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1"/>
  </p:sldMasterIdLst>
  <p:notesMasterIdLst>
    <p:notesMasterId r:id="rId8"/>
  </p:notesMasterIdLst>
  <p:handoutMasterIdLst>
    <p:handoutMasterId r:id="rId9"/>
  </p:handoutMasterIdLst>
  <p:sldIdLst>
    <p:sldId id="303" r:id="rId2"/>
    <p:sldId id="310" r:id="rId3"/>
    <p:sldId id="311" r:id="rId4"/>
    <p:sldId id="312" r:id="rId5"/>
    <p:sldId id="313" r:id="rId6"/>
    <p:sldId id="309" r:id="rId7"/>
  </p:sldIdLst>
  <p:sldSz cx="9145588" cy="6859588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2881" userDrawn="1">
          <p15:clr>
            <a:srgbClr val="A4A3A4"/>
          </p15:clr>
        </p15:guide>
        <p15:guide id="3" pos="3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D7C"/>
    <a:srgbClr val="004388"/>
    <a:srgbClr val="E8E8F2"/>
    <a:srgbClr val="CBD7D6"/>
    <a:srgbClr val="5A6A6A"/>
    <a:srgbClr val="484848"/>
    <a:srgbClr val="FF6300"/>
    <a:srgbClr val="ACBCB8"/>
    <a:srgbClr val="A4BBC8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7" autoAdjust="0"/>
    <p:restoredTop sz="94796" autoAdjust="0"/>
  </p:normalViewPr>
  <p:slideViewPr>
    <p:cSldViewPr>
      <p:cViewPr varScale="1">
        <p:scale>
          <a:sx n="124" d="100"/>
          <a:sy n="124" d="100"/>
        </p:scale>
        <p:origin x="1158" y="108"/>
      </p:cViewPr>
      <p:guideLst>
        <p:guide orient="horz" pos="2161"/>
        <p:guide pos="2881"/>
        <p:guide pos="30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652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anose="02020603060405020304" pitchFamily="18" charset="0"/>
              </a:defRPr>
            </a:lvl1pPr>
          </a:lstStyle>
          <a:p>
            <a:fld id="{25C74BE0-5289-4A59-BE13-A5152D49D19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044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2362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624" y="4686068"/>
            <a:ext cx="5015095" cy="44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Textformatierung des Masters zu bearbeiten.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100"/>
            </a:lvl1pPr>
          </a:lstStyle>
          <a:p>
            <a:fld id="{56F11087-0B28-4048-84AA-7BB7E55CB46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221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2994" indent="-281921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7684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8757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29831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80904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31978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83051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34125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DFB7698-FD3F-42E7-B9C3-C4E186A9741D}" type="slidenum">
              <a:rPr lang="de-DE"/>
              <a:pPr/>
              <a:t>1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3288" y="739775"/>
            <a:ext cx="4932362" cy="3700463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870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de-DE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11087-0B28-4048-84AA-7BB7E55CB460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1717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auto">
          <a:xfrm>
            <a:off x="0" y="1"/>
            <a:ext cx="9145588" cy="617509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0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Rechteck 2"/>
          <p:cNvSpPr/>
          <p:nvPr userDrawn="1"/>
        </p:nvSpPr>
        <p:spPr bwMode="auto">
          <a:xfrm>
            <a:off x="0" y="5667376"/>
            <a:ext cx="9145588" cy="8677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3869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444500" y="5950074"/>
            <a:ext cx="6307138" cy="619324"/>
          </a:xfrm>
        </p:spPr>
        <p:txBody>
          <a:bodyPr lIns="0" tIns="0" rIns="0" bIns="0" anchor="t"/>
          <a:lstStyle>
            <a:lvl1pPr>
              <a:lnSpc>
                <a:spcPts val="3200"/>
              </a:lnSpc>
              <a:defRPr sz="2800"/>
            </a:lvl1pPr>
          </a:lstStyle>
          <a:p>
            <a:pPr lvl="0"/>
            <a:r>
              <a:rPr lang="de-DE" noProof="0" dirty="0" smtClean="0"/>
              <a:t>Mastertitelformat bearbeiten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138079" y="5860064"/>
            <a:ext cx="1688174" cy="512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512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7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661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6615" y="2174876"/>
            <a:ext cx="4041775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15D23CE9-2D9C-4E4B-AFDE-85AE00BC408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41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D8EC55B5-962F-4881-9BDD-9EE60289423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6622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feld 3"/>
          <p:cNvSpPr txBox="1"/>
          <p:nvPr userDrawn="1"/>
        </p:nvSpPr>
        <p:spPr>
          <a:xfrm>
            <a:off x="380787" y="5455019"/>
            <a:ext cx="823591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Copyright: Stiftung Medienpädagogik Bayern </a:t>
            </a: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2018</a:t>
            </a:r>
            <a:endParaRPr lang="de-DE" sz="80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Alle Rechte vorbehalten.</a:t>
            </a: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Die in der Präsentation vorhandenen Bilder sind urheberrechtlich geschützt und dürfen nicht von dieser getrennt verwendet werden.</a:t>
            </a:r>
          </a:p>
        </p:txBody>
      </p:sp>
    </p:spTree>
    <p:extLst>
      <p:ext uri="{BB962C8B-B14F-4D97-AF65-F5344CB8AC3E}">
        <p14:creationId xmlns:p14="http://schemas.microsoft.com/office/powerpoint/2010/main" val="3433490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EFF5075-79E7-46F6-B89E-C3C3FA0AD7F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20819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3337" cy="5854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2650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25CA0AE7-A23D-4992-99B4-0B732257B8F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24614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2188"/>
            <a:ext cx="5487986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7986" cy="411638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8926"/>
            <a:ext cx="5487986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C9C7C83-9C1F-4361-85FF-74434A82D97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27782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FEB59AAB-1B9B-4A0D-9BEF-93BA71F0F42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2880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99250" y="323851"/>
            <a:ext cx="2103438" cy="56261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87351" y="323851"/>
            <a:ext cx="6159499" cy="56261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C548495B-27F7-48B1-9BA9-FA5415843C3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574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87419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felbild: Auswertung Podc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0512" y="1062868"/>
            <a:ext cx="7477006" cy="4804811"/>
          </a:xfrm>
          <a:prstGeom prst="rect">
            <a:avLst/>
          </a:prstGeom>
        </p:spPr>
      </p:pic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17" name="Textplatzhalter 6"/>
          <p:cNvSpPr>
            <a:spLocks noGrp="1"/>
          </p:cNvSpPr>
          <p:nvPr>
            <p:ph type="body" sz="quarter" idx="14" hasCustomPrompt="1"/>
          </p:nvPr>
        </p:nvSpPr>
        <p:spPr>
          <a:xfrm>
            <a:off x="859899" y="1641448"/>
            <a:ext cx="2895137" cy="5621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1" name="Titel 1"/>
          <p:cNvSpPr>
            <a:spLocks noGrp="1"/>
          </p:cNvSpPr>
          <p:nvPr>
            <p:ph type="title"/>
          </p:nvPr>
        </p:nvSpPr>
        <p:spPr>
          <a:xfrm>
            <a:off x="387350" y="323850"/>
            <a:ext cx="8415338" cy="70643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20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59899" y="2364788"/>
            <a:ext cx="2895137" cy="5621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31" name="Textplatzhalter 6"/>
          <p:cNvSpPr>
            <a:spLocks noGrp="1"/>
          </p:cNvSpPr>
          <p:nvPr>
            <p:ph type="body" sz="quarter" idx="16" hasCustomPrompt="1"/>
          </p:nvPr>
        </p:nvSpPr>
        <p:spPr>
          <a:xfrm>
            <a:off x="859899" y="3082896"/>
            <a:ext cx="2895137" cy="5621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32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859899" y="3806236"/>
            <a:ext cx="2895137" cy="5621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33" name="Textplatzhalter 6"/>
          <p:cNvSpPr>
            <a:spLocks noGrp="1"/>
          </p:cNvSpPr>
          <p:nvPr>
            <p:ph type="body" sz="quarter" idx="18" hasCustomPrompt="1"/>
          </p:nvPr>
        </p:nvSpPr>
        <p:spPr>
          <a:xfrm>
            <a:off x="859899" y="4529958"/>
            <a:ext cx="2895137" cy="5621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34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859899" y="5253298"/>
            <a:ext cx="2895137" cy="5621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35" name="Textplatzhalter 6"/>
          <p:cNvSpPr>
            <a:spLocks noGrp="1"/>
          </p:cNvSpPr>
          <p:nvPr>
            <p:ph type="body" sz="quarter" idx="20" hasCustomPrompt="1"/>
          </p:nvPr>
        </p:nvSpPr>
        <p:spPr>
          <a:xfrm>
            <a:off x="5345773" y="1641448"/>
            <a:ext cx="2883827" cy="5621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36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5345773" y="2364788"/>
            <a:ext cx="2883827" cy="5621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37" name="Textplatzhalter 6"/>
          <p:cNvSpPr>
            <a:spLocks noGrp="1"/>
          </p:cNvSpPr>
          <p:nvPr>
            <p:ph type="body" sz="quarter" idx="22" hasCustomPrompt="1"/>
          </p:nvPr>
        </p:nvSpPr>
        <p:spPr>
          <a:xfrm>
            <a:off x="5345773" y="3082896"/>
            <a:ext cx="2883827" cy="5621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38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5345773" y="3806236"/>
            <a:ext cx="2883827" cy="5621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39" name="Textplatzhalter 6"/>
          <p:cNvSpPr>
            <a:spLocks noGrp="1"/>
          </p:cNvSpPr>
          <p:nvPr>
            <p:ph type="body" sz="quarter" idx="24" hasCustomPrompt="1"/>
          </p:nvPr>
        </p:nvSpPr>
        <p:spPr>
          <a:xfrm>
            <a:off x="5345773" y="4529958"/>
            <a:ext cx="2883827" cy="5621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40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5345773" y="5253298"/>
            <a:ext cx="2883827" cy="5621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362790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felbild: Brainstor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79956" y="1129425"/>
            <a:ext cx="6630125" cy="4811124"/>
          </a:xfrm>
          <a:prstGeom prst="rect">
            <a:avLst/>
          </a:prstGeom>
        </p:spPr>
      </p:pic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21" name="Titel 1"/>
          <p:cNvSpPr>
            <a:spLocks noGrp="1"/>
          </p:cNvSpPr>
          <p:nvPr>
            <p:ph type="title"/>
          </p:nvPr>
        </p:nvSpPr>
        <p:spPr>
          <a:xfrm>
            <a:off x="387350" y="323850"/>
            <a:ext cx="8415338" cy="70643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2" name="Textplatzhalter 6"/>
          <p:cNvSpPr>
            <a:spLocks noGrp="1"/>
          </p:cNvSpPr>
          <p:nvPr>
            <p:ph type="body" sz="quarter" idx="29" hasCustomPrompt="1"/>
          </p:nvPr>
        </p:nvSpPr>
        <p:spPr>
          <a:xfrm>
            <a:off x="5174289" y="1184429"/>
            <a:ext cx="2638865" cy="805205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8" name="Textplatzhalter 6"/>
          <p:cNvSpPr>
            <a:spLocks noGrp="1"/>
          </p:cNvSpPr>
          <p:nvPr>
            <p:ph type="body" sz="quarter" idx="30" hasCustomPrompt="1"/>
          </p:nvPr>
        </p:nvSpPr>
        <p:spPr>
          <a:xfrm>
            <a:off x="2367549" y="2160129"/>
            <a:ext cx="2638865" cy="805205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367548" y="3122859"/>
            <a:ext cx="2638865" cy="805205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3" name="Textplatzhalter 6"/>
          <p:cNvSpPr>
            <a:spLocks noGrp="1"/>
          </p:cNvSpPr>
          <p:nvPr>
            <p:ph type="body" sz="quarter" idx="32" hasCustomPrompt="1"/>
          </p:nvPr>
        </p:nvSpPr>
        <p:spPr>
          <a:xfrm>
            <a:off x="2367548" y="4067343"/>
            <a:ext cx="2638865" cy="805205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33" hasCustomPrompt="1"/>
          </p:nvPr>
        </p:nvSpPr>
        <p:spPr>
          <a:xfrm>
            <a:off x="2367547" y="5068173"/>
            <a:ext cx="2638865" cy="818277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5" name="Textplatzhalter 6"/>
          <p:cNvSpPr>
            <a:spLocks noGrp="1"/>
          </p:cNvSpPr>
          <p:nvPr>
            <p:ph type="body" sz="quarter" idx="34" hasCustomPrompt="1"/>
          </p:nvPr>
        </p:nvSpPr>
        <p:spPr>
          <a:xfrm>
            <a:off x="5174289" y="2160129"/>
            <a:ext cx="2638865" cy="805205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35" hasCustomPrompt="1"/>
          </p:nvPr>
        </p:nvSpPr>
        <p:spPr>
          <a:xfrm>
            <a:off x="5174288" y="3122859"/>
            <a:ext cx="2638865" cy="805205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7" name="Textplatzhalter 6"/>
          <p:cNvSpPr>
            <a:spLocks noGrp="1"/>
          </p:cNvSpPr>
          <p:nvPr>
            <p:ph type="body" sz="quarter" idx="36" hasCustomPrompt="1"/>
          </p:nvPr>
        </p:nvSpPr>
        <p:spPr>
          <a:xfrm>
            <a:off x="5174288" y="4076868"/>
            <a:ext cx="2638865" cy="805205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8" name="Textplatzhalter 6"/>
          <p:cNvSpPr>
            <a:spLocks noGrp="1"/>
          </p:cNvSpPr>
          <p:nvPr>
            <p:ph type="body" sz="quarter" idx="37" hasCustomPrompt="1"/>
          </p:nvPr>
        </p:nvSpPr>
        <p:spPr>
          <a:xfrm>
            <a:off x="5174287" y="5068173"/>
            <a:ext cx="2638865" cy="818277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74015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felbild: Int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2018" y="1072146"/>
            <a:ext cx="7119964" cy="4893693"/>
          </a:xfrm>
          <a:prstGeom prst="rect">
            <a:avLst/>
          </a:prstGeom>
        </p:spPr>
      </p:pic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17" name="Textplatzhalt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213533" y="1462671"/>
            <a:ext cx="5892241" cy="632829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1" name="Titel 1"/>
          <p:cNvSpPr>
            <a:spLocks noGrp="1"/>
          </p:cNvSpPr>
          <p:nvPr>
            <p:ph type="title"/>
          </p:nvPr>
        </p:nvSpPr>
        <p:spPr>
          <a:xfrm>
            <a:off x="387350" y="323850"/>
            <a:ext cx="8415338" cy="70643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3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213533" y="2105025"/>
            <a:ext cx="5892241" cy="632829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4" name="Textplatzhalter 6"/>
          <p:cNvSpPr>
            <a:spLocks noGrp="1"/>
          </p:cNvSpPr>
          <p:nvPr>
            <p:ph type="body" sz="quarter" idx="16" hasCustomPrompt="1"/>
          </p:nvPr>
        </p:nvSpPr>
        <p:spPr>
          <a:xfrm>
            <a:off x="2213533" y="2747379"/>
            <a:ext cx="5892241" cy="632829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213533" y="3389733"/>
            <a:ext cx="5892241" cy="632829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3" name="Textplatzhalter 6"/>
          <p:cNvSpPr>
            <a:spLocks noGrp="1"/>
          </p:cNvSpPr>
          <p:nvPr>
            <p:ph type="body" sz="quarter" idx="18" hasCustomPrompt="1"/>
          </p:nvPr>
        </p:nvSpPr>
        <p:spPr>
          <a:xfrm>
            <a:off x="2210067" y="4022562"/>
            <a:ext cx="5892241" cy="632829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2210067" y="4664916"/>
            <a:ext cx="5892241" cy="632829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5" name="Textplatzhalter 6"/>
          <p:cNvSpPr>
            <a:spLocks noGrp="1"/>
          </p:cNvSpPr>
          <p:nvPr>
            <p:ph type="body" sz="quarter" idx="20" hasCustomPrompt="1"/>
          </p:nvPr>
        </p:nvSpPr>
        <p:spPr>
          <a:xfrm>
            <a:off x="2210067" y="5307270"/>
            <a:ext cx="5892241" cy="632829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899938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felbild: Eigenschaften Serien-/Filmcharakte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893" y="1074189"/>
            <a:ext cx="7620953" cy="4870132"/>
          </a:xfrm>
          <a:prstGeom prst="rect">
            <a:avLst/>
          </a:prstGeom>
        </p:spPr>
      </p:pic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21" name="Titel 1"/>
          <p:cNvSpPr>
            <a:spLocks noGrp="1"/>
          </p:cNvSpPr>
          <p:nvPr>
            <p:ph type="title"/>
          </p:nvPr>
        </p:nvSpPr>
        <p:spPr>
          <a:xfrm>
            <a:off x="387350" y="323850"/>
            <a:ext cx="8415338" cy="70643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0" name="Textplatzhalter 6"/>
          <p:cNvSpPr>
            <a:spLocks noGrp="1"/>
          </p:cNvSpPr>
          <p:nvPr>
            <p:ph type="body" sz="quarter" idx="30" hasCustomPrompt="1"/>
          </p:nvPr>
        </p:nvSpPr>
        <p:spPr>
          <a:xfrm>
            <a:off x="1279809" y="2132269"/>
            <a:ext cx="1250031" cy="428051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1" name="Textplatzhalt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690204" y="1809615"/>
            <a:ext cx="1250031" cy="4078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32" hasCustomPrompt="1"/>
          </p:nvPr>
        </p:nvSpPr>
        <p:spPr>
          <a:xfrm>
            <a:off x="1017399" y="3304803"/>
            <a:ext cx="1250031" cy="421377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4" name="Textplatzhalter 6"/>
          <p:cNvSpPr>
            <a:spLocks noGrp="1"/>
          </p:cNvSpPr>
          <p:nvPr>
            <p:ph type="body" sz="quarter" idx="33" hasCustomPrompt="1"/>
          </p:nvPr>
        </p:nvSpPr>
        <p:spPr>
          <a:xfrm>
            <a:off x="2389694" y="2829749"/>
            <a:ext cx="1250031" cy="4078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34" hasCustomPrompt="1"/>
          </p:nvPr>
        </p:nvSpPr>
        <p:spPr>
          <a:xfrm>
            <a:off x="1272189" y="4563733"/>
            <a:ext cx="1250031" cy="419747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35" hasCustomPrompt="1"/>
          </p:nvPr>
        </p:nvSpPr>
        <p:spPr>
          <a:xfrm>
            <a:off x="2623054" y="3799558"/>
            <a:ext cx="1250031" cy="4078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8" name="Textplatzhalter 6"/>
          <p:cNvSpPr>
            <a:spLocks noGrp="1"/>
          </p:cNvSpPr>
          <p:nvPr>
            <p:ph type="body" sz="quarter" idx="36" hasCustomPrompt="1"/>
          </p:nvPr>
        </p:nvSpPr>
        <p:spPr>
          <a:xfrm>
            <a:off x="2684014" y="4934938"/>
            <a:ext cx="1250031" cy="4078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3" name="Textplatzhalter 6"/>
          <p:cNvSpPr>
            <a:spLocks noGrp="1"/>
          </p:cNvSpPr>
          <p:nvPr>
            <p:ph type="body" sz="quarter" idx="37" hasCustomPrompt="1"/>
          </p:nvPr>
        </p:nvSpPr>
        <p:spPr>
          <a:xfrm>
            <a:off x="5051709" y="1880809"/>
            <a:ext cx="1250031" cy="420431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38" hasCustomPrompt="1"/>
          </p:nvPr>
        </p:nvSpPr>
        <p:spPr>
          <a:xfrm>
            <a:off x="6629744" y="1954395"/>
            <a:ext cx="1250031" cy="4078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5" name="Textplatzhalter 6"/>
          <p:cNvSpPr>
            <a:spLocks noGrp="1"/>
          </p:cNvSpPr>
          <p:nvPr>
            <p:ph type="body" sz="quarter" idx="39" hasCustomPrompt="1"/>
          </p:nvPr>
        </p:nvSpPr>
        <p:spPr>
          <a:xfrm>
            <a:off x="5303169" y="2712073"/>
            <a:ext cx="1250031" cy="419747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40" hasCustomPrompt="1"/>
          </p:nvPr>
        </p:nvSpPr>
        <p:spPr>
          <a:xfrm>
            <a:off x="6796689" y="2872093"/>
            <a:ext cx="1250031" cy="419747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29" name="Textplatzhalter 6"/>
          <p:cNvSpPr>
            <a:spLocks noGrp="1"/>
          </p:cNvSpPr>
          <p:nvPr>
            <p:ph type="body" sz="quarter" idx="41" hasCustomPrompt="1"/>
          </p:nvPr>
        </p:nvSpPr>
        <p:spPr>
          <a:xfrm>
            <a:off x="5055323" y="3542653"/>
            <a:ext cx="1250031" cy="419747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30" name="Textplatzhalter 6"/>
          <p:cNvSpPr>
            <a:spLocks noGrp="1"/>
          </p:cNvSpPr>
          <p:nvPr>
            <p:ph type="body" sz="quarter" idx="42" hasCustomPrompt="1"/>
          </p:nvPr>
        </p:nvSpPr>
        <p:spPr>
          <a:xfrm>
            <a:off x="6463004" y="3791938"/>
            <a:ext cx="1250031" cy="419747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31" name="Textplatzhalter 6"/>
          <p:cNvSpPr>
            <a:spLocks noGrp="1"/>
          </p:cNvSpPr>
          <p:nvPr>
            <p:ph type="body" sz="quarter" idx="43" hasCustomPrompt="1"/>
          </p:nvPr>
        </p:nvSpPr>
        <p:spPr>
          <a:xfrm>
            <a:off x="5465267" y="4629722"/>
            <a:ext cx="1250031" cy="419747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32" name="Textplatzhalter 6"/>
          <p:cNvSpPr>
            <a:spLocks noGrp="1"/>
          </p:cNvSpPr>
          <p:nvPr>
            <p:ph type="body" sz="quarter" idx="44" hasCustomPrompt="1"/>
          </p:nvPr>
        </p:nvSpPr>
        <p:spPr>
          <a:xfrm>
            <a:off x="7053553" y="4629722"/>
            <a:ext cx="1250031" cy="419747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33" name="Textplatzhalter 6"/>
          <p:cNvSpPr>
            <a:spLocks noGrp="1"/>
          </p:cNvSpPr>
          <p:nvPr>
            <p:ph type="body" sz="quarter" idx="45" hasCustomPrompt="1"/>
          </p:nvPr>
        </p:nvSpPr>
        <p:spPr>
          <a:xfrm>
            <a:off x="1132043" y="5441267"/>
            <a:ext cx="1250031" cy="407806"/>
          </a:xfrm>
        </p:spPr>
        <p:txBody>
          <a:bodyPr lIns="36000" tIns="36000" rIns="36000" bIns="36000" anchor="t">
            <a:normAutofit/>
          </a:bodyPr>
          <a:lstStyle>
            <a:lvl1pPr marL="0" indent="0" algn="l">
              <a:lnSpc>
                <a:spcPct val="100000"/>
              </a:lnSpc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0788804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7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66615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8489"/>
            <a:ext cx="77739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3987" cy="15017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64ECBCC8-F5B4-422A-A08C-1C25814EEBD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4951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87349" y="1660525"/>
            <a:ext cx="4130676" cy="428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70427" y="1660525"/>
            <a:ext cx="4132263" cy="428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AEBDEFD9-D54B-468A-BC47-A8BC8AB5AA4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776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7350" y="1660525"/>
            <a:ext cx="8415338" cy="428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15" tIns="52111" rIns="104215" bIns="52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29" name="Line 34"/>
          <p:cNvSpPr>
            <a:spLocks noChangeShapeType="1"/>
          </p:cNvSpPr>
          <p:nvPr/>
        </p:nvSpPr>
        <p:spPr bwMode="auto">
          <a:xfrm>
            <a:off x="441326" y="6070600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0" name="Line 39"/>
          <p:cNvSpPr>
            <a:spLocks noChangeShapeType="1"/>
          </p:cNvSpPr>
          <p:nvPr/>
        </p:nvSpPr>
        <p:spPr bwMode="auto">
          <a:xfrm>
            <a:off x="441326" y="931863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2" name="Rectangle 42"/>
          <p:cNvSpPr>
            <a:spLocks noChangeArrowheads="1"/>
          </p:cNvSpPr>
          <p:nvPr/>
        </p:nvSpPr>
        <p:spPr bwMode="auto">
          <a:xfrm>
            <a:off x="387350" y="431800"/>
            <a:ext cx="83566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5" tIns="45700" rIns="91395" bIns="45700"/>
          <a:lstStyle>
            <a:lvl1pPr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2300"/>
              </a:lnSpc>
              <a:spcAft>
                <a:spcPct val="100000"/>
              </a:spcAft>
            </a:pPr>
            <a:endParaRPr lang="de-DE" sz="2000" b="1">
              <a:solidFill>
                <a:schemeClr val="tx2"/>
              </a:solidFill>
            </a:endParaRPr>
          </a:p>
        </p:txBody>
      </p:sp>
      <p:sp>
        <p:nvSpPr>
          <p:cNvPr id="1033" name="Rectangle 44"/>
          <p:cNvSpPr>
            <a:spLocks noGrp="1" noChangeArrowheads="1"/>
          </p:cNvSpPr>
          <p:nvPr>
            <p:ph type="title"/>
          </p:nvPr>
        </p:nvSpPr>
        <p:spPr bwMode="auto">
          <a:xfrm>
            <a:off x="387350" y="323850"/>
            <a:ext cx="8415338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9" name="Rectangle 40"/>
          <p:cNvSpPr txBox="1">
            <a:spLocks noChangeArrowheads="1"/>
          </p:cNvSpPr>
          <p:nvPr userDrawn="1"/>
        </p:nvSpPr>
        <p:spPr bwMode="auto">
          <a:xfrm>
            <a:off x="6643024" y="6161632"/>
            <a:ext cx="2133601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www.medienfuehrerschein.bayern</a:t>
            </a:r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7003064" y="298834"/>
            <a:ext cx="1688174" cy="5123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26" r:id="rId2"/>
    <p:sldLayoutId id="2147483739" r:id="rId3"/>
    <p:sldLayoutId id="2147483740" r:id="rId4"/>
    <p:sldLayoutId id="2147483741" r:id="rId5"/>
    <p:sldLayoutId id="2147483742" r:id="rId6"/>
    <p:sldLayoutId id="2147483737" r:id="rId7"/>
    <p:sldLayoutId id="2147483727" r:id="rId8"/>
    <p:sldLayoutId id="2147483728" r:id="rId9"/>
    <p:sldLayoutId id="2147483729" r:id="rId10"/>
    <p:sldLayoutId id="2147483730" r:id="rId11"/>
    <p:sldLayoutId id="2147483738" r:id="rId12"/>
    <p:sldLayoutId id="2147483731" r:id="rId13"/>
    <p:sldLayoutId id="2147483732" r:id="rId14"/>
    <p:sldLayoutId id="2147483733" r:id="rId15"/>
    <p:sldLayoutId id="2147483734" r:id="rId16"/>
    <p:sldLayoutId id="2147483735" r:id="rId17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2pPr>
      <a:lvl3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3pPr>
      <a:lvl4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4pPr>
      <a:lvl5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5pPr>
      <a:lvl6pPr marL="457189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6pPr>
      <a:lvl7pPr marL="914377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7pPr>
      <a:lvl8pPr marL="1371566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8pPr>
      <a:lvl9pPr marL="1828754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891" indent="-342891" algn="l" defTabSz="915965" rtl="0" eaLnBrk="0" fontAlgn="base" hangingPunct="0">
        <a:lnSpc>
          <a:spcPts val="2300"/>
        </a:lnSpc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80970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2pPr>
      <a:lvl3pPr marL="360354" indent="-177796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3pPr>
      <a:lvl4pPr marL="541325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4pPr>
      <a:lvl5pPr marL="717533" indent="-174621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5pPr>
      <a:lvl6pPr marL="1174721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1631910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089098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2546287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320" y="5725049"/>
            <a:ext cx="6795754" cy="1069975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de-DE" sz="2600" dirty="0"/>
              <a:t>Beruf und Arbeit in Film und Fernsehen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2000" dirty="0" smtClean="0"/>
              <a:t>Arbeitsmaterialien</a:t>
            </a:r>
            <a:endParaRPr lang="de-D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 smtClean="0"/>
              <a:t>Beruf und Arbeit in Film und Fernsehen</a:t>
            </a:r>
            <a:endParaRPr lang="de-DE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Auswertung Podcast</a:t>
            </a:r>
            <a:endParaRPr lang="de-DE" dirty="0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4" name="Textplatzhalter 23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6" name="Textplatzhalter 25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681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smtClean="0"/>
              <a:t>Beruf und Arbeit in Film und Fernsehen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Brainstorming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113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/>
              <a:t>Beruf und Arbeit in Film und Fernsehen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Interview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835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/>
              <a:t>Beruf und Arbeit in Film und Fernsehen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Eigenschaften Serien-/Filmcharaktere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4" name="Textplatzhalter 23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79565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7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HUFA_Praesentationsvorlage">
  <a:themeElements>
    <a:clrScheme name="SCHUFA_Praesentationsvorlage 2">
      <a:dk1>
        <a:srgbClr val="1A1A1A"/>
      </a:dk1>
      <a:lt1>
        <a:srgbClr val="FFFFFF"/>
      </a:lt1>
      <a:dk2>
        <a:srgbClr val="1A1A1A"/>
      </a:dk2>
      <a:lt2>
        <a:srgbClr val="D7D8D9"/>
      </a:lt2>
      <a:accent1>
        <a:srgbClr val="CBD7D6"/>
      </a:accent1>
      <a:accent2>
        <a:srgbClr val="ACBCB8"/>
      </a:accent2>
      <a:accent3>
        <a:srgbClr val="FFFFFF"/>
      </a:accent3>
      <a:accent4>
        <a:srgbClr val="141414"/>
      </a:accent4>
      <a:accent5>
        <a:srgbClr val="E2E8E8"/>
      </a:accent5>
      <a:accent6>
        <a:srgbClr val="9BAAA6"/>
      </a:accent6>
      <a:hlink>
        <a:srgbClr val="96A8A2"/>
      </a:hlink>
      <a:folHlink>
        <a:srgbClr val="5A6A6A"/>
      </a:folHlink>
    </a:clrScheme>
    <a:fontScheme name="SCHUFA_Praesentations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HUFA_Praesentationsvorlage 1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F9C133"/>
        </a:accent1>
        <a:accent2>
          <a:srgbClr val="F7B100"/>
        </a:accent2>
        <a:accent3>
          <a:srgbClr val="FFFFFF"/>
        </a:accent3>
        <a:accent4>
          <a:srgbClr val="141414"/>
        </a:accent4>
        <a:accent5>
          <a:srgbClr val="FBDDAD"/>
        </a:accent5>
        <a:accent6>
          <a:srgbClr val="E0A000"/>
        </a:accent6>
        <a:hlink>
          <a:srgbClr val="F29B5A"/>
        </a:hlink>
        <a:folHlink>
          <a:srgbClr val="FF6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FA_Praesentationsvorlage 2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CBD7D6"/>
        </a:accent1>
        <a:accent2>
          <a:srgbClr val="ACBCB8"/>
        </a:accent2>
        <a:accent3>
          <a:srgbClr val="FFFFFF"/>
        </a:accent3>
        <a:accent4>
          <a:srgbClr val="141414"/>
        </a:accent4>
        <a:accent5>
          <a:srgbClr val="E2E8E8"/>
        </a:accent5>
        <a:accent6>
          <a:srgbClr val="9BAAA6"/>
        </a:accent6>
        <a:hlink>
          <a:srgbClr val="96A8A2"/>
        </a:hlink>
        <a:folHlink>
          <a:srgbClr val="5A6A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</Words>
  <Application>Microsoft Office PowerPoint</Application>
  <PresentationFormat>Benutzerdefiniert</PresentationFormat>
  <Paragraphs>11</Paragraphs>
  <Slides>6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Tahoma</vt:lpstr>
      <vt:lpstr>Times</vt:lpstr>
      <vt:lpstr>Wingdings</vt:lpstr>
      <vt:lpstr>SCHUFA_Praesentationsvorlage</vt:lpstr>
      <vt:lpstr>Beruf und Arbeit in Film und Fernsehen Arbeitsmaterialien</vt:lpstr>
      <vt:lpstr>Auswertung Podcast</vt:lpstr>
      <vt:lpstr>Brainstorming</vt:lpstr>
      <vt:lpstr>Interview</vt:lpstr>
      <vt:lpstr>Eigenschaften Serien-/Filmcharaktere</vt:lpstr>
      <vt:lpstr>PowerPoint-Präsentation</vt:lpstr>
    </vt:vector>
  </TitlesOfParts>
  <Manager>mg</Manager>
  <Company>Helliwood media &amp; education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Datenschutz</dc:title>
  <dc:subject>SCHUFA Masterlayout</dc:subject>
  <dc:creator>deumer@helliwood.com</dc:creator>
  <cp:lastModifiedBy>Anne Kirchner</cp:lastModifiedBy>
  <cp:revision>421</cp:revision>
  <cp:lastPrinted>2013-07-01T08:57:45Z</cp:lastPrinted>
  <dcterms:created xsi:type="dcterms:W3CDTF">2008-07-07T09:25:06Z</dcterms:created>
  <dcterms:modified xsi:type="dcterms:W3CDTF">2018-04-26T08:05:35Z</dcterms:modified>
</cp:coreProperties>
</file>