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5" r:id="rId1"/>
  </p:sldMasterIdLst>
  <p:notesMasterIdLst>
    <p:notesMasterId r:id="rId5"/>
  </p:notesMasterIdLst>
  <p:handoutMasterIdLst>
    <p:handoutMasterId r:id="rId6"/>
  </p:handoutMasterIdLst>
  <p:sldIdLst>
    <p:sldId id="303" r:id="rId2"/>
    <p:sldId id="310" r:id="rId3"/>
    <p:sldId id="309" r:id="rId4"/>
  </p:sldIdLst>
  <p:sldSz cx="9145588" cy="6859588"/>
  <p:notesSz cx="6735763" cy="9866313"/>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xmlns="">
        <p15:guide id="1" orient="horz" pos="2161" userDrawn="1">
          <p15:clr>
            <a:srgbClr val="A4A3A4"/>
          </p15:clr>
        </p15:guide>
        <p15:guide id="2" pos="2881" userDrawn="1">
          <p15:clr>
            <a:srgbClr val="A4A3A4"/>
          </p15:clr>
        </p15:guide>
        <p15:guide id="3" pos="300"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3E7D"/>
    <a:srgbClr val="DC0F1B"/>
    <a:srgbClr val="8DB92F"/>
    <a:srgbClr val="283D7C"/>
    <a:srgbClr val="004388"/>
    <a:srgbClr val="E8E8F2"/>
    <a:srgbClr val="CBD7D6"/>
    <a:srgbClr val="5A6A6A"/>
    <a:srgbClr val="484848"/>
    <a:srgbClr val="FF6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797" autoAdjust="0"/>
    <p:restoredTop sz="80102" autoAdjust="0"/>
  </p:normalViewPr>
  <p:slideViewPr>
    <p:cSldViewPr>
      <p:cViewPr>
        <p:scale>
          <a:sx n="95" d="100"/>
          <a:sy n="95" d="100"/>
        </p:scale>
        <p:origin x="-2058" y="-72"/>
      </p:cViewPr>
      <p:guideLst>
        <p:guide orient="horz" pos="2161"/>
        <p:guide pos="2881"/>
        <p:guide pos="300"/>
      </p:guideLst>
    </p:cSldViewPr>
  </p:slideViewPr>
  <p:notesTextViewPr>
    <p:cViewPr>
      <p:scale>
        <a:sx n="3" d="2"/>
        <a:sy n="3" d="2"/>
      </p:scale>
      <p:origin x="0" y="0"/>
    </p:cViewPr>
  </p:notesTextViewPr>
  <p:sorterViewPr>
    <p:cViewPr>
      <p:scale>
        <a:sx n="66" d="100"/>
        <a:sy n="66" d="100"/>
      </p:scale>
      <p:origin x="0" y="2652"/>
    </p:cViewPr>
  </p:sorterViewPr>
  <p:notesViewPr>
    <p:cSldViewPr>
      <p:cViewPr varScale="1">
        <p:scale>
          <a:sx n="66" d="100"/>
          <a:sy n="66" d="100"/>
        </p:scale>
        <p:origin x="0" y="0"/>
      </p:cViewPr>
      <p:guideLst/>
    </p:cSldViewPr>
  </p:notesViewPr>
  <p:gridSpacing cx="45005" cy="45005"/>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1" y="0"/>
            <a:ext cx="2917789" cy="494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79" tIns="46089" rIns="92179" bIns="46089" numCol="1" anchor="t" anchorCtr="0" compatLnSpc="1">
            <a:prstTxWarp prst="textNoShape">
              <a:avLst/>
            </a:prstTxWarp>
          </a:bodyPr>
          <a:lstStyle>
            <a:lvl1pPr defTabSz="922508">
              <a:defRPr sz="1200">
                <a:latin typeface="Times" pitchFamily="18" charset="0"/>
              </a:defRPr>
            </a:lvl1pPr>
          </a:lstStyle>
          <a:p>
            <a:pPr>
              <a:defRPr/>
            </a:pPr>
            <a:endParaRPr lang="de-DE"/>
          </a:p>
        </p:txBody>
      </p:sp>
      <p:sp>
        <p:nvSpPr>
          <p:cNvPr id="6147" name="Rectangle 3"/>
          <p:cNvSpPr>
            <a:spLocks noGrp="1" noChangeArrowheads="1"/>
          </p:cNvSpPr>
          <p:nvPr>
            <p:ph type="dt" sz="quarter" idx="1"/>
          </p:nvPr>
        </p:nvSpPr>
        <p:spPr bwMode="auto">
          <a:xfrm>
            <a:off x="3817975" y="0"/>
            <a:ext cx="2917788" cy="494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79" tIns="46089" rIns="92179" bIns="46089" numCol="1" anchor="t" anchorCtr="0" compatLnSpc="1">
            <a:prstTxWarp prst="textNoShape">
              <a:avLst/>
            </a:prstTxWarp>
          </a:bodyPr>
          <a:lstStyle>
            <a:lvl1pPr algn="r" defTabSz="922508">
              <a:defRPr sz="1200">
                <a:latin typeface="Times" pitchFamily="18" charset="0"/>
              </a:defRPr>
            </a:lvl1pPr>
          </a:lstStyle>
          <a:p>
            <a:pPr>
              <a:defRPr/>
            </a:pPr>
            <a:endParaRPr lang="de-DE"/>
          </a:p>
        </p:txBody>
      </p:sp>
      <p:sp>
        <p:nvSpPr>
          <p:cNvPr id="6148" name="Rectangle 4"/>
          <p:cNvSpPr>
            <a:spLocks noGrp="1" noChangeArrowheads="1"/>
          </p:cNvSpPr>
          <p:nvPr>
            <p:ph type="ftr" sz="quarter" idx="2"/>
          </p:nvPr>
        </p:nvSpPr>
        <p:spPr bwMode="auto">
          <a:xfrm>
            <a:off x="1" y="9372135"/>
            <a:ext cx="2917789" cy="494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79" tIns="46089" rIns="92179" bIns="46089" numCol="1" anchor="b" anchorCtr="0" compatLnSpc="1">
            <a:prstTxWarp prst="textNoShape">
              <a:avLst/>
            </a:prstTxWarp>
          </a:bodyPr>
          <a:lstStyle>
            <a:lvl1pPr defTabSz="922508">
              <a:defRPr sz="1200">
                <a:latin typeface="Times" pitchFamily="18" charset="0"/>
              </a:defRPr>
            </a:lvl1pPr>
          </a:lstStyle>
          <a:p>
            <a:pPr>
              <a:defRPr/>
            </a:pPr>
            <a:endParaRPr lang="de-DE"/>
          </a:p>
        </p:txBody>
      </p:sp>
      <p:sp>
        <p:nvSpPr>
          <p:cNvPr id="6149" name="Rectangle 5"/>
          <p:cNvSpPr>
            <a:spLocks noGrp="1" noChangeArrowheads="1"/>
          </p:cNvSpPr>
          <p:nvPr>
            <p:ph type="sldNum" sz="quarter" idx="3"/>
          </p:nvPr>
        </p:nvSpPr>
        <p:spPr bwMode="auto">
          <a:xfrm>
            <a:off x="3817975" y="9372135"/>
            <a:ext cx="2917788" cy="494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79" tIns="46089" rIns="92179" bIns="46089" numCol="1" anchor="b" anchorCtr="0" compatLnSpc="1">
            <a:prstTxWarp prst="textNoShape">
              <a:avLst/>
            </a:prstTxWarp>
          </a:bodyPr>
          <a:lstStyle>
            <a:lvl1pPr algn="r" defTabSz="922508">
              <a:defRPr sz="1200">
                <a:latin typeface="Times" panose="02020603060405020304" pitchFamily="18" charset="0"/>
              </a:defRPr>
            </a:lvl1pPr>
          </a:lstStyle>
          <a:p>
            <a:fld id="{25C74BE0-5289-4A59-BE13-A5152D49D199}" type="slidenum">
              <a:rPr lang="de-DE"/>
              <a:pPr/>
              <a:t>‹Nr.›</a:t>
            </a:fld>
            <a:endParaRPr lang="de-DE"/>
          </a:p>
        </p:txBody>
      </p:sp>
    </p:spTree>
    <p:extLst>
      <p:ext uri="{BB962C8B-B14F-4D97-AF65-F5344CB8AC3E}">
        <p14:creationId xmlns:p14="http://schemas.microsoft.com/office/powerpoint/2010/main" val="14490444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1" y="0"/>
            <a:ext cx="2917789" cy="494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79" tIns="46089" rIns="92179" bIns="46089" numCol="1" anchor="t" anchorCtr="0" compatLnSpc="1">
            <a:prstTxWarp prst="textNoShape">
              <a:avLst/>
            </a:prstTxWarp>
          </a:bodyPr>
          <a:lstStyle>
            <a:lvl1pPr defTabSz="922508">
              <a:defRPr sz="1200">
                <a:latin typeface="Times" pitchFamily="18" charset="0"/>
              </a:defRPr>
            </a:lvl1pPr>
          </a:lstStyle>
          <a:p>
            <a:pPr>
              <a:defRPr/>
            </a:pPr>
            <a:endParaRPr lang="de-DE"/>
          </a:p>
        </p:txBody>
      </p:sp>
      <p:sp>
        <p:nvSpPr>
          <p:cNvPr id="8195" name="Rectangle 3"/>
          <p:cNvSpPr>
            <a:spLocks noGrp="1" noChangeArrowheads="1"/>
          </p:cNvSpPr>
          <p:nvPr>
            <p:ph type="dt" idx="1"/>
          </p:nvPr>
        </p:nvSpPr>
        <p:spPr bwMode="auto">
          <a:xfrm>
            <a:off x="3817975" y="0"/>
            <a:ext cx="2917788" cy="494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79" tIns="46089" rIns="92179" bIns="46089" numCol="1" anchor="t" anchorCtr="0" compatLnSpc="1">
            <a:prstTxWarp prst="textNoShape">
              <a:avLst/>
            </a:prstTxWarp>
          </a:bodyPr>
          <a:lstStyle>
            <a:lvl1pPr algn="r" defTabSz="922508">
              <a:defRPr sz="1200">
                <a:latin typeface="Times" pitchFamily="18" charset="0"/>
              </a:defRPr>
            </a:lvl1pPr>
          </a:lstStyle>
          <a:p>
            <a:pPr>
              <a:defRPr/>
            </a:pPr>
            <a:endParaRPr lang="de-DE"/>
          </a:p>
        </p:txBody>
      </p:sp>
      <p:sp>
        <p:nvSpPr>
          <p:cNvPr id="30724" name="Rectangle 4"/>
          <p:cNvSpPr>
            <a:spLocks noGrp="1" noRot="1" noChangeAspect="1" noChangeArrowheads="1" noTextEdit="1"/>
          </p:cNvSpPr>
          <p:nvPr>
            <p:ph type="sldImg" idx="2"/>
          </p:nvPr>
        </p:nvSpPr>
        <p:spPr bwMode="auto">
          <a:xfrm>
            <a:off x="903288" y="739775"/>
            <a:ext cx="4932362" cy="3700463"/>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197" name="Rectangle 5"/>
          <p:cNvSpPr>
            <a:spLocks noGrp="1" noChangeArrowheads="1"/>
          </p:cNvSpPr>
          <p:nvPr>
            <p:ph type="body" sz="quarter" idx="3"/>
          </p:nvPr>
        </p:nvSpPr>
        <p:spPr bwMode="auto">
          <a:xfrm>
            <a:off x="898624" y="4686068"/>
            <a:ext cx="5015095" cy="4439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79" tIns="46089" rIns="92179" bIns="46089" numCol="1" anchor="t" anchorCtr="0" compatLnSpc="1">
            <a:prstTxWarp prst="textNoShape">
              <a:avLst/>
            </a:prstTxWarp>
          </a:bodyPr>
          <a:lstStyle/>
          <a:p>
            <a:pPr lvl="0"/>
            <a:r>
              <a:rPr lang="de-DE" noProof="0" smtClean="0"/>
              <a:t>Klicken Sie, um die Textformatierung des Masters zu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8198" name="Rectangle 6"/>
          <p:cNvSpPr>
            <a:spLocks noGrp="1" noChangeArrowheads="1"/>
          </p:cNvSpPr>
          <p:nvPr>
            <p:ph type="ftr" sz="quarter" idx="4"/>
          </p:nvPr>
        </p:nvSpPr>
        <p:spPr bwMode="auto">
          <a:xfrm>
            <a:off x="1" y="9372135"/>
            <a:ext cx="2917789" cy="494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79" tIns="46089" rIns="92179" bIns="46089" numCol="1" anchor="b" anchorCtr="0" compatLnSpc="1">
            <a:prstTxWarp prst="textNoShape">
              <a:avLst/>
            </a:prstTxWarp>
          </a:bodyPr>
          <a:lstStyle>
            <a:lvl1pPr defTabSz="922508">
              <a:defRPr sz="1100">
                <a:latin typeface="Arial" charset="0"/>
              </a:defRPr>
            </a:lvl1pPr>
          </a:lstStyle>
          <a:p>
            <a:pPr>
              <a:defRPr/>
            </a:pPr>
            <a:endParaRPr lang="de-DE"/>
          </a:p>
        </p:txBody>
      </p:sp>
      <p:sp>
        <p:nvSpPr>
          <p:cNvPr id="8199" name="Rectangle 7"/>
          <p:cNvSpPr>
            <a:spLocks noGrp="1" noChangeArrowheads="1"/>
          </p:cNvSpPr>
          <p:nvPr>
            <p:ph type="sldNum" sz="quarter" idx="5"/>
          </p:nvPr>
        </p:nvSpPr>
        <p:spPr bwMode="auto">
          <a:xfrm>
            <a:off x="3817975" y="9372135"/>
            <a:ext cx="2917788" cy="494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79" tIns="46089" rIns="92179" bIns="46089" numCol="1" anchor="b" anchorCtr="0" compatLnSpc="1">
            <a:prstTxWarp prst="textNoShape">
              <a:avLst/>
            </a:prstTxWarp>
          </a:bodyPr>
          <a:lstStyle>
            <a:lvl1pPr algn="r" defTabSz="922508">
              <a:defRPr sz="1100"/>
            </a:lvl1pPr>
          </a:lstStyle>
          <a:p>
            <a:fld id="{56F11087-0B28-4048-84AA-7BB7E55CB460}" type="slidenum">
              <a:rPr lang="de-DE"/>
              <a:pPr/>
              <a:t>‹Nr.›</a:t>
            </a:fld>
            <a:endParaRPr lang="de-DE"/>
          </a:p>
        </p:txBody>
      </p:sp>
    </p:spTree>
    <p:extLst>
      <p:ext uri="{BB962C8B-B14F-4D97-AF65-F5344CB8AC3E}">
        <p14:creationId xmlns:p14="http://schemas.microsoft.com/office/powerpoint/2010/main" val="74522178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100" kern="1200">
        <a:solidFill>
          <a:schemeClr val="tx1"/>
        </a:solidFill>
        <a:latin typeface="Arial" charset="0"/>
        <a:ea typeface="+mn-ea"/>
        <a:cs typeface="+mn-cs"/>
      </a:defRPr>
    </a:lvl1pPr>
    <a:lvl2pPr marL="457200" algn="l" rtl="0" eaLnBrk="0" fontAlgn="base" hangingPunct="0">
      <a:spcBef>
        <a:spcPct val="30000"/>
      </a:spcBef>
      <a:spcAft>
        <a:spcPct val="0"/>
      </a:spcAft>
      <a:defRPr sz="1100" kern="1200">
        <a:solidFill>
          <a:schemeClr val="tx1"/>
        </a:solidFill>
        <a:latin typeface="Arial" charset="0"/>
        <a:ea typeface="+mn-ea"/>
        <a:cs typeface="+mn-cs"/>
      </a:defRPr>
    </a:lvl2pPr>
    <a:lvl3pPr marL="914400" algn="l" rtl="0" eaLnBrk="0" fontAlgn="base" hangingPunct="0">
      <a:spcBef>
        <a:spcPct val="30000"/>
      </a:spcBef>
      <a:spcAft>
        <a:spcPct val="0"/>
      </a:spcAft>
      <a:defRPr sz="1100" kern="1200">
        <a:solidFill>
          <a:schemeClr val="tx1"/>
        </a:solidFill>
        <a:latin typeface="Arial" charset="0"/>
        <a:ea typeface="+mn-ea"/>
        <a:cs typeface="+mn-cs"/>
      </a:defRPr>
    </a:lvl3pPr>
    <a:lvl4pPr marL="1371600" algn="l" rtl="0" eaLnBrk="0" fontAlgn="base" hangingPunct="0">
      <a:spcBef>
        <a:spcPct val="30000"/>
      </a:spcBef>
      <a:spcAft>
        <a:spcPct val="0"/>
      </a:spcAft>
      <a:defRPr sz="1100" kern="1200">
        <a:solidFill>
          <a:schemeClr val="tx1"/>
        </a:solidFill>
        <a:latin typeface="Arial" charset="0"/>
        <a:ea typeface="+mn-ea"/>
        <a:cs typeface="+mn-cs"/>
      </a:defRPr>
    </a:lvl4pPr>
    <a:lvl5pPr marL="1828800" algn="l" rtl="0" eaLnBrk="0" fontAlgn="base" hangingPunct="0">
      <a:spcBef>
        <a:spcPct val="30000"/>
      </a:spcBef>
      <a:spcAft>
        <a:spcPct val="0"/>
      </a:spcAft>
      <a:defRPr sz="11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lvl1pPr defTabSz="922508">
              <a:defRPr>
                <a:solidFill>
                  <a:schemeClr val="tx1"/>
                </a:solidFill>
                <a:latin typeface="Arial" panose="020B0604020202020204" pitchFamily="34" charset="0"/>
              </a:defRPr>
            </a:lvl1pPr>
            <a:lvl2pPr marL="732994" indent="-281921" defTabSz="922508">
              <a:defRPr>
                <a:solidFill>
                  <a:schemeClr val="tx1"/>
                </a:solidFill>
                <a:latin typeface="Arial" panose="020B0604020202020204" pitchFamily="34" charset="0"/>
              </a:defRPr>
            </a:lvl2pPr>
            <a:lvl3pPr marL="1127684" indent="-225537" defTabSz="922508">
              <a:defRPr>
                <a:solidFill>
                  <a:schemeClr val="tx1"/>
                </a:solidFill>
                <a:latin typeface="Arial" panose="020B0604020202020204" pitchFamily="34" charset="0"/>
              </a:defRPr>
            </a:lvl3pPr>
            <a:lvl4pPr marL="1578757" indent="-225537" defTabSz="922508">
              <a:defRPr>
                <a:solidFill>
                  <a:schemeClr val="tx1"/>
                </a:solidFill>
                <a:latin typeface="Arial" panose="020B0604020202020204" pitchFamily="34" charset="0"/>
              </a:defRPr>
            </a:lvl4pPr>
            <a:lvl5pPr marL="2029831" indent="-225537" defTabSz="922508">
              <a:defRPr>
                <a:solidFill>
                  <a:schemeClr val="tx1"/>
                </a:solidFill>
                <a:latin typeface="Arial" panose="020B0604020202020204" pitchFamily="34" charset="0"/>
              </a:defRPr>
            </a:lvl5pPr>
            <a:lvl6pPr marL="2480904" indent="-225537" defTabSz="922508" eaLnBrk="0" fontAlgn="base" hangingPunct="0">
              <a:spcBef>
                <a:spcPct val="0"/>
              </a:spcBef>
              <a:spcAft>
                <a:spcPct val="0"/>
              </a:spcAft>
              <a:defRPr>
                <a:solidFill>
                  <a:schemeClr val="tx1"/>
                </a:solidFill>
                <a:latin typeface="Arial" panose="020B0604020202020204" pitchFamily="34" charset="0"/>
              </a:defRPr>
            </a:lvl6pPr>
            <a:lvl7pPr marL="2931978" indent="-225537" defTabSz="922508" eaLnBrk="0" fontAlgn="base" hangingPunct="0">
              <a:spcBef>
                <a:spcPct val="0"/>
              </a:spcBef>
              <a:spcAft>
                <a:spcPct val="0"/>
              </a:spcAft>
              <a:defRPr>
                <a:solidFill>
                  <a:schemeClr val="tx1"/>
                </a:solidFill>
                <a:latin typeface="Arial" panose="020B0604020202020204" pitchFamily="34" charset="0"/>
              </a:defRPr>
            </a:lvl7pPr>
            <a:lvl8pPr marL="3383051" indent="-225537" defTabSz="922508" eaLnBrk="0" fontAlgn="base" hangingPunct="0">
              <a:spcBef>
                <a:spcPct val="0"/>
              </a:spcBef>
              <a:spcAft>
                <a:spcPct val="0"/>
              </a:spcAft>
              <a:defRPr>
                <a:solidFill>
                  <a:schemeClr val="tx1"/>
                </a:solidFill>
                <a:latin typeface="Arial" panose="020B0604020202020204" pitchFamily="34" charset="0"/>
              </a:defRPr>
            </a:lvl8pPr>
            <a:lvl9pPr marL="3834125" indent="-225537" defTabSz="922508" eaLnBrk="0" fontAlgn="base" hangingPunct="0">
              <a:spcBef>
                <a:spcPct val="0"/>
              </a:spcBef>
              <a:spcAft>
                <a:spcPct val="0"/>
              </a:spcAft>
              <a:defRPr>
                <a:solidFill>
                  <a:schemeClr val="tx1"/>
                </a:solidFill>
                <a:latin typeface="Arial" panose="020B0604020202020204" pitchFamily="34" charset="0"/>
              </a:defRPr>
            </a:lvl9pPr>
          </a:lstStyle>
          <a:p>
            <a:fld id="{DDFB7698-FD3F-42E7-B9C3-C4E186A9741D}" type="slidenum">
              <a:rPr lang="de-DE"/>
              <a:pPr/>
              <a:t>1</a:t>
            </a:fld>
            <a:endParaRPr lang="de-DE"/>
          </a:p>
        </p:txBody>
      </p:sp>
      <p:sp>
        <p:nvSpPr>
          <p:cNvPr id="31747" name="Rectangle 2"/>
          <p:cNvSpPr>
            <a:spLocks noGrp="1" noRot="1" noChangeAspect="1" noChangeArrowheads="1" noTextEdit="1"/>
          </p:cNvSpPr>
          <p:nvPr>
            <p:ph type="sldImg"/>
          </p:nvPr>
        </p:nvSpPr>
        <p:spPr>
          <a:xfrm>
            <a:off x="903288" y="739775"/>
            <a:ext cx="4932362" cy="3700463"/>
          </a:xfrm>
          <a:ln/>
        </p:spPr>
      </p:sp>
      <p:sp>
        <p:nvSpPr>
          <p:cNvPr id="31748" name="Rectangle 3"/>
          <p:cNvSpPr>
            <a:spLocks noGrp="1" noChangeArrowheads="1"/>
          </p:cNvSpPr>
          <p:nvPr>
            <p:ph type="body" idx="1"/>
          </p:nvPr>
        </p:nvSpPr>
        <p:spPr>
          <a:noFill/>
        </p:spPr>
        <p:txBody>
          <a:bodyPr/>
          <a:lstStyle/>
          <a:p>
            <a:pPr eaLnBrk="1" hangingPunct="1"/>
            <a:endParaRPr lang="de-DE" dirty="0" smtClean="0">
              <a:latin typeface="Arial" panose="020B0604020202020204" pitchFamily="34" charset="0"/>
            </a:endParaRPr>
          </a:p>
        </p:txBody>
      </p:sp>
    </p:spTree>
    <p:extLst>
      <p:ext uri="{BB962C8B-B14F-4D97-AF65-F5344CB8AC3E}">
        <p14:creationId xmlns:p14="http://schemas.microsoft.com/office/powerpoint/2010/main" val="12838705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100" b="1" kern="1200" dirty="0" smtClean="0">
                <a:solidFill>
                  <a:schemeClr val="tx1"/>
                </a:solidFill>
                <a:effectLst/>
                <a:latin typeface="Arial" charset="0"/>
                <a:ea typeface="+mn-ea"/>
                <a:cs typeface="+mn-cs"/>
              </a:rPr>
              <a:t>Urheberrecht</a:t>
            </a:r>
            <a:endParaRPr lang="de-DE" sz="1100" kern="1200" dirty="0" smtClean="0">
              <a:solidFill>
                <a:schemeClr val="tx1"/>
              </a:solidFill>
              <a:effectLst/>
              <a:latin typeface="Arial" charset="0"/>
              <a:ea typeface="+mn-ea"/>
              <a:cs typeface="+mn-cs"/>
            </a:endParaRPr>
          </a:p>
          <a:p>
            <a:pPr marL="171450" lvl="0" indent="-171450">
              <a:buFont typeface="Arial" panose="020B0604020202020204" pitchFamily="34" charset="0"/>
              <a:buChar char="•"/>
            </a:pPr>
            <a:r>
              <a:rPr lang="de-DE" sz="1100" b="0" kern="1200" dirty="0" smtClean="0">
                <a:solidFill>
                  <a:schemeClr val="tx1"/>
                </a:solidFill>
                <a:effectLst/>
                <a:latin typeface="Arial" charset="0"/>
                <a:ea typeface="+mn-ea"/>
                <a:cs typeface="+mn-cs"/>
              </a:rPr>
              <a:t>Das Urheberrecht schützt schöpferische Leistungen (z. B. von Autorinnen und Autoren, Musikerinnen und Musikern, Fotografinnen und Fotografen). </a:t>
            </a:r>
            <a:endParaRPr lang="de-DE" sz="1100" kern="1200" dirty="0" smtClean="0">
              <a:solidFill>
                <a:schemeClr val="tx1"/>
              </a:solidFill>
              <a:effectLst/>
              <a:latin typeface="Arial" charset="0"/>
              <a:ea typeface="+mn-ea"/>
              <a:cs typeface="+mn-cs"/>
            </a:endParaRPr>
          </a:p>
          <a:p>
            <a:pPr marL="171450" lvl="0" indent="-171450">
              <a:buFont typeface="Arial" panose="020B0604020202020204" pitchFamily="34" charset="0"/>
              <a:buChar char="•"/>
            </a:pPr>
            <a:r>
              <a:rPr lang="de-DE" sz="1100" b="0" kern="1200" dirty="0" smtClean="0">
                <a:solidFill>
                  <a:schemeClr val="tx1"/>
                </a:solidFill>
                <a:effectLst/>
                <a:latin typeface="Arial" charset="0"/>
                <a:ea typeface="+mn-ea"/>
                <a:cs typeface="+mn-cs"/>
              </a:rPr>
              <a:t>In Deutschland gibt es dafür das Urheberrechtsgesetz (UrhG).</a:t>
            </a:r>
            <a:endParaRPr lang="de-DE" sz="1100" kern="1200" dirty="0" smtClean="0">
              <a:solidFill>
                <a:schemeClr val="tx1"/>
              </a:solidFill>
              <a:effectLst/>
              <a:latin typeface="Arial" charset="0"/>
              <a:ea typeface="+mn-ea"/>
              <a:cs typeface="+mn-cs"/>
            </a:endParaRPr>
          </a:p>
          <a:p>
            <a:r>
              <a:rPr lang="de-DE" sz="1100" b="0" kern="1200" dirty="0" smtClean="0">
                <a:solidFill>
                  <a:schemeClr val="tx1"/>
                </a:solidFill>
                <a:effectLst/>
                <a:latin typeface="Arial" charset="0"/>
                <a:ea typeface="+mn-ea"/>
                <a:cs typeface="+mn-cs"/>
              </a:rPr>
              <a:t> </a:t>
            </a:r>
            <a:endParaRPr lang="de-DE" sz="1100" kern="1200" dirty="0" smtClean="0">
              <a:solidFill>
                <a:schemeClr val="tx1"/>
              </a:solidFill>
              <a:effectLst/>
              <a:latin typeface="Arial" charset="0"/>
              <a:ea typeface="+mn-ea"/>
              <a:cs typeface="+mn-cs"/>
            </a:endParaRPr>
          </a:p>
          <a:p>
            <a:r>
              <a:rPr lang="de-DE" sz="1100" b="1" kern="1200" dirty="0" smtClean="0">
                <a:solidFill>
                  <a:schemeClr val="tx1"/>
                </a:solidFill>
                <a:effectLst/>
                <a:latin typeface="Arial" charset="0"/>
                <a:ea typeface="+mn-ea"/>
                <a:cs typeface="+mn-cs"/>
              </a:rPr>
              <a:t>Urheberinnen</a:t>
            </a:r>
            <a:r>
              <a:rPr lang="de-DE" sz="1100" b="1" kern="1200" baseline="0" dirty="0" smtClean="0">
                <a:solidFill>
                  <a:schemeClr val="tx1"/>
                </a:solidFill>
                <a:effectLst/>
                <a:latin typeface="Arial" charset="0"/>
                <a:ea typeface="+mn-ea"/>
                <a:cs typeface="+mn-cs"/>
              </a:rPr>
              <a:t> und </a:t>
            </a:r>
            <a:r>
              <a:rPr lang="de-DE" sz="1100" b="1" kern="1200" dirty="0" smtClean="0">
                <a:solidFill>
                  <a:schemeClr val="tx1"/>
                </a:solidFill>
                <a:effectLst/>
                <a:latin typeface="Arial" charset="0"/>
                <a:ea typeface="+mn-ea"/>
                <a:cs typeface="+mn-cs"/>
              </a:rPr>
              <a:t>Urheber</a:t>
            </a:r>
            <a:endParaRPr lang="de-DE" sz="1100" kern="1200" dirty="0" smtClean="0">
              <a:solidFill>
                <a:schemeClr val="tx1"/>
              </a:solidFill>
              <a:effectLst/>
              <a:latin typeface="Arial" charset="0"/>
              <a:ea typeface="+mn-ea"/>
              <a:cs typeface="+mn-cs"/>
            </a:endParaRPr>
          </a:p>
          <a:p>
            <a:pPr marL="171450" lvl="0" indent="-171450">
              <a:buFont typeface="Arial" panose="020B0604020202020204" pitchFamily="34" charset="0"/>
              <a:buChar char="•"/>
            </a:pPr>
            <a:r>
              <a:rPr lang="de-DE" sz="1100" b="0" kern="1200" dirty="0" smtClean="0">
                <a:solidFill>
                  <a:schemeClr val="tx1"/>
                </a:solidFill>
                <a:effectLst/>
                <a:latin typeface="Arial" charset="0"/>
                <a:ea typeface="+mn-ea"/>
                <a:cs typeface="+mn-cs"/>
              </a:rPr>
              <a:t>Urheberinnen und Urheber sind Schöpferinnen und Schöpfer eines Werkes.</a:t>
            </a:r>
            <a:endParaRPr lang="de-DE" sz="1100" kern="1200" dirty="0" smtClean="0">
              <a:solidFill>
                <a:schemeClr val="tx1"/>
              </a:solidFill>
              <a:effectLst/>
              <a:latin typeface="Arial" charset="0"/>
              <a:ea typeface="+mn-ea"/>
              <a:cs typeface="+mn-cs"/>
            </a:endParaRPr>
          </a:p>
          <a:p>
            <a:pPr marL="171450" lvl="0" indent="-171450">
              <a:buFont typeface="Arial" panose="020B0604020202020204" pitchFamily="34" charset="0"/>
              <a:buChar char="•"/>
            </a:pPr>
            <a:r>
              <a:rPr lang="de-DE" sz="1100" b="0" kern="1200" dirty="0" smtClean="0">
                <a:solidFill>
                  <a:schemeClr val="tx1"/>
                </a:solidFill>
                <a:effectLst/>
                <a:latin typeface="Arial" charset="0"/>
                <a:ea typeface="+mn-ea"/>
                <a:cs typeface="+mn-cs"/>
              </a:rPr>
              <a:t>Sie oder er hat z. B. den Text für ein Buch oder das Drehbuch für einen Film geschrieben, die Musik komponiert, das Foto gemacht, ein Bild gemalt oder einen Comic gezeichnet.</a:t>
            </a:r>
            <a:endParaRPr lang="de-DE" sz="1100" kern="1200" dirty="0" smtClean="0">
              <a:solidFill>
                <a:schemeClr val="tx1"/>
              </a:solidFill>
              <a:effectLst/>
              <a:latin typeface="Arial" charset="0"/>
              <a:ea typeface="+mn-ea"/>
              <a:cs typeface="+mn-cs"/>
            </a:endParaRPr>
          </a:p>
          <a:p>
            <a:pPr marL="171450" lvl="0" indent="-171450">
              <a:buFont typeface="Arial" panose="020B0604020202020204" pitchFamily="34" charset="0"/>
              <a:buChar char="•"/>
            </a:pPr>
            <a:r>
              <a:rPr lang="de-DE" sz="1100" b="0" kern="1200" dirty="0" smtClean="0">
                <a:solidFill>
                  <a:schemeClr val="tx1"/>
                </a:solidFill>
                <a:effectLst/>
                <a:latin typeface="Arial" charset="0"/>
                <a:ea typeface="+mn-ea"/>
                <a:cs typeface="+mn-cs"/>
              </a:rPr>
              <a:t>Auch wenn man das eigene Werk verkauft oder anderen zur Nutzung frei zur Verfügung stellt, bleibt man Urheberin oder Urheber.</a:t>
            </a:r>
            <a:endParaRPr lang="de-DE" sz="1100" kern="1200" dirty="0" smtClean="0">
              <a:solidFill>
                <a:schemeClr val="tx1"/>
              </a:solidFill>
              <a:effectLst/>
              <a:latin typeface="Arial" charset="0"/>
              <a:ea typeface="+mn-ea"/>
              <a:cs typeface="+mn-cs"/>
            </a:endParaRPr>
          </a:p>
          <a:p>
            <a:r>
              <a:rPr lang="de-DE" sz="1100" b="0" kern="1200" dirty="0" smtClean="0">
                <a:solidFill>
                  <a:schemeClr val="tx1"/>
                </a:solidFill>
                <a:effectLst/>
                <a:latin typeface="Arial" charset="0"/>
                <a:ea typeface="+mn-ea"/>
                <a:cs typeface="+mn-cs"/>
              </a:rPr>
              <a:t> </a:t>
            </a:r>
            <a:endParaRPr lang="de-DE" sz="1100" kern="1200" dirty="0" smtClean="0">
              <a:solidFill>
                <a:schemeClr val="tx1"/>
              </a:solidFill>
              <a:effectLst/>
              <a:latin typeface="Arial" charset="0"/>
              <a:ea typeface="+mn-ea"/>
              <a:cs typeface="+mn-cs"/>
            </a:endParaRPr>
          </a:p>
          <a:p>
            <a:r>
              <a:rPr lang="de-DE" sz="1100" b="1" kern="1200" dirty="0" smtClean="0">
                <a:solidFill>
                  <a:schemeClr val="tx1"/>
                </a:solidFill>
                <a:effectLst/>
                <a:latin typeface="Arial" charset="0"/>
                <a:ea typeface="+mn-ea"/>
                <a:cs typeface="+mn-cs"/>
              </a:rPr>
              <a:t>Werke</a:t>
            </a:r>
            <a:endParaRPr lang="de-DE" sz="1100" kern="1200" dirty="0" smtClean="0">
              <a:solidFill>
                <a:schemeClr val="tx1"/>
              </a:solidFill>
              <a:effectLst/>
              <a:latin typeface="Arial" charset="0"/>
              <a:ea typeface="+mn-ea"/>
              <a:cs typeface="+mn-cs"/>
            </a:endParaRPr>
          </a:p>
          <a:p>
            <a:pPr marL="171450" lvl="0" indent="-171450">
              <a:buFont typeface="Arial" panose="020B0604020202020204" pitchFamily="34" charset="0"/>
              <a:buChar char="•"/>
            </a:pPr>
            <a:r>
              <a:rPr lang="de-DE" sz="1100" b="0" kern="1200" dirty="0" smtClean="0">
                <a:solidFill>
                  <a:schemeClr val="tx1"/>
                </a:solidFill>
                <a:effectLst/>
                <a:latin typeface="Arial" charset="0"/>
                <a:ea typeface="+mn-ea"/>
                <a:cs typeface="+mn-cs"/>
              </a:rPr>
              <a:t>Werke sind das, was Urheberinnen und Urheber selbst und einmalig geschaffen haben (z. B. Texte, Computerprogramme, Fotos, Filme, Musik, Zeichnungen, Pläne, Skizzen).</a:t>
            </a:r>
            <a:endParaRPr lang="de-DE" sz="1100" kern="1200" dirty="0" smtClean="0">
              <a:solidFill>
                <a:schemeClr val="tx1"/>
              </a:solidFill>
              <a:effectLst/>
              <a:latin typeface="Arial" charset="0"/>
              <a:ea typeface="+mn-ea"/>
              <a:cs typeface="+mn-cs"/>
            </a:endParaRPr>
          </a:p>
          <a:p>
            <a:pPr marL="171450" lvl="0" indent="-171450">
              <a:buFont typeface="Arial" panose="020B0604020202020204" pitchFamily="34" charset="0"/>
              <a:buChar char="•"/>
            </a:pPr>
            <a:r>
              <a:rPr lang="de-DE" sz="1100" b="0" kern="1200" dirty="0" smtClean="0">
                <a:solidFill>
                  <a:schemeClr val="tx1"/>
                </a:solidFill>
                <a:effectLst/>
                <a:latin typeface="Arial" charset="0"/>
                <a:ea typeface="+mn-ea"/>
                <a:cs typeface="+mn-cs"/>
              </a:rPr>
              <a:t>Das Urheberrechtsgesetz nennt es persönliche geistige Schöpfungen.</a:t>
            </a:r>
            <a:endParaRPr lang="de-DE" sz="1100" kern="1200" dirty="0" smtClean="0">
              <a:solidFill>
                <a:schemeClr val="tx1"/>
              </a:solidFill>
              <a:effectLst/>
              <a:latin typeface="Arial" charset="0"/>
              <a:ea typeface="+mn-ea"/>
              <a:cs typeface="+mn-cs"/>
            </a:endParaRPr>
          </a:p>
          <a:p>
            <a:pPr marL="171450" lvl="0" indent="-171450">
              <a:buFont typeface="Arial" panose="020B0604020202020204" pitchFamily="34" charset="0"/>
              <a:buChar char="•"/>
            </a:pPr>
            <a:r>
              <a:rPr lang="de-DE" sz="1100" b="0" kern="1200" dirty="0" smtClean="0">
                <a:solidFill>
                  <a:schemeClr val="tx1"/>
                </a:solidFill>
                <a:effectLst/>
                <a:latin typeface="Arial" charset="0"/>
                <a:ea typeface="+mn-ea"/>
                <a:cs typeface="+mn-cs"/>
              </a:rPr>
              <a:t>Vom Urheberrecht geschützt sind nur kulturell-schöpferische Werke und nicht gewerblich-kommerziell nutzbare Erfindungen (z. B. technische Verfahren oder Produkte </a:t>
            </a:r>
            <a:r>
              <a:rPr lang="de-DE" sz="1100" b="0" kern="1200" dirty="0" smtClean="0">
                <a:solidFill>
                  <a:schemeClr val="tx1"/>
                </a:solidFill>
                <a:effectLst/>
                <a:latin typeface="Arial" charset="0"/>
                <a:ea typeface="+mn-ea"/>
                <a:cs typeface="+mn-cs"/>
                <a:sym typeface="Wingdings" panose="05000000000000000000" pitchFamily="2" charset="2"/>
              </a:rPr>
              <a:t></a:t>
            </a:r>
            <a:r>
              <a:rPr lang="de-DE" sz="1100" b="0" kern="1200" dirty="0" smtClean="0">
                <a:solidFill>
                  <a:schemeClr val="tx1"/>
                </a:solidFill>
                <a:effectLst/>
                <a:latin typeface="Arial" charset="0"/>
                <a:ea typeface="+mn-ea"/>
                <a:cs typeface="+mn-cs"/>
              </a:rPr>
              <a:t> Schutz durch das Patentrecht). </a:t>
            </a:r>
            <a:endParaRPr lang="de-DE" sz="1100" kern="1200" dirty="0" smtClean="0">
              <a:solidFill>
                <a:schemeClr val="tx1"/>
              </a:solidFill>
              <a:effectLst/>
              <a:latin typeface="Arial" charset="0"/>
              <a:ea typeface="+mn-ea"/>
              <a:cs typeface="+mn-cs"/>
            </a:endParaRPr>
          </a:p>
          <a:p>
            <a:pPr marL="171450" lvl="0" indent="-171450">
              <a:buFont typeface="Arial" panose="020B0604020202020204" pitchFamily="34" charset="0"/>
              <a:buChar char="•"/>
            </a:pPr>
            <a:r>
              <a:rPr lang="de-DE" sz="1100" b="0" kern="1200" dirty="0" smtClean="0">
                <a:solidFill>
                  <a:schemeClr val="tx1"/>
                </a:solidFill>
                <a:effectLst/>
                <a:latin typeface="Arial" charset="0"/>
                <a:ea typeface="+mn-ea"/>
                <a:cs typeface="+mn-cs"/>
              </a:rPr>
              <a:t>Es werden nicht nur kulturell-schöpferische Werke von Personen aus bestimmten Berufsgruppen geschützt, sondern auch Werke von Laien.</a:t>
            </a:r>
            <a:endParaRPr lang="de-DE" sz="1100" kern="1200" dirty="0" smtClean="0">
              <a:solidFill>
                <a:schemeClr val="tx1"/>
              </a:solidFill>
              <a:effectLst/>
              <a:latin typeface="Arial" charset="0"/>
              <a:ea typeface="+mn-ea"/>
              <a:cs typeface="+mn-cs"/>
            </a:endParaRPr>
          </a:p>
          <a:p>
            <a:pPr marL="171450" lvl="0" indent="-171450">
              <a:buFont typeface="Arial" panose="020B0604020202020204" pitchFamily="34" charset="0"/>
              <a:buChar char="•"/>
            </a:pPr>
            <a:r>
              <a:rPr lang="de-DE" sz="1100" b="0" kern="1200" dirty="0" smtClean="0">
                <a:solidFill>
                  <a:schemeClr val="tx1"/>
                </a:solidFill>
                <a:effectLst/>
                <a:latin typeface="Arial" charset="0"/>
                <a:ea typeface="+mn-ea"/>
                <a:cs typeface="+mn-cs"/>
              </a:rPr>
              <a:t>Bei Werken muss eine Eigenleistung erkennbar sein, die sich vom Alltäglichen abhebt (sogenannte Schöpfungshöhe).</a:t>
            </a:r>
            <a:endParaRPr lang="de-DE" sz="1100" kern="1200" dirty="0" smtClean="0">
              <a:solidFill>
                <a:schemeClr val="tx1"/>
              </a:solidFill>
              <a:effectLst/>
              <a:latin typeface="Arial" charset="0"/>
              <a:ea typeface="+mn-ea"/>
              <a:cs typeface="+mn-cs"/>
            </a:endParaRPr>
          </a:p>
          <a:p>
            <a:pPr marL="171450" lvl="0" indent="-171450">
              <a:buFont typeface="Arial" panose="020B0604020202020204" pitchFamily="34" charset="0"/>
              <a:buChar char="•"/>
            </a:pPr>
            <a:r>
              <a:rPr lang="de-DE" sz="1100" b="0" kern="1200" dirty="0" smtClean="0">
                <a:solidFill>
                  <a:schemeClr val="tx1"/>
                </a:solidFill>
                <a:effectLst/>
                <a:latin typeface="Arial" charset="0"/>
                <a:ea typeface="+mn-ea"/>
                <a:cs typeface="+mn-cs"/>
              </a:rPr>
              <a:t>Eine Idee ist noch kein Werk.</a:t>
            </a:r>
            <a:endParaRPr lang="de-DE" sz="1100" kern="1200" dirty="0" smtClean="0">
              <a:solidFill>
                <a:schemeClr val="tx1"/>
              </a:solidFill>
              <a:effectLst/>
              <a:latin typeface="Arial" charset="0"/>
              <a:ea typeface="+mn-ea"/>
              <a:cs typeface="+mn-cs"/>
            </a:endParaRPr>
          </a:p>
          <a:p>
            <a:r>
              <a:rPr lang="de-DE" sz="1100" b="1" kern="1200" dirty="0" smtClean="0">
                <a:solidFill>
                  <a:schemeClr val="tx1"/>
                </a:solidFill>
                <a:effectLst/>
                <a:latin typeface="Arial" charset="0"/>
                <a:ea typeface="+mn-ea"/>
                <a:cs typeface="+mn-cs"/>
              </a:rPr>
              <a:t> </a:t>
            </a:r>
            <a:endParaRPr lang="de-DE" sz="1100" kern="1200" dirty="0" smtClean="0">
              <a:solidFill>
                <a:schemeClr val="tx1"/>
              </a:solidFill>
              <a:effectLst/>
              <a:latin typeface="Arial" charset="0"/>
              <a:ea typeface="+mn-ea"/>
              <a:cs typeface="+mn-cs"/>
            </a:endParaRPr>
          </a:p>
          <a:p>
            <a:r>
              <a:rPr lang="de-DE" sz="1100" b="1" kern="1200" dirty="0" smtClean="0">
                <a:solidFill>
                  <a:schemeClr val="tx1"/>
                </a:solidFill>
                <a:effectLst/>
                <a:latin typeface="Arial" charset="0"/>
                <a:ea typeface="+mn-ea"/>
                <a:cs typeface="+mn-cs"/>
              </a:rPr>
              <a:t>Nutzerinnen und Nutzer</a:t>
            </a:r>
            <a:endParaRPr lang="de-DE" sz="1100" kern="1200" dirty="0" smtClean="0">
              <a:solidFill>
                <a:schemeClr val="tx1"/>
              </a:solidFill>
              <a:effectLst/>
              <a:latin typeface="Arial" charset="0"/>
              <a:ea typeface="+mn-ea"/>
              <a:cs typeface="+mn-cs"/>
            </a:endParaRPr>
          </a:p>
          <a:p>
            <a:pPr marL="171450" lvl="0" indent="-171450">
              <a:buFont typeface="Arial" panose="020B0604020202020204" pitchFamily="34" charset="0"/>
              <a:buChar char="•"/>
            </a:pPr>
            <a:r>
              <a:rPr lang="de-DE" sz="1100" b="0" kern="1200" dirty="0" smtClean="0">
                <a:solidFill>
                  <a:schemeClr val="tx1"/>
                </a:solidFill>
                <a:effectLst/>
                <a:latin typeface="Arial" charset="0"/>
                <a:ea typeface="+mn-ea"/>
                <a:cs typeface="+mn-cs"/>
              </a:rPr>
              <a:t>Urheberinnen und Urheber können selbst entscheiden, ob und wie ihre Werke von anderen genutzt werden (z. B. gegen Bezahlung oder kostenfrei). </a:t>
            </a:r>
            <a:endParaRPr lang="de-DE" sz="1100" kern="1200" dirty="0" smtClean="0">
              <a:solidFill>
                <a:schemeClr val="tx1"/>
              </a:solidFill>
              <a:effectLst/>
              <a:latin typeface="Arial" charset="0"/>
              <a:ea typeface="+mn-ea"/>
              <a:cs typeface="+mn-cs"/>
            </a:endParaRPr>
          </a:p>
          <a:p>
            <a:pPr marL="171450" lvl="0" indent="-171450">
              <a:buFont typeface="Arial" panose="020B0604020202020204" pitchFamily="34" charset="0"/>
              <a:buChar char="•"/>
            </a:pPr>
            <a:r>
              <a:rPr lang="de-DE" sz="1100" b="0" kern="1200" dirty="0" smtClean="0">
                <a:solidFill>
                  <a:schemeClr val="tx1"/>
                </a:solidFill>
                <a:effectLst/>
                <a:latin typeface="Arial" charset="0"/>
                <a:ea typeface="+mn-ea"/>
                <a:cs typeface="+mn-cs"/>
              </a:rPr>
              <a:t>Der Wille der Urheberin bzw. des Urhebers muss beachtet werden, um fremde Werke urheberrechtskonform zu nutzen. </a:t>
            </a:r>
            <a:endParaRPr lang="de-DE" sz="1100" kern="1200" dirty="0" smtClean="0">
              <a:solidFill>
                <a:schemeClr val="tx1"/>
              </a:solidFill>
              <a:effectLst/>
              <a:latin typeface="Arial" charset="0"/>
              <a:ea typeface="+mn-ea"/>
              <a:cs typeface="+mn-cs"/>
            </a:endParaRPr>
          </a:p>
          <a:p>
            <a:r>
              <a:rPr lang="de-DE" sz="1100" b="1" kern="1200" dirty="0" smtClean="0">
                <a:solidFill>
                  <a:schemeClr val="tx1"/>
                </a:solidFill>
                <a:effectLst/>
                <a:latin typeface="Arial" charset="0"/>
                <a:ea typeface="+mn-ea"/>
                <a:cs typeface="+mn-cs"/>
              </a:rPr>
              <a:t> </a:t>
            </a:r>
            <a:endParaRPr lang="de-DE" sz="1100" kern="1200" dirty="0" smtClean="0">
              <a:solidFill>
                <a:schemeClr val="tx1"/>
              </a:solidFill>
              <a:effectLst/>
              <a:latin typeface="Arial" charset="0"/>
              <a:ea typeface="+mn-ea"/>
              <a:cs typeface="+mn-cs"/>
            </a:endParaRPr>
          </a:p>
          <a:p>
            <a:r>
              <a:rPr lang="de-DE" sz="1100" b="1" kern="1200" dirty="0" smtClean="0">
                <a:solidFill>
                  <a:schemeClr val="tx1"/>
                </a:solidFill>
                <a:effectLst/>
                <a:latin typeface="Arial" charset="0"/>
                <a:ea typeface="+mn-ea"/>
                <a:cs typeface="+mn-cs"/>
              </a:rPr>
              <a:t>Urheberrechtsverletzung</a:t>
            </a:r>
            <a:endParaRPr lang="de-DE" sz="1100" kern="1200" dirty="0" smtClean="0">
              <a:solidFill>
                <a:schemeClr val="tx1"/>
              </a:solidFill>
              <a:effectLst/>
              <a:latin typeface="Arial" charset="0"/>
              <a:ea typeface="+mn-ea"/>
              <a:cs typeface="+mn-cs"/>
            </a:endParaRPr>
          </a:p>
          <a:p>
            <a:pPr marL="171450" lvl="0" indent="-171450">
              <a:buFont typeface="Arial" panose="020B0604020202020204" pitchFamily="34" charset="0"/>
              <a:buChar char="•"/>
            </a:pPr>
            <a:r>
              <a:rPr lang="de-DE" sz="1100" kern="1200" dirty="0" smtClean="0">
                <a:solidFill>
                  <a:schemeClr val="tx1"/>
                </a:solidFill>
                <a:effectLst/>
                <a:latin typeface="Arial" charset="0"/>
                <a:ea typeface="+mn-ea"/>
                <a:cs typeface="+mn-cs"/>
              </a:rPr>
              <a:t>Wenn urheberrechtlich geschützte Werke unerlaubt verwertet werden (z. B. wenn ein fremder Text veröffentlicht wird, ohne ihn zu zitieren oder eine Rechteanfrage zu stellen), wird gegen das Urheberrecht verstoßen. Dann liegt eine Urheberrechtsverletzung vor.</a:t>
            </a:r>
          </a:p>
          <a:p>
            <a:pPr marL="171450" lvl="0" indent="-171450">
              <a:buFont typeface="Arial" panose="020B0604020202020204" pitchFamily="34" charset="0"/>
              <a:buChar char="•"/>
            </a:pPr>
            <a:r>
              <a:rPr lang="de-DE" sz="1100" b="0" kern="1200" dirty="0" smtClean="0">
                <a:solidFill>
                  <a:schemeClr val="tx1"/>
                </a:solidFill>
                <a:effectLst/>
                <a:latin typeface="Arial" charset="0"/>
                <a:ea typeface="+mn-ea"/>
                <a:cs typeface="+mn-cs"/>
              </a:rPr>
              <a:t>Es drohen Geld- oder Gefängnisstrafen, auch bei Vergehen im Internet. </a:t>
            </a:r>
            <a:endParaRPr lang="de-DE" sz="1100" kern="1200" dirty="0" smtClean="0">
              <a:solidFill>
                <a:schemeClr val="tx1"/>
              </a:solidFill>
              <a:effectLst/>
              <a:latin typeface="Arial" charset="0"/>
              <a:ea typeface="+mn-ea"/>
              <a:cs typeface="+mn-cs"/>
            </a:endParaRPr>
          </a:p>
          <a:p>
            <a:pPr marL="171450" indent="-171450">
              <a:buFont typeface="Arial" panose="020B0604020202020204" pitchFamily="34" charset="0"/>
              <a:buChar char="•"/>
            </a:pPr>
            <a:r>
              <a:rPr lang="de-DE" sz="1100" kern="1200" dirty="0" smtClean="0">
                <a:solidFill>
                  <a:schemeClr val="tx1"/>
                </a:solidFill>
                <a:effectLst/>
                <a:latin typeface="Arial" charset="0"/>
                <a:ea typeface="+mn-ea"/>
                <a:cs typeface="+mn-cs"/>
              </a:rPr>
              <a:t>Im Berufskontext begangen, kann eine Urheberrechtsverletzung außerdem arbeitsrechtliche Konsequenzen haben (z. B. Abmahnung, bei schwerwiegenden Vergehen evtl. sogar Kündigung).</a:t>
            </a:r>
          </a:p>
        </p:txBody>
      </p:sp>
      <p:sp>
        <p:nvSpPr>
          <p:cNvPr id="4" name="Foliennummernplatzhalter 3"/>
          <p:cNvSpPr>
            <a:spLocks noGrp="1"/>
          </p:cNvSpPr>
          <p:nvPr>
            <p:ph type="sldNum" sz="quarter" idx="10"/>
          </p:nvPr>
        </p:nvSpPr>
        <p:spPr/>
        <p:txBody>
          <a:bodyPr/>
          <a:lstStyle/>
          <a:p>
            <a:fld id="{56F11087-0B28-4048-84AA-7BB7E55CB460}" type="slidenum">
              <a:rPr lang="de-DE" smtClean="0"/>
              <a:pPr/>
              <a:t>2</a:t>
            </a:fld>
            <a:endParaRPr lang="de-DE"/>
          </a:p>
        </p:txBody>
      </p:sp>
    </p:spTree>
    <p:extLst>
      <p:ext uri="{BB962C8B-B14F-4D97-AF65-F5344CB8AC3E}">
        <p14:creationId xmlns:p14="http://schemas.microsoft.com/office/powerpoint/2010/main" val="120171754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hteck 1"/>
          <p:cNvSpPr/>
          <p:nvPr userDrawn="1"/>
        </p:nvSpPr>
        <p:spPr bwMode="auto">
          <a:xfrm>
            <a:off x="0" y="1"/>
            <a:ext cx="9145588" cy="6175099"/>
          </a:xfrm>
          <a:prstGeom prst="rect">
            <a:avLst/>
          </a:prstGeom>
          <a:no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873104" rtl="0" eaLnBrk="0" fontAlgn="base" latinLnBrk="0" hangingPunct="0">
              <a:lnSpc>
                <a:spcPct val="100000"/>
              </a:lnSpc>
              <a:spcBef>
                <a:spcPct val="0"/>
              </a:spcBef>
              <a:spcAft>
                <a:spcPct val="0"/>
              </a:spcAft>
              <a:buClrTx/>
              <a:buSzTx/>
              <a:buFontTx/>
              <a:buNone/>
              <a:tabLst/>
            </a:pPr>
            <a:endParaRPr kumimoji="0" lang="de-DE" sz="1800" b="0" i="0" u="none" strike="noStrike" cap="none" normalizeH="0" baseline="0" smtClean="0">
              <a:ln>
                <a:noFill/>
              </a:ln>
              <a:solidFill>
                <a:schemeClr val="tx1"/>
              </a:solidFill>
              <a:effectLst/>
              <a:latin typeface="Arial" charset="0"/>
            </a:endParaRPr>
          </a:p>
        </p:txBody>
      </p:sp>
      <p:sp>
        <p:nvSpPr>
          <p:cNvPr id="3" name="Rechteck 2"/>
          <p:cNvSpPr/>
          <p:nvPr userDrawn="1"/>
        </p:nvSpPr>
        <p:spPr bwMode="auto">
          <a:xfrm>
            <a:off x="0" y="5667376"/>
            <a:ext cx="9145588" cy="867763"/>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873125" rtl="0" eaLnBrk="0" fontAlgn="base" latinLnBrk="0" hangingPunct="0">
              <a:lnSpc>
                <a:spcPct val="100000"/>
              </a:lnSpc>
              <a:spcBef>
                <a:spcPct val="0"/>
              </a:spcBef>
              <a:spcAft>
                <a:spcPct val="0"/>
              </a:spcAft>
              <a:buClrTx/>
              <a:buSzTx/>
              <a:buFontTx/>
              <a:buNone/>
              <a:tabLst/>
            </a:pPr>
            <a:endParaRPr kumimoji="0" lang="de-DE" sz="1800" b="0" i="0" u="none" strike="noStrike" cap="none" normalizeH="0" baseline="0" smtClean="0">
              <a:ln>
                <a:noFill/>
              </a:ln>
              <a:solidFill>
                <a:schemeClr val="tx1"/>
              </a:solidFill>
              <a:effectLst/>
              <a:latin typeface="Arial" charset="0"/>
            </a:endParaRPr>
          </a:p>
        </p:txBody>
      </p:sp>
      <p:sp>
        <p:nvSpPr>
          <p:cNvPr id="1138692" name="Rectangle 4"/>
          <p:cNvSpPr>
            <a:spLocks noGrp="1" noChangeArrowheads="1"/>
          </p:cNvSpPr>
          <p:nvPr>
            <p:ph type="ctrTitle" sz="quarter"/>
          </p:nvPr>
        </p:nvSpPr>
        <p:spPr>
          <a:xfrm>
            <a:off x="444500" y="5950074"/>
            <a:ext cx="6307138" cy="619324"/>
          </a:xfrm>
        </p:spPr>
        <p:txBody>
          <a:bodyPr lIns="0" tIns="0" rIns="0" bIns="0" anchor="t"/>
          <a:lstStyle>
            <a:lvl1pPr>
              <a:lnSpc>
                <a:spcPts val="3200"/>
              </a:lnSpc>
              <a:defRPr sz="2800"/>
            </a:lvl1pPr>
          </a:lstStyle>
          <a:p>
            <a:pPr lvl="0"/>
            <a:r>
              <a:rPr lang="de-DE" noProof="0" dirty="0" smtClean="0"/>
              <a:t>Mastertitelformat bearbeiten</a:t>
            </a:r>
          </a:p>
        </p:txBody>
      </p:sp>
      <p:pic>
        <p:nvPicPr>
          <p:cNvPr id="10" name="Grafik 9"/>
          <p:cNvPicPr>
            <a:picLocks noChangeAspect="1"/>
          </p:cNvPicPr>
          <p:nvPr userDrawn="1"/>
        </p:nvPicPr>
        <p:blipFill>
          <a:blip r:embed="rId3"/>
          <a:stretch>
            <a:fillRect/>
          </a:stretch>
        </p:blipFill>
        <p:spPr>
          <a:xfrm>
            <a:off x="7138079" y="5860064"/>
            <a:ext cx="1688174" cy="512379"/>
          </a:xfrm>
          <a:prstGeom prst="rect">
            <a:avLst/>
          </a:prstGeom>
        </p:spPr>
      </p:pic>
    </p:spTree>
    <p:extLst>
      <p:ext uri="{BB962C8B-B14F-4D97-AF65-F5344CB8AC3E}">
        <p14:creationId xmlns:p14="http://schemas.microsoft.com/office/powerpoint/2010/main" val="137351220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40"/>
          <p:cNvSpPr>
            <a:spLocks noGrp="1" noChangeArrowheads="1"/>
          </p:cNvSpPr>
          <p:nvPr>
            <p:ph type="sldNum" sz="quarter" idx="10"/>
          </p:nvPr>
        </p:nvSpPr>
        <p:spPr>
          <a:xfrm>
            <a:off x="3487739" y="6412980"/>
            <a:ext cx="2133601" cy="257175"/>
          </a:xfrm>
          <a:prstGeom prst="rect">
            <a:avLst/>
          </a:prstGeom>
          <a:ln/>
        </p:spPr>
        <p:txBody>
          <a:bodyPr/>
          <a:lstStyle>
            <a:lvl1pPr>
              <a:defRPr/>
            </a:lvl1pPr>
          </a:lstStyle>
          <a:p>
            <a:r>
              <a:rPr lang="de-DE"/>
              <a:t>Seite </a:t>
            </a:r>
            <a:fld id="{EEFF5075-79E7-46F6-B89E-C3C3FA0AD7F4}" type="slidenum">
              <a:rPr lang="de-DE"/>
              <a:pPr/>
              <a:t>‹Nr.›</a:t>
            </a:fld>
            <a:endParaRPr lang="de-DE"/>
          </a:p>
        </p:txBody>
      </p:sp>
    </p:spTree>
    <p:extLst>
      <p:ext uri="{BB962C8B-B14F-4D97-AF65-F5344CB8AC3E}">
        <p14:creationId xmlns:p14="http://schemas.microsoft.com/office/powerpoint/2010/main" val="18120819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1"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1" y="273051"/>
            <a:ext cx="5113337" cy="58547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1" y="1435101"/>
            <a:ext cx="3008313" cy="4692650"/>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de-DE" smtClean="0"/>
              <a:t>Textmasterformat bearbeiten</a:t>
            </a:r>
          </a:p>
        </p:txBody>
      </p:sp>
      <p:sp>
        <p:nvSpPr>
          <p:cNvPr id="5" name="Rectangle 40"/>
          <p:cNvSpPr>
            <a:spLocks noGrp="1" noChangeArrowheads="1"/>
          </p:cNvSpPr>
          <p:nvPr>
            <p:ph type="sldNum" sz="quarter" idx="10"/>
          </p:nvPr>
        </p:nvSpPr>
        <p:spPr>
          <a:xfrm>
            <a:off x="3487739" y="6412980"/>
            <a:ext cx="2133601" cy="257175"/>
          </a:xfrm>
          <a:prstGeom prst="rect">
            <a:avLst/>
          </a:prstGeom>
          <a:ln/>
        </p:spPr>
        <p:txBody>
          <a:bodyPr/>
          <a:lstStyle>
            <a:lvl1pPr>
              <a:defRPr/>
            </a:lvl1pPr>
          </a:lstStyle>
          <a:p>
            <a:r>
              <a:rPr lang="de-DE"/>
              <a:t>Seite </a:t>
            </a:r>
            <a:fld id="{25CA0AE7-A23D-4992-99B4-0B732257B8FC}" type="slidenum">
              <a:rPr lang="de-DE"/>
              <a:pPr/>
              <a:t>‹Nr.›</a:t>
            </a:fld>
            <a:endParaRPr lang="de-DE"/>
          </a:p>
        </p:txBody>
      </p:sp>
    </p:spTree>
    <p:extLst>
      <p:ext uri="{BB962C8B-B14F-4D97-AF65-F5344CB8AC3E}">
        <p14:creationId xmlns:p14="http://schemas.microsoft.com/office/powerpoint/2010/main" val="10624614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2188"/>
            <a:ext cx="5487986" cy="566737"/>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7986" cy="4116388"/>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de-DE" noProof="0" smtClean="0"/>
          </a:p>
        </p:txBody>
      </p:sp>
      <p:sp>
        <p:nvSpPr>
          <p:cNvPr id="4" name="Textplatzhalter 3"/>
          <p:cNvSpPr>
            <a:spLocks noGrp="1"/>
          </p:cNvSpPr>
          <p:nvPr>
            <p:ph type="body" sz="half" idx="2"/>
          </p:nvPr>
        </p:nvSpPr>
        <p:spPr>
          <a:xfrm>
            <a:off x="1792288" y="5368926"/>
            <a:ext cx="5487986" cy="8048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de-DE" smtClean="0"/>
              <a:t>Textmasterformat bearbeiten</a:t>
            </a:r>
          </a:p>
        </p:txBody>
      </p:sp>
      <p:sp>
        <p:nvSpPr>
          <p:cNvPr id="5" name="Rectangle 40"/>
          <p:cNvSpPr>
            <a:spLocks noGrp="1" noChangeArrowheads="1"/>
          </p:cNvSpPr>
          <p:nvPr>
            <p:ph type="sldNum" sz="quarter" idx="10"/>
          </p:nvPr>
        </p:nvSpPr>
        <p:spPr>
          <a:xfrm>
            <a:off x="3487739" y="6412980"/>
            <a:ext cx="2133601" cy="257175"/>
          </a:xfrm>
          <a:prstGeom prst="rect">
            <a:avLst/>
          </a:prstGeom>
          <a:ln/>
        </p:spPr>
        <p:txBody>
          <a:bodyPr/>
          <a:lstStyle>
            <a:lvl1pPr>
              <a:defRPr/>
            </a:lvl1pPr>
          </a:lstStyle>
          <a:p>
            <a:r>
              <a:rPr lang="de-DE"/>
              <a:t>Seite </a:t>
            </a:r>
            <a:fld id="{EC9C7C83-9C1F-4361-85FF-74434A82D97A}" type="slidenum">
              <a:rPr lang="de-DE"/>
              <a:pPr/>
              <a:t>‹Nr.›</a:t>
            </a:fld>
            <a:endParaRPr lang="de-DE"/>
          </a:p>
        </p:txBody>
      </p:sp>
    </p:spTree>
    <p:extLst>
      <p:ext uri="{BB962C8B-B14F-4D97-AF65-F5344CB8AC3E}">
        <p14:creationId xmlns:p14="http://schemas.microsoft.com/office/powerpoint/2010/main" val="19927782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40"/>
          <p:cNvSpPr>
            <a:spLocks noGrp="1" noChangeArrowheads="1"/>
          </p:cNvSpPr>
          <p:nvPr>
            <p:ph type="sldNum" sz="quarter" idx="10"/>
          </p:nvPr>
        </p:nvSpPr>
        <p:spPr>
          <a:xfrm>
            <a:off x="3487739" y="6412980"/>
            <a:ext cx="2133601" cy="257175"/>
          </a:xfrm>
          <a:prstGeom prst="rect">
            <a:avLst/>
          </a:prstGeom>
          <a:ln/>
        </p:spPr>
        <p:txBody>
          <a:bodyPr/>
          <a:lstStyle>
            <a:lvl1pPr>
              <a:defRPr/>
            </a:lvl1pPr>
          </a:lstStyle>
          <a:p>
            <a:r>
              <a:rPr lang="de-DE"/>
              <a:t>Seite </a:t>
            </a:r>
            <a:fld id="{FEB59AAB-1B9B-4A0D-9BEF-93BA71F0F425}" type="slidenum">
              <a:rPr lang="de-DE"/>
              <a:pPr/>
              <a:t>‹Nr.›</a:t>
            </a:fld>
            <a:endParaRPr lang="de-DE"/>
          </a:p>
        </p:txBody>
      </p:sp>
    </p:spTree>
    <p:extLst>
      <p:ext uri="{BB962C8B-B14F-4D97-AF65-F5344CB8AC3E}">
        <p14:creationId xmlns:p14="http://schemas.microsoft.com/office/powerpoint/2010/main" val="10322880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99250" y="323851"/>
            <a:ext cx="2103438" cy="5626100"/>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387351" y="323851"/>
            <a:ext cx="6159499" cy="5626100"/>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40"/>
          <p:cNvSpPr>
            <a:spLocks noGrp="1" noChangeArrowheads="1"/>
          </p:cNvSpPr>
          <p:nvPr>
            <p:ph type="sldNum" sz="quarter" idx="10"/>
          </p:nvPr>
        </p:nvSpPr>
        <p:spPr>
          <a:xfrm>
            <a:off x="3487739" y="6412980"/>
            <a:ext cx="2133601" cy="257175"/>
          </a:xfrm>
          <a:prstGeom prst="rect">
            <a:avLst/>
          </a:prstGeom>
          <a:ln/>
        </p:spPr>
        <p:txBody>
          <a:bodyPr/>
          <a:lstStyle>
            <a:lvl1pPr>
              <a:defRPr/>
            </a:lvl1pPr>
          </a:lstStyle>
          <a:p>
            <a:r>
              <a:rPr lang="de-DE"/>
              <a:t>Seite </a:t>
            </a:r>
            <a:fld id="{C548495B-27F7-48B1-9BA9-FA5415843C3E}" type="slidenum">
              <a:rPr lang="de-DE"/>
              <a:pPr/>
              <a:t>‹Nr.›</a:t>
            </a:fld>
            <a:endParaRPr lang="de-DE"/>
          </a:p>
        </p:txBody>
      </p:sp>
    </p:spTree>
    <p:extLst>
      <p:ext uri="{BB962C8B-B14F-4D97-AF65-F5344CB8AC3E}">
        <p14:creationId xmlns:p14="http://schemas.microsoft.com/office/powerpoint/2010/main" val="11957404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afelbi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Rectangle 40"/>
          <p:cNvSpPr txBox="1">
            <a:spLocks noChangeArrowheads="1"/>
          </p:cNvSpPr>
          <p:nvPr userDrawn="1"/>
        </p:nvSpPr>
        <p:spPr bwMode="auto">
          <a:xfrm>
            <a:off x="387350" y="6161631"/>
            <a:ext cx="2565264" cy="257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95" tIns="45700" rIns="91395" bIns="45700" numCol="1" anchor="t" anchorCtr="0" compatLnSpc="1">
            <a:prstTxWarp prst="textNoShape">
              <a:avLst/>
            </a:prstTxWarp>
          </a:bodyPr>
          <a:lstStyle>
            <a:defPPr>
              <a:defRPr lang="en-US"/>
            </a:defPPr>
            <a:lvl1pPr algn="l" rtl="0" eaLnBrk="0" fontAlgn="base" hangingPunct="0">
              <a:spcBef>
                <a:spcPct val="0"/>
              </a:spcBef>
              <a:spcAft>
                <a:spcPct val="0"/>
              </a:spcAft>
              <a:defRPr sz="800"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marL="0" marR="0" indent="0" algn="l" defTabSz="914400" rtl="0" eaLnBrk="0" fontAlgn="base" latinLnBrk="0" hangingPunct="0">
              <a:lnSpc>
                <a:spcPct val="100000"/>
              </a:lnSpc>
              <a:spcBef>
                <a:spcPct val="0"/>
              </a:spcBef>
              <a:spcAft>
                <a:spcPct val="0"/>
              </a:spcAft>
              <a:buClrTx/>
              <a:buSzTx/>
              <a:buFontTx/>
              <a:buNone/>
              <a:tabLst/>
              <a:defRPr/>
            </a:pPr>
            <a:r>
              <a:rPr lang="de-DE" dirty="0" smtClean="0"/>
              <a:t>Seite </a:t>
            </a:r>
            <a:fld id="{B5447626-1553-4A18-BC71-2D7C38194047}" type="slidenum">
              <a:rPr lang="de-DE" smtClean="0"/>
              <a:pPr marL="0" marR="0" indent="0" algn="l" defTabSz="914400" rtl="0" eaLnBrk="0" fontAlgn="base" latinLnBrk="0" hangingPunct="0">
                <a:lnSpc>
                  <a:spcPct val="100000"/>
                </a:lnSpc>
                <a:spcBef>
                  <a:spcPct val="0"/>
                </a:spcBef>
                <a:spcAft>
                  <a:spcPct val="0"/>
                </a:spcAft>
                <a:buClrTx/>
                <a:buSzTx/>
                <a:buFontTx/>
                <a:buNone/>
                <a:tabLst/>
                <a:defRPr/>
              </a:pPr>
              <a:t>‹Nr.›</a:t>
            </a:fld>
            <a:r>
              <a:rPr lang="de-DE" dirty="0" smtClean="0"/>
              <a:t> | </a:t>
            </a:r>
            <a:r>
              <a:rPr lang="de-DE" sz="800" b="0" i="0" u="none" strike="noStrike" kern="1200" baseline="0" dirty="0" smtClean="0">
                <a:solidFill>
                  <a:schemeClr val="tx1"/>
                </a:solidFill>
                <a:latin typeface="Arial" panose="020B0604020202020204" pitchFamily="34" charset="0"/>
                <a:ea typeface="+mn-ea"/>
                <a:cs typeface="+mn-cs"/>
              </a:rPr>
              <a:t>Stiftung Medienpädagogik Bayern</a:t>
            </a:r>
            <a:endParaRPr lang="de-DE" dirty="0"/>
          </a:p>
        </p:txBody>
      </p:sp>
      <p:sp>
        <p:nvSpPr>
          <p:cNvPr id="4" name="Textplatzhalter 2"/>
          <p:cNvSpPr>
            <a:spLocks noGrp="1"/>
          </p:cNvSpPr>
          <p:nvPr>
            <p:ph type="body" idx="10"/>
          </p:nvPr>
        </p:nvSpPr>
        <p:spPr>
          <a:xfrm>
            <a:off x="387350" y="189434"/>
            <a:ext cx="3625456" cy="393630"/>
          </a:xfrm>
        </p:spPr>
        <p:txBody>
          <a:bodyPr anchor="b"/>
          <a:lstStyle>
            <a:lvl1pPr marL="0" indent="0">
              <a:buNone/>
              <a:defRPr sz="1400"/>
            </a:lvl1pPr>
            <a:lvl2pPr marL="457189" indent="0">
              <a:buNone/>
              <a:defRPr sz="1800"/>
            </a:lvl2pPr>
            <a:lvl3pPr marL="914377" indent="0">
              <a:buNone/>
              <a:defRPr sz="1600"/>
            </a:lvl3pPr>
            <a:lvl4pPr marL="1371566" indent="0">
              <a:buNone/>
              <a:defRPr sz="1400"/>
            </a:lvl4pPr>
            <a:lvl5pPr marL="1828754" indent="0">
              <a:buNone/>
              <a:defRPr sz="1400"/>
            </a:lvl5pPr>
            <a:lvl6pPr marL="2285943" indent="0">
              <a:buNone/>
              <a:defRPr sz="1400"/>
            </a:lvl6pPr>
            <a:lvl7pPr marL="2743131" indent="0">
              <a:buNone/>
              <a:defRPr sz="1400"/>
            </a:lvl7pPr>
            <a:lvl8pPr marL="3200320" indent="0">
              <a:buNone/>
              <a:defRPr sz="1400"/>
            </a:lvl8pPr>
            <a:lvl9pPr marL="3657509" indent="0">
              <a:buNone/>
              <a:defRPr sz="1400"/>
            </a:lvl9pPr>
          </a:lstStyle>
          <a:p>
            <a:pPr lvl="0"/>
            <a:r>
              <a:rPr lang="de-DE" dirty="0" smtClean="0"/>
              <a:t>Textmasterformat bearbeiten</a:t>
            </a:r>
          </a:p>
        </p:txBody>
      </p:sp>
    </p:spTree>
    <p:extLst>
      <p:ext uri="{BB962C8B-B14F-4D97-AF65-F5344CB8AC3E}">
        <p14:creationId xmlns:p14="http://schemas.microsoft.com/office/powerpoint/2010/main" val="388741903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afelbild Urheberrech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Rectangle 40"/>
          <p:cNvSpPr txBox="1">
            <a:spLocks noChangeArrowheads="1"/>
          </p:cNvSpPr>
          <p:nvPr userDrawn="1"/>
        </p:nvSpPr>
        <p:spPr bwMode="auto">
          <a:xfrm>
            <a:off x="387350" y="6161631"/>
            <a:ext cx="2565264" cy="257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95" tIns="45700" rIns="91395" bIns="45700" numCol="1" anchor="t" anchorCtr="0" compatLnSpc="1">
            <a:prstTxWarp prst="textNoShape">
              <a:avLst/>
            </a:prstTxWarp>
          </a:bodyPr>
          <a:lstStyle>
            <a:defPPr>
              <a:defRPr lang="en-US"/>
            </a:defPPr>
            <a:lvl1pPr algn="l" rtl="0" eaLnBrk="0" fontAlgn="base" hangingPunct="0">
              <a:spcBef>
                <a:spcPct val="0"/>
              </a:spcBef>
              <a:spcAft>
                <a:spcPct val="0"/>
              </a:spcAft>
              <a:defRPr sz="800"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marL="0" marR="0" indent="0" algn="l" defTabSz="914400" rtl="0" eaLnBrk="0" fontAlgn="base" latinLnBrk="0" hangingPunct="0">
              <a:lnSpc>
                <a:spcPct val="100000"/>
              </a:lnSpc>
              <a:spcBef>
                <a:spcPct val="0"/>
              </a:spcBef>
              <a:spcAft>
                <a:spcPct val="0"/>
              </a:spcAft>
              <a:buClrTx/>
              <a:buSzTx/>
              <a:buFontTx/>
              <a:buNone/>
              <a:tabLst/>
              <a:defRPr/>
            </a:pPr>
            <a:r>
              <a:rPr lang="de-DE" dirty="0" smtClean="0"/>
              <a:t>Seite </a:t>
            </a:r>
            <a:fld id="{B5447626-1553-4A18-BC71-2D7C38194047}" type="slidenum">
              <a:rPr lang="de-DE" smtClean="0"/>
              <a:pPr marL="0" marR="0" indent="0" algn="l" defTabSz="914400" rtl="0" eaLnBrk="0" fontAlgn="base" latinLnBrk="0" hangingPunct="0">
                <a:lnSpc>
                  <a:spcPct val="100000"/>
                </a:lnSpc>
                <a:spcBef>
                  <a:spcPct val="0"/>
                </a:spcBef>
                <a:spcAft>
                  <a:spcPct val="0"/>
                </a:spcAft>
                <a:buClrTx/>
                <a:buSzTx/>
                <a:buFontTx/>
                <a:buNone/>
                <a:tabLst/>
                <a:defRPr/>
              </a:pPr>
              <a:t>‹Nr.›</a:t>
            </a:fld>
            <a:r>
              <a:rPr lang="de-DE" dirty="0" smtClean="0"/>
              <a:t> | </a:t>
            </a:r>
            <a:r>
              <a:rPr lang="de-DE" sz="800" b="0" i="0" u="none" strike="noStrike" kern="1200" baseline="0" dirty="0" smtClean="0">
                <a:solidFill>
                  <a:schemeClr val="tx1"/>
                </a:solidFill>
                <a:latin typeface="Arial" panose="020B0604020202020204" pitchFamily="34" charset="0"/>
                <a:ea typeface="+mn-ea"/>
                <a:cs typeface="+mn-cs"/>
              </a:rPr>
              <a:t>Stiftung Medienpädagogik Bayern</a:t>
            </a:r>
            <a:endParaRPr lang="de-DE" dirty="0"/>
          </a:p>
        </p:txBody>
      </p:sp>
      <p:sp>
        <p:nvSpPr>
          <p:cNvPr id="4" name="Textplatzhalter 2"/>
          <p:cNvSpPr>
            <a:spLocks noGrp="1"/>
          </p:cNvSpPr>
          <p:nvPr>
            <p:ph type="body" idx="10"/>
          </p:nvPr>
        </p:nvSpPr>
        <p:spPr>
          <a:xfrm>
            <a:off x="387350" y="189434"/>
            <a:ext cx="3625456" cy="393630"/>
          </a:xfrm>
        </p:spPr>
        <p:txBody>
          <a:bodyPr anchor="b"/>
          <a:lstStyle>
            <a:lvl1pPr marL="0" indent="0">
              <a:buNone/>
              <a:defRPr sz="1400"/>
            </a:lvl1pPr>
            <a:lvl2pPr marL="457189" indent="0">
              <a:buNone/>
              <a:defRPr sz="1800"/>
            </a:lvl2pPr>
            <a:lvl3pPr marL="914377" indent="0">
              <a:buNone/>
              <a:defRPr sz="1600"/>
            </a:lvl3pPr>
            <a:lvl4pPr marL="1371566" indent="0">
              <a:buNone/>
              <a:defRPr sz="1400"/>
            </a:lvl4pPr>
            <a:lvl5pPr marL="1828754" indent="0">
              <a:buNone/>
              <a:defRPr sz="1400"/>
            </a:lvl5pPr>
            <a:lvl6pPr marL="2285943" indent="0">
              <a:buNone/>
              <a:defRPr sz="1400"/>
            </a:lvl6pPr>
            <a:lvl7pPr marL="2743131" indent="0">
              <a:buNone/>
              <a:defRPr sz="1400"/>
            </a:lvl7pPr>
            <a:lvl8pPr marL="3200320" indent="0">
              <a:buNone/>
              <a:defRPr sz="1400"/>
            </a:lvl8pPr>
            <a:lvl9pPr marL="3657509" indent="0">
              <a:buNone/>
              <a:defRPr sz="1400"/>
            </a:lvl9pPr>
          </a:lstStyle>
          <a:p>
            <a:pPr lvl="0"/>
            <a:r>
              <a:rPr lang="de-DE" dirty="0" smtClean="0"/>
              <a:t>Textmasterformat bearbeiten</a:t>
            </a:r>
          </a:p>
        </p:txBody>
      </p:sp>
      <p:sp>
        <p:nvSpPr>
          <p:cNvPr id="5" name="Pfeil nach rechts 4"/>
          <p:cNvSpPr/>
          <p:nvPr userDrawn="1"/>
        </p:nvSpPr>
        <p:spPr bwMode="auto">
          <a:xfrm>
            <a:off x="3231779" y="2914024"/>
            <a:ext cx="775784" cy="251981"/>
          </a:xfrm>
          <a:prstGeom prst="rightArrow">
            <a:avLst>
              <a:gd name="adj1" fmla="val 17769"/>
              <a:gd name="adj2" fmla="val 67043"/>
            </a:avLst>
          </a:prstGeom>
          <a:solidFill>
            <a:srgbClr val="283D7C"/>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873125" rtl="0" eaLnBrk="0" fontAlgn="base" latinLnBrk="0" hangingPunct="0">
              <a:lnSpc>
                <a:spcPct val="100000"/>
              </a:lnSpc>
              <a:spcBef>
                <a:spcPct val="0"/>
              </a:spcBef>
              <a:spcAft>
                <a:spcPct val="0"/>
              </a:spcAft>
              <a:buClrTx/>
              <a:buSzTx/>
              <a:buFontTx/>
              <a:buNone/>
              <a:tabLst/>
            </a:pPr>
            <a:endParaRPr kumimoji="0" lang="de-DE" sz="1800" b="0" i="0" u="none" strike="noStrike" cap="none" normalizeH="0" baseline="0" smtClean="0">
              <a:ln>
                <a:noFill/>
              </a:ln>
              <a:solidFill>
                <a:schemeClr val="tx1"/>
              </a:solidFill>
              <a:effectLst/>
              <a:latin typeface="Arial" charset="0"/>
            </a:endParaRPr>
          </a:p>
        </p:txBody>
      </p:sp>
      <p:sp>
        <p:nvSpPr>
          <p:cNvPr id="6" name="Urheber"/>
          <p:cNvSpPr/>
          <p:nvPr userDrawn="1"/>
        </p:nvSpPr>
        <p:spPr bwMode="auto">
          <a:xfrm>
            <a:off x="477838" y="2878834"/>
            <a:ext cx="2474776" cy="315036"/>
          </a:xfrm>
          <a:prstGeom prst="rect">
            <a:avLst/>
          </a:prstGeom>
          <a:solidFill>
            <a:srgbClr val="243E7D"/>
          </a:solidFill>
          <a:ln w="9525" cap="flat" cmpd="sng" algn="ctr">
            <a:no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algn="ctr" defTabSz="873125"/>
            <a:r>
              <a:rPr lang="de-DE" sz="1500" b="0" dirty="0" smtClean="0">
                <a:solidFill>
                  <a:schemeClr val="bg1"/>
                </a:solidFill>
                <a:latin typeface="Arial" charset="0"/>
              </a:rPr>
              <a:t>Urheberinnen und Urheber</a:t>
            </a:r>
            <a:endParaRPr kumimoji="0" lang="de-DE" sz="1500" b="0" i="0" u="none" strike="noStrike" cap="none" normalizeH="0" baseline="0" dirty="0" smtClean="0">
              <a:ln>
                <a:noFill/>
              </a:ln>
              <a:solidFill>
                <a:schemeClr val="bg1"/>
              </a:solidFill>
              <a:effectLst/>
              <a:latin typeface="Arial" charset="0"/>
            </a:endParaRPr>
          </a:p>
        </p:txBody>
      </p:sp>
      <p:sp>
        <p:nvSpPr>
          <p:cNvPr id="7" name="Schöpfung"/>
          <p:cNvSpPr/>
          <p:nvPr userDrawn="1"/>
        </p:nvSpPr>
        <p:spPr bwMode="auto">
          <a:xfrm>
            <a:off x="3103420" y="2563798"/>
            <a:ext cx="990110" cy="945105"/>
          </a:xfrm>
          <a:prstGeom prst="rect">
            <a:avLst/>
          </a:prstGeom>
          <a:no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algn="ctr" defTabSz="873125"/>
            <a:r>
              <a:rPr lang="de-DE" sz="1000" dirty="0" smtClean="0">
                <a:solidFill>
                  <a:srgbClr val="243E7D"/>
                </a:solidFill>
                <a:latin typeface="Arial" charset="0"/>
              </a:rPr>
              <a:t>persönliche</a:t>
            </a:r>
          </a:p>
          <a:p>
            <a:pPr algn="ctr" defTabSz="873125"/>
            <a:r>
              <a:rPr kumimoji="0" lang="de-DE" sz="1000" i="0" u="none" strike="noStrike" cap="none" normalizeH="0" baseline="0" dirty="0" smtClean="0">
                <a:ln>
                  <a:noFill/>
                </a:ln>
                <a:solidFill>
                  <a:srgbClr val="243E7D"/>
                </a:solidFill>
                <a:effectLst/>
                <a:latin typeface="Arial" charset="0"/>
              </a:rPr>
              <a:t>geistige</a:t>
            </a:r>
          </a:p>
          <a:p>
            <a:pPr algn="ctr" defTabSz="873125"/>
            <a:endParaRPr kumimoji="0" lang="de-DE" sz="1000" i="0" u="none" strike="noStrike" cap="none" normalizeH="0" baseline="0" dirty="0" smtClean="0">
              <a:ln>
                <a:noFill/>
              </a:ln>
              <a:solidFill>
                <a:srgbClr val="243E7D"/>
              </a:solidFill>
              <a:effectLst/>
              <a:latin typeface="Arial" charset="0"/>
            </a:endParaRPr>
          </a:p>
          <a:p>
            <a:pPr algn="ctr" defTabSz="873125"/>
            <a:endParaRPr kumimoji="0" lang="de-DE" sz="600" i="0" u="none" strike="noStrike" cap="none" normalizeH="0" baseline="0" dirty="0" smtClean="0">
              <a:ln>
                <a:noFill/>
              </a:ln>
              <a:solidFill>
                <a:srgbClr val="243E7D"/>
              </a:solidFill>
              <a:effectLst/>
              <a:latin typeface="Arial" charset="0"/>
            </a:endParaRPr>
          </a:p>
          <a:p>
            <a:pPr algn="ctr" defTabSz="873125"/>
            <a:r>
              <a:rPr kumimoji="0" lang="de-DE" sz="1000" i="0" u="none" strike="noStrike" cap="none" normalizeH="0" baseline="0" dirty="0" smtClean="0">
                <a:ln>
                  <a:noFill/>
                </a:ln>
                <a:solidFill>
                  <a:srgbClr val="243E7D"/>
                </a:solidFill>
                <a:effectLst/>
                <a:latin typeface="Arial" charset="0"/>
              </a:rPr>
              <a:t>Schöpfung</a:t>
            </a:r>
          </a:p>
        </p:txBody>
      </p:sp>
      <p:sp>
        <p:nvSpPr>
          <p:cNvPr id="8" name="Werke"/>
          <p:cNvSpPr/>
          <p:nvPr userDrawn="1"/>
        </p:nvSpPr>
        <p:spPr bwMode="auto">
          <a:xfrm>
            <a:off x="4286728" y="2881118"/>
            <a:ext cx="752152" cy="315036"/>
          </a:xfrm>
          <a:prstGeom prst="rect">
            <a:avLst/>
          </a:prstGeom>
          <a:solidFill>
            <a:srgbClr val="243E7D"/>
          </a:solidFill>
          <a:ln w="9525" cap="flat" cmpd="sng" algn="ctr">
            <a:no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algn="ctr" defTabSz="873125"/>
            <a:r>
              <a:rPr lang="de-DE" sz="1500" b="0" dirty="0" smtClean="0">
                <a:solidFill>
                  <a:schemeClr val="bg1"/>
                </a:solidFill>
                <a:latin typeface="Arial" charset="0"/>
              </a:rPr>
              <a:t>Werke</a:t>
            </a:r>
            <a:endParaRPr kumimoji="0" lang="de-DE" sz="1500" b="0" i="0" u="none" strike="noStrike" cap="none" normalizeH="0" baseline="0" dirty="0" smtClean="0">
              <a:ln>
                <a:noFill/>
              </a:ln>
              <a:solidFill>
                <a:schemeClr val="bg1"/>
              </a:solidFill>
              <a:effectLst/>
              <a:latin typeface="Arial" charset="0"/>
            </a:endParaRPr>
          </a:p>
        </p:txBody>
      </p:sp>
      <p:sp>
        <p:nvSpPr>
          <p:cNvPr id="9" name="Nutzer"/>
          <p:cNvSpPr/>
          <p:nvPr userDrawn="1"/>
        </p:nvSpPr>
        <p:spPr bwMode="auto">
          <a:xfrm>
            <a:off x="6372994" y="2878834"/>
            <a:ext cx="2313806" cy="315036"/>
          </a:xfrm>
          <a:prstGeom prst="rect">
            <a:avLst/>
          </a:prstGeom>
          <a:solidFill>
            <a:srgbClr val="243E7D"/>
          </a:solidFill>
          <a:ln w="9525" cap="flat" cmpd="sng" algn="ctr">
            <a:no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algn="ctr" defTabSz="873125"/>
            <a:r>
              <a:rPr lang="de-DE" sz="1500" b="0" dirty="0" smtClean="0">
                <a:solidFill>
                  <a:schemeClr val="bg1"/>
                </a:solidFill>
                <a:latin typeface="Arial" charset="0"/>
              </a:rPr>
              <a:t>Nutzerinnen und Nutzer</a:t>
            </a:r>
            <a:endParaRPr kumimoji="0" lang="de-DE" sz="1500" b="0" i="0" u="none" strike="noStrike" cap="none" normalizeH="0" baseline="0" dirty="0" smtClean="0">
              <a:ln>
                <a:noFill/>
              </a:ln>
              <a:solidFill>
                <a:schemeClr val="bg1"/>
              </a:solidFill>
              <a:effectLst/>
              <a:latin typeface="Arial" charset="0"/>
            </a:endParaRPr>
          </a:p>
        </p:txBody>
      </p:sp>
      <p:pic>
        <p:nvPicPr>
          <p:cNvPr id="10" name="Grafik Urhebe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32334" y="3460322"/>
            <a:ext cx="2590757" cy="2436749"/>
          </a:xfrm>
          <a:prstGeom prst="rect">
            <a:avLst/>
          </a:prstGeom>
        </p:spPr>
      </p:pic>
      <p:pic>
        <p:nvPicPr>
          <p:cNvPr id="11" name="Grafik Nutze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178909" y="3429000"/>
            <a:ext cx="2624058" cy="2468071"/>
          </a:xfrm>
          <a:prstGeom prst="rect">
            <a:avLst/>
          </a:prstGeom>
        </p:spPr>
      </p:pic>
      <p:sp>
        <p:nvSpPr>
          <p:cNvPr id="12" name="urheberrechtskonform"/>
          <p:cNvSpPr/>
          <p:nvPr userDrawn="1"/>
        </p:nvSpPr>
        <p:spPr bwMode="auto">
          <a:xfrm>
            <a:off x="5024419" y="1838537"/>
            <a:ext cx="1382223" cy="485801"/>
          </a:xfrm>
          <a:prstGeom prst="rect">
            <a:avLst/>
          </a:prstGeom>
          <a:solidFill>
            <a:srgbClr val="8DB92F"/>
          </a:solidFill>
          <a:ln w="9525" cap="flat" cmpd="sng" algn="ctr">
            <a:no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algn="ctr" defTabSz="873125"/>
            <a:r>
              <a:rPr lang="de-DE" sz="1400" b="0" dirty="0" smtClean="0">
                <a:solidFill>
                  <a:schemeClr val="bg1"/>
                </a:solidFill>
                <a:latin typeface="Arial" charset="0"/>
              </a:rPr>
              <a:t>urheberrechts-konform</a:t>
            </a:r>
            <a:endParaRPr kumimoji="0" lang="de-DE" sz="1400" b="0" i="0" u="none" strike="noStrike" cap="none" normalizeH="0" baseline="0" dirty="0" smtClean="0">
              <a:ln>
                <a:noFill/>
              </a:ln>
              <a:solidFill>
                <a:schemeClr val="bg1"/>
              </a:solidFill>
              <a:effectLst/>
              <a:latin typeface="Arial" charset="0"/>
            </a:endParaRPr>
          </a:p>
        </p:txBody>
      </p:sp>
      <p:sp>
        <p:nvSpPr>
          <p:cNvPr id="13" name="Pfeil nach rechts 12"/>
          <p:cNvSpPr/>
          <p:nvPr userDrawn="1"/>
        </p:nvSpPr>
        <p:spPr bwMode="auto">
          <a:xfrm rot="10800000">
            <a:off x="5318045" y="2910361"/>
            <a:ext cx="775784" cy="251981"/>
          </a:xfrm>
          <a:prstGeom prst="rightArrow">
            <a:avLst>
              <a:gd name="adj1" fmla="val 17769"/>
              <a:gd name="adj2" fmla="val 67043"/>
            </a:avLst>
          </a:prstGeom>
          <a:solidFill>
            <a:srgbClr val="283D7C"/>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873125" rtl="0" eaLnBrk="0" fontAlgn="base" latinLnBrk="0" hangingPunct="0">
              <a:lnSpc>
                <a:spcPct val="100000"/>
              </a:lnSpc>
              <a:spcBef>
                <a:spcPct val="0"/>
              </a:spcBef>
              <a:spcAft>
                <a:spcPct val="0"/>
              </a:spcAft>
              <a:buClrTx/>
              <a:buSzTx/>
              <a:buFontTx/>
              <a:buNone/>
              <a:tabLst/>
            </a:pPr>
            <a:endParaRPr kumimoji="0" lang="de-DE" sz="1800" b="0" i="0" u="none" strike="noStrike" cap="none" normalizeH="0" baseline="0" smtClean="0">
              <a:ln>
                <a:noFill/>
              </a:ln>
              <a:solidFill>
                <a:schemeClr val="tx1"/>
              </a:solidFill>
              <a:effectLst/>
              <a:latin typeface="Arial" charset="0"/>
            </a:endParaRPr>
          </a:p>
        </p:txBody>
      </p:sp>
      <p:sp>
        <p:nvSpPr>
          <p:cNvPr id="14" name="Pfeil nach rechts 13"/>
          <p:cNvSpPr/>
          <p:nvPr userDrawn="1"/>
        </p:nvSpPr>
        <p:spPr bwMode="auto">
          <a:xfrm rot="16200000">
            <a:off x="5488157" y="2552048"/>
            <a:ext cx="476710" cy="251981"/>
          </a:xfrm>
          <a:prstGeom prst="rightArrow">
            <a:avLst>
              <a:gd name="adj1" fmla="val 17769"/>
              <a:gd name="adj2" fmla="val 67043"/>
            </a:avLst>
          </a:prstGeom>
          <a:solidFill>
            <a:srgbClr val="8DB92F"/>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873125" rtl="0" eaLnBrk="0" fontAlgn="base" latinLnBrk="0" hangingPunct="0">
              <a:lnSpc>
                <a:spcPct val="100000"/>
              </a:lnSpc>
              <a:spcBef>
                <a:spcPct val="0"/>
              </a:spcBef>
              <a:spcAft>
                <a:spcPct val="0"/>
              </a:spcAft>
              <a:buClrTx/>
              <a:buSzTx/>
              <a:buFontTx/>
              <a:buNone/>
              <a:tabLst/>
            </a:pPr>
            <a:endParaRPr kumimoji="0" lang="de-DE" sz="1800" b="0" i="0" u="none" strike="noStrike" cap="none" normalizeH="0" baseline="0" smtClean="0">
              <a:ln>
                <a:noFill/>
              </a:ln>
              <a:solidFill>
                <a:schemeClr val="tx1"/>
              </a:solidFill>
              <a:effectLst/>
              <a:latin typeface="Arial" charset="0"/>
            </a:endParaRPr>
          </a:p>
        </p:txBody>
      </p:sp>
      <p:sp>
        <p:nvSpPr>
          <p:cNvPr id="15" name="Pfeil nach rechts 14"/>
          <p:cNvSpPr/>
          <p:nvPr userDrawn="1"/>
        </p:nvSpPr>
        <p:spPr bwMode="auto">
          <a:xfrm rot="5400000">
            <a:off x="4893750" y="3867656"/>
            <a:ext cx="1662607" cy="251981"/>
          </a:xfrm>
          <a:prstGeom prst="rightArrow">
            <a:avLst>
              <a:gd name="adj1" fmla="val 17769"/>
              <a:gd name="adj2" fmla="val 67043"/>
            </a:avLst>
          </a:prstGeom>
          <a:solidFill>
            <a:srgbClr val="DC0F1B"/>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873125" rtl="0" eaLnBrk="0" fontAlgn="base" latinLnBrk="0" hangingPunct="0">
              <a:lnSpc>
                <a:spcPct val="100000"/>
              </a:lnSpc>
              <a:spcBef>
                <a:spcPct val="0"/>
              </a:spcBef>
              <a:spcAft>
                <a:spcPct val="0"/>
              </a:spcAft>
              <a:buClrTx/>
              <a:buSzTx/>
              <a:buFontTx/>
              <a:buNone/>
              <a:tabLst/>
            </a:pPr>
            <a:endParaRPr kumimoji="0" lang="de-DE" sz="1800" b="0" i="0" u="none" strike="noStrike" cap="none" normalizeH="0" baseline="0" smtClean="0">
              <a:ln>
                <a:noFill/>
              </a:ln>
              <a:solidFill>
                <a:schemeClr val="tx1"/>
              </a:solidFill>
              <a:effectLst/>
              <a:latin typeface="Arial" charset="0"/>
            </a:endParaRPr>
          </a:p>
        </p:txBody>
      </p:sp>
      <p:pic>
        <p:nvPicPr>
          <p:cNvPr id="16" name="Grafik Werke"/>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188782" y="3258169"/>
            <a:ext cx="985507" cy="926524"/>
          </a:xfrm>
          <a:prstGeom prst="rect">
            <a:avLst/>
          </a:prstGeom>
        </p:spPr>
      </p:pic>
      <p:sp>
        <p:nvSpPr>
          <p:cNvPr id="17" name="Urheberrechtsverletzung"/>
          <p:cNvSpPr/>
          <p:nvPr userDrawn="1"/>
        </p:nvSpPr>
        <p:spPr bwMode="auto">
          <a:xfrm>
            <a:off x="5024419" y="4935950"/>
            <a:ext cx="1382223" cy="485801"/>
          </a:xfrm>
          <a:prstGeom prst="rect">
            <a:avLst/>
          </a:prstGeom>
          <a:solidFill>
            <a:srgbClr val="DC0F1B"/>
          </a:solidFill>
          <a:ln w="9525" cap="flat" cmpd="sng" algn="ctr">
            <a:no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algn="ctr" defTabSz="873125"/>
            <a:r>
              <a:rPr lang="de-DE" sz="1400" b="0" dirty="0" smtClean="0">
                <a:solidFill>
                  <a:schemeClr val="bg1"/>
                </a:solidFill>
                <a:latin typeface="Arial" charset="0"/>
              </a:rPr>
              <a:t>Urheberrechts-verletzung</a:t>
            </a:r>
            <a:endParaRPr kumimoji="0" lang="de-DE" sz="1400" b="0" i="0" u="none" strike="noStrike" cap="none" normalizeH="0" baseline="0" dirty="0" smtClean="0">
              <a:ln>
                <a:noFill/>
              </a:ln>
              <a:solidFill>
                <a:schemeClr val="bg1"/>
              </a:solidFill>
              <a:effectLst/>
              <a:latin typeface="Arial" charset="0"/>
            </a:endParaRPr>
          </a:p>
        </p:txBody>
      </p:sp>
      <p:sp>
        <p:nvSpPr>
          <p:cNvPr id="18" name="Überschrift"/>
          <p:cNvSpPr/>
          <p:nvPr userDrawn="1"/>
        </p:nvSpPr>
        <p:spPr bwMode="auto">
          <a:xfrm>
            <a:off x="3646578" y="1296608"/>
            <a:ext cx="1808553" cy="366816"/>
          </a:xfrm>
          <a:prstGeom prst="rect">
            <a:avLst/>
          </a:prstGeom>
          <a:noFill/>
          <a:ln w="9525" cap="flat" cmpd="sng" algn="ctr">
            <a:no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algn="ctr" defTabSz="873125"/>
            <a:r>
              <a:rPr lang="de-DE" sz="1800" b="1" dirty="0" smtClean="0">
                <a:solidFill>
                  <a:srgbClr val="283D7C"/>
                </a:solidFill>
                <a:latin typeface="Arial" charset="0"/>
              </a:rPr>
              <a:t>Urheberrecht</a:t>
            </a:r>
            <a:endParaRPr kumimoji="0" lang="de-DE" sz="1600" b="1" i="0" u="none" strike="noStrike" cap="none" normalizeH="0" baseline="0" dirty="0" smtClean="0">
              <a:ln>
                <a:noFill/>
              </a:ln>
              <a:solidFill>
                <a:srgbClr val="283D7C"/>
              </a:solidFill>
              <a:effectLst/>
              <a:latin typeface="Arial" charset="0"/>
            </a:endParaRPr>
          </a:p>
        </p:txBody>
      </p:sp>
    </p:spTree>
    <p:extLst>
      <p:ext uri="{BB962C8B-B14F-4D97-AF65-F5344CB8AC3E}">
        <p14:creationId xmlns:p14="http://schemas.microsoft.com/office/powerpoint/2010/main" val="231362790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10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childTnLst>
                                </p:cTn>
                              </p:par>
                            </p:childTnLst>
                          </p:cTn>
                        </p:par>
                      </p:childTnLst>
                    </p:cTn>
                  </p:par>
                </p:childTnLst>
              </p:cTn>
              <p:nextCondLst>
                <p:cond evt="onClick" delay="0">
                  <p:tgtEl>
                    <p:spTgt spid="6"/>
                  </p:tgtEl>
                </p:cond>
              </p:nextCondLst>
            </p:seq>
            <p:seq concurrent="1" nextAc="seek">
              <p:cTn id="14" restart="whenNotActive" fill="hold" evtFilter="cancelBubble" nodeType="interactiveSeq">
                <p:stCondLst>
                  <p:cond evt="onClick" delay="0">
                    <p:tgtEl>
                      <p:spTgt spid="8"/>
                    </p:tgtEl>
                  </p:cond>
                </p:stCondLst>
                <p:endSync evt="end" delay="0">
                  <p:rtn val="all"/>
                </p:endSync>
                <p:childTnLst>
                  <p:par>
                    <p:cTn id="15" fill="hold">
                      <p:stCondLst>
                        <p:cond delay="0"/>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1000"/>
                                        <p:tgtEl>
                                          <p:spTgt spid="16"/>
                                        </p:tgtEl>
                                      </p:cBhvr>
                                    </p:animEffect>
                                  </p:childTnLst>
                                </p:cTn>
                              </p:par>
                            </p:childTnLst>
                          </p:cTn>
                        </p:par>
                      </p:childTnLst>
                    </p:cTn>
                  </p:par>
                </p:childTnLst>
              </p:cTn>
              <p:nextCondLst>
                <p:cond evt="onClick" delay="0">
                  <p:tgtEl>
                    <p:spTgt spid="8"/>
                  </p:tgtEl>
                </p:cond>
              </p:nextCondLst>
            </p:seq>
            <p:seq concurrent="1" nextAc="seek">
              <p:cTn id="20" restart="whenNotActive" fill="hold" evtFilter="cancelBubble" nodeType="interactiveSeq">
                <p:stCondLst>
                  <p:cond evt="onClick" delay="0">
                    <p:tgtEl>
                      <p:spTgt spid="9"/>
                    </p:tgtEl>
                  </p:cond>
                </p:stCondLst>
                <p:endSync evt="end" delay="0">
                  <p:rtn val="all"/>
                </p:endSync>
                <p:childTnLst>
                  <p:par>
                    <p:cTn id="21" fill="hold">
                      <p:stCondLst>
                        <p:cond delay="0"/>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1000"/>
                                        <p:tgtEl>
                                          <p:spTgt spid="11"/>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1000"/>
                                        <p:tgtEl>
                                          <p:spTgt spid="12"/>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1000"/>
                                        <p:tgtEl>
                                          <p:spTgt spid="14"/>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1000"/>
                                        <p:tgtEl>
                                          <p:spTgt spid="13"/>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1000"/>
                                        <p:tgtEl>
                                          <p:spTgt spid="15"/>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fade">
                                      <p:cBhvr>
                                        <p:cTn id="40" dur="1000"/>
                                        <p:tgtEl>
                                          <p:spTgt spid="17"/>
                                        </p:tgtEl>
                                      </p:cBhvr>
                                    </p:animEffect>
                                  </p:childTnLst>
                                </p:cTn>
                              </p:par>
                            </p:childTnLst>
                          </p:cTn>
                        </p:par>
                      </p:childTnLst>
                    </p:cTn>
                  </p:par>
                </p:childTnLst>
              </p:cTn>
              <p:nextCondLst>
                <p:cond evt="onClick" delay="0">
                  <p:tgtEl>
                    <p:spTgt spid="9"/>
                  </p:tgtEl>
                </p:cond>
              </p:nextCondLst>
            </p:seq>
          </p:childTnLst>
        </p:cTn>
      </p:par>
    </p:tnLst>
    <p:bldLst>
      <p:bldP spid="5" grpId="0" animBg="1"/>
      <p:bldP spid="7" grpId="0"/>
      <p:bldP spid="12" grpId="0" animBg="1"/>
      <p:bldP spid="13" grpId="0" animBg="1"/>
      <p:bldP spid="14" grpId="0" animBg="1"/>
      <p:bldP spid="15" grpId="0" animBg="1"/>
      <p:bldP spid="17" grpId="0" animBg="1"/>
    </p:bldLst>
  </p:timing>
  <p:extLst mod="1">
    <p:ext uri="{DCECCB84-F9BA-43D5-87BE-67443E8EF086}">
      <p15:sldGuideLst xmlns:p15="http://schemas.microsoft.com/office/powerpoint/2012/main" xmlns="">
        <p15:guide id="1" orient="horz" pos="2160" userDrawn="1">
          <p15:clr>
            <a:srgbClr val="FBAE40"/>
          </p15:clr>
        </p15:guide>
        <p15:guide id="2" pos="2880" userDrawn="1">
          <p15:clr>
            <a:srgbClr val="FBAE40"/>
          </p15:clr>
        </p15:guide>
        <p15:guide id="3" pos="301" userDrawn="1">
          <p15:clr>
            <a:srgbClr val="FBAE40"/>
          </p15:clr>
        </p15:guide>
        <p15:guide id="4" pos="5472" userDrawn="1">
          <p15:clr>
            <a:srgbClr val="FBAE40"/>
          </p15:clr>
        </p15:guide>
        <p15:guide id="5" orient="horz" pos="190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6" name="Rectangle 40"/>
          <p:cNvSpPr txBox="1">
            <a:spLocks noChangeArrowheads="1"/>
          </p:cNvSpPr>
          <p:nvPr userDrawn="1"/>
        </p:nvSpPr>
        <p:spPr bwMode="auto">
          <a:xfrm>
            <a:off x="387350" y="6161631"/>
            <a:ext cx="2565264" cy="257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95" tIns="45700" rIns="91395" bIns="45700" numCol="1" anchor="t" anchorCtr="0" compatLnSpc="1">
            <a:prstTxWarp prst="textNoShape">
              <a:avLst/>
            </a:prstTxWarp>
          </a:bodyPr>
          <a:lstStyle>
            <a:defPPr>
              <a:defRPr lang="en-US"/>
            </a:defPPr>
            <a:lvl1pPr algn="l" rtl="0" eaLnBrk="0" fontAlgn="base" hangingPunct="0">
              <a:spcBef>
                <a:spcPct val="0"/>
              </a:spcBef>
              <a:spcAft>
                <a:spcPct val="0"/>
              </a:spcAft>
              <a:defRPr sz="800"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marL="0" marR="0" indent="0" algn="l" defTabSz="914400" rtl="0" eaLnBrk="0" fontAlgn="base" latinLnBrk="0" hangingPunct="0">
              <a:lnSpc>
                <a:spcPct val="100000"/>
              </a:lnSpc>
              <a:spcBef>
                <a:spcPct val="0"/>
              </a:spcBef>
              <a:spcAft>
                <a:spcPct val="0"/>
              </a:spcAft>
              <a:buClrTx/>
              <a:buSzTx/>
              <a:buFontTx/>
              <a:buNone/>
              <a:tabLst/>
              <a:defRPr/>
            </a:pPr>
            <a:r>
              <a:rPr lang="de-DE" dirty="0" smtClean="0"/>
              <a:t>Seite </a:t>
            </a:r>
            <a:fld id="{B5447626-1553-4A18-BC71-2D7C38194047}" type="slidenum">
              <a:rPr lang="de-DE" smtClean="0"/>
              <a:pPr marL="0" marR="0" indent="0" algn="l" defTabSz="914400" rtl="0" eaLnBrk="0" fontAlgn="base" latinLnBrk="0" hangingPunct="0">
                <a:lnSpc>
                  <a:spcPct val="100000"/>
                </a:lnSpc>
                <a:spcBef>
                  <a:spcPct val="0"/>
                </a:spcBef>
                <a:spcAft>
                  <a:spcPct val="0"/>
                </a:spcAft>
                <a:buClrTx/>
                <a:buSzTx/>
                <a:buFontTx/>
                <a:buNone/>
                <a:tabLst/>
                <a:defRPr/>
              </a:pPr>
              <a:t>‹Nr.›</a:t>
            </a:fld>
            <a:r>
              <a:rPr lang="de-DE" dirty="0" smtClean="0"/>
              <a:t> | </a:t>
            </a:r>
            <a:r>
              <a:rPr lang="de-DE" sz="800" b="0" i="0" u="none" strike="noStrike" kern="1200" baseline="0" dirty="0" smtClean="0">
                <a:solidFill>
                  <a:schemeClr val="tx1"/>
                </a:solidFill>
                <a:latin typeface="Arial" panose="020B0604020202020204" pitchFamily="34" charset="0"/>
                <a:ea typeface="+mn-ea"/>
                <a:cs typeface="+mn-cs"/>
              </a:rPr>
              <a:t>Stiftung Medienpädagogik Bayern</a:t>
            </a:r>
            <a:endParaRPr lang="de-DE" dirty="0"/>
          </a:p>
        </p:txBody>
      </p:sp>
      <p:sp>
        <p:nvSpPr>
          <p:cNvPr id="7" name="Textplatzhalter 2"/>
          <p:cNvSpPr>
            <a:spLocks noGrp="1"/>
          </p:cNvSpPr>
          <p:nvPr>
            <p:ph type="body" idx="10"/>
          </p:nvPr>
        </p:nvSpPr>
        <p:spPr>
          <a:xfrm>
            <a:off x="387350" y="189434"/>
            <a:ext cx="3625456" cy="393630"/>
          </a:xfrm>
        </p:spPr>
        <p:txBody>
          <a:bodyPr anchor="b"/>
          <a:lstStyle>
            <a:lvl1pPr marL="0" indent="0">
              <a:buNone/>
              <a:defRPr sz="1400"/>
            </a:lvl1pPr>
            <a:lvl2pPr marL="457189" indent="0">
              <a:buNone/>
              <a:defRPr sz="1800"/>
            </a:lvl2pPr>
            <a:lvl3pPr marL="914377" indent="0">
              <a:buNone/>
              <a:defRPr sz="1600"/>
            </a:lvl3pPr>
            <a:lvl4pPr marL="1371566" indent="0">
              <a:buNone/>
              <a:defRPr sz="1400"/>
            </a:lvl4pPr>
            <a:lvl5pPr marL="1828754" indent="0">
              <a:buNone/>
              <a:defRPr sz="1400"/>
            </a:lvl5pPr>
            <a:lvl6pPr marL="2285943" indent="0">
              <a:buNone/>
              <a:defRPr sz="1400"/>
            </a:lvl6pPr>
            <a:lvl7pPr marL="2743131" indent="0">
              <a:buNone/>
              <a:defRPr sz="1400"/>
            </a:lvl7pPr>
            <a:lvl8pPr marL="3200320" indent="0">
              <a:buNone/>
              <a:defRPr sz="1400"/>
            </a:lvl8pPr>
            <a:lvl9pPr marL="3657509" indent="0">
              <a:buNone/>
              <a:defRPr sz="1400"/>
            </a:lvl9pPr>
          </a:lstStyle>
          <a:p>
            <a:pPr lvl="0"/>
            <a:r>
              <a:rPr lang="de-DE" dirty="0" smtClean="0"/>
              <a:t>Textmasterformat bearbeiten</a:t>
            </a:r>
          </a:p>
        </p:txBody>
      </p:sp>
    </p:spTree>
    <p:extLst>
      <p:ext uri="{BB962C8B-B14F-4D97-AF65-F5344CB8AC3E}">
        <p14:creationId xmlns:p14="http://schemas.microsoft.com/office/powerpoint/2010/main" val="246661594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8489"/>
            <a:ext cx="7773987"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4"/>
            <a:ext cx="7773987" cy="1501775"/>
          </a:xfrm>
        </p:spPr>
        <p:txBody>
          <a:bodyPr anchor="b"/>
          <a:lstStyle>
            <a:lvl1pPr marL="0" indent="0">
              <a:buNone/>
              <a:defRPr sz="2000"/>
            </a:lvl1pPr>
            <a:lvl2pPr marL="457189" indent="0">
              <a:buNone/>
              <a:defRPr sz="1800"/>
            </a:lvl2pPr>
            <a:lvl3pPr marL="914377" indent="0">
              <a:buNone/>
              <a:defRPr sz="1600"/>
            </a:lvl3pPr>
            <a:lvl4pPr marL="1371566" indent="0">
              <a:buNone/>
              <a:defRPr sz="1400"/>
            </a:lvl4pPr>
            <a:lvl5pPr marL="1828754" indent="0">
              <a:buNone/>
              <a:defRPr sz="1400"/>
            </a:lvl5pPr>
            <a:lvl6pPr marL="2285943" indent="0">
              <a:buNone/>
              <a:defRPr sz="1400"/>
            </a:lvl6pPr>
            <a:lvl7pPr marL="2743131" indent="0">
              <a:buNone/>
              <a:defRPr sz="1400"/>
            </a:lvl7pPr>
            <a:lvl8pPr marL="3200320" indent="0">
              <a:buNone/>
              <a:defRPr sz="1400"/>
            </a:lvl8pPr>
            <a:lvl9pPr marL="3657509" indent="0">
              <a:buNone/>
              <a:defRPr sz="1400"/>
            </a:lvl9pPr>
          </a:lstStyle>
          <a:p>
            <a:pPr lvl="0"/>
            <a:r>
              <a:rPr lang="de-DE" smtClean="0"/>
              <a:t>Textmasterformat bearbeiten</a:t>
            </a:r>
          </a:p>
        </p:txBody>
      </p:sp>
      <p:sp>
        <p:nvSpPr>
          <p:cNvPr id="4" name="Rectangle 40"/>
          <p:cNvSpPr>
            <a:spLocks noGrp="1" noChangeArrowheads="1"/>
          </p:cNvSpPr>
          <p:nvPr>
            <p:ph type="sldNum" sz="quarter" idx="10"/>
          </p:nvPr>
        </p:nvSpPr>
        <p:spPr>
          <a:xfrm>
            <a:off x="3487739" y="6412980"/>
            <a:ext cx="2133601" cy="257175"/>
          </a:xfrm>
          <a:prstGeom prst="rect">
            <a:avLst/>
          </a:prstGeom>
          <a:ln/>
        </p:spPr>
        <p:txBody>
          <a:bodyPr/>
          <a:lstStyle>
            <a:lvl1pPr>
              <a:defRPr/>
            </a:lvl1pPr>
          </a:lstStyle>
          <a:p>
            <a:r>
              <a:rPr lang="de-DE"/>
              <a:t>Seite </a:t>
            </a:r>
            <a:fld id="{64ECBCC8-F5B4-422A-A08C-1C25814EEBD7}" type="slidenum">
              <a:rPr lang="de-DE"/>
              <a:pPr/>
              <a:t>‹Nr.›</a:t>
            </a:fld>
            <a:endParaRPr lang="de-DE"/>
          </a:p>
        </p:txBody>
      </p:sp>
    </p:spTree>
    <p:extLst>
      <p:ext uri="{BB962C8B-B14F-4D97-AF65-F5344CB8AC3E}">
        <p14:creationId xmlns:p14="http://schemas.microsoft.com/office/powerpoint/2010/main" val="18449510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387349" y="1660525"/>
            <a:ext cx="4130676" cy="42894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70427" y="1660525"/>
            <a:ext cx="4132263" cy="42894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Rectangle 40"/>
          <p:cNvSpPr>
            <a:spLocks noGrp="1" noChangeArrowheads="1"/>
          </p:cNvSpPr>
          <p:nvPr>
            <p:ph type="sldNum" sz="quarter" idx="10"/>
          </p:nvPr>
        </p:nvSpPr>
        <p:spPr>
          <a:xfrm>
            <a:off x="3487739" y="6412980"/>
            <a:ext cx="2133601" cy="257175"/>
          </a:xfrm>
          <a:prstGeom prst="rect">
            <a:avLst/>
          </a:prstGeom>
          <a:ln/>
        </p:spPr>
        <p:txBody>
          <a:bodyPr/>
          <a:lstStyle>
            <a:lvl1pPr>
              <a:defRPr/>
            </a:lvl1pPr>
          </a:lstStyle>
          <a:p>
            <a:r>
              <a:rPr lang="de-DE"/>
              <a:t>Seite </a:t>
            </a:r>
            <a:fld id="{AEBDEFD9-D54B-468A-BC47-A8BC8AB5AA44}" type="slidenum">
              <a:rPr lang="de-DE"/>
              <a:pPr/>
              <a:t>‹Nr.›</a:t>
            </a:fld>
            <a:endParaRPr lang="de-DE"/>
          </a:p>
        </p:txBody>
      </p:sp>
    </p:spTree>
    <p:extLst>
      <p:ext uri="{BB962C8B-B14F-4D97-AF65-F5344CB8AC3E}">
        <p14:creationId xmlns:p14="http://schemas.microsoft.com/office/powerpoint/2010/main" val="14057766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31188" cy="1143000"/>
          </a:xfrm>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4"/>
            <a:ext cx="4040187"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6"/>
            <a:ext cx="4040187" cy="39528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6615" y="1535114"/>
            <a:ext cx="4041775"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6615" y="2174876"/>
            <a:ext cx="4041775" cy="39528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Rectangle 40"/>
          <p:cNvSpPr>
            <a:spLocks noGrp="1" noChangeArrowheads="1"/>
          </p:cNvSpPr>
          <p:nvPr>
            <p:ph type="sldNum" sz="quarter" idx="10"/>
          </p:nvPr>
        </p:nvSpPr>
        <p:spPr>
          <a:xfrm>
            <a:off x="3487739" y="6412980"/>
            <a:ext cx="2133601" cy="257175"/>
          </a:xfrm>
          <a:prstGeom prst="rect">
            <a:avLst/>
          </a:prstGeom>
          <a:ln/>
        </p:spPr>
        <p:txBody>
          <a:bodyPr/>
          <a:lstStyle>
            <a:lvl1pPr>
              <a:defRPr/>
            </a:lvl1pPr>
          </a:lstStyle>
          <a:p>
            <a:r>
              <a:rPr lang="de-DE"/>
              <a:t>Seite </a:t>
            </a:r>
            <a:fld id="{15D23CE9-2D9C-4E4B-AFDE-85AE00BC408A}" type="slidenum">
              <a:rPr lang="de-DE"/>
              <a:pPr/>
              <a:t>‹Nr.›</a:t>
            </a:fld>
            <a:endParaRPr lang="de-DE"/>
          </a:p>
        </p:txBody>
      </p:sp>
    </p:spTree>
    <p:extLst>
      <p:ext uri="{BB962C8B-B14F-4D97-AF65-F5344CB8AC3E}">
        <p14:creationId xmlns:p14="http://schemas.microsoft.com/office/powerpoint/2010/main" val="3294116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Rectangle 40"/>
          <p:cNvSpPr>
            <a:spLocks noGrp="1" noChangeArrowheads="1"/>
          </p:cNvSpPr>
          <p:nvPr>
            <p:ph type="sldNum" sz="quarter" idx="10"/>
          </p:nvPr>
        </p:nvSpPr>
        <p:spPr>
          <a:xfrm>
            <a:off x="3487739" y="6412980"/>
            <a:ext cx="2133601" cy="257175"/>
          </a:xfrm>
          <a:prstGeom prst="rect">
            <a:avLst/>
          </a:prstGeom>
          <a:ln/>
        </p:spPr>
        <p:txBody>
          <a:bodyPr/>
          <a:lstStyle>
            <a:lvl1pPr>
              <a:defRPr/>
            </a:lvl1pPr>
          </a:lstStyle>
          <a:p>
            <a:r>
              <a:rPr lang="de-DE"/>
              <a:t>Seite </a:t>
            </a:r>
            <a:fld id="{D8EC55B5-962F-4881-9BDD-9EE60289423B}" type="slidenum">
              <a:rPr lang="de-DE"/>
              <a:pPr/>
              <a:t>‹Nr.›</a:t>
            </a:fld>
            <a:endParaRPr lang="de-DE"/>
          </a:p>
        </p:txBody>
      </p:sp>
    </p:spTree>
    <p:extLst>
      <p:ext uri="{BB962C8B-B14F-4D97-AF65-F5344CB8AC3E}">
        <p14:creationId xmlns:p14="http://schemas.microsoft.com/office/powerpoint/2010/main" val="4366227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Copyright">
    <p:spTree>
      <p:nvGrpSpPr>
        <p:cNvPr id="1" name=""/>
        <p:cNvGrpSpPr/>
        <p:nvPr/>
      </p:nvGrpSpPr>
      <p:grpSpPr>
        <a:xfrm>
          <a:off x="0" y="0"/>
          <a:ext cx="0" cy="0"/>
          <a:chOff x="0" y="0"/>
          <a:chExt cx="0" cy="0"/>
        </a:xfrm>
      </p:grpSpPr>
      <p:sp>
        <p:nvSpPr>
          <p:cNvPr id="3" name="Rectangle 40"/>
          <p:cNvSpPr txBox="1">
            <a:spLocks noChangeArrowheads="1"/>
          </p:cNvSpPr>
          <p:nvPr userDrawn="1"/>
        </p:nvSpPr>
        <p:spPr bwMode="auto">
          <a:xfrm>
            <a:off x="387350" y="6161631"/>
            <a:ext cx="2565264" cy="257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95" tIns="45700" rIns="91395" bIns="45700" numCol="1" anchor="t" anchorCtr="0" compatLnSpc="1">
            <a:prstTxWarp prst="textNoShape">
              <a:avLst/>
            </a:prstTxWarp>
          </a:bodyPr>
          <a:lstStyle>
            <a:defPPr>
              <a:defRPr lang="en-US"/>
            </a:defPPr>
            <a:lvl1pPr algn="l" rtl="0" eaLnBrk="0" fontAlgn="base" hangingPunct="0">
              <a:spcBef>
                <a:spcPct val="0"/>
              </a:spcBef>
              <a:spcAft>
                <a:spcPct val="0"/>
              </a:spcAft>
              <a:defRPr sz="800"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marL="0" marR="0" indent="0" algn="l" defTabSz="914400" rtl="0" eaLnBrk="0" fontAlgn="base" latinLnBrk="0" hangingPunct="0">
              <a:lnSpc>
                <a:spcPct val="100000"/>
              </a:lnSpc>
              <a:spcBef>
                <a:spcPct val="0"/>
              </a:spcBef>
              <a:spcAft>
                <a:spcPct val="0"/>
              </a:spcAft>
              <a:buClrTx/>
              <a:buSzTx/>
              <a:buFontTx/>
              <a:buNone/>
              <a:tabLst/>
              <a:defRPr/>
            </a:pPr>
            <a:r>
              <a:rPr lang="de-DE" dirty="0" smtClean="0"/>
              <a:t>Seite </a:t>
            </a:r>
            <a:fld id="{B5447626-1553-4A18-BC71-2D7C38194047}" type="slidenum">
              <a:rPr lang="de-DE" smtClean="0"/>
              <a:pPr marL="0" marR="0" indent="0" algn="l" defTabSz="914400" rtl="0" eaLnBrk="0" fontAlgn="base" latinLnBrk="0" hangingPunct="0">
                <a:lnSpc>
                  <a:spcPct val="100000"/>
                </a:lnSpc>
                <a:spcBef>
                  <a:spcPct val="0"/>
                </a:spcBef>
                <a:spcAft>
                  <a:spcPct val="0"/>
                </a:spcAft>
                <a:buClrTx/>
                <a:buSzTx/>
                <a:buFontTx/>
                <a:buNone/>
                <a:tabLst/>
                <a:defRPr/>
              </a:pPr>
              <a:t>‹Nr.›</a:t>
            </a:fld>
            <a:r>
              <a:rPr lang="de-DE" dirty="0" smtClean="0"/>
              <a:t> | </a:t>
            </a:r>
            <a:r>
              <a:rPr lang="de-DE" sz="800" b="0" i="0" u="none" strike="noStrike" kern="1200" baseline="0" dirty="0" smtClean="0">
                <a:solidFill>
                  <a:schemeClr val="tx1"/>
                </a:solidFill>
                <a:latin typeface="Arial" panose="020B0604020202020204" pitchFamily="34" charset="0"/>
                <a:ea typeface="+mn-ea"/>
                <a:cs typeface="+mn-cs"/>
              </a:rPr>
              <a:t>Stiftung Medienpädagogik Bayern</a:t>
            </a:r>
            <a:endParaRPr lang="de-DE" dirty="0"/>
          </a:p>
        </p:txBody>
      </p:sp>
      <p:sp>
        <p:nvSpPr>
          <p:cNvPr id="4" name="Textfeld 3"/>
          <p:cNvSpPr txBox="1"/>
          <p:nvPr userDrawn="1"/>
        </p:nvSpPr>
        <p:spPr>
          <a:xfrm>
            <a:off x="380787" y="5455019"/>
            <a:ext cx="8235915" cy="538609"/>
          </a:xfrm>
          <a:prstGeom prst="rect">
            <a:avLst/>
          </a:prstGeom>
          <a:noFill/>
        </p:spPr>
        <p:txBody>
          <a:bodyPr wrap="square" rtlCol="0">
            <a:spAutoFit/>
          </a:bodyPr>
          <a:lstStyle/>
          <a:p>
            <a:pPr>
              <a:spcAft>
                <a:spcPts val="300"/>
              </a:spcAft>
            </a:pPr>
            <a:r>
              <a:rPr lang="de-DE" sz="800" kern="1200" dirty="0" smtClean="0">
                <a:solidFill>
                  <a:schemeClr val="tx1"/>
                </a:solidFill>
                <a:effectLst/>
                <a:latin typeface="Arial" panose="020B0604020202020204" pitchFamily="34" charset="0"/>
                <a:ea typeface="+mn-ea"/>
                <a:cs typeface="+mn-cs"/>
              </a:rPr>
              <a:t>Copyright: Stiftung Medienpädagogik Bayern 2017</a:t>
            </a:r>
          </a:p>
          <a:p>
            <a:pPr>
              <a:spcAft>
                <a:spcPts val="300"/>
              </a:spcAft>
            </a:pPr>
            <a:r>
              <a:rPr lang="de-DE" sz="800" kern="1200" dirty="0" smtClean="0">
                <a:solidFill>
                  <a:schemeClr val="tx1"/>
                </a:solidFill>
                <a:effectLst/>
                <a:latin typeface="Arial" panose="020B0604020202020204" pitchFamily="34" charset="0"/>
                <a:ea typeface="+mn-ea"/>
                <a:cs typeface="+mn-cs"/>
              </a:rPr>
              <a:t>Alle Rechte vorbehalten.</a:t>
            </a:r>
          </a:p>
          <a:p>
            <a:pPr>
              <a:spcAft>
                <a:spcPts val="300"/>
              </a:spcAft>
            </a:pPr>
            <a:r>
              <a:rPr lang="de-DE" sz="800" kern="1200" dirty="0" smtClean="0">
                <a:solidFill>
                  <a:schemeClr val="tx1"/>
                </a:solidFill>
                <a:effectLst/>
                <a:latin typeface="Arial" panose="020B0604020202020204" pitchFamily="34" charset="0"/>
                <a:ea typeface="+mn-ea"/>
                <a:cs typeface="+mn-cs"/>
              </a:rPr>
              <a:t>Die in der Präsentation vorhandenen Bilder sind urheberrechtlich geschützt und dürfen nicht von dieser getrennt verwendet werden.</a:t>
            </a:r>
          </a:p>
        </p:txBody>
      </p:sp>
    </p:spTree>
    <p:extLst>
      <p:ext uri="{BB962C8B-B14F-4D97-AF65-F5344CB8AC3E}">
        <p14:creationId xmlns:p14="http://schemas.microsoft.com/office/powerpoint/2010/main" val="34334909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1"/>
          <p:cNvSpPr>
            <a:spLocks noGrp="1" noChangeArrowheads="1"/>
          </p:cNvSpPr>
          <p:nvPr>
            <p:ph type="body" idx="1"/>
          </p:nvPr>
        </p:nvSpPr>
        <p:spPr bwMode="auto">
          <a:xfrm>
            <a:off x="387350" y="1660525"/>
            <a:ext cx="8415338" cy="428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215" tIns="52111" rIns="104215" bIns="52111" numCol="1" anchor="t" anchorCtr="0" compatLnSpc="1">
            <a:prstTxWarp prst="textNoShape">
              <a:avLst/>
            </a:prstTxWarp>
          </a:bodyPr>
          <a:lstStyle/>
          <a:p>
            <a:pPr lvl="0"/>
            <a:r>
              <a:rPr lang="de-DE" dirty="0" smtClean="0"/>
              <a:t>Mastertextformat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p>
        </p:txBody>
      </p:sp>
      <p:sp>
        <p:nvSpPr>
          <p:cNvPr id="1029" name="Line 34"/>
          <p:cNvSpPr>
            <a:spLocks noChangeShapeType="1"/>
          </p:cNvSpPr>
          <p:nvPr/>
        </p:nvSpPr>
        <p:spPr bwMode="auto">
          <a:xfrm>
            <a:off x="441326" y="6070600"/>
            <a:ext cx="8293100" cy="0"/>
          </a:xfrm>
          <a:prstGeom prst="line">
            <a:avLst/>
          </a:prstGeom>
          <a:noFill/>
          <a:ln w="50800">
            <a:solidFill>
              <a:srgbClr val="00438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030" name="Line 39"/>
          <p:cNvSpPr>
            <a:spLocks noChangeShapeType="1"/>
          </p:cNvSpPr>
          <p:nvPr/>
        </p:nvSpPr>
        <p:spPr bwMode="auto">
          <a:xfrm>
            <a:off x="441326" y="931863"/>
            <a:ext cx="8293100" cy="0"/>
          </a:xfrm>
          <a:prstGeom prst="line">
            <a:avLst/>
          </a:prstGeom>
          <a:noFill/>
          <a:ln w="50800">
            <a:solidFill>
              <a:srgbClr val="00438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032" name="Rectangle 42"/>
          <p:cNvSpPr>
            <a:spLocks noChangeArrowheads="1"/>
          </p:cNvSpPr>
          <p:nvPr/>
        </p:nvSpPr>
        <p:spPr bwMode="auto">
          <a:xfrm>
            <a:off x="387350" y="431800"/>
            <a:ext cx="8356600"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5" tIns="45700" rIns="91395" bIns="45700"/>
          <a:lstStyle>
            <a:lvl1pPr defTabSz="915988">
              <a:defRPr>
                <a:solidFill>
                  <a:schemeClr val="tx1"/>
                </a:solidFill>
                <a:latin typeface="Arial" panose="020B0604020202020204" pitchFamily="34" charset="0"/>
              </a:defRPr>
            </a:lvl1pPr>
            <a:lvl2pPr marL="742950" indent="-285750" defTabSz="915988">
              <a:defRPr>
                <a:solidFill>
                  <a:schemeClr val="tx1"/>
                </a:solidFill>
                <a:latin typeface="Arial" panose="020B0604020202020204" pitchFamily="34" charset="0"/>
              </a:defRPr>
            </a:lvl2pPr>
            <a:lvl3pPr marL="1143000" indent="-228600" defTabSz="915988">
              <a:defRPr>
                <a:solidFill>
                  <a:schemeClr val="tx1"/>
                </a:solidFill>
                <a:latin typeface="Arial" panose="020B0604020202020204" pitchFamily="34" charset="0"/>
              </a:defRPr>
            </a:lvl3pPr>
            <a:lvl4pPr marL="1600200" indent="-228600" defTabSz="915988">
              <a:defRPr>
                <a:solidFill>
                  <a:schemeClr val="tx1"/>
                </a:solidFill>
                <a:latin typeface="Arial" panose="020B0604020202020204" pitchFamily="34" charset="0"/>
              </a:defRPr>
            </a:lvl4pPr>
            <a:lvl5pPr marL="2057400" indent="-228600" defTabSz="915988">
              <a:defRPr>
                <a:solidFill>
                  <a:schemeClr val="tx1"/>
                </a:solidFill>
                <a:latin typeface="Arial" panose="020B0604020202020204" pitchFamily="34" charset="0"/>
              </a:defRPr>
            </a:lvl5pPr>
            <a:lvl6pPr marL="2514600" indent="-228600" defTabSz="915988" eaLnBrk="0" fontAlgn="base" hangingPunct="0">
              <a:spcBef>
                <a:spcPct val="0"/>
              </a:spcBef>
              <a:spcAft>
                <a:spcPct val="0"/>
              </a:spcAft>
              <a:defRPr>
                <a:solidFill>
                  <a:schemeClr val="tx1"/>
                </a:solidFill>
                <a:latin typeface="Arial" panose="020B0604020202020204" pitchFamily="34" charset="0"/>
              </a:defRPr>
            </a:lvl6pPr>
            <a:lvl7pPr marL="2971800" indent="-228600" defTabSz="915988" eaLnBrk="0" fontAlgn="base" hangingPunct="0">
              <a:spcBef>
                <a:spcPct val="0"/>
              </a:spcBef>
              <a:spcAft>
                <a:spcPct val="0"/>
              </a:spcAft>
              <a:defRPr>
                <a:solidFill>
                  <a:schemeClr val="tx1"/>
                </a:solidFill>
                <a:latin typeface="Arial" panose="020B0604020202020204" pitchFamily="34" charset="0"/>
              </a:defRPr>
            </a:lvl7pPr>
            <a:lvl8pPr marL="3429000" indent="-228600" defTabSz="915988" eaLnBrk="0" fontAlgn="base" hangingPunct="0">
              <a:spcBef>
                <a:spcPct val="0"/>
              </a:spcBef>
              <a:spcAft>
                <a:spcPct val="0"/>
              </a:spcAft>
              <a:defRPr>
                <a:solidFill>
                  <a:schemeClr val="tx1"/>
                </a:solidFill>
                <a:latin typeface="Arial" panose="020B0604020202020204" pitchFamily="34" charset="0"/>
              </a:defRPr>
            </a:lvl8pPr>
            <a:lvl9pPr marL="3886200" indent="-228600" defTabSz="915988"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2300"/>
              </a:lnSpc>
              <a:spcAft>
                <a:spcPct val="100000"/>
              </a:spcAft>
            </a:pPr>
            <a:endParaRPr lang="de-DE" sz="2000" b="1">
              <a:solidFill>
                <a:schemeClr val="tx2"/>
              </a:solidFill>
            </a:endParaRPr>
          </a:p>
        </p:txBody>
      </p:sp>
      <p:sp>
        <p:nvSpPr>
          <p:cNvPr id="1033" name="Rectangle 44"/>
          <p:cNvSpPr>
            <a:spLocks noGrp="1" noChangeArrowheads="1"/>
          </p:cNvSpPr>
          <p:nvPr>
            <p:ph type="title"/>
          </p:nvPr>
        </p:nvSpPr>
        <p:spPr bwMode="auto">
          <a:xfrm>
            <a:off x="387350" y="323850"/>
            <a:ext cx="8415338" cy="706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95" tIns="45700" rIns="91395" bIns="45700" numCol="1" anchor="ctr" anchorCtr="0" compatLnSpc="1">
            <a:prstTxWarp prst="textNoShape">
              <a:avLst/>
            </a:prstTxWarp>
          </a:bodyPr>
          <a:lstStyle/>
          <a:p>
            <a:pPr lvl="0"/>
            <a:r>
              <a:rPr lang="de-DE" smtClean="0"/>
              <a:t>Titelmasterformat durch Klicken bearbeiten</a:t>
            </a:r>
          </a:p>
        </p:txBody>
      </p:sp>
      <p:sp>
        <p:nvSpPr>
          <p:cNvPr id="9" name="Rectangle 40"/>
          <p:cNvSpPr txBox="1">
            <a:spLocks noChangeArrowheads="1"/>
          </p:cNvSpPr>
          <p:nvPr userDrawn="1"/>
        </p:nvSpPr>
        <p:spPr bwMode="auto">
          <a:xfrm>
            <a:off x="6643024" y="6161632"/>
            <a:ext cx="2133601" cy="257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95" tIns="45700" rIns="91395" bIns="45700" numCol="1" anchor="t" anchorCtr="0" compatLnSpc="1">
            <a:prstTxWarp prst="textNoShape">
              <a:avLst/>
            </a:prstTxWarp>
          </a:bodyPr>
          <a:lstStyle>
            <a:defPPr>
              <a:defRPr lang="en-US"/>
            </a:defPPr>
            <a:lvl1pPr algn="l" rtl="0" eaLnBrk="0" fontAlgn="base" hangingPunct="0">
              <a:spcBef>
                <a:spcPct val="0"/>
              </a:spcBef>
              <a:spcAft>
                <a:spcPct val="0"/>
              </a:spcAft>
              <a:defRPr sz="800"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lgn="r"/>
            <a:r>
              <a:rPr lang="de-DE" sz="800" b="0" i="0" u="none" strike="noStrike" kern="1200" baseline="0" dirty="0" smtClean="0">
                <a:solidFill>
                  <a:schemeClr val="tx1"/>
                </a:solidFill>
                <a:latin typeface="Arial" panose="020B0604020202020204" pitchFamily="34" charset="0"/>
                <a:ea typeface="+mn-ea"/>
                <a:cs typeface="+mn-cs"/>
              </a:rPr>
              <a:t>www.medienfuehrerschein.bayern.de</a:t>
            </a:r>
            <a:endParaRPr lang="de-DE" dirty="0"/>
          </a:p>
        </p:txBody>
      </p:sp>
      <p:pic>
        <p:nvPicPr>
          <p:cNvPr id="8" name="Grafik 7"/>
          <p:cNvPicPr>
            <a:picLocks noChangeAspect="1"/>
          </p:cNvPicPr>
          <p:nvPr userDrawn="1"/>
        </p:nvPicPr>
        <p:blipFill>
          <a:blip r:embed="rId16"/>
          <a:stretch>
            <a:fillRect/>
          </a:stretch>
        </p:blipFill>
        <p:spPr>
          <a:xfrm>
            <a:off x="7003064" y="298834"/>
            <a:ext cx="1688174" cy="512379"/>
          </a:xfrm>
          <a:prstGeom prst="rect">
            <a:avLst/>
          </a:prstGeom>
        </p:spPr>
      </p:pic>
    </p:spTree>
  </p:cSld>
  <p:clrMap bg1="lt1" tx1="dk1" bg2="lt2" tx2="dk2" accent1="accent1" accent2="accent2" accent3="accent3" accent4="accent4" accent5="accent5" accent6="accent6" hlink="hlink" folHlink="folHlink"/>
  <p:sldLayoutIdLst>
    <p:sldLayoutId id="2147483736" r:id="rId1"/>
    <p:sldLayoutId id="2147483726" r:id="rId2"/>
    <p:sldLayoutId id="2147483739" r:id="rId3"/>
    <p:sldLayoutId id="2147483737" r:id="rId4"/>
    <p:sldLayoutId id="2147483727" r:id="rId5"/>
    <p:sldLayoutId id="2147483728" r:id="rId6"/>
    <p:sldLayoutId id="2147483729" r:id="rId7"/>
    <p:sldLayoutId id="2147483730" r:id="rId8"/>
    <p:sldLayoutId id="2147483738" r:id="rId9"/>
    <p:sldLayoutId id="2147483731" r:id="rId10"/>
    <p:sldLayoutId id="2147483732" r:id="rId11"/>
    <p:sldLayoutId id="2147483733" r:id="rId12"/>
    <p:sldLayoutId id="2147483734" r:id="rId13"/>
    <p:sldLayoutId id="2147483735" r:id="rId14"/>
  </p:sldLayoutIdLst>
  <p:timing>
    <p:tnLst>
      <p:par>
        <p:cTn id="1" dur="indefinite" restart="never" nodeType="tmRoot"/>
      </p:par>
    </p:tnLst>
  </p:timing>
  <p:hf hdr="0" dt="0"/>
  <p:txStyles>
    <p:titleStyle>
      <a:lvl1pPr algn="l" defTabSz="915965" rtl="0" eaLnBrk="0" fontAlgn="base" hangingPunct="0">
        <a:lnSpc>
          <a:spcPts val="2300"/>
        </a:lnSpc>
        <a:spcBef>
          <a:spcPct val="0"/>
        </a:spcBef>
        <a:spcAft>
          <a:spcPct val="100000"/>
        </a:spcAft>
        <a:defRPr sz="2000" b="1">
          <a:solidFill>
            <a:schemeClr val="tx2"/>
          </a:solidFill>
          <a:latin typeface="+mj-lt"/>
          <a:ea typeface="+mj-ea"/>
          <a:cs typeface="+mj-cs"/>
        </a:defRPr>
      </a:lvl1pPr>
      <a:lvl2pPr algn="l" defTabSz="915965" rtl="0" eaLnBrk="0" fontAlgn="base" hangingPunct="0">
        <a:lnSpc>
          <a:spcPts val="2300"/>
        </a:lnSpc>
        <a:spcBef>
          <a:spcPct val="0"/>
        </a:spcBef>
        <a:spcAft>
          <a:spcPct val="100000"/>
        </a:spcAft>
        <a:defRPr sz="2000" b="1">
          <a:solidFill>
            <a:schemeClr val="tx2"/>
          </a:solidFill>
          <a:latin typeface="Arial" charset="0"/>
        </a:defRPr>
      </a:lvl2pPr>
      <a:lvl3pPr algn="l" defTabSz="915965" rtl="0" eaLnBrk="0" fontAlgn="base" hangingPunct="0">
        <a:lnSpc>
          <a:spcPts val="2300"/>
        </a:lnSpc>
        <a:spcBef>
          <a:spcPct val="0"/>
        </a:spcBef>
        <a:spcAft>
          <a:spcPct val="100000"/>
        </a:spcAft>
        <a:defRPr sz="2000" b="1">
          <a:solidFill>
            <a:schemeClr val="tx2"/>
          </a:solidFill>
          <a:latin typeface="Arial" charset="0"/>
        </a:defRPr>
      </a:lvl3pPr>
      <a:lvl4pPr algn="l" defTabSz="915965" rtl="0" eaLnBrk="0" fontAlgn="base" hangingPunct="0">
        <a:lnSpc>
          <a:spcPts val="2300"/>
        </a:lnSpc>
        <a:spcBef>
          <a:spcPct val="0"/>
        </a:spcBef>
        <a:spcAft>
          <a:spcPct val="100000"/>
        </a:spcAft>
        <a:defRPr sz="2000" b="1">
          <a:solidFill>
            <a:schemeClr val="tx2"/>
          </a:solidFill>
          <a:latin typeface="Arial" charset="0"/>
        </a:defRPr>
      </a:lvl4pPr>
      <a:lvl5pPr algn="l" defTabSz="915965" rtl="0" eaLnBrk="0" fontAlgn="base" hangingPunct="0">
        <a:lnSpc>
          <a:spcPts val="2300"/>
        </a:lnSpc>
        <a:spcBef>
          <a:spcPct val="0"/>
        </a:spcBef>
        <a:spcAft>
          <a:spcPct val="100000"/>
        </a:spcAft>
        <a:defRPr sz="2000" b="1">
          <a:solidFill>
            <a:schemeClr val="tx2"/>
          </a:solidFill>
          <a:latin typeface="Arial" charset="0"/>
        </a:defRPr>
      </a:lvl5pPr>
      <a:lvl6pPr marL="457189" algn="l" defTabSz="915965" rtl="0" fontAlgn="base">
        <a:lnSpc>
          <a:spcPts val="2300"/>
        </a:lnSpc>
        <a:spcBef>
          <a:spcPct val="0"/>
        </a:spcBef>
        <a:spcAft>
          <a:spcPct val="100000"/>
        </a:spcAft>
        <a:defRPr sz="2000" b="1">
          <a:solidFill>
            <a:schemeClr val="tx2"/>
          </a:solidFill>
          <a:latin typeface="Arial" charset="0"/>
        </a:defRPr>
      </a:lvl6pPr>
      <a:lvl7pPr marL="914377" algn="l" defTabSz="915965" rtl="0" fontAlgn="base">
        <a:lnSpc>
          <a:spcPts val="2300"/>
        </a:lnSpc>
        <a:spcBef>
          <a:spcPct val="0"/>
        </a:spcBef>
        <a:spcAft>
          <a:spcPct val="100000"/>
        </a:spcAft>
        <a:defRPr sz="2000" b="1">
          <a:solidFill>
            <a:schemeClr val="tx2"/>
          </a:solidFill>
          <a:latin typeface="Arial" charset="0"/>
        </a:defRPr>
      </a:lvl7pPr>
      <a:lvl8pPr marL="1371566" algn="l" defTabSz="915965" rtl="0" fontAlgn="base">
        <a:lnSpc>
          <a:spcPts val="2300"/>
        </a:lnSpc>
        <a:spcBef>
          <a:spcPct val="0"/>
        </a:spcBef>
        <a:spcAft>
          <a:spcPct val="100000"/>
        </a:spcAft>
        <a:defRPr sz="2000" b="1">
          <a:solidFill>
            <a:schemeClr val="tx2"/>
          </a:solidFill>
          <a:latin typeface="Arial" charset="0"/>
        </a:defRPr>
      </a:lvl8pPr>
      <a:lvl9pPr marL="1828754" algn="l" defTabSz="915965" rtl="0" fontAlgn="base">
        <a:lnSpc>
          <a:spcPts val="2300"/>
        </a:lnSpc>
        <a:spcBef>
          <a:spcPct val="0"/>
        </a:spcBef>
        <a:spcAft>
          <a:spcPct val="100000"/>
        </a:spcAft>
        <a:defRPr sz="2000" b="1">
          <a:solidFill>
            <a:schemeClr val="tx2"/>
          </a:solidFill>
          <a:latin typeface="Arial" charset="0"/>
        </a:defRPr>
      </a:lvl9pPr>
    </p:titleStyle>
    <p:bodyStyle>
      <a:lvl1pPr marL="342891" indent="-342891" algn="l" defTabSz="915965" rtl="0" eaLnBrk="0" fontAlgn="base" hangingPunct="0">
        <a:lnSpc>
          <a:spcPts val="2300"/>
        </a:lnSpc>
        <a:spcBef>
          <a:spcPct val="0"/>
        </a:spcBef>
        <a:spcAft>
          <a:spcPct val="0"/>
        </a:spcAft>
        <a:defRPr>
          <a:solidFill>
            <a:srgbClr val="000000"/>
          </a:solidFill>
          <a:latin typeface="+mn-lt"/>
          <a:ea typeface="+mn-ea"/>
          <a:cs typeface="+mn-cs"/>
        </a:defRPr>
      </a:lvl1pPr>
      <a:lvl2pPr marL="180970" indent="-179384" algn="l" defTabSz="915965" rtl="0" eaLnBrk="0" fontAlgn="base" hangingPunct="0">
        <a:lnSpc>
          <a:spcPct val="110000"/>
        </a:lnSpc>
        <a:spcBef>
          <a:spcPct val="20000"/>
        </a:spcBef>
        <a:spcAft>
          <a:spcPct val="0"/>
        </a:spcAft>
        <a:buClr>
          <a:srgbClr val="004388"/>
        </a:buClr>
        <a:buFont typeface="Wingdings" panose="05000000000000000000" pitchFamily="2" charset="2"/>
        <a:buChar char="§"/>
        <a:defRPr>
          <a:solidFill>
            <a:schemeClr val="tx1"/>
          </a:solidFill>
          <a:latin typeface="+mn-lt"/>
        </a:defRPr>
      </a:lvl2pPr>
      <a:lvl3pPr marL="360354" indent="-177796" algn="l" defTabSz="915965" rtl="0" eaLnBrk="0" fontAlgn="base" hangingPunct="0">
        <a:lnSpc>
          <a:spcPct val="110000"/>
        </a:lnSpc>
        <a:spcBef>
          <a:spcPct val="20000"/>
        </a:spcBef>
        <a:spcAft>
          <a:spcPct val="0"/>
        </a:spcAft>
        <a:buClr>
          <a:srgbClr val="004388"/>
        </a:buClr>
        <a:buFont typeface="Wingdings" panose="05000000000000000000" pitchFamily="2" charset="2"/>
        <a:buChar char="§"/>
        <a:defRPr>
          <a:solidFill>
            <a:schemeClr val="tx1"/>
          </a:solidFill>
          <a:latin typeface="+mn-lt"/>
        </a:defRPr>
      </a:lvl3pPr>
      <a:lvl4pPr marL="541325" indent="-179384" algn="l" defTabSz="915965" rtl="0" eaLnBrk="0" fontAlgn="base" hangingPunct="0">
        <a:lnSpc>
          <a:spcPct val="110000"/>
        </a:lnSpc>
        <a:spcBef>
          <a:spcPct val="20000"/>
        </a:spcBef>
        <a:spcAft>
          <a:spcPct val="0"/>
        </a:spcAft>
        <a:buClr>
          <a:srgbClr val="004388"/>
        </a:buClr>
        <a:buFont typeface="Wingdings" panose="05000000000000000000" pitchFamily="2" charset="2"/>
        <a:buChar char="§"/>
        <a:defRPr>
          <a:solidFill>
            <a:schemeClr val="tx1"/>
          </a:solidFill>
          <a:latin typeface="+mn-lt"/>
        </a:defRPr>
      </a:lvl4pPr>
      <a:lvl5pPr marL="717533" indent="-174621" algn="l" defTabSz="915965" rtl="0" eaLnBrk="0" fontAlgn="base" hangingPunct="0">
        <a:lnSpc>
          <a:spcPct val="110000"/>
        </a:lnSpc>
        <a:spcBef>
          <a:spcPct val="20000"/>
        </a:spcBef>
        <a:spcAft>
          <a:spcPct val="0"/>
        </a:spcAft>
        <a:buClr>
          <a:srgbClr val="004388"/>
        </a:buClr>
        <a:buFont typeface="Wingdings" panose="05000000000000000000" pitchFamily="2" charset="2"/>
        <a:buChar char="§"/>
        <a:defRPr>
          <a:solidFill>
            <a:schemeClr val="tx1"/>
          </a:solidFill>
          <a:latin typeface="+mn-lt"/>
        </a:defRPr>
      </a:lvl5pPr>
      <a:lvl6pPr marL="1174721" indent="-174621" algn="l" defTabSz="915965" rtl="0" fontAlgn="base">
        <a:lnSpc>
          <a:spcPct val="110000"/>
        </a:lnSpc>
        <a:spcBef>
          <a:spcPct val="20000"/>
        </a:spcBef>
        <a:spcAft>
          <a:spcPct val="0"/>
        </a:spcAft>
        <a:buClr>
          <a:srgbClr val="F7B100"/>
        </a:buClr>
        <a:buFont typeface="Wingdings" pitchFamily="2" charset="2"/>
        <a:buChar char="§"/>
        <a:defRPr>
          <a:solidFill>
            <a:schemeClr val="tx1"/>
          </a:solidFill>
          <a:latin typeface="+mn-lt"/>
        </a:defRPr>
      </a:lvl6pPr>
      <a:lvl7pPr marL="1631910" indent="-174621" algn="l" defTabSz="915965" rtl="0" fontAlgn="base">
        <a:lnSpc>
          <a:spcPct val="110000"/>
        </a:lnSpc>
        <a:spcBef>
          <a:spcPct val="20000"/>
        </a:spcBef>
        <a:spcAft>
          <a:spcPct val="0"/>
        </a:spcAft>
        <a:buClr>
          <a:srgbClr val="F7B100"/>
        </a:buClr>
        <a:buFont typeface="Wingdings" pitchFamily="2" charset="2"/>
        <a:buChar char="§"/>
        <a:defRPr>
          <a:solidFill>
            <a:schemeClr val="tx1"/>
          </a:solidFill>
          <a:latin typeface="+mn-lt"/>
        </a:defRPr>
      </a:lvl7pPr>
      <a:lvl8pPr marL="2089098" indent="-174621" algn="l" defTabSz="915965" rtl="0" fontAlgn="base">
        <a:lnSpc>
          <a:spcPct val="110000"/>
        </a:lnSpc>
        <a:spcBef>
          <a:spcPct val="20000"/>
        </a:spcBef>
        <a:spcAft>
          <a:spcPct val="0"/>
        </a:spcAft>
        <a:buClr>
          <a:srgbClr val="F7B100"/>
        </a:buClr>
        <a:buFont typeface="Wingdings" pitchFamily="2" charset="2"/>
        <a:buChar char="§"/>
        <a:defRPr>
          <a:solidFill>
            <a:schemeClr val="tx1"/>
          </a:solidFill>
          <a:latin typeface="+mn-lt"/>
        </a:defRPr>
      </a:lvl8pPr>
      <a:lvl9pPr marL="2546287" indent="-174621" algn="l" defTabSz="915965" rtl="0" fontAlgn="base">
        <a:lnSpc>
          <a:spcPct val="110000"/>
        </a:lnSpc>
        <a:spcBef>
          <a:spcPct val="20000"/>
        </a:spcBef>
        <a:spcAft>
          <a:spcPct val="0"/>
        </a:spcAft>
        <a:buClr>
          <a:srgbClr val="F7B100"/>
        </a:buClr>
        <a:buFont typeface="Wingdings" pitchFamily="2" charset="2"/>
        <a:buChar char="§"/>
        <a:defRPr>
          <a:solidFill>
            <a:schemeClr val="tx1"/>
          </a:solidFill>
          <a:latin typeface="+mn-lt"/>
        </a:defRPr>
      </a:lvl9pPr>
    </p:bodyStyle>
    <p:otherStyle>
      <a:defPPr>
        <a:defRPr lang="de-D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97320" y="5725049"/>
            <a:ext cx="6307136" cy="1069975"/>
          </a:xfrm>
        </p:spPr>
        <p:txBody>
          <a:bodyPr/>
          <a:lstStyle/>
          <a:p>
            <a:pPr eaLnBrk="1" hangingPunct="1">
              <a:lnSpc>
                <a:spcPct val="100000"/>
              </a:lnSpc>
            </a:pPr>
            <a:r>
              <a:rPr lang="de-DE" dirty="0" smtClean="0"/>
              <a:t>Fit im Urheberrecht!</a:t>
            </a:r>
            <a:r>
              <a:rPr lang="de-DE" dirty="0" smtClean="0"/>
              <a:t/>
            </a:r>
            <a:br>
              <a:rPr lang="de-DE" dirty="0" smtClean="0"/>
            </a:br>
            <a:r>
              <a:rPr lang="de-DE" sz="2000" dirty="0" smtClean="0"/>
              <a:t>Arbeitsmaterialien</a:t>
            </a:r>
            <a:endParaRPr lang="de-DE" sz="20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Wichtige Begriffe</a:t>
            </a:r>
            <a:endParaRPr lang="de-DE" dirty="0"/>
          </a:p>
        </p:txBody>
      </p:sp>
      <p:sp>
        <p:nvSpPr>
          <p:cNvPr id="3" name="Textplatzhalter 2"/>
          <p:cNvSpPr>
            <a:spLocks noGrp="1"/>
          </p:cNvSpPr>
          <p:nvPr>
            <p:ph type="body" idx="10"/>
          </p:nvPr>
        </p:nvSpPr>
        <p:spPr/>
        <p:txBody>
          <a:bodyPr/>
          <a:lstStyle/>
          <a:p>
            <a:r>
              <a:rPr lang="de-DE" dirty="0" smtClean="0"/>
              <a:t>Fit im Urheberrecht!</a:t>
            </a:r>
            <a:endParaRPr lang="de-DE" dirty="0"/>
          </a:p>
        </p:txBody>
      </p:sp>
    </p:spTree>
    <p:extLst>
      <p:ext uri="{BB962C8B-B14F-4D97-AF65-F5344CB8AC3E}">
        <p14:creationId xmlns:p14="http://schemas.microsoft.com/office/powerpoint/2010/main" val="33668175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578344"/>
      </p:ext>
    </p:extLst>
  </p:cSld>
  <p:clrMapOvr>
    <a:masterClrMapping/>
  </p:clrMapOvr>
  <p:timing>
    <p:tnLst>
      <p:par>
        <p:cTn id="1" dur="indefinite" restart="never" nodeType="tmRoot"/>
      </p:par>
    </p:tnLst>
  </p:timing>
</p:sld>
</file>

<file path=ppt/theme/theme1.xml><?xml version="1.0" encoding="utf-8"?>
<a:theme xmlns:a="http://schemas.openxmlformats.org/drawingml/2006/main" name="SCHUFA_Praesentationsvorlage">
  <a:themeElements>
    <a:clrScheme name="SCHUFA_Praesentationsvorlage 2">
      <a:dk1>
        <a:srgbClr val="1A1A1A"/>
      </a:dk1>
      <a:lt1>
        <a:srgbClr val="FFFFFF"/>
      </a:lt1>
      <a:dk2>
        <a:srgbClr val="1A1A1A"/>
      </a:dk2>
      <a:lt2>
        <a:srgbClr val="D7D8D9"/>
      </a:lt2>
      <a:accent1>
        <a:srgbClr val="CBD7D6"/>
      </a:accent1>
      <a:accent2>
        <a:srgbClr val="ACBCB8"/>
      </a:accent2>
      <a:accent3>
        <a:srgbClr val="FFFFFF"/>
      </a:accent3>
      <a:accent4>
        <a:srgbClr val="141414"/>
      </a:accent4>
      <a:accent5>
        <a:srgbClr val="E2E8E8"/>
      </a:accent5>
      <a:accent6>
        <a:srgbClr val="9BAAA6"/>
      </a:accent6>
      <a:hlink>
        <a:srgbClr val="96A8A2"/>
      </a:hlink>
      <a:folHlink>
        <a:srgbClr val="5A6A6A"/>
      </a:folHlink>
    </a:clrScheme>
    <a:fontScheme name="SCHUFA_Praesentationsvorlage">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873125"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873125"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SCHUFA_Praesentationsvorlage 1">
        <a:dk1>
          <a:srgbClr val="1A1A1A"/>
        </a:dk1>
        <a:lt1>
          <a:srgbClr val="FFFFFF"/>
        </a:lt1>
        <a:dk2>
          <a:srgbClr val="1A1A1A"/>
        </a:dk2>
        <a:lt2>
          <a:srgbClr val="D7D8D9"/>
        </a:lt2>
        <a:accent1>
          <a:srgbClr val="F9C133"/>
        </a:accent1>
        <a:accent2>
          <a:srgbClr val="F7B100"/>
        </a:accent2>
        <a:accent3>
          <a:srgbClr val="FFFFFF"/>
        </a:accent3>
        <a:accent4>
          <a:srgbClr val="141414"/>
        </a:accent4>
        <a:accent5>
          <a:srgbClr val="FBDDAD"/>
        </a:accent5>
        <a:accent6>
          <a:srgbClr val="E0A000"/>
        </a:accent6>
        <a:hlink>
          <a:srgbClr val="F29B5A"/>
        </a:hlink>
        <a:folHlink>
          <a:srgbClr val="FF6300"/>
        </a:folHlink>
      </a:clrScheme>
      <a:clrMap bg1="lt1" tx1="dk1" bg2="lt2" tx2="dk2" accent1="accent1" accent2="accent2" accent3="accent3" accent4="accent4" accent5="accent5" accent6="accent6" hlink="hlink" folHlink="folHlink"/>
    </a:extraClrScheme>
    <a:extraClrScheme>
      <a:clrScheme name="SCHUFA_Praesentationsvorlage 2">
        <a:dk1>
          <a:srgbClr val="1A1A1A"/>
        </a:dk1>
        <a:lt1>
          <a:srgbClr val="FFFFFF"/>
        </a:lt1>
        <a:dk2>
          <a:srgbClr val="1A1A1A"/>
        </a:dk2>
        <a:lt2>
          <a:srgbClr val="D7D8D9"/>
        </a:lt2>
        <a:accent1>
          <a:srgbClr val="CBD7D6"/>
        </a:accent1>
        <a:accent2>
          <a:srgbClr val="ACBCB8"/>
        </a:accent2>
        <a:accent3>
          <a:srgbClr val="FFFFFF"/>
        </a:accent3>
        <a:accent4>
          <a:srgbClr val="141414"/>
        </a:accent4>
        <a:accent5>
          <a:srgbClr val="E2E8E8"/>
        </a:accent5>
        <a:accent6>
          <a:srgbClr val="9BAAA6"/>
        </a:accent6>
        <a:hlink>
          <a:srgbClr val="96A8A2"/>
        </a:hlink>
        <a:folHlink>
          <a:srgbClr val="5A6A6A"/>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46</Words>
  <Application>Microsoft Office PowerPoint</Application>
  <PresentationFormat>Benutzerdefiniert</PresentationFormat>
  <Paragraphs>30</Paragraphs>
  <Slides>3</Slides>
  <Notes>2</Notes>
  <HiddenSlides>0</HiddenSlides>
  <MMClips>0</MMClips>
  <ScaleCrop>false</ScaleCrop>
  <HeadingPairs>
    <vt:vector size="4" baseType="variant">
      <vt:variant>
        <vt:lpstr>Design</vt:lpstr>
      </vt:variant>
      <vt:variant>
        <vt:i4>1</vt:i4>
      </vt:variant>
      <vt:variant>
        <vt:lpstr>Folientitel</vt:lpstr>
      </vt:variant>
      <vt:variant>
        <vt:i4>3</vt:i4>
      </vt:variant>
    </vt:vector>
  </HeadingPairs>
  <TitlesOfParts>
    <vt:vector size="4" baseType="lpstr">
      <vt:lpstr>SCHUFA_Praesentationsvorlage</vt:lpstr>
      <vt:lpstr>Fit im Urheberrecht! Arbeitsmaterialien</vt:lpstr>
      <vt:lpstr>Wichtige Begriffe</vt:lpstr>
      <vt:lpstr>PowerPoint-Präsentation</vt:lpstr>
    </vt:vector>
  </TitlesOfParts>
  <Manager>mg</Manager>
  <Company>Helliwood media &amp; education</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Urheberrecht</dc:title>
  <dc:subject>SCHUFA Masterlayout</dc:subject>
  <dc:creator>deumer@helliwood.com</dc:creator>
  <cp:lastModifiedBy>Leupolz Lisa</cp:lastModifiedBy>
  <cp:revision>412</cp:revision>
  <cp:lastPrinted>2013-07-01T08:57:45Z</cp:lastPrinted>
  <dcterms:created xsi:type="dcterms:W3CDTF">2008-07-07T09:25:06Z</dcterms:created>
  <dcterms:modified xsi:type="dcterms:W3CDTF">2017-09-27T09:18:15Z</dcterms:modified>
</cp:coreProperties>
</file>