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5" r:id="rId1"/>
  </p:sldMasterIdLst>
  <p:notesMasterIdLst>
    <p:notesMasterId r:id="rId5"/>
  </p:notesMasterIdLst>
  <p:handoutMasterIdLst>
    <p:handoutMasterId r:id="rId6"/>
  </p:handoutMasterIdLst>
  <p:sldIdLst>
    <p:sldId id="303" r:id="rId2"/>
    <p:sldId id="310" r:id="rId3"/>
    <p:sldId id="309" r:id="rId4"/>
  </p:sldIdLst>
  <p:sldSz cx="9145588" cy="6859588"/>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1" userDrawn="1">
          <p15:clr>
            <a:srgbClr val="A4A3A4"/>
          </p15:clr>
        </p15:guide>
        <p15:guide id="2" pos="2881" userDrawn="1">
          <p15:clr>
            <a:srgbClr val="A4A3A4"/>
          </p15:clr>
        </p15:guide>
        <p15:guide id="3" pos="30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E7D"/>
    <a:srgbClr val="DC0F1B"/>
    <a:srgbClr val="8DB92F"/>
    <a:srgbClr val="283D7C"/>
    <a:srgbClr val="004388"/>
    <a:srgbClr val="E8E8F2"/>
    <a:srgbClr val="CBD7D6"/>
    <a:srgbClr val="5A6A6A"/>
    <a:srgbClr val="484848"/>
    <a:srgbClr val="FF6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97" autoAdjust="0"/>
    <p:restoredTop sz="80102" autoAdjust="0"/>
  </p:normalViewPr>
  <p:slideViewPr>
    <p:cSldViewPr>
      <p:cViewPr>
        <p:scale>
          <a:sx n="95" d="100"/>
          <a:sy n="95" d="100"/>
        </p:scale>
        <p:origin x="-2058" y="-72"/>
      </p:cViewPr>
      <p:guideLst>
        <p:guide orient="horz" pos="2161"/>
        <p:guide pos="2881"/>
        <p:guide pos="300"/>
      </p:guideLst>
    </p:cSldViewPr>
  </p:slideViewPr>
  <p:notesTextViewPr>
    <p:cViewPr>
      <p:scale>
        <a:sx n="3" d="2"/>
        <a:sy n="3" d="2"/>
      </p:scale>
      <p:origin x="0" y="0"/>
    </p:cViewPr>
  </p:notesTextViewPr>
  <p:sorterViewPr>
    <p:cViewPr>
      <p:scale>
        <a:sx n="66" d="100"/>
        <a:sy n="66" d="100"/>
      </p:scale>
      <p:origin x="0" y="2652"/>
    </p:cViewPr>
  </p:sorterViewPr>
  <p:notesViewPr>
    <p:cSldViewPr>
      <p:cViewPr varScale="1">
        <p:scale>
          <a:sx n="66" d="100"/>
          <a:sy n="66" d="100"/>
        </p:scale>
        <p:origin x="0" y="0"/>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7" name="Rectangle 3"/>
          <p:cNvSpPr>
            <a:spLocks noGrp="1" noChangeArrowheads="1"/>
          </p:cNvSpPr>
          <p:nvPr>
            <p:ph type="dt" sz="quarter"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200">
                <a:latin typeface="Times" panose="02020603060405020304" pitchFamily="18" charset="0"/>
              </a:defRPr>
            </a:lvl1pPr>
          </a:lstStyle>
          <a:p>
            <a:fld id="{25C74BE0-5289-4A59-BE13-A5152D49D199}" type="slidenum">
              <a:rPr lang="de-DE"/>
              <a:pPr/>
              <a:t>‹Nr.›</a:t>
            </a:fld>
            <a:endParaRPr lang="de-DE"/>
          </a:p>
        </p:txBody>
      </p:sp>
    </p:spTree>
    <p:extLst>
      <p:ext uri="{BB962C8B-B14F-4D97-AF65-F5344CB8AC3E}">
        <p14:creationId xmlns:p14="http://schemas.microsoft.com/office/powerpoint/2010/main" val="1449044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8195" name="Rectangle 3"/>
          <p:cNvSpPr>
            <a:spLocks noGrp="1" noChangeArrowheads="1"/>
          </p:cNvSpPr>
          <p:nvPr>
            <p:ph type="dt"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30724" name="Rectangle 4"/>
          <p:cNvSpPr>
            <a:spLocks noGrp="1" noRot="1" noChangeAspect="1" noChangeArrowheads="1" noTextEdit="1"/>
          </p:cNvSpPr>
          <p:nvPr>
            <p:ph type="sldImg" idx="2"/>
          </p:nvPr>
        </p:nvSpPr>
        <p:spPr bwMode="auto">
          <a:xfrm>
            <a:off x="903288" y="739775"/>
            <a:ext cx="4932362"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898624" y="4686068"/>
            <a:ext cx="5015095" cy="44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p>
            <a:pPr lvl="0"/>
            <a:r>
              <a:rPr lang="de-DE" noProof="0" smtClean="0"/>
              <a:t>Klicken Sie, um die Textformatierung des Masters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8198" name="Rectangle 6"/>
          <p:cNvSpPr>
            <a:spLocks noGrp="1" noChangeArrowheads="1"/>
          </p:cNvSpPr>
          <p:nvPr>
            <p:ph type="ftr" sz="quarter" idx="4"/>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100">
                <a:latin typeface="Arial" charset="0"/>
              </a:defRPr>
            </a:lvl1pPr>
          </a:lstStyle>
          <a:p>
            <a:pPr>
              <a:defRPr/>
            </a:pPr>
            <a:endParaRPr lang="de-DE"/>
          </a:p>
        </p:txBody>
      </p:sp>
      <p:sp>
        <p:nvSpPr>
          <p:cNvPr id="8199" name="Rectangle 7"/>
          <p:cNvSpPr>
            <a:spLocks noGrp="1" noChangeArrowheads="1"/>
          </p:cNvSpPr>
          <p:nvPr>
            <p:ph type="sldNum" sz="quarter" idx="5"/>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100"/>
            </a:lvl1pPr>
          </a:lstStyle>
          <a:p>
            <a:fld id="{56F11087-0B28-4048-84AA-7BB7E55CB460}" type="slidenum">
              <a:rPr lang="de-DE"/>
              <a:pPr/>
              <a:t>‹Nr.›</a:t>
            </a:fld>
            <a:endParaRPr lang="de-DE"/>
          </a:p>
        </p:txBody>
      </p:sp>
    </p:spTree>
    <p:extLst>
      <p:ext uri="{BB962C8B-B14F-4D97-AF65-F5344CB8AC3E}">
        <p14:creationId xmlns:p14="http://schemas.microsoft.com/office/powerpoint/2010/main" val="745221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57200" algn="l" rtl="0" eaLnBrk="0" fontAlgn="base" hangingPunct="0">
      <a:spcBef>
        <a:spcPct val="30000"/>
      </a:spcBef>
      <a:spcAft>
        <a:spcPct val="0"/>
      </a:spcAft>
      <a:defRPr sz="1100" kern="1200">
        <a:solidFill>
          <a:schemeClr val="tx1"/>
        </a:solidFill>
        <a:latin typeface="Arial" charset="0"/>
        <a:ea typeface="+mn-ea"/>
        <a:cs typeface="+mn-cs"/>
      </a:defRPr>
    </a:lvl2pPr>
    <a:lvl3pPr marL="914400" algn="l" rtl="0" eaLnBrk="0" fontAlgn="base" hangingPunct="0">
      <a:spcBef>
        <a:spcPct val="30000"/>
      </a:spcBef>
      <a:spcAft>
        <a:spcPct val="0"/>
      </a:spcAft>
      <a:defRPr sz="1100" kern="1200">
        <a:solidFill>
          <a:schemeClr val="tx1"/>
        </a:solidFill>
        <a:latin typeface="Arial" charset="0"/>
        <a:ea typeface="+mn-ea"/>
        <a:cs typeface="+mn-cs"/>
      </a:defRPr>
    </a:lvl3pPr>
    <a:lvl4pPr marL="1371600" algn="l" rtl="0" eaLnBrk="0" fontAlgn="base" hangingPunct="0">
      <a:spcBef>
        <a:spcPct val="30000"/>
      </a:spcBef>
      <a:spcAft>
        <a:spcPct val="0"/>
      </a:spcAft>
      <a:defRPr sz="1100" kern="1200">
        <a:solidFill>
          <a:schemeClr val="tx1"/>
        </a:solidFill>
        <a:latin typeface="Arial" charset="0"/>
        <a:ea typeface="+mn-ea"/>
        <a:cs typeface="+mn-cs"/>
      </a:defRPr>
    </a:lvl4pPr>
    <a:lvl5pPr marL="18288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defTabSz="922508">
              <a:defRPr>
                <a:solidFill>
                  <a:schemeClr val="tx1"/>
                </a:solidFill>
                <a:latin typeface="Arial" panose="020B0604020202020204" pitchFamily="34" charset="0"/>
              </a:defRPr>
            </a:lvl1pPr>
            <a:lvl2pPr marL="732994" indent="-281921" defTabSz="922508">
              <a:defRPr>
                <a:solidFill>
                  <a:schemeClr val="tx1"/>
                </a:solidFill>
                <a:latin typeface="Arial" panose="020B0604020202020204" pitchFamily="34" charset="0"/>
              </a:defRPr>
            </a:lvl2pPr>
            <a:lvl3pPr marL="1127684" indent="-225537" defTabSz="922508">
              <a:defRPr>
                <a:solidFill>
                  <a:schemeClr val="tx1"/>
                </a:solidFill>
                <a:latin typeface="Arial" panose="020B0604020202020204" pitchFamily="34" charset="0"/>
              </a:defRPr>
            </a:lvl3pPr>
            <a:lvl4pPr marL="1578757" indent="-225537" defTabSz="922508">
              <a:defRPr>
                <a:solidFill>
                  <a:schemeClr val="tx1"/>
                </a:solidFill>
                <a:latin typeface="Arial" panose="020B0604020202020204" pitchFamily="34" charset="0"/>
              </a:defRPr>
            </a:lvl4pPr>
            <a:lvl5pPr marL="2029831" indent="-225537" defTabSz="922508">
              <a:defRPr>
                <a:solidFill>
                  <a:schemeClr val="tx1"/>
                </a:solidFill>
                <a:latin typeface="Arial" panose="020B0604020202020204" pitchFamily="34" charset="0"/>
              </a:defRPr>
            </a:lvl5pPr>
            <a:lvl6pPr marL="2480904" indent="-225537" defTabSz="922508" eaLnBrk="0" fontAlgn="base" hangingPunct="0">
              <a:spcBef>
                <a:spcPct val="0"/>
              </a:spcBef>
              <a:spcAft>
                <a:spcPct val="0"/>
              </a:spcAft>
              <a:defRPr>
                <a:solidFill>
                  <a:schemeClr val="tx1"/>
                </a:solidFill>
                <a:latin typeface="Arial" panose="020B0604020202020204" pitchFamily="34" charset="0"/>
              </a:defRPr>
            </a:lvl6pPr>
            <a:lvl7pPr marL="2931978" indent="-225537" defTabSz="922508" eaLnBrk="0" fontAlgn="base" hangingPunct="0">
              <a:spcBef>
                <a:spcPct val="0"/>
              </a:spcBef>
              <a:spcAft>
                <a:spcPct val="0"/>
              </a:spcAft>
              <a:defRPr>
                <a:solidFill>
                  <a:schemeClr val="tx1"/>
                </a:solidFill>
                <a:latin typeface="Arial" panose="020B0604020202020204" pitchFamily="34" charset="0"/>
              </a:defRPr>
            </a:lvl7pPr>
            <a:lvl8pPr marL="3383051" indent="-225537" defTabSz="922508" eaLnBrk="0" fontAlgn="base" hangingPunct="0">
              <a:spcBef>
                <a:spcPct val="0"/>
              </a:spcBef>
              <a:spcAft>
                <a:spcPct val="0"/>
              </a:spcAft>
              <a:defRPr>
                <a:solidFill>
                  <a:schemeClr val="tx1"/>
                </a:solidFill>
                <a:latin typeface="Arial" panose="020B0604020202020204" pitchFamily="34" charset="0"/>
              </a:defRPr>
            </a:lvl8pPr>
            <a:lvl9pPr marL="3834125" indent="-225537" defTabSz="922508" eaLnBrk="0" fontAlgn="base" hangingPunct="0">
              <a:spcBef>
                <a:spcPct val="0"/>
              </a:spcBef>
              <a:spcAft>
                <a:spcPct val="0"/>
              </a:spcAft>
              <a:defRPr>
                <a:solidFill>
                  <a:schemeClr val="tx1"/>
                </a:solidFill>
                <a:latin typeface="Arial" panose="020B0604020202020204" pitchFamily="34" charset="0"/>
              </a:defRPr>
            </a:lvl9pPr>
          </a:lstStyle>
          <a:p>
            <a:fld id="{DDFB7698-FD3F-42E7-B9C3-C4E186A9741D}" type="slidenum">
              <a:rPr lang="de-DE"/>
              <a:pPr/>
              <a:t>1</a:t>
            </a:fld>
            <a:endParaRPr lang="de-DE"/>
          </a:p>
        </p:txBody>
      </p:sp>
      <p:sp>
        <p:nvSpPr>
          <p:cNvPr id="31747" name="Rectangle 2"/>
          <p:cNvSpPr>
            <a:spLocks noGrp="1" noRot="1" noChangeAspect="1" noChangeArrowheads="1" noTextEdit="1"/>
          </p:cNvSpPr>
          <p:nvPr>
            <p:ph type="sldImg"/>
          </p:nvPr>
        </p:nvSpPr>
        <p:spPr>
          <a:xfrm>
            <a:off x="903288" y="739775"/>
            <a:ext cx="4932362" cy="3700463"/>
          </a:xfrm>
          <a:ln/>
        </p:spPr>
      </p:sp>
      <p:sp>
        <p:nvSpPr>
          <p:cNvPr id="31748" name="Rectangle 3"/>
          <p:cNvSpPr>
            <a:spLocks noGrp="1" noChangeArrowheads="1"/>
          </p:cNvSpPr>
          <p:nvPr>
            <p:ph type="body" idx="1"/>
          </p:nvPr>
        </p:nvSpPr>
        <p:spPr>
          <a:noFill/>
        </p:spPr>
        <p:txBody>
          <a:bodyPr/>
          <a:lstStyle/>
          <a:p>
            <a:pPr eaLnBrk="1" hangingPunct="1"/>
            <a:endParaRPr lang="de-DE" dirty="0" smtClean="0">
              <a:latin typeface="Arial" panose="020B0604020202020204" pitchFamily="34" charset="0"/>
            </a:endParaRPr>
          </a:p>
        </p:txBody>
      </p:sp>
    </p:spTree>
    <p:extLst>
      <p:ext uri="{BB962C8B-B14F-4D97-AF65-F5344CB8AC3E}">
        <p14:creationId xmlns:p14="http://schemas.microsoft.com/office/powerpoint/2010/main" val="1283870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100" b="1" kern="1200" dirty="0" smtClean="0">
                <a:solidFill>
                  <a:schemeClr val="tx1"/>
                </a:solidFill>
                <a:effectLst/>
                <a:latin typeface="Arial" charset="0"/>
                <a:ea typeface="+mn-ea"/>
                <a:cs typeface="+mn-cs"/>
              </a:rPr>
              <a:t>Urheberrecht</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Das Urheberrecht schützt schöpferische Leistungen (z. B. von Autorinnen und Autoren, Musikerinnen und Musikern, Fotografinnen und Fotografen). </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In Deutschland gibt es dafür das Urheberrechtsgesetz (UrhG).</a:t>
            </a:r>
            <a:endParaRPr lang="de-DE" sz="1100" kern="1200" dirty="0" smtClean="0">
              <a:solidFill>
                <a:schemeClr val="tx1"/>
              </a:solidFill>
              <a:effectLst/>
              <a:latin typeface="Arial" charset="0"/>
              <a:ea typeface="+mn-ea"/>
              <a:cs typeface="+mn-cs"/>
            </a:endParaRPr>
          </a:p>
          <a:p>
            <a:r>
              <a:rPr lang="de-DE" sz="1100" b="0" kern="1200" dirty="0" smtClean="0">
                <a:solidFill>
                  <a:schemeClr val="tx1"/>
                </a:solidFill>
                <a:effectLst/>
                <a:latin typeface="Arial" charset="0"/>
                <a:ea typeface="+mn-ea"/>
                <a:cs typeface="+mn-cs"/>
              </a:rPr>
              <a:t> </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Urheberinnen</a:t>
            </a:r>
            <a:r>
              <a:rPr lang="de-DE" sz="1100" b="1" kern="1200" baseline="0" dirty="0" smtClean="0">
                <a:solidFill>
                  <a:schemeClr val="tx1"/>
                </a:solidFill>
                <a:effectLst/>
                <a:latin typeface="Arial" charset="0"/>
                <a:ea typeface="+mn-ea"/>
                <a:cs typeface="+mn-cs"/>
              </a:rPr>
              <a:t> und </a:t>
            </a:r>
            <a:r>
              <a:rPr lang="de-DE" sz="1100" b="1" kern="1200" dirty="0" smtClean="0">
                <a:solidFill>
                  <a:schemeClr val="tx1"/>
                </a:solidFill>
                <a:effectLst/>
                <a:latin typeface="Arial" charset="0"/>
                <a:ea typeface="+mn-ea"/>
                <a:cs typeface="+mn-cs"/>
              </a:rPr>
              <a:t>Urheber</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Urheberinnen und Urheber sind Schöpferinnen und Schöpfer eines Werkes.</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Sie oder er hat z. B. den Text für ein Buch oder das Drehbuch für einen Film geschrieben, die Musik komponiert, das Foto gemacht, ein Bild gemalt oder einen Comic gezeichnet.</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Auch wenn man das eigene Werk verkauft oder anderen zur Nutzung frei zur Verfügung stellt, bleibt man Urheberin oder Urheber.</a:t>
            </a:r>
            <a:endParaRPr lang="de-DE" sz="1100" kern="1200" dirty="0" smtClean="0">
              <a:solidFill>
                <a:schemeClr val="tx1"/>
              </a:solidFill>
              <a:effectLst/>
              <a:latin typeface="Arial" charset="0"/>
              <a:ea typeface="+mn-ea"/>
              <a:cs typeface="+mn-cs"/>
            </a:endParaRPr>
          </a:p>
          <a:p>
            <a:r>
              <a:rPr lang="de-DE" sz="1100" b="0" kern="1200" dirty="0" smtClean="0">
                <a:solidFill>
                  <a:schemeClr val="tx1"/>
                </a:solidFill>
                <a:effectLst/>
                <a:latin typeface="Arial" charset="0"/>
                <a:ea typeface="+mn-ea"/>
                <a:cs typeface="+mn-cs"/>
              </a:rPr>
              <a:t> </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Werke</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Werke sind das, was Urheberinnen und Urheber selbst und einmalig geschaffen haben (z. B. Texte, Computerprogramme, Fotos, Filme, Musik, Zeichnungen, Pläne, Skizzen).</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Das Urheberrechtsgesetz nennt es persönliche geistige Schöpfungen.</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Vom Urheberrecht geschützt sind nur kulturell-schöpferische Werke und nicht gewerblich-kommerziell nutzbare Erfindungen (z. B. technische Verfahren oder Produkte </a:t>
            </a:r>
            <a:r>
              <a:rPr lang="de-DE" sz="1100" b="0" kern="1200" dirty="0" smtClean="0">
                <a:solidFill>
                  <a:schemeClr val="tx1"/>
                </a:solidFill>
                <a:effectLst/>
                <a:latin typeface="Arial" charset="0"/>
                <a:ea typeface="+mn-ea"/>
                <a:cs typeface="+mn-cs"/>
                <a:sym typeface="Wingdings" panose="05000000000000000000" pitchFamily="2" charset="2"/>
              </a:rPr>
              <a:t></a:t>
            </a:r>
            <a:r>
              <a:rPr lang="de-DE" sz="1100" b="0" kern="1200" dirty="0" smtClean="0">
                <a:solidFill>
                  <a:schemeClr val="tx1"/>
                </a:solidFill>
                <a:effectLst/>
                <a:latin typeface="Arial" charset="0"/>
                <a:ea typeface="+mn-ea"/>
                <a:cs typeface="+mn-cs"/>
              </a:rPr>
              <a:t> Schutz durch das Patentrecht). </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Es werden nicht nur kulturell-schöpferische Werke von Personen aus bestimmten Berufsgruppen geschützt, sondern auch Werke von Laien.</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Bei Werken muss eine Eigenleistung erkennbar sein, die sich vom Alltäglichen abhebt (sogenannte Schöpfungshöhe).</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Eine Idee ist noch kein Werk.</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 </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Nutzerinnen und Nutzer</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Urheberinnen und Urheber können selbst entscheiden, ob und wie ihre Werke von anderen genutzt werden (z. B. gegen Bezahlung oder kostenfrei). </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Der Wille der Urheberin bzw. des Urhebers muss beachtet werden, um fremde Werke urheberrechtskonform zu nutzen. </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 </a:t>
            </a:r>
            <a:endParaRPr lang="de-DE" sz="1100"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Urheberrechtsverletzung</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Wenn urheberrechtlich geschützte Werke unerlaubt verwertet werden (z. B. wenn ein fremder Text veröffentlicht wird, ohne ihn zu zitieren oder eine Rechteanfrage zu stellen), wird gegen das Urheberrecht verstoßen. Dann liegt eine Urheberrechtsverletzung vor.</a:t>
            </a:r>
          </a:p>
          <a:p>
            <a:pPr marL="171450" lvl="0" indent="-171450">
              <a:buFont typeface="Arial" panose="020B0604020202020204" pitchFamily="34" charset="0"/>
              <a:buChar char="•"/>
            </a:pPr>
            <a:r>
              <a:rPr lang="de-DE" sz="1100" b="0" kern="1200" dirty="0" smtClean="0">
                <a:solidFill>
                  <a:schemeClr val="tx1"/>
                </a:solidFill>
                <a:effectLst/>
                <a:latin typeface="Arial" charset="0"/>
                <a:ea typeface="+mn-ea"/>
                <a:cs typeface="+mn-cs"/>
              </a:rPr>
              <a:t>Es drohen Geld- oder Gefängnisstrafen, auch bei Vergehen im Internet. </a:t>
            </a:r>
            <a:endParaRPr lang="de-DE" sz="1100" kern="1200" dirty="0" smtClean="0">
              <a:solidFill>
                <a:schemeClr val="tx1"/>
              </a:solidFill>
              <a:effectLst/>
              <a:latin typeface="Arial" charset="0"/>
              <a:ea typeface="+mn-ea"/>
              <a:cs typeface="+mn-cs"/>
            </a:endParaRPr>
          </a:p>
          <a:p>
            <a:pPr marL="171450" indent="-171450">
              <a:buFont typeface="Arial" panose="020B0604020202020204" pitchFamily="34" charset="0"/>
              <a:buChar char="•"/>
            </a:pPr>
            <a:r>
              <a:rPr lang="de-DE" sz="1100" kern="1200" dirty="0" smtClean="0">
                <a:solidFill>
                  <a:schemeClr val="tx1"/>
                </a:solidFill>
                <a:effectLst/>
                <a:latin typeface="Arial" charset="0"/>
                <a:ea typeface="+mn-ea"/>
                <a:cs typeface="+mn-cs"/>
              </a:rPr>
              <a:t>Im Berufskontext begangen, kann eine Urheberrechtsverletzung außerdem arbeitsrechtliche Konsequenzen haben (z. B. Abmahnung, bei schwerwiegenden Vergehen evtl. sogar Kündigung).</a:t>
            </a:r>
          </a:p>
        </p:txBody>
      </p:sp>
      <p:sp>
        <p:nvSpPr>
          <p:cNvPr id="4" name="Foliennummernplatzhalter 3"/>
          <p:cNvSpPr>
            <a:spLocks noGrp="1"/>
          </p:cNvSpPr>
          <p:nvPr>
            <p:ph type="sldNum" sz="quarter" idx="10"/>
          </p:nvPr>
        </p:nvSpPr>
        <p:spPr/>
        <p:txBody>
          <a:bodyPr/>
          <a:lstStyle/>
          <a:p>
            <a:fld id="{56F11087-0B28-4048-84AA-7BB7E55CB460}" type="slidenum">
              <a:rPr lang="de-DE" smtClean="0"/>
              <a:pPr/>
              <a:t>2</a:t>
            </a:fld>
            <a:endParaRPr lang="de-DE"/>
          </a:p>
        </p:txBody>
      </p:sp>
    </p:spTree>
    <p:extLst>
      <p:ext uri="{BB962C8B-B14F-4D97-AF65-F5344CB8AC3E}">
        <p14:creationId xmlns:p14="http://schemas.microsoft.com/office/powerpoint/2010/main" val="12017175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hteck 1"/>
          <p:cNvSpPr/>
          <p:nvPr userDrawn="1"/>
        </p:nvSpPr>
        <p:spPr bwMode="auto">
          <a:xfrm>
            <a:off x="0" y="1"/>
            <a:ext cx="9145588" cy="6175099"/>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04"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3" name="Rechteck 2"/>
          <p:cNvSpPr/>
          <p:nvPr userDrawn="1"/>
        </p:nvSpPr>
        <p:spPr bwMode="auto">
          <a:xfrm>
            <a:off x="0" y="5667376"/>
            <a:ext cx="9145588" cy="867763"/>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1138692" name="Rectangle 4"/>
          <p:cNvSpPr>
            <a:spLocks noGrp="1" noChangeArrowheads="1"/>
          </p:cNvSpPr>
          <p:nvPr>
            <p:ph type="ctrTitle" sz="quarter"/>
          </p:nvPr>
        </p:nvSpPr>
        <p:spPr>
          <a:xfrm>
            <a:off x="444500" y="5950074"/>
            <a:ext cx="6307138" cy="619324"/>
          </a:xfrm>
        </p:spPr>
        <p:txBody>
          <a:bodyPr lIns="0" tIns="0" rIns="0" bIns="0" anchor="t"/>
          <a:lstStyle>
            <a:lvl1pPr>
              <a:lnSpc>
                <a:spcPts val="3200"/>
              </a:lnSpc>
              <a:defRPr sz="2800"/>
            </a:lvl1pPr>
          </a:lstStyle>
          <a:p>
            <a:pPr lvl="0"/>
            <a:r>
              <a:rPr lang="de-DE" noProof="0" dirty="0" smtClean="0"/>
              <a:t>Mastertitelformat bearbeiten</a:t>
            </a:r>
          </a:p>
        </p:txBody>
      </p:sp>
      <p:pic>
        <p:nvPicPr>
          <p:cNvPr id="10" name="Grafik 9"/>
          <p:cNvPicPr>
            <a:picLocks noChangeAspect="1"/>
          </p:cNvPicPr>
          <p:nvPr userDrawn="1"/>
        </p:nvPicPr>
        <p:blipFill>
          <a:blip r:embed="rId3"/>
          <a:stretch>
            <a:fillRect/>
          </a:stretch>
        </p:blipFill>
        <p:spPr>
          <a:xfrm>
            <a:off x="7138079" y="5860064"/>
            <a:ext cx="1688174" cy="512379"/>
          </a:xfrm>
          <a:prstGeom prst="rect">
            <a:avLst/>
          </a:prstGeom>
        </p:spPr>
      </p:pic>
    </p:spTree>
    <p:extLst>
      <p:ext uri="{BB962C8B-B14F-4D97-AF65-F5344CB8AC3E}">
        <p14:creationId xmlns:p14="http://schemas.microsoft.com/office/powerpoint/2010/main" val="13735122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EFF5075-79E7-46F6-B89E-C3C3FA0AD7F4}" type="slidenum">
              <a:rPr lang="de-DE"/>
              <a:pPr/>
              <a:t>‹Nr.›</a:t>
            </a:fld>
            <a:endParaRPr lang="de-DE"/>
          </a:p>
        </p:txBody>
      </p:sp>
    </p:spTree>
    <p:extLst>
      <p:ext uri="{BB962C8B-B14F-4D97-AF65-F5344CB8AC3E}">
        <p14:creationId xmlns:p14="http://schemas.microsoft.com/office/powerpoint/2010/main" val="181208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1" y="273051"/>
            <a:ext cx="5113337" cy="58547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2650"/>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25CA0AE7-A23D-4992-99B4-0B732257B8FC}" type="slidenum">
              <a:rPr lang="de-DE"/>
              <a:pPr/>
              <a:t>‹Nr.›</a:t>
            </a:fld>
            <a:endParaRPr lang="de-DE"/>
          </a:p>
        </p:txBody>
      </p:sp>
    </p:spTree>
    <p:extLst>
      <p:ext uri="{BB962C8B-B14F-4D97-AF65-F5344CB8AC3E}">
        <p14:creationId xmlns:p14="http://schemas.microsoft.com/office/powerpoint/2010/main" val="1062461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2188"/>
            <a:ext cx="5487986" cy="566737"/>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7986" cy="4116388"/>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de-DE" noProof="0" smtClean="0"/>
          </a:p>
        </p:txBody>
      </p:sp>
      <p:sp>
        <p:nvSpPr>
          <p:cNvPr id="4" name="Textplatzhalter 3"/>
          <p:cNvSpPr>
            <a:spLocks noGrp="1"/>
          </p:cNvSpPr>
          <p:nvPr>
            <p:ph type="body" sz="half" idx="2"/>
          </p:nvPr>
        </p:nvSpPr>
        <p:spPr>
          <a:xfrm>
            <a:off x="1792288" y="5368926"/>
            <a:ext cx="5487986"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C9C7C83-9C1F-4361-85FF-74434A82D97A}" type="slidenum">
              <a:rPr lang="de-DE"/>
              <a:pPr/>
              <a:t>‹Nr.›</a:t>
            </a:fld>
            <a:endParaRPr lang="de-DE"/>
          </a:p>
        </p:txBody>
      </p:sp>
    </p:spTree>
    <p:extLst>
      <p:ext uri="{BB962C8B-B14F-4D97-AF65-F5344CB8AC3E}">
        <p14:creationId xmlns:p14="http://schemas.microsoft.com/office/powerpoint/2010/main" val="1992778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FEB59AAB-1B9B-4A0D-9BEF-93BA71F0F425}" type="slidenum">
              <a:rPr lang="de-DE"/>
              <a:pPr/>
              <a:t>‹Nr.›</a:t>
            </a:fld>
            <a:endParaRPr lang="de-DE"/>
          </a:p>
        </p:txBody>
      </p:sp>
    </p:spTree>
    <p:extLst>
      <p:ext uri="{BB962C8B-B14F-4D97-AF65-F5344CB8AC3E}">
        <p14:creationId xmlns:p14="http://schemas.microsoft.com/office/powerpoint/2010/main" val="1032288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99250" y="323851"/>
            <a:ext cx="2103438" cy="56261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87351" y="323851"/>
            <a:ext cx="6159499" cy="56261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C548495B-27F7-48B1-9BA9-FA5415843C3E}" type="slidenum">
              <a:rPr lang="de-DE"/>
              <a:pPr/>
              <a:t>‹Nr.›</a:t>
            </a:fld>
            <a:endParaRPr lang="de-DE"/>
          </a:p>
        </p:txBody>
      </p:sp>
    </p:spTree>
    <p:extLst>
      <p:ext uri="{BB962C8B-B14F-4D97-AF65-F5344CB8AC3E}">
        <p14:creationId xmlns:p14="http://schemas.microsoft.com/office/powerpoint/2010/main" val="1195740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fel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38874190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felbild Urheberrech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
        <p:nvSpPr>
          <p:cNvPr id="5" name="Pfeil nach rechts 4"/>
          <p:cNvSpPr/>
          <p:nvPr userDrawn="1"/>
        </p:nvSpPr>
        <p:spPr bwMode="auto">
          <a:xfrm>
            <a:off x="3231779" y="2914024"/>
            <a:ext cx="775784" cy="251981"/>
          </a:xfrm>
          <a:prstGeom prst="rightArrow">
            <a:avLst>
              <a:gd name="adj1" fmla="val 17769"/>
              <a:gd name="adj2" fmla="val 67043"/>
            </a:avLst>
          </a:prstGeom>
          <a:solidFill>
            <a:srgbClr val="283D7C"/>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6" name="Urheber"/>
          <p:cNvSpPr/>
          <p:nvPr userDrawn="1"/>
        </p:nvSpPr>
        <p:spPr bwMode="auto">
          <a:xfrm>
            <a:off x="477838" y="2878834"/>
            <a:ext cx="2474776" cy="315036"/>
          </a:xfrm>
          <a:prstGeom prst="rect">
            <a:avLst/>
          </a:prstGeom>
          <a:solidFill>
            <a:srgbClr val="243E7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500" b="0" dirty="0" smtClean="0">
                <a:solidFill>
                  <a:schemeClr val="bg1"/>
                </a:solidFill>
                <a:latin typeface="Arial" charset="0"/>
              </a:rPr>
              <a:t>Urheberinnen und Urheber</a:t>
            </a:r>
            <a:endParaRPr kumimoji="0" lang="de-DE" sz="1500" b="0" i="0" u="none" strike="noStrike" cap="none" normalizeH="0" baseline="0" dirty="0" smtClean="0">
              <a:ln>
                <a:noFill/>
              </a:ln>
              <a:solidFill>
                <a:schemeClr val="bg1"/>
              </a:solidFill>
              <a:effectLst/>
              <a:latin typeface="Arial" charset="0"/>
            </a:endParaRPr>
          </a:p>
        </p:txBody>
      </p:sp>
      <p:sp>
        <p:nvSpPr>
          <p:cNvPr id="7" name="Schöpfung"/>
          <p:cNvSpPr/>
          <p:nvPr userDrawn="1"/>
        </p:nvSpPr>
        <p:spPr bwMode="auto">
          <a:xfrm>
            <a:off x="3103420" y="2563798"/>
            <a:ext cx="990110" cy="945105"/>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873125"/>
            <a:r>
              <a:rPr lang="de-DE" sz="1000" dirty="0" smtClean="0">
                <a:solidFill>
                  <a:srgbClr val="243E7D"/>
                </a:solidFill>
                <a:latin typeface="Arial" charset="0"/>
              </a:rPr>
              <a:t>persönliche</a:t>
            </a:r>
          </a:p>
          <a:p>
            <a:pPr algn="ctr" defTabSz="873125"/>
            <a:r>
              <a:rPr kumimoji="0" lang="de-DE" sz="1000" i="0" u="none" strike="noStrike" cap="none" normalizeH="0" baseline="0" dirty="0" smtClean="0">
                <a:ln>
                  <a:noFill/>
                </a:ln>
                <a:solidFill>
                  <a:srgbClr val="243E7D"/>
                </a:solidFill>
                <a:effectLst/>
                <a:latin typeface="Arial" charset="0"/>
              </a:rPr>
              <a:t>geistige</a:t>
            </a:r>
          </a:p>
          <a:p>
            <a:pPr algn="ctr" defTabSz="873125"/>
            <a:endParaRPr kumimoji="0" lang="de-DE" sz="1000" i="0" u="none" strike="noStrike" cap="none" normalizeH="0" baseline="0" dirty="0" smtClean="0">
              <a:ln>
                <a:noFill/>
              </a:ln>
              <a:solidFill>
                <a:srgbClr val="243E7D"/>
              </a:solidFill>
              <a:effectLst/>
              <a:latin typeface="Arial" charset="0"/>
            </a:endParaRPr>
          </a:p>
          <a:p>
            <a:pPr algn="ctr" defTabSz="873125"/>
            <a:endParaRPr kumimoji="0" lang="de-DE" sz="600" i="0" u="none" strike="noStrike" cap="none" normalizeH="0" baseline="0" dirty="0" smtClean="0">
              <a:ln>
                <a:noFill/>
              </a:ln>
              <a:solidFill>
                <a:srgbClr val="243E7D"/>
              </a:solidFill>
              <a:effectLst/>
              <a:latin typeface="Arial" charset="0"/>
            </a:endParaRPr>
          </a:p>
          <a:p>
            <a:pPr algn="ctr" defTabSz="873125"/>
            <a:r>
              <a:rPr kumimoji="0" lang="de-DE" sz="1000" i="0" u="none" strike="noStrike" cap="none" normalizeH="0" baseline="0" dirty="0" smtClean="0">
                <a:ln>
                  <a:noFill/>
                </a:ln>
                <a:solidFill>
                  <a:srgbClr val="243E7D"/>
                </a:solidFill>
                <a:effectLst/>
                <a:latin typeface="Arial" charset="0"/>
              </a:rPr>
              <a:t>Schöpfung</a:t>
            </a:r>
          </a:p>
        </p:txBody>
      </p:sp>
      <p:sp>
        <p:nvSpPr>
          <p:cNvPr id="8" name="Werke"/>
          <p:cNvSpPr/>
          <p:nvPr userDrawn="1"/>
        </p:nvSpPr>
        <p:spPr bwMode="auto">
          <a:xfrm>
            <a:off x="4286728" y="2881118"/>
            <a:ext cx="752152" cy="315036"/>
          </a:xfrm>
          <a:prstGeom prst="rect">
            <a:avLst/>
          </a:prstGeom>
          <a:solidFill>
            <a:srgbClr val="243E7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500" b="0" dirty="0" smtClean="0">
                <a:solidFill>
                  <a:schemeClr val="bg1"/>
                </a:solidFill>
                <a:latin typeface="Arial" charset="0"/>
              </a:rPr>
              <a:t>Werke</a:t>
            </a:r>
            <a:endParaRPr kumimoji="0" lang="de-DE" sz="1500" b="0" i="0" u="none" strike="noStrike" cap="none" normalizeH="0" baseline="0" dirty="0" smtClean="0">
              <a:ln>
                <a:noFill/>
              </a:ln>
              <a:solidFill>
                <a:schemeClr val="bg1"/>
              </a:solidFill>
              <a:effectLst/>
              <a:latin typeface="Arial" charset="0"/>
            </a:endParaRPr>
          </a:p>
        </p:txBody>
      </p:sp>
      <p:sp>
        <p:nvSpPr>
          <p:cNvPr id="9" name="Nutzer"/>
          <p:cNvSpPr/>
          <p:nvPr userDrawn="1"/>
        </p:nvSpPr>
        <p:spPr bwMode="auto">
          <a:xfrm>
            <a:off x="6372994" y="2878834"/>
            <a:ext cx="2313806" cy="315036"/>
          </a:xfrm>
          <a:prstGeom prst="rect">
            <a:avLst/>
          </a:prstGeom>
          <a:solidFill>
            <a:srgbClr val="243E7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500" b="0" dirty="0" smtClean="0">
                <a:solidFill>
                  <a:schemeClr val="bg1"/>
                </a:solidFill>
                <a:latin typeface="Arial" charset="0"/>
              </a:rPr>
              <a:t>Nutzerinnen und Nutzer</a:t>
            </a:r>
            <a:endParaRPr kumimoji="0" lang="de-DE" sz="1500" b="0" i="0" u="none" strike="noStrike" cap="none" normalizeH="0" baseline="0" dirty="0" smtClean="0">
              <a:ln>
                <a:noFill/>
              </a:ln>
              <a:solidFill>
                <a:schemeClr val="bg1"/>
              </a:solidFill>
              <a:effectLst/>
              <a:latin typeface="Arial" charset="0"/>
            </a:endParaRPr>
          </a:p>
        </p:txBody>
      </p:sp>
      <p:pic>
        <p:nvPicPr>
          <p:cNvPr id="10" name="Grafik Urheb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2334" y="3460322"/>
            <a:ext cx="2590757" cy="2436749"/>
          </a:xfrm>
          <a:prstGeom prst="rect">
            <a:avLst/>
          </a:prstGeom>
        </p:spPr>
      </p:pic>
      <p:pic>
        <p:nvPicPr>
          <p:cNvPr id="11" name="Grafik Nutze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78909" y="3429000"/>
            <a:ext cx="2624058" cy="2468071"/>
          </a:xfrm>
          <a:prstGeom prst="rect">
            <a:avLst/>
          </a:prstGeom>
        </p:spPr>
      </p:pic>
      <p:sp>
        <p:nvSpPr>
          <p:cNvPr id="12" name="urheberrechtskonform"/>
          <p:cNvSpPr/>
          <p:nvPr userDrawn="1"/>
        </p:nvSpPr>
        <p:spPr bwMode="auto">
          <a:xfrm>
            <a:off x="5024419" y="1838537"/>
            <a:ext cx="1382223" cy="485801"/>
          </a:xfrm>
          <a:prstGeom prst="rect">
            <a:avLst/>
          </a:prstGeom>
          <a:solidFill>
            <a:srgbClr val="8DB92F"/>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400" b="0" dirty="0" smtClean="0">
                <a:solidFill>
                  <a:schemeClr val="bg1"/>
                </a:solidFill>
                <a:latin typeface="Arial" charset="0"/>
              </a:rPr>
              <a:t>urheberrechts-konform</a:t>
            </a:r>
            <a:endParaRPr kumimoji="0" lang="de-DE" sz="1400" b="0" i="0" u="none" strike="noStrike" cap="none" normalizeH="0" baseline="0" dirty="0" smtClean="0">
              <a:ln>
                <a:noFill/>
              </a:ln>
              <a:solidFill>
                <a:schemeClr val="bg1"/>
              </a:solidFill>
              <a:effectLst/>
              <a:latin typeface="Arial" charset="0"/>
            </a:endParaRPr>
          </a:p>
        </p:txBody>
      </p:sp>
      <p:sp>
        <p:nvSpPr>
          <p:cNvPr id="13" name="Pfeil nach rechts 12"/>
          <p:cNvSpPr/>
          <p:nvPr userDrawn="1"/>
        </p:nvSpPr>
        <p:spPr bwMode="auto">
          <a:xfrm rot="10800000">
            <a:off x="5318045" y="2910361"/>
            <a:ext cx="775784" cy="251981"/>
          </a:xfrm>
          <a:prstGeom prst="rightArrow">
            <a:avLst>
              <a:gd name="adj1" fmla="val 17769"/>
              <a:gd name="adj2" fmla="val 67043"/>
            </a:avLst>
          </a:prstGeom>
          <a:solidFill>
            <a:srgbClr val="283D7C"/>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14" name="Pfeil nach rechts 13"/>
          <p:cNvSpPr/>
          <p:nvPr userDrawn="1"/>
        </p:nvSpPr>
        <p:spPr bwMode="auto">
          <a:xfrm rot="16200000">
            <a:off x="5488157" y="2552048"/>
            <a:ext cx="476710" cy="251981"/>
          </a:xfrm>
          <a:prstGeom prst="rightArrow">
            <a:avLst>
              <a:gd name="adj1" fmla="val 17769"/>
              <a:gd name="adj2" fmla="val 67043"/>
            </a:avLst>
          </a:prstGeom>
          <a:solidFill>
            <a:srgbClr val="8DB92F"/>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15" name="Pfeil nach rechts 14"/>
          <p:cNvSpPr/>
          <p:nvPr userDrawn="1"/>
        </p:nvSpPr>
        <p:spPr bwMode="auto">
          <a:xfrm rot="5400000">
            <a:off x="4893750" y="3867656"/>
            <a:ext cx="1662607" cy="251981"/>
          </a:xfrm>
          <a:prstGeom prst="rightArrow">
            <a:avLst>
              <a:gd name="adj1" fmla="val 17769"/>
              <a:gd name="adj2" fmla="val 67043"/>
            </a:avLst>
          </a:prstGeom>
          <a:solidFill>
            <a:srgbClr val="DC0F1B"/>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pic>
        <p:nvPicPr>
          <p:cNvPr id="16" name="Grafik Werk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88782" y="3258169"/>
            <a:ext cx="985507" cy="926524"/>
          </a:xfrm>
          <a:prstGeom prst="rect">
            <a:avLst/>
          </a:prstGeom>
        </p:spPr>
      </p:pic>
      <p:sp>
        <p:nvSpPr>
          <p:cNvPr id="17" name="Urheberrechtsverletzung"/>
          <p:cNvSpPr/>
          <p:nvPr userDrawn="1"/>
        </p:nvSpPr>
        <p:spPr bwMode="auto">
          <a:xfrm>
            <a:off x="5024419" y="4935950"/>
            <a:ext cx="1382223" cy="485801"/>
          </a:xfrm>
          <a:prstGeom prst="rect">
            <a:avLst/>
          </a:prstGeom>
          <a:solidFill>
            <a:srgbClr val="DC0F1B"/>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400" b="0" dirty="0" smtClean="0">
                <a:solidFill>
                  <a:schemeClr val="bg1"/>
                </a:solidFill>
                <a:latin typeface="Arial" charset="0"/>
              </a:rPr>
              <a:t>Urheberrechts-verletzung</a:t>
            </a:r>
            <a:endParaRPr kumimoji="0" lang="de-DE" sz="1400" b="0" i="0" u="none" strike="noStrike" cap="none" normalizeH="0" baseline="0" dirty="0" smtClean="0">
              <a:ln>
                <a:noFill/>
              </a:ln>
              <a:solidFill>
                <a:schemeClr val="bg1"/>
              </a:solidFill>
              <a:effectLst/>
              <a:latin typeface="Arial" charset="0"/>
            </a:endParaRPr>
          </a:p>
        </p:txBody>
      </p:sp>
      <p:sp>
        <p:nvSpPr>
          <p:cNvPr id="18" name="Überschrift"/>
          <p:cNvSpPr/>
          <p:nvPr userDrawn="1"/>
        </p:nvSpPr>
        <p:spPr bwMode="auto">
          <a:xfrm>
            <a:off x="3646578" y="1296608"/>
            <a:ext cx="1808553" cy="366816"/>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defTabSz="873125"/>
            <a:r>
              <a:rPr lang="de-DE" sz="1800" b="1" dirty="0" smtClean="0">
                <a:solidFill>
                  <a:srgbClr val="283D7C"/>
                </a:solidFill>
                <a:latin typeface="Arial" charset="0"/>
              </a:rPr>
              <a:t>Urheberrecht</a:t>
            </a:r>
            <a:endParaRPr kumimoji="0" lang="de-DE" sz="1600" b="1" i="0" u="none" strike="noStrike" cap="none" normalizeH="0" baseline="0" dirty="0" smtClean="0">
              <a:ln>
                <a:noFill/>
              </a:ln>
              <a:solidFill>
                <a:srgbClr val="283D7C"/>
              </a:solidFill>
              <a:effectLst/>
              <a:latin typeface="Arial" charset="0"/>
            </a:endParaRPr>
          </a:p>
        </p:txBody>
      </p:sp>
    </p:spTree>
    <p:extLst>
      <p:ext uri="{BB962C8B-B14F-4D97-AF65-F5344CB8AC3E}">
        <p14:creationId xmlns:p14="http://schemas.microsoft.com/office/powerpoint/2010/main" val="23136279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childTnLst>
                                </p:cTn>
                              </p:par>
                            </p:childTnLst>
                          </p:cTn>
                        </p:par>
                      </p:childTnLst>
                    </p:cTn>
                  </p:par>
                </p:childTnLst>
              </p:cTn>
              <p:nextCondLst>
                <p:cond evt="onClick" delay="0">
                  <p:tgtEl>
                    <p:spTgt spid="6"/>
                  </p:tgtEl>
                </p:cond>
              </p:nextCondLst>
            </p:seq>
            <p:seq concurrent="1" nextAc="seek">
              <p:cTn id="14" restart="whenNotActive" fill="hold" evtFilter="cancelBubble" nodeType="interactiveSeq">
                <p:stCondLst>
                  <p:cond evt="onClick" delay="0">
                    <p:tgtEl>
                      <p:spTgt spid="8"/>
                    </p:tgtEl>
                  </p:cond>
                </p:stCondLst>
                <p:endSync evt="end" delay="0">
                  <p:rtn val="all"/>
                </p:endSync>
                <p:childTnLst>
                  <p:par>
                    <p:cTn id="15" fill="hold">
                      <p:stCondLst>
                        <p:cond delay="0"/>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childTnLst>
                                </p:cTn>
                              </p:par>
                            </p:childTnLst>
                          </p:cTn>
                        </p:par>
                      </p:childTnLst>
                    </p:cTn>
                  </p:par>
                </p:childTnLst>
              </p:cTn>
              <p:nextCondLst>
                <p:cond evt="onClick" delay="0">
                  <p:tgtEl>
                    <p:spTgt spid="8"/>
                  </p:tgtEl>
                </p:cond>
              </p:nextCondLst>
            </p:seq>
            <p:seq concurrent="1" nextAc="seek">
              <p:cTn id="20" restart="whenNotActive" fill="hold" evtFilter="cancelBubble" nodeType="interactiveSeq">
                <p:stCondLst>
                  <p:cond evt="onClick" delay="0">
                    <p:tgtEl>
                      <p:spTgt spid="9"/>
                    </p:tgtEl>
                  </p:cond>
                </p:stCondLst>
                <p:endSync evt="end" delay="0">
                  <p:rtn val="all"/>
                </p:endSync>
                <p:childTnLst>
                  <p:par>
                    <p:cTn id="21" fill="hold">
                      <p:stCondLst>
                        <p:cond delay="0"/>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10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1000"/>
                                        <p:tgtEl>
                                          <p:spTgt spid="1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1000"/>
                                        <p:tgtEl>
                                          <p:spTgt spid="1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1000"/>
                                        <p:tgtEl>
                                          <p:spTgt spid="17"/>
                                        </p:tgtEl>
                                      </p:cBhvr>
                                    </p:animEffect>
                                  </p:childTnLst>
                                </p:cTn>
                              </p:par>
                            </p:childTnLst>
                          </p:cTn>
                        </p:par>
                      </p:childTnLst>
                    </p:cTn>
                  </p:par>
                </p:childTnLst>
              </p:cTn>
              <p:nextCondLst>
                <p:cond evt="onClick" delay="0">
                  <p:tgtEl>
                    <p:spTgt spid="9"/>
                  </p:tgtEl>
                </p:cond>
              </p:nextCondLst>
            </p:seq>
          </p:childTnLst>
        </p:cTn>
      </p:par>
    </p:tnLst>
    <p:bldLst>
      <p:bldP spid="5" grpId="0" animBg="1"/>
      <p:bldP spid="7" grpId="0"/>
      <p:bldP spid="12" grpId="0" animBg="1"/>
      <p:bldP spid="13" grpId="0" animBg="1"/>
      <p:bldP spid="14" grpId="0" animBg="1"/>
      <p:bldP spid="15" grpId="0" animBg="1"/>
      <p:bldP spid="17" grpId="0" animBg="1"/>
    </p:bldLst>
  </p:timing>
  <p:extLst mod="1">
    <p:ext uri="{DCECCB84-F9BA-43D5-87BE-67443E8EF086}">
      <p15:sldGuideLst xmlns:p15="http://schemas.microsoft.com/office/powerpoint/2012/main" xmlns="">
        <p15:guide id="1" orient="horz" pos="2160" userDrawn="1">
          <p15:clr>
            <a:srgbClr val="FBAE40"/>
          </p15:clr>
        </p15:guide>
        <p15:guide id="2" pos="2880" userDrawn="1">
          <p15:clr>
            <a:srgbClr val="FBAE40"/>
          </p15:clr>
        </p15:guide>
        <p15:guide id="3" pos="301" userDrawn="1">
          <p15:clr>
            <a:srgbClr val="FBAE40"/>
          </p15:clr>
        </p15:guide>
        <p15:guide id="4" pos="5472" userDrawn="1">
          <p15:clr>
            <a:srgbClr val="FBAE40"/>
          </p15:clr>
        </p15:guide>
        <p15:guide id="5" orient="horz" pos="190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7"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24666159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8489"/>
            <a:ext cx="7773987"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3987" cy="1501775"/>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smtClean="0"/>
              <a:t>Textmasterformat bearbeiten</a:t>
            </a:r>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64ECBCC8-F5B4-422A-A08C-1C25814EEBD7}" type="slidenum">
              <a:rPr lang="de-DE"/>
              <a:pPr/>
              <a:t>‹Nr.›</a:t>
            </a:fld>
            <a:endParaRPr lang="de-DE"/>
          </a:p>
        </p:txBody>
      </p:sp>
    </p:spTree>
    <p:extLst>
      <p:ext uri="{BB962C8B-B14F-4D97-AF65-F5344CB8AC3E}">
        <p14:creationId xmlns:p14="http://schemas.microsoft.com/office/powerpoint/2010/main" val="1844951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87349" y="1660525"/>
            <a:ext cx="4130676"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70427" y="1660525"/>
            <a:ext cx="4132263"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AEBDEFD9-D54B-468A-BC47-A8BC8AB5AA44}" type="slidenum">
              <a:rPr lang="de-DE"/>
              <a:pPr/>
              <a:t>‹Nr.›</a:t>
            </a:fld>
            <a:endParaRPr lang="de-DE"/>
          </a:p>
        </p:txBody>
      </p:sp>
    </p:spTree>
    <p:extLst>
      <p:ext uri="{BB962C8B-B14F-4D97-AF65-F5344CB8AC3E}">
        <p14:creationId xmlns:p14="http://schemas.microsoft.com/office/powerpoint/2010/main" val="140577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31188"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4"/>
            <a:ext cx="404018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6"/>
            <a:ext cx="4040187"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6615" y="1535114"/>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6615" y="2174876"/>
            <a:ext cx="4041775"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15D23CE9-2D9C-4E4B-AFDE-85AE00BC408A}" type="slidenum">
              <a:rPr lang="de-DE"/>
              <a:pPr/>
              <a:t>‹Nr.›</a:t>
            </a:fld>
            <a:endParaRPr lang="de-DE"/>
          </a:p>
        </p:txBody>
      </p:sp>
    </p:spTree>
    <p:extLst>
      <p:ext uri="{BB962C8B-B14F-4D97-AF65-F5344CB8AC3E}">
        <p14:creationId xmlns:p14="http://schemas.microsoft.com/office/powerpoint/2010/main" val="329411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D8EC55B5-962F-4881-9BDD-9EE60289423B}" type="slidenum">
              <a:rPr lang="de-DE"/>
              <a:pPr/>
              <a:t>‹Nr.›</a:t>
            </a:fld>
            <a:endParaRPr lang="de-DE"/>
          </a:p>
        </p:txBody>
      </p:sp>
    </p:spTree>
    <p:extLst>
      <p:ext uri="{BB962C8B-B14F-4D97-AF65-F5344CB8AC3E}">
        <p14:creationId xmlns:p14="http://schemas.microsoft.com/office/powerpoint/2010/main" val="436622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Copyright">
    <p:spTree>
      <p:nvGrpSpPr>
        <p:cNvPr id="1" name=""/>
        <p:cNvGrpSpPr/>
        <p:nvPr/>
      </p:nvGrpSpPr>
      <p:grpSpPr>
        <a:xfrm>
          <a:off x="0" y="0"/>
          <a:ext cx="0" cy="0"/>
          <a:chOff x="0" y="0"/>
          <a:chExt cx="0" cy="0"/>
        </a:xfrm>
      </p:grpSpPr>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feld 3"/>
          <p:cNvSpPr txBox="1"/>
          <p:nvPr userDrawn="1"/>
        </p:nvSpPr>
        <p:spPr>
          <a:xfrm>
            <a:off x="380787" y="5455019"/>
            <a:ext cx="8235915" cy="538609"/>
          </a:xfrm>
          <a:prstGeom prst="rect">
            <a:avLst/>
          </a:prstGeom>
          <a:noFill/>
        </p:spPr>
        <p:txBody>
          <a:bodyPr wrap="square" rtlCol="0">
            <a:spAutoFit/>
          </a:bodyPr>
          <a:lstStyle/>
          <a:p>
            <a:pPr>
              <a:spcAft>
                <a:spcPts val="300"/>
              </a:spcAft>
            </a:pPr>
            <a:r>
              <a:rPr lang="de-DE" sz="800" kern="1200" dirty="0" smtClean="0">
                <a:solidFill>
                  <a:schemeClr val="tx1"/>
                </a:solidFill>
                <a:effectLst/>
                <a:latin typeface="Arial" panose="020B0604020202020204" pitchFamily="34" charset="0"/>
                <a:ea typeface="+mn-ea"/>
                <a:cs typeface="+mn-cs"/>
              </a:rPr>
              <a:t>Copyright: Stiftung Medienpädagogik Bayern 2017</a:t>
            </a:r>
          </a:p>
          <a:p>
            <a:pPr>
              <a:spcAft>
                <a:spcPts val="300"/>
              </a:spcAft>
            </a:pPr>
            <a:r>
              <a:rPr lang="de-DE" sz="800" kern="1200" dirty="0" smtClean="0">
                <a:solidFill>
                  <a:schemeClr val="tx1"/>
                </a:solidFill>
                <a:effectLst/>
                <a:latin typeface="Arial" panose="020B0604020202020204" pitchFamily="34" charset="0"/>
                <a:ea typeface="+mn-ea"/>
                <a:cs typeface="+mn-cs"/>
              </a:rPr>
              <a:t>Alle Rechte vorbehalten.</a:t>
            </a:r>
          </a:p>
          <a:p>
            <a:pPr>
              <a:spcAft>
                <a:spcPts val="300"/>
              </a:spcAft>
            </a:pPr>
            <a:r>
              <a:rPr lang="de-DE" sz="800" kern="1200" dirty="0" smtClean="0">
                <a:solidFill>
                  <a:schemeClr val="tx1"/>
                </a:solidFill>
                <a:effectLst/>
                <a:latin typeface="Arial" panose="020B0604020202020204" pitchFamily="34" charset="0"/>
                <a:ea typeface="+mn-ea"/>
                <a:cs typeface="+mn-cs"/>
              </a:rPr>
              <a:t>Die in der Präsentation vorhandenen Bilder sind urheberrechtlich geschützt und dürfen nicht von dieser getrennt verwendet werden.</a:t>
            </a:r>
          </a:p>
        </p:txBody>
      </p:sp>
    </p:spTree>
    <p:extLst>
      <p:ext uri="{BB962C8B-B14F-4D97-AF65-F5344CB8AC3E}">
        <p14:creationId xmlns:p14="http://schemas.microsoft.com/office/powerpoint/2010/main" val="3433490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87350" y="1660525"/>
            <a:ext cx="8415338" cy="428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215" tIns="52111" rIns="104215" bIns="52111"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29" name="Line 34"/>
          <p:cNvSpPr>
            <a:spLocks noChangeShapeType="1"/>
          </p:cNvSpPr>
          <p:nvPr/>
        </p:nvSpPr>
        <p:spPr bwMode="auto">
          <a:xfrm>
            <a:off x="441326" y="6070600"/>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0" name="Line 39"/>
          <p:cNvSpPr>
            <a:spLocks noChangeShapeType="1"/>
          </p:cNvSpPr>
          <p:nvPr/>
        </p:nvSpPr>
        <p:spPr bwMode="auto">
          <a:xfrm>
            <a:off x="441326" y="931863"/>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2" name="Rectangle 42"/>
          <p:cNvSpPr>
            <a:spLocks noChangeArrowheads="1"/>
          </p:cNvSpPr>
          <p:nvPr/>
        </p:nvSpPr>
        <p:spPr bwMode="auto">
          <a:xfrm>
            <a:off x="387350" y="431800"/>
            <a:ext cx="83566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700" rIns="91395" bIns="45700"/>
          <a:lstStyle>
            <a:lvl1pPr defTabSz="915988">
              <a:defRPr>
                <a:solidFill>
                  <a:schemeClr val="tx1"/>
                </a:solidFill>
                <a:latin typeface="Arial" panose="020B0604020202020204" pitchFamily="34" charset="0"/>
              </a:defRPr>
            </a:lvl1pPr>
            <a:lvl2pPr marL="742950" indent="-285750" defTabSz="915988">
              <a:defRPr>
                <a:solidFill>
                  <a:schemeClr val="tx1"/>
                </a:solidFill>
                <a:latin typeface="Arial" panose="020B0604020202020204" pitchFamily="34" charset="0"/>
              </a:defRPr>
            </a:lvl2pPr>
            <a:lvl3pPr marL="1143000" indent="-228600" defTabSz="915988">
              <a:defRPr>
                <a:solidFill>
                  <a:schemeClr val="tx1"/>
                </a:solidFill>
                <a:latin typeface="Arial" panose="020B0604020202020204" pitchFamily="34" charset="0"/>
              </a:defRPr>
            </a:lvl3pPr>
            <a:lvl4pPr marL="1600200" indent="-228600" defTabSz="915988">
              <a:defRPr>
                <a:solidFill>
                  <a:schemeClr val="tx1"/>
                </a:solidFill>
                <a:latin typeface="Arial" panose="020B0604020202020204" pitchFamily="34" charset="0"/>
              </a:defRPr>
            </a:lvl4pPr>
            <a:lvl5pPr marL="2057400" indent="-228600" defTabSz="915988">
              <a:defRPr>
                <a:solidFill>
                  <a:schemeClr val="tx1"/>
                </a:solidFill>
                <a:latin typeface="Arial" panose="020B0604020202020204" pitchFamily="34" charset="0"/>
              </a:defRPr>
            </a:lvl5pPr>
            <a:lvl6pPr marL="2514600" indent="-228600" defTabSz="915988" eaLnBrk="0" fontAlgn="base" hangingPunct="0">
              <a:spcBef>
                <a:spcPct val="0"/>
              </a:spcBef>
              <a:spcAft>
                <a:spcPct val="0"/>
              </a:spcAft>
              <a:defRPr>
                <a:solidFill>
                  <a:schemeClr val="tx1"/>
                </a:solidFill>
                <a:latin typeface="Arial" panose="020B0604020202020204" pitchFamily="34" charset="0"/>
              </a:defRPr>
            </a:lvl6pPr>
            <a:lvl7pPr marL="2971800" indent="-228600" defTabSz="915988" eaLnBrk="0" fontAlgn="base" hangingPunct="0">
              <a:spcBef>
                <a:spcPct val="0"/>
              </a:spcBef>
              <a:spcAft>
                <a:spcPct val="0"/>
              </a:spcAft>
              <a:defRPr>
                <a:solidFill>
                  <a:schemeClr val="tx1"/>
                </a:solidFill>
                <a:latin typeface="Arial" panose="020B0604020202020204" pitchFamily="34" charset="0"/>
              </a:defRPr>
            </a:lvl7pPr>
            <a:lvl8pPr marL="3429000" indent="-228600" defTabSz="915988" eaLnBrk="0" fontAlgn="base" hangingPunct="0">
              <a:spcBef>
                <a:spcPct val="0"/>
              </a:spcBef>
              <a:spcAft>
                <a:spcPct val="0"/>
              </a:spcAft>
              <a:defRPr>
                <a:solidFill>
                  <a:schemeClr val="tx1"/>
                </a:solidFill>
                <a:latin typeface="Arial" panose="020B0604020202020204" pitchFamily="34" charset="0"/>
              </a:defRPr>
            </a:lvl8pPr>
            <a:lvl9pPr marL="3886200" indent="-228600" defTabSz="915988"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ts val="2300"/>
              </a:lnSpc>
              <a:spcAft>
                <a:spcPct val="100000"/>
              </a:spcAft>
            </a:pPr>
            <a:endParaRPr lang="de-DE" sz="2000" b="1">
              <a:solidFill>
                <a:schemeClr val="tx2"/>
              </a:solidFill>
            </a:endParaRPr>
          </a:p>
        </p:txBody>
      </p:sp>
      <p:sp>
        <p:nvSpPr>
          <p:cNvPr id="1033" name="Rectangle 44"/>
          <p:cNvSpPr>
            <a:spLocks noGrp="1" noChangeArrowheads="1"/>
          </p:cNvSpPr>
          <p:nvPr>
            <p:ph type="title"/>
          </p:nvPr>
        </p:nvSpPr>
        <p:spPr bwMode="auto">
          <a:xfrm>
            <a:off x="387350" y="323850"/>
            <a:ext cx="8415338"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ctr" anchorCtr="0" compatLnSpc="1">
            <a:prstTxWarp prst="textNoShape">
              <a:avLst/>
            </a:prstTxWarp>
          </a:bodyPr>
          <a:lstStyle/>
          <a:p>
            <a:pPr lvl="0"/>
            <a:r>
              <a:rPr lang="de-DE" smtClean="0"/>
              <a:t>Titelmasterformat durch Klicken bearbeiten</a:t>
            </a:r>
          </a:p>
        </p:txBody>
      </p:sp>
      <p:sp>
        <p:nvSpPr>
          <p:cNvPr id="9" name="Rectangle 40"/>
          <p:cNvSpPr txBox="1">
            <a:spLocks noChangeArrowheads="1"/>
          </p:cNvSpPr>
          <p:nvPr userDrawn="1"/>
        </p:nvSpPr>
        <p:spPr bwMode="auto">
          <a:xfrm>
            <a:off x="6643024" y="6161632"/>
            <a:ext cx="2133601"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r"/>
            <a:r>
              <a:rPr lang="de-DE" sz="800" b="0" i="0" u="none" strike="noStrike" kern="1200" baseline="0" dirty="0" smtClean="0">
                <a:solidFill>
                  <a:schemeClr val="tx1"/>
                </a:solidFill>
                <a:latin typeface="Arial" panose="020B0604020202020204" pitchFamily="34" charset="0"/>
                <a:ea typeface="+mn-ea"/>
                <a:cs typeface="+mn-cs"/>
              </a:rPr>
              <a:t>www.medienfuehrerschein.bayern.de</a:t>
            </a:r>
            <a:endParaRPr lang="de-DE" dirty="0"/>
          </a:p>
        </p:txBody>
      </p:sp>
      <p:pic>
        <p:nvPicPr>
          <p:cNvPr id="8" name="Grafik 7"/>
          <p:cNvPicPr>
            <a:picLocks noChangeAspect="1"/>
          </p:cNvPicPr>
          <p:nvPr userDrawn="1"/>
        </p:nvPicPr>
        <p:blipFill>
          <a:blip r:embed="rId16"/>
          <a:stretch>
            <a:fillRect/>
          </a:stretch>
        </p:blipFill>
        <p:spPr>
          <a:xfrm>
            <a:off x="7003064" y="298834"/>
            <a:ext cx="1688174" cy="512379"/>
          </a:xfrm>
          <a:prstGeom prst="rect">
            <a:avLst/>
          </a:prstGeom>
        </p:spPr>
      </p:pic>
    </p:spTree>
  </p:cSld>
  <p:clrMap bg1="lt1" tx1="dk1" bg2="lt2" tx2="dk2" accent1="accent1" accent2="accent2" accent3="accent3" accent4="accent4" accent5="accent5" accent6="accent6" hlink="hlink" folHlink="folHlink"/>
  <p:sldLayoutIdLst>
    <p:sldLayoutId id="2147483736" r:id="rId1"/>
    <p:sldLayoutId id="2147483726" r:id="rId2"/>
    <p:sldLayoutId id="2147483739" r:id="rId3"/>
    <p:sldLayoutId id="2147483737" r:id="rId4"/>
    <p:sldLayoutId id="2147483727" r:id="rId5"/>
    <p:sldLayoutId id="2147483728" r:id="rId6"/>
    <p:sldLayoutId id="2147483729" r:id="rId7"/>
    <p:sldLayoutId id="2147483730" r:id="rId8"/>
    <p:sldLayoutId id="2147483738" r:id="rId9"/>
    <p:sldLayoutId id="2147483731" r:id="rId10"/>
    <p:sldLayoutId id="2147483732" r:id="rId11"/>
    <p:sldLayoutId id="2147483733" r:id="rId12"/>
    <p:sldLayoutId id="2147483734" r:id="rId13"/>
    <p:sldLayoutId id="2147483735" r:id="rId14"/>
  </p:sldLayoutIdLst>
  <p:timing>
    <p:tnLst>
      <p:par>
        <p:cTn id="1" dur="indefinite" restart="never" nodeType="tmRoot"/>
      </p:par>
    </p:tnLst>
  </p:timing>
  <p:hf hdr="0" dt="0"/>
  <p:txStyles>
    <p:titleStyle>
      <a:lvl1pPr algn="l" defTabSz="915965" rtl="0" eaLnBrk="0" fontAlgn="base" hangingPunct="0">
        <a:lnSpc>
          <a:spcPts val="2300"/>
        </a:lnSpc>
        <a:spcBef>
          <a:spcPct val="0"/>
        </a:spcBef>
        <a:spcAft>
          <a:spcPct val="100000"/>
        </a:spcAft>
        <a:defRPr sz="2000" b="1">
          <a:solidFill>
            <a:schemeClr val="tx2"/>
          </a:solidFill>
          <a:latin typeface="+mj-lt"/>
          <a:ea typeface="+mj-ea"/>
          <a:cs typeface="+mj-cs"/>
        </a:defRPr>
      </a:lvl1pPr>
      <a:lvl2pPr algn="l" defTabSz="915965" rtl="0" eaLnBrk="0" fontAlgn="base" hangingPunct="0">
        <a:lnSpc>
          <a:spcPts val="2300"/>
        </a:lnSpc>
        <a:spcBef>
          <a:spcPct val="0"/>
        </a:spcBef>
        <a:spcAft>
          <a:spcPct val="100000"/>
        </a:spcAft>
        <a:defRPr sz="2000" b="1">
          <a:solidFill>
            <a:schemeClr val="tx2"/>
          </a:solidFill>
          <a:latin typeface="Arial" charset="0"/>
        </a:defRPr>
      </a:lvl2pPr>
      <a:lvl3pPr algn="l" defTabSz="915965" rtl="0" eaLnBrk="0" fontAlgn="base" hangingPunct="0">
        <a:lnSpc>
          <a:spcPts val="2300"/>
        </a:lnSpc>
        <a:spcBef>
          <a:spcPct val="0"/>
        </a:spcBef>
        <a:spcAft>
          <a:spcPct val="100000"/>
        </a:spcAft>
        <a:defRPr sz="2000" b="1">
          <a:solidFill>
            <a:schemeClr val="tx2"/>
          </a:solidFill>
          <a:latin typeface="Arial" charset="0"/>
        </a:defRPr>
      </a:lvl3pPr>
      <a:lvl4pPr algn="l" defTabSz="915965" rtl="0" eaLnBrk="0" fontAlgn="base" hangingPunct="0">
        <a:lnSpc>
          <a:spcPts val="2300"/>
        </a:lnSpc>
        <a:spcBef>
          <a:spcPct val="0"/>
        </a:spcBef>
        <a:spcAft>
          <a:spcPct val="100000"/>
        </a:spcAft>
        <a:defRPr sz="2000" b="1">
          <a:solidFill>
            <a:schemeClr val="tx2"/>
          </a:solidFill>
          <a:latin typeface="Arial" charset="0"/>
        </a:defRPr>
      </a:lvl4pPr>
      <a:lvl5pPr algn="l" defTabSz="915965" rtl="0" eaLnBrk="0" fontAlgn="base" hangingPunct="0">
        <a:lnSpc>
          <a:spcPts val="2300"/>
        </a:lnSpc>
        <a:spcBef>
          <a:spcPct val="0"/>
        </a:spcBef>
        <a:spcAft>
          <a:spcPct val="100000"/>
        </a:spcAft>
        <a:defRPr sz="2000" b="1">
          <a:solidFill>
            <a:schemeClr val="tx2"/>
          </a:solidFill>
          <a:latin typeface="Arial" charset="0"/>
        </a:defRPr>
      </a:lvl5pPr>
      <a:lvl6pPr marL="457189" algn="l" defTabSz="915965" rtl="0" fontAlgn="base">
        <a:lnSpc>
          <a:spcPts val="2300"/>
        </a:lnSpc>
        <a:spcBef>
          <a:spcPct val="0"/>
        </a:spcBef>
        <a:spcAft>
          <a:spcPct val="100000"/>
        </a:spcAft>
        <a:defRPr sz="2000" b="1">
          <a:solidFill>
            <a:schemeClr val="tx2"/>
          </a:solidFill>
          <a:latin typeface="Arial" charset="0"/>
        </a:defRPr>
      </a:lvl6pPr>
      <a:lvl7pPr marL="914377" algn="l" defTabSz="915965" rtl="0" fontAlgn="base">
        <a:lnSpc>
          <a:spcPts val="2300"/>
        </a:lnSpc>
        <a:spcBef>
          <a:spcPct val="0"/>
        </a:spcBef>
        <a:spcAft>
          <a:spcPct val="100000"/>
        </a:spcAft>
        <a:defRPr sz="2000" b="1">
          <a:solidFill>
            <a:schemeClr val="tx2"/>
          </a:solidFill>
          <a:latin typeface="Arial" charset="0"/>
        </a:defRPr>
      </a:lvl7pPr>
      <a:lvl8pPr marL="1371566" algn="l" defTabSz="915965" rtl="0" fontAlgn="base">
        <a:lnSpc>
          <a:spcPts val="2300"/>
        </a:lnSpc>
        <a:spcBef>
          <a:spcPct val="0"/>
        </a:spcBef>
        <a:spcAft>
          <a:spcPct val="100000"/>
        </a:spcAft>
        <a:defRPr sz="2000" b="1">
          <a:solidFill>
            <a:schemeClr val="tx2"/>
          </a:solidFill>
          <a:latin typeface="Arial" charset="0"/>
        </a:defRPr>
      </a:lvl8pPr>
      <a:lvl9pPr marL="1828754" algn="l" defTabSz="915965" rtl="0" fontAlgn="base">
        <a:lnSpc>
          <a:spcPts val="2300"/>
        </a:lnSpc>
        <a:spcBef>
          <a:spcPct val="0"/>
        </a:spcBef>
        <a:spcAft>
          <a:spcPct val="100000"/>
        </a:spcAft>
        <a:defRPr sz="2000" b="1">
          <a:solidFill>
            <a:schemeClr val="tx2"/>
          </a:solidFill>
          <a:latin typeface="Arial" charset="0"/>
        </a:defRPr>
      </a:lvl9pPr>
    </p:titleStyle>
    <p:bodyStyle>
      <a:lvl1pPr marL="342891" indent="-342891" algn="l" defTabSz="915965" rtl="0" eaLnBrk="0" fontAlgn="base" hangingPunct="0">
        <a:lnSpc>
          <a:spcPts val="2300"/>
        </a:lnSpc>
        <a:spcBef>
          <a:spcPct val="0"/>
        </a:spcBef>
        <a:spcAft>
          <a:spcPct val="0"/>
        </a:spcAft>
        <a:defRPr>
          <a:solidFill>
            <a:srgbClr val="000000"/>
          </a:solidFill>
          <a:latin typeface="+mn-lt"/>
          <a:ea typeface="+mn-ea"/>
          <a:cs typeface="+mn-cs"/>
        </a:defRPr>
      </a:lvl1pPr>
      <a:lvl2pPr marL="180970"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2pPr>
      <a:lvl3pPr marL="360354" indent="-177796"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3pPr>
      <a:lvl4pPr marL="541325"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4pPr>
      <a:lvl5pPr marL="717533" indent="-174621"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5pPr>
      <a:lvl6pPr marL="1174721"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6pPr>
      <a:lvl7pPr marL="1631910"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7pPr>
      <a:lvl8pPr marL="2089098"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8pPr>
      <a:lvl9pPr marL="2546287"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7320" y="5725049"/>
            <a:ext cx="6307136" cy="1069975"/>
          </a:xfrm>
        </p:spPr>
        <p:txBody>
          <a:bodyPr/>
          <a:lstStyle/>
          <a:p>
            <a:pPr eaLnBrk="1" hangingPunct="1">
              <a:lnSpc>
                <a:spcPct val="100000"/>
              </a:lnSpc>
            </a:pPr>
            <a:r>
              <a:rPr lang="de-DE" dirty="0" smtClean="0"/>
              <a:t>Fit im Urheberrecht!</a:t>
            </a:r>
            <a:r>
              <a:rPr lang="de-DE" dirty="0" smtClean="0"/>
              <a:t/>
            </a:r>
            <a:br>
              <a:rPr lang="de-DE" dirty="0" smtClean="0"/>
            </a:br>
            <a:r>
              <a:rPr lang="de-DE" sz="2000" dirty="0" smtClean="0"/>
              <a:t>Arbeitsmaterialien</a:t>
            </a:r>
            <a:endParaRPr lang="de-DE"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Wichtige Begriffe</a:t>
            </a:r>
            <a:endParaRPr lang="de-DE" dirty="0"/>
          </a:p>
        </p:txBody>
      </p:sp>
      <p:sp>
        <p:nvSpPr>
          <p:cNvPr id="3" name="Textplatzhalter 2"/>
          <p:cNvSpPr>
            <a:spLocks noGrp="1"/>
          </p:cNvSpPr>
          <p:nvPr>
            <p:ph type="body" idx="10"/>
          </p:nvPr>
        </p:nvSpPr>
        <p:spPr/>
        <p:txBody>
          <a:bodyPr/>
          <a:lstStyle/>
          <a:p>
            <a:r>
              <a:rPr lang="de-DE" dirty="0" smtClean="0"/>
              <a:t>Fit im Urheberrecht!</a:t>
            </a:r>
            <a:endParaRPr lang="de-DE" dirty="0"/>
          </a:p>
        </p:txBody>
      </p:sp>
    </p:spTree>
    <p:extLst>
      <p:ext uri="{BB962C8B-B14F-4D97-AF65-F5344CB8AC3E}">
        <p14:creationId xmlns:p14="http://schemas.microsoft.com/office/powerpoint/2010/main" val="3366817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578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UFA_Praesentationsvorlage">
  <a:themeElements>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fontScheme name="SCHUFA_Praesentationsvorlag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CHUFA_Praesentationsvorlage 1">
        <a:dk1>
          <a:srgbClr val="1A1A1A"/>
        </a:dk1>
        <a:lt1>
          <a:srgbClr val="FFFFFF"/>
        </a:lt1>
        <a:dk2>
          <a:srgbClr val="1A1A1A"/>
        </a:dk2>
        <a:lt2>
          <a:srgbClr val="D7D8D9"/>
        </a:lt2>
        <a:accent1>
          <a:srgbClr val="F9C133"/>
        </a:accent1>
        <a:accent2>
          <a:srgbClr val="F7B100"/>
        </a:accent2>
        <a:accent3>
          <a:srgbClr val="FFFFFF"/>
        </a:accent3>
        <a:accent4>
          <a:srgbClr val="141414"/>
        </a:accent4>
        <a:accent5>
          <a:srgbClr val="FBDDAD"/>
        </a:accent5>
        <a:accent6>
          <a:srgbClr val="E0A000"/>
        </a:accent6>
        <a:hlink>
          <a:srgbClr val="F29B5A"/>
        </a:hlink>
        <a:folHlink>
          <a:srgbClr val="FF6300"/>
        </a:folHlink>
      </a:clrScheme>
      <a:clrMap bg1="lt1" tx1="dk1" bg2="lt2" tx2="dk2" accent1="accent1" accent2="accent2" accent3="accent3" accent4="accent4" accent5="accent5" accent6="accent6" hlink="hlink" folHlink="folHlink"/>
    </a:extraClrScheme>
    <a:extraClrScheme>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46</Words>
  <Application>Microsoft Office PowerPoint</Application>
  <PresentationFormat>Benutzerdefiniert</PresentationFormat>
  <Paragraphs>30</Paragraphs>
  <Slides>3</Slides>
  <Notes>2</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SCHUFA_Praesentationsvorlage</vt:lpstr>
      <vt:lpstr>Fit im Urheberrecht! Arbeitsmaterialien</vt:lpstr>
      <vt:lpstr>Wichtige Begriffe</vt:lpstr>
      <vt:lpstr>PowerPoint-Präsentation</vt:lpstr>
    </vt:vector>
  </TitlesOfParts>
  <Manager>mg</Manager>
  <Company>Helliwood media &amp; education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Urheberrecht</dc:title>
  <dc:subject>SCHUFA Masterlayout</dc:subject>
  <dc:creator>deumer@helliwood.com</dc:creator>
  <cp:lastModifiedBy>Leupolz Lisa</cp:lastModifiedBy>
  <cp:revision>412</cp:revision>
  <cp:lastPrinted>2013-07-01T08:57:45Z</cp:lastPrinted>
  <dcterms:created xsi:type="dcterms:W3CDTF">2008-07-07T09:25:06Z</dcterms:created>
  <dcterms:modified xsi:type="dcterms:W3CDTF">2017-09-27T09:18:15Z</dcterms:modified>
</cp:coreProperties>
</file>