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7"/>
  </p:notesMasterIdLst>
  <p:handoutMasterIdLst>
    <p:handoutMasterId r:id="rId8"/>
  </p:handoutMasterIdLst>
  <p:sldIdLst>
    <p:sldId id="303" r:id="rId2"/>
    <p:sldId id="304" r:id="rId3"/>
    <p:sldId id="307" r:id="rId4"/>
    <p:sldId id="306" r:id="rId5"/>
    <p:sldId id="305" r:id="rId6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8"/>
    <a:srgbClr val="CBD7D6"/>
    <a:srgbClr val="5A6A6A"/>
    <a:srgbClr val="484848"/>
    <a:srgbClr val="FF6300"/>
    <a:srgbClr val="ACBCB8"/>
    <a:srgbClr val="A4BBC8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549" autoAdjust="0"/>
  </p:normalViewPr>
  <p:slideViewPr>
    <p:cSldViewPr>
      <p:cViewPr varScale="1">
        <p:scale>
          <a:sx n="124" d="100"/>
          <a:sy n="124" d="100"/>
        </p:scale>
        <p:origin x="1158" y="102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06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93"/>
          <a:stretch/>
        </p:blipFill>
        <p:spPr>
          <a:xfrm>
            <a:off x="0" y="1"/>
            <a:ext cx="9145588" cy="6850174"/>
          </a:xfrm>
          <a:prstGeom prst="rect">
            <a:avLst/>
          </a:prstGeom>
        </p:spPr>
      </p:pic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 rot="16200000">
            <a:off x="8137994" y="715493"/>
            <a:ext cx="1700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© shutterstock.com</a:t>
            </a:r>
            <a:endParaRPr lang="de-DE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80787" y="5455019"/>
            <a:ext cx="82359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</a:t>
            </a: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Bayern 2018</a:t>
            </a:r>
            <a:endParaRPr lang="de-DE" sz="8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680975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69" y="1164704"/>
            <a:ext cx="7560264" cy="4283540"/>
          </a:xfrm>
          <a:prstGeom prst="rect">
            <a:avLst/>
          </a:prstGeom>
        </p:spPr>
      </p:pic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52126" y="1743675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155287" y="2049585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152126" y="2355495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1152126" y="2664709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52126" y="321019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1156271" y="375324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2126" y="429629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3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1152126" y="461059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52126" y="491081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9" y="1674599"/>
            <a:ext cx="7560000" cy="2800678"/>
          </a:xfrm>
          <a:prstGeom prst="rect">
            <a:avLst/>
          </a:prstGeom>
        </p:spPr>
      </p:pic>
      <p:sp>
        <p:nvSpPr>
          <p:cNvPr id="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9487" y="2227514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1239487" y="2786680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242424" y="3392897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1239487" y="3089788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239487" y="3728518"/>
            <a:ext cx="6750750" cy="257175"/>
          </a:xfrm>
        </p:spPr>
        <p:txBody>
          <a:bodyPr anchor="ctr"/>
          <a:lstStyle>
            <a:lvl1pPr marL="0" indent="0">
              <a:buNone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4044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63509" y="1189461"/>
            <a:ext cx="6063020" cy="464038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02463" y="1580259"/>
            <a:ext cx="1969411" cy="4220465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601734" y="1580260"/>
            <a:ext cx="1970391" cy="4210940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601985" y="1580258"/>
            <a:ext cx="1998965" cy="4210941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0148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2971" y="1226307"/>
            <a:ext cx="6164096" cy="473756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547934" y="1622473"/>
            <a:ext cx="3015335" cy="4282596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01369" y="1622473"/>
            <a:ext cx="3028155" cy="4282596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925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2130474" y="302314"/>
            <a:ext cx="4894725" cy="640079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7449" y="2330624"/>
            <a:ext cx="3105345" cy="3619450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8077" y="2330624"/>
            <a:ext cx="3149793" cy="3619450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/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610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51179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38" r:id="rId3"/>
    <p:sldLayoutId id="2147483739" r:id="rId4"/>
    <p:sldLayoutId id="2147483742" r:id="rId5"/>
    <p:sldLayoutId id="2147483743" r:id="rId6"/>
    <p:sldLayoutId id="2147483740" r:id="rId7"/>
    <p:sldLayoutId id="2147483737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41" r:id="rId14"/>
    <p:sldLayoutId id="2147483732" r:id="rId15"/>
    <p:sldLayoutId id="2147483733" r:id="rId16"/>
    <p:sldLayoutId id="2147483734" r:id="rId17"/>
    <p:sldLayoutId id="214748373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 smtClean="0"/>
              <a:t>Kommunikation im Job</a:t>
            </a:r>
            <a:br>
              <a:rPr lang="de-DE" dirty="0" smtClean="0"/>
            </a:br>
            <a:r>
              <a:rPr lang="de-DE" sz="2000" dirty="0" smtClean="0"/>
              <a:t>Arbeitsmaterialien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Private Nutzung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smtClean="0"/>
              <a:t>Kommunikation im Job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7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Schutz sensibler Daten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Kommunikation im </a:t>
            </a:r>
            <a:r>
              <a:rPr lang="de-DE" dirty="0" smtClean="0"/>
              <a:t>Job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042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Ziele interner Kommunikation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Kommunikation im </a:t>
            </a:r>
            <a:r>
              <a:rPr lang="de-DE" dirty="0" smtClean="0"/>
              <a:t>Job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59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54134"/>
      </p:ext>
    </p:extLst>
  </p:cSld>
  <p:clrMapOvr>
    <a:masterClrMapping/>
  </p:clrMapOvr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</Words>
  <Application>Microsoft Office PowerPoint</Application>
  <PresentationFormat>Benutzerdefiniert</PresentationFormat>
  <Paragraphs>9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Wingdings</vt:lpstr>
      <vt:lpstr>SCHUFA_Praesentationsvorlage</vt:lpstr>
      <vt:lpstr>Kommunikation im Job Arbeitsmaterialien</vt:lpstr>
      <vt:lpstr>Private Nutzung</vt:lpstr>
      <vt:lpstr>Schutz sensibler Daten</vt:lpstr>
      <vt:lpstr>Ziele interner Kommunikation 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Ich im Netz</dc:title>
  <dc:subject>SCHUFA Masterlayout</dc:subject>
  <dc:creator>Helliwood media &amp; education</dc:creator>
  <cp:lastModifiedBy>Anne Kirchner</cp:lastModifiedBy>
  <cp:revision>391</cp:revision>
  <cp:lastPrinted>2013-07-01T08:57:45Z</cp:lastPrinted>
  <dcterms:created xsi:type="dcterms:W3CDTF">2008-07-07T09:25:06Z</dcterms:created>
  <dcterms:modified xsi:type="dcterms:W3CDTF">2018-04-26T08:07:48Z</dcterms:modified>
</cp:coreProperties>
</file>