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5" r:id="rId1"/>
  </p:sldMasterIdLst>
  <p:notesMasterIdLst>
    <p:notesMasterId r:id="rId7"/>
  </p:notesMasterIdLst>
  <p:handoutMasterIdLst>
    <p:handoutMasterId r:id="rId8"/>
  </p:handoutMasterIdLst>
  <p:sldIdLst>
    <p:sldId id="303" r:id="rId2"/>
    <p:sldId id="304" r:id="rId3"/>
    <p:sldId id="307" r:id="rId4"/>
    <p:sldId id="306" r:id="rId5"/>
    <p:sldId id="305" r:id="rId6"/>
  </p:sldIdLst>
  <p:sldSz cx="9145588" cy="6859588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2881" userDrawn="1">
          <p15:clr>
            <a:srgbClr val="A4A3A4"/>
          </p15:clr>
        </p15:guide>
        <p15:guide id="3" pos="3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88"/>
    <a:srgbClr val="CBD7D6"/>
    <a:srgbClr val="5A6A6A"/>
    <a:srgbClr val="484848"/>
    <a:srgbClr val="FF6300"/>
    <a:srgbClr val="ACBCB8"/>
    <a:srgbClr val="A4BBC8"/>
    <a:srgbClr val="FFCC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97" autoAdjust="0"/>
    <p:restoredTop sz="94549" autoAdjust="0"/>
  </p:normalViewPr>
  <p:slideViewPr>
    <p:cSldViewPr>
      <p:cViewPr varScale="1">
        <p:scale>
          <a:sx n="124" d="100"/>
          <a:sy n="124" d="100"/>
        </p:scale>
        <p:origin x="1158" y="102"/>
      </p:cViewPr>
      <p:guideLst>
        <p:guide orient="horz" pos="2161"/>
        <p:guide pos="2881"/>
        <p:guide pos="30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652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7975" y="0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algn="r"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2135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7975" y="9372135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algn="r" defTabSz="922508">
              <a:defRPr sz="1200">
                <a:latin typeface="Times" panose="02020603060405020304" pitchFamily="18" charset="0"/>
              </a:defRPr>
            </a:lvl1pPr>
          </a:lstStyle>
          <a:p>
            <a:fld id="{25C74BE0-5289-4A59-BE13-A5152D49D199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9044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7975" y="0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algn="r"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39775"/>
            <a:ext cx="4932362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624" y="4686068"/>
            <a:ext cx="5015095" cy="44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Textformatierung des Masters zu bearbeiten.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2135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defTabSz="922508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7975" y="9372135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algn="r" defTabSz="922508">
              <a:defRPr sz="1100"/>
            </a:lvl1pPr>
          </a:lstStyle>
          <a:p>
            <a:fld id="{56F11087-0B28-4048-84AA-7BB7E55CB46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52217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2994" indent="-281921"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7684" indent="-225537"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78757" indent="-225537"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29831" indent="-225537"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80904" indent="-225537" defTabSz="9225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1978" indent="-225537" defTabSz="9225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3051" indent="-225537" defTabSz="9225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34125" indent="-225537" defTabSz="9225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DFB7698-FD3F-42E7-B9C3-C4E186A9741D}" type="slidenum">
              <a:rPr lang="de-DE"/>
              <a:pPr/>
              <a:t>1</a:t>
            </a:fld>
            <a:endParaRPr lang="de-DE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39775"/>
            <a:ext cx="4932362" cy="3700463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870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300"/>
              </a:spcAft>
            </a:pPr>
            <a:endParaRPr lang="de-DE" sz="11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F11087-0B28-4048-84AA-7BB7E55CB460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1064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93"/>
          <a:stretch/>
        </p:blipFill>
        <p:spPr>
          <a:xfrm>
            <a:off x="0" y="1"/>
            <a:ext cx="9145588" cy="6850174"/>
          </a:xfrm>
          <a:prstGeom prst="rect">
            <a:avLst/>
          </a:prstGeom>
        </p:spPr>
      </p:pic>
      <p:sp>
        <p:nvSpPr>
          <p:cNvPr id="2" name="Rechteck 1"/>
          <p:cNvSpPr/>
          <p:nvPr userDrawn="1"/>
        </p:nvSpPr>
        <p:spPr bwMode="auto">
          <a:xfrm>
            <a:off x="0" y="1"/>
            <a:ext cx="9145588" cy="617509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7310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Rechteck 2"/>
          <p:cNvSpPr/>
          <p:nvPr userDrawn="1"/>
        </p:nvSpPr>
        <p:spPr bwMode="auto">
          <a:xfrm>
            <a:off x="0" y="5667376"/>
            <a:ext cx="9145588" cy="8677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731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38692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444500" y="5950074"/>
            <a:ext cx="6307138" cy="619324"/>
          </a:xfrm>
        </p:spPr>
        <p:txBody>
          <a:bodyPr lIns="0" tIns="0" rIns="0" bIns="0" anchor="t"/>
          <a:lstStyle>
            <a:lvl1pPr>
              <a:lnSpc>
                <a:spcPts val="3200"/>
              </a:lnSpc>
              <a:defRPr sz="2800"/>
            </a:lvl1pPr>
          </a:lstStyle>
          <a:p>
            <a:pPr lvl="0"/>
            <a:r>
              <a:rPr lang="de-DE" noProof="0" dirty="0" smtClean="0"/>
              <a:t>Mastertitelformat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38079" y="5860064"/>
            <a:ext cx="1688174" cy="512379"/>
          </a:xfrm>
          <a:prstGeom prst="rect">
            <a:avLst/>
          </a:prstGeom>
        </p:spPr>
      </p:pic>
      <p:sp>
        <p:nvSpPr>
          <p:cNvPr id="5" name="Textfeld 4"/>
          <p:cNvSpPr txBox="1"/>
          <p:nvPr userDrawn="1"/>
        </p:nvSpPr>
        <p:spPr>
          <a:xfrm rot="16200000">
            <a:off x="8137994" y="715493"/>
            <a:ext cx="17004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© shutterstock.com</a:t>
            </a:r>
            <a:endParaRPr lang="de-DE" sz="1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512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87349" y="1660525"/>
            <a:ext cx="4130676" cy="4289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70427" y="1660525"/>
            <a:ext cx="4132263" cy="4289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AEBDEFD9-D54B-468A-BC47-A8BC8AB5AA4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5776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311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7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661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6615" y="2174876"/>
            <a:ext cx="4041775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15D23CE9-2D9C-4E4B-AFDE-85AE00BC408A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411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D8EC55B5-962F-4881-9BDD-9EE60289423B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6622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EEFF5075-79E7-46F6-B89E-C3C3FA0AD7F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2081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380787" y="5455019"/>
            <a:ext cx="8235915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de-DE" sz="8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Copyright: Stiftung Medienpädagogik </a:t>
            </a:r>
            <a:r>
              <a:rPr lang="de-DE" sz="8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Bayern 2018</a:t>
            </a:r>
            <a:endParaRPr lang="de-DE" sz="800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  <a:p>
            <a:pPr>
              <a:spcAft>
                <a:spcPts val="300"/>
              </a:spcAft>
            </a:pPr>
            <a:r>
              <a:rPr lang="de-DE" sz="8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Alle Rechte vorbehalten.</a:t>
            </a:r>
          </a:p>
          <a:p>
            <a:pPr>
              <a:spcAft>
                <a:spcPts val="300"/>
              </a:spcAft>
            </a:pPr>
            <a:r>
              <a:rPr lang="de-DE" sz="8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Die in der Präsentation vorhandenen Bilder sind urheberrechtlich geschützt und dürfen nicht von dieser getrennt verwendet werden.</a:t>
            </a:r>
          </a:p>
        </p:txBody>
      </p:sp>
    </p:spTree>
    <p:extLst>
      <p:ext uri="{BB962C8B-B14F-4D97-AF65-F5344CB8AC3E}">
        <p14:creationId xmlns:p14="http://schemas.microsoft.com/office/powerpoint/2010/main" val="3680975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1" y="273051"/>
            <a:ext cx="5113337" cy="5854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2650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25CA0AE7-A23D-4992-99B4-0B732257B8F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2461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2188"/>
            <a:ext cx="5487986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7986" cy="4116388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8926"/>
            <a:ext cx="5487986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EC9C7C83-9C1F-4361-85FF-74434A82D97A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27782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FEB59AAB-1B9B-4A0D-9BEF-93BA71F0F425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2288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99250" y="323851"/>
            <a:ext cx="2103438" cy="56261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87351" y="323851"/>
            <a:ext cx="6159499" cy="56261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C548495B-27F7-48B1-9BA9-FA5415843C3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5740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f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69" y="1164704"/>
            <a:ext cx="7560264" cy="4283540"/>
          </a:xfrm>
          <a:prstGeom prst="rect">
            <a:avLst/>
          </a:prstGeom>
        </p:spPr>
      </p:pic>
      <p:sp>
        <p:nvSpPr>
          <p:cNvPr id="4" name="Textplatzhalter 2"/>
          <p:cNvSpPr>
            <a:spLocks noGrp="1"/>
          </p:cNvSpPr>
          <p:nvPr>
            <p:ph type="body" idx="10"/>
          </p:nvPr>
        </p:nvSpPr>
        <p:spPr>
          <a:xfrm>
            <a:off x="387350" y="189434"/>
            <a:ext cx="3625456" cy="393630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152126" y="1743675"/>
            <a:ext cx="6750750" cy="257175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155287" y="2049585"/>
            <a:ext cx="6750750" cy="257175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7" hasCustomPrompt="1"/>
          </p:nvPr>
        </p:nvSpPr>
        <p:spPr>
          <a:xfrm>
            <a:off x="1152126" y="2355495"/>
            <a:ext cx="6750750" cy="257175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8" hasCustomPrompt="1"/>
          </p:nvPr>
        </p:nvSpPr>
        <p:spPr>
          <a:xfrm>
            <a:off x="1152126" y="2664709"/>
            <a:ext cx="6750750" cy="257175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19" hasCustomPrompt="1"/>
          </p:nvPr>
        </p:nvSpPr>
        <p:spPr>
          <a:xfrm>
            <a:off x="1152126" y="3210197"/>
            <a:ext cx="6750750" cy="257175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quarter" idx="20" hasCustomPrompt="1"/>
          </p:nvPr>
        </p:nvSpPr>
        <p:spPr>
          <a:xfrm>
            <a:off x="1156271" y="3753247"/>
            <a:ext cx="6750750" cy="257175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152126" y="4296297"/>
            <a:ext cx="6750750" cy="257175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3" name="Textplatzhalter 3"/>
          <p:cNvSpPr>
            <a:spLocks noGrp="1"/>
          </p:cNvSpPr>
          <p:nvPr>
            <p:ph type="body" sz="quarter" idx="22" hasCustomPrompt="1"/>
          </p:nvPr>
        </p:nvSpPr>
        <p:spPr>
          <a:xfrm>
            <a:off x="1152126" y="4610597"/>
            <a:ext cx="6750750" cy="257175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quarter" idx="23" hasCustomPrompt="1"/>
          </p:nvPr>
        </p:nvSpPr>
        <p:spPr>
          <a:xfrm>
            <a:off x="1152126" y="4910817"/>
            <a:ext cx="6750750" cy="257175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7419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f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4" name="Textplatzhalter 2"/>
          <p:cNvSpPr>
            <a:spLocks noGrp="1"/>
          </p:cNvSpPr>
          <p:nvPr>
            <p:ph type="body" idx="10"/>
          </p:nvPr>
        </p:nvSpPr>
        <p:spPr>
          <a:xfrm>
            <a:off x="387350" y="189434"/>
            <a:ext cx="3625456" cy="393630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19" y="1674599"/>
            <a:ext cx="7560000" cy="2800678"/>
          </a:xfrm>
          <a:prstGeom prst="rect">
            <a:avLst/>
          </a:prstGeom>
        </p:spPr>
      </p:pic>
      <p:sp>
        <p:nvSpPr>
          <p:cNvPr id="6" name="Textplatzhalt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239487" y="2227514"/>
            <a:ext cx="6750750" cy="257175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239487" y="2786680"/>
            <a:ext cx="6750750" cy="257175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7" hasCustomPrompt="1"/>
          </p:nvPr>
        </p:nvSpPr>
        <p:spPr>
          <a:xfrm>
            <a:off x="1242424" y="3392897"/>
            <a:ext cx="6750750" cy="257175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8" hasCustomPrompt="1"/>
          </p:nvPr>
        </p:nvSpPr>
        <p:spPr>
          <a:xfrm>
            <a:off x="1239487" y="3089788"/>
            <a:ext cx="6750750" cy="257175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19" hasCustomPrompt="1"/>
          </p:nvPr>
        </p:nvSpPr>
        <p:spPr>
          <a:xfrm>
            <a:off x="1239487" y="3728518"/>
            <a:ext cx="6750750" cy="257175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4044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f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63509" y="1189461"/>
            <a:ext cx="6063020" cy="464038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4" name="Textplatzhalter 2"/>
          <p:cNvSpPr>
            <a:spLocks noGrp="1"/>
          </p:cNvSpPr>
          <p:nvPr>
            <p:ph type="body" idx="10"/>
          </p:nvPr>
        </p:nvSpPr>
        <p:spPr>
          <a:xfrm>
            <a:off x="387350" y="189434"/>
            <a:ext cx="3625456" cy="393630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602463" y="1580259"/>
            <a:ext cx="1969411" cy="4220465"/>
          </a:xfrm>
        </p:spPr>
        <p:txBody>
          <a:bodyPr lIns="36000" tIns="36000" rIns="36000" bIns="36000" anchor="t" anchorCtr="0">
            <a:normAutofit/>
          </a:bodyPr>
          <a:lstStyle>
            <a:lvl1pPr marL="1714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7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3601734" y="1580260"/>
            <a:ext cx="1970391" cy="4210940"/>
          </a:xfrm>
        </p:spPr>
        <p:txBody>
          <a:bodyPr lIns="36000" tIns="36000" rIns="36000" bIns="36000" anchor="t" anchorCtr="0">
            <a:normAutofit/>
          </a:bodyPr>
          <a:lstStyle>
            <a:lvl1pPr marL="1714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601985" y="1580258"/>
            <a:ext cx="1998965" cy="4210941"/>
          </a:xfrm>
        </p:spPr>
        <p:txBody>
          <a:bodyPr lIns="36000" tIns="36000" rIns="36000" bIns="36000" anchor="t" anchorCtr="0">
            <a:normAutofit/>
          </a:bodyPr>
          <a:lstStyle>
            <a:lvl1pPr marL="1714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0148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f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12971" y="1226307"/>
            <a:ext cx="6164096" cy="473756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4" name="Textplatzhalter 2"/>
          <p:cNvSpPr>
            <a:spLocks noGrp="1"/>
          </p:cNvSpPr>
          <p:nvPr>
            <p:ph type="body" idx="10"/>
          </p:nvPr>
        </p:nvSpPr>
        <p:spPr>
          <a:xfrm>
            <a:off x="387350" y="189434"/>
            <a:ext cx="3625456" cy="393630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547934" y="1622473"/>
            <a:ext cx="3015335" cy="4282596"/>
          </a:xfrm>
        </p:spPr>
        <p:txBody>
          <a:bodyPr lIns="36000" tIns="36000" rIns="36000" bIns="36000" anchor="t" anchorCtr="0">
            <a:normAutofit/>
          </a:bodyPr>
          <a:lstStyle>
            <a:lvl1pPr marL="1714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7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601369" y="1622473"/>
            <a:ext cx="3028155" cy="4282596"/>
          </a:xfrm>
        </p:spPr>
        <p:txBody>
          <a:bodyPr lIns="36000" tIns="36000" rIns="36000" bIns="36000" anchor="t" anchorCtr="0">
            <a:normAutofit/>
          </a:bodyPr>
          <a:lstStyle>
            <a:lvl1pPr marL="1714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925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af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130474" y="302314"/>
            <a:ext cx="4894725" cy="640079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4" name="Textplatzhalter 2"/>
          <p:cNvSpPr>
            <a:spLocks noGrp="1"/>
          </p:cNvSpPr>
          <p:nvPr>
            <p:ph type="body" idx="10"/>
          </p:nvPr>
        </p:nvSpPr>
        <p:spPr>
          <a:xfrm>
            <a:off x="387350" y="189434"/>
            <a:ext cx="3625456" cy="393630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467449" y="2330624"/>
            <a:ext cx="3105345" cy="3619450"/>
          </a:xfrm>
        </p:spPr>
        <p:txBody>
          <a:bodyPr lIns="36000" tIns="36000" rIns="36000" bIns="36000" anchor="t" anchorCtr="0">
            <a:normAutofit/>
          </a:bodyPr>
          <a:lstStyle>
            <a:lvl1pPr marL="1714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7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618077" y="2330624"/>
            <a:ext cx="3149793" cy="3619450"/>
          </a:xfrm>
        </p:spPr>
        <p:txBody>
          <a:bodyPr lIns="36000" tIns="36000" rIns="36000" bIns="36000" anchor="t" anchorCtr="0">
            <a:normAutofit/>
          </a:bodyPr>
          <a:lstStyle>
            <a:lvl1pPr marL="1714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200"/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6103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f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4" name="Textplatzhalter 2"/>
          <p:cNvSpPr>
            <a:spLocks noGrp="1"/>
          </p:cNvSpPr>
          <p:nvPr>
            <p:ph type="body" idx="10"/>
          </p:nvPr>
        </p:nvSpPr>
        <p:spPr>
          <a:xfrm>
            <a:off x="387350" y="189434"/>
            <a:ext cx="3625456" cy="393630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51179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idx="10"/>
          </p:nvPr>
        </p:nvSpPr>
        <p:spPr>
          <a:xfrm>
            <a:off x="387350" y="189434"/>
            <a:ext cx="3625456" cy="393630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66615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8489"/>
            <a:ext cx="77739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3987" cy="15017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64ECBCC8-F5B4-422A-A08C-1C25814EEBD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4951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7350" y="1660525"/>
            <a:ext cx="8415338" cy="428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15" tIns="52111" rIns="104215" bIns="521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029" name="Line 34"/>
          <p:cNvSpPr>
            <a:spLocks noChangeShapeType="1"/>
          </p:cNvSpPr>
          <p:nvPr/>
        </p:nvSpPr>
        <p:spPr bwMode="auto">
          <a:xfrm>
            <a:off x="441326" y="6070600"/>
            <a:ext cx="8293100" cy="0"/>
          </a:xfrm>
          <a:prstGeom prst="line">
            <a:avLst/>
          </a:prstGeom>
          <a:noFill/>
          <a:ln w="50800">
            <a:solidFill>
              <a:srgbClr val="00438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30" name="Line 39"/>
          <p:cNvSpPr>
            <a:spLocks noChangeShapeType="1"/>
          </p:cNvSpPr>
          <p:nvPr/>
        </p:nvSpPr>
        <p:spPr bwMode="auto">
          <a:xfrm>
            <a:off x="441326" y="931863"/>
            <a:ext cx="8293100" cy="0"/>
          </a:xfrm>
          <a:prstGeom prst="line">
            <a:avLst/>
          </a:prstGeom>
          <a:noFill/>
          <a:ln w="50800">
            <a:solidFill>
              <a:srgbClr val="00438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32" name="Rectangle 42"/>
          <p:cNvSpPr>
            <a:spLocks noChangeArrowheads="1"/>
          </p:cNvSpPr>
          <p:nvPr/>
        </p:nvSpPr>
        <p:spPr bwMode="auto">
          <a:xfrm>
            <a:off x="387350" y="431800"/>
            <a:ext cx="83566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5" tIns="45700" rIns="91395" bIns="45700"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Aft>
                <a:spcPct val="100000"/>
              </a:spcAft>
            </a:pPr>
            <a:endParaRPr lang="de-DE" sz="2000" b="1">
              <a:solidFill>
                <a:schemeClr val="tx2"/>
              </a:solidFill>
            </a:endParaRPr>
          </a:p>
        </p:txBody>
      </p:sp>
      <p:sp>
        <p:nvSpPr>
          <p:cNvPr id="1033" name="Rectangle 44"/>
          <p:cNvSpPr>
            <a:spLocks noGrp="1" noChangeArrowheads="1"/>
          </p:cNvSpPr>
          <p:nvPr>
            <p:ph type="title"/>
          </p:nvPr>
        </p:nvSpPr>
        <p:spPr bwMode="auto">
          <a:xfrm>
            <a:off x="387350" y="323850"/>
            <a:ext cx="8415338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9" name="Rectangle 40"/>
          <p:cNvSpPr txBox="1">
            <a:spLocks noChangeArrowheads="1"/>
          </p:cNvSpPr>
          <p:nvPr userDrawn="1"/>
        </p:nvSpPr>
        <p:spPr bwMode="auto">
          <a:xfrm>
            <a:off x="6643024" y="6161632"/>
            <a:ext cx="2133601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www.medienfuehrerschein.bayern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7003064" y="298834"/>
            <a:ext cx="1688174" cy="51237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26" r:id="rId2"/>
    <p:sldLayoutId id="2147483738" r:id="rId3"/>
    <p:sldLayoutId id="2147483739" r:id="rId4"/>
    <p:sldLayoutId id="2147483742" r:id="rId5"/>
    <p:sldLayoutId id="2147483743" r:id="rId6"/>
    <p:sldLayoutId id="2147483740" r:id="rId7"/>
    <p:sldLayoutId id="2147483737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41" r:id="rId14"/>
    <p:sldLayoutId id="2147483732" r:id="rId15"/>
    <p:sldLayoutId id="2147483733" r:id="rId16"/>
    <p:sldLayoutId id="2147483734" r:id="rId17"/>
    <p:sldLayoutId id="2147483735" r:id="rId18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2pPr>
      <a:lvl3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3pPr>
      <a:lvl4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4pPr>
      <a:lvl5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5pPr>
      <a:lvl6pPr marL="457189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6pPr>
      <a:lvl7pPr marL="914377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7pPr>
      <a:lvl8pPr marL="1371566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8pPr>
      <a:lvl9pPr marL="1828754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marL="342891" indent="-342891" algn="l" defTabSz="915965" rtl="0" eaLnBrk="0" fontAlgn="base" hangingPunct="0">
        <a:lnSpc>
          <a:spcPts val="2300"/>
        </a:lnSpc>
        <a:spcBef>
          <a:spcPct val="0"/>
        </a:spcBef>
        <a:spcAft>
          <a:spcPct val="0"/>
        </a:spcAft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180970" indent="-179384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2pPr>
      <a:lvl3pPr marL="360354" indent="-177796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3pPr>
      <a:lvl4pPr marL="541325" indent="-179384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4pPr>
      <a:lvl5pPr marL="717533" indent="-174621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5pPr>
      <a:lvl6pPr marL="1174721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1631910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2089098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2546287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7320" y="5725049"/>
            <a:ext cx="6307136" cy="1069975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de-DE" dirty="0" smtClean="0"/>
              <a:t>Kommunikation im Job</a:t>
            </a:r>
            <a:br>
              <a:rPr lang="de-DE" dirty="0" smtClean="0"/>
            </a:br>
            <a:r>
              <a:rPr lang="de-DE" sz="2000" dirty="0" smtClean="0"/>
              <a:t>Arbeitsmaterialien</a:t>
            </a:r>
            <a:endParaRPr lang="de-DE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Private Nutzung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de-DE" smtClean="0"/>
              <a:t>Kommunikation im Job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470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Schutz sensibler Daten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de-DE" dirty="0"/>
              <a:t>Kommunikation im </a:t>
            </a:r>
            <a:r>
              <a:rPr lang="de-DE" dirty="0" smtClean="0"/>
              <a:t>Job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0427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Ziele interner Kommunikation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de-DE" dirty="0"/>
              <a:t>Kommunikation im </a:t>
            </a:r>
            <a:r>
              <a:rPr lang="de-DE" dirty="0" smtClean="0"/>
              <a:t>Job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2596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54134"/>
      </p:ext>
    </p:extLst>
  </p:cSld>
  <p:clrMapOvr>
    <a:masterClrMapping/>
  </p:clrMapOvr>
</p:sld>
</file>

<file path=ppt/theme/theme1.xml><?xml version="1.0" encoding="utf-8"?>
<a:theme xmlns:a="http://schemas.openxmlformats.org/drawingml/2006/main" name="SCHUFA_Praesentationsvorlage">
  <a:themeElements>
    <a:clrScheme name="SCHUFA_Praesentationsvorlage 2">
      <a:dk1>
        <a:srgbClr val="1A1A1A"/>
      </a:dk1>
      <a:lt1>
        <a:srgbClr val="FFFFFF"/>
      </a:lt1>
      <a:dk2>
        <a:srgbClr val="1A1A1A"/>
      </a:dk2>
      <a:lt2>
        <a:srgbClr val="D7D8D9"/>
      </a:lt2>
      <a:accent1>
        <a:srgbClr val="CBD7D6"/>
      </a:accent1>
      <a:accent2>
        <a:srgbClr val="ACBCB8"/>
      </a:accent2>
      <a:accent3>
        <a:srgbClr val="FFFFFF"/>
      </a:accent3>
      <a:accent4>
        <a:srgbClr val="141414"/>
      </a:accent4>
      <a:accent5>
        <a:srgbClr val="E2E8E8"/>
      </a:accent5>
      <a:accent6>
        <a:srgbClr val="9BAAA6"/>
      </a:accent6>
      <a:hlink>
        <a:srgbClr val="96A8A2"/>
      </a:hlink>
      <a:folHlink>
        <a:srgbClr val="5A6A6A"/>
      </a:folHlink>
    </a:clrScheme>
    <a:fontScheme name="SCHUFA_Praesentationsvorla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7312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7312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CHUFA_Praesentationsvorlage 1">
        <a:dk1>
          <a:srgbClr val="1A1A1A"/>
        </a:dk1>
        <a:lt1>
          <a:srgbClr val="FFFFFF"/>
        </a:lt1>
        <a:dk2>
          <a:srgbClr val="1A1A1A"/>
        </a:dk2>
        <a:lt2>
          <a:srgbClr val="D7D8D9"/>
        </a:lt2>
        <a:accent1>
          <a:srgbClr val="F9C133"/>
        </a:accent1>
        <a:accent2>
          <a:srgbClr val="F7B100"/>
        </a:accent2>
        <a:accent3>
          <a:srgbClr val="FFFFFF"/>
        </a:accent3>
        <a:accent4>
          <a:srgbClr val="141414"/>
        </a:accent4>
        <a:accent5>
          <a:srgbClr val="FBDDAD"/>
        </a:accent5>
        <a:accent6>
          <a:srgbClr val="E0A000"/>
        </a:accent6>
        <a:hlink>
          <a:srgbClr val="F29B5A"/>
        </a:hlink>
        <a:folHlink>
          <a:srgbClr val="FF6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UFA_Praesentationsvorlage 2">
        <a:dk1>
          <a:srgbClr val="1A1A1A"/>
        </a:dk1>
        <a:lt1>
          <a:srgbClr val="FFFFFF"/>
        </a:lt1>
        <a:dk2>
          <a:srgbClr val="1A1A1A"/>
        </a:dk2>
        <a:lt2>
          <a:srgbClr val="D7D8D9"/>
        </a:lt2>
        <a:accent1>
          <a:srgbClr val="CBD7D6"/>
        </a:accent1>
        <a:accent2>
          <a:srgbClr val="ACBCB8"/>
        </a:accent2>
        <a:accent3>
          <a:srgbClr val="FFFFFF"/>
        </a:accent3>
        <a:accent4>
          <a:srgbClr val="141414"/>
        </a:accent4>
        <a:accent5>
          <a:srgbClr val="E2E8E8"/>
        </a:accent5>
        <a:accent6>
          <a:srgbClr val="9BAAA6"/>
        </a:accent6>
        <a:hlink>
          <a:srgbClr val="96A8A2"/>
        </a:hlink>
        <a:folHlink>
          <a:srgbClr val="5A6A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</Words>
  <Application>Microsoft Office PowerPoint</Application>
  <PresentationFormat>Benutzerdefiniert</PresentationFormat>
  <Paragraphs>9</Paragraphs>
  <Slides>5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</vt:lpstr>
      <vt:lpstr>Wingdings</vt:lpstr>
      <vt:lpstr>SCHUFA_Praesentationsvorlage</vt:lpstr>
      <vt:lpstr>Kommunikation im Job Arbeitsmaterialien</vt:lpstr>
      <vt:lpstr>Private Nutzung</vt:lpstr>
      <vt:lpstr>Schutz sensibler Daten</vt:lpstr>
      <vt:lpstr>Ziele interner Kommunikation </vt:lpstr>
      <vt:lpstr>PowerPoint-Präsentation</vt:lpstr>
    </vt:vector>
  </TitlesOfParts>
  <Manager>mg</Manager>
  <Company>Helliwood media &amp; education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Ich im Netz</dc:title>
  <dc:subject>SCHUFA Masterlayout</dc:subject>
  <dc:creator>Helliwood media &amp; education</dc:creator>
  <cp:lastModifiedBy>Anne Kirchner</cp:lastModifiedBy>
  <cp:revision>391</cp:revision>
  <cp:lastPrinted>2013-07-01T08:57:45Z</cp:lastPrinted>
  <dcterms:created xsi:type="dcterms:W3CDTF">2008-07-07T09:25:06Z</dcterms:created>
  <dcterms:modified xsi:type="dcterms:W3CDTF">2018-04-26T08:07:48Z</dcterms:modified>
</cp:coreProperties>
</file>