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304" r:id="rId3"/>
    <p:sldId id="305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549" autoAdjust="0"/>
  </p:normalViewPr>
  <p:slideViewPr>
    <p:cSldViewPr>
      <p:cViewPr varScale="1">
        <p:scale>
          <a:sx n="124" d="100"/>
          <a:sy n="124" d="100"/>
        </p:scale>
        <p:origin x="1158" y="102"/>
      </p:cViewPr>
      <p:guideLst>
        <p:guide orient="horz" pos="2161"/>
        <p:guide pos="2881"/>
        <p:guide pos="3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6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2" b="19117"/>
          <a:stretch/>
        </p:blipFill>
        <p:spPr>
          <a:xfrm>
            <a:off x="1102" y="0"/>
            <a:ext cx="9144486" cy="6859588"/>
          </a:xfrm>
          <a:prstGeom prst="rect">
            <a:avLst/>
          </a:prstGeom>
        </p:spPr>
      </p:pic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 rot="16200000">
            <a:off x="8137994" y="715493"/>
            <a:ext cx="1700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© shutterstock.com</a:t>
            </a:r>
            <a:endParaRPr lang="de-DE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0787" y="5455019"/>
            <a:ext cx="82359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</a:t>
            </a: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Bayern 2018</a:t>
            </a:r>
            <a:endParaRPr lang="de-DE" sz="8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8097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93" y="1580258"/>
            <a:ext cx="7425852" cy="396563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5728" y="3126706"/>
            <a:ext cx="3132011" cy="1023168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257759" y="1697084"/>
            <a:ext cx="3960440" cy="1035115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682584" y="4964672"/>
            <a:ext cx="4545505" cy="49034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762573" y="2402174"/>
            <a:ext cx="2337686" cy="532442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397564" y="1817258"/>
            <a:ext cx="1687256" cy="44625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413003" y="4334144"/>
            <a:ext cx="1641836" cy="44625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342979" y="2912219"/>
            <a:ext cx="1641836" cy="44625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6342979" y="3558619"/>
            <a:ext cx="1641836" cy="44625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9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338486" y="4215016"/>
            <a:ext cx="1641836" cy="44625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014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51179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9" r:id="rId2"/>
    <p:sldLayoutId id="2147483740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41" r:id="rId10"/>
    <p:sldLayoutId id="2147483732" r:id="rId11"/>
    <p:sldLayoutId id="2147483733" r:id="rId12"/>
    <p:sldLayoutId id="2147483734" r:id="rId13"/>
    <p:sldLayoutId id="214748373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 smtClean="0"/>
              <a:t>Mein Profil im Netz</a:t>
            </a:r>
            <a:br>
              <a:rPr lang="de-DE" dirty="0" smtClean="0"/>
            </a:br>
            <a:r>
              <a:rPr lang="de-DE" sz="2000" dirty="0" smtClean="0"/>
              <a:t>Arbeitsmaterialien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Folgen der Datenpreisgabe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Mein Profil im Netz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7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54134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Benutzerdefiniert</PresentationFormat>
  <Paragraphs>5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</vt:lpstr>
      <vt:lpstr>Wingdings</vt:lpstr>
      <vt:lpstr>SCHUFA_Praesentationsvorlage</vt:lpstr>
      <vt:lpstr>Mein Profil im Netz Arbeitsmaterialien</vt:lpstr>
      <vt:lpstr>Folgen der Datenpreisgabe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im Netz</dc:title>
  <dc:subject>SCHUFA Masterlayout</dc:subject>
  <dc:creator>Helliwood media &amp; education</dc:creator>
  <cp:lastModifiedBy>Anne Kirchner</cp:lastModifiedBy>
  <cp:revision>393</cp:revision>
  <cp:lastPrinted>2013-07-01T08:57:45Z</cp:lastPrinted>
  <dcterms:created xsi:type="dcterms:W3CDTF">2008-07-07T09:25:06Z</dcterms:created>
  <dcterms:modified xsi:type="dcterms:W3CDTF">2018-04-26T08:09:38Z</dcterms:modified>
</cp:coreProperties>
</file>