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5" r:id="rId1"/>
  </p:sldMasterIdLst>
  <p:notesMasterIdLst>
    <p:notesMasterId r:id="rId5"/>
  </p:notesMasterIdLst>
  <p:handoutMasterIdLst>
    <p:handoutMasterId r:id="rId6"/>
  </p:handoutMasterIdLst>
  <p:sldIdLst>
    <p:sldId id="303" r:id="rId2"/>
    <p:sldId id="311" r:id="rId3"/>
    <p:sldId id="309" r:id="rId4"/>
  </p:sldIdLst>
  <p:sldSz cx="9145588" cy="6859588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2881" userDrawn="1">
          <p15:clr>
            <a:srgbClr val="A4A3A4"/>
          </p15:clr>
        </p15:guide>
        <p15:guide id="3" pos="3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4684"/>
    <a:srgbClr val="DDDDEB"/>
    <a:srgbClr val="283D7C"/>
    <a:srgbClr val="004388"/>
    <a:srgbClr val="E8E8F2"/>
    <a:srgbClr val="CBD7D6"/>
    <a:srgbClr val="5A6A6A"/>
    <a:srgbClr val="484848"/>
    <a:srgbClr val="FF6300"/>
    <a:srgbClr val="ACBC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6797" autoAdjust="0"/>
    <p:restoredTop sz="94796" autoAdjust="0"/>
  </p:normalViewPr>
  <p:slideViewPr>
    <p:cSldViewPr>
      <p:cViewPr varScale="1">
        <p:scale>
          <a:sx n="132" d="100"/>
          <a:sy n="132" d="100"/>
        </p:scale>
        <p:origin x="948" y="126"/>
      </p:cViewPr>
      <p:guideLst>
        <p:guide orient="horz" pos="2161"/>
        <p:guide pos="2881"/>
        <p:guide pos="30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2652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7789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7975" y="0"/>
            <a:ext cx="2917788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algn="r"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2135"/>
            <a:ext cx="2917789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7975" y="9372135"/>
            <a:ext cx="2917788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algn="r" defTabSz="922508">
              <a:defRPr sz="1200">
                <a:latin typeface="Times" panose="02020603060405020304" pitchFamily="18" charset="0"/>
              </a:defRPr>
            </a:lvl1pPr>
          </a:lstStyle>
          <a:p>
            <a:fld id="{25C74BE0-5289-4A59-BE13-A5152D49D199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90444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7789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7975" y="0"/>
            <a:ext cx="2917788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algn="r"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3288" y="739775"/>
            <a:ext cx="4932362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624" y="4686068"/>
            <a:ext cx="5015095" cy="44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Klicken Sie, um die Textformatierung des Masters zu bearbeiten.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2135"/>
            <a:ext cx="2917789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defTabSz="922508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7975" y="9372135"/>
            <a:ext cx="2917788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algn="r" defTabSz="922508">
              <a:defRPr sz="1100"/>
            </a:lvl1pPr>
          </a:lstStyle>
          <a:p>
            <a:fld id="{56F11087-0B28-4048-84AA-7BB7E55CB460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5221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25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2994" indent="-281921" defTabSz="9225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7684" indent="-225537" defTabSz="9225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8757" indent="-225537" defTabSz="9225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29831" indent="-225537" defTabSz="9225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80904" indent="-225537" defTabSz="9225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31978" indent="-225537" defTabSz="9225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83051" indent="-225537" defTabSz="9225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34125" indent="-225537" defTabSz="9225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DFB7698-FD3F-42E7-B9C3-C4E186A9741D}" type="slidenum">
              <a:rPr lang="de-DE"/>
              <a:pPr/>
              <a:t>1</a:t>
            </a:fld>
            <a:endParaRPr lang="de-DE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3288" y="739775"/>
            <a:ext cx="4932362" cy="3700463"/>
          </a:xfrm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870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 bwMode="auto">
          <a:xfrm>
            <a:off x="0" y="1"/>
            <a:ext cx="9145588" cy="617509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73104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Rechteck 2"/>
          <p:cNvSpPr/>
          <p:nvPr userDrawn="1"/>
        </p:nvSpPr>
        <p:spPr bwMode="auto">
          <a:xfrm>
            <a:off x="0" y="5667376"/>
            <a:ext cx="9145588" cy="86776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7312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38692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444500" y="5950074"/>
            <a:ext cx="6307138" cy="619324"/>
          </a:xfrm>
        </p:spPr>
        <p:txBody>
          <a:bodyPr lIns="0" tIns="0" rIns="0" bIns="0" anchor="t"/>
          <a:lstStyle>
            <a:lvl1pPr>
              <a:lnSpc>
                <a:spcPts val="3200"/>
              </a:lnSpc>
              <a:defRPr sz="2800"/>
            </a:lvl1pPr>
          </a:lstStyle>
          <a:p>
            <a:pPr lvl="0"/>
            <a:r>
              <a:rPr lang="de-DE" noProof="0" dirty="0" smtClean="0"/>
              <a:t>Mastertitelformat bearbeiten</a:t>
            </a:r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138079" y="5860064"/>
            <a:ext cx="1688174" cy="512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3512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EEFF5075-79E7-46F6-B89E-C3C3FA0AD7F4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2081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1" y="273051"/>
            <a:ext cx="5113337" cy="58547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2650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25CA0AE7-A23D-4992-99B4-0B732257B8FC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24614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2188"/>
            <a:ext cx="5487986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7986" cy="4116388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8926"/>
            <a:ext cx="5487986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EC9C7C83-9C1F-4361-85FF-74434A82D97A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27782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FEB59AAB-1B9B-4A0D-9BEF-93BA71F0F42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22880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99250" y="323851"/>
            <a:ext cx="2103438" cy="56261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87351" y="323851"/>
            <a:ext cx="6159499" cy="56261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C548495B-27F7-48B1-9BA9-FA5415843C3E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5740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f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0"/>
          <p:cNvSpPr txBox="1">
            <a:spLocks noChangeArrowheads="1"/>
          </p:cNvSpPr>
          <p:nvPr userDrawn="1"/>
        </p:nvSpPr>
        <p:spPr bwMode="auto">
          <a:xfrm>
            <a:off x="387350" y="6161631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Seite </a:t>
            </a:r>
            <a:fld id="{B5447626-1553-4A18-BC71-2D7C38194047}" type="slidenum">
              <a:rPr lang="de-DE" smtClean="0"/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 smtClean="0"/>
              <a:t> | </a:t>
            </a:r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/>
          </a:p>
        </p:txBody>
      </p:sp>
      <p:sp>
        <p:nvSpPr>
          <p:cNvPr id="4" name="Textplatzhalter 2"/>
          <p:cNvSpPr>
            <a:spLocks noGrp="1"/>
          </p:cNvSpPr>
          <p:nvPr>
            <p:ph type="body" idx="10"/>
          </p:nvPr>
        </p:nvSpPr>
        <p:spPr>
          <a:xfrm>
            <a:off x="387350" y="189434"/>
            <a:ext cx="3625456" cy="393630"/>
          </a:xfrm>
        </p:spPr>
        <p:txBody>
          <a:bodyPr anchor="b"/>
          <a:lstStyle>
            <a:lvl1pPr marL="0" indent="0">
              <a:buNone/>
              <a:defRPr sz="14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8874190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af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627561" y="981795"/>
            <a:ext cx="5892266" cy="4994912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0"/>
          <p:cNvSpPr txBox="1">
            <a:spLocks noChangeArrowheads="1"/>
          </p:cNvSpPr>
          <p:nvPr userDrawn="1"/>
        </p:nvSpPr>
        <p:spPr bwMode="auto">
          <a:xfrm>
            <a:off x="387350" y="6161631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Seite </a:t>
            </a:r>
            <a:fld id="{B5447626-1553-4A18-BC71-2D7C38194047}" type="slidenum">
              <a:rPr lang="de-DE" smtClean="0"/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 smtClean="0"/>
              <a:t> | </a:t>
            </a:r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/>
          </a:p>
        </p:txBody>
      </p:sp>
      <p:sp>
        <p:nvSpPr>
          <p:cNvPr id="4" name="Textplatzhalter 2"/>
          <p:cNvSpPr>
            <a:spLocks noGrp="1"/>
          </p:cNvSpPr>
          <p:nvPr>
            <p:ph type="body" idx="10"/>
          </p:nvPr>
        </p:nvSpPr>
        <p:spPr>
          <a:xfrm>
            <a:off x="387350" y="189434"/>
            <a:ext cx="3625456" cy="393630"/>
          </a:xfrm>
        </p:spPr>
        <p:txBody>
          <a:bodyPr anchor="b"/>
          <a:lstStyle>
            <a:lvl1pPr marL="0" indent="0">
              <a:buNone/>
              <a:defRPr sz="14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6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1782484" y="3055229"/>
            <a:ext cx="1530170" cy="488071"/>
          </a:xfrm>
        </p:spPr>
        <p:txBody>
          <a:bodyPr lIns="36000" tIns="36000" rIns="36000" bIns="36000">
            <a:normAutofit/>
          </a:bodyPr>
          <a:lstStyle>
            <a:lvl1pPr marL="0" indent="0" algn="r">
              <a:lnSpc>
                <a:spcPct val="100000"/>
              </a:lnSpc>
              <a:defRPr sz="110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5847924" y="3056459"/>
            <a:ext cx="1528236" cy="486841"/>
          </a:xfrm>
        </p:spPr>
        <p:txBody>
          <a:bodyPr lIns="36000" tIns="36000" rIns="36000" bIns="36000">
            <a:normAutofit/>
          </a:bodyPr>
          <a:lstStyle>
            <a:lvl1pPr marL="0" indent="0">
              <a:lnSpc>
                <a:spcPct val="100000"/>
              </a:lnSpc>
              <a:defRPr sz="110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10" name="Textplatzhalter 6"/>
          <p:cNvSpPr>
            <a:spLocks noGrp="1"/>
          </p:cNvSpPr>
          <p:nvPr>
            <p:ph type="body" sz="quarter" idx="16" hasCustomPrompt="1"/>
          </p:nvPr>
        </p:nvSpPr>
        <p:spPr>
          <a:xfrm>
            <a:off x="1774581" y="4854321"/>
            <a:ext cx="1364859" cy="487977"/>
          </a:xfrm>
        </p:spPr>
        <p:txBody>
          <a:bodyPr lIns="36000" tIns="36000" rIns="36000" bIns="36000">
            <a:normAutofit/>
          </a:bodyPr>
          <a:lstStyle>
            <a:lvl1pPr marL="0" indent="0" algn="r">
              <a:lnSpc>
                <a:spcPct val="100000"/>
              </a:lnSpc>
              <a:defRPr sz="110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11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6058216" y="4861941"/>
            <a:ext cx="1317943" cy="480357"/>
          </a:xfrm>
        </p:spPr>
        <p:txBody>
          <a:bodyPr lIns="36000" tIns="36000" rIns="36000" bIns="36000">
            <a:normAutofit/>
          </a:bodyPr>
          <a:lstStyle>
            <a:lvl1pPr marL="0" indent="0">
              <a:lnSpc>
                <a:spcPct val="100000"/>
              </a:lnSpc>
              <a:defRPr sz="110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14" name="Textplatzhalter 6"/>
          <p:cNvSpPr>
            <a:spLocks noGrp="1"/>
          </p:cNvSpPr>
          <p:nvPr>
            <p:ph type="body" sz="quarter" idx="21" hasCustomPrompt="1"/>
          </p:nvPr>
        </p:nvSpPr>
        <p:spPr>
          <a:xfrm>
            <a:off x="4314825" y="4849437"/>
            <a:ext cx="1342680" cy="492861"/>
          </a:xfrm>
          <a:ln w="6350">
            <a:noFill/>
          </a:ln>
        </p:spPr>
        <p:txBody>
          <a:bodyPr lIns="36000" tIns="36000" rIns="36000" bIns="36000">
            <a:normAutofit/>
          </a:bodyPr>
          <a:lstStyle>
            <a:lvl1pPr marL="0" indent="0" algn="r">
              <a:lnSpc>
                <a:spcPct val="100000"/>
              </a:lnSpc>
              <a:defRPr sz="110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22" hasCustomPrompt="1"/>
          </p:nvPr>
        </p:nvSpPr>
        <p:spPr>
          <a:xfrm>
            <a:off x="2218009" y="1502460"/>
            <a:ext cx="1998391" cy="381924"/>
          </a:xfrm>
        </p:spPr>
        <p:txBody>
          <a:bodyPr lIns="36000" tIns="36000" rIns="36000" bIns="36000">
            <a:normAutofit/>
          </a:bodyPr>
          <a:lstStyle>
            <a:lvl1pPr marL="0" indent="0" algn="r">
              <a:lnSpc>
                <a:spcPct val="100000"/>
              </a:lnSpc>
              <a:defRPr sz="110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23" hasCustomPrompt="1"/>
          </p:nvPr>
        </p:nvSpPr>
        <p:spPr>
          <a:xfrm>
            <a:off x="3910012" y="3587323"/>
            <a:ext cx="1319214" cy="492861"/>
          </a:xfrm>
          <a:ln w="6350">
            <a:noFill/>
          </a:ln>
        </p:spPr>
        <p:txBody>
          <a:bodyPr lIns="36000" tIns="36000" rIns="36000" bIns="36000" anchor="b">
            <a:normAutofit/>
          </a:bodyPr>
          <a:lstStyle>
            <a:lvl1pPr marL="0" indent="0" algn="ctr">
              <a:lnSpc>
                <a:spcPct val="100000"/>
              </a:lnSpc>
              <a:defRPr sz="110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91277740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Rectangle 40"/>
          <p:cNvSpPr txBox="1">
            <a:spLocks noChangeArrowheads="1"/>
          </p:cNvSpPr>
          <p:nvPr userDrawn="1"/>
        </p:nvSpPr>
        <p:spPr bwMode="auto">
          <a:xfrm>
            <a:off x="387350" y="6161631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Seite </a:t>
            </a:r>
            <a:fld id="{B5447626-1553-4A18-BC71-2D7C38194047}" type="slidenum">
              <a:rPr lang="de-DE" smtClean="0"/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 smtClean="0"/>
              <a:t> | </a:t>
            </a:r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/>
          </a:p>
        </p:txBody>
      </p:sp>
      <p:sp>
        <p:nvSpPr>
          <p:cNvPr id="7" name="Textplatzhalter 2"/>
          <p:cNvSpPr>
            <a:spLocks noGrp="1"/>
          </p:cNvSpPr>
          <p:nvPr>
            <p:ph type="body" idx="10"/>
          </p:nvPr>
        </p:nvSpPr>
        <p:spPr>
          <a:xfrm>
            <a:off x="387350" y="189434"/>
            <a:ext cx="3625456" cy="393630"/>
          </a:xfrm>
        </p:spPr>
        <p:txBody>
          <a:bodyPr anchor="b"/>
          <a:lstStyle>
            <a:lvl1pPr marL="0" indent="0">
              <a:buNone/>
              <a:defRPr sz="14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466615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8489"/>
            <a:ext cx="7773987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3987" cy="15017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64ECBCC8-F5B4-422A-A08C-1C25814EEBD7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4951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87349" y="1660525"/>
            <a:ext cx="4130676" cy="4289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70427" y="1660525"/>
            <a:ext cx="4132263" cy="4289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AEBDEFD9-D54B-468A-BC47-A8BC8AB5AA44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5776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3118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7" cy="3952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6615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6615" y="2174876"/>
            <a:ext cx="4041775" cy="3952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15D23CE9-2D9C-4E4B-AFDE-85AE00BC408A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411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D8EC55B5-962F-4881-9BDD-9EE60289423B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6622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py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0"/>
          <p:cNvSpPr txBox="1">
            <a:spLocks noChangeArrowheads="1"/>
          </p:cNvSpPr>
          <p:nvPr userDrawn="1"/>
        </p:nvSpPr>
        <p:spPr bwMode="auto">
          <a:xfrm>
            <a:off x="387350" y="6161631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Seite </a:t>
            </a:r>
            <a:fld id="{B5447626-1553-4A18-BC71-2D7C38194047}" type="slidenum">
              <a:rPr lang="de-DE" smtClean="0"/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 smtClean="0"/>
              <a:t> | </a:t>
            </a:r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/>
          </a:p>
        </p:txBody>
      </p:sp>
      <p:sp>
        <p:nvSpPr>
          <p:cNvPr id="4" name="Textfeld 3"/>
          <p:cNvSpPr txBox="1"/>
          <p:nvPr userDrawn="1"/>
        </p:nvSpPr>
        <p:spPr>
          <a:xfrm>
            <a:off x="380787" y="5455019"/>
            <a:ext cx="8235915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de-DE" sz="8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Copyright: Stiftung Medienpädagogik </a:t>
            </a:r>
            <a:r>
              <a:rPr lang="de-DE" sz="800" kern="120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Bayern </a:t>
            </a:r>
            <a:r>
              <a:rPr lang="de-DE" sz="800" kern="120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2018</a:t>
            </a:r>
            <a:endParaRPr lang="de-DE" sz="800" kern="1200" dirty="0" smtClean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+mn-cs"/>
            </a:endParaRPr>
          </a:p>
          <a:p>
            <a:pPr>
              <a:spcAft>
                <a:spcPts val="300"/>
              </a:spcAft>
            </a:pPr>
            <a:r>
              <a:rPr lang="de-DE" sz="8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Alle Rechte vorbehalten.</a:t>
            </a:r>
          </a:p>
          <a:p>
            <a:pPr>
              <a:spcAft>
                <a:spcPts val="300"/>
              </a:spcAft>
            </a:pPr>
            <a:r>
              <a:rPr lang="de-DE" sz="8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Die in der Präsentation vorhandenen Bilder sind urheberrechtlich geschützt und dürfen nicht von dieser getrennt verwendet werden.</a:t>
            </a:r>
          </a:p>
        </p:txBody>
      </p:sp>
    </p:spTree>
    <p:extLst>
      <p:ext uri="{BB962C8B-B14F-4D97-AF65-F5344CB8AC3E}">
        <p14:creationId xmlns:p14="http://schemas.microsoft.com/office/powerpoint/2010/main" val="3433490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7350" y="1660525"/>
            <a:ext cx="8415338" cy="428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4215" tIns="52111" rIns="104215" bIns="521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1029" name="Line 34"/>
          <p:cNvSpPr>
            <a:spLocks noChangeShapeType="1"/>
          </p:cNvSpPr>
          <p:nvPr/>
        </p:nvSpPr>
        <p:spPr bwMode="auto">
          <a:xfrm>
            <a:off x="441326" y="6070600"/>
            <a:ext cx="8293100" cy="0"/>
          </a:xfrm>
          <a:prstGeom prst="line">
            <a:avLst/>
          </a:prstGeom>
          <a:noFill/>
          <a:ln w="50800">
            <a:solidFill>
              <a:srgbClr val="00438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30" name="Line 39"/>
          <p:cNvSpPr>
            <a:spLocks noChangeShapeType="1"/>
          </p:cNvSpPr>
          <p:nvPr/>
        </p:nvSpPr>
        <p:spPr bwMode="auto">
          <a:xfrm>
            <a:off x="441326" y="931863"/>
            <a:ext cx="8293100" cy="0"/>
          </a:xfrm>
          <a:prstGeom prst="line">
            <a:avLst/>
          </a:prstGeom>
          <a:noFill/>
          <a:ln w="50800">
            <a:solidFill>
              <a:srgbClr val="00438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32" name="Rectangle 42"/>
          <p:cNvSpPr>
            <a:spLocks noChangeArrowheads="1"/>
          </p:cNvSpPr>
          <p:nvPr/>
        </p:nvSpPr>
        <p:spPr bwMode="auto">
          <a:xfrm>
            <a:off x="387350" y="431800"/>
            <a:ext cx="8356600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5" tIns="45700" rIns="91395" bIns="45700"/>
          <a:lstStyle>
            <a:lvl1pPr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ts val="2300"/>
              </a:lnSpc>
              <a:spcAft>
                <a:spcPct val="100000"/>
              </a:spcAft>
            </a:pPr>
            <a:endParaRPr lang="de-DE" sz="2000" b="1">
              <a:solidFill>
                <a:schemeClr val="tx2"/>
              </a:solidFill>
            </a:endParaRPr>
          </a:p>
        </p:txBody>
      </p:sp>
      <p:sp>
        <p:nvSpPr>
          <p:cNvPr id="1033" name="Rectangle 44"/>
          <p:cNvSpPr>
            <a:spLocks noGrp="1" noChangeArrowheads="1"/>
          </p:cNvSpPr>
          <p:nvPr>
            <p:ph type="title"/>
          </p:nvPr>
        </p:nvSpPr>
        <p:spPr bwMode="auto">
          <a:xfrm>
            <a:off x="387350" y="323850"/>
            <a:ext cx="8415338" cy="70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9" name="Rectangle 40"/>
          <p:cNvSpPr txBox="1">
            <a:spLocks noChangeArrowheads="1"/>
          </p:cNvSpPr>
          <p:nvPr userDrawn="1"/>
        </p:nvSpPr>
        <p:spPr bwMode="auto">
          <a:xfrm>
            <a:off x="6643024" y="6161632"/>
            <a:ext cx="2133601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r"/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www.medienfuehrerschein.bayern</a:t>
            </a:r>
            <a:endParaRPr lang="de-DE" dirty="0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7003064" y="298834"/>
            <a:ext cx="1688174" cy="51237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26" r:id="rId2"/>
    <p:sldLayoutId id="2147483740" r:id="rId3"/>
    <p:sldLayoutId id="2147483737" r:id="rId4"/>
    <p:sldLayoutId id="2147483727" r:id="rId5"/>
    <p:sldLayoutId id="2147483728" r:id="rId6"/>
    <p:sldLayoutId id="2147483729" r:id="rId7"/>
    <p:sldLayoutId id="2147483730" r:id="rId8"/>
    <p:sldLayoutId id="2147483738" r:id="rId9"/>
    <p:sldLayoutId id="2147483731" r:id="rId10"/>
    <p:sldLayoutId id="2147483732" r:id="rId11"/>
    <p:sldLayoutId id="2147483733" r:id="rId12"/>
    <p:sldLayoutId id="2147483734" r:id="rId13"/>
    <p:sldLayoutId id="2147483735" r:id="rId14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2pPr>
      <a:lvl3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3pPr>
      <a:lvl4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4pPr>
      <a:lvl5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5pPr>
      <a:lvl6pPr marL="457189" algn="l" defTabSz="915965" rtl="0" fontAlgn="base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6pPr>
      <a:lvl7pPr marL="914377" algn="l" defTabSz="915965" rtl="0" fontAlgn="base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7pPr>
      <a:lvl8pPr marL="1371566" algn="l" defTabSz="915965" rtl="0" fontAlgn="base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8pPr>
      <a:lvl9pPr marL="1828754" algn="l" defTabSz="915965" rtl="0" fontAlgn="base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9pPr>
    </p:titleStyle>
    <p:bodyStyle>
      <a:lvl1pPr marL="342891" indent="-342891" algn="l" defTabSz="915965" rtl="0" eaLnBrk="0" fontAlgn="base" hangingPunct="0">
        <a:lnSpc>
          <a:spcPts val="2300"/>
        </a:lnSpc>
        <a:spcBef>
          <a:spcPct val="0"/>
        </a:spcBef>
        <a:spcAft>
          <a:spcPct val="0"/>
        </a:spcAft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180970" indent="-179384" algn="l" defTabSz="915965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388"/>
        </a:buClr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</a:defRPr>
      </a:lvl2pPr>
      <a:lvl3pPr marL="360354" indent="-177796" algn="l" defTabSz="915965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388"/>
        </a:buClr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</a:defRPr>
      </a:lvl3pPr>
      <a:lvl4pPr marL="541325" indent="-179384" algn="l" defTabSz="915965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388"/>
        </a:buClr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</a:defRPr>
      </a:lvl4pPr>
      <a:lvl5pPr marL="717533" indent="-174621" algn="l" defTabSz="915965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388"/>
        </a:buClr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</a:defRPr>
      </a:lvl5pPr>
      <a:lvl6pPr marL="1174721" indent="-174621" algn="l" defTabSz="915965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7B1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1631910" indent="-174621" algn="l" defTabSz="915965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7B1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2089098" indent="-174621" algn="l" defTabSz="915965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7B1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2546287" indent="-174621" algn="l" defTabSz="915965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7B1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7320" y="5725049"/>
            <a:ext cx="6307136" cy="1069975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de-DE" dirty="0"/>
              <a:t>Datenschutz im </a:t>
            </a:r>
            <a:r>
              <a:rPr lang="de-DE" dirty="0" smtClean="0"/>
              <a:t>Arbeitsalltag</a:t>
            </a:r>
            <a:br>
              <a:rPr lang="de-DE" dirty="0" smtClean="0"/>
            </a:br>
            <a:r>
              <a:rPr lang="de-DE" sz="2000" dirty="0" smtClean="0"/>
              <a:t>Arbeitsmaterialien</a:t>
            </a:r>
            <a:endParaRPr lang="de-DE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Datenschutzbeauftragte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de-DE" dirty="0"/>
              <a:t>Datenschutz im </a:t>
            </a:r>
            <a:r>
              <a:rPr lang="de-DE" dirty="0" smtClean="0"/>
              <a:t>Arbeitsalltag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5794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578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CHUFA_Praesentationsvorlage">
  <a:themeElements>
    <a:clrScheme name="SCHUFA_Praesentationsvorlage 2">
      <a:dk1>
        <a:srgbClr val="1A1A1A"/>
      </a:dk1>
      <a:lt1>
        <a:srgbClr val="FFFFFF"/>
      </a:lt1>
      <a:dk2>
        <a:srgbClr val="1A1A1A"/>
      </a:dk2>
      <a:lt2>
        <a:srgbClr val="D7D8D9"/>
      </a:lt2>
      <a:accent1>
        <a:srgbClr val="CBD7D6"/>
      </a:accent1>
      <a:accent2>
        <a:srgbClr val="ACBCB8"/>
      </a:accent2>
      <a:accent3>
        <a:srgbClr val="FFFFFF"/>
      </a:accent3>
      <a:accent4>
        <a:srgbClr val="141414"/>
      </a:accent4>
      <a:accent5>
        <a:srgbClr val="E2E8E8"/>
      </a:accent5>
      <a:accent6>
        <a:srgbClr val="9BAAA6"/>
      </a:accent6>
      <a:hlink>
        <a:srgbClr val="96A8A2"/>
      </a:hlink>
      <a:folHlink>
        <a:srgbClr val="5A6A6A"/>
      </a:folHlink>
    </a:clrScheme>
    <a:fontScheme name="SCHUFA_Praesentationsvorla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312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312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CHUFA_Praesentationsvorlage 1">
        <a:dk1>
          <a:srgbClr val="1A1A1A"/>
        </a:dk1>
        <a:lt1>
          <a:srgbClr val="FFFFFF"/>
        </a:lt1>
        <a:dk2>
          <a:srgbClr val="1A1A1A"/>
        </a:dk2>
        <a:lt2>
          <a:srgbClr val="D7D8D9"/>
        </a:lt2>
        <a:accent1>
          <a:srgbClr val="F9C133"/>
        </a:accent1>
        <a:accent2>
          <a:srgbClr val="F7B100"/>
        </a:accent2>
        <a:accent3>
          <a:srgbClr val="FFFFFF"/>
        </a:accent3>
        <a:accent4>
          <a:srgbClr val="141414"/>
        </a:accent4>
        <a:accent5>
          <a:srgbClr val="FBDDAD"/>
        </a:accent5>
        <a:accent6>
          <a:srgbClr val="E0A000"/>
        </a:accent6>
        <a:hlink>
          <a:srgbClr val="F29B5A"/>
        </a:hlink>
        <a:folHlink>
          <a:srgbClr val="FF6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UFA_Praesentationsvorlage 2">
        <a:dk1>
          <a:srgbClr val="1A1A1A"/>
        </a:dk1>
        <a:lt1>
          <a:srgbClr val="FFFFFF"/>
        </a:lt1>
        <a:dk2>
          <a:srgbClr val="1A1A1A"/>
        </a:dk2>
        <a:lt2>
          <a:srgbClr val="D7D8D9"/>
        </a:lt2>
        <a:accent1>
          <a:srgbClr val="CBD7D6"/>
        </a:accent1>
        <a:accent2>
          <a:srgbClr val="ACBCB8"/>
        </a:accent2>
        <a:accent3>
          <a:srgbClr val="FFFFFF"/>
        </a:accent3>
        <a:accent4>
          <a:srgbClr val="141414"/>
        </a:accent4>
        <a:accent5>
          <a:srgbClr val="E2E8E8"/>
        </a:accent5>
        <a:accent6>
          <a:srgbClr val="9BAAA6"/>
        </a:accent6>
        <a:hlink>
          <a:srgbClr val="96A8A2"/>
        </a:hlink>
        <a:folHlink>
          <a:srgbClr val="5A6A6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</Words>
  <Application>Microsoft Office PowerPoint</Application>
  <PresentationFormat>Benutzerdefiniert</PresentationFormat>
  <Paragraphs>4</Paragraphs>
  <Slides>3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Arial</vt:lpstr>
      <vt:lpstr>Tahoma</vt:lpstr>
      <vt:lpstr>Times</vt:lpstr>
      <vt:lpstr>Wingdings</vt:lpstr>
      <vt:lpstr>SCHUFA_Praesentationsvorlage</vt:lpstr>
      <vt:lpstr>Datenschutz im Arbeitsalltag Arbeitsmaterialien</vt:lpstr>
      <vt:lpstr>Datenschutzbeauftragte</vt:lpstr>
      <vt:lpstr>PowerPoint-Präsentation</vt:lpstr>
    </vt:vector>
  </TitlesOfParts>
  <Manager>mg</Manager>
  <Company>Helliwood media &amp; education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Datenschutz</dc:title>
  <dc:subject>SCHUFA Masterlayout</dc:subject>
  <dc:creator>deumer@helliwood.com</dc:creator>
  <cp:lastModifiedBy>Anne Kirchner</cp:lastModifiedBy>
  <cp:revision>415</cp:revision>
  <cp:lastPrinted>2013-07-01T08:57:45Z</cp:lastPrinted>
  <dcterms:created xsi:type="dcterms:W3CDTF">2008-07-07T09:25:06Z</dcterms:created>
  <dcterms:modified xsi:type="dcterms:W3CDTF">2018-04-26T08:10:19Z</dcterms:modified>
</cp:coreProperties>
</file>