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311" r:id="rId3"/>
    <p:sldId id="309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684"/>
    <a:srgbClr val="DDDDEB"/>
    <a:srgbClr val="283D7C"/>
    <a:srgbClr val="004388"/>
    <a:srgbClr val="E8E8F2"/>
    <a:srgbClr val="CBD7D6"/>
    <a:srgbClr val="5A6A6A"/>
    <a:srgbClr val="484848"/>
    <a:srgbClr val="FF6300"/>
    <a:srgbClr val="ACB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97" autoAdjust="0"/>
    <p:restoredTop sz="94796" autoAdjust="0"/>
  </p:normalViewPr>
  <p:slideViewPr>
    <p:cSldViewPr>
      <p:cViewPr varScale="1">
        <p:scale>
          <a:sx n="132" d="100"/>
          <a:sy n="132" d="100"/>
        </p:scale>
        <p:origin x="948" y="126"/>
      </p:cViewPr>
      <p:guideLst>
        <p:guide orient="horz" pos="2161"/>
        <p:guide pos="2881"/>
        <p:guide pos="3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7561" y="981795"/>
            <a:ext cx="5892266" cy="49949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782484" y="3055229"/>
            <a:ext cx="1530170" cy="488071"/>
          </a:xfrm>
        </p:spPr>
        <p:txBody>
          <a:bodyPr lIns="36000" tIns="36000" rIns="36000" bIns="36000">
            <a:normAutofit/>
          </a:bodyPr>
          <a:lstStyle>
            <a:lvl1pPr marL="0" indent="0" algn="r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847924" y="3056459"/>
            <a:ext cx="1528236" cy="486841"/>
          </a:xfrm>
        </p:spPr>
        <p:txBody>
          <a:bodyPr lIns="36000" tIns="36000" rIns="36000" bIns="36000">
            <a:normAutofit/>
          </a:bodyPr>
          <a:lstStyle>
            <a:lvl1pPr marL="0" indent="0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1774581" y="4854321"/>
            <a:ext cx="1364859" cy="487977"/>
          </a:xfrm>
        </p:spPr>
        <p:txBody>
          <a:bodyPr lIns="36000" tIns="36000" rIns="36000" bIns="36000">
            <a:normAutofit/>
          </a:bodyPr>
          <a:lstStyle>
            <a:lvl1pPr marL="0" indent="0" algn="r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058216" y="4861941"/>
            <a:ext cx="1317943" cy="480357"/>
          </a:xfrm>
        </p:spPr>
        <p:txBody>
          <a:bodyPr lIns="36000" tIns="36000" rIns="36000" bIns="36000">
            <a:normAutofit/>
          </a:bodyPr>
          <a:lstStyle>
            <a:lvl1pPr marL="0" indent="0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314825" y="4849437"/>
            <a:ext cx="1342680" cy="492861"/>
          </a:xfrm>
          <a:ln w="6350">
            <a:noFill/>
          </a:ln>
        </p:spPr>
        <p:txBody>
          <a:bodyPr lIns="36000" tIns="36000" rIns="36000" bIns="36000">
            <a:normAutofit/>
          </a:bodyPr>
          <a:lstStyle>
            <a:lvl1pPr marL="0" indent="0" algn="r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218009" y="1502460"/>
            <a:ext cx="1998391" cy="381924"/>
          </a:xfrm>
        </p:spPr>
        <p:txBody>
          <a:bodyPr lIns="36000" tIns="36000" rIns="36000" bIns="36000">
            <a:normAutofit/>
          </a:bodyPr>
          <a:lstStyle>
            <a:lvl1pPr marL="0" indent="0" algn="r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3910012" y="3587323"/>
            <a:ext cx="1319214" cy="492861"/>
          </a:xfrm>
          <a:ln w="6350">
            <a:noFill/>
          </a:ln>
        </p:spPr>
        <p:txBody>
          <a:bodyPr lIns="36000" tIns="36000" rIns="36000" bIns="36000" anchor="b">
            <a:normAutofit/>
          </a:bodyPr>
          <a:lstStyle>
            <a:lvl1pPr marL="0" indent="0" algn="ctr">
              <a:lnSpc>
                <a:spcPct val="100000"/>
              </a:lnSpc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12777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80787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</a:t>
            </a:r>
            <a:r>
              <a:rPr lang="de-DE" sz="8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Bayern </a:t>
            </a:r>
            <a:r>
              <a:rPr lang="de-DE" sz="8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2018</a:t>
            </a:r>
            <a:endParaRPr lang="de-DE" sz="8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43349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40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8" r:id="rId9"/>
    <p:sldLayoutId id="2147483731" r:id="rId10"/>
    <p:sldLayoutId id="2147483732" r:id="rId11"/>
    <p:sldLayoutId id="2147483733" r:id="rId12"/>
    <p:sldLayoutId id="2147483734" r:id="rId13"/>
    <p:sldLayoutId id="2147483735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/>
              <a:t>Datenschutz im </a:t>
            </a:r>
            <a:r>
              <a:rPr lang="de-DE" dirty="0" smtClean="0"/>
              <a:t>Arbeitsalltag</a:t>
            </a:r>
            <a:br>
              <a:rPr lang="de-DE" dirty="0" smtClean="0"/>
            </a:br>
            <a:r>
              <a:rPr lang="de-DE" sz="2000" dirty="0" smtClean="0"/>
              <a:t>Arbeitsmaterialien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Datenschutzbeauftragte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Datenschutz im </a:t>
            </a:r>
            <a:r>
              <a:rPr lang="de-DE" dirty="0" smtClean="0"/>
              <a:t>Arbeitsalltag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79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Benutzerdefiniert</PresentationFormat>
  <Paragraphs>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Tahoma</vt:lpstr>
      <vt:lpstr>Times</vt:lpstr>
      <vt:lpstr>Wingdings</vt:lpstr>
      <vt:lpstr>SCHUFA_Praesentationsvorlage</vt:lpstr>
      <vt:lpstr>Datenschutz im Arbeitsalltag Arbeitsmaterialien</vt:lpstr>
      <vt:lpstr>Datenschutzbeauftragte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</dc:title>
  <dc:subject>SCHUFA Masterlayout</dc:subject>
  <dc:creator>deumer@helliwood.com</dc:creator>
  <cp:lastModifiedBy>Anne Kirchner</cp:lastModifiedBy>
  <cp:revision>415</cp:revision>
  <cp:lastPrinted>2013-07-01T08:57:45Z</cp:lastPrinted>
  <dcterms:created xsi:type="dcterms:W3CDTF">2008-07-07T09:25:06Z</dcterms:created>
  <dcterms:modified xsi:type="dcterms:W3CDTF">2018-04-26T08:10:19Z</dcterms:modified>
</cp:coreProperties>
</file>