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5" r:id="rId4"/>
  </p:sldMasterIdLst>
  <p:notesMasterIdLst>
    <p:notesMasterId r:id="rId9"/>
  </p:notesMasterIdLst>
  <p:handoutMasterIdLst>
    <p:handoutMasterId r:id="rId10"/>
  </p:handoutMasterIdLst>
  <p:sldIdLst>
    <p:sldId id="321" r:id="rId5"/>
    <p:sldId id="322" r:id="rId6"/>
    <p:sldId id="323" r:id="rId7"/>
    <p:sldId id="311" r:id="rId8"/>
  </p:sldIdLst>
  <p:sldSz cx="9145588" cy="6859588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2881" userDrawn="1">
          <p15:clr>
            <a:srgbClr val="A4A3A4"/>
          </p15:clr>
        </p15:guide>
        <p15:guide id="3" pos="3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ofmann Amelie" initials="HA" lastIdx="6" clrIdx="0">
    <p:extLst>
      <p:ext uri="{19B8F6BF-5375-455C-9EA6-DF929625EA0E}">
        <p15:presenceInfo xmlns:p15="http://schemas.microsoft.com/office/powerpoint/2012/main" userId="S-1-5-21-2006274056-1010123383-2343387302-9158" providerId="AD"/>
      </p:ext>
    </p:extLst>
  </p:cmAuthor>
  <p:cmAuthor id="2" name="Hirschbolz Simone" initials="HS" lastIdx="13" clrIdx="1">
    <p:extLst>
      <p:ext uri="{19B8F6BF-5375-455C-9EA6-DF929625EA0E}">
        <p15:presenceInfo xmlns:p15="http://schemas.microsoft.com/office/powerpoint/2012/main" userId="S-1-5-21-2006274056-1010123383-2343387302-9348" providerId="AD"/>
      </p:ext>
    </p:extLst>
  </p:cmAuthor>
  <p:cmAuthor id="3" name="Renken Lina" initials="RL" lastIdx="7" clrIdx="2">
    <p:extLst>
      <p:ext uri="{19B8F6BF-5375-455C-9EA6-DF929625EA0E}">
        <p15:presenceInfo xmlns:p15="http://schemas.microsoft.com/office/powerpoint/2012/main" userId="S-1-5-21-2006274056-1010123383-2343387302-7934" providerId="AD"/>
      </p:ext>
    </p:extLst>
  </p:cmAuthor>
  <p:cmAuthor id="4" name="Rothe Fabiola" initials="RF" lastIdx="17" clrIdx="3">
    <p:extLst>
      <p:ext uri="{19B8F6BF-5375-455C-9EA6-DF929625EA0E}">
        <p15:presenceInfo xmlns:p15="http://schemas.microsoft.com/office/powerpoint/2012/main" userId="S-1-5-21-2006274056-1010123383-2343387302-1021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C4E4"/>
    <a:srgbClr val="A71A75"/>
    <a:srgbClr val="CF7AC1"/>
    <a:srgbClr val="ADF9C6"/>
    <a:srgbClr val="CBCED3"/>
    <a:srgbClr val="EBD6CF"/>
    <a:srgbClr val="DDB4CF"/>
    <a:srgbClr val="FFFFFF"/>
    <a:srgbClr val="FBC1E2"/>
    <a:srgbClr val="4848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6" autoAdjust="0"/>
    <p:restoredTop sz="95380" autoAdjust="0"/>
  </p:normalViewPr>
  <p:slideViewPr>
    <p:cSldViewPr>
      <p:cViewPr varScale="1">
        <p:scale>
          <a:sx n="88" d="100"/>
          <a:sy n="88" d="100"/>
        </p:scale>
        <p:origin x="1200" y="62"/>
      </p:cViewPr>
      <p:guideLst>
        <p:guide orient="horz" pos="2161"/>
        <p:guide pos="2881"/>
        <p:guide pos="30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2568" y="90"/>
      </p:cViewPr>
      <p:guideLst/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7789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7975" y="0"/>
            <a:ext cx="2917788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algn="r"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2135"/>
            <a:ext cx="2917789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7975" y="9372135"/>
            <a:ext cx="2917788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algn="r" defTabSz="922508">
              <a:defRPr sz="1200">
                <a:latin typeface="Times" panose="02020603060405020304" pitchFamily="18" charset="0"/>
              </a:defRPr>
            </a:lvl1pPr>
          </a:lstStyle>
          <a:p>
            <a:fld id="{25C74BE0-5289-4A59-BE13-A5152D49D199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90444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7789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7975" y="0"/>
            <a:ext cx="2917788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algn="r"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3288" y="739775"/>
            <a:ext cx="4932362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624" y="4686068"/>
            <a:ext cx="5015095" cy="44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Klicken Sie, um die Textformatierung des Masters zu bearbeiten.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2135"/>
            <a:ext cx="2917789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defTabSz="922508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7975" y="9372135"/>
            <a:ext cx="2917788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algn="r" defTabSz="922508">
              <a:defRPr sz="1100"/>
            </a:lvl1pPr>
          </a:lstStyle>
          <a:p>
            <a:fld id="{56F11087-0B28-4048-84AA-7BB7E55CB460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5221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F11087-0B28-4048-84AA-7BB7E55CB460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886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78A2080D-C8A1-BFD2-9C1E-601504182A55}"/>
              </a:ext>
            </a:extLst>
          </p:cNvPr>
          <p:cNvSpPr txBox="1"/>
          <p:nvPr userDrawn="1"/>
        </p:nvSpPr>
        <p:spPr>
          <a:xfrm>
            <a:off x="387329" y="549474"/>
            <a:ext cx="8292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1800" b="1" dirty="0">
                <a:solidFill>
                  <a:schemeClr val="tx2"/>
                </a:solidFill>
              </a:rPr>
              <a:t>Tafelbild: Personenbezogene Daten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CB3D9D08-5C15-7F80-70AF-A9CA457CADEB}"/>
              </a:ext>
            </a:extLst>
          </p:cNvPr>
          <p:cNvSpPr txBox="1"/>
          <p:nvPr userDrawn="1"/>
        </p:nvSpPr>
        <p:spPr>
          <a:xfrm>
            <a:off x="432487" y="2423188"/>
            <a:ext cx="1530170" cy="307777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de-DE" sz="1400" b="1" dirty="0" err="1">
                <a:latin typeface="+mn-lt"/>
              </a:rPr>
              <a:t>Kolleg:innen</a:t>
            </a:r>
            <a:endParaRPr lang="de-DE" sz="1400" b="1" dirty="0">
              <a:latin typeface="+mn-lt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25FBC734-D987-5D6D-DAD0-4B8DD6A3A7AA}"/>
              </a:ext>
            </a:extLst>
          </p:cNvPr>
          <p:cNvSpPr txBox="1"/>
          <p:nvPr userDrawn="1"/>
        </p:nvSpPr>
        <p:spPr>
          <a:xfrm>
            <a:off x="2762109" y="1069114"/>
            <a:ext cx="3543276" cy="307777"/>
          </a:xfrm>
          <a:prstGeom prst="rect">
            <a:avLst/>
          </a:prstGeom>
          <a:solidFill>
            <a:srgbClr val="A71A75"/>
          </a:solidFill>
        </p:spPr>
        <p:txBody>
          <a:bodyPr wrap="square" rtlCol="0">
            <a:spAutoFit/>
          </a:bodyPr>
          <a:lstStyle/>
          <a:p>
            <a:r>
              <a:rPr lang="de-DE" sz="1400" b="1" dirty="0">
                <a:latin typeface="+mn-lt"/>
              </a:rPr>
              <a:t>Umgang mit personenbezogenen Daten</a:t>
            </a:r>
          </a:p>
        </p:txBody>
      </p:sp>
      <p:sp>
        <p:nvSpPr>
          <p:cNvPr id="2" name="Textplatzhalter 13">
            <a:extLst>
              <a:ext uri="{FF2B5EF4-FFF2-40B4-BE49-F238E27FC236}">
                <a16:creationId xmlns:a16="http://schemas.microsoft.com/office/drawing/2014/main" id="{FCBD3AE4-20AB-79CF-03A2-A6560D085E3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487" y="2730965"/>
            <a:ext cx="1530170" cy="3129099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/>
          <a:lstStyle>
            <a:lvl1pPr marL="108000" indent="-108000">
              <a:lnSpc>
                <a:spcPct val="100000"/>
              </a:lnSpc>
              <a:buFont typeface="Arial" panose="020B0604020202020204" pitchFamily="34" charset="0"/>
              <a:buChar char="»"/>
              <a:defRPr sz="1100"/>
            </a:lvl1pPr>
          </a:lstStyle>
          <a:p>
            <a:pPr lvl="0"/>
            <a:r>
              <a:rPr lang="de-DE" dirty="0"/>
              <a:t>Text eingeben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1DDBD934-5EC0-9556-5217-76FB78ED0B99}"/>
              </a:ext>
            </a:extLst>
          </p:cNvPr>
          <p:cNvSpPr txBox="1"/>
          <p:nvPr userDrawn="1"/>
        </p:nvSpPr>
        <p:spPr>
          <a:xfrm>
            <a:off x="2052514" y="2423188"/>
            <a:ext cx="1530170" cy="307777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de-DE" sz="1400" b="1" dirty="0">
                <a:latin typeface="+mn-lt"/>
              </a:rPr>
              <a:t>Vorgesetzte</a:t>
            </a:r>
          </a:p>
        </p:txBody>
      </p:sp>
      <p:sp>
        <p:nvSpPr>
          <p:cNvPr id="10" name="Textplatzhalter 13">
            <a:extLst>
              <a:ext uri="{FF2B5EF4-FFF2-40B4-BE49-F238E27FC236}">
                <a16:creationId xmlns:a16="http://schemas.microsoft.com/office/drawing/2014/main" id="{47A77B61-CCF4-E08B-889D-957CDC523A3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52514" y="2730965"/>
            <a:ext cx="1530170" cy="3129099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/>
          <a:lstStyle>
            <a:lvl1pPr marL="108000" indent="-108000">
              <a:lnSpc>
                <a:spcPct val="100000"/>
              </a:lnSpc>
              <a:buFont typeface="Arial" panose="020B0604020202020204" pitchFamily="34" charset="0"/>
              <a:buChar char="»"/>
              <a:defRPr sz="1100"/>
            </a:lvl1pPr>
          </a:lstStyle>
          <a:p>
            <a:pPr lvl="0"/>
            <a:r>
              <a:rPr lang="de-DE" dirty="0"/>
              <a:t>Text eingeben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D966CAAF-04BB-6B63-C623-CC1E7BB5E203}"/>
              </a:ext>
            </a:extLst>
          </p:cNvPr>
          <p:cNvSpPr txBox="1"/>
          <p:nvPr userDrawn="1"/>
        </p:nvSpPr>
        <p:spPr>
          <a:xfrm>
            <a:off x="3672541" y="2231499"/>
            <a:ext cx="1530170" cy="52322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de-DE" sz="1400" b="1" dirty="0">
                <a:latin typeface="+mn-lt"/>
              </a:rPr>
              <a:t>Geschäfts-</a:t>
            </a:r>
          </a:p>
          <a:p>
            <a:r>
              <a:rPr lang="de-DE" sz="1400" b="1" dirty="0" err="1">
                <a:latin typeface="+mn-lt"/>
              </a:rPr>
              <a:t>Partner:innen</a:t>
            </a:r>
            <a:endParaRPr lang="de-DE" sz="1400" b="1" dirty="0">
              <a:latin typeface="+mn-lt"/>
            </a:endParaRPr>
          </a:p>
        </p:txBody>
      </p:sp>
      <p:sp>
        <p:nvSpPr>
          <p:cNvPr id="19" name="Textplatzhalter 13">
            <a:extLst>
              <a:ext uri="{FF2B5EF4-FFF2-40B4-BE49-F238E27FC236}">
                <a16:creationId xmlns:a16="http://schemas.microsoft.com/office/drawing/2014/main" id="{6AE00783-B2E7-6C4B-94AF-DE123721108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72694" y="2730965"/>
            <a:ext cx="1530170" cy="3129099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/>
          <a:lstStyle>
            <a:lvl1pPr marL="108000" indent="-108000">
              <a:lnSpc>
                <a:spcPct val="100000"/>
              </a:lnSpc>
              <a:buFont typeface="Arial" panose="020B0604020202020204" pitchFamily="34" charset="0"/>
              <a:buChar char="»"/>
              <a:defRPr sz="1100"/>
            </a:lvl1pPr>
          </a:lstStyle>
          <a:p>
            <a:pPr lvl="0"/>
            <a:r>
              <a:rPr lang="de-DE" dirty="0"/>
              <a:t>Text eingeben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F99CB8B2-E648-E2CE-5F55-BBADC9F6312B}"/>
              </a:ext>
            </a:extLst>
          </p:cNvPr>
          <p:cNvSpPr txBox="1"/>
          <p:nvPr userDrawn="1"/>
        </p:nvSpPr>
        <p:spPr>
          <a:xfrm>
            <a:off x="5292874" y="2423188"/>
            <a:ext cx="1530170" cy="307777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de-DE" sz="1400" b="1" dirty="0" err="1">
                <a:latin typeface="+mn-lt"/>
              </a:rPr>
              <a:t>Kund:innen</a:t>
            </a:r>
            <a:endParaRPr lang="de-DE" sz="1400" b="1" dirty="0">
              <a:latin typeface="+mn-lt"/>
            </a:endParaRPr>
          </a:p>
        </p:txBody>
      </p:sp>
      <p:sp>
        <p:nvSpPr>
          <p:cNvPr id="21" name="Textplatzhalter 13">
            <a:extLst>
              <a:ext uri="{FF2B5EF4-FFF2-40B4-BE49-F238E27FC236}">
                <a16:creationId xmlns:a16="http://schemas.microsoft.com/office/drawing/2014/main" id="{398A309B-64CD-E8A3-04DC-17CF8F13F5A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292874" y="2730965"/>
            <a:ext cx="1530170" cy="3129099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/>
          <a:lstStyle>
            <a:lvl1pPr marL="108000" indent="-108000">
              <a:lnSpc>
                <a:spcPct val="100000"/>
              </a:lnSpc>
              <a:buFont typeface="Arial" panose="020B0604020202020204" pitchFamily="34" charset="0"/>
              <a:buChar char="»"/>
              <a:defRPr sz="1100"/>
            </a:lvl1pPr>
          </a:lstStyle>
          <a:p>
            <a:pPr lvl="0"/>
            <a:r>
              <a:rPr lang="de-DE" dirty="0"/>
              <a:t>Text eingeben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45DD23D1-4C9A-F32E-8D71-A4EC1C26FA41}"/>
              </a:ext>
            </a:extLst>
          </p:cNvPr>
          <p:cNvSpPr txBox="1"/>
          <p:nvPr userDrawn="1"/>
        </p:nvSpPr>
        <p:spPr>
          <a:xfrm>
            <a:off x="6912901" y="2214659"/>
            <a:ext cx="1530170" cy="52322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de-DE" sz="1400" b="1" dirty="0">
                <a:latin typeface="+mn-lt"/>
              </a:rPr>
              <a:t>Freund:innen &amp;</a:t>
            </a:r>
          </a:p>
          <a:p>
            <a:r>
              <a:rPr lang="de-DE" sz="1400" b="1" dirty="0">
                <a:latin typeface="+mn-lt"/>
              </a:rPr>
              <a:t>Familie</a:t>
            </a:r>
          </a:p>
        </p:txBody>
      </p:sp>
      <p:sp>
        <p:nvSpPr>
          <p:cNvPr id="23" name="Textplatzhalter 13">
            <a:extLst>
              <a:ext uri="{FF2B5EF4-FFF2-40B4-BE49-F238E27FC236}">
                <a16:creationId xmlns:a16="http://schemas.microsoft.com/office/drawing/2014/main" id="{334D653B-D28A-FD52-A636-F0029DD351B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912901" y="2730965"/>
            <a:ext cx="1530170" cy="3129099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/>
          <a:lstStyle>
            <a:lvl1pPr marL="108000" indent="-108000">
              <a:lnSpc>
                <a:spcPct val="100000"/>
              </a:lnSpc>
              <a:buFont typeface="Arial" panose="020B0604020202020204" pitchFamily="34" charset="0"/>
              <a:buChar char="»"/>
              <a:defRPr sz="1100"/>
            </a:lvl1pPr>
          </a:lstStyle>
          <a:p>
            <a:pPr lvl="0"/>
            <a:r>
              <a:rPr lang="de-DE" dirty="0"/>
              <a:t>Text eingeben</a:t>
            </a:r>
          </a:p>
        </p:txBody>
      </p:sp>
      <p:pic>
        <p:nvPicPr>
          <p:cNvPr id="27" name="Grafik 26">
            <a:extLst>
              <a:ext uri="{FF2B5EF4-FFF2-40B4-BE49-F238E27FC236}">
                <a16:creationId xmlns:a16="http://schemas.microsoft.com/office/drawing/2014/main" id="{3A388B42-725A-A38F-E040-8B952A587FF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348" y="1552843"/>
            <a:ext cx="849865" cy="783492"/>
          </a:xfrm>
          <a:prstGeom prst="rect">
            <a:avLst/>
          </a:prstGeom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D976D38A-DE17-AC5F-6D23-1E26E50A941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1465" y="1552843"/>
            <a:ext cx="656164" cy="759699"/>
          </a:xfrm>
          <a:prstGeom prst="rect">
            <a:avLst/>
          </a:prstGeom>
        </p:spPr>
      </p:pic>
      <p:pic>
        <p:nvPicPr>
          <p:cNvPr id="31" name="Grafik 30">
            <a:extLst>
              <a:ext uri="{FF2B5EF4-FFF2-40B4-BE49-F238E27FC236}">
                <a16:creationId xmlns:a16="http://schemas.microsoft.com/office/drawing/2014/main" id="{94C6BBA4-E666-292E-28D9-4718D320EA6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1630" y="1552843"/>
            <a:ext cx="541986" cy="643966"/>
          </a:xfrm>
          <a:prstGeom prst="rect">
            <a:avLst/>
          </a:prstGeom>
        </p:spPr>
      </p:pic>
      <p:pic>
        <p:nvPicPr>
          <p:cNvPr id="33" name="Grafik 32">
            <a:extLst>
              <a:ext uri="{FF2B5EF4-FFF2-40B4-BE49-F238E27FC236}">
                <a16:creationId xmlns:a16="http://schemas.microsoft.com/office/drawing/2014/main" id="{7AE0442E-2A97-FEAD-4DED-B0ABEB39F5C5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6329" y="1552843"/>
            <a:ext cx="819837" cy="796831"/>
          </a:xfrm>
          <a:prstGeom prst="rect">
            <a:avLst/>
          </a:prstGeom>
        </p:spPr>
      </p:pic>
      <p:pic>
        <p:nvPicPr>
          <p:cNvPr id="35" name="Grafik 34">
            <a:extLst>
              <a:ext uri="{FF2B5EF4-FFF2-40B4-BE49-F238E27FC236}">
                <a16:creationId xmlns:a16="http://schemas.microsoft.com/office/drawing/2014/main" id="{C1C59638-CACA-0F96-B091-AB2314A18BC2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0356" y="1582848"/>
            <a:ext cx="750331" cy="678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899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Grafik 23">
            <a:extLst>
              <a:ext uri="{FF2B5EF4-FFF2-40B4-BE49-F238E27FC236}">
                <a16:creationId xmlns:a16="http://schemas.microsoft.com/office/drawing/2014/main" id="{707C0E56-53F1-FFA7-1D77-7EF722FCBEA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4268" y="2034639"/>
            <a:ext cx="2798696" cy="2640065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78A2080D-C8A1-BFD2-9C1E-601504182A55}"/>
              </a:ext>
            </a:extLst>
          </p:cNvPr>
          <p:cNvSpPr txBox="1"/>
          <p:nvPr userDrawn="1"/>
        </p:nvSpPr>
        <p:spPr>
          <a:xfrm>
            <a:off x="387329" y="549474"/>
            <a:ext cx="8292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1800" b="1" dirty="0">
                <a:solidFill>
                  <a:schemeClr val="tx2"/>
                </a:solidFill>
              </a:rPr>
              <a:t>Tafelbild: Datenschutz im Unternehmensalltag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25FBC734-D987-5D6D-DAD0-4B8DD6A3A7AA}"/>
              </a:ext>
            </a:extLst>
          </p:cNvPr>
          <p:cNvSpPr txBox="1"/>
          <p:nvPr userDrawn="1"/>
        </p:nvSpPr>
        <p:spPr>
          <a:xfrm>
            <a:off x="2797200" y="1072694"/>
            <a:ext cx="3250845" cy="307777"/>
          </a:xfrm>
          <a:prstGeom prst="rect">
            <a:avLst/>
          </a:prstGeom>
          <a:solidFill>
            <a:srgbClr val="A71A75"/>
          </a:solidFill>
        </p:spPr>
        <p:txBody>
          <a:bodyPr wrap="square" rtlCol="0">
            <a:spAutoFit/>
          </a:bodyPr>
          <a:lstStyle/>
          <a:p>
            <a:r>
              <a:rPr lang="de-DE" sz="1400" b="1" dirty="0">
                <a:latin typeface="+mn-lt"/>
              </a:rPr>
              <a:t>Datenschutz im Unternehmensalltag</a:t>
            </a:r>
          </a:p>
        </p:txBody>
      </p:sp>
      <p:sp>
        <p:nvSpPr>
          <p:cNvPr id="2" name="Textplatzhalter 13">
            <a:extLst>
              <a:ext uri="{FF2B5EF4-FFF2-40B4-BE49-F238E27FC236}">
                <a16:creationId xmlns:a16="http://schemas.microsoft.com/office/drawing/2014/main" id="{FCBD3AE4-20AB-79CF-03A2-A6560D085E3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2487" y="2349674"/>
            <a:ext cx="2745152" cy="307777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anchor="ctr"/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100"/>
            </a:lvl1pPr>
          </a:lstStyle>
          <a:p>
            <a:pPr lvl="0"/>
            <a:r>
              <a:rPr lang="de-DE" dirty="0"/>
              <a:t>Text eingeben</a:t>
            </a:r>
          </a:p>
        </p:txBody>
      </p:sp>
      <p:sp>
        <p:nvSpPr>
          <p:cNvPr id="5" name="Textplatzhalter 13">
            <a:extLst>
              <a:ext uri="{FF2B5EF4-FFF2-40B4-BE49-F238E27FC236}">
                <a16:creationId xmlns:a16="http://schemas.microsoft.com/office/drawing/2014/main" id="{545A2465-D482-2C00-A29F-436E7302BF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32487" y="2800108"/>
            <a:ext cx="2745152" cy="307777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anchor="ctr"/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100"/>
            </a:lvl1pPr>
          </a:lstStyle>
          <a:p>
            <a:pPr lvl="0"/>
            <a:r>
              <a:rPr lang="de-DE" dirty="0"/>
              <a:t>Text eingeben</a:t>
            </a:r>
          </a:p>
        </p:txBody>
      </p:sp>
      <p:sp>
        <p:nvSpPr>
          <p:cNvPr id="9" name="Textplatzhalter 13">
            <a:extLst>
              <a:ext uri="{FF2B5EF4-FFF2-40B4-BE49-F238E27FC236}">
                <a16:creationId xmlns:a16="http://schemas.microsoft.com/office/drawing/2014/main" id="{96132273-38AB-5954-27ED-9A0BC0DB036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2487" y="3250542"/>
            <a:ext cx="2745152" cy="307777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anchor="ctr"/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100"/>
            </a:lvl1pPr>
          </a:lstStyle>
          <a:p>
            <a:pPr lvl="0"/>
            <a:r>
              <a:rPr lang="de-DE" dirty="0"/>
              <a:t>Text eingeben</a:t>
            </a:r>
          </a:p>
        </p:txBody>
      </p:sp>
      <p:sp>
        <p:nvSpPr>
          <p:cNvPr id="12" name="Textplatzhalter 13">
            <a:extLst>
              <a:ext uri="{FF2B5EF4-FFF2-40B4-BE49-F238E27FC236}">
                <a16:creationId xmlns:a16="http://schemas.microsoft.com/office/drawing/2014/main" id="{58568C85-74AD-1413-80A8-55FD401440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2487" y="3699824"/>
            <a:ext cx="2745152" cy="307777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anchor="ctr"/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100"/>
            </a:lvl1pPr>
          </a:lstStyle>
          <a:p>
            <a:pPr lvl="0"/>
            <a:r>
              <a:rPr lang="de-DE" dirty="0"/>
              <a:t>Text eingeben</a:t>
            </a:r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123B7F44-5C42-F572-F49A-F0D13C18C9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71664" y="2349674"/>
            <a:ext cx="2921609" cy="307777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anchor="ctr"/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100"/>
            </a:lvl1pPr>
          </a:lstStyle>
          <a:p>
            <a:pPr lvl="0"/>
            <a:r>
              <a:rPr lang="de-DE" dirty="0"/>
              <a:t>Text eingeben</a:t>
            </a:r>
          </a:p>
        </p:txBody>
      </p:sp>
      <p:sp>
        <p:nvSpPr>
          <p:cNvPr id="15" name="Textplatzhalter 13">
            <a:extLst>
              <a:ext uri="{FF2B5EF4-FFF2-40B4-BE49-F238E27FC236}">
                <a16:creationId xmlns:a16="http://schemas.microsoft.com/office/drawing/2014/main" id="{A23FBA1C-DBA6-F766-DF5C-2C47C955FC0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971664" y="2800108"/>
            <a:ext cx="2921609" cy="307777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anchor="ctr"/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100"/>
            </a:lvl1pPr>
          </a:lstStyle>
          <a:p>
            <a:pPr lvl="0"/>
            <a:r>
              <a:rPr lang="de-DE" dirty="0"/>
              <a:t>Text eingeben</a:t>
            </a:r>
          </a:p>
        </p:txBody>
      </p:sp>
      <p:sp>
        <p:nvSpPr>
          <p:cNvPr id="16" name="Textplatzhalter 13">
            <a:extLst>
              <a:ext uri="{FF2B5EF4-FFF2-40B4-BE49-F238E27FC236}">
                <a16:creationId xmlns:a16="http://schemas.microsoft.com/office/drawing/2014/main" id="{BC361D55-D470-AAA9-C533-84F677CCA8B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971664" y="3250542"/>
            <a:ext cx="2921609" cy="307777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anchor="ctr"/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100"/>
            </a:lvl1pPr>
          </a:lstStyle>
          <a:p>
            <a:pPr lvl="0"/>
            <a:r>
              <a:rPr lang="de-DE" dirty="0"/>
              <a:t>Text eingeben</a:t>
            </a:r>
          </a:p>
        </p:txBody>
      </p:sp>
      <p:sp>
        <p:nvSpPr>
          <p:cNvPr id="17" name="Textplatzhalter 13">
            <a:extLst>
              <a:ext uri="{FF2B5EF4-FFF2-40B4-BE49-F238E27FC236}">
                <a16:creationId xmlns:a16="http://schemas.microsoft.com/office/drawing/2014/main" id="{4222661D-7117-C053-B9F9-98BF55B9455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971664" y="3699824"/>
            <a:ext cx="2921609" cy="307777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anchor="ctr"/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100"/>
            </a:lvl1pPr>
          </a:lstStyle>
          <a:p>
            <a:pPr lvl="0"/>
            <a:r>
              <a:rPr lang="de-DE" dirty="0"/>
              <a:t>Text eingeben</a:t>
            </a:r>
          </a:p>
        </p:txBody>
      </p:sp>
    </p:spTree>
    <p:extLst>
      <p:ext uri="{BB962C8B-B14F-4D97-AF65-F5344CB8AC3E}">
        <p14:creationId xmlns:p14="http://schemas.microsoft.com/office/powerpoint/2010/main" val="1991844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78A2080D-C8A1-BFD2-9C1E-601504182A55}"/>
              </a:ext>
            </a:extLst>
          </p:cNvPr>
          <p:cNvSpPr txBox="1"/>
          <p:nvPr userDrawn="1"/>
        </p:nvSpPr>
        <p:spPr>
          <a:xfrm>
            <a:off x="387329" y="549474"/>
            <a:ext cx="8292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1800" b="1" dirty="0">
                <a:solidFill>
                  <a:schemeClr val="tx2"/>
                </a:solidFill>
              </a:rPr>
              <a:t>Tafelbild: Goldene Regeln des Datenschutzes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25FBC734-D987-5D6D-DAD0-4B8DD6A3A7AA}"/>
              </a:ext>
            </a:extLst>
          </p:cNvPr>
          <p:cNvSpPr txBox="1"/>
          <p:nvPr userDrawn="1"/>
        </p:nvSpPr>
        <p:spPr>
          <a:xfrm>
            <a:off x="2797200" y="1072694"/>
            <a:ext cx="3215753" cy="307777"/>
          </a:xfrm>
          <a:prstGeom prst="rect">
            <a:avLst/>
          </a:prstGeom>
          <a:solidFill>
            <a:srgbClr val="A71A75"/>
          </a:solidFill>
        </p:spPr>
        <p:txBody>
          <a:bodyPr wrap="square" rtlCol="0">
            <a:spAutoFit/>
          </a:bodyPr>
          <a:lstStyle/>
          <a:p>
            <a:r>
              <a:rPr lang="de-DE" sz="1400" b="1" dirty="0">
                <a:latin typeface="+mn-lt"/>
              </a:rPr>
              <a:t>Goldene Regeln des Datenschutzes</a:t>
            </a:r>
          </a:p>
        </p:txBody>
      </p:sp>
      <p:sp>
        <p:nvSpPr>
          <p:cNvPr id="4" name="Sprechblase: rechteckig 3">
            <a:extLst>
              <a:ext uri="{FF2B5EF4-FFF2-40B4-BE49-F238E27FC236}">
                <a16:creationId xmlns:a16="http://schemas.microsoft.com/office/drawing/2014/main" id="{B304F544-6044-BCC4-01E0-4AEED39E725F}"/>
              </a:ext>
            </a:extLst>
          </p:cNvPr>
          <p:cNvSpPr/>
          <p:nvPr userDrawn="1"/>
        </p:nvSpPr>
        <p:spPr bwMode="auto">
          <a:xfrm>
            <a:off x="522345" y="2393441"/>
            <a:ext cx="1890210" cy="1170130"/>
          </a:xfrm>
          <a:prstGeom prst="wedgeRectCallout">
            <a:avLst>
              <a:gd name="adj1" fmla="val -33408"/>
              <a:gd name="adj2" fmla="val 65651"/>
            </a:avLst>
          </a:prstGeom>
          <a:solidFill>
            <a:schemeClr val="bg1"/>
          </a:solidFill>
          <a:ln w="1270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7312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BACC2644-5C7F-EE53-D433-7228DBF9688B}"/>
              </a:ext>
            </a:extLst>
          </p:cNvPr>
          <p:cNvSpPr txBox="1"/>
          <p:nvPr userDrawn="1"/>
        </p:nvSpPr>
        <p:spPr>
          <a:xfrm>
            <a:off x="522344" y="2393441"/>
            <a:ext cx="810090" cy="230832"/>
          </a:xfrm>
          <a:prstGeom prst="rect">
            <a:avLst/>
          </a:prstGeom>
          <a:solidFill>
            <a:srgbClr val="A71A75"/>
          </a:solidFill>
        </p:spPr>
        <p:txBody>
          <a:bodyPr wrap="square" rtlCol="0">
            <a:spAutoFit/>
          </a:bodyPr>
          <a:lstStyle/>
          <a:p>
            <a:r>
              <a:rPr lang="de-DE" sz="900" b="1" dirty="0">
                <a:latin typeface="+mn-lt"/>
              </a:rPr>
              <a:t>Regel Nr. 1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1C498FD6-7B4F-F26E-238C-96438EFBF86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22288" y="2624797"/>
            <a:ext cx="1890210" cy="935038"/>
          </a:xfrm>
        </p:spPr>
        <p:txBody>
          <a:bodyPr lIns="36000" tIns="36000" rIns="36000" bIns="36000"/>
          <a:lstStyle>
            <a:lvl1pPr>
              <a:defRPr sz="1100">
                <a:latin typeface="+mn-lt"/>
              </a:defRPr>
            </a:lvl1pPr>
            <a:lvl2pPr>
              <a:defRPr sz="1100">
                <a:latin typeface="+mn-lt"/>
              </a:defRPr>
            </a:lvl2pPr>
            <a:lvl3pPr>
              <a:defRPr sz="1100">
                <a:latin typeface="+mn-lt"/>
              </a:defRPr>
            </a:lvl3pPr>
            <a:lvl4pPr>
              <a:defRPr sz="1100">
                <a:latin typeface="+mn-lt"/>
              </a:defRPr>
            </a:lvl4pPr>
            <a:lvl5pPr>
              <a:defRPr sz="1100">
                <a:latin typeface="+mn-lt"/>
              </a:defRPr>
            </a:lvl5pPr>
          </a:lstStyle>
          <a:p>
            <a:pPr lvl="0"/>
            <a:r>
              <a:rPr lang="de-DE" dirty="0"/>
              <a:t>Text eingeben</a:t>
            </a:r>
          </a:p>
        </p:txBody>
      </p:sp>
      <p:sp>
        <p:nvSpPr>
          <p:cNvPr id="11" name="Sprechblase: rechteckig 10">
            <a:extLst>
              <a:ext uri="{FF2B5EF4-FFF2-40B4-BE49-F238E27FC236}">
                <a16:creationId xmlns:a16="http://schemas.microsoft.com/office/drawing/2014/main" id="{00EE758C-9804-D3A5-8362-62676F33B2CB}"/>
              </a:ext>
            </a:extLst>
          </p:cNvPr>
          <p:cNvSpPr/>
          <p:nvPr userDrawn="1"/>
        </p:nvSpPr>
        <p:spPr bwMode="auto">
          <a:xfrm>
            <a:off x="2637579" y="2394679"/>
            <a:ext cx="1890210" cy="1170130"/>
          </a:xfrm>
          <a:prstGeom prst="wedgeRectCallout">
            <a:avLst>
              <a:gd name="adj1" fmla="val -33408"/>
              <a:gd name="adj2" fmla="val 65651"/>
            </a:avLst>
          </a:prstGeom>
          <a:solidFill>
            <a:schemeClr val="bg1"/>
          </a:solidFill>
          <a:ln w="1270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7312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CE5C2EA2-DC2E-D612-11B5-35A5BCDE6DEB}"/>
              </a:ext>
            </a:extLst>
          </p:cNvPr>
          <p:cNvSpPr txBox="1"/>
          <p:nvPr userDrawn="1"/>
        </p:nvSpPr>
        <p:spPr>
          <a:xfrm>
            <a:off x="2637577" y="2394679"/>
            <a:ext cx="810092" cy="230832"/>
          </a:xfrm>
          <a:prstGeom prst="rect">
            <a:avLst/>
          </a:prstGeom>
          <a:solidFill>
            <a:srgbClr val="A71A75"/>
          </a:solidFill>
        </p:spPr>
        <p:txBody>
          <a:bodyPr wrap="square" rtlCol="0">
            <a:spAutoFit/>
          </a:bodyPr>
          <a:lstStyle/>
          <a:p>
            <a:r>
              <a:rPr lang="de-DE" sz="900" b="1" dirty="0">
                <a:latin typeface="+mn-lt"/>
              </a:rPr>
              <a:t>Regel Nr. 2</a:t>
            </a:r>
          </a:p>
        </p:txBody>
      </p:sp>
      <p:sp>
        <p:nvSpPr>
          <p:cNvPr id="18" name="Textplatzhalter 9">
            <a:extLst>
              <a:ext uri="{FF2B5EF4-FFF2-40B4-BE49-F238E27FC236}">
                <a16:creationId xmlns:a16="http://schemas.microsoft.com/office/drawing/2014/main" id="{2586B770-A8A2-DBD3-1989-82FC4DDC885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637522" y="2626035"/>
            <a:ext cx="1890210" cy="935038"/>
          </a:xfrm>
        </p:spPr>
        <p:txBody>
          <a:bodyPr lIns="36000" tIns="36000" rIns="36000" bIns="36000"/>
          <a:lstStyle>
            <a:lvl1pPr>
              <a:defRPr sz="1100">
                <a:latin typeface="+mn-lt"/>
              </a:defRPr>
            </a:lvl1pPr>
            <a:lvl2pPr>
              <a:defRPr sz="1100">
                <a:latin typeface="+mn-lt"/>
              </a:defRPr>
            </a:lvl2pPr>
            <a:lvl3pPr>
              <a:defRPr sz="1100">
                <a:latin typeface="+mn-lt"/>
              </a:defRPr>
            </a:lvl3pPr>
            <a:lvl4pPr>
              <a:defRPr sz="1100">
                <a:latin typeface="+mn-lt"/>
              </a:defRPr>
            </a:lvl4pPr>
            <a:lvl5pPr>
              <a:defRPr sz="1100">
                <a:latin typeface="+mn-lt"/>
              </a:defRPr>
            </a:lvl5pPr>
          </a:lstStyle>
          <a:p>
            <a:pPr lvl="0"/>
            <a:r>
              <a:rPr lang="de-DE" dirty="0"/>
              <a:t>Text eingeben</a:t>
            </a:r>
          </a:p>
        </p:txBody>
      </p:sp>
      <p:sp>
        <p:nvSpPr>
          <p:cNvPr id="19" name="Sprechblase: rechteckig 18">
            <a:extLst>
              <a:ext uri="{FF2B5EF4-FFF2-40B4-BE49-F238E27FC236}">
                <a16:creationId xmlns:a16="http://schemas.microsoft.com/office/drawing/2014/main" id="{E72E79B0-7E9A-3753-BCDE-1EC0A7976104}"/>
              </a:ext>
            </a:extLst>
          </p:cNvPr>
          <p:cNvSpPr/>
          <p:nvPr userDrawn="1"/>
        </p:nvSpPr>
        <p:spPr bwMode="auto">
          <a:xfrm>
            <a:off x="4752699" y="2393441"/>
            <a:ext cx="1890210" cy="1170130"/>
          </a:xfrm>
          <a:prstGeom prst="wedgeRectCallout">
            <a:avLst>
              <a:gd name="adj1" fmla="val -33408"/>
              <a:gd name="adj2" fmla="val 65651"/>
            </a:avLst>
          </a:prstGeom>
          <a:solidFill>
            <a:schemeClr val="bg1"/>
          </a:solidFill>
          <a:ln w="1270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7312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3C46A6DE-C937-457F-5531-948E3D7D418E}"/>
              </a:ext>
            </a:extLst>
          </p:cNvPr>
          <p:cNvSpPr txBox="1"/>
          <p:nvPr userDrawn="1"/>
        </p:nvSpPr>
        <p:spPr>
          <a:xfrm>
            <a:off x="4752698" y="2393441"/>
            <a:ext cx="810206" cy="230832"/>
          </a:xfrm>
          <a:prstGeom prst="rect">
            <a:avLst/>
          </a:prstGeom>
          <a:solidFill>
            <a:srgbClr val="A71A75"/>
          </a:solidFill>
        </p:spPr>
        <p:txBody>
          <a:bodyPr wrap="square" rtlCol="0">
            <a:spAutoFit/>
          </a:bodyPr>
          <a:lstStyle/>
          <a:p>
            <a:r>
              <a:rPr lang="de-DE" sz="900" b="1" dirty="0">
                <a:latin typeface="+mn-lt"/>
              </a:rPr>
              <a:t>Regel Nr. 3</a:t>
            </a:r>
          </a:p>
        </p:txBody>
      </p:sp>
      <p:sp>
        <p:nvSpPr>
          <p:cNvPr id="21" name="Textplatzhalter 9">
            <a:extLst>
              <a:ext uri="{FF2B5EF4-FFF2-40B4-BE49-F238E27FC236}">
                <a16:creationId xmlns:a16="http://schemas.microsoft.com/office/drawing/2014/main" id="{EFF82F7D-ECC6-71CD-D4C6-9A0D38CB2E2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52642" y="2624797"/>
            <a:ext cx="1890210" cy="935038"/>
          </a:xfrm>
        </p:spPr>
        <p:txBody>
          <a:bodyPr lIns="36000" tIns="36000" rIns="36000" bIns="36000"/>
          <a:lstStyle>
            <a:lvl1pPr>
              <a:defRPr sz="1100">
                <a:latin typeface="+mn-lt"/>
              </a:defRPr>
            </a:lvl1pPr>
            <a:lvl2pPr>
              <a:defRPr sz="1100">
                <a:latin typeface="+mn-lt"/>
              </a:defRPr>
            </a:lvl2pPr>
            <a:lvl3pPr>
              <a:defRPr sz="1100">
                <a:latin typeface="+mn-lt"/>
              </a:defRPr>
            </a:lvl3pPr>
            <a:lvl4pPr>
              <a:defRPr sz="1100">
                <a:latin typeface="+mn-lt"/>
              </a:defRPr>
            </a:lvl4pPr>
            <a:lvl5pPr>
              <a:defRPr sz="1100">
                <a:latin typeface="+mn-lt"/>
              </a:defRPr>
            </a:lvl5pPr>
          </a:lstStyle>
          <a:p>
            <a:pPr lvl="0"/>
            <a:r>
              <a:rPr lang="de-DE" dirty="0"/>
              <a:t>Text eingeben</a:t>
            </a:r>
          </a:p>
        </p:txBody>
      </p:sp>
      <p:sp>
        <p:nvSpPr>
          <p:cNvPr id="22" name="Sprechblase: rechteckig 21">
            <a:extLst>
              <a:ext uri="{FF2B5EF4-FFF2-40B4-BE49-F238E27FC236}">
                <a16:creationId xmlns:a16="http://schemas.microsoft.com/office/drawing/2014/main" id="{C88356FE-5DD4-1C48-25C9-31AC649156DF}"/>
              </a:ext>
            </a:extLst>
          </p:cNvPr>
          <p:cNvSpPr/>
          <p:nvPr userDrawn="1"/>
        </p:nvSpPr>
        <p:spPr bwMode="auto">
          <a:xfrm>
            <a:off x="6873788" y="2393441"/>
            <a:ext cx="1890210" cy="1170130"/>
          </a:xfrm>
          <a:prstGeom prst="wedgeRectCallout">
            <a:avLst>
              <a:gd name="adj1" fmla="val -33408"/>
              <a:gd name="adj2" fmla="val 65651"/>
            </a:avLst>
          </a:prstGeom>
          <a:solidFill>
            <a:schemeClr val="bg1"/>
          </a:solidFill>
          <a:ln w="1270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7312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D5561201-7F1E-F6E0-2A7D-3AB9A1849726}"/>
              </a:ext>
            </a:extLst>
          </p:cNvPr>
          <p:cNvSpPr txBox="1"/>
          <p:nvPr userDrawn="1"/>
        </p:nvSpPr>
        <p:spPr>
          <a:xfrm>
            <a:off x="6873786" y="2393441"/>
            <a:ext cx="804353" cy="230832"/>
          </a:xfrm>
          <a:prstGeom prst="rect">
            <a:avLst/>
          </a:prstGeom>
          <a:solidFill>
            <a:srgbClr val="A71A75"/>
          </a:solidFill>
        </p:spPr>
        <p:txBody>
          <a:bodyPr wrap="square" rtlCol="0">
            <a:spAutoFit/>
          </a:bodyPr>
          <a:lstStyle/>
          <a:p>
            <a:r>
              <a:rPr lang="de-DE" sz="900" b="1" dirty="0">
                <a:latin typeface="+mn-lt"/>
              </a:rPr>
              <a:t>Regel Nr. 4</a:t>
            </a:r>
          </a:p>
        </p:txBody>
      </p:sp>
      <p:sp>
        <p:nvSpPr>
          <p:cNvPr id="25" name="Textplatzhalter 9">
            <a:extLst>
              <a:ext uri="{FF2B5EF4-FFF2-40B4-BE49-F238E27FC236}">
                <a16:creationId xmlns:a16="http://schemas.microsoft.com/office/drawing/2014/main" id="{3B38D2BC-41A1-B0D0-D469-9FEB3171B44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873731" y="2624797"/>
            <a:ext cx="1890210" cy="935038"/>
          </a:xfrm>
        </p:spPr>
        <p:txBody>
          <a:bodyPr lIns="36000" tIns="36000" rIns="36000" bIns="36000"/>
          <a:lstStyle>
            <a:lvl1pPr>
              <a:defRPr sz="1100">
                <a:latin typeface="+mn-lt"/>
              </a:defRPr>
            </a:lvl1pPr>
            <a:lvl2pPr>
              <a:defRPr sz="1100">
                <a:latin typeface="+mn-lt"/>
              </a:defRPr>
            </a:lvl2pPr>
            <a:lvl3pPr>
              <a:defRPr sz="1100">
                <a:latin typeface="+mn-lt"/>
              </a:defRPr>
            </a:lvl3pPr>
            <a:lvl4pPr>
              <a:defRPr sz="1100">
                <a:latin typeface="+mn-lt"/>
              </a:defRPr>
            </a:lvl4pPr>
            <a:lvl5pPr>
              <a:defRPr sz="1100">
                <a:latin typeface="+mn-lt"/>
              </a:defRPr>
            </a:lvl5pPr>
          </a:lstStyle>
          <a:p>
            <a:pPr lvl="0"/>
            <a:r>
              <a:rPr lang="de-DE" dirty="0"/>
              <a:t>Text eingeben</a:t>
            </a:r>
          </a:p>
        </p:txBody>
      </p:sp>
      <p:sp>
        <p:nvSpPr>
          <p:cNvPr id="26" name="Sprechblase: rechteckig 25">
            <a:extLst>
              <a:ext uri="{FF2B5EF4-FFF2-40B4-BE49-F238E27FC236}">
                <a16:creationId xmlns:a16="http://schemas.microsoft.com/office/drawing/2014/main" id="{A33BE223-2D0B-3F0C-B68E-F95CFD2CFEF4}"/>
              </a:ext>
            </a:extLst>
          </p:cNvPr>
          <p:cNvSpPr/>
          <p:nvPr userDrawn="1"/>
        </p:nvSpPr>
        <p:spPr bwMode="auto">
          <a:xfrm>
            <a:off x="1692303" y="4419904"/>
            <a:ext cx="1890210" cy="1170130"/>
          </a:xfrm>
          <a:prstGeom prst="wedgeRectCallout">
            <a:avLst>
              <a:gd name="adj1" fmla="val -33408"/>
              <a:gd name="adj2" fmla="val 65651"/>
            </a:avLst>
          </a:prstGeom>
          <a:solidFill>
            <a:schemeClr val="bg1"/>
          </a:solidFill>
          <a:ln w="1270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7312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EFE374C0-99B6-F145-033B-7E8975DEE0B0}"/>
              </a:ext>
            </a:extLst>
          </p:cNvPr>
          <p:cNvSpPr txBox="1"/>
          <p:nvPr userDrawn="1"/>
        </p:nvSpPr>
        <p:spPr>
          <a:xfrm>
            <a:off x="1692302" y="4419904"/>
            <a:ext cx="810090" cy="230832"/>
          </a:xfrm>
          <a:prstGeom prst="rect">
            <a:avLst/>
          </a:prstGeom>
          <a:solidFill>
            <a:srgbClr val="A71A75"/>
          </a:solidFill>
        </p:spPr>
        <p:txBody>
          <a:bodyPr wrap="square" rtlCol="0">
            <a:spAutoFit/>
          </a:bodyPr>
          <a:lstStyle/>
          <a:p>
            <a:r>
              <a:rPr lang="de-DE" sz="900" b="1" dirty="0">
                <a:latin typeface="+mn-lt"/>
              </a:rPr>
              <a:t>Regel Nr. 5</a:t>
            </a:r>
          </a:p>
        </p:txBody>
      </p:sp>
      <p:sp>
        <p:nvSpPr>
          <p:cNvPr id="28" name="Textplatzhalter 9">
            <a:extLst>
              <a:ext uri="{FF2B5EF4-FFF2-40B4-BE49-F238E27FC236}">
                <a16:creationId xmlns:a16="http://schemas.microsoft.com/office/drawing/2014/main" id="{7DDF043D-C40B-E377-4D11-88AEB33B62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692246" y="4651260"/>
            <a:ext cx="1890210" cy="935038"/>
          </a:xfrm>
        </p:spPr>
        <p:txBody>
          <a:bodyPr lIns="36000" tIns="36000" rIns="36000" bIns="36000"/>
          <a:lstStyle>
            <a:lvl1pPr>
              <a:defRPr sz="1100">
                <a:latin typeface="+mn-lt"/>
              </a:defRPr>
            </a:lvl1pPr>
            <a:lvl2pPr>
              <a:defRPr sz="1100">
                <a:latin typeface="+mn-lt"/>
              </a:defRPr>
            </a:lvl2pPr>
            <a:lvl3pPr>
              <a:defRPr sz="1100">
                <a:latin typeface="+mn-lt"/>
              </a:defRPr>
            </a:lvl3pPr>
            <a:lvl4pPr>
              <a:defRPr sz="1100">
                <a:latin typeface="+mn-lt"/>
              </a:defRPr>
            </a:lvl4pPr>
            <a:lvl5pPr>
              <a:defRPr sz="1100">
                <a:latin typeface="+mn-lt"/>
              </a:defRPr>
            </a:lvl5pPr>
          </a:lstStyle>
          <a:p>
            <a:pPr lvl="0"/>
            <a:r>
              <a:rPr lang="de-DE" dirty="0"/>
              <a:t>Text eingeben</a:t>
            </a:r>
          </a:p>
        </p:txBody>
      </p:sp>
      <p:sp>
        <p:nvSpPr>
          <p:cNvPr id="29" name="Sprechblase: rechteckig 28">
            <a:extLst>
              <a:ext uri="{FF2B5EF4-FFF2-40B4-BE49-F238E27FC236}">
                <a16:creationId xmlns:a16="http://schemas.microsoft.com/office/drawing/2014/main" id="{6BD999B9-F0CB-1A51-C3F7-BDDCA1384620}"/>
              </a:ext>
            </a:extLst>
          </p:cNvPr>
          <p:cNvSpPr/>
          <p:nvPr userDrawn="1"/>
        </p:nvSpPr>
        <p:spPr bwMode="auto">
          <a:xfrm>
            <a:off x="3807537" y="4421142"/>
            <a:ext cx="1890210" cy="1170130"/>
          </a:xfrm>
          <a:prstGeom prst="wedgeRectCallout">
            <a:avLst>
              <a:gd name="adj1" fmla="val -33408"/>
              <a:gd name="adj2" fmla="val 65651"/>
            </a:avLst>
          </a:prstGeom>
          <a:solidFill>
            <a:schemeClr val="bg1"/>
          </a:solidFill>
          <a:ln w="1270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7312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8E646635-DB63-B11E-95D6-50442CEFDF58}"/>
              </a:ext>
            </a:extLst>
          </p:cNvPr>
          <p:cNvSpPr txBox="1"/>
          <p:nvPr userDrawn="1"/>
        </p:nvSpPr>
        <p:spPr>
          <a:xfrm>
            <a:off x="3807535" y="4421142"/>
            <a:ext cx="810092" cy="230832"/>
          </a:xfrm>
          <a:prstGeom prst="rect">
            <a:avLst/>
          </a:prstGeom>
          <a:solidFill>
            <a:srgbClr val="A71A75"/>
          </a:solidFill>
        </p:spPr>
        <p:txBody>
          <a:bodyPr wrap="square" rtlCol="0">
            <a:spAutoFit/>
          </a:bodyPr>
          <a:lstStyle/>
          <a:p>
            <a:r>
              <a:rPr lang="de-DE" sz="900" b="1" dirty="0">
                <a:latin typeface="+mn-lt"/>
              </a:rPr>
              <a:t>Regel Nr. 6</a:t>
            </a:r>
          </a:p>
        </p:txBody>
      </p:sp>
      <p:sp>
        <p:nvSpPr>
          <p:cNvPr id="31" name="Textplatzhalter 9">
            <a:extLst>
              <a:ext uri="{FF2B5EF4-FFF2-40B4-BE49-F238E27FC236}">
                <a16:creationId xmlns:a16="http://schemas.microsoft.com/office/drawing/2014/main" id="{4601D993-1D83-A3F1-77C3-39E0C0B4D58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07480" y="4652498"/>
            <a:ext cx="1890210" cy="935038"/>
          </a:xfrm>
        </p:spPr>
        <p:txBody>
          <a:bodyPr lIns="36000" tIns="36000" rIns="36000" bIns="36000"/>
          <a:lstStyle>
            <a:lvl1pPr>
              <a:defRPr sz="1100">
                <a:latin typeface="+mn-lt"/>
              </a:defRPr>
            </a:lvl1pPr>
            <a:lvl2pPr>
              <a:defRPr sz="1100">
                <a:latin typeface="+mn-lt"/>
              </a:defRPr>
            </a:lvl2pPr>
            <a:lvl3pPr>
              <a:defRPr sz="1100">
                <a:latin typeface="+mn-lt"/>
              </a:defRPr>
            </a:lvl3pPr>
            <a:lvl4pPr>
              <a:defRPr sz="1100">
                <a:latin typeface="+mn-lt"/>
              </a:defRPr>
            </a:lvl4pPr>
            <a:lvl5pPr>
              <a:defRPr sz="1100">
                <a:latin typeface="+mn-lt"/>
              </a:defRPr>
            </a:lvl5pPr>
          </a:lstStyle>
          <a:p>
            <a:pPr lvl="0"/>
            <a:r>
              <a:rPr lang="de-DE" dirty="0"/>
              <a:t>Text eingeben</a:t>
            </a:r>
          </a:p>
        </p:txBody>
      </p:sp>
      <p:sp>
        <p:nvSpPr>
          <p:cNvPr id="32" name="Sprechblase: rechteckig 31">
            <a:extLst>
              <a:ext uri="{FF2B5EF4-FFF2-40B4-BE49-F238E27FC236}">
                <a16:creationId xmlns:a16="http://schemas.microsoft.com/office/drawing/2014/main" id="{C9F91696-1C57-52E5-65A8-01440A533615}"/>
              </a:ext>
            </a:extLst>
          </p:cNvPr>
          <p:cNvSpPr/>
          <p:nvPr userDrawn="1"/>
        </p:nvSpPr>
        <p:spPr bwMode="auto">
          <a:xfrm>
            <a:off x="5922657" y="4419904"/>
            <a:ext cx="1890210" cy="1170130"/>
          </a:xfrm>
          <a:prstGeom prst="wedgeRectCallout">
            <a:avLst>
              <a:gd name="adj1" fmla="val -33408"/>
              <a:gd name="adj2" fmla="val 65651"/>
            </a:avLst>
          </a:prstGeom>
          <a:solidFill>
            <a:schemeClr val="bg1"/>
          </a:solidFill>
          <a:ln w="1270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7312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3" name="Textfeld 32">
            <a:extLst>
              <a:ext uri="{FF2B5EF4-FFF2-40B4-BE49-F238E27FC236}">
                <a16:creationId xmlns:a16="http://schemas.microsoft.com/office/drawing/2014/main" id="{435211DC-8E8D-A155-BF83-32BCF95A5EA8}"/>
              </a:ext>
            </a:extLst>
          </p:cNvPr>
          <p:cNvSpPr txBox="1"/>
          <p:nvPr userDrawn="1"/>
        </p:nvSpPr>
        <p:spPr>
          <a:xfrm>
            <a:off x="5922656" y="4419904"/>
            <a:ext cx="810206" cy="230832"/>
          </a:xfrm>
          <a:prstGeom prst="rect">
            <a:avLst/>
          </a:prstGeom>
          <a:solidFill>
            <a:srgbClr val="A71A75"/>
          </a:solidFill>
        </p:spPr>
        <p:txBody>
          <a:bodyPr wrap="square" rtlCol="0">
            <a:spAutoFit/>
          </a:bodyPr>
          <a:lstStyle/>
          <a:p>
            <a:r>
              <a:rPr lang="de-DE" sz="900" b="1" dirty="0">
                <a:latin typeface="+mn-lt"/>
              </a:rPr>
              <a:t>Regel Nr. 7</a:t>
            </a:r>
          </a:p>
        </p:txBody>
      </p:sp>
      <p:sp>
        <p:nvSpPr>
          <p:cNvPr id="34" name="Textplatzhalter 9">
            <a:extLst>
              <a:ext uri="{FF2B5EF4-FFF2-40B4-BE49-F238E27FC236}">
                <a16:creationId xmlns:a16="http://schemas.microsoft.com/office/drawing/2014/main" id="{00211DC0-68EA-7226-1B12-91BBD9C6BE0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922600" y="4651260"/>
            <a:ext cx="1890210" cy="935038"/>
          </a:xfrm>
        </p:spPr>
        <p:txBody>
          <a:bodyPr lIns="36000" tIns="36000" rIns="36000" bIns="36000"/>
          <a:lstStyle>
            <a:lvl1pPr>
              <a:defRPr sz="1100">
                <a:latin typeface="+mn-lt"/>
              </a:defRPr>
            </a:lvl1pPr>
            <a:lvl2pPr>
              <a:defRPr sz="1100">
                <a:latin typeface="+mn-lt"/>
              </a:defRPr>
            </a:lvl2pPr>
            <a:lvl3pPr>
              <a:defRPr sz="1100">
                <a:latin typeface="+mn-lt"/>
              </a:defRPr>
            </a:lvl3pPr>
            <a:lvl4pPr>
              <a:defRPr sz="1100">
                <a:latin typeface="+mn-lt"/>
              </a:defRPr>
            </a:lvl4pPr>
            <a:lvl5pPr>
              <a:defRPr sz="1100">
                <a:latin typeface="+mn-lt"/>
              </a:defRPr>
            </a:lvl5pPr>
          </a:lstStyle>
          <a:p>
            <a:pPr lvl="0"/>
            <a:r>
              <a:rPr lang="de-DE" dirty="0"/>
              <a:t>Text eingeben</a:t>
            </a:r>
          </a:p>
        </p:txBody>
      </p:sp>
      <p:pic>
        <p:nvPicPr>
          <p:cNvPr id="39" name="Grafik 38">
            <a:extLst>
              <a:ext uri="{FF2B5EF4-FFF2-40B4-BE49-F238E27FC236}">
                <a16:creationId xmlns:a16="http://schemas.microsoft.com/office/drawing/2014/main" id="{C33A67E7-4AFA-847D-83EB-ECD63F1D0D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0564" y="1738869"/>
            <a:ext cx="810090" cy="812187"/>
          </a:xfrm>
          <a:prstGeom prst="rect">
            <a:avLst/>
          </a:prstGeom>
        </p:spPr>
      </p:pic>
      <p:pic>
        <p:nvPicPr>
          <p:cNvPr id="41" name="Grafik 40">
            <a:extLst>
              <a:ext uri="{FF2B5EF4-FFF2-40B4-BE49-F238E27FC236}">
                <a16:creationId xmlns:a16="http://schemas.microsoft.com/office/drawing/2014/main" id="{134AE926-1CE5-230C-2C48-44DD2ABF8D0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1051" y="1863260"/>
            <a:ext cx="682969" cy="687796"/>
          </a:xfrm>
          <a:prstGeom prst="rect">
            <a:avLst/>
          </a:prstGeom>
        </p:spPr>
      </p:pic>
      <p:pic>
        <p:nvPicPr>
          <p:cNvPr id="43" name="Grafik 42">
            <a:extLst>
              <a:ext uri="{FF2B5EF4-FFF2-40B4-BE49-F238E27FC236}">
                <a16:creationId xmlns:a16="http://schemas.microsoft.com/office/drawing/2014/main" id="{E7D3AF80-7574-22A9-B0F2-B122B32C62A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4417" y="1911722"/>
            <a:ext cx="609027" cy="610075"/>
          </a:xfrm>
          <a:prstGeom prst="rect">
            <a:avLst/>
          </a:prstGeom>
        </p:spPr>
      </p:pic>
      <p:pic>
        <p:nvPicPr>
          <p:cNvPr id="45" name="Grafik 44">
            <a:extLst>
              <a:ext uri="{FF2B5EF4-FFF2-40B4-BE49-F238E27FC236}">
                <a16:creationId xmlns:a16="http://schemas.microsoft.com/office/drawing/2014/main" id="{C1307DAC-59A8-4D7F-2BC9-BC8DD30A9A3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3174" y="1914867"/>
            <a:ext cx="666324" cy="659832"/>
          </a:xfrm>
          <a:prstGeom prst="rect">
            <a:avLst/>
          </a:prstGeom>
        </p:spPr>
      </p:pic>
      <p:pic>
        <p:nvPicPr>
          <p:cNvPr id="47" name="Grafik 46" descr="Ein Bild, das Text, Stopp, Schild, Vektorgrafiken enthält.&#10;&#10;Automatisch generierte Beschreibung">
            <a:extLst>
              <a:ext uri="{FF2B5EF4-FFF2-40B4-BE49-F238E27FC236}">
                <a16:creationId xmlns:a16="http://schemas.microsoft.com/office/drawing/2014/main" id="{1AB733EA-5095-4D8F-DDF4-1389EB0366C3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6255" y="3969854"/>
            <a:ext cx="639671" cy="639119"/>
          </a:xfrm>
          <a:prstGeom prst="rect">
            <a:avLst/>
          </a:prstGeom>
        </p:spPr>
      </p:pic>
      <p:pic>
        <p:nvPicPr>
          <p:cNvPr id="51" name="Grafik 50">
            <a:extLst>
              <a:ext uri="{FF2B5EF4-FFF2-40B4-BE49-F238E27FC236}">
                <a16:creationId xmlns:a16="http://schemas.microsoft.com/office/drawing/2014/main" id="{FE48077A-D3A5-A3AD-C112-646101B00AA2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1019" y="3950721"/>
            <a:ext cx="661815" cy="660078"/>
          </a:xfrm>
          <a:prstGeom prst="rect">
            <a:avLst/>
          </a:prstGeom>
        </p:spPr>
      </p:pic>
      <p:pic>
        <p:nvPicPr>
          <p:cNvPr id="53" name="Grafik 52">
            <a:extLst>
              <a:ext uri="{FF2B5EF4-FFF2-40B4-BE49-F238E27FC236}">
                <a16:creationId xmlns:a16="http://schemas.microsoft.com/office/drawing/2014/main" id="{5AC271A7-8725-F60C-6B47-96D63658642D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1441" y="3924484"/>
            <a:ext cx="713420" cy="684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106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af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feld 28">
            <a:extLst>
              <a:ext uri="{FF2B5EF4-FFF2-40B4-BE49-F238E27FC236}">
                <a16:creationId xmlns:a16="http://schemas.microsoft.com/office/drawing/2014/main" id="{E44656DD-00C5-4ADE-84B0-0A5976C08457}"/>
              </a:ext>
            </a:extLst>
          </p:cNvPr>
          <p:cNvSpPr txBox="1"/>
          <p:nvPr userDrawn="1"/>
        </p:nvSpPr>
        <p:spPr>
          <a:xfrm>
            <a:off x="387329" y="4959964"/>
            <a:ext cx="832592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200" dirty="0">
                <a:solidFill>
                  <a:schemeClr val="tx2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</a:rPr>
              <a:t>Copyright: Stiftung Medienpädagogik Bayern 2022</a:t>
            </a:r>
            <a:r>
              <a:rPr lang="de-DE" sz="1200" dirty="0">
                <a:solidFill>
                  <a:schemeClr val="tx2">
                    <a:lumMod val="95000"/>
                    <a:lumOff val="5000"/>
                  </a:schemeClr>
                </a:solidFill>
              </a:rPr>
              <a:t/>
            </a:r>
            <a:br>
              <a:rPr lang="de-DE" sz="1200" dirty="0">
                <a:solidFill>
                  <a:schemeClr val="tx2">
                    <a:lumMod val="95000"/>
                    <a:lumOff val="5000"/>
                  </a:schemeClr>
                </a:solidFill>
              </a:rPr>
            </a:br>
            <a:r>
              <a:rPr lang="de-DE" sz="1200" dirty="0">
                <a:solidFill>
                  <a:schemeClr val="tx2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</a:rPr>
              <a:t>Entwicklung der Materialien gefördert durch die Bayerische Staatskanzlei und das </a:t>
            </a:r>
          </a:p>
          <a:p>
            <a:r>
              <a:rPr lang="de-DE" sz="1200" dirty="0">
                <a:solidFill>
                  <a:schemeClr val="tx2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</a:rPr>
              <a:t>Bayerische Staatsministerium für Unterricht und Kultus.</a:t>
            </a:r>
            <a:r>
              <a:rPr lang="de-DE" sz="1200" dirty="0">
                <a:solidFill>
                  <a:schemeClr val="tx2">
                    <a:lumMod val="95000"/>
                    <a:lumOff val="5000"/>
                  </a:schemeClr>
                </a:solidFill>
              </a:rPr>
              <a:t/>
            </a:r>
            <a:br>
              <a:rPr lang="de-DE" sz="1200" dirty="0">
                <a:solidFill>
                  <a:schemeClr val="tx2">
                    <a:lumMod val="95000"/>
                    <a:lumOff val="5000"/>
                  </a:schemeClr>
                </a:solidFill>
              </a:rPr>
            </a:br>
            <a:endParaRPr lang="de-DE" sz="1200" dirty="0">
              <a:solidFill>
                <a:schemeClr val="tx2">
                  <a:lumMod val="95000"/>
                  <a:lumOff val="5000"/>
                </a:schemeClr>
              </a:solidFill>
            </a:endParaRPr>
          </a:p>
          <a:p>
            <a:r>
              <a:rPr lang="de-DE" sz="1200" dirty="0">
                <a:solidFill>
                  <a:schemeClr val="tx2">
                    <a:lumMod val="95000"/>
                    <a:lumOff val="5000"/>
                  </a:schemeClr>
                </a:solidFill>
                <a:effectLst/>
                <a:latin typeface="Arial" panose="020B0604020202020204" pitchFamily="34" charset="0"/>
              </a:rPr>
              <a:t>Alle Rechte vorbehalten.</a:t>
            </a:r>
            <a:endParaRPr lang="de-DE" sz="1200" dirty="0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4EEFF559-B515-399A-9C0B-CEA3688E274C}"/>
              </a:ext>
            </a:extLst>
          </p:cNvPr>
          <p:cNvSpPr txBox="1"/>
          <p:nvPr userDrawn="1"/>
        </p:nvSpPr>
        <p:spPr>
          <a:xfrm>
            <a:off x="372887" y="542216"/>
            <a:ext cx="63726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b="1" dirty="0">
                <a:solidFill>
                  <a:schemeClr val="tx2"/>
                </a:solidFill>
                <a:effectLst/>
                <a:latin typeface="+mj-lt"/>
              </a:rPr>
              <a:t>Impressum</a:t>
            </a:r>
          </a:p>
        </p:txBody>
      </p:sp>
    </p:spTree>
    <p:extLst>
      <p:ext uri="{BB962C8B-B14F-4D97-AF65-F5344CB8AC3E}">
        <p14:creationId xmlns:p14="http://schemas.microsoft.com/office/powerpoint/2010/main" val="1380273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7350" y="1660525"/>
            <a:ext cx="8415338" cy="428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4215" tIns="52111" rIns="104215" bIns="521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029" name="Line 34"/>
          <p:cNvSpPr>
            <a:spLocks noChangeShapeType="1"/>
          </p:cNvSpPr>
          <p:nvPr/>
        </p:nvSpPr>
        <p:spPr bwMode="auto">
          <a:xfrm>
            <a:off x="441326" y="6070600"/>
            <a:ext cx="8293100" cy="0"/>
          </a:xfrm>
          <a:prstGeom prst="line">
            <a:avLst/>
          </a:prstGeom>
          <a:noFill/>
          <a:ln w="50800">
            <a:solidFill>
              <a:srgbClr val="00438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30" name="Line 39"/>
          <p:cNvSpPr>
            <a:spLocks noChangeShapeType="1"/>
          </p:cNvSpPr>
          <p:nvPr/>
        </p:nvSpPr>
        <p:spPr bwMode="auto">
          <a:xfrm>
            <a:off x="441326" y="931863"/>
            <a:ext cx="8293100" cy="0"/>
          </a:xfrm>
          <a:prstGeom prst="line">
            <a:avLst/>
          </a:prstGeom>
          <a:noFill/>
          <a:ln w="50800">
            <a:solidFill>
              <a:srgbClr val="00438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8" name="Rectangle 40"/>
          <p:cNvSpPr txBox="1">
            <a:spLocks noChangeArrowheads="1"/>
          </p:cNvSpPr>
          <p:nvPr userDrawn="1"/>
        </p:nvSpPr>
        <p:spPr bwMode="auto">
          <a:xfrm>
            <a:off x="6643024" y="6161632"/>
            <a:ext cx="2133601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r"/>
            <a:r>
              <a:rPr lang="de-DE" sz="800" b="0" i="0" u="none" strike="noStrike" kern="1200" baseline="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www.medienfuehrerschein.bayern</a:t>
            </a:r>
            <a:endParaRPr lang="de-DE" dirty="0"/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003064" y="298834"/>
            <a:ext cx="1688174" cy="512379"/>
          </a:xfrm>
          <a:prstGeom prst="rect">
            <a:avLst/>
          </a:prstGeom>
        </p:spPr>
      </p:pic>
      <p:sp>
        <p:nvSpPr>
          <p:cNvPr id="9" name="Rectangle 40">
            <a:extLst>
              <a:ext uri="{FF2B5EF4-FFF2-40B4-BE49-F238E27FC236}">
                <a16:creationId xmlns:a16="http://schemas.microsoft.com/office/drawing/2014/main" id="{0858243A-CACB-408F-81B5-9C796C561EA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795424" y="6237832"/>
            <a:ext cx="2133601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r"/>
            <a:r>
              <a:rPr lang="de-DE" sz="800" b="0" i="0" u="none" strike="noStrike" kern="1200" baseline="0" dirty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+mn-cs"/>
              </a:rPr>
              <a:t>www.medienfuehrerschein.bayern</a:t>
            </a:r>
            <a:endParaRPr lang="de-DE" dirty="0">
              <a:solidFill>
                <a:schemeClr val="tx2"/>
              </a:solidFill>
            </a:endParaRPr>
          </a:p>
        </p:txBody>
      </p:sp>
      <p:sp>
        <p:nvSpPr>
          <p:cNvPr id="11" name="Rectangle 40">
            <a:extLst>
              <a:ext uri="{FF2B5EF4-FFF2-40B4-BE49-F238E27FC236}">
                <a16:creationId xmlns:a16="http://schemas.microsoft.com/office/drawing/2014/main" id="{7740E060-C21C-43A4-B41B-9F77ADB0765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7350" y="6237832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>
                <a:solidFill>
                  <a:schemeClr val="tx2"/>
                </a:solidFill>
              </a:rPr>
              <a:t>Seite </a:t>
            </a:r>
            <a:fld id="{B5447626-1553-4A18-BC71-2D7C38194047}" type="slidenum">
              <a:rPr lang="de-DE" smtClean="0">
                <a:solidFill>
                  <a:schemeClr val="tx2"/>
                </a:solidFill>
              </a:rPr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>
                <a:solidFill>
                  <a:schemeClr val="tx2"/>
                </a:solidFill>
              </a:rPr>
              <a:t> | </a:t>
            </a:r>
            <a:r>
              <a:rPr lang="de-DE" sz="800" b="0" i="0" u="none" strike="noStrike" kern="1200" baseline="0" dirty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>
              <a:solidFill>
                <a:schemeClr val="tx2"/>
              </a:solidFill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37EF8E16-C677-9A54-31AC-767645E1EA68}"/>
              </a:ext>
            </a:extLst>
          </p:cNvPr>
          <p:cNvSpPr txBox="1"/>
          <p:nvPr userDrawn="1"/>
        </p:nvSpPr>
        <p:spPr>
          <a:xfrm>
            <a:off x="387584" y="317480"/>
            <a:ext cx="61654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sz="1200" dirty="0">
                <a:solidFill>
                  <a:schemeClr val="tx2"/>
                </a:solidFill>
              </a:rPr>
              <a:t>Medienführerschein Werkstatt: Viele Daten, viel Verantwortung!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32" r:id="rId4"/>
  </p:sldLayoutIdLst>
  <p:hf hdr="0" dt="0"/>
  <p:txStyles>
    <p:titleStyle>
      <a:lvl1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2pPr>
      <a:lvl3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3pPr>
      <a:lvl4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4pPr>
      <a:lvl5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5pPr>
      <a:lvl6pPr marL="457189" algn="l" defTabSz="915965" rtl="0" fontAlgn="base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6pPr>
      <a:lvl7pPr marL="914377" algn="l" defTabSz="915965" rtl="0" fontAlgn="base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7pPr>
      <a:lvl8pPr marL="1371566" algn="l" defTabSz="915965" rtl="0" fontAlgn="base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8pPr>
      <a:lvl9pPr marL="1828754" algn="l" defTabSz="915965" rtl="0" fontAlgn="base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9pPr>
    </p:titleStyle>
    <p:bodyStyle>
      <a:lvl1pPr marL="342891" indent="-342891" algn="l" defTabSz="915965" rtl="0" eaLnBrk="0" fontAlgn="base" hangingPunct="0">
        <a:lnSpc>
          <a:spcPts val="2300"/>
        </a:lnSpc>
        <a:spcBef>
          <a:spcPct val="0"/>
        </a:spcBef>
        <a:spcAft>
          <a:spcPct val="0"/>
        </a:spcAft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180970" indent="-179384" algn="l" defTabSz="915965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388"/>
        </a:buClr>
        <a:buFont typeface="Wingdings" panose="05000000000000000000" pitchFamily="2" charset="2"/>
        <a:buChar char="§"/>
        <a:defRPr baseline="0">
          <a:solidFill>
            <a:schemeClr val="tx2">
              <a:lumMod val="95000"/>
              <a:lumOff val="5000"/>
            </a:schemeClr>
          </a:solidFill>
          <a:latin typeface="Calibri" panose="020F0502020204030204" pitchFamily="34" charset="0"/>
        </a:defRPr>
      </a:lvl2pPr>
      <a:lvl3pPr marL="360354" indent="-177796" algn="l" defTabSz="915965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388"/>
        </a:buClr>
        <a:buFont typeface="Wingdings" panose="05000000000000000000" pitchFamily="2" charset="2"/>
        <a:buChar char="§"/>
        <a:defRPr baseline="0">
          <a:solidFill>
            <a:schemeClr val="tx2">
              <a:lumMod val="95000"/>
              <a:lumOff val="5000"/>
            </a:schemeClr>
          </a:solidFill>
          <a:latin typeface="Calibri" panose="020F0502020204030204" pitchFamily="34" charset="0"/>
        </a:defRPr>
      </a:lvl3pPr>
      <a:lvl4pPr marL="541325" indent="-179384" algn="l" defTabSz="915965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388"/>
        </a:buClr>
        <a:buFont typeface="Wingdings" panose="05000000000000000000" pitchFamily="2" charset="2"/>
        <a:buChar char="§"/>
        <a:defRPr baseline="0">
          <a:solidFill>
            <a:schemeClr val="tx2">
              <a:lumMod val="95000"/>
              <a:lumOff val="5000"/>
            </a:schemeClr>
          </a:solidFill>
          <a:latin typeface="Calibri" panose="020F0502020204030204" pitchFamily="34" charset="0"/>
        </a:defRPr>
      </a:lvl4pPr>
      <a:lvl5pPr marL="717533" indent="-174621" algn="l" defTabSz="915965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388"/>
        </a:buClr>
        <a:buFont typeface="Wingdings" panose="05000000000000000000" pitchFamily="2" charset="2"/>
        <a:buChar char="§"/>
        <a:defRPr baseline="0">
          <a:solidFill>
            <a:schemeClr val="tx2">
              <a:lumMod val="95000"/>
              <a:lumOff val="5000"/>
            </a:schemeClr>
          </a:solidFill>
          <a:latin typeface="Calibri" panose="020F0502020204030204" pitchFamily="34" charset="0"/>
        </a:defRPr>
      </a:lvl5pPr>
      <a:lvl6pPr marL="1174721" indent="-174621" algn="l" defTabSz="915965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7B1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1631910" indent="-174621" algn="l" defTabSz="915965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7B1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2089098" indent="-174621" algn="l" defTabSz="915965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7B1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2546287" indent="-174621" algn="l" defTabSz="915965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7B1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6">
            <a:extLst>
              <a:ext uri="{FF2B5EF4-FFF2-40B4-BE49-F238E27FC236}">
                <a16:creationId xmlns:a16="http://schemas.microsoft.com/office/drawing/2014/main" id="{4EBE2F56-D79D-EE62-9570-9F0741F94A9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endParaRPr lang="de-DE" dirty="0" smtClean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54B0F8E9-00E7-1ECA-D35E-355469E799C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680492DB-B5EC-5E9A-125F-7F08593B736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58D51652-2796-4386-AC1D-9C694ADBD2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4D6D71A1-2656-B04F-31B3-4868E2F3DDF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99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2FF2ADCF-CDDD-BC23-4658-F08E7B95721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D25FA230-5FF4-0351-7BDB-E53A98B91B7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5477AC37-103E-F911-657B-802AC48BA43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57C64F6E-B2EF-07A9-CEB3-C333E900E89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B2304AAB-7F34-0F73-50C2-25CE40A112E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5" name="Textplatzhalter 14">
            <a:extLst>
              <a:ext uri="{FF2B5EF4-FFF2-40B4-BE49-F238E27FC236}">
                <a16:creationId xmlns:a16="http://schemas.microsoft.com/office/drawing/2014/main" id="{0C46706B-60EA-B209-0421-3D5B49570A8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E3D1187C-2759-A7C3-7ABF-4ABAD067CC4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08595ECF-9552-FEEE-B259-8ABB1897235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5209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F5EDACB5-A4F9-59EB-12F2-5851700648B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CAC1730-356B-1E44-5FCA-FD510A9AEFD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E93678F-6D2A-FB63-314C-DA105778385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60CEF19-0615-FB3C-1DC4-676BACF3AC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FBE678D4-5E76-1BD5-7D62-F9EBD8C9011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8CB40CCC-D407-96A2-D13B-2C0924C935D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AEF3C9BD-AC27-7AC1-CF70-352C7AD982B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9800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5022106"/>
      </p:ext>
    </p:extLst>
  </p:cSld>
  <p:clrMapOvr>
    <a:masterClrMapping/>
  </p:clrMapOvr>
</p:sld>
</file>

<file path=ppt/theme/theme1.xml><?xml version="1.0" encoding="utf-8"?>
<a:theme xmlns:a="http://schemas.openxmlformats.org/drawingml/2006/main" name="BLM ">
  <a:themeElements>
    <a:clrScheme name="AfED">
      <a:dk1>
        <a:srgbClr val="FFFFFF"/>
      </a:dk1>
      <a:lt1>
        <a:srgbClr val="FFFFFF"/>
      </a:lt1>
      <a:dk2>
        <a:srgbClr val="000000"/>
      </a:dk2>
      <a:lt2>
        <a:srgbClr val="3C3D3E"/>
      </a:lt2>
      <a:accent1>
        <a:srgbClr val="003F63"/>
      </a:accent1>
      <a:accent2>
        <a:srgbClr val="E67316"/>
      </a:accent2>
      <a:accent3>
        <a:srgbClr val="4F7EA2"/>
      </a:accent3>
      <a:accent4>
        <a:srgbClr val="87A4C1"/>
      </a:accent4>
      <a:accent5>
        <a:srgbClr val="C1CFE0"/>
      </a:accent5>
      <a:accent6>
        <a:srgbClr val="D7D9E5"/>
      </a:accent6>
      <a:hlink>
        <a:srgbClr val="E6E7EF"/>
      </a:hlink>
      <a:folHlink>
        <a:srgbClr val="B2B2B2"/>
      </a:folHlink>
    </a:clrScheme>
    <a:fontScheme name="SCHUFA_Praesentationsvorla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312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312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CHUFA_Praesentationsvorlage 1">
        <a:dk1>
          <a:srgbClr val="1A1A1A"/>
        </a:dk1>
        <a:lt1>
          <a:srgbClr val="FFFFFF"/>
        </a:lt1>
        <a:dk2>
          <a:srgbClr val="1A1A1A"/>
        </a:dk2>
        <a:lt2>
          <a:srgbClr val="D7D8D9"/>
        </a:lt2>
        <a:accent1>
          <a:srgbClr val="F9C133"/>
        </a:accent1>
        <a:accent2>
          <a:srgbClr val="F7B100"/>
        </a:accent2>
        <a:accent3>
          <a:srgbClr val="FFFFFF"/>
        </a:accent3>
        <a:accent4>
          <a:srgbClr val="141414"/>
        </a:accent4>
        <a:accent5>
          <a:srgbClr val="FBDDAD"/>
        </a:accent5>
        <a:accent6>
          <a:srgbClr val="E0A000"/>
        </a:accent6>
        <a:hlink>
          <a:srgbClr val="F29B5A"/>
        </a:hlink>
        <a:folHlink>
          <a:srgbClr val="FF6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UFA_Praesentationsvorlage 2">
        <a:dk1>
          <a:srgbClr val="1A1A1A"/>
        </a:dk1>
        <a:lt1>
          <a:srgbClr val="FFFFFF"/>
        </a:lt1>
        <a:dk2>
          <a:srgbClr val="1A1A1A"/>
        </a:dk2>
        <a:lt2>
          <a:srgbClr val="D7D8D9"/>
        </a:lt2>
        <a:accent1>
          <a:srgbClr val="CBD7D6"/>
        </a:accent1>
        <a:accent2>
          <a:srgbClr val="ACBCB8"/>
        </a:accent2>
        <a:accent3>
          <a:srgbClr val="FFFFFF"/>
        </a:accent3>
        <a:accent4>
          <a:srgbClr val="141414"/>
        </a:accent4>
        <a:accent5>
          <a:srgbClr val="E2E8E8"/>
        </a:accent5>
        <a:accent6>
          <a:srgbClr val="9BAAA6"/>
        </a:accent6>
        <a:hlink>
          <a:srgbClr val="96A8A2"/>
        </a:hlink>
        <a:folHlink>
          <a:srgbClr val="5A6A6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942F167284AB145B9354EBFCDD9D776" ma:contentTypeVersion="10" ma:contentTypeDescription="Ein neues Dokument erstellen." ma:contentTypeScope="" ma:versionID="2f489ef3d4439a76067e0f107ab6d686">
  <xsd:schema xmlns:xsd="http://www.w3.org/2001/XMLSchema" xmlns:xs="http://www.w3.org/2001/XMLSchema" xmlns:p="http://schemas.microsoft.com/office/2006/metadata/properties" xmlns:ns3="2fd0e42c-fa40-4aa7-9bda-0275f7ed5d61" xmlns:ns4="119edbae-e113-4cdf-8d60-5ffa90006de1" targetNamespace="http://schemas.microsoft.com/office/2006/metadata/properties" ma:root="true" ma:fieldsID="92dadddad8485f3c437723a267fc68cf" ns3:_="" ns4:_="">
    <xsd:import namespace="2fd0e42c-fa40-4aa7-9bda-0275f7ed5d61"/>
    <xsd:import namespace="119edbae-e113-4cdf-8d60-5ffa90006de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d0e42c-fa40-4aa7-9bda-0275f7ed5d6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Freigabehinweis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9edbae-e113-4cdf-8d60-5ffa90006d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7D1AA73-4ECE-46D3-9E30-95BFD00885D8}">
  <ds:schemaRefs>
    <ds:schemaRef ds:uri="http://purl.org/dc/dcmitype/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119edbae-e113-4cdf-8d60-5ffa90006de1"/>
    <ds:schemaRef ds:uri="2fd0e42c-fa40-4aa7-9bda-0275f7ed5d61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9E5A633-C286-4D0E-8317-D75F6E876CA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BBB383C-2A85-4161-BA7D-017CF7D86A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d0e42c-fa40-4aa7-9bda-0275f7ed5d61"/>
    <ds:schemaRef ds:uri="119edbae-e113-4cdf-8d60-5ffa90006de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</Words>
  <Application>Microsoft Office PowerPoint</Application>
  <PresentationFormat>Benutzerdefiniert</PresentationFormat>
  <Paragraphs>1</Paragraphs>
  <Slides>4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9" baseType="lpstr">
      <vt:lpstr>Arial</vt:lpstr>
      <vt:lpstr>Calibri</vt:lpstr>
      <vt:lpstr>Times</vt:lpstr>
      <vt:lpstr>Wingdings</vt:lpstr>
      <vt:lpstr>BLM </vt:lpstr>
      <vt:lpstr>PowerPoint-Präsentation</vt:lpstr>
      <vt:lpstr>PowerPoint-Präsentation</vt:lpstr>
      <vt:lpstr>PowerPoint-Präsentation</vt:lpstr>
      <vt:lpstr>PowerPoint-Präsentation</vt:lpstr>
    </vt:vector>
  </TitlesOfParts>
  <Manager>mg</Manager>
  <Company>Helliwood media &amp; education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subject/>
  <dc:creator>Helliwood media &amp; education</dc:creator>
  <cp:lastModifiedBy>Hirschbolz Simone</cp:lastModifiedBy>
  <cp:revision>556</cp:revision>
  <cp:lastPrinted>2013-07-01T08:57:45Z</cp:lastPrinted>
  <dcterms:created xsi:type="dcterms:W3CDTF">2008-07-07T09:25:06Z</dcterms:created>
  <dcterms:modified xsi:type="dcterms:W3CDTF">2023-03-23T13:50:52Z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0x0101005942F167284AB145B9354EBFCDD9D776</vt:lpwstr>
  </property>
</Properties>
</file>