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0" r:id="rId11"/>
    <p:sldId id="266"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7029E-B7F4-494D-AF5F-802057B06F9B}" v="110" dt="2023-08-20T14:21:0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1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sten Cebulsky" userId="ccdc42b7223f7fdf" providerId="LiveId" clId="{2DC7029E-B7F4-494D-AF5F-802057B06F9B}"/>
    <pc:docChg chg="undo custSel addSld modSld sldOrd">
      <pc:chgData name="Thorsten Cebulsky" userId="ccdc42b7223f7fdf" providerId="LiveId" clId="{2DC7029E-B7F4-494D-AF5F-802057B06F9B}" dt="2023-08-22T10:33:29.326" v="12046" actId="20577"/>
      <pc:docMkLst>
        <pc:docMk/>
      </pc:docMkLst>
      <pc:sldChg chg="addSp delSp modSp mod">
        <pc:chgData name="Thorsten Cebulsky" userId="ccdc42b7223f7fdf" providerId="LiveId" clId="{2DC7029E-B7F4-494D-AF5F-802057B06F9B}" dt="2023-08-22T10:26:06.047" v="11834" actId="20577"/>
        <pc:sldMkLst>
          <pc:docMk/>
          <pc:sldMk cId="3990059073" sldId="256"/>
        </pc:sldMkLst>
        <pc:spChg chg="del">
          <ac:chgData name="Thorsten Cebulsky" userId="ccdc42b7223f7fdf" providerId="LiveId" clId="{2DC7029E-B7F4-494D-AF5F-802057B06F9B}" dt="2023-08-11T13:00:27.447" v="0" actId="478"/>
          <ac:spMkLst>
            <pc:docMk/>
            <pc:sldMk cId="3990059073" sldId="256"/>
            <ac:spMk id="2" creationId="{FE348D38-44C0-A728-3525-FC06E5A8763E}"/>
          </ac:spMkLst>
        </pc:spChg>
        <pc:spChg chg="del">
          <ac:chgData name="Thorsten Cebulsky" userId="ccdc42b7223f7fdf" providerId="LiveId" clId="{2DC7029E-B7F4-494D-AF5F-802057B06F9B}" dt="2023-08-11T13:00:28.466" v="1" actId="478"/>
          <ac:spMkLst>
            <pc:docMk/>
            <pc:sldMk cId="3990059073" sldId="256"/>
            <ac:spMk id="3" creationId="{809749FF-42EE-B0D4-8C24-196988E9CB00}"/>
          </ac:spMkLst>
        </pc:spChg>
        <pc:spChg chg="add del">
          <ac:chgData name="Thorsten Cebulsky" userId="ccdc42b7223f7fdf" providerId="LiveId" clId="{2DC7029E-B7F4-494D-AF5F-802057B06F9B}" dt="2023-08-19T13:22:54.803" v="1454" actId="478"/>
          <ac:spMkLst>
            <pc:docMk/>
            <pc:sldMk cId="3990059073" sldId="256"/>
            <ac:spMk id="3" creationId="{FFE8ACF4-D3B8-A470-861D-57E24CE7DC35}"/>
          </ac:spMkLst>
        </pc:spChg>
        <pc:spChg chg="add del mod">
          <ac:chgData name="Thorsten Cebulsky" userId="ccdc42b7223f7fdf" providerId="LiveId" clId="{2DC7029E-B7F4-494D-AF5F-802057B06F9B}" dt="2023-08-19T13:22:50.029" v="1453" actId="478"/>
          <ac:spMkLst>
            <pc:docMk/>
            <pc:sldMk cId="3990059073" sldId="256"/>
            <ac:spMk id="4" creationId="{DC588E29-ADD4-DB8E-C790-93EF7EE6629D}"/>
          </ac:spMkLst>
        </pc:spChg>
        <pc:spChg chg="add mod">
          <ac:chgData name="Thorsten Cebulsky" userId="ccdc42b7223f7fdf" providerId="LiveId" clId="{2DC7029E-B7F4-494D-AF5F-802057B06F9B}" dt="2023-08-11T13:35:34.500" v="889" actId="1076"/>
          <ac:spMkLst>
            <pc:docMk/>
            <pc:sldMk cId="3990059073" sldId="256"/>
            <ac:spMk id="5" creationId="{1FF518AE-ED91-CA49-E4C2-846D03EECDEC}"/>
          </ac:spMkLst>
        </pc:spChg>
        <pc:spChg chg="add mod">
          <ac:chgData name="Thorsten Cebulsky" userId="ccdc42b7223f7fdf" providerId="LiveId" clId="{2DC7029E-B7F4-494D-AF5F-802057B06F9B}" dt="2023-08-11T13:38:19.658" v="956" actId="1076"/>
          <ac:spMkLst>
            <pc:docMk/>
            <pc:sldMk cId="3990059073" sldId="256"/>
            <ac:spMk id="6" creationId="{5B5F2E27-E8FE-0141-5EF4-CB2ADB034772}"/>
          </ac:spMkLst>
        </pc:spChg>
        <pc:spChg chg="add del mod">
          <ac:chgData name="Thorsten Cebulsky" userId="ccdc42b7223f7fdf" providerId="LiveId" clId="{2DC7029E-B7F4-494D-AF5F-802057B06F9B}" dt="2023-08-19T13:22:15.802" v="1412"/>
          <ac:spMkLst>
            <pc:docMk/>
            <pc:sldMk cId="3990059073" sldId="256"/>
            <ac:spMk id="7" creationId="{E45D82BB-2A7F-BB23-5F18-90490FD4CBE8}"/>
          </ac:spMkLst>
        </pc:spChg>
        <pc:spChg chg="add del mod">
          <ac:chgData name="Thorsten Cebulsky" userId="ccdc42b7223f7fdf" providerId="LiveId" clId="{2DC7029E-B7F4-494D-AF5F-802057B06F9B}" dt="2023-08-11T13:35:17.313" v="887" actId="478"/>
          <ac:spMkLst>
            <pc:docMk/>
            <pc:sldMk cId="3990059073" sldId="256"/>
            <ac:spMk id="7" creationId="{EDDAFA42-C6EF-83EB-5D4A-1B137DEE90F3}"/>
          </ac:spMkLst>
        </pc:spChg>
        <pc:spChg chg="add mod">
          <ac:chgData name="Thorsten Cebulsky" userId="ccdc42b7223f7fdf" providerId="LiveId" clId="{2DC7029E-B7F4-494D-AF5F-802057B06F9B}" dt="2023-08-11T13:38:22.969" v="957" actId="1076"/>
          <ac:spMkLst>
            <pc:docMk/>
            <pc:sldMk cId="3990059073" sldId="256"/>
            <ac:spMk id="8" creationId="{4266B3A9-7822-F061-7320-93A70315E444}"/>
          </ac:spMkLst>
        </pc:spChg>
        <pc:spChg chg="add mod">
          <ac:chgData name="Thorsten Cebulsky" userId="ccdc42b7223f7fdf" providerId="LiveId" clId="{2DC7029E-B7F4-494D-AF5F-802057B06F9B}" dt="2023-08-11T13:37:51.139" v="949" actId="1076"/>
          <ac:spMkLst>
            <pc:docMk/>
            <pc:sldMk cId="3990059073" sldId="256"/>
            <ac:spMk id="9" creationId="{E3FB2542-49AD-5E39-7413-EBBFCC0C6EA4}"/>
          </ac:spMkLst>
        </pc:spChg>
        <pc:spChg chg="add mod">
          <ac:chgData name="Thorsten Cebulsky" userId="ccdc42b7223f7fdf" providerId="LiveId" clId="{2DC7029E-B7F4-494D-AF5F-802057B06F9B}" dt="2023-08-11T13:38:19.658" v="956" actId="1076"/>
          <ac:spMkLst>
            <pc:docMk/>
            <pc:sldMk cId="3990059073" sldId="256"/>
            <ac:spMk id="10" creationId="{BE7456A8-5D1B-281C-5D94-52B3FAE46FD2}"/>
          </ac:spMkLst>
        </pc:spChg>
        <pc:spChg chg="add mod">
          <ac:chgData name="Thorsten Cebulsky" userId="ccdc42b7223f7fdf" providerId="LiveId" clId="{2DC7029E-B7F4-494D-AF5F-802057B06F9B}" dt="2023-08-22T10:26:06.047" v="11834" actId="20577"/>
          <ac:spMkLst>
            <pc:docMk/>
            <pc:sldMk cId="3990059073" sldId="256"/>
            <ac:spMk id="11" creationId="{967F98B6-F432-C1DC-C3D9-28892040B2A7}"/>
          </ac:spMkLst>
        </pc:spChg>
        <pc:spChg chg="add mod">
          <ac:chgData name="Thorsten Cebulsky" userId="ccdc42b7223f7fdf" providerId="LiveId" clId="{2DC7029E-B7F4-494D-AF5F-802057B06F9B}" dt="2023-08-11T13:38:38.486" v="959" actId="1076"/>
          <ac:spMkLst>
            <pc:docMk/>
            <pc:sldMk cId="3990059073" sldId="256"/>
            <ac:spMk id="12" creationId="{F9B40372-7A60-F9E3-7915-1265C087364E}"/>
          </ac:spMkLst>
        </pc:spChg>
        <pc:spChg chg="add mod">
          <ac:chgData name="Thorsten Cebulsky" userId="ccdc42b7223f7fdf" providerId="LiveId" clId="{2DC7029E-B7F4-494D-AF5F-802057B06F9B}" dt="2023-08-19T13:22:46.427" v="1452" actId="20577"/>
          <ac:spMkLst>
            <pc:docMk/>
            <pc:sldMk cId="3990059073" sldId="256"/>
            <ac:spMk id="13" creationId="{5799B537-0684-2FCE-5A98-BCA17B0BC8AF}"/>
          </ac:spMkLst>
        </pc:spChg>
        <pc:spChg chg="add del mod">
          <ac:chgData name="Thorsten Cebulsky" userId="ccdc42b7223f7fdf" providerId="LiveId" clId="{2DC7029E-B7F4-494D-AF5F-802057B06F9B}" dt="2023-08-11T13:36:39.292" v="929" actId="478"/>
          <ac:spMkLst>
            <pc:docMk/>
            <pc:sldMk cId="3990059073" sldId="256"/>
            <ac:spMk id="13" creationId="{63BEEC5E-C944-EB99-1DAD-3D3B15773FB3}"/>
          </ac:spMkLst>
        </pc:spChg>
        <pc:spChg chg="add del mod">
          <ac:chgData name="Thorsten Cebulsky" userId="ccdc42b7223f7fdf" providerId="LiveId" clId="{2DC7029E-B7F4-494D-AF5F-802057B06F9B}" dt="2023-08-11T13:39:26.199" v="967" actId="478"/>
          <ac:spMkLst>
            <pc:docMk/>
            <pc:sldMk cId="3990059073" sldId="256"/>
            <ac:spMk id="14" creationId="{DFE92B6C-2593-9BD7-E8C2-DF4614A86DDB}"/>
          </ac:spMkLst>
        </pc:spChg>
        <pc:spChg chg="add mod">
          <ac:chgData name="Thorsten Cebulsky" userId="ccdc42b7223f7fdf" providerId="LiveId" clId="{2DC7029E-B7F4-494D-AF5F-802057B06F9B}" dt="2023-08-11T13:38:31.825" v="958" actId="1076"/>
          <ac:spMkLst>
            <pc:docMk/>
            <pc:sldMk cId="3990059073" sldId="256"/>
            <ac:spMk id="15" creationId="{60168AD4-0676-8C6C-7191-007CA49639B0}"/>
          </ac:spMkLst>
        </pc:spChg>
        <pc:spChg chg="add mod">
          <ac:chgData name="Thorsten Cebulsky" userId="ccdc42b7223f7fdf" providerId="LiveId" clId="{2DC7029E-B7F4-494D-AF5F-802057B06F9B}" dt="2023-08-11T13:40:27.039" v="979" actId="1076"/>
          <ac:spMkLst>
            <pc:docMk/>
            <pc:sldMk cId="3990059073" sldId="256"/>
            <ac:spMk id="41" creationId="{D4E3251C-6452-7915-6164-CC198EB1B401}"/>
          </ac:spMkLst>
        </pc:spChg>
        <pc:grpChg chg="add mod">
          <ac:chgData name="Thorsten Cebulsky" userId="ccdc42b7223f7fdf" providerId="LiveId" clId="{2DC7029E-B7F4-494D-AF5F-802057B06F9B}" dt="2023-08-11T13:40:13.001" v="978" actId="1076"/>
          <ac:grpSpMkLst>
            <pc:docMk/>
            <pc:sldMk cId="3990059073" sldId="256"/>
            <ac:grpSpMk id="55" creationId="{C18EE3DB-7E09-052F-23C1-1A7AA49D6656}"/>
          </ac:grpSpMkLst>
        </pc:grpChg>
        <pc:cxnChg chg="add mod">
          <ac:chgData name="Thorsten Cebulsky" userId="ccdc42b7223f7fdf" providerId="LiveId" clId="{2DC7029E-B7F4-494D-AF5F-802057B06F9B}" dt="2023-08-11T13:38:41.299" v="960" actId="14100"/>
          <ac:cxnSpMkLst>
            <pc:docMk/>
            <pc:sldMk cId="3990059073" sldId="256"/>
            <ac:cxnSpMk id="17" creationId="{1BCA2EEC-9CCC-3780-44C1-0AD837525823}"/>
          </ac:cxnSpMkLst>
        </pc:cxnChg>
        <pc:cxnChg chg="add mod">
          <ac:chgData name="Thorsten Cebulsky" userId="ccdc42b7223f7fdf" providerId="LiveId" clId="{2DC7029E-B7F4-494D-AF5F-802057B06F9B}" dt="2023-08-11T13:38:43.976" v="961" actId="14100"/>
          <ac:cxnSpMkLst>
            <pc:docMk/>
            <pc:sldMk cId="3990059073" sldId="256"/>
            <ac:cxnSpMk id="19" creationId="{FFF0D30B-5D02-F9ED-8D64-20BC73FE72C3}"/>
          </ac:cxnSpMkLst>
        </pc:cxnChg>
        <pc:cxnChg chg="add mod">
          <ac:chgData name="Thorsten Cebulsky" userId="ccdc42b7223f7fdf" providerId="LiveId" clId="{2DC7029E-B7F4-494D-AF5F-802057B06F9B}" dt="2023-08-11T13:38:48.589" v="962" actId="14100"/>
          <ac:cxnSpMkLst>
            <pc:docMk/>
            <pc:sldMk cId="3990059073" sldId="256"/>
            <ac:cxnSpMk id="21" creationId="{ECAC918D-71C3-94C2-5DA8-F8C45CB6FE2F}"/>
          </ac:cxnSpMkLst>
        </pc:cxnChg>
        <pc:cxnChg chg="add mod">
          <ac:chgData name="Thorsten Cebulsky" userId="ccdc42b7223f7fdf" providerId="LiveId" clId="{2DC7029E-B7F4-494D-AF5F-802057B06F9B}" dt="2023-08-11T13:39:33.588" v="969" actId="14100"/>
          <ac:cxnSpMkLst>
            <pc:docMk/>
            <pc:sldMk cId="3990059073" sldId="256"/>
            <ac:cxnSpMk id="23" creationId="{5475E0A0-3A07-DD7D-666F-638AFD730EC9}"/>
          </ac:cxnSpMkLst>
        </pc:cxnChg>
        <pc:cxnChg chg="add mod">
          <ac:chgData name="Thorsten Cebulsky" userId="ccdc42b7223f7fdf" providerId="LiveId" clId="{2DC7029E-B7F4-494D-AF5F-802057B06F9B}" dt="2023-08-11T13:38:31.825" v="958" actId="1076"/>
          <ac:cxnSpMkLst>
            <pc:docMk/>
            <pc:sldMk cId="3990059073" sldId="256"/>
            <ac:cxnSpMk id="25" creationId="{1FBBBA62-3A9D-B80E-3A24-C2D4A9B98138}"/>
          </ac:cxnSpMkLst>
        </pc:cxnChg>
        <pc:cxnChg chg="add del">
          <ac:chgData name="Thorsten Cebulsky" userId="ccdc42b7223f7fdf" providerId="LiveId" clId="{2DC7029E-B7F4-494D-AF5F-802057B06F9B}" dt="2023-08-11T13:39:18.775" v="966" actId="478"/>
          <ac:cxnSpMkLst>
            <pc:docMk/>
            <pc:sldMk cId="3990059073" sldId="256"/>
            <ac:cxnSpMk id="27" creationId="{498C8328-635B-B0F7-E2B4-3034451124F1}"/>
          </ac:cxnSpMkLst>
        </pc:cxnChg>
        <pc:cxnChg chg="add mod">
          <ac:chgData name="Thorsten Cebulsky" userId="ccdc42b7223f7fdf" providerId="LiveId" clId="{2DC7029E-B7F4-494D-AF5F-802057B06F9B}" dt="2023-08-11T13:38:31.825" v="958" actId="1076"/>
          <ac:cxnSpMkLst>
            <pc:docMk/>
            <pc:sldMk cId="3990059073" sldId="256"/>
            <ac:cxnSpMk id="31" creationId="{6315F817-C605-65BA-79CA-4150059EE4B0}"/>
          </ac:cxnSpMkLst>
        </pc:cxnChg>
        <pc:cxnChg chg="add mod">
          <ac:chgData name="Thorsten Cebulsky" userId="ccdc42b7223f7fdf" providerId="LiveId" clId="{2DC7029E-B7F4-494D-AF5F-802057B06F9B}" dt="2023-08-11T13:39:43.158" v="972" actId="14100"/>
          <ac:cxnSpMkLst>
            <pc:docMk/>
            <pc:sldMk cId="3990059073" sldId="256"/>
            <ac:cxnSpMk id="43" creationId="{7488BE40-AECD-753B-D703-6713F00447DA}"/>
          </ac:cxnSpMkLst>
        </pc:cxnChg>
        <pc:cxnChg chg="add mod">
          <ac:chgData name="Thorsten Cebulsky" userId="ccdc42b7223f7fdf" providerId="LiveId" clId="{2DC7029E-B7F4-494D-AF5F-802057B06F9B}" dt="2023-08-11T13:40:04.639" v="976" actId="164"/>
          <ac:cxnSpMkLst>
            <pc:docMk/>
            <pc:sldMk cId="3990059073" sldId="256"/>
            <ac:cxnSpMk id="45" creationId="{1C5E0EB3-F9DA-0B8F-0315-1352C745B569}"/>
          </ac:cxnSpMkLst>
        </pc:cxnChg>
        <pc:cxnChg chg="add mod">
          <ac:chgData name="Thorsten Cebulsky" userId="ccdc42b7223f7fdf" providerId="LiveId" clId="{2DC7029E-B7F4-494D-AF5F-802057B06F9B}" dt="2023-08-11T13:40:04.639" v="976" actId="164"/>
          <ac:cxnSpMkLst>
            <pc:docMk/>
            <pc:sldMk cId="3990059073" sldId="256"/>
            <ac:cxnSpMk id="46" creationId="{DFEA6277-5344-F5C2-1337-83B2AE662F13}"/>
          </ac:cxnSpMkLst>
        </pc:cxnChg>
        <pc:cxnChg chg="add mod">
          <ac:chgData name="Thorsten Cebulsky" userId="ccdc42b7223f7fdf" providerId="LiveId" clId="{2DC7029E-B7F4-494D-AF5F-802057B06F9B}" dt="2023-08-11T13:40:04.639" v="976" actId="164"/>
          <ac:cxnSpMkLst>
            <pc:docMk/>
            <pc:sldMk cId="3990059073" sldId="256"/>
            <ac:cxnSpMk id="47" creationId="{09A88B21-9C07-9BFD-6E8D-54ED6F923C24}"/>
          </ac:cxnSpMkLst>
        </pc:cxnChg>
        <pc:cxnChg chg="add mod">
          <ac:chgData name="Thorsten Cebulsky" userId="ccdc42b7223f7fdf" providerId="LiveId" clId="{2DC7029E-B7F4-494D-AF5F-802057B06F9B}" dt="2023-08-11T13:40:04.639" v="976" actId="164"/>
          <ac:cxnSpMkLst>
            <pc:docMk/>
            <pc:sldMk cId="3990059073" sldId="256"/>
            <ac:cxnSpMk id="48" creationId="{302197D5-BEB3-BEEC-BE6B-2797B3EA518F}"/>
          </ac:cxnSpMkLst>
        </pc:cxnChg>
        <pc:cxnChg chg="add mod">
          <ac:chgData name="Thorsten Cebulsky" userId="ccdc42b7223f7fdf" providerId="LiveId" clId="{2DC7029E-B7F4-494D-AF5F-802057B06F9B}" dt="2023-08-11T13:40:04.639" v="976" actId="164"/>
          <ac:cxnSpMkLst>
            <pc:docMk/>
            <pc:sldMk cId="3990059073" sldId="256"/>
            <ac:cxnSpMk id="49" creationId="{D47FF581-223E-CE2D-4357-5F1BA14F27DA}"/>
          </ac:cxnSpMkLst>
        </pc:cxnChg>
      </pc:sldChg>
      <pc:sldChg chg="addSp delSp modSp mod">
        <pc:chgData name="Thorsten Cebulsky" userId="ccdc42b7223f7fdf" providerId="LiveId" clId="{2DC7029E-B7F4-494D-AF5F-802057B06F9B}" dt="2023-08-19T13:22:26.004" v="1415" actId="478"/>
        <pc:sldMkLst>
          <pc:docMk/>
          <pc:sldMk cId="79737653" sldId="257"/>
        </pc:sldMkLst>
        <pc:spChg chg="add mod">
          <ac:chgData name="Thorsten Cebulsky" userId="ccdc42b7223f7fdf" providerId="LiveId" clId="{2DC7029E-B7F4-494D-AF5F-802057B06F9B}" dt="2023-08-19T13:21:29.527" v="1403"/>
          <ac:spMkLst>
            <pc:docMk/>
            <pc:sldMk cId="79737653" sldId="257"/>
            <ac:spMk id="2" creationId="{D333D89D-FD67-69E9-5355-35D297309FE9}"/>
          </ac:spMkLst>
        </pc:spChg>
        <pc:spChg chg="add mod">
          <ac:chgData name="Thorsten Cebulsky" userId="ccdc42b7223f7fdf" providerId="LiveId" clId="{2DC7029E-B7F4-494D-AF5F-802057B06F9B}" dt="2023-08-11T13:45:38.460" v="1077" actId="1076"/>
          <ac:spMkLst>
            <pc:docMk/>
            <pc:sldMk cId="79737653" sldId="257"/>
            <ac:spMk id="3" creationId="{52B65F07-0692-5449-BD71-00913F30825B}"/>
          </ac:spMkLst>
        </pc:spChg>
        <pc:spChg chg="del mod">
          <ac:chgData name="Thorsten Cebulsky" userId="ccdc42b7223f7fdf" providerId="LiveId" clId="{2DC7029E-B7F4-494D-AF5F-802057B06F9B}" dt="2023-08-19T13:21:38.543" v="1404" actId="478"/>
          <ac:spMkLst>
            <pc:docMk/>
            <pc:sldMk cId="79737653" sldId="257"/>
            <ac:spMk id="4" creationId="{DC588E29-ADD4-DB8E-C790-93EF7EE6629D}"/>
          </ac:spMkLst>
        </pc:spChg>
        <pc:spChg chg="mod">
          <ac:chgData name="Thorsten Cebulsky" userId="ccdc42b7223f7fdf" providerId="LiveId" clId="{2DC7029E-B7F4-494D-AF5F-802057B06F9B}" dt="2023-08-11T13:45:38.460" v="1077" actId="1076"/>
          <ac:spMkLst>
            <pc:docMk/>
            <pc:sldMk cId="79737653" sldId="257"/>
            <ac:spMk id="5" creationId="{1FF518AE-ED91-CA49-E4C2-846D03EECDEC}"/>
          </ac:spMkLst>
        </pc:spChg>
        <pc:spChg chg="mod">
          <ac:chgData name="Thorsten Cebulsky" userId="ccdc42b7223f7fdf" providerId="LiveId" clId="{2DC7029E-B7F4-494D-AF5F-802057B06F9B}" dt="2023-08-11T13:45:38.460" v="1077" actId="1076"/>
          <ac:spMkLst>
            <pc:docMk/>
            <pc:sldMk cId="79737653" sldId="257"/>
            <ac:spMk id="6" creationId="{5B5F2E27-E8FE-0141-5EF4-CB2ADB034772}"/>
          </ac:spMkLst>
        </pc:spChg>
        <pc:spChg chg="add mod">
          <ac:chgData name="Thorsten Cebulsky" userId="ccdc42b7223f7fdf" providerId="LiveId" clId="{2DC7029E-B7F4-494D-AF5F-802057B06F9B}" dt="2023-08-11T13:45:45.951" v="1080" actId="1076"/>
          <ac:spMkLst>
            <pc:docMk/>
            <pc:sldMk cId="79737653" sldId="257"/>
            <ac:spMk id="7" creationId="{F89D5529-8062-C060-A4EE-AFC3695557DD}"/>
          </ac:spMkLst>
        </pc:spChg>
        <pc:spChg chg="mod">
          <ac:chgData name="Thorsten Cebulsky" userId="ccdc42b7223f7fdf" providerId="LiveId" clId="{2DC7029E-B7F4-494D-AF5F-802057B06F9B}" dt="2023-08-11T13:45:43.372" v="1079" actId="14100"/>
          <ac:spMkLst>
            <pc:docMk/>
            <pc:sldMk cId="79737653" sldId="257"/>
            <ac:spMk id="8" creationId="{4266B3A9-7822-F061-7320-93A70315E444}"/>
          </ac:spMkLst>
        </pc:spChg>
        <pc:spChg chg="mod">
          <ac:chgData name="Thorsten Cebulsky" userId="ccdc42b7223f7fdf" providerId="LiveId" clId="{2DC7029E-B7F4-494D-AF5F-802057B06F9B}" dt="2023-08-11T13:45:38.460" v="1077" actId="1076"/>
          <ac:spMkLst>
            <pc:docMk/>
            <pc:sldMk cId="79737653" sldId="257"/>
            <ac:spMk id="9" creationId="{E3FB2542-49AD-5E39-7413-EBBFCC0C6EA4}"/>
          </ac:spMkLst>
        </pc:spChg>
        <pc:spChg chg="mod">
          <ac:chgData name="Thorsten Cebulsky" userId="ccdc42b7223f7fdf" providerId="LiveId" clId="{2DC7029E-B7F4-494D-AF5F-802057B06F9B}" dt="2023-08-11T13:45:38.460" v="1077" actId="1076"/>
          <ac:spMkLst>
            <pc:docMk/>
            <pc:sldMk cId="79737653" sldId="257"/>
            <ac:spMk id="10" creationId="{BE7456A8-5D1B-281C-5D94-52B3FAE46FD2}"/>
          </ac:spMkLst>
        </pc:spChg>
        <pc:spChg chg="mod">
          <ac:chgData name="Thorsten Cebulsky" userId="ccdc42b7223f7fdf" providerId="LiveId" clId="{2DC7029E-B7F4-494D-AF5F-802057B06F9B}" dt="2023-08-11T13:45:38.460" v="1077" actId="1076"/>
          <ac:spMkLst>
            <pc:docMk/>
            <pc:sldMk cId="79737653" sldId="257"/>
            <ac:spMk id="11" creationId="{967F98B6-F432-C1DC-C3D9-28892040B2A7}"/>
          </ac:spMkLst>
        </pc:spChg>
        <pc:spChg chg="add del mod">
          <ac:chgData name="Thorsten Cebulsky" userId="ccdc42b7223f7fdf" providerId="LiveId" clId="{2DC7029E-B7F4-494D-AF5F-802057B06F9B}" dt="2023-08-19T13:22:26.004" v="1415" actId="478"/>
          <ac:spMkLst>
            <pc:docMk/>
            <pc:sldMk cId="79737653" sldId="257"/>
            <ac:spMk id="12" creationId="{954243B3-A2F2-51AD-3DED-4C3EA82C2208}"/>
          </ac:spMkLst>
        </pc:spChg>
        <pc:spChg chg="del mod">
          <ac:chgData name="Thorsten Cebulsky" userId="ccdc42b7223f7fdf" providerId="LiveId" clId="{2DC7029E-B7F4-494D-AF5F-802057B06F9B}" dt="2023-08-11T13:44:10.833" v="1065" actId="478"/>
          <ac:spMkLst>
            <pc:docMk/>
            <pc:sldMk cId="79737653" sldId="257"/>
            <ac:spMk id="12" creationId="{F9B40372-7A60-F9E3-7915-1265C087364E}"/>
          </ac:spMkLst>
        </pc:spChg>
        <pc:spChg chg="add mod">
          <ac:chgData name="Thorsten Cebulsky" userId="ccdc42b7223f7fdf" providerId="LiveId" clId="{2DC7029E-B7F4-494D-AF5F-802057B06F9B}" dt="2023-08-11T13:45:38.460" v="1077" actId="1076"/>
          <ac:spMkLst>
            <pc:docMk/>
            <pc:sldMk cId="79737653" sldId="257"/>
            <ac:spMk id="13" creationId="{3ADDDEAE-FFCE-08E7-9835-9877C5696799}"/>
          </ac:spMkLst>
        </pc:spChg>
        <pc:spChg chg="del mod">
          <ac:chgData name="Thorsten Cebulsky" userId="ccdc42b7223f7fdf" providerId="LiveId" clId="{2DC7029E-B7F4-494D-AF5F-802057B06F9B}" dt="2023-08-11T13:44:09.062" v="1063" actId="478"/>
          <ac:spMkLst>
            <pc:docMk/>
            <pc:sldMk cId="79737653" sldId="257"/>
            <ac:spMk id="15" creationId="{60168AD4-0676-8C6C-7191-007CA49639B0}"/>
          </ac:spMkLst>
        </pc:spChg>
        <pc:spChg chg="del mod">
          <ac:chgData name="Thorsten Cebulsky" userId="ccdc42b7223f7fdf" providerId="LiveId" clId="{2DC7029E-B7F4-494D-AF5F-802057B06F9B}" dt="2023-08-11T13:44:09.729" v="1064" actId="478"/>
          <ac:spMkLst>
            <pc:docMk/>
            <pc:sldMk cId="79737653" sldId="257"/>
            <ac:spMk id="41" creationId="{D4E3251C-6452-7915-6164-CC198EB1B401}"/>
          </ac:spMkLst>
        </pc:spChg>
        <pc:grpChg chg="del mod">
          <ac:chgData name="Thorsten Cebulsky" userId="ccdc42b7223f7fdf" providerId="LiveId" clId="{2DC7029E-B7F4-494D-AF5F-802057B06F9B}" dt="2023-08-11T13:44:06.372" v="1060" actId="478"/>
          <ac:grpSpMkLst>
            <pc:docMk/>
            <pc:sldMk cId="79737653" sldId="257"/>
            <ac:grpSpMk id="55" creationId="{C18EE3DB-7E09-052F-23C1-1A7AA49D6656}"/>
          </ac:grpSpMkLst>
        </pc:grpChg>
        <pc:cxnChg chg="del mod">
          <ac:chgData name="Thorsten Cebulsky" userId="ccdc42b7223f7fdf" providerId="LiveId" clId="{2DC7029E-B7F4-494D-AF5F-802057B06F9B}" dt="2023-08-11T13:44:11.708" v="1066" actId="478"/>
          <ac:cxnSpMkLst>
            <pc:docMk/>
            <pc:sldMk cId="79737653" sldId="257"/>
            <ac:cxnSpMk id="17" creationId="{1BCA2EEC-9CCC-3780-44C1-0AD837525823}"/>
          </ac:cxnSpMkLst>
        </pc:cxnChg>
        <pc:cxnChg chg="del mod">
          <ac:chgData name="Thorsten Cebulsky" userId="ccdc42b7223f7fdf" providerId="LiveId" clId="{2DC7029E-B7F4-494D-AF5F-802057B06F9B}" dt="2023-08-11T13:44:12.214" v="1067" actId="478"/>
          <ac:cxnSpMkLst>
            <pc:docMk/>
            <pc:sldMk cId="79737653" sldId="257"/>
            <ac:cxnSpMk id="19" creationId="{FFF0D30B-5D02-F9ED-8D64-20BC73FE72C3}"/>
          </ac:cxnSpMkLst>
        </pc:cxnChg>
        <pc:cxnChg chg="del mod">
          <ac:chgData name="Thorsten Cebulsky" userId="ccdc42b7223f7fdf" providerId="LiveId" clId="{2DC7029E-B7F4-494D-AF5F-802057B06F9B}" dt="2023-08-11T13:44:12.944" v="1068" actId="478"/>
          <ac:cxnSpMkLst>
            <pc:docMk/>
            <pc:sldMk cId="79737653" sldId="257"/>
            <ac:cxnSpMk id="21" creationId="{ECAC918D-71C3-94C2-5DA8-F8C45CB6FE2F}"/>
          </ac:cxnSpMkLst>
        </pc:cxnChg>
        <pc:cxnChg chg="del mod">
          <ac:chgData name="Thorsten Cebulsky" userId="ccdc42b7223f7fdf" providerId="LiveId" clId="{2DC7029E-B7F4-494D-AF5F-802057B06F9B}" dt="2023-08-11T13:44:13.409" v="1069" actId="478"/>
          <ac:cxnSpMkLst>
            <pc:docMk/>
            <pc:sldMk cId="79737653" sldId="257"/>
            <ac:cxnSpMk id="23" creationId="{5475E0A0-3A07-DD7D-666F-638AFD730EC9}"/>
          </ac:cxnSpMkLst>
        </pc:cxnChg>
        <pc:cxnChg chg="del mod">
          <ac:chgData name="Thorsten Cebulsky" userId="ccdc42b7223f7fdf" providerId="LiveId" clId="{2DC7029E-B7F4-494D-AF5F-802057B06F9B}" dt="2023-08-11T13:44:07.829" v="1061" actId="478"/>
          <ac:cxnSpMkLst>
            <pc:docMk/>
            <pc:sldMk cId="79737653" sldId="257"/>
            <ac:cxnSpMk id="25" creationId="{1FBBBA62-3A9D-B80E-3A24-C2D4A9B98138}"/>
          </ac:cxnSpMkLst>
        </pc:cxnChg>
        <pc:cxnChg chg="del mod">
          <ac:chgData name="Thorsten Cebulsky" userId="ccdc42b7223f7fdf" providerId="LiveId" clId="{2DC7029E-B7F4-494D-AF5F-802057B06F9B}" dt="2023-08-11T13:44:08.449" v="1062" actId="478"/>
          <ac:cxnSpMkLst>
            <pc:docMk/>
            <pc:sldMk cId="79737653" sldId="257"/>
            <ac:cxnSpMk id="31" creationId="{6315F817-C605-65BA-79CA-4150059EE4B0}"/>
          </ac:cxnSpMkLst>
        </pc:cxnChg>
        <pc:cxnChg chg="del mod">
          <ac:chgData name="Thorsten Cebulsky" userId="ccdc42b7223f7fdf" providerId="LiveId" clId="{2DC7029E-B7F4-494D-AF5F-802057B06F9B}" dt="2023-08-11T13:44:13.997" v="1070" actId="478"/>
          <ac:cxnSpMkLst>
            <pc:docMk/>
            <pc:sldMk cId="79737653" sldId="257"/>
            <ac:cxnSpMk id="43" creationId="{7488BE40-AECD-753B-D703-6713F00447DA}"/>
          </ac:cxnSpMkLst>
        </pc:cxnChg>
      </pc:sldChg>
      <pc:sldChg chg="addSp delSp modSp mod">
        <pc:chgData name="Thorsten Cebulsky" userId="ccdc42b7223f7fdf" providerId="LiveId" clId="{2DC7029E-B7F4-494D-AF5F-802057B06F9B}" dt="2023-08-11T14:05:37.124" v="1276" actId="14100"/>
        <pc:sldMkLst>
          <pc:docMk/>
          <pc:sldMk cId="2025559537" sldId="258"/>
        </pc:sldMkLst>
        <pc:spChg chg="add del mod">
          <ac:chgData name="Thorsten Cebulsky" userId="ccdc42b7223f7fdf" providerId="LiveId" clId="{2DC7029E-B7F4-494D-AF5F-802057B06F9B}" dt="2023-08-11T13:48:26.401" v="1139" actId="478"/>
          <ac:spMkLst>
            <pc:docMk/>
            <pc:sldMk cId="2025559537" sldId="258"/>
            <ac:spMk id="2" creationId="{2E89BB04-D84E-616D-84EF-F7C535D20469}"/>
          </ac:spMkLst>
        </pc:spChg>
        <pc:spChg chg="del mod">
          <ac:chgData name="Thorsten Cebulsky" userId="ccdc42b7223f7fdf" providerId="LiveId" clId="{2DC7029E-B7F4-494D-AF5F-802057B06F9B}" dt="2023-08-11T13:46:34.755" v="1128" actId="478"/>
          <ac:spMkLst>
            <pc:docMk/>
            <pc:sldMk cId="2025559537" sldId="258"/>
            <ac:spMk id="3" creationId="{52B65F07-0692-5449-BD71-00913F30825B}"/>
          </ac:spMkLst>
        </pc:spChg>
        <pc:spChg chg="mod">
          <ac:chgData name="Thorsten Cebulsky" userId="ccdc42b7223f7fdf" providerId="LiveId" clId="{2DC7029E-B7F4-494D-AF5F-802057B06F9B}" dt="2023-08-11T13:46:25.743" v="1125" actId="20577"/>
          <ac:spMkLst>
            <pc:docMk/>
            <pc:sldMk cId="2025559537" sldId="258"/>
            <ac:spMk id="4" creationId="{DC588E29-ADD4-DB8E-C790-93EF7EE6629D}"/>
          </ac:spMkLst>
        </pc:spChg>
        <pc:spChg chg="del mod">
          <ac:chgData name="Thorsten Cebulsky" userId="ccdc42b7223f7fdf" providerId="LiveId" clId="{2DC7029E-B7F4-494D-AF5F-802057B06F9B}" dt="2023-08-11T13:46:36.613" v="1129" actId="478"/>
          <ac:spMkLst>
            <pc:docMk/>
            <pc:sldMk cId="2025559537" sldId="258"/>
            <ac:spMk id="5" creationId="{1FF518AE-ED91-CA49-E4C2-846D03EECDEC}"/>
          </ac:spMkLst>
        </pc:spChg>
        <pc:spChg chg="del mod">
          <ac:chgData name="Thorsten Cebulsky" userId="ccdc42b7223f7fdf" providerId="LiveId" clId="{2DC7029E-B7F4-494D-AF5F-802057B06F9B}" dt="2023-08-11T13:46:32.747" v="1127" actId="478"/>
          <ac:spMkLst>
            <pc:docMk/>
            <pc:sldMk cId="2025559537" sldId="258"/>
            <ac:spMk id="6" creationId="{5B5F2E27-E8FE-0141-5EF4-CB2ADB034772}"/>
          </ac:spMkLst>
        </pc:spChg>
        <pc:spChg chg="del mod">
          <ac:chgData name="Thorsten Cebulsky" userId="ccdc42b7223f7fdf" providerId="LiveId" clId="{2DC7029E-B7F4-494D-AF5F-802057B06F9B}" dt="2023-08-11T13:46:42.992" v="1134" actId="478"/>
          <ac:spMkLst>
            <pc:docMk/>
            <pc:sldMk cId="2025559537" sldId="258"/>
            <ac:spMk id="7" creationId="{F89D5529-8062-C060-A4EE-AFC3695557DD}"/>
          </ac:spMkLst>
        </pc:spChg>
        <pc:spChg chg="del mod">
          <ac:chgData name="Thorsten Cebulsky" userId="ccdc42b7223f7fdf" providerId="LiveId" clId="{2DC7029E-B7F4-494D-AF5F-802057B06F9B}" dt="2023-08-11T13:46:39.743" v="1132" actId="478"/>
          <ac:spMkLst>
            <pc:docMk/>
            <pc:sldMk cId="2025559537" sldId="258"/>
            <ac:spMk id="8" creationId="{4266B3A9-7822-F061-7320-93A70315E444}"/>
          </ac:spMkLst>
        </pc:spChg>
        <pc:spChg chg="del mod">
          <ac:chgData name="Thorsten Cebulsky" userId="ccdc42b7223f7fdf" providerId="LiveId" clId="{2DC7029E-B7F4-494D-AF5F-802057B06F9B}" dt="2023-08-11T13:46:38.737" v="1131" actId="478"/>
          <ac:spMkLst>
            <pc:docMk/>
            <pc:sldMk cId="2025559537" sldId="258"/>
            <ac:spMk id="9" creationId="{E3FB2542-49AD-5E39-7413-EBBFCC0C6EA4}"/>
          </ac:spMkLst>
        </pc:spChg>
        <pc:spChg chg="del mod">
          <ac:chgData name="Thorsten Cebulsky" userId="ccdc42b7223f7fdf" providerId="LiveId" clId="{2DC7029E-B7F4-494D-AF5F-802057B06F9B}" dt="2023-08-11T13:46:40.826" v="1133" actId="478"/>
          <ac:spMkLst>
            <pc:docMk/>
            <pc:sldMk cId="2025559537" sldId="258"/>
            <ac:spMk id="10" creationId="{BE7456A8-5D1B-281C-5D94-52B3FAE46FD2}"/>
          </ac:spMkLst>
        </pc:spChg>
        <pc:spChg chg="del mod">
          <ac:chgData name="Thorsten Cebulsky" userId="ccdc42b7223f7fdf" providerId="LiveId" clId="{2DC7029E-B7F4-494D-AF5F-802057B06F9B}" dt="2023-08-11T13:46:37.641" v="1130" actId="478"/>
          <ac:spMkLst>
            <pc:docMk/>
            <pc:sldMk cId="2025559537" sldId="258"/>
            <ac:spMk id="11" creationId="{967F98B6-F432-C1DC-C3D9-28892040B2A7}"/>
          </ac:spMkLst>
        </pc:spChg>
        <pc:spChg chg="add del mod">
          <ac:chgData name="Thorsten Cebulsky" userId="ccdc42b7223f7fdf" providerId="LiveId" clId="{2DC7029E-B7F4-494D-AF5F-802057B06F9B}" dt="2023-08-11T13:48:26.401" v="1139" actId="478"/>
          <ac:spMkLst>
            <pc:docMk/>
            <pc:sldMk cId="2025559537" sldId="258"/>
            <ac:spMk id="12" creationId="{0A5CDC0B-3464-664C-557B-EC972E8FBB16}"/>
          </ac:spMkLst>
        </pc:spChg>
        <pc:spChg chg="add del mod">
          <ac:chgData name="Thorsten Cebulsky" userId="ccdc42b7223f7fdf" providerId="LiveId" clId="{2DC7029E-B7F4-494D-AF5F-802057B06F9B}" dt="2023-08-11T13:48:26.401" v="1139" actId="478"/>
          <ac:spMkLst>
            <pc:docMk/>
            <pc:sldMk cId="2025559537" sldId="258"/>
            <ac:spMk id="13" creationId="{14CD620E-1D6D-8D22-0A59-99AC382A0F3C}"/>
          </ac:spMkLst>
        </pc:spChg>
        <pc:spChg chg="add del mod">
          <ac:chgData name="Thorsten Cebulsky" userId="ccdc42b7223f7fdf" providerId="LiveId" clId="{2DC7029E-B7F4-494D-AF5F-802057B06F9B}" dt="2023-08-11T13:48:26.401" v="1139" actId="478"/>
          <ac:spMkLst>
            <pc:docMk/>
            <pc:sldMk cId="2025559537" sldId="258"/>
            <ac:spMk id="14" creationId="{B034C1CA-500C-7BAC-AF96-EA1C226C7CCC}"/>
          </ac:spMkLst>
        </pc:spChg>
        <pc:spChg chg="add del mod">
          <ac:chgData name="Thorsten Cebulsky" userId="ccdc42b7223f7fdf" providerId="LiveId" clId="{2DC7029E-B7F4-494D-AF5F-802057B06F9B}" dt="2023-08-11T13:48:26.401" v="1139" actId="478"/>
          <ac:spMkLst>
            <pc:docMk/>
            <pc:sldMk cId="2025559537" sldId="258"/>
            <ac:spMk id="15" creationId="{D90E6373-0524-3525-88ED-9FFBB81E3401}"/>
          </ac:spMkLst>
        </pc:spChg>
        <pc:spChg chg="add del mod">
          <ac:chgData name="Thorsten Cebulsky" userId="ccdc42b7223f7fdf" providerId="LiveId" clId="{2DC7029E-B7F4-494D-AF5F-802057B06F9B}" dt="2023-08-11T13:48:26.401" v="1139" actId="478"/>
          <ac:spMkLst>
            <pc:docMk/>
            <pc:sldMk cId="2025559537" sldId="258"/>
            <ac:spMk id="16" creationId="{8EF7BAEB-5DBD-B73A-05FD-B1D15CCF8106}"/>
          </ac:spMkLst>
        </pc:spChg>
        <pc:spChg chg="add del mod">
          <ac:chgData name="Thorsten Cebulsky" userId="ccdc42b7223f7fdf" providerId="LiveId" clId="{2DC7029E-B7F4-494D-AF5F-802057B06F9B}" dt="2023-08-11T13:48:26.401" v="1139" actId="478"/>
          <ac:spMkLst>
            <pc:docMk/>
            <pc:sldMk cId="2025559537" sldId="258"/>
            <ac:spMk id="17" creationId="{F45137C7-8529-7955-B15D-E37A9BC75560}"/>
          </ac:spMkLst>
        </pc:spChg>
        <pc:spChg chg="add del mod">
          <ac:chgData name="Thorsten Cebulsky" userId="ccdc42b7223f7fdf" providerId="LiveId" clId="{2DC7029E-B7F4-494D-AF5F-802057B06F9B}" dt="2023-08-11T13:48:26.401" v="1139" actId="478"/>
          <ac:spMkLst>
            <pc:docMk/>
            <pc:sldMk cId="2025559537" sldId="258"/>
            <ac:spMk id="18" creationId="{E50FF3D3-B840-2E46-4725-61B5908DC4E5}"/>
          </ac:spMkLst>
        </pc:spChg>
        <pc:spChg chg="add mod">
          <ac:chgData name="Thorsten Cebulsky" userId="ccdc42b7223f7fdf" providerId="LiveId" clId="{2DC7029E-B7F4-494D-AF5F-802057B06F9B}" dt="2023-08-11T13:48:03.996" v="1136" actId="1076"/>
          <ac:spMkLst>
            <pc:docMk/>
            <pc:sldMk cId="2025559537" sldId="258"/>
            <ac:spMk id="19" creationId="{587AA3A1-B58B-8E0A-7F2C-188830B26808}"/>
          </ac:spMkLst>
        </pc:spChg>
        <pc:spChg chg="add del mod">
          <ac:chgData name="Thorsten Cebulsky" userId="ccdc42b7223f7fdf" providerId="LiveId" clId="{2DC7029E-B7F4-494D-AF5F-802057B06F9B}" dt="2023-08-11T13:48:26.401" v="1139" actId="478"/>
          <ac:spMkLst>
            <pc:docMk/>
            <pc:sldMk cId="2025559537" sldId="258"/>
            <ac:spMk id="20" creationId="{F787C842-2AF8-5BE9-BE36-C0F05C7B32D9}"/>
          </ac:spMkLst>
        </pc:spChg>
        <pc:spChg chg="add del mod">
          <ac:chgData name="Thorsten Cebulsky" userId="ccdc42b7223f7fdf" providerId="LiveId" clId="{2DC7029E-B7F4-494D-AF5F-802057B06F9B}" dt="2023-08-11T13:48:31.089" v="1142" actId="478"/>
          <ac:spMkLst>
            <pc:docMk/>
            <pc:sldMk cId="2025559537" sldId="258"/>
            <ac:spMk id="21" creationId="{43C19E9B-375D-A92C-CB7D-37D05FBD0A29}"/>
          </ac:spMkLst>
        </pc:spChg>
        <pc:spChg chg="add del mod">
          <ac:chgData name="Thorsten Cebulsky" userId="ccdc42b7223f7fdf" providerId="LiveId" clId="{2DC7029E-B7F4-494D-AF5F-802057B06F9B}" dt="2023-08-11T13:48:26.401" v="1139" actId="478"/>
          <ac:spMkLst>
            <pc:docMk/>
            <pc:sldMk cId="2025559537" sldId="258"/>
            <ac:spMk id="22" creationId="{1EB368C2-A7D9-3CFD-0B96-B79C739C8A23}"/>
          </ac:spMkLst>
        </pc:spChg>
        <pc:spChg chg="add mod">
          <ac:chgData name="Thorsten Cebulsky" userId="ccdc42b7223f7fdf" providerId="LiveId" clId="{2DC7029E-B7F4-494D-AF5F-802057B06F9B}" dt="2023-08-11T13:48:03.996" v="1136" actId="1076"/>
          <ac:spMkLst>
            <pc:docMk/>
            <pc:sldMk cId="2025559537" sldId="258"/>
            <ac:spMk id="23" creationId="{0A7D9FCE-29BF-9C18-BCE9-988A524404E9}"/>
          </ac:spMkLst>
        </pc:spChg>
        <pc:spChg chg="add mod">
          <ac:chgData name="Thorsten Cebulsky" userId="ccdc42b7223f7fdf" providerId="LiveId" clId="{2DC7029E-B7F4-494D-AF5F-802057B06F9B}" dt="2023-08-11T13:48:03.996" v="1136" actId="1076"/>
          <ac:spMkLst>
            <pc:docMk/>
            <pc:sldMk cId="2025559537" sldId="258"/>
            <ac:spMk id="24" creationId="{FB51A08E-1E77-CC47-F546-367BB2C7B1F6}"/>
          </ac:spMkLst>
        </pc:spChg>
        <pc:spChg chg="add mod">
          <ac:chgData name="Thorsten Cebulsky" userId="ccdc42b7223f7fdf" providerId="LiveId" clId="{2DC7029E-B7F4-494D-AF5F-802057B06F9B}" dt="2023-08-11T13:49:20.154" v="1144" actId="164"/>
          <ac:spMkLst>
            <pc:docMk/>
            <pc:sldMk cId="2025559537" sldId="258"/>
            <ac:spMk id="25" creationId="{4DA20277-0BB5-5018-725A-923D009744A5}"/>
          </ac:spMkLst>
        </pc:spChg>
        <pc:spChg chg="add mod">
          <ac:chgData name="Thorsten Cebulsky" userId="ccdc42b7223f7fdf" providerId="LiveId" clId="{2DC7029E-B7F4-494D-AF5F-802057B06F9B}" dt="2023-08-11T13:51:36.331" v="1178" actId="1076"/>
          <ac:spMkLst>
            <pc:docMk/>
            <pc:sldMk cId="2025559537" sldId="258"/>
            <ac:spMk id="26" creationId="{56DC3EE9-8C8A-2A96-C239-00D8B9AA13C9}"/>
          </ac:spMkLst>
        </pc:spChg>
        <pc:spChg chg="add mod">
          <ac:chgData name="Thorsten Cebulsky" userId="ccdc42b7223f7fdf" providerId="LiveId" clId="{2DC7029E-B7F4-494D-AF5F-802057B06F9B}" dt="2023-08-11T13:49:20.154" v="1144" actId="164"/>
          <ac:spMkLst>
            <pc:docMk/>
            <pc:sldMk cId="2025559537" sldId="258"/>
            <ac:spMk id="27" creationId="{BC4BBE08-3F6E-FB32-135E-1C810A47A62F}"/>
          </ac:spMkLst>
        </pc:spChg>
        <pc:spChg chg="add mod">
          <ac:chgData name="Thorsten Cebulsky" userId="ccdc42b7223f7fdf" providerId="LiveId" clId="{2DC7029E-B7F4-494D-AF5F-802057B06F9B}" dt="2023-08-11T13:50:44.890" v="1173" actId="1076"/>
          <ac:spMkLst>
            <pc:docMk/>
            <pc:sldMk cId="2025559537" sldId="258"/>
            <ac:spMk id="28" creationId="{5429D8C3-FE7C-955A-F1CB-66534A465B6F}"/>
          </ac:spMkLst>
        </pc:spChg>
        <pc:spChg chg="add del mod">
          <ac:chgData name="Thorsten Cebulsky" userId="ccdc42b7223f7fdf" providerId="LiveId" clId="{2DC7029E-B7F4-494D-AF5F-802057B06F9B}" dt="2023-08-11T13:51:56.009" v="1185" actId="6549"/>
          <ac:spMkLst>
            <pc:docMk/>
            <pc:sldMk cId="2025559537" sldId="258"/>
            <ac:spMk id="29" creationId="{718E201A-6DB0-D235-6C5F-672BB8BB82A0}"/>
          </ac:spMkLst>
        </pc:spChg>
        <pc:spChg chg="add del mod">
          <ac:chgData name="Thorsten Cebulsky" userId="ccdc42b7223f7fdf" providerId="LiveId" clId="{2DC7029E-B7F4-494D-AF5F-802057B06F9B}" dt="2023-08-11T13:52:18.900" v="1198" actId="6549"/>
          <ac:spMkLst>
            <pc:docMk/>
            <pc:sldMk cId="2025559537" sldId="258"/>
            <ac:spMk id="30" creationId="{69010DBD-1EA9-05FD-D822-70091171ACF7}"/>
          </ac:spMkLst>
        </pc:spChg>
        <pc:spChg chg="add mod">
          <ac:chgData name="Thorsten Cebulsky" userId="ccdc42b7223f7fdf" providerId="LiveId" clId="{2DC7029E-B7F4-494D-AF5F-802057B06F9B}" dt="2023-08-11T13:52:02.582" v="1191" actId="6549"/>
          <ac:spMkLst>
            <pc:docMk/>
            <pc:sldMk cId="2025559537" sldId="258"/>
            <ac:spMk id="31" creationId="{255A34CE-8649-F8A8-17C7-8007AB61577A}"/>
          </ac:spMkLst>
        </pc:spChg>
        <pc:spChg chg="add mod">
          <ac:chgData name="Thorsten Cebulsky" userId="ccdc42b7223f7fdf" providerId="LiveId" clId="{2DC7029E-B7F4-494D-AF5F-802057B06F9B}" dt="2023-08-11T13:52:33.920" v="1202" actId="20577"/>
          <ac:spMkLst>
            <pc:docMk/>
            <pc:sldMk cId="2025559537" sldId="258"/>
            <ac:spMk id="32" creationId="{175CE4E8-442D-F30D-9C68-6773C11927A3}"/>
          </ac:spMkLst>
        </pc:spChg>
        <pc:spChg chg="add mod">
          <ac:chgData name="Thorsten Cebulsky" userId="ccdc42b7223f7fdf" providerId="LiveId" clId="{2DC7029E-B7F4-494D-AF5F-802057B06F9B}" dt="2023-08-11T13:55:25.574" v="1225" actId="20577"/>
          <ac:spMkLst>
            <pc:docMk/>
            <pc:sldMk cId="2025559537" sldId="258"/>
            <ac:spMk id="35" creationId="{B617B892-12B7-ECEC-57E1-497D33303447}"/>
          </ac:spMkLst>
        </pc:spChg>
        <pc:spChg chg="add del mod">
          <ac:chgData name="Thorsten Cebulsky" userId="ccdc42b7223f7fdf" providerId="LiveId" clId="{2DC7029E-B7F4-494D-AF5F-802057B06F9B}" dt="2023-08-11T13:55:44.942" v="1230" actId="478"/>
          <ac:spMkLst>
            <pc:docMk/>
            <pc:sldMk cId="2025559537" sldId="258"/>
            <ac:spMk id="36" creationId="{16DC098C-4347-C29C-850E-BDAE759703A3}"/>
          </ac:spMkLst>
        </pc:spChg>
        <pc:spChg chg="add del mod">
          <ac:chgData name="Thorsten Cebulsky" userId="ccdc42b7223f7fdf" providerId="LiveId" clId="{2DC7029E-B7F4-494D-AF5F-802057B06F9B}" dt="2023-08-11T13:55:43.401" v="1229" actId="478"/>
          <ac:spMkLst>
            <pc:docMk/>
            <pc:sldMk cId="2025559537" sldId="258"/>
            <ac:spMk id="37" creationId="{EBD492F5-9FDE-A6FF-07D1-8E39AD86CFC2}"/>
          </ac:spMkLst>
        </pc:spChg>
        <pc:spChg chg="add mod">
          <ac:chgData name="Thorsten Cebulsky" userId="ccdc42b7223f7fdf" providerId="LiveId" clId="{2DC7029E-B7F4-494D-AF5F-802057B06F9B}" dt="2023-08-11T13:56:00.502" v="1234" actId="1076"/>
          <ac:spMkLst>
            <pc:docMk/>
            <pc:sldMk cId="2025559537" sldId="258"/>
            <ac:spMk id="38" creationId="{6ED0FC20-4FFE-5B60-69BE-45FB6459FC18}"/>
          </ac:spMkLst>
        </pc:spChg>
        <pc:spChg chg="add mod">
          <ac:chgData name="Thorsten Cebulsky" userId="ccdc42b7223f7fdf" providerId="LiveId" clId="{2DC7029E-B7F4-494D-AF5F-802057B06F9B}" dt="2023-08-11T13:56:15.818" v="1238" actId="1076"/>
          <ac:spMkLst>
            <pc:docMk/>
            <pc:sldMk cId="2025559537" sldId="258"/>
            <ac:spMk id="39" creationId="{9A8006A0-47F5-C735-49E9-6B467B1B07CD}"/>
          </ac:spMkLst>
        </pc:spChg>
        <pc:spChg chg="add mod">
          <ac:chgData name="Thorsten Cebulsky" userId="ccdc42b7223f7fdf" providerId="LiveId" clId="{2DC7029E-B7F4-494D-AF5F-802057B06F9B}" dt="2023-08-11T13:56:39.097" v="1256" actId="20577"/>
          <ac:spMkLst>
            <pc:docMk/>
            <pc:sldMk cId="2025559537" sldId="258"/>
            <ac:spMk id="40" creationId="{0C248113-A8C3-2600-2B86-AE80D34A4F23}"/>
          </ac:spMkLst>
        </pc:spChg>
        <pc:spChg chg="add mod">
          <ac:chgData name="Thorsten Cebulsky" userId="ccdc42b7223f7fdf" providerId="LiveId" clId="{2DC7029E-B7F4-494D-AF5F-802057B06F9B}" dt="2023-08-11T13:57:02.839" v="1260" actId="1076"/>
          <ac:spMkLst>
            <pc:docMk/>
            <pc:sldMk cId="2025559537" sldId="258"/>
            <ac:spMk id="41" creationId="{B910994A-0CD5-8CE3-35D1-A9FDCD1DD06E}"/>
          </ac:spMkLst>
        </pc:spChg>
        <pc:spChg chg="add mod">
          <ac:chgData name="Thorsten Cebulsky" userId="ccdc42b7223f7fdf" providerId="LiveId" clId="{2DC7029E-B7F4-494D-AF5F-802057B06F9B}" dt="2023-08-11T13:57:13.552" v="1262" actId="1076"/>
          <ac:spMkLst>
            <pc:docMk/>
            <pc:sldMk cId="2025559537" sldId="258"/>
            <ac:spMk id="42" creationId="{DF2277B0-0225-0EBD-09A8-B508CF156281}"/>
          </ac:spMkLst>
        </pc:spChg>
        <pc:spChg chg="add mod">
          <ac:chgData name="Thorsten Cebulsky" userId="ccdc42b7223f7fdf" providerId="LiveId" clId="{2DC7029E-B7F4-494D-AF5F-802057B06F9B}" dt="2023-08-11T14:04:31.262" v="1263"/>
          <ac:spMkLst>
            <pc:docMk/>
            <pc:sldMk cId="2025559537" sldId="258"/>
            <ac:spMk id="44" creationId="{B910994A-0CD5-8CE3-35D1-A9FDCD1DD06E}"/>
          </ac:spMkLst>
        </pc:spChg>
        <pc:spChg chg="add mod">
          <ac:chgData name="Thorsten Cebulsky" userId="ccdc42b7223f7fdf" providerId="LiveId" clId="{2DC7029E-B7F4-494D-AF5F-802057B06F9B}" dt="2023-08-11T14:04:31.262" v="1263"/>
          <ac:spMkLst>
            <pc:docMk/>
            <pc:sldMk cId="2025559537" sldId="258"/>
            <ac:spMk id="45" creationId="{E68E9259-EE61-92F9-D489-B9B3B30A1475}"/>
          </ac:spMkLst>
        </pc:spChg>
        <pc:spChg chg="add mod">
          <ac:chgData name="Thorsten Cebulsky" userId="ccdc42b7223f7fdf" providerId="LiveId" clId="{2DC7029E-B7F4-494D-AF5F-802057B06F9B}" dt="2023-08-11T14:04:31.262" v="1263"/>
          <ac:spMkLst>
            <pc:docMk/>
            <pc:sldMk cId="2025559537" sldId="258"/>
            <ac:spMk id="46" creationId="{80F7BD3B-7A42-A2D2-128A-8ED7571B51E6}"/>
          </ac:spMkLst>
        </pc:spChg>
        <pc:spChg chg="add mod">
          <ac:chgData name="Thorsten Cebulsky" userId="ccdc42b7223f7fdf" providerId="LiveId" clId="{2DC7029E-B7F4-494D-AF5F-802057B06F9B}" dt="2023-08-11T14:04:31.262" v="1263"/>
          <ac:spMkLst>
            <pc:docMk/>
            <pc:sldMk cId="2025559537" sldId="258"/>
            <ac:spMk id="47" creationId="{222C30EB-DC68-3658-8583-D4467381E432}"/>
          </ac:spMkLst>
        </pc:spChg>
        <pc:spChg chg="add mod">
          <ac:chgData name="Thorsten Cebulsky" userId="ccdc42b7223f7fdf" providerId="LiveId" clId="{2DC7029E-B7F4-494D-AF5F-802057B06F9B}" dt="2023-08-11T14:05:37.124" v="1276" actId="14100"/>
          <ac:spMkLst>
            <pc:docMk/>
            <pc:sldMk cId="2025559537" sldId="258"/>
            <ac:spMk id="48" creationId="{A5937C29-0AA1-2C8D-91D9-F3419E5698F6}"/>
          </ac:spMkLst>
        </pc:spChg>
        <pc:spChg chg="add mod">
          <ac:chgData name="Thorsten Cebulsky" userId="ccdc42b7223f7fdf" providerId="LiveId" clId="{2DC7029E-B7F4-494D-AF5F-802057B06F9B}" dt="2023-08-11T14:04:31.262" v="1263"/>
          <ac:spMkLst>
            <pc:docMk/>
            <pc:sldMk cId="2025559537" sldId="258"/>
            <ac:spMk id="49" creationId="{A69BDCB9-7A03-C096-08E5-F9A406AF40D2}"/>
          </ac:spMkLst>
        </pc:spChg>
        <pc:spChg chg="add mod">
          <ac:chgData name="Thorsten Cebulsky" userId="ccdc42b7223f7fdf" providerId="LiveId" clId="{2DC7029E-B7F4-494D-AF5F-802057B06F9B}" dt="2023-08-11T14:04:31.262" v="1263"/>
          <ac:spMkLst>
            <pc:docMk/>
            <pc:sldMk cId="2025559537" sldId="258"/>
            <ac:spMk id="50" creationId="{0BB45C11-B4D3-245F-FFB5-A19EC36E06F9}"/>
          </ac:spMkLst>
        </pc:spChg>
        <pc:spChg chg="add mod">
          <ac:chgData name="Thorsten Cebulsky" userId="ccdc42b7223f7fdf" providerId="LiveId" clId="{2DC7029E-B7F4-494D-AF5F-802057B06F9B}" dt="2023-08-11T14:04:31.262" v="1263"/>
          <ac:spMkLst>
            <pc:docMk/>
            <pc:sldMk cId="2025559537" sldId="258"/>
            <ac:spMk id="51" creationId="{953F4FC2-4B8A-EACD-25B2-703DC53270BC}"/>
          </ac:spMkLst>
        </pc:spChg>
        <pc:spChg chg="add mod">
          <ac:chgData name="Thorsten Cebulsky" userId="ccdc42b7223f7fdf" providerId="LiveId" clId="{2DC7029E-B7F4-494D-AF5F-802057B06F9B}" dt="2023-08-11T14:04:31.262" v="1263"/>
          <ac:spMkLst>
            <pc:docMk/>
            <pc:sldMk cId="2025559537" sldId="258"/>
            <ac:spMk id="52" creationId="{4F546B35-7EED-4B3B-914E-1B016CB13ACE}"/>
          </ac:spMkLst>
        </pc:spChg>
        <pc:spChg chg="add mod">
          <ac:chgData name="Thorsten Cebulsky" userId="ccdc42b7223f7fdf" providerId="LiveId" clId="{2DC7029E-B7F4-494D-AF5F-802057B06F9B}" dt="2023-08-11T14:05:26.338" v="1272" actId="14100"/>
          <ac:spMkLst>
            <pc:docMk/>
            <pc:sldMk cId="2025559537" sldId="258"/>
            <ac:spMk id="53" creationId="{4C81398F-F90B-B69D-BD06-42D5AED0B511}"/>
          </ac:spMkLst>
        </pc:spChg>
        <pc:grpChg chg="add mod">
          <ac:chgData name="Thorsten Cebulsky" userId="ccdc42b7223f7fdf" providerId="LiveId" clId="{2DC7029E-B7F4-494D-AF5F-802057B06F9B}" dt="2023-08-11T13:51:05.231" v="1176" actId="1076"/>
          <ac:grpSpMkLst>
            <pc:docMk/>
            <pc:sldMk cId="2025559537" sldId="258"/>
            <ac:grpSpMk id="33" creationId="{1367EBFC-F240-AF38-95E4-1EC4D02B5113}"/>
          </ac:grpSpMkLst>
        </pc:grpChg>
        <pc:grpChg chg="add mod">
          <ac:chgData name="Thorsten Cebulsky" userId="ccdc42b7223f7fdf" providerId="LiveId" clId="{2DC7029E-B7F4-494D-AF5F-802057B06F9B}" dt="2023-08-11T14:05:13.202" v="1268" actId="1076"/>
          <ac:grpSpMkLst>
            <pc:docMk/>
            <pc:sldMk cId="2025559537" sldId="258"/>
            <ac:grpSpMk id="43" creationId="{F003FDF3-E735-C75E-D65D-322AE31D36E2}"/>
          </ac:grpSpMkLst>
        </pc:grpChg>
        <pc:picChg chg="add mod ord">
          <ac:chgData name="Thorsten Cebulsky" userId="ccdc42b7223f7fdf" providerId="LiveId" clId="{2DC7029E-B7F4-494D-AF5F-802057B06F9B}" dt="2023-08-11T13:51:18.535" v="1177" actId="1076"/>
          <ac:picMkLst>
            <pc:docMk/>
            <pc:sldMk cId="2025559537" sldId="258"/>
            <ac:picMk id="34" creationId="{86DE7CC3-E0A6-DE5F-D335-81170699FC7B}"/>
          </ac:picMkLst>
        </pc:picChg>
        <pc:picChg chg="add del mod">
          <ac:chgData name="Thorsten Cebulsky" userId="ccdc42b7223f7fdf" providerId="LiveId" clId="{2DC7029E-B7F4-494D-AF5F-802057B06F9B}" dt="2023-08-11T13:48:22.900" v="1138" actId="478"/>
          <ac:picMkLst>
            <pc:docMk/>
            <pc:sldMk cId="2025559537" sldId="258"/>
            <ac:picMk id="2049" creationId="{1B725729-3E88-FC32-2D48-A610E9FEDA21}"/>
          </ac:picMkLst>
        </pc:picChg>
        <pc:picChg chg="add del mod">
          <ac:chgData name="Thorsten Cebulsky" userId="ccdc42b7223f7fdf" providerId="LiveId" clId="{2DC7029E-B7F4-494D-AF5F-802057B06F9B}" dt="2023-08-11T13:48:26.401" v="1139" actId="478"/>
          <ac:picMkLst>
            <pc:docMk/>
            <pc:sldMk cId="2025559537" sldId="258"/>
            <ac:picMk id="2057" creationId="{3C3FCB7E-755F-A3B3-BDFF-4030449AD44A}"/>
          </ac:picMkLst>
        </pc:picChg>
        <pc:picChg chg="add del mod">
          <ac:chgData name="Thorsten Cebulsky" userId="ccdc42b7223f7fdf" providerId="LiveId" clId="{2DC7029E-B7F4-494D-AF5F-802057B06F9B}" dt="2023-08-11T13:48:26.401" v="1139" actId="478"/>
          <ac:picMkLst>
            <pc:docMk/>
            <pc:sldMk cId="2025559537" sldId="258"/>
            <ac:picMk id="2058" creationId="{A20377B1-E2EE-4598-E8E0-B3B84F8B4DD6}"/>
          </ac:picMkLst>
        </pc:picChg>
        <pc:picChg chg="add del mod">
          <ac:chgData name="Thorsten Cebulsky" userId="ccdc42b7223f7fdf" providerId="LiveId" clId="{2DC7029E-B7F4-494D-AF5F-802057B06F9B}" dt="2023-08-11T13:48:26.401" v="1139" actId="478"/>
          <ac:picMkLst>
            <pc:docMk/>
            <pc:sldMk cId="2025559537" sldId="258"/>
            <ac:picMk id="2060" creationId="{35837D03-D56E-091B-FAB8-4563D2F28ABB}"/>
          </ac:picMkLst>
        </pc:picChg>
      </pc:sldChg>
      <pc:sldChg chg="addSp delSp modSp add mod">
        <pc:chgData name="Thorsten Cebulsky" userId="ccdc42b7223f7fdf" providerId="LiveId" clId="{2DC7029E-B7F4-494D-AF5F-802057B06F9B}" dt="2023-08-22T10:28:17.606" v="11906" actId="6549"/>
        <pc:sldMkLst>
          <pc:docMk/>
          <pc:sldMk cId="3815689658" sldId="259"/>
        </pc:sldMkLst>
        <pc:spChg chg="add mod">
          <ac:chgData name="Thorsten Cebulsky" userId="ccdc42b7223f7fdf" providerId="LiveId" clId="{2DC7029E-B7F4-494D-AF5F-802057B06F9B}" dt="2023-08-19T13:46:36.789" v="1616" actId="1076"/>
          <ac:spMkLst>
            <pc:docMk/>
            <pc:sldMk cId="3815689658" sldId="259"/>
            <ac:spMk id="3" creationId="{0D2A69BF-E17B-1AED-B4F7-9CB11162A679}"/>
          </ac:spMkLst>
        </pc:spChg>
        <pc:spChg chg="mod">
          <ac:chgData name="Thorsten Cebulsky" userId="ccdc42b7223f7fdf" providerId="LiveId" clId="{2DC7029E-B7F4-494D-AF5F-802057B06F9B}" dt="2023-08-19T14:32:52.829" v="2636" actId="20577"/>
          <ac:spMkLst>
            <pc:docMk/>
            <pc:sldMk cId="3815689658" sldId="259"/>
            <ac:spMk id="4" creationId="{DC588E29-ADD4-DB8E-C790-93EF7EE6629D}"/>
          </ac:spMkLst>
        </pc:spChg>
        <pc:spChg chg="add mod">
          <ac:chgData name="Thorsten Cebulsky" userId="ccdc42b7223f7fdf" providerId="LiveId" clId="{2DC7029E-B7F4-494D-AF5F-802057B06F9B}" dt="2023-08-19T13:42:25.415" v="1552" actId="20577"/>
          <ac:spMkLst>
            <pc:docMk/>
            <pc:sldMk cId="3815689658" sldId="259"/>
            <ac:spMk id="5" creationId="{9DC89EDF-CCE3-9A8F-FC25-5C886DB08710}"/>
          </ac:spMkLst>
        </pc:spChg>
        <pc:spChg chg="add mod">
          <ac:chgData name="Thorsten Cebulsky" userId="ccdc42b7223f7fdf" providerId="LiveId" clId="{2DC7029E-B7F4-494D-AF5F-802057B06F9B}" dt="2023-08-19T13:42:18.346" v="1535" actId="20577"/>
          <ac:spMkLst>
            <pc:docMk/>
            <pc:sldMk cId="3815689658" sldId="259"/>
            <ac:spMk id="6" creationId="{058F703B-E4C4-CE00-9373-C552A71557AE}"/>
          </ac:spMkLst>
        </pc:spChg>
        <pc:spChg chg="add mod">
          <ac:chgData name="Thorsten Cebulsky" userId="ccdc42b7223f7fdf" providerId="LiveId" clId="{2DC7029E-B7F4-494D-AF5F-802057B06F9B}" dt="2023-08-19T13:43:34.382" v="1580" actId="20577"/>
          <ac:spMkLst>
            <pc:docMk/>
            <pc:sldMk cId="3815689658" sldId="259"/>
            <ac:spMk id="7" creationId="{EBC1DEAB-B0A0-07A4-7F8E-8DFCBDCEFA06}"/>
          </ac:spMkLst>
        </pc:spChg>
        <pc:spChg chg="add mod">
          <ac:chgData name="Thorsten Cebulsky" userId="ccdc42b7223f7fdf" providerId="LiveId" clId="{2DC7029E-B7F4-494D-AF5F-802057B06F9B}" dt="2023-08-19T13:43:49.445" v="1582" actId="1076"/>
          <ac:spMkLst>
            <pc:docMk/>
            <pc:sldMk cId="3815689658" sldId="259"/>
            <ac:spMk id="8" creationId="{E9D9D370-DC44-B20B-644D-40AEED8EFD74}"/>
          </ac:spMkLst>
        </pc:spChg>
        <pc:spChg chg="add mod">
          <ac:chgData name="Thorsten Cebulsky" userId="ccdc42b7223f7fdf" providerId="LiveId" clId="{2DC7029E-B7F4-494D-AF5F-802057B06F9B}" dt="2023-08-19T13:44:00.207" v="1584" actId="1076"/>
          <ac:spMkLst>
            <pc:docMk/>
            <pc:sldMk cId="3815689658" sldId="259"/>
            <ac:spMk id="9" creationId="{ECFF9440-3658-A12B-B694-750FBF80F5AD}"/>
          </ac:spMkLst>
        </pc:spChg>
        <pc:spChg chg="add mod">
          <ac:chgData name="Thorsten Cebulsky" userId="ccdc42b7223f7fdf" providerId="LiveId" clId="{2DC7029E-B7F4-494D-AF5F-802057B06F9B}" dt="2023-08-22T10:27:08.421" v="11842" actId="20577"/>
          <ac:spMkLst>
            <pc:docMk/>
            <pc:sldMk cId="3815689658" sldId="259"/>
            <ac:spMk id="10" creationId="{9A5DA598-B784-B24F-28EC-EC30203A045B}"/>
          </ac:spMkLst>
        </pc:spChg>
        <pc:spChg chg="add mod">
          <ac:chgData name="Thorsten Cebulsky" userId="ccdc42b7223f7fdf" providerId="LiveId" clId="{2DC7029E-B7F4-494D-AF5F-802057B06F9B}" dt="2023-08-22T10:28:17.606" v="11906" actId="6549"/>
          <ac:spMkLst>
            <pc:docMk/>
            <pc:sldMk cId="3815689658" sldId="259"/>
            <ac:spMk id="12" creationId="{3BBB2D2C-DB45-6D12-F119-630C40A0E5F2}"/>
          </ac:spMkLst>
        </pc:spChg>
        <pc:spChg chg="add mod">
          <ac:chgData name="Thorsten Cebulsky" userId="ccdc42b7223f7fdf" providerId="LiveId" clId="{2DC7029E-B7F4-494D-AF5F-802057B06F9B}" dt="2023-08-22T10:27:49.632" v="11897" actId="20577"/>
          <ac:spMkLst>
            <pc:docMk/>
            <pc:sldMk cId="3815689658" sldId="259"/>
            <ac:spMk id="15" creationId="{89882F22-0924-8CD7-6805-ED0D474DC66D}"/>
          </ac:spMkLst>
        </pc:spChg>
        <pc:spChg chg="add mod">
          <ac:chgData name="Thorsten Cebulsky" userId="ccdc42b7223f7fdf" providerId="LiveId" clId="{2DC7029E-B7F4-494D-AF5F-802057B06F9B}" dt="2023-08-19T13:45:12.190" v="1609" actId="1076"/>
          <ac:spMkLst>
            <pc:docMk/>
            <pc:sldMk cId="3815689658" sldId="259"/>
            <ac:spMk id="16" creationId="{5AD157E0-186E-91D5-7B39-0B48C7DCDC9E}"/>
          </ac:spMkLst>
        </pc:spChg>
        <pc:spChg chg="add mod">
          <ac:chgData name="Thorsten Cebulsky" userId="ccdc42b7223f7fdf" providerId="LiveId" clId="{2DC7029E-B7F4-494D-AF5F-802057B06F9B}" dt="2023-08-19T13:45:24.620" v="1612" actId="1076"/>
          <ac:spMkLst>
            <pc:docMk/>
            <pc:sldMk cId="3815689658" sldId="259"/>
            <ac:spMk id="17" creationId="{9D91425E-F2DD-E794-BE06-0CDBF71B0639}"/>
          </ac:spMkLst>
        </pc:spChg>
        <pc:spChg chg="add mod">
          <ac:chgData name="Thorsten Cebulsky" userId="ccdc42b7223f7fdf" providerId="LiveId" clId="{2DC7029E-B7F4-494D-AF5F-802057B06F9B}" dt="2023-08-19T13:45:30.884" v="1614" actId="1076"/>
          <ac:spMkLst>
            <pc:docMk/>
            <pc:sldMk cId="3815689658" sldId="259"/>
            <ac:spMk id="18" creationId="{2EE1694A-8BC4-9B7B-F7C1-E2C842C29F42}"/>
          </ac:spMkLst>
        </pc:spChg>
        <pc:spChg chg="add mod">
          <ac:chgData name="Thorsten Cebulsky" userId="ccdc42b7223f7fdf" providerId="LiveId" clId="{2DC7029E-B7F4-494D-AF5F-802057B06F9B}" dt="2023-08-19T13:47:08.075" v="1646" actId="20577"/>
          <ac:spMkLst>
            <pc:docMk/>
            <pc:sldMk cId="3815689658" sldId="259"/>
            <ac:spMk id="20" creationId="{C04C5213-FD19-1315-B473-EAE25472CBE5}"/>
          </ac:spMkLst>
        </pc:spChg>
        <pc:spChg chg="add mod">
          <ac:chgData name="Thorsten Cebulsky" userId="ccdc42b7223f7fdf" providerId="LiveId" clId="{2DC7029E-B7F4-494D-AF5F-802057B06F9B}" dt="2023-08-19T13:48:12.412" v="1693" actId="20577"/>
          <ac:spMkLst>
            <pc:docMk/>
            <pc:sldMk cId="3815689658" sldId="259"/>
            <ac:spMk id="21" creationId="{1A391806-42DB-425F-6EDA-741B15A1D9A3}"/>
          </ac:spMkLst>
        </pc:spChg>
        <pc:spChg chg="add mod">
          <ac:chgData name="Thorsten Cebulsky" userId="ccdc42b7223f7fdf" providerId="LiveId" clId="{2DC7029E-B7F4-494D-AF5F-802057B06F9B}" dt="2023-08-19T13:48:41.055" v="1712" actId="20577"/>
          <ac:spMkLst>
            <pc:docMk/>
            <pc:sldMk cId="3815689658" sldId="259"/>
            <ac:spMk id="22" creationId="{4829AA0F-AFE3-A253-C476-0E8A9E46BF2D}"/>
          </ac:spMkLst>
        </pc:spChg>
        <pc:spChg chg="del">
          <ac:chgData name="Thorsten Cebulsky" userId="ccdc42b7223f7fdf" providerId="LiveId" clId="{2DC7029E-B7F4-494D-AF5F-802057B06F9B}" dt="2023-08-19T13:23:24.358" v="1465" actId="478"/>
          <ac:spMkLst>
            <pc:docMk/>
            <pc:sldMk cId="3815689658" sldId="259"/>
            <ac:spMk id="35" creationId="{B617B892-12B7-ECEC-57E1-497D33303447}"/>
          </ac:spMkLst>
        </pc:spChg>
        <pc:spChg chg="add mod">
          <ac:chgData name="Thorsten Cebulsky" userId="ccdc42b7223f7fdf" providerId="LiveId" clId="{2DC7029E-B7F4-494D-AF5F-802057B06F9B}" dt="2023-08-19T13:48:53.670" v="1727" actId="20577"/>
          <ac:spMkLst>
            <pc:docMk/>
            <pc:sldMk cId="3815689658" sldId="259"/>
            <ac:spMk id="36" creationId="{3E5169BE-FD31-7CEC-F89A-13288994A685}"/>
          </ac:spMkLst>
        </pc:spChg>
        <pc:spChg chg="add mod">
          <ac:chgData name="Thorsten Cebulsky" userId="ccdc42b7223f7fdf" providerId="LiveId" clId="{2DC7029E-B7F4-494D-AF5F-802057B06F9B}" dt="2023-08-19T14:01:35.182" v="2156" actId="14100"/>
          <ac:spMkLst>
            <pc:docMk/>
            <pc:sldMk cId="3815689658" sldId="259"/>
            <ac:spMk id="37" creationId="{2DC01F2A-F3BC-E112-250F-7741A9B3F798}"/>
          </ac:spMkLst>
        </pc:spChg>
        <pc:spChg chg="del">
          <ac:chgData name="Thorsten Cebulsky" userId="ccdc42b7223f7fdf" providerId="LiveId" clId="{2DC7029E-B7F4-494D-AF5F-802057B06F9B}" dt="2023-08-19T13:23:24.358" v="1465" actId="478"/>
          <ac:spMkLst>
            <pc:docMk/>
            <pc:sldMk cId="3815689658" sldId="259"/>
            <ac:spMk id="38" creationId="{6ED0FC20-4FFE-5B60-69BE-45FB6459FC18}"/>
          </ac:spMkLst>
        </pc:spChg>
        <pc:spChg chg="del">
          <ac:chgData name="Thorsten Cebulsky" userId="ccdc42b7223f7fdf" providerId="LiveId" clId="{2DC7029E-B7F4-494D-AF5F-802057B06F9B}" dt="2023-08-19T13:23:24.358" v="1465" actId="478"/>
          <ac:spMkLst>
            <pc:docMk/>
            <pc:sldMk cId="3815689658" sldId="259"/>
            <ac:spMk id="39" creationId="{9A8006A0-47F5-C735-49E9-6B467B1B07CD}"/>
          </ac:spMkLst>
        </pc:spChg>
        <pc:spChg chg="del">
          <ac:chgData name="Thorsten Cebulsky" userId="ccdc42b7223f7fdf" providerId="LiveId" clId="{2DC7029E-B7F4-494D-AF5F-802057B06F9B}" dt="2023-08-19T13:23:24.358" v="1465" actId="478"/>
          <ac:spMkLst>
            <pc:docMk/>
            <pc:sldMk cId="3815689658" sldId="259"/>
            <ac:spMk id="40" creationId="{0C248113-A8C3-2600-2B86-AE80D34A4F23}"/>
          </ac:spMkLst>
        </pc:spChg>
        <pc:spChg chg="del">
          <ac:chgData name="Thorsten Cebulsky" userId="ccdc42b7223f7fdf" providerId="LiveId" clId="{2DC7029E-B7F4-494D-AF5F-802057B06F9B}" dt="2023-08-19T13:23:24.358" v="1465" actId="478"/>
          <ac:spMkLst>
            <pc:docMk/>
            <pc:sldMk cId="3815689658" sldId="259"/>
            <ac:spMk id="41" creationId="{B910994A-0CD5-8CE3-35D1-A9FDCD1DD06E}"/>
          </ac:spMkLst>
        </pc:spChg>
        <pc:spChg chg="del">
          <ac:chgData name="Thorsten Cebulsky" userId="ccdc42b7223f7fdf" providerId="LiveId" clId="{2DC7029E-B7F4-494D-AF5F-802057B06F9B}" dt="2023-08-19T13:23:24.358" v="1465" actId="478"/>
          <ac:spMkLst>
            <pc:docMk/>
            <pc:sldMk cId="3815689658" sldId="259"/>
            <ac:spMk id="42" creationId="{DF2277B0-0225-0EBD-09A8-B508CF156281}"/>
          </ac:spMkLst>
        </pc:spChg>
        <pc:spChg chg="add del mod">
          <ac:chgData name="Thorsten Cebulsky" userId="ccdc42b7223f7fdf" providerId="LiveId" clId="{2DC7029E-B7F4-494D-AF5F-802057B06F9B}" dt="2023-08-19T14:03:32.474" v="2161" actId="478"/>
          <ac:spMkLst>
            <pc:docMk/>
            <pc:sldMk cId="3815689658" sldId="259"/>
            <ac:spMk id="55" creationId="{A00391B6-231D-B155-001C-B4B735A2F134}"/>
          </ac:spMkLst>
        </pc:spChg>
        <pc:spChg chg="add del mod">
          <ac:chgData name="Thorsten Cebulsky" userId="ccdc42b7223f7fdf" providerId="LiveId" clId="{2DC7029E-B7F4-494D-AF5F-802057B06F9B}" dt="2023-08-19T14:03:32.474" v="2161" actId="478"/>
          <ac:spMkLst>
            <pc:docMk/>
            <pc:sldMk cId="3815689658" sldId="259"/>
            <ac:spMk id="56" creationId="{1A5646A8-7417-565A-AE0E-1560BEE0EA79}"/>
          </ac:spMkLst>
        </pc:spChg>
        <pc:spChg chg="add del mod">
          <ac:chgData name="Thorsten Cebulsky" userId="ccdc42b7223f7fdf" providerId="LiveId" clId="{2DC7029E-B7F4-494D-AF5F-802057B06F9B}" dt="2023-08-19T14:03:32.474" v="2161" actId="478"/>
          <ac:spMkLst>
            <pc:docMk/>
            <pc:sldMk cId="3815689658" sldId="259"/>
            <ac:spMk id="57" creationId="{13E5C5CF-193C-A046-D96C-31B19C91A4CE}"/>
          </ac:spMkLst>
        </pc:spChg>
        <pc:spChg chg="add del mod">
          <ac:chgData name="Thorsten Cebulsky" userId="ccdc42b7223f7fdf" providerId="LiveId" clId="{2DC7029E-B7F4-494D-AF5F-802057B06F9B}" dt="2023-08-19T14:03:32.474" v="2161" actId="478"/>
          <ac:spMkLst>
            <pc:docMk/>
            <pc:sldMk cId="3815689658" sldId="259"/>
            <ac:spMk id="58" creationId="{019CE85F-C69D-B158-A4D6-BA15B6828E44}"/>
          </ac:spMkLst>
        </pc:spChg>
        <pc:spChg chg="add del mod">
          <ac:chgData name="Thorsten Cebulsky" userId="ccdc42b7223f7fdf" providerId="LiveId" clId="{2DC7029E-B7F4-494D-AF5F-802057B06F9B}" dt="2023-08-19T14:03:32.474" v="2161" actId="478"/>
          <ac:spMkLst>
            <pc:docMk/>
            <pc:sldMk cId="3815689658" sldId="259"/>
            <ac:spMk id="59" creationId="{1798477B-EDC3-72B5-42E0-DD209282D985}"/>
          </ac:spMkLst>
        </pc:spChg>
        <pc:spChg chg="add del mod">
          <ac:chgData name="Thorsten Cebulsky" userId="ccdc42b7223f7fdf" providerId="LiveId" clId="{2DC7029E-B7F4-494D-AF5F-802057B06F9B}" dt="2023-08-19T14:03:32.474" v="2161" actId="478"/>
          <ac:spMkLst>
            <pc:docMk/>
            <pc:sldMk cId="3815689658" sldId="259"/>
            <ac:spMk id="60" creationId="{62E01395-3121-39DA-6D34-4DCC2765EAE2}"/>
          </ac:spMkLst>
        </pc:spChg>
        <pc:spChg chg="add del mod">
          <ac:chgData name="Thorsten Cebulsky" userId="ccdc42b7223f7fdf" providerId="LiveId" clId="{2DC7029E-B7F4-494D-AF5F-802057B06F9B}" dt="2023-08-19T14:03:32.474" v="2161" actId="478"/>
          <ac:spMkLst>
            <pc:docMk/>
            <pc:sldMk cId="3815689658" sldId="259"/>
            <ac:spMk id="61" creationId="{787C2050-D0F1-4EC1-6C60-3CB0A49C2FF8}"/>
          </ac:spMkLst>
        </pc:spChg>
        <pc:spChg chg="add del mod">
          <ac:chgData name="Thorsten Cebulsky" userId="ccdc42b7223f7fdf" providerId="LiveId" clId="{2DC7029E-B7F4-494D-AF5F-802057B06F9B}" dt="2023-08-19T14:03:32.474" v="2161" actId="478"/>
          <ac:spMkLst>
            <pc:docMk/>
            <pc:sldMk cId="3815689658" sldId="259"/>
            <ac:spMk id="62" creationId="{343C42BA-6EFE-E4DF-73A5-DCE8399E350E}"/>
          </ac:spMkLst>
        </pc:spChg>
        <pc:grpChg chg="del">
          <ac:chgData name="Thorsten Cebulsky" userId="ccdc42b7223f7fdf" providerId="LiveId" clId="{2DC7029E-B7F4-494D-AF5F-802057B06F9B}" dt="2023-08-19T13:23:24.358" v="1465" actId="478"/>
          <ac:grpSpMkLst>
            <pc:docMk/>
            <pc:sldMk cId="3815689658" sldId="259"/>
            <ac:grpSpMk id="33" creationId="{1367EBFC-F240-AF38-95E4-1EC4D02B5113}"/>
          </ac:grpSpMkLst>
        </pc:grpChg>
        <pc:grpChg chg="del">
          <ac:chgData name="Thorsten Cebulsky" userId="ccdc42b7223f7fdf" providerId="LiveId" clId="{2DC7029E-B7F4-494D-AF5F-802057B06F9B}" dt="2023-08-19T13:23:24.358" v="1465" actId="478"/>
          <ac:grpSpMkLst>
            <pc:docMk/>
            <pc:sldMk cId="3815689658" sldId="259"/>
            <ac:grpSpMk id="43" creationId="{F003FDF3-E735-C75E-D65D-322AE31D36E2}"/>
          </ac:grpSpMkLst>
        </pc:grpChg>
        <pc:picChg chg="add mod">
          <ac:chgData name="Thorsten Cebulsky" userId="ccdc42b7223f7fdf" providerId="LiveId" clId="{2DC7029E-B7F4-494D-AF5F-802057B06F9B}" dt="2023-08-19T13:30:02.013" v="1467" actId="1076"/>
          <ac:picMkLst>
            <pc:docMk/>
            <pc:sldMk cId="3815689658" sldId="259"/>
            <ac:picMk id="2" creationId="{AF234DEF-4E28-775D-85B3-B3DA80C7C63F}"/>
          </ac:picMkLst>
        </pc:picChg>
        <pc:picChg chg="del">
          <ac:chgData name="Thorsten Cebulsky" userId="ccdc42b7223f7fdf" providerId="LiveId" clId="{2DC7029E-B7F4-494D-AF5F-802057B06F9B}" dt="2023-08-19T13:18:58.914" v="1278" actId="478"/>
          <ac:picMkLst>
            <pc:docMk/>
            <pc:sldMk cId="3815689658" sldId="259"/>
            <ac:picMk id="34" creationId="{86DE7CC3-E0A6-DE5F-D335-81170699FC7B}"/>
          </ac:picMkLst>
        </pc:picChg>
        <pc:picChg chg="add del mod">
          <ac:chgData name="Thorsten Cebulsky" userId="ccdc42b7223f7fdf" providerId="LiveId" clId="{2DC7029E-B7F4-494D-AF5F-802057B06F9B}" dt="2023-08-19T14:03:32.474" v="2161" actId="478"/>
          <ac:picMkLst>
            <pc:docMk/>
            <pc:sldMk cId="3815689658" sldId="259"/>
            <ac:picMk id="54" creationId="{D70C97ED-3A6F-7AD0-DE0A-ADA693DE0250}"/>
          </ac:picMkLst>
        </pc:picChg>
        <pc:cxnChg chg="add mod">
          <ac:chgData name="Thorsten Cebulsky" userId="ccdc42b7223f7fdf" providerId="LiveId" clId="{2DC7029E-B7F4-494D-AF5F-802057B06F9B}" dt="2023-08-19T13:44:42.244" v="1590" actId="1076"/>
          <ac:cxnSpMkLst>
            <pc:docMk/>
            <pc:sldMk cId="3815689658" sldId="259"/>
            <ac:cxnSpMk id="11" creationId="{E113596A-F383-3402-E8D8-C88D66793556}"/>
          </ac:cxnSpMkLst>
        </pc:cxnChg>
        <pc:cxnChg chg="add mod">
          <ac:chgData name="Thorsten Cebulsky" userId="ccdc42b7223f7fdf" providerId="LiveId" clId="{2DC7029E-B7F4-494D-AF5F-802057B06F9B}" dt="2023-08-19T13:44:39.685" v="1589" actId="1076"/>
          <ac:cxnSpMkLst>
            <pc:docMk/>
            <pc:sldMk cId="3815689658" sldId="259"/>
            <ac:cxnSpMk id="13" creationId="{E700C7E2-5B4A-D1FC-F1DD-7C9D4BC4DA50}"/>
          </ac:cxnSpMkLst>
        </pc:cxnChg>
        <pc:cxnChg chg="add mod">
          <ac:chgData name="Thorsten Cebulsky" userId="ccdc42b7223f7fdf" providerId="LiveId" clId="{2DC7029E-B7F4-494D-AF5F-802057B06F9B}" dt="2023-08-19T13:44:47.967" v="1592" actId="1076"/>
          <ac:cxnSpMkLst>
            <pc:docMk/>
            <pc:sldMk cId="3815689658" sldId="259"/>
            <ac:cxnSpMk id="14" creationId="{B2069D0D-F327-CCA0-0157-D92D4EB0374D}"/>
          </ac:cxnSpMkLst>
        </pc:cxnChg>
        <pc:cxnChg chg="add del mod">
          <ac:chgData name="Thorsten Cebulsky" userId="ccdc42b7223f7fdf" providerId="LiveId" clId="{2DC7029E-B7F4-494D-AF5F-802057B06F9B}" dt="2023-08-19T13:44:54.899" v="1594" actId="478"/>
          <ac:cxnSpMkLst>
            <pc:docMk/>
            <pc:sldMk cId="3815689658" sldId="259"/>
            <ac:cxnSpMk id="15" creationId="{C82FB9DF-877C-6AFC-D9A3-58222E150954}"/>
          </ac:cxnSpMkLst>
        </pc:cxnChg>
      </pc:sldChg>
      <pc:sldChg chg="addSp delSp modSp mod">
        <pc:chgData name="Thorsten Cebulsky" userId="ccdc42b7223f7fdf" providerId="LiveId" clId="{2DC7029E-B7F4-494D-AF5F-802057B06F9B}" dt="2023-08-19T17:06:16.504" v="8164" actId="1076"/>
        <pc:sldMkLst>
          <pc:docMk/>
          <pc:sldMk cId="2581871017" sldId="260"/>
        </pc:sldMkLst>
        <pc:spChg chg="add mod ord">
          <ac:chgData name="Thorsten Cebulsky" userId="ccdc42b7223f7fdf" providerId="LiveId" clId="{2DC7029E-B7F4-494D-AF5F-802057B06F9B}" dt="2023-08-19T16:46:58.872" v="8056" actId="14100"/>
          <ac:spMkLst>
            <pc:docMk/>
            <pc:sldMk cId="2581871017" sldId="260"/>
            <ac:spMk id="2" creationId="{240F9B41-D67A-0847-204E-CC8F8ADB931F}"/>
          </ac:spMkLst>
        </pc:spChg>
        <pc:spChg chg="add del mod">
          <ac:chgData name="Thorsten Cebulsky" userId="ccdc42b7223f7fdf" providerId="LiveId" clId="{2DC7029E-B7F4-494D-AF5F-802057B06F9B}" dt="2023-08-19T17:05:44.883" v="8156" actId="478"/>
          <ac:spMkLst>
            <pc:docMk/>
            <pc:sldMk cId="2581871017" sldId="260"/>
            <ac:spMk id="3" creationId="{ED3D12F4-44E8-3423-9F87-8B015AD73BF8}"/>
          </ac:spMkLst>
        </pc:spChg>
        <pc:spChg chg="mod">
          <ac:chgData name="Thorsten Cebulsky" userId="ccdc42b7223f7fdf" providerId="LiveId" clId="{2DC7029E-B7F4-494D-AF5F-802057B06F9B}" dt="2023-08-19T15:41:11.561" v="6742" actId="20577"/>
          <ac:spMkLst>
            <pc:docMk/>
            <pc:sldMk cId="2581871017" sldId="260"/>
            <ac:spMk id="4" creationId="{DC588E29-ADD4-DB8E-C790-93EF7EE6629D}"/>
          </ac:spMkLst>
        </pc:spChg>
        <pc:spChg chg="add mod ord">
          <ac:chgData name="Thorsten Cebulsky" userId="ccdc42b7223f7fdf" providerId="LiveId" clId="{2DC7029E-B7F4-494D-AF5F-802057B06F9B}" dt="2023-08-19T15:35:00.598" v="6605" actId="166"/>
          <ac:spMkLst>
            <pc:docMk/>
            <pc:sldMk cId="2581871017" sldId="260"/>
            <ac:spMk id="6" creationId="{730CA22F-5F42-5301-8187-746193B417F1}"/>
          </ac:spMkLst>
        </pc:spChg>
        <pc:spChg chg="add del">
          <ac:chgData name="Thorsten Cebulsky" userId="ccdc42b7223f7fdf" providerId="LiveId" clId="{2DC7029E-B7F4-494D-AF5F-802057B06F9B}" dt="2023-08-19T15:32:32.837" v="6500" actId="478"/>
          <ac:spMkLst>
            <pc:docMk/>
            <pc:sldMk cId="2581871017" sldId="260"/>
            <ac:spMk id="7" creationId="{4F2C4DD5-0AB4-BB80-FA62-779B1BB56FE6}"/>
          </ac:spMkLst>
        </pc:spChg>
        <pc:spChg chg="add mod ord">
          <ac:chgData name="Thorsten Cebulsky" userId="ccdc42b7223f7fdf" providerId="LiveId" clId="{2DC7029E-B7F4-494D-AF5F-802057B06F9B}" dt="2023-08-19T16:46:45.874" v="8054" actId="166"/>
          <ac:spMkLst>
            <pc:docMk/>
            <pc:sldMk cId="2581871017" sldId="260"/>
            <ac:spMk id="8" creationId="{27B2E323-FC09-F18C-E18C-F1D8F2BEECDC}"/>
          </ac:spMkLst>
        </pc:spChg>
        <pc:spChg chg="add mod ord">
          <ac:chgData name="Thorsten Cebulsky" userId="ccdc42b7223f7fdf" providerId="LiveId" clId="{2DC7029E-B7F4-494D-AF5F-802057B06F9B}" dt="2023-08-19T15:34:53.402" v="6604" actId="166"/>
          <ac:spMkLst>
            <pc:docMk/>
            <pc:sldMk cId="2581871017" sldId="260"/>
            <ac:spMk id="9" creationId="{30D7AC64-B7B5-0AF3-5D28-399F4A02839B}"/>
          </ac:spMkLst>
        </pc:spChg>
        <pc:spChg chg="add mod ord">
          <ac:chgData name="Thorsten Cebulsky" userId="ccdc42b7223f7fdf" providerId="LiveId" clId="{2DC7029E-B7F4-494D-AF5F-802057B06F9B}" dt="2023-08-19T15:34:48.223" v="6603" actId="166"/>
          <ac:spMkLst>
            <pc:docMk/>
            <pc:sldMk cId="2581871017" sldId="260"/>
            <ac:spMk id="10" creationId="{97D6B4C1-84D6-FA25-B62B-7437CD91CD67}"/>
          </ac:spMkLst>
        </pc:spChg>
        <pc:spChg chg="add mod ord">
          <ac:chgData name="Thorsten Cebulsky" userId="ccdc42b7223f7fdf" providerId="LiveId" clId="{2DC7029E-B7F4-494D-AF5F-802057B06F9B}" dt="2023-08-19T17:06:02.536" v="8161" actId="20577"/>
          <ac:spMkLst>
            <pc:docMk/>
            <pc:sldMk cId="2581871017" sldId="260"/>
            <ac:spMk id="11" creationId="{67C40D74-E67D-20F2-DDAE-26FC6A72B301}"/>
          </ac:spMkLst>
        </pc:spChg>
        <pc:spChg chg="add del">
          <ac:chgData name="Thorsten Cebulsky" userId="ccdc42b7223f7fdf" providerId="LiveId" clId="{2DC7029E-B7F4-494D-AF5F-802057B06F9B}" dt="2023-08-19T16:45:57.499" v="8050" actId="478"/>
          <ac:spMkLst>
            <pc:docMk/>
            <pc:sldMk cId="2581871017" sldId="260"/>
            <ac:spMk id="12" creationId="{CB645B69-0A79-6009-62B4-E087C630EFE5}"/>
          </ac:spMkLst>
        </pc:spChg>
        <pc:spChg chg="add mod">
          <ac:chgData name="Thorsten Cebulsky" userId="ccdc42b7223f7fdf" providerId="LiveId" clId="{2DC7029E-B7F4-494D-AF5F-802057B06F9B}" dt="2023-08-19T16:46:24.810" v="8052" actId="108"/>
          <ac:spMkLst>
            <pc:docMk/>
            <pc:sldMk cId="2581871017" sldId="260"/>
            <ac:spMk id="13" creationId="{A4A4D4E9-DC24-D12B-51B6-C52E1C723142}"/>
          </ac:spMkLst>
        </pc:spChg>
        <pc:spChg chg="add mod">
          <ac:chgData name="Thorsten Cebulsky" userId="ccdc42b7223f7fdf" providerId="LiveId" clId="{2DC7029E-B7F4-494D-AF5F-802057B06F9B}" dt="2023-08-19T17:05:37.767" v="8155" actId="207"/>
          <ac:spMkLst>
            <pc:docMk/>
            <pc:sldMk cId="2581871017" sldId="260"/>
            <ac:spMk id="14" creationId="{A649D226-6369-EE25-9EC1-34B8EF47C6F5}"/>
          </ac:spMkLst>
        </pc:spChg>
        <pc:spChg chg="add mod">
          <ac:chgData name="Thorsten Cebulsky" userId="ccdc42b7223f7fdf" providerId="LiveId" clId="{2DC7029E-B7F4-494D-AF5F-802057B06F9B}" dt="2023-08-19T17:06:16.504" v="8164" actId="1076"/>
          <ac:spMkLst>
            <pc:docMk/>
            <pc:sldMk cId="2581871017" sldId="260"/>
            <ac:spMk id="15" creationId="{A8AB22CA-A5F1-D96A-86EA-4A5C8A95E9EC}"/>
          </ac:spMkLst>
        </pc:spChg>
        <pc:spChg chg="del">
          <ac:chgData name="Thorsten Cebulsky" userId="ccdc42b7223f7fdf" providerId="LiveId" clId="{2DC7029E-B7F4-494D-AF5F-802057B06F9B}" dt="2023-08-19T15:26:08.295" v="6471" actId="478"/>
          <ac:spMkLst>
            <pc:docMk/>
            <pc:sldMk cId="2581871017" sldId="260"/>
            <ac:spMk id="25" creationId="{4DA20277-0BB5-5018-725A-923D009744A5}"/>
          </ac:spMkLst>
        </pc:spChg>
        <pc:spChg chg="del mod">
          <ac:chgData name="Thorsten Cebulsky" userId="ccdc42b7223f7fdf" providerId="LiveId" clId="{2DC7029E-B7F4-494D-AF5F-802057B06F9B}" dt="2023-08-19T15:33:06.783" v="6517" actId="478"/>
          <ac:spMkLst>
            <pc:docMk/>
            <pc:sldMk cId="2581871017" sldId="260"/>
            <ac:spMk id="26" creationId="{56DC3EE9-8C8A-2A96-C239-00D8B9AA13C9}"/>
          </ac:spMkLst>
        </pc:spChg>
        <pc:spChg chg="del mod">
          <ac:chgData name="Thorsten Cebulsky" userId="ccdc42b7223f7fdf" providerId="LiveId" clId="{2DC7029E-B7F4-494D-AF5F-802057B06F9B}" dt="2023-08-19T15:33:10.878" v="6520" actId="478"/>
          <ac:spMkLst>
            <pc:docMk/>
            <pc:sldMk cId="2581871017" sldId="260"/>
            <ac:spMk id="27" creationId="{BC4BBE08-3F6E-FB32-135E-1C810A47A62F}"/>
          </ac:spMkLst>
        </pc:spChg>
        <pc:spChg chg="del mod">
          <ac:chgData name="Thorsten Cebulsky" userId="ccdc42b7223f7fdf" providerId="LiveId" clId="{2DC7029E-B7F4-494D-AF5F-802057B06F9B}" dt="2023-08-19T15:33:13.055" v="6522" actId="478"/>
          <ac:spMkLst>
            <pc:docMk/>
            <pc:sldMk cId="2581871017" sldId="260"/>
            <ac:spMk id="29" creationId="{718E201A-6DB0-D235-6C5F-672BB8BB82A0}"/>
          </ac:spMkLst>
        </pc:spChg>
        <pc:spChg chg="del mod">
          <ac:chgData name="Thorsten Cebulsky" userId="ccdc42b7223f7fdf" providerId="LiveId" clId="{2DC7029E-B7F4-494D-AF5F-802057B06F9B}" dt="2023-08-19T15:33:02.378" v="6513" actId="478"/>
          <ac:spMkLst>
            <pc:docMk/>
            <pc:sldMk cId="2581871017" sldId="260"/>
            <ac:spMk id="30" creationId="{69010DBD-1EA9-05FD-D822-70091171ACF7}"/>
          </ac:spMkLst>
        </pc:spChg>
        <pc:spChg chg="del">
          <ac:chgData name="Thorsten Cebulsky" userId="ccdc42b7223f7fdf" providerId="LiveId" clId="{2DC7029E-B7F4-494D-AF5F-802057B06F9B}" dt="2023-08-19T15:32:57.469" v="6509" actId="478"/>
          <ac:spMkLst>
            <pc:docMk/>
            <pc:sldMk cId="2581871017" sldId="260"/>
            <ac:spMk id="35" creationId="{B617B892-12B7-ECEC-57E1-497D33303447}"/>
          </ac:spMkLst>
        </pc:spChg>
        <pc:spChg chg="del">
          <ac:chgData name="Thorsten Cebulsky" userId="ccdc42b7223f7fdf" providerId="LiveId" clId="{2DC7029E-B7F4-494D-AF5F-802057B06F9B}" dt="2023-08-19T15:32:56.288" v="6508" actId="478"/>
          <ac:spMkLst>
            <pc:docMk/>
            <pc:sldMk cId="2581871017" sldId="260"/>
            <ac:spMk id="38" creationId="{6ED0FC20-4FFE-5B60-69BE-45FB6459FC18}"/>
          </ac:spMkLst>
        </pc:spChg>
        <pc:spChg chg="del">
          <ac:chgData name="Thorsten Cebulsky" userId="ccdc42b7223f7fdf" providerId="LiveId" clId="{2DC7029E-B7F4-494D-AF5F-802057B06F9B}" dt="2023-08-19T15:32:59.049" v="6511" actId="478"/>
          <ac:spMkLst>
            <pc:docMk/>
            <pc:sldMk cId="2581871017" sldId="260"/>
            <ac:spMk id="39" creationId="{9A8006A0-47F5-C735-49E9-6B467B1B07CD}"/>
          </ac:spMkLst>
        </pc:spChg>
        <pc:spChg chg="del">
          <ac:chgData name="Thorsten Cebulsky" userId="ccdc42b7223f7fdf" providerId="LiveId" clId="{2DC7029E-B7F4-494D-AF5F-802057B06F9B}" dt="2023-08-19T15:34:20.882" v="6596" actId="478"/>
          <ac:spMkLst>
            <pc:docMk/>
            <pc:sldMk cId="2581871017" sldId="260"/>
            <ac:spMk id="40" creationId="{0C248113-A8C3-2600-2B86-AE80D34A4F23}"/>
          </ac:spMkLst>
        </pc:spChg>
        <pc:spChg chg="del mod">
          <ac:chgData name="Thorsten Cebulsky" userId="ccdc42b7223f7fdf" providerId="LiveId" clId="{2DC7029E-B7F4-494D-AF5F-802057B06F9B}" dt="2023-08-19T15:33:07.973" v="6518" actId="478"/>
          <ac:spMkLst>
            <pc:docMk/>
            <pc:sldMk cId="2581871017" sldId="260"/>
            <ac:spMk id="41" creationId="{B910994A-0CD5-8CE3-35D1-A9FDCD1DD06E}"/>
          </ac:spMkLst>
        </pc:spChg>
        <pc:spChg chg="mod">
          <ac:chgData name="Thorsten Cebulsky" userId="ccdc42b7223f7fdf" providerId="LiveId" clId="{2DC7029E-B7F4-494D-AF5F-802057B06F9B}" dt="2023-08-19T16:47:20.943" v="8082" actId="20577"/>
          <ac:spMkLst>
            <pc:docMk/>
            <pc:sldMk cId="2581871017" sldId="260"/>
            <ac:spMk id="42" creationId="{DF2277B0-0225-0EBD-09A8-B508CF156281}"/>
          </ac:spMkLst>
        </pc:spChg>
        <pc:grpChg chg="del">
          <ac:chgData name="Thorsten Cebulsky" userId="ccdc42b7223f7fdf" providerId="LiveId" clId="{2DC7029E-B7F4-494D-AF5F-802057B06F9B}" dt="2023-08-19T15:34:19.503" v="6595" actId="478"/>
          <ac:grpSpMkLst>
            <pc:docMk/>
            <pc:sldMk cId="2581871017" sldId="260"/>
            <ac:grpSpMk id="33" creationId="{1367EBFC-F240-AF38-95E4-1EC4D02B5113}"/>
          </ac:grpSpMkLst>
        </pc:grpChg>
        <pc:grpChg chg="del">
          <ac:chgData name="Thorsten Cebulsky" userId="ccdc42b7223f7fdf" providerId="LiveId" clId="{2DC7029E-B7F4-494D-AF5F-802057B06F9B}" dt="2023-08-19T15:32:58.130" v="6510" actId="478"/>
          <ac:grpSpMkLst>
            <pc:docMk/>
            <pc:sldMk cId="2581871017" sldId="260"/>
            <ac:grpSpMk id="43" creationId="{F003FDF3-E735-C75E-D65D-322AE31D36E2}"/>
          </ac:grpSpMkLst>
        </pc:grpChg>
        <pc:picChg chg="add del mod">
          <ac:chgData name="Thorsten Cebulsky" userId="ccdc42b7223f7fdf" providerId="LiveId" clId="{2DC7029E-B7F4-494D-AF5F-802057B06F9B}" dt="2023-08-19T15:32:29.649" v="6499" actId="108"/>
          <ac:picMkLst>
            <pc:docMk/>
            <pc:sldMk cId="2581871017" sldId="260"/>
            <ac:picMk id="34" creationId="{86DE7CC3-E0A6-DE5F-D335-81170699FC7B}"/>
          </ac:picMkLst>
        </pc:picChg>
        <pc:inkChg chg="add">
          <ac:chgData name="Thorsten Cebulsky" userId="ccdc42b7223f7fdf" providerId="LiveId" clId="{2DC7029E-B7F4-494D-AF5F-802057B06F9B}" dt="2023-08-19T15:28:54.328" v="6477" actId="9405"/>
          <ac:inkMkLst>
            <pc:docMk/>
            <pc:sldMk cId="2581871017" sldId="260"/>
            <ac:inkMk id="5" creationId="{893E6744-78A2-717C-2BD9-7268F74E8A28}"/>
          </ac:inkMkLst>
        </pc:inkChg>
      </pc:sldChg>
      <pc:sldChg chg="addSp delSp modSp add mod">
        <pc:chgData name="Thorsten Cebulsky" userId="ccdc42b7223f7fdf" providerId="LiveId" clId="{2DC7029E-B7F4-494D-AF5F-802057B06F9B}" dt="2023-08-22T10:29:47.342" v="11952" actId="20577"/>
        <pc:sldMkLst>
          <pc:docMk/>
          <pc:sldMk cId="2460237393" sldId="261"/>
        </pc:sldMkLst>
        <pc:spChg chg="add mod">
          <ac:chgData name="Thorsten Cebulsky" userId="ccdc42b7223f7fdf" providerId="LiveId" clId="{2DC7029E-B7F4-494D-AF5F-802057B06F9B}" dt="2023-08-22T10:28:55.209" v="11920" actId="20577"/>
          <ac:spMkLst>
            <pc:docMk/>
            <pc:sldMk cId="2460237393" sldId="261"/>
            <ac:spMk id="2" creationId="{2BEB3DF4-7E64-1177-926F-F85853C6AA7F}"/>
          </ac:spMkLst>
        </pc:spChg>
        <pc:spChg chg="del">
          <ac:chgData name="Thorsten Cebulsky" userId="ccdc42b7223f7fdf" providerId="LiveId" clId="{2DC7029E-B7F4-494D-AF5F-802057B06F9B}" dt="2023-08-19T14:03:04.740" v="2158" actId="478"/>
          <ac:spMkLst>
            <pc:docMk/>
            <pc:sldMk cId="2460237393" sldId="261"/>
            <ac:spMk id="3" creationId="{0D2A69BF-E17B-1AED-B4F7-9CB11162A679}"/>
          </ac:spMkLst>
        </pc:spChg>
        <pc:spChg chg="add mod">
          <ac:chgData name="Thorsten Cebulsky" userId="ccdc42b7223f7fdf" providerId="LiveId" clId="{2DC7029E-B7F4-494D-AF5F-802057B06F9B}" dt="2023-08-19T15:08:01.550" v="5294" actId="20577"/>
          <ac:spMkLst>
            <pc:docMk/>
            <pc:sldMk cId="2460237393" sldId="261"/>
            <ac:spMk id="3" creationId="{DF301982-C377-4F25-7FBE-D6A895706B74}"/>
          </ac:spMkLst>
        </pc:spChg>
        <pc:spChg chg="mod">
          <ac:chgData name="Thorsten Cebulsky" userId="ccdc42b7223f7fdf" providerId="LiveId" clId="{2DC7029E-B7F4-494D-AF5F-802057B06F9B}" dt="2023-08-19T15:39:50.790" v="6658" actId="20577"/>
          <ac:spMkLst>
            <pc:docMk/>
            <pc:sldMk cId="2460237393" sldId="261"/>
            <ac:spMk id="4" creationId="{DC588E29-ADD4-DB8E-C790-93EF7EE6629D}"/>
          </ac:spMkLst>
        </pc:spChg>
        <pc:spChg chg="add mod">
          <ac:chgData name="Thorsten Cebulsky" userId="ccdc42b7223f7fdf" providerId="LiveId" clId="{2DC7029E-B7F4-494D-AF5F-802057B06F9B}" dt="2023-08-22T10:29:47.342" v="11952" actId="20577"/>
          <ac:spMkLst>
            <pc:docMk/>
            <pc:sldMk cId="2460237393" sldId="261"/>
            <ac:spMk id="5" creationId="{4B5A46E4-AFB6-0F44-78E2-2E6A33404196}"/>
          </ac:spMkLst>
        </pc:spChg>
        <pc:spChg chg="del">
          <ac:chgData name="Thorsten Cebulsky" userId="ccdc42b7223f7fdf" providerId="LiveId" clId="{2DC7029E-B7F4-494D-AF5F-802057B06F9B}" dt="2023-08-19T14:03:10.473" v="2159" actId="478"/>
          <ac:spMkLst>
            <pc:docMk/>
            <pc:sldMk cId="2460237393" sldId="261"/>
            <ac:spMk id="5" creationId="{9DC89EDF-CCE3-9A8F-FC25-5C886DB08710}"/>
          </ac:spMkLst>
        </pc:spChg>
        <pc:spChg chg="del">
          <ac:chgData name="Thorsten Cebulsky" userId="ccdc42b7223f7fdf" providerId="LiveId" clId="{2DC7029E-B7F4-494D-AF5F-802057B06F9B}" dt="2023-08-19T14:03:10.473" v="2159" actId="478"/>
          <ac:spMkLst>
            <pc:docMk/>
            <pc:sldMk cId="2460237393" sldId="261"/>
            <ac:spMk id="6" creationId="{058F703B-E4C4-CE00-9373-C552A71557AE}"/>
          </ac:spMkLst>
        </pc:spChg>
        <pc:spChg chg="del">
          <ac:chgData name="Thorsten Cebulsky" userId="ccdc42b7223f7fdf" providerId="LiveId" clId="{2DC7029E-B7F4-494D-AF5F-802057B06F9B}" dt="2023-08-19T14:03:10.473" v="2159" actId="478"/>
          <ac:spMkLst>
            <pc:docMk/>
            <pc:sldMk cId="2460237393" sldId="261"/>
            <ac:spMk id="7" creationId="{EBC1DEAB-B0A0-07A4-7F8E-8DFCBDCEFA06}"/>
          </ac:spMkLst>
        </pc:spChg>
        <pc:spChg chg="del">
          <ac:chgData name="Thorsten Cebulsky" userId="ccdc42b7223f7fdf" providerId="LiveId" clId="{2DC7029E-B7F4-494D-AF5F-802057B06F9B}" dt="2023-08-19T14:03:10.473" v="2159" actId="478"/>
          <ac:spMkLst>
            <pc:docMk/>
            <pc:sldMk cId="2460237393" sldId="261"/>
            <ac:spMk id="8" creationId="{E9D9D370-DC44-B20B-644D-40AEED8EFD74}"/>
          </ac:spMkLst>
        </pc:spChg>
        <pc:spChg chg="del">
          <ac:chgData name="Thorsten Cebulsky" userId="ccdc42b7223f7fdf" providerId="LiveId" clId="{2DC7029E-B7F4-494D-AF5F-802057B06F9B}" dt="2023-08-19T14:03:10.473" v="2159" actId="478"/>
          <ac:spMkLst>
            <pc:docMk/>
            <pc:sldMk cId="2460237393" sldId="261"/>
            <ac:spMk id="9" creationId="{ECFF9440-3658-A12B-B694-750FBF80F5AD}"/>
          </ac:spMkLst>
        </pc:spChg>
        <pc:spChg chg="del">
          <ac:chgData name="Thorsten Cebulsky" userId="ccdc42b7223f7fdf" providerId="LiveId" clId="{2DC7029E-B7F4-494D-AF5F-802057B06F9B}" dt="2023-08-19T14:03:10.473" v="2159" actId="478"/>
          <ac:spMkLst>
            <pc:docMk/>
            <pc:sldMk cId="2460237393" sldId="261"/>
            <ac:spMk id="16" creationId="{5AD157E0-186E-91D5-7B39-0B48C7DCDC9E}"/>
          </ac:spMkLst>
        </pc:spChg>
        <pc:spChg chg="del">
          <ac:chgData name="Thorsten Cebulsky" userId="ccdc42b7223f7fdf" providerId="LiveId" clId="{2DC7029E-B7F4-494D-AF5F-802057B06F9B}" dt="2023-08-19T14:03:10.473" v="2159" actId="478"/>
          <ac:spMkLst>
            <pc:docMk/>
            <pc:sldMk cId="2460237393" sldId="261"/>
            <ac:spMk id="17" creationId="{9D91425E-F2DD-E794-BE06-0CDBF71B0639}"/>
          </ac:spMkLst>
        </pc:spChg>
        <pc:spChg chg="del">
          <ac:chgData name="Thorsten Cebulsky" userId="ccdc42b7223f7fdf" providerId="LiveId" clId="{2DC7029E-B7F4-494D-AF5F-802057B06F9B}" dt="2023-08-19T14:03:10.473" v="2159" actId="478"/>
          <ac:spMkLst>
            <pc:docMk/>
            <pc:sldMk cId="2460237393" sldId="261"/>
            <ac:spMk id="18" creationId="{2EE1694A-8BC4-9B7B-F7C1-E2C842C29F42}"/>
          </ac:spMkLst>
        </pc:spChg>
        <pc:spChg chg="del">
          <ac:chgData name="Thorsten Cebulsky" userId="ccdc42b7223f7fdf" providerId="LiveId" clId="{2DC7029E-B7F4-494D-AF5F-802057B06F9B}" dt="2023-08-19T14:03:10.473" v="2159" actId="478"/>
          <ac:spMkLst>
            <pc:docMk/>
            <pc:sldMk cId="2460237393" sldId="261"/>
            <ac:spMk id="20" creationId="{C04C5213-FD19-1315-B473-EAE25472CBE5}"/>
          </ac:spMkLst>
        </pc:spChg>
        <pc:spChg chg="del">
          <ac:chgData name="Thorsten Cebulsky" userId="ccdc42b7223f7fdf" providerId="LiveId" clId="{2DC7029E-B7F4-494D-AF5F-802057B06F9B}" dt="2023-08-19T14:03:10.473" v="2159" actId="478"/>
          <ac:spMkLst>
            <pc:docMk/>
            <pc:sldMk cId="2460237393" sldId="261"/>
            <ac:spMk id="21" creationId="{1A391806-42DB-425F-6EDA-741B15A1D9A3}"/>
          </ac:spMkLst>
        </pc:spChg>
        <pc:spChg chg="del">
          <ac:chgData name="Thorsten Cebulsky" userId="ccdc42b7223f7fdf" providerId="LiveId" clId="{2DC7029E-B7F4-494D-AF5F-802057B06F9B}" dt="2023-08-19T14:03:10.473" v="2159" actId="478"/>
          <ac:spMkLst>
            <pc:docMk/>
            <pc:sldMk cId="2460237393" sldId="261"/>
            <ac:spMk id="22" creationId="{4829AA0F-AFE3-A253-C476-0E8A9E46BF2D}"/>
          </ac:spMkLst>
        </pc:spChg>
        <pc:spChg chg="del">
          <ac:chgData name="Thorsten Cebulsky" userId="ccdc42b7223f7fdf" providerId="LiveId" clId="{2DC7029E-B7F4-494D-AF5F-802057B06F9B}" dt="2023-08-19T14:03:10.473" v="2159" actId="478"/>
          <ac:spMkLst>
            <pc:docMk/>
            <pc:sldMk cId="2460237393" sldId="261"/>
            <ac:spMk id="36" creationId="{3E5169BE-FD31-7CEC-F89A-13288994A685}"/>
          </ac:spMkLst>
        </pc:spChg>
        <pc:spChg chg="del">
          <ac:chgData name="Thorsten Cebulsky" userId="ccdc42b7223f7fdf" providerId="LiveId" clId="{2DC7029E-B7F4-494D-AF5F-802057B06F9B}" dt="2023-08-19T14:03:10.473" v="2159" actId="478"/>
          <ac:spMkLst>
            <pc:docMk/>
            <pc:sldMk cId="2460237393" sldId="261"/>
            <ac:spMk id="37" creationId="{2DC01F2A-F3BC-E112-250F-7741A9B3F798}"/>
          </ac:spMkLst>
        </pc:spChg>
        <pc:spChg chg="mod">
          <ac:chgData name="Thorsten Cebulsky" userId="ccdc42b7223f7fdf" providerId="LiveId" clId="{2DC7029E-B7F4-494D-AF5F-802057B06F9B}" dt="2023-08-19T14:03:24.440" v="2160" actId="1076"/>
          <ac:spMkLst>
            <pc:docMk/>
            <pc:sldMk cId="2460237393" sldId="261"/>
            <ac:spMk id="55" creationId="{A00391B6-231D-B155-001C-B4B735A2F134}"/>
          </ac:spMkLst>
        </pc:spChg>
        <pc:spChg chg="mod">
          <ac:chgData name="Thorsten Cebulsky" userId="ccdc42b7223f7fdf" providerId="LiveId" clId="{2DC7029E-B7F4-494D-AF5F-802057B06F9B}" dt="2023-08-19T14:03:24.440" v="2160" actId="1076"/>
          <ac:spMkLst>
            <pc:docMk/>
            <pc:sldMk cId="2460237393" sldId="261"/>
            <ac:spMk id="56" creationId="{1A5646A8-7417-565A-AE0E-1560BEE0EA79}"/>
          </ac:spMkLst>
        </pc:spChg>
        <pc:spChg chg="mod">
          <ac:chgData name="Thorsten Cebulsky" userId="ccdc42b7223f7fdf" providerId="LiveId" clId="{2DC7029E-B7F4-494D-AF5F-802057B06F9B}" dt="2023-08-19T14:03:24.440" v="2160" actId="1076"/>
          <ac:spMkLst>
            <pc:docMk/>
            <pc:sldMk cId="2460237393" sldId="261"/>
            <ac:spMk id="57" creationId="{13E5C5CF-193C-A046-D96C-31B19C91A4CE}"/>
          </ac:spMkLst>
        </pc:spChg>
        <pc:spChg chg="mod">
          <ac:chgData name="Thorsten Cebulsky" userId="ccdc42b7223f7fdf" providerId="LiveId" clId="{2DC7029E-B7F4-494D-AF5F-802057B06F9B}" dt="2023-08-19T15:04:27.612" v="4798" actId="20577"/>
          <ac:spMkLst>
            <pc:docMk/>
            <pc:sldMk cId="2460237393" sldId="261"/>
            <ac:spMk id="58" creationId="{019CE85F-C69D-B158-A4D6-BA15B6828E44}"/>
          </ac:spMkLst>
        </pc:spChg>
        <pc:spChg chg="mod">
          <ac:chgData name="Thorsten Cebulsky" userId="ccdc42b7223f7fdf" providerId="LiveId" clId="{2DC7029E-B7F4-494D-AF5F-802057B06F9B}" dt="2023-08-19T14:03:24.440" v="2160" actId="1076"/>
          <ac:spMkLst>
            <pc:docMk/>
            <pc:sldMk cId="2460237393" sldId="261"/>
            <ac:spMk id="59" creationId="{1798477B-EDC3-72B5-42E0-DD209282D985}"/>
          </ac:spMkLst>
        </pc:spChg>
        <pc:spChg chg="mod">
          <ac:chgData name="Thorsten Cebulsky" userId="ccdc42b7223f7fdf" providerId="LiveId" clId="{2DC7029E-B7F4-494D-AF5F-802057B06F9B}" dt="2023-08-19T14:03:24.440" v="2160" actId="1076"/>
          <ac:spMkLst>
            <pc:docMk/>
            <pc:sldMk cId="2460237393" sldId="261"/>
            <ac:spMk id="60" creationId="{62E01395-3121-39DA-6D34-4DCC2765EAE2}"/>
          </ac:spMkLst>
        </pc:spChg>
        <pc:spChg chg="mod">
          <ac:chgData name="Thorsten Cebulsky" userId="ccdc42b7223f7fdf" providerId="LiveId" clId="{2DC7029E-B7F4-494D-AF5F-802057B06F9B}" dt="2023-08-19T14:03:24.440" v="2160" actId="1076"/>
          <ac:spMkLst>
            <pc:docMk/>
            <pc:sldMk cId="2460237393" sldId="261"/>
            <ac:spMk id="61" creationId="{787C2050-D0F1-4EC1-6C60-3CB0A49C2FF8}"/>
          </ac:spMkLst>
        </pc:spChg>
        <pc:spChg chg="mod">
          <ac:chgData name="Thorsten Cebulsky" userId="ccdc42b7223f7fdf" providerId="LiveId" clId="{2DC7029E-B7F4-494D-AF5F-802057B06F9B}" dt="2023-08-19T14:03:24.440" v="2160" actId="1076"/>
          <ac:spMkLst>
            <pc:docMk/>
            <pc:sldMk cId="2460237393" sldId="261"/>
            <ac:spMk id="62" creationId="{343C42BA-6EFE-E4DF-73A5-DCE8399E350E}"/>
          </ac:spMkLst>
        </pc:spChg>
        <pc:picChg chg="del">
          <ac:chgData name="Thorsten Cebulsky" userId="ccdc42b7223f7fdf" providerId="LiveId" clId="{2DC7029E-B7F4-494D-AF5F-802057B06F9B}" dt="2023-08-19T14:03:10.473" v="2159" actId="478"/>
          <ac:picMkLst>
            <pc:docMk/>
            <pc:sldMk cId="2460237393" sldId="261"/>
            <ac:picMk id="2" creationId="{AF234DEF-4E28-775D-85B3-B3DA80C7C63F}"/>
          </ac:picMkLst>
        </pc:picChg>
        <pc:picChg chg="mod">
          <ac:chgData name="Thorsten Cebulsky" userId="ccdc42b7223f7fdf" providerId="LiveId" clId="{2DC7029E-B7F4-494D-AF5F-802057B06F9B}" dt="2023-08-20T14:27:00.147" v="11589" actId="14100"/>
          <ac:picMkLst>
            <pc:docMk/>
            <pc:sldMk cId="2460237393" sldId="261"/>
            <ac:picMk id="54" creationId="{D70C97ED-3A6F-7AD0-DE0A-ADA693DE0250}"/>
          </ac:picMkLst>
        </pc:picChg>
        <pc:cxnChg chg="del">
          <ac:chgData name="Thorsten Cebulsky" userId="ccdc42b7223f7fdf" providerId="LiveId" clId="{2DC7029E-B7F4-494D-AF5F-802057B06F9B}" dt="2023-08-19T14:03:10.473" v="2159" actId="478"/>
          <ac:cxnSpMkLst>
            <pc:docMk/>
            <pc:sldMk cId="2460237393" sldId="261"/>
            <ac:cxnSpMk id="11" creationId="{E113596A-F383-3402-E8D8-C88D66793556}"/>
          </ac:cxnSpMkLst>
        </pc:cxnChg>
        <pc:cxnChg chg="del">
          <ac:chgData name="Thorsten Cebulsky" userId="ccdc42b7223f7fdf" providerId="LiveId" clId="{2DC7029E-B7F4-494D-AF5F-802057B06F9B}" dt="2023-08-19T14:03:10.473" v="2159" actId="478"/>
          <ac:cxnSpMkLst>
            <pc:docMk/>
            <pc:sldMk cId="2460237393" sldId="261"/>
            <ac:cxnSpMk id="13" creationId="{E700C7E2-5B4A-D1FC-F1DD-7C9D4BC4DA50}"/>
          </ac:cxnSpMkLst>
        </pc:cxnChg>
        <pc:cxnChg chg="del">
          <ac:chgData name="Thorsten Cebulsky" userId="ccdc42b7223f7fdf" providerId="LiveId" clId="{2DC7029E-B7F4-494D-AF5F-802057B06F9B}" dt="2023-08-19T14:03:10.473" v="2159" actId="478"/>
          <ac:cxnSpMkLst>
            <pc:docMk/>
            <pc:sldMk cId="2460237393" sldId="261"/>
            <ac:cxnSpMk id="14" creationId="{B2069D0D-F327-CCA0-0157-D92D4EB0374D}"/>
          </ac:cxnSpMkLst>
        </pc:cxnChg>
      </pc:sldChg>
      <pc:sldChg chg="addSp delSp modSp add mod">
        <pc:chgData name="Thorsten Cebulsky" userId="ccdc42b7223f7fdf" providerId="LiveId" clId="{2DC7029E-B7F4-494D-AF5F-802057B06F9B}" dt="2023-08-22T10:30:52.990" v="11956" actId="20577"/>
        <pc:sldMkLst>
          <pc:docMk/>
          <pc:sldMk cId="396636841" sldId="262"/>
        </pc:sldMkLst>
        <pc:spChg chg="add mod">
          <ac:chgData name="Thorsten Cebulsky" userId="ccdc42b7223f7fdf" providerId="LiveId" clId="{2DC7029E-B7F4-494D-AF5F-802057B06F9B}" dt="2023-08-19T14:23:24.407" v="2283" actId="20577"/>
          <ac:spMkLst>
            <pc:docMk/>
            <pc:sldMk cId="396636841" sldId="262"/>
            <ac:spMk id="2" creationId="{FBB5A2B5-9866-7C90-CA3E-2380C9C01EEE}"/>
          </ac:spMkLst>
        </pc:spChg>
        <pc:spChg chg="add mod">
          <ac:chgData name="Thorsten Cebulsky" userId="ccdc42b7223f7fdf" providerId="LiveId" clId="{2DC7029E-B7F4-494D-AF5F-802057B06F9B}" dt="2023-08-19T14:23:37.104" v="2320" actId="20577"/>
          <ac:spMkLst>
            <pc:docMk/>
            <pc:sldMk cId="396636841" sldId="262"/>
            <ac:spMk id="3" creationId="{3B6F656C-685F-F55F-CC46-8E684998DC14}"/>
          </ac:spMkLst>
        </pc:spChg>
        <pc:spChg chg="mod">
          <ac:chgData name="Thorsten Cebulsky" userId="ccdc42b7223f7fdf" providerId="LiveId" clId="{2DC7029E-B7F4-494D-AF5F-802057B06F9B}" dt="2023-08-19T15:39:45.345" v="6656" actId="20577"/>
          <ac:spMkLst>
            <pc:docMk/>
            <pc:sldMk cId="396636841" sldId="262"/>
            <ac:spMk id="4" creationId="{DC588E29-ADD4-DB8E-C790-93EF7EE6629D}"/>
          </ac:spMkLst>
        </pc:spChg>
        <pc:spChg chg="add mod">
          <ac:chgData name="Thorsten Cebulsky" userId="ccdc42b7223f7fdf" providerId="LiveId" clId="{2DC7029E-B7F4-494D-AF5F-802057B06F9B}" dt="2023-08-19T15:16:46.673" v="6180" actId="20577"/>
          <ac:spMkLst>
            <pc:docMk/>
            <pc:sldMk cId="396636841" sldId="262"/>
            <ac:spMk id="7" creationId="{DD470255-A914-309D-7116-ECC9CF869814}"/>
          </ac:spMkLst>
        </pc:spChg>
        <pc:spChg chg="add mod">
          <ac:chgData name="Thorsten Cebulsky" userId="ccdc42b7223f7fdf" providerId="LiveId" clId="{2DC7029E-B7F4-494D-AF5F-802057B06F9B}" dt="2023-08-20T14:29:29.529" v="11762" actId="6549"/>
          <ac:spMkLst>
            <pc:docMk/>
            <pc:sldMk cId="396636841" sldId="262"/>
            <ac:spMk id="8" creationId="{33A36395-0D14-9937-9B86-4167E08C1D6D}"/>
          </ac:spMkLst>
        </pc:spChg>
        <pc:spChg chg="add mod">
          <ac:chgData name="Thorsten Cebulsky" userId="ccdc42b7223f7fdf" providerId="LiveId" clId="{2DC7029E-B7F4-494D-AF5F-802057B06F9B}" dt="2023-08-22T10:30:52.990" v="11956" actId="20577"/>
          <ac:spMkLst>
            <pc:docMk/>
            <pc:sldMk cId="396636841" sldId="262"/>
            <ac:spMk id="9" creationId="{163C69A1-5683-F27E-CDA1-5D75F2274443}"/>
          </ac:spMkLst>
        </pc:spChg>
        <pc:spChg chg="mod">
          <ac:chgData name="Thorsten Cebulsky" userId="ccdc42b7223f7fdf" providerId="LiveId" clId="{2DC7029E-B7F4-494D-AF5F-802057B06F9B}" dt="2023-08-19T14:22:48.620" v="2194" actId="20577"/>
          <ac:spMkLst>
            <pc:docMk/>
            <pc:sldMk cId="396636841" sldId="262"/>
            <ac:spMk id="55" creationId="{A00391B6-231D-B155-001C-B4B735A2F134}"/>
          </ac:spMkLst>
        </pc:spChg>
        <pc:spChg chg="del">
          <ac:chgData name="Thorsten Cebulsky" userId="ccdc42b7223f7fdf" providerId="LiveId" clId="{2DC7029E-B7F4-494D-AF5F-802057B06F9B}" dt="2023-08-19T14:28:49.542" v="2412" actId="478"/>
          <ac:spMkLst>
            <pc:docMk/>
            <pc:sldMk cId="396636841" sldId="262"/>
            <ac:spMk id="56" creationId="{1A5646A8-7417-565A-AE0E-1560BEE0EA79}"/>
          </ac:spMkLst>
        </pc:spChg>
        <pc:spChg chg="mod">
          <ac:chgData name="Thorsten Cebulsky" userId="ccdc42b7223f7fdf" providerId="LiveId" clId="{2DC7029E-B7F4-494D-AF5F-802057B06F9B}" dt="2023-08-19T14:23:10.136" v="2247" actId="14100"/>
          <ac:spMkLst>
            <pc:docMk/>
            <pc:sldMk cId="396636841" sldId="262"/>
            <ac:spMk id="57" creationId="{13E5C5CF-193C-A046-D96C-31B19C91A4CE}"/>
          </ac:spMkLst>
        </pc:spChg>
        <pc:spChg chg="del mod">
          <ac:chgData name="Thorsten Cebulsky" userId="ccdc42b7223f7fdf" providerId="LiveId" clId="{2DC7029E-B7F4-494D-AF5F-802057B06F9B}" dt="2023-08-19T14:29:17.428" v="2459" actId="478"/>
          <ac:spMkLst>
            <pc:docMk/>
            <pc:sldMk cId="396636841" sldId="262"/>
            <ac:spMk id="58" creationId="{019CE85F-C69D-B158-A4D6-BA15B6828E44}"/>
          </ac:spMkLst>
        </pc:spChg>
        <pc:spChg chg="mod">
          <ac:chgData name="Thorsten Cebulsky" userId="ccdc42b7223f7fdf" providerId="LiveId" clId="{2DC7029E-B7F4-494D-AF5F-802057B06F9B}" dt="2023-08-19T14:44:35.007" v="2712" actId="1035"/>
          <ac:spMkLst>
            <pc:docMk/>
            <pc:sldMk cId="396636841" sldId="262"/>
            <ac:spMk id="59" creationId="{1798477B-EDC3-72B5-42E0-DD209282D985}"/>
          </ac:spMkLst>
        </pc:spChg>
        <pc:spChg chg="mod">
          <ac:chgData name="Thorsten Cebulsky" userId="ccdc42b7223f7fdf" providerId="LiveId" clId="{2DC7029E-B7F4-494D-AF5F-802057B06F9B}" dt="2023-08-19T14:44:35.007" v="2712" actId="1035"/>
          <ac:spMkLst>
            <pc:docMk/>
            <pc:sldMk cId="396636841" sldId="262"/>
            <ac:spMk id="60" creationId="{62E01395-3121-39DA-6D34-4DCC2765EAE2}"/>
          </ac:spMkLst>
        </pc:spChg>
        <pc:spChg chg="mod">
          <ac:chgData name="Thorsten Cebulsky" userId="ccdc42b7223f7fdf" providerId="LiveId" clId="{2DC7029E-B7F4-494D-AF5F-802057B06F9B}" dt="2023-08-19T14:44:35.007" v="2712" actId="1035"/>
          <ac:spMkLst>
            <pc:docMk/>
            <pc:sldMk cId="396636841" sldId="262"/>
            <ac:spMk id="61" creationId="{787C2050-D0F1-4EC1-6C60-3CB0A49C2FF8}"/>
          </ac:spMkLst>
        </pc:spChg>
        <pc:spChg chg="mod">
          <ac:chgData name="Thorsten Cebulsky" userId="ccdc42b7223f7fdf" providerId="LiveId" clId="{2DC7029E-B7F4-494D-AF5F-802057B06F9B}" dt="2023-08-19T14:44:35.007" v="2712" actId="1035"/>
          <ac:spMkLst>
            <pc:docMk/>
            <pc:sldMk cId="396636841" sldId="262"/>
            <ac:spMk id="62" creationId="{343C42BA-6EFE-E4DF-73A5-DCE8399E350E}"/>
          </ac:spMkLst>
        </pc:spChg>
        <pc:picChg chg="add mod modCrop">
          <ac:chgData name="Thorsten Cebulsky" userId="ccdc42b7223f7fdf" providerId="LiveId" clId="{2DC7029E-B7F4-494D-AF5F-802057B06F9B}" dt="2023-08-19T14:44:43.257" v="2714" actId="14100"/>
          <ac:picMkLst>
            <pc:docMk/>
            <pc:sldMk cId="396636841" sldId="262"/>
            <ac:picMk id="6" creationId="{BB938D07-5A91-2C4B-0E09-A960F95721D2}"/>
          </ac:picMkLst>
        </pc:picChg>
        <pc:picChg chg="del mod">
          <ac:chgData name="Thorsten Cebulsky" userId="ccdc42b7223f7fdf" providerId="LiveId" clId="{2DC7029E-B7F4-494D-AF5F-802057B06F9B}" dt="2023-08-19T14:22:53.055" v="2196" actId="478"/>
          <ac:picMkLst>
            <pc:docMk/>
            <pc:sldMk cId="396636841" sldId="262"/>
            <ac:picMk id="54" creationId="{D70C97ED-3A6F-7AD0-DE0A-ADA693DE0250}"/>
          </ac:picMkLst>
        </pc:picChg>
      </pc:sldChg>
      <pc:sldChg chg="addSp delSp modSp add mod ord">
        <pc:chgData name="Thorsten Cebulsky" userId="ccdc42b7223f7fdf" providerId="LiveId" clId="{2DC7029E-B7F4-494D-AF5F-802057B06F9B}" dt="2023-08-22T10:31:54.268" v="11964" actId="20577"/>
        <pc:sldMkLst>
          <pc:docMk/>
          <pc:sldMk cId="829083352" sldId="263"/>
        </pc:sldMkLst>
        <pc:spChg chg="del">
          <ac:chgData name="Thorsten Cebulsky" userId="ccdc42b7223f7fdf" providerId="LiveId" clId="{2DC7029E-B7F4-494D-AF5F-802057B06F9B}" dt="2023-08-19T16:03:38.577" v="7518" actId="478"/>
          <ac:spMkLst>
            <pc:docMk/>
            <pc:sldMk cId="829083352" sldId="263"/>
            <ac:spMk id="3" creationId="{0D2A69BF-E17B-1AED-B4F7-9CB11162A679}"/>
          </ac:spMkLst>
        </pc:spChg>
        <pc:spChg chg="mod">
          <ac:chgData name="Thorsten Cebulsky" userId="ccdc42b7223f7fdf" providerId="LiveId" clId="{2DC7029E-B7F4-494D-AF5F-802057B06F9B}" dt="2023-08-19T16:49:27.093" v="8132" actId="20577"/>
          <ac:spMkLst>
            <pc:docMk/>
            <pc:sldMk cId="829083352" sldId="263"/>
            <ac:spMk id="4" creationId="{DC588E29-ADD4-DB8E-C790-93EF7EE6629D}"/>
          </ac:spMkLst>
        </pc:spChg>
        <pc:spChg chg="del">
          <ac:chgData name="Thorsten Cebulsky" userId="ccdc42b7223f7fdf" providerId="LiveId" clId="{2DC7029E-B7F4-494D-AF5F-802057B06F9B}" dt="2023-08-19T16:03:15.776" v="7509" actId="478"/>
          <ac:spMkLst>
            <pc:docMk/>
            <pc:sldMk cId="829083352" sldId="263"/>
            <ac:spMk id="5" creationId="{9DC89EDF-CCE3-9A8F-FC25-5C886DB08710}"/>
          </ac:spMkLst>
        </pc:spChg>
        <pc:spChg chg="del">
          <ac:chgData name="Thorsten Cebulsky" userId="ccdc42b7223f7fdf" providerId="LiveId" clId="{2DC7029E-B7F4-494D-AF5F-802057B06F9B}" dt="2023-08-19T16:03:16.464" v="7510" actId="478"/>
          <ac:spMkLst>
            <pc:docMk/>
            <pc:sldMk cId="829083352" sldId="263"/>
            <ac:spMk id="6" creationId="{058F703B-E4C4-CE00-9373-C552A71557AE}"/>
          </ac:spMkLst>
        </pc:spChg>
        <pc:spChg chg="del mod">
          <ac:chgData name="Thorsten Cebulsky" userId="ccdc42b7223f7fdf" providerId="LiveId" clId="{2DC7029E-B7F4-494D-AF5F-802057B06F9B}" dt="2023-08-19T16:03:18.554" v="7512" actId="478"/>
          <ac:spMkLst>
            <pc:docMk/>
            <pc:sldMk cId="829083352" sldId="263"/>
            <ac:spMk id="7" creationId="{EBC1DEAB-B0A0-07A4-7F8E-8DFCBDCEFA06}"/>
          </ac:spMkLst>
        </pc:spChg>
        <pc:spChg chg="del mod">
          <ac:chgData name="Thorsten Cebulsky" userId="ccdc42b7223f7fdf" providerId="LiveId" clId="{2DC7029E-B7F4-494D-AF5F-802057B06F9B}" dt="2023-08-19T16:03:14.188" v="7508" actId="478"/>
          <ac:spMkLst>
            <pc:docMk/>
            <pc:sldMk cId="829083352" sldId="263"/>
            <ac:spMk id="8" creationId="{E9D9D370-DC44-B20B-644D-40AEED8EFD74}"/>
          </ac:spMkLst>
        </pc:spChg>
        <pc:spChg chg="add del mod">
          <ac:chgData name="Thorsten Cebulsky" userId="ccdc42b7223f7fdf" providerId="LiveId" clId="{2DC7029E-B7F4-494D-AF5F-802057B06F9B}" dt="2023-08-19T16:03:39.614" v="7519" actId="478"/>
          <ac:spMkLst>
            <pc:docMk/>
            <pc:sldMk cId="829083352" sldId="263"/>
            <ac:spMk id="9" creationId="{ECFF9440-3658-A12B-B694-750FBF80F5AD}"/>
          </ac:spMkLst>
        </pc:spChg>
        <pc:spChg chg="mod">
          <ac:chgData name="Thorsten Cebulsky" userId="ccdc42b7223f7fdf" providerId="LiveId" clId="{2DC7029E-B7F4-494D-AF5F-802057B06F9B}" dt="2023-08-20T13:39:25.701" v="8593" actId="20577"/>
          <ac:spMkLst>
            <pc:docMk/>
            <pc:sldMk cId="829083352" sldId="263"/>
            <ac:spMk id="10" creationId="{9A5DA598-B784-B24F-28EC-EC30203A045B}"/>
          </ac:spMkLst>
        </pc:spChg>
        <pc:spChg chg="del mod">
          <ac:chgData name="Thorsten Cebulsky" userId="ccdc42b7223f7fdf" providerId="LiveId" clId="{2DC7029E-B7F4-494D-AF5F-802057B06F9B}" dt="2023-08-19T16:43:57.944" v="8046"/>
          <ac:spMkLst>
            <pc:docMk/>
            <pc:sldMk cId="829083352" sldId="263"/>
            <ac:spMk id="12" creationId="{3BBB2D2C-DB45-6D12-F119-630C40A0E5F2}"/>
          </ac:spMkLst>
        </pc:spChg>
        <pc:spChg chg="mod">
          <ac:chgData name="Thorsten Cebulsky" userId="ccdc42b7223f7fdf" providerId="LiveId" clId="{2DC7029E-B7F4-494D-AF5F-802057B06F9B}" dt="2023-08-19T16:33:17.580" v="7596" actId="20577"/>
          <ac:spMkLst>
            <pc:docMk/>
            <pc:sldMk cId="829083352" sldId="263"/>
            <ac:spMk id="15" creationId="{89882F22-0924-8CD7-6805-ED0D474DC66D}"/>
          </ac:spMkLst>
        </pc:spChg>
        <pc:spChg chg="add del mod">
          <ac:chgData name="Thorsten Cebulsky" userId="ccdc42b7223f7fdf" providerId="LiveId" clId="{2DC7029E-B7F4-494D-AF5F-802057B06F9B}" dt="2023-08-19T16:03:43.271" v="7521" actId="478"/>
          <ac:spMkLst>
            <pc:docMk/>
            <pc:sldMk cId="829083352" sldId="263"/>
            <ac:spMk id="16" creationId="{5AD157E0-186E-91D5-7B39-0B48C7DCDC9E}"/>
          </ac:spMkLst>
        </pc:spChg>
        <pc:spChg chg="add del mod">
          <ac:chgData name="Thorsten Cebulsky" userId="ccdc42b7223f7fdf" providerId="LiveId" clId="{2DC7029E-B7F4-494D-AF5F-802057B06F9B}" dt="2023-08-19T16:03:43.271" v="7521" actId="478"/>
          <ac:spMkLst>
            <pc:docMk/>
            <pc:sldMk cId="829083352" sldId="263"/>
            <ac:spMk id="17" creationId="{9D91425E-F2DD-E794-BE06-0CDBF71B0639}"/>
          </ac:spMkLst>
        </pc:spChg>
        <pc:spChg chg="del">
          <ac:chgData name="Thorsten Cebulsky" userId="ccdc42b7223f7fdf" providerId="LiveId" clId="{2DC7029E-B7F4-494D-AF5F-802057B06F9B}" dt="2023-08-19T16:03:19.410" v="7513" actId="478"/>
          <ac:spMkLst>
            <pc:docMk/>
            <pc:sldMk cId="829083352" sldId="263"/>
            <ac:spMk id="18" creationId="{2EE1694A-8BC4-9B7B-F7C1-E2C842C29F42}"/>
          </ac:spMkLst>
        </pc:spChg>
        <pc:spChg chg="add del mod">
          <ac:chgData name="Thorsten Cebulsky" userId="ccdc42b7223f7fdf" providerId="LiveId" clId="{2DC7029E-B7F4-494D-AF5F-802057B06F9B}" dt="2023-08-19T16:03:43.271" v="7521" actId="478"/>
          <ac:spMkLst>
            <pc:docMk/>
            <pc:sldMk cId="829083352" sldId="263"/>
            <ac:spMk id="20" creationId="{C04C5213-FD19-1315-B473-EAE25472CBE5}"/>
          </ac:spMkLst>
        </pc:spChg>
        <pc:spChg chg="del">
          <ac:chgData name="Thorsten Cebulsky" userId="ccdc42b7223f7fdf" providerId="LiveId" clId="{2DC7029E-B7F4-494D-AF5F-802057B06F9B}" dt="2023-08-19T16:03:44.712" v="7522" actId="478"/>
          <ac:spMkLst>
            <pc:docMk/>
            <pc:sldMk cId="829083352" sldId="263"/>
            <ac:spMk id="21" creationId="{1A391806-42DB-425F-6EDA-741B15A1D9A3}"/>
          </ac:spMkLst>
        </pc:spChg>
        <pc:spChg chg="del">
          <ac:chgData name="Thorsten Cebulsky" userId="ccdc42b7223f7fdf" providerId="LiveId" clId="{2DC7029E-B7F4-494D-AF5F-802057B06F9B}" dt="2023-08-19T15:44:54.648" v="6744" actId="478"/>
          <ac:spMkLst>
            <pc:docMk/>
            <pc:sldMk cId="829083352" sldId="263"/>
            <ac:spMk id="22" creationId="{4829AA0F-AFE3-A253-C476-0E8A9E46BF2D}"/>
          </ac:spMkLst>
        </pc:spChg>
        <pc:spChg chg="mod">
          <ac:chgData name="Thorsten Cebulsky" userId="ccdc42b7223f7fdf" providerId="LiveId" clId="{2DC7029E-B7F4-494D-AF5F-802057B06F9B}" dt="2023-08-19T16:01:28.566" v="7493"/>
          <ac:spMkLst>
            <pc:docMk/>
            <pc:sldMk cId="829083352" sldId="263"/>
            <ac:spMk id="24" creationId="{FB51A08E-1E77-CC47-F546-367BB2C7B1F6}"/>
          </ac:spMkLst>
        </pc:spChg>
        <pc:spChg chg="add mod">
          <ac:chgData name="Thorsten Cebulsky" userId="ccdc42b7223f7fdf" providerId="LiveId" clId="{2DC7029E-B7F4-494D-AF5F-802057B06F9B}" dt="2023-08-19T16:34:41.940" v="7636" actId="20577"/>
          <ac:spMkLst>
            <pc:docMk/>
            <pc:sldMk cId="829083352" sldId="263"/>
            <ac:spMk id="26" creationId="{89DCD6AB-2D1F-30BD-30BF-32F8D2267829}"/>
          </ac:spMkLst>
        </pc:spChg>
        <pc:spChg chg="add del">
          <ac:chgData name="Thorsten Cebulsky" userId="ccdc42b7223f7fdf" providerId="LiveId" clId="{2DC7029E-B7F4-494D-AF5F-802057B06F9B}" dt="2023-08-19T16:01:35.281" v="7495" actId="478"/>
          <ac:spMkLst>
            <pc:docMk/>
            <pc:sldMk cId="829083352" sldId="263"/>
            <ac:spMk id="28" creationId="{B8CC3295-5E0A-596D-2F26-DBBE3FE85569}"/>
          </ac:spMkLst>
        </pc:spChg>
        <pc:spChg chg="add del mod">
          <ac:chgData name="Thorsten Cebulsky" userId="ccdc42b7223f7fdf" providerId="LiveId" clId="{2DC7029E-B7F4-494D-AF5F-802057B06F9B}" dt="2023-08-19T16:02:01.718" v="7498" actId="478"/>
          <ac:spMkLst>
            <pc:docMk/>
            <pc:sldMk cId="829083352" sldId="263"/>
            <ac:spMk id="30" creationId="{D3BF5470-8DC8-A272-45A8-BF002675887E}"/>
          </ac:spMkLst>
        </pc:spChg>
        <pc:spChg chg="add mod">
          <ac:chgData name="Thorsten Cebulsky" userId="ccdc42b7223f7fdf" providerId="LiveId" clId="{2DC7029E-B7F4-494D-AF5F-802057B06F9B}" dt="2023-08-19T16:44:30.503" v="8048" actId="1076"/>
          <ac:spMkLst>
            <pc:docMk/>
            <pc:sldMk cId="829083352" sldId="263"/>
            <ac:spMk id="33" creationId="{37238070-CE36-AE0E-EC8D-409D94B9D4B9}"/>
          </ac:spMkLst>
        </pc:spChg>
        <pc:spChg chg="del">
          <ac:chgData name="Thorsten Cebulsky" userId="ccdc42b7223f7fdf" providerId="LiveId" clId="{2DC7029E-B7F4-494D-AF5F-802057B06F9B}" dt="2023-08-19T15:44:58.583" v="6745" actId="478"/>
          <ac:spMkLst>
            <pc:docMk/>
            <pc:sldMk cId="829083352" sldId="263"/>
            <ac:spMk id="36" creationId="{3E5169BE-FD31-7CEC-F89A-13288994A685}"/>
          </ac:spMkLst>
        </pc:spChg>
        <pc:spChg chg="del">
          <ac:chgData name="Thorsten Cebulsky" userId="ccdc42b7223f7fdf" providerId="LiveId" clId="{2DC7029E-B7F4-494D-AF5F-802057B06F9B}" dt="2023-08-19T15:44:51.724" v="6743" actId="478"/>
          <ac:spMkLst>
            <pc:docMk/>
            <pc:sldMk cId="829083352" sldId="263"/>
            <ac:spMk id="37" creationId="{2DC01F2A-F3BC-E112-250F-7741A9B3F798}"/>
          </ac:spMkLst>
        </pc:spChg>
        <pc:spChg chg="add mod">
          <ac:chgData name="Thorsten Cebulsky" userId="ccdc42b7223f7fdf" providerId="LiveId" clId="{2DC7029E-B7F4-494D-AF5F-802057B06F9B}" dt="2023-08-22T10:31:54.268" v="11964" actId="20577"/>
          <ac:spMkLst>
            <pc:docMk/>
            <pc:sldMk cId="829083352" sldId="263"/>
            <ac:spMk id="52" creationId="{FABBA985-758C-6A9E-25AD-F8596BC5D705}"/>
          </ac:spMkLst>
        </pc:spChg>
        <pc:picChg chg="add del mod">
          <ac:chgData name="Thorsten Cebulsky" userId="ccdc42b7223f7fdf" providerId="LiveId" clId="{2DC7029E-B7F4-494D-AF5F-802057B06F9B}" dt="2023-08-20T14:21:31.588" v="11528" actId="14100"/>
          <ac:picMkLst>
            <pc:docMk/>
            <pc:sldMk cId="829083352" sldId="263"/>
            <ac:picMk id="2" creationId="{AF234DEF-4E28-775D-85B3-B3DA80C7C63F}"/>
          </ac:picMkLst>
        </pc:picChg>
        <pc:picChg chg="add mod">
          <ac:chgData name="Thorsten Cebulsky" userId="ccdc42b7223f7fdf" providerId="LiveId" clId="{2DC7029E-B7F4-494D-AF5F-802057B06F9B}" dt="2023-08-19T16:44:30.503" v="8048" actId="1076"/>
          <ac:picMkLst>
            <pc:docMk/>
            <pc:sldMk cId="829083352" sldId="263"/>
            <ac:picMk id="32" creationId="{47F78FF6-8DC0-F0E4-569C-0FE120737445}"/>
          </ac:picMkLst>
        </pc:picChg>
        <pc:picChg chg="add mod">
          <ac:chgData name="Thorsten Cebulsky" userId="ccdc42b7223f7fdf" providerId="LiveId" clId="{2DC7029E-B7F4-494D-AF5F-802057B06F9B}" dt="2023-08-19T16:35:07.464" v="7639" actId="1076"/>
          <ac:picMkLst>
            <pc:docMk/>
            <pc:sldMk cId="829083352" sldId="263"/>
            <ac:picMk id="35" creationId="{FD3B696C-D4C0-9A3B-1DF9-DB8D296649CF}"/>
          </ac:picMkLst>
        </pc:picChg>
        <pc:picChg chg="add mod">
          <ac:chgData name="Thorsten Cebulsky" userId="ccdc42b7223f7fdf" providerId="LiveId" clId="{2DC7029E-B7F4-494D-AF5F-802057B06F9B}" dt="2023-08-19T16:35:31.906" v="7641" actId="1076"/>
          <ac:picMkLst>
            <pc:docMk/>
            <pc:sldMk cId="829083352" sldId="263"/>
            <ac:picMk id="39" creationId="{6F7648F2-D7B8-107A-5A0C-6C4B826DAC44}"/>
          </ac:picMkLst>
        </pc:picChg>
        <pc:picChg chg="add mod">
          <ac:chgData name="Thorsten Cebulsky" userId="ccdc42b7223f7fdf" providerId="LiveId" clId="{2DC7029E-B7F4-494D-AF5F-802057B06F9B}" dt="2023-08-19T16:35:51.459" v="7643" actId="1076"/>
          <ac:picMkLst>
            <pc:docMk/>
            <pc:sldMk cId="829083352" sldId="263"/>
            <ac:picMk id="41" creationId="{E54FC50A-5379-3E8C-2621-E6216EE1C67B}"/>
          </ac:picMkLst>
        </pc:picChg>
        <pc:picChg chg="add mod">
          <ac:chgData name="Thorsten Cebulsky" userId="ccdc42b7223f7fdf" providerId="LiveId" clId="{2DC7029E-B7F4-494D-AF5F-802057B06F9B}" dt="2023-08-19T16:36:14.542" v="7645" actId="1076"/>
          <ac:picMkLst>
            <pc:docMk/>
            <pc:sldMk cId="829083352" sldId="263"/>
            <ac:picMk id="43" creationId="{4DC3395A-DBC9-C23B-2319-B17901590F3E}"/>
          </ac:picMkLst>
        </pc:picChg>
        <pc:picChg chg="add del">
          <ac:chgData name="Thorsten Cebulsky" userId="ccdc42b7223f7fdf" providerId="LiveId" clId="{2DC7029E-B7F4-494D-AF5F-802057B06F9B}" dt="2023-08-19T16:36:34.166" v="7647" actId="478"/>
          <ac:picMkLst>
            <pc:docMk/>
            <pc:sldMk cId="829083352" sldId="263"/>
            <ac:picMk id="45" creationId="{FBA67E6E-8CFD-3FE8-63E2-EE4DAC14A6DB}"/>
          </ac:picMkLst>
        </pc:picChg>
        <pc:picChg chg="add mod">
          <ac:chgData name="Thorsten Cebulsky" userId="ccdc42b7223f7fdf" providerId="LiveId" clId="{2DC7029E-B7F4-494D-AF5F-802057B06F9B}" dt="2023-08-19T16:36:40.843" v="7649" actId="1076"/>
          <ac:picMkLst>
            <pc:docMk/>
            <pc:sldMk cId="829083352" sldId="263"/>
            <ac:picMk id="47" creationId="{5E5940E9-B4C4-56AC-176D-ED504FDEFCC8}"/>
          </ac:picMkLst>
        </pc:picChg>
        <pc:picChg chg="add mod">
          <ac:chgData name="Thorsten Cebulsky" userId="ccdc42b7223f7fdf" providerId="LiveId" clId="{2DC7029E-B7F4-494D-AF5F-802057B06F9B}" dt="2023-08-19T16:37:16.670" v="7653" actId="1076"/>
          <ac:picMkLst>
            <pc:docMk/>
            <pc:sldMk cId="829083352" sldId="263"/>
            <ac:picMk id="49" creationId="{FA8C2C99-716F-7EC8-374B-B4718EA74FC0}"/>
          </ac:picMkLst>
        </pc:picChg>
        <pc:picChg chg="add mod">
          <ac:chgData name="Thorsten Cebulsky" userId="ccdc42b7223f7fdf" providerId="LiveId" clId="{2DC7029E-B7F4-494D-AF5F-802057B06F9B}" dt="2023-08-19T16:37:47.758" v="7657" actId="14100"/>
          <ac:picMkLst>
            <pc:docMk/>
            <pc:sldMk cId="829083352" sldId="263"/>
            <ac:picMk id="51" creationId="{51477BDD-37C3-E3A0-4418-6D81829A4981}"/>
          </ac:picMkLst>
        </pc:picChg>
        <pc:cxnChg chg="add del mod">
          <ac:chgData name="Thorsten Cebulsky" userId="ccdc42b7223f7fdf" providerId="LiveId" clId="{2DC7029E-B7F4-494D-AF5F-802057B06F9B}" dt="2023-08-19T16:03:43.271" v="7521" actId="478"/>
          <ac:cxnSpMkLst>
            <pc:docMk/>
            <pc:sldMk cId="829083352" sldId="263"/>
            <ac:cxnSpMk id="11" creationId="{E113596A-F383-3402-E8D8-C88D66793556}"/>
          </ac:cxnSpMkLst>
        </pc:cxnChg>
        <pc:cxnChg chg="add del mod">
          <ac:chgData name="Thorsten Cebulsky" userId="ccdc42b7223f7fdf" providerId="LiveId" clId="{2DC7029E-B7F4-494D-AF5F-802057B06F9B}" dt="2023-08-19T16:03:43.271" v="7521" actId="478"/>
          <ac:cxnSpMkLst>
            <pc:docMk/>
            <pc:sldMk cId="829083352" sldId="263"/>
            <ac:cxnSpMk id="13" creationId="{E700C7E2-5B4A-D1FC-F1DD-7C9D4BC4DA50}"/>
          </ac:cxnSpMkLst>
        </pc:cxnChg>
        <pc:cxnChg chg="add del mod">
          <ac:chgData name="Thorsten Cebulsky" userId="ccdc42b7223f7fdf" providerId="LiveId" clId="{2DC7029E-B7F4-494D-AF5F-802057B06F9B}" dt="2023-08-19T16:03:43.271" v="7521" actId="478"/>
          <ac:cxnSpMkLst>
            <pc:docMk/>
            <pc:sldMk cId="829083352" sldId="263"/>
            <ac:cxnSpMk id="14" creationId="{B2069D0D-F327-CCA0-0157-D92D4EB0374D}"/>
          </ac:cxnSpMkLst>
        </pc:cxnChg>
      </pc:sldChg>
      <pc:sldChg chg="addSp delSp modSp mod">
        <pc:chgData name="Thorsten Cebulsky" userId="ccdc42b7223f7fdf" providerId="LiveId" clId="{2DC7029E-B7F4-494D-AF5F-802057B06F9B}" dt="2023-08-20T14:21:25.062" v="11527" actId="14100"/>
        <pc:sldMkLst>
          <pc:docMk/>
          <pc:sldMk cId="3731977585" sldId="264"/>
        </pc:sldMkLst>
        <pc:spChg chg="mod">
          <ac:chgData name="Thorsten Cebulsky" userId="ccdc42b7223f7fdf" providerId="LiveId" clId="{2DC7029E-B7F4-494D-AF5F-802057B06F9B}" dt="2023-08-20T13:29:25.849" v="8166" actId="20577"/>
          <ac:spMkLst>
            <pc:docMk/>
            <pc:sldMk cId="3731977585" sldId="264"/>
            <ac:spMk id="4" creationId="{DC588E29-ADD4-DB8E-C790-93EF7EE6629D}"/>
          </ac:spMkLst>
        </pc:spChg>
        <pc:spChg chg="mod">
          <ac:chgData name="Thorsten Cebulsky" userId="ccdc42b7223f7fdf" providerId="LiveId" clId="{2DC7029E-B7F4-494D-AF5F-802057B06F9B}" dt="2023-08-20T13:55:06.368" v="9459" actId="20577"/>
          <ac:spMkLst>
            <pc:docMk/>
            <pc:sldMk cId="3731977585" sldId="264"/>
            <ac:spMk id="10" creationId="{9A5DA598-B784-B24F-28EC-EC30203A045B}"/>
          </ac:spMkLst>
        </pc:spChg>
        <pc:spChg chg="add mod">
          <ac:chgData name="Thorsten Cebulsky" userId="ccdc42b7223f7fdf" providerId="LiveId" clId="{2DC7029E-B7F4-494D-AF5F-802057B06F9B}" dt="2023-08-20T13:46:25.589" v="8648" actId="20577"/>
          <ac:spMkLst>
            <pc:docMk/>
            <pc:sldMk cId="3731977585" sldId="264"/>
            <ac:spMk id="12" creationId="{9867A18B-6F32-20E3-A071-163B700C95B7}"/>
          </ac:spMkLst>
        </pc:spChg>
        <pc:spChg chg="add mod">
          <ac:chgData name="Thorsten Cebulsky" userId="ccdc42b7223f7fdf" providerId="LiveId" clId="{2DC7029E-B7F4-494D-AF5F-802057B06F9B}" dt="2023-08-20T13:49:35.517" v="8826" actId="1076"/>
          <ac:spMkLst>
            <pc:docMk/>
            <pc:sldMk cId="3731977585" sldId="264"/>
            <ac:spMk id="13" creationId="{B079360D-3661-CBF3-BC81-1AE211B99320}"/>
          </ac:spMkLst>
        </pc:spChg>
        <pc:spChg chg="add mod">
          <ac:chgData name="Thorsten Cebulsky" userId="ccdc42b7223f7fdf" providerId="LiveId" clId="{2DC7029E-B7F4-494D-AF5F-802057B06F9B}" dt="2023-08-20T13:47:12.564" v="8731" actId="14100"/>
          <ac:spMkLst>
            <pc:docMk/>
            <pc:sldMk cId="3731977585" sldId="264"/>
            <ac:spMk id="14" creationId="{C4012A58-5674-DF78-52A1-261E6BDB3178}"/>
          </ac:spMkLst>
        </pc:spChg>
        <pc:spChg chg="mod">
          <ac:chgData name="Thorsten Cebulsky" userId="ccdc42b7223f7fdf" providerId="LiveId" clId="{2DC7029E-B7F4-494D-AF5F-802057B06F9B}" dt="2023-08-20T13:40:56.414" v="8594" actId="6549"/>
          <ac:spMkLst>
            <pc:docMk/>
            <pc:sldMk cId="3731977585" sldId="264"/>
            <ac:spMk id="15" creationId="{89882F22-0924-8CD7-6805-ED0D474DC66D}"/>
          </ac:spMkLst>
        </pc:spChg>
        <pc:spChg chg="add mod">
          <ac:chgData name="Thorsten Cebulsky" userId="ccdc42b7223f7fdf" providerId="LiveId" clId="{2DC7029E-B7F4-494D-AF5F-802057B06F9B}" dt="2023-08-20T13:47:45.604" v="8773" actId="20577"/>
          <ac:spMkLst>
            <pc:docMk/>
            <pc:sldMk cId="3731977585" sldId="264"/>
            <ac:spMk id="18" creationId="{8BBEFF04-4218-DC6F-E2B0-51387A091B69}"/>
          </ac:spMkLst>
        </pc:spChg>
        <pc:spChg chg="add mod">
          <ac:chgData name="Thorsten Cebulsky" userId="ccdc42b7223f7fdf" providerId="LiveId" clId="{2DC7029E-B7F4-494D-AF5F-802057B06F9B}" dt="2023-08-20T13:48:10.170" v="8795" actId="20577"/>
          <ac:spMkLst>
            <pc:docMk/>
            <pc:sldMk cId="3731977585" sldId="264"/>
            <ac:spMk id="22" creationId="{C4759342-6638-ED73-71AD-F8368ED36A0C}"/>
          </ac:spMkLst>
        </pc:spChg>
        <pc:spChg chg="del mod">
          <ac:chgData name="Thorsten Cebulsky" userId="ccdc42b7223f7fdf" providerId="LiveId" clId="{2DC7029E-B7F4-494D-AF5F-802057B06F9B}" dt="2023-08-20T13:40:58.859" v="8595" actId="478"/>
          <ac:spMkLst>
            <pc:docMk/>
            <pc:sldMk cId="3731977585" sldId="264"/>
            <ac:spMk id="26" creationId="{89DCD6AB-2D1F-30BD-30BF-32F8D2267829}"/>
          </ac:spMkLst>
        </pc:spChg>
        <pc:spChg chg="add mod">
          <ac:chgData name="Thorsten Cebulsky" userId="ccdc42b7223f7fdf" providerId="LiveId" clId="{2DC7029E-B7F4-494D-AF5F-802057B06F9B}" dt="2023-08-20T13:50:42.910" v="8857" actId="207"/>
          <ac:spMkLst>
            <pc:docMk/>
            <pc:sldMk cId="3731977585" sldId="264"/>
            <ac:spMk id="28" creationId="{ADEEC6D7-EDF6-9CD4-059F-E2EE236C7393}"/>
          </ac:spMkLst>
        </pc:spChg>
        <pc:spChg chg="mod">
          <ac:chgData name="Thorsten Cebulsky" userId="ccdc42b7223f7fdf" providerId="LiveId" clId="{2DC7029E-B7F4-494D-AF5F-802057B06F9B}" dt="2023-08-20T13:45:09.816" v="8624" actId="1076"/>
          <ac:spMkLst>
            <pc:docMk/>
            <pc:sldMk cId="3731977585" sldId="264"/>
            <ac:spMk id="33" creationId="{37238070-CE36-AE0E-EC8D-409D94B9D4B9}"/>
          </ac:spMkLst>
        </pc:spChg>
        <pc:spChg chg="mod">
          <ac:chgData name="Thorsten Cebulsky" userId="ccdc42b7223f7fdf" providerId="LiveId" clId="{2DC7029E-B7F4-494D-AF5F-802057B06F9B}" dt="2023-08-20T13:52:38.991" v="9342" actId="20577"/>
          <ac:spMkLst>
            <pc:docMk/>
            <pc:sldMk cId="3731977585" sldId="264"/>
            <ac:spMk id="52" creationId="{FABBA985-758C-6A9E-25AD-F8596BC5D705}"/>
          </ac:spMkLst>
        </pc:spChg>
        <pc:picChg chg="del">
          <ac:chgData name="Thorsten Cebulsky" userId="ccdc42b7223f7fdf" providerId="LiveId" clId="{2DC7029E-B7F4-494D-AF5F-802057B06F9B}" dt="2023-08-20T13:29:43.899" v="8167" actId="478"/>
          <ac:picMkLst>
            <pc:docMk/>
            <pc:sldMk cId="3731977585" sldId="264"/>
            <ac:picMk id="2" creationId="{AF234DEF-4E28-775D-85B3-B3DA80C7C63F}"/>
          </ac:picMkLst>
        </pc:picChg>
        <pc:picChg chg="add mod">
          <ac:chgData name="Thorsten Cebulsky" userId="ccdc42b7223f7fdf" providerId="LiveId" clId="{2DC7029E-B7F4-494D-AF5F-802057B06F9B}" dt="2023-08-20T14:21:25.062" v="11527" actId="14100"/>
          <ac:picMkLst>
            <pc:docMk/>
            <pc:sldMk cId="3731977585" sldId="264"/>
            <ac:picMk id="3" creationId="{3DAB7FB6-921C-7CCA-EB5F-B2B6EDCDBF8C}"/>
          </ac:picMkLst>
        </pc:picChg>
        <pc:picChg chg="add mod">
          <ac:chgData name="Thorsten Cebulsky" userId="ccdc42b7223f7fdf" providerId="LiveId" clId="{2DC7029E-B7F4-494D-AF5F-802057B06F9B}" dt="2023-08-20T13:48:51.502" v="8811" actId="1076"/>
          <ac:picMkLst>
            <pc:docMk/>
            <pc:sldMk cId="3731977585" sldId="264"/>
            <ac:picMk id="6" creationId="{99BCC265-7036-8DF3-1215-C6AF2A77E1FF}"/>
          </ac:picMkLst>
        </pc:picChg>
        <pc:picChg chg="del">
          <ac:chgData name="Thorsten Cebulsky" userId="ccdc42b7223f7fdf" providerId="LiveId" clId="{2DC7029E-B7F4-494D-AF5F-802057B06F9B}" dt="2023-08-20T13:41:03.218" v="8596" actId="478"/>
          <ac:picMkLst>
            <pc:docMk/>
            <pc:sldMk cId="3731977585" sldId="264"/>
            <ac:picMk id="32" creationId="{47F78FF6-8DC0-F0E4-569C-0FE120737445}"/>
          </ac:picMkLst>
        </pc:picChg>
        <pc:picChg chg="del">
          <ac:chgData name="Thorsten Cebulsky" userId="ccdc42b7223f7fdf" providerId="LiveId" clId="{2DC7029E-B7F4-494D-AF5F-802057B06F9B}" dt="2023-08-20T13:33:23.920" v="8380" actId="478"/>
          <ac:picMkLst>
            <pc:docMk/>
            <pc:sldMk cId="3731977585" sldId="264"/>
            <ac:picMk id="35" creationId="{FD3B696C-D4C0-9A3B-1DF9-DB8D296649CF}"/>
          </ac:picMkLst>
        </pc:picChg>
        <pc:picChg chg="del">
          <ac:chgData name="Thorsten Cebulsky" userId="ccdc42b7223f7fdf" providerId="LiveId" clId="{2DC7029E-B7F4-494D-AF5F-802057B06F9B}" dt="2023-08-20T13:33:22.825" v="8379" actId="478"/>
          <ac:picMkLst>
            <pc:docMk/>
            <pc:sldMk cId="3731977585" sldId="264"/>
            <ac:picMk id="39" creationId="{6F7648F2-D7B8-107A-5A0C-6C4B826DAC44}"/>
          </ac:picMkLst>
        </pc:picChg>
        <pc:picChg chg="del">
          <ac:chgData name="Thorsten Cebulsky" userId="ccdc42b7223f7fdf" providerId="LiveId" clId="{2DC7029E-B7F4-494D-AF5F-802057B06F9B}" dt="2023-08-20T13:33:25.531" v="8381" actId="478"/>
          <ac:picMkLst>
            <pc:docMk/>
            <pc:sldMk cId="3731977585" sldId="264"/>
            <ac:picMk id="41" creationId="{E54FC50A-5379-3E8C-2621-E6216EE1C67B}"/>
          </ac:picMkLst>
        </pc:picChg>
        <pc:picChg chg="del">
          <ac:chgData name="Thorsten Cebulsky" userId="ccdc42b7223f7fdf" providerId="LiveId" clId="{2DC7029E-B7F4-494D-AF5F-802057B06F9B}" dt="2023-08-20T13:33:29.959" v="8382" actId="478"/>
          <ac:picMkLst>
            <pc:docMk/>
            <pc:sldMk cId="3731977585" sldId="264"/>
            <ac:picMk id="43" creationId="{4DC3395A-DBC9-C23B-2319-B17901590F3E}"/>
          </ac:picMkLst>
        </pc:picChg>
        <pc:picChg chg="del">
          <ac:chgData name="Thorsten Cebulsky" userId="ccdc42b7223f7fdf" providerId="LiveId" clId="{2DC7029E-B7F4-494D-AF5F-802057B06F9B}" dt="2023-08-20T13:33:20.219" v="8376" actId="478"/>
          <ac:picMkLst>
            <pc:docMk/>
            <pc:sldMk cId="3731977585" sldId="264"/>
            <ac:picMk id="47" creationId="{5E5940E9-B4C4-56AC-176D-ED504FDEFCC8}"/>
          </ac:picMkLst>
        </pc:picChg>
        <pc:picChg chg="del">
          <ac:chgData name="Thorsten Cebulsky" userId="ccdc42b7223f7fdf" providerId="LiveId" clId="{2DC7029E-B7F4-494D-AF5F-802057B06F9B}" dt="2023-08-20T13:33:21.906" v="8378" actId="478"/>
          <ac:picMkLst>
            <pc:docMk/>
            <pc:sldMk cId="3731977585" sldId="264"/>
            <ac:picMk id="49" creationId="{FA8C2C99-716F-7EC8-374B-B4718EA74FC0}"/>
          </ac:picMkLst>
        </pc:picChg>
        <pc:picChg chg="del">
          <ac:chgData name="Thorsten Cebulsky" userId="ccdc42b7223f7fdf" providerId="LiveId" clId="{2DC7029E-B7F4-494D-AF5F-802057B06F9B}" dt="2023-08-20T13:33:21.246" v="8377" actId="478"/>
          <ac:picMkLst>
            <pc:docMk/>
            <pc:sldMk cId="3731977585" sldId="264"/>
            <ac:picMk id="51" creationId="{51477BDD-37C3-E3A0-4418-6D81829A4981}"/>
          </ac:picMkLst>
        </pc:picChg>
        <pc:cxnChg chg="add">
          <ac:chgData name="Thorsten Cebulsky" userId="ccdc42b7223f7fdf" providerId="LiveId" clId="{2DC7029E-B7F4-494D-AF5F-802057B06F9B}" dt="2023-08-20T13:45:36.293" v="8627" actId="11529"/>
          <ac:cxnSpMkLst>
            <pc:docMk/>
            <pc:sldMk cId="3731977585" sldId="264"/>
            <ac:cxnSpMk id="8" creationId="{B1505C22-D999-9565-2ACB-022F4C8DC3C0}"/>
          </ac:cxnSpMkLst>
        </pc:cxnChg>
        <pc:cxnChg chg="add">
          <ac:chgData name="Thorsten Cebulsky" userId="ccdc42b7223f7fdf" providerId="LiveId" clId="{2DC7029E-B7F4-494D-AF5F-802057B06F9B}" dt="2023-08-20T13:45:48.747" v="8628" actId="11529"/>
          <ac:cxnSpMkLst>
            <pc:docMk/>
            <pc:sldMk cId="3731977585" sldId="264"/>
            <ac:cxnSpMk id="11" creationId="{7258B208-9AAA-BEC8-DAF1-6B6BB7212813}"/>
          </ac:cxnSpMkLst>
        </pc:cxnChg>
        <pc:cxnChg chg="add mod">
          <ac:chgData name="Thorsten Cebulsky" userId="ccdc42b7223f7fdf" providerId="LiveId" clId="{2DC7029E-B7F4-494D-AF5F-802057B06F9B}" dt="2023-08-20T13:47:21.451" v="8734" actId="14100"/>
          <ac:cxnSpMkLst>
            <pc:docMk/>
            <pc:sldMk cId="3731977585" sldId="264"/>
            <ac:cxnSpMk id="16" creationId="{C41C3480-8925-023D-94EC-64C9DE3AD05E}"/>
          </ac:cxnSpMkLst>
        </pc:cxnChg>
        <pc:cxnChg chg="add mod">
          <ac:chgData name="Thorsten Cebulsky" userId="ccdc42b7223f7fdf" providerId="LiveId" clId="{2DC7029E-B7F4-494D-AF5F-802057B06F9B}" dt="2023-08-20T13:50:16.675" v="8828" actId="14100"/>
          <ac:cxnSpMkLst>
            <pc:docMk/>
            <pc:sldMk cId="3731977585" sldId="264"/>
            <ac:cxnSpMk id="20" creationId="{BDC308F3-8FDA-862D-AC68-19BCF1EA2D30}"/>
          </ac:cxnSpMkLst>
        </pc:cxnChg>
        <pc:cxnChg chg="add mod">
          <ac:chgData name="Thorsten Cebulsky" userId="ccdc42b7223f7fdf" providerId="LiveId" clId="{2DC7029E-B7F4-494D-AF5F-802057B06F9B}" dt="2023-08-20T13:50:19.525" v="8829" actId="14100"/>
          <ac:cxnSpMkLst>
            <pc:docMk/>
            <pc:sldMk cId="3731977585" sldId="264"/>
            <ac:cxnSpMk id="25" creationId="{E4B9031E-2C3A-6E91-DAFC-A9373A1D01C9}"/>
          </ac:cxnSpMkLst>
        </pc:cxnChg>
        <pc:cxnChg chg="add mod">
          <ac:chgData name="Thorsten Cebulsky" userId="ccdc42b7223f7fdf" providerId="LiveId" clId="{2DC7029E-B7F4-494D-AF5F-802057B06F9B}" dt="2023-08-20T13:49:28.716" v="8825" actId="14100"/>
          <ac:cxnSpMkLst>
            <pc:docMk/>
            <pc:sldMk cId="3731977585" sldId="264"/>
            <ac:cxnSpMk id="29" creationId="{4C2EF3B7-AC6F-EEA3-C221-20870C2065DB}"/>
          </ac:cxnSpMkLst>
        </pc:cxnChg>
      </pc:sldChg>
      <pc:sldChg chg="addSp delSp modSp mod">
        <pc:chgData name="Thorsten Cebulsky" userId="ccdc42b7223f7fdf" providerId="LiveId" clId="{2DC7029E-B7F4-494D-AF5F-802057B06F9B}" dt="2023-08-22T10:33:29.326" v="12046" actId="20577"/>
        <pc:sldMkLst>
          <pc:docMk/>
          <pc:sldMk cId="4043037834" sldId="265"/>
        </pc:sldMkLst>
        <pc:spChg chg="mod">
          <ac:chgData name="Thorsten Cebulsky" userId="ccdc42b7223f7fdf" providerId="LiveId" clId="{2DC7029E-B7F4-494D-AF5F-802057B06F9B}" dt="2023-08-20T14:01:48.853" v="9807" actId="20577"/>
          <ac:spMkLst>
            <pc:docMk/>
            <pc:sldMk cId="4043037834" sldId="265"/>
            <ac:spMk id="4" creationId="{DC588E29-ADD4-DB8E-C790-93EF7EE6629D}"/>
          </ac:spMkLst>
        </pc:spChg>
        <pc:spChg chg="add del">
          <ac:chgData name="Thorsten Cebulsky" userId="ccdc42b7223f7fdf" providerId="LiveId" clId="{2DC7029E-B7F4-494D-AF5F-802057B06F9B}" dt="2023-08-20T13:56:58.864" v="9537" actId="478"/>
          <ac:spMkLst>
            <pc:docMk/>
            <pc:sldMk cId="4043037834" sldId="265"/>
            <ac:spMk id="5" creationId="{E50BB928-69C3-A5E0-0FD1-2B20A1772125}"/>
          </ac:spMkLst>
        </pc:spChg>
        <pc:spChg chg="add del mod">
          <ac:chgData name="Thorsten Cebulsky" userId="ccdc42b7223f7fdf" providerId="LiveId" clId="{2DC7029E-B7F4-494D-AF5F-802057B06F9B}" dt="2023-08-20T13:56:55.987" v="9536" actId="478"/>
          <ac:spMkLst>
            <pc:docMk/>
            <pc:sldMk cId="4043037834" sldId="265"/>
            <ac:spMk id="9" creationId="{7DE5080C-6F72-0E2F-0A22-9BBA3DAF5A09}"/>
          </ac:spMkLst>
        </pc:spChg>
        <pc:spChg chg="mod">
          <ac:chgData name="Thorsten Cebulsky" userId="ccdc42b7223f7fdf" providerId="LiveId" clId="{2DC7029E-B7F4-494D-AF5F-802057B06F9B}" dt="2023-08-22T10:33:11.748" v="12019" actId="6549"/>
          <ac:spMkLst>
            <pc:docMk/>
            <pc:sldMk cId="4043037834" sldId="265"/>
            <ac:spMk id="10" creationId="{9A5DA598-B784-B24F-28EC-EC30203A045B}"/>
          </ac:spMkLst>
        </pc:spChg>
        <pc:spChg chg="del mod">
          <ac:chgData name="Thorsten Cebulsky" userId="ccdc42b7223f7fdf" providerId="LiveId" clId="{2DC7029E-B7F4-494D-AF5F-802057B06F9B}" dt="2023-08-20T14:02:06.118" v="9814" actId="478"/>
          <ac:spMkLst>
            <pc:docMk/>
            <pc:sldMk cId="4043037834" sldId="265"/>
            <ac:spMk id="12" creationId="{9867A18B-6F32-20E3-A071-163B700C95B7}"/>
          </ac:spMkLst>
        </pc:spChg>
        <pc:spChg chg="del">
          <ac:chgData name="Thorsten Cebulsky" userId="ccdc42b7223f7fdf" providerId="LiveId" clId="{2DC7029E-B7F4-494D-AF5F-802057B06F9B}" dt="2023-08-20T14:02:02.675" v="9810" actId="478"/>
          <ac:spMkLst>
            <pc:docMk/>
            <pc:sldMk cId="4043037834" sldId="265"/>
            <ac:spMk id="13" creationId="{B079360D-3661-CBF3-BC81-1AE211B99320}"/>
          </ac:spMkLst>
        </pc:spChg>
        <pc:spChg chg="del">
          <ac:chgData name="Thorsten Cebulsky" userId="ccdc42b7223f7fdf" providerId="LiveId" clId="{2DC7029E-B7F4-494D-AF5F-802057B06F9B}" dt="2023-08-20T14:02:07.347" v="9815" actId="478"/>
          <ac:spMkLst>
            <pc:docMk/>
            <pc:sldMk cId="4043037834" sldId="265"/>
            <ac:spMk id="14" creationId="{C4012A58-5674-DF78-52A1-261E6BDB3178}"/>
          </ac:spMkLst>
        </pc:spChg>
        <pc:spChg chg="del">
          <ac:chgData name="Thorsten Cebulsky" userId="ccdc42b7223f7fdf" providerId="LiveId" clId="{2DC7029E-B7F4-494D-AF5F-802057B06F9B}" dt="2023-08-20T13:56:36.286" v="9530" actId="478"/>
          <ac:spMkLst>
            <pc:docMk/>
            <pc:sldMk cId="4043037834" sldId="265"/>
            <ac:spMk id="15" creationId="{89882F22-0924-8CD7-6805-ED0D474DC66D}"/>
          </ac:spMkLst>
        </pc:spChg>
        <pc:spChg chg="del">
          <ac:chgData name="Thorsten Cebulsky" userId="ccdc42b7223f7fdf" providerId="LiveId" clId="{2DC7029E-B7F4-494D-AF5F-802057B06F9B}" dt="2023-08-20T14:02:08.502" v="9816" actId="478"/>
          <ac:spMkLst>
            <pc:docMk/>
            <pc:sldMk cId="4043037834" sldId="265"/>
            <ac:spMk id="18" creationId="{8BBEFF04-4218-DC6F-E2B0-51387A091B69}"/>
          </ac:spMkLst>
        </pc:spChg>
        <pc:spChg chg="add del mod">
          <ac:chgData name="Thorsten Cebulsky" userId="ccdc42b7223f7fdf" providerId="LiveId" clId="{2DC7029E-B7F4-494D-AF5F-802057B06F9B}" dt="2023-08-22T10:33:29.326" v="12046" actId="20577"/>
          <ac:spMkLst>
            <pc:docMk/>
            <pc:sldMk cId="4043037834" sldId="265"/>
            <ac:spMk id="21" creationId="{42D1F106-D9DD-5095-6FA6-9B545C76A44C}"/>
          </ac:spMkLst>
        </pc:spChg>
        <pc:spChg chg="del">
          <ac:chgData name="Thorsten Cebulsky" userId="ccdc42b7223f7fdf" providerId="LiveId" clId="{2DC7029E-B7F4-494D-AF5F-802057B06F9B}" dt="2023-08-20T14:02:09.517" v="9817" actId="478"/>
          <ac:spMkLst>
            <pc:docMk/>
            <pc:sldMk cId="4043037834" sldId="265"/>
            <ac:spMk id="22" creationId="{C4759342-6638-ED73-71AD-F8368ED36A0C}"/>
          </ac:spMkLst>
        </pc:spChg>
        <pc:spChg chg="add mod">
          <ac:chgData name="Thorsten Cebulsky" userId="ccdc42b7223f7fdf" providerId="LiveId" clId="{2DC7029E-B7F4-494D-AF5F-802057B06F9B}" dt="2023-08-20T14:07:27.678" v="10285" actId="113"/>
          <ac:spMkLst>
            <pc:docMk/>
            <pc:sldMk cId="4043037834" sldId="265"/>
            <ac:spMk id="27" creationId="{CB9789D1-2E59-C7A7-6DF2-21ABDF5ECFDC}"/>
          </ac:spMkLst>
        </pc:spChg>
        <pc:spChg chg="del">
          <ac:chgData name="Thorsten Cebulsky" userId="ccdc42b7223f7fdf" providerId="LiveId" clId="{2DC7029E-B7F4-494D-AF5F-802057B06F9B}" dt="2023-08-20T14:02:13.202" v="9821" actId="478"/>
          <ac:spMkLst>
            <pc:docMk/>
            <pc:sldMk cId="4043037834" sldId="265"/>
            <ac:spMk id="28" creationId="{ADEEC6D7-EDF6-9CD4-059F-E2EE236C7393}"/>
          </ac:spMkLst>
        </pc:spChg>
        <pc:spChg chg="del mod">
          <ac:chgData name="Thorsten Cebulsky" userId="ccdc42b7223f7fdf" providerId="LiveId" clId="{2DC7029E-B7F4-494D-AF5F-802057B06F9B}" dt="2023-08-20T14:02:01.579" v="9809" actId="478"/>
          <ac:spMkLst>
            <pc:docMk/>
            <pc:sldMk cId="4043037834" sldId="265"/>
            <ac:spMk id="33" creationId="{37238070-CE36-AE0E-EC8D-409D94B9D4B9}"/>
          </ac:spMkLst>
        </pc:spChg>
        <pc:spChg chg="mod">
          <ac:chgData name="Thorsten Cebulsky" userId="ccdc42b7223f7fdf" providerId="LiveId" clId="{2DC7029E-B7F4-494D-AF5F-802057B06F9B}" dt="2023-08-20T14:04:39.212" v="10032" actId="20577"/>
          <ac:spMkLst>
            <pc:docMk/>
            <pc:sldMk cId="4043037834" sldId="265"/>
            <ac:spMk id="52" creationId="{FABBA985-758C-6A9E-25AD-F8596BC5D705}"/>
          </ac:spMkLst>
        </pc:spChg>
        <pc:picChg chg="del">
          <ac:chgData name="Thorsten Cebulsky" userId="ccdc42b7223f7fdf" providerId="LiveId" clId="{2DC7029E-B7F4-494D-AF5F-802057B06F9B}" dt="2023-08-20T14:01:24.982" v="9799" actId="478"/>
          <ac:picMkLst>
            <pc:docMk/>
            <pc:sldMk cId="4043037834" sldId="265"/>
            <ac:picMk id="3" creationId="{3DAB7FB6-921C-7CCA-EB5F-B2B6EDCDBF8C}"/>
          </ac:picMkLst>
        </pc:picChg>
        <pc:picChg chg="del">
          <ac:chgData name="Thorsten Cebulsky" userId="ccdc42b7223f7fdf" providerId="LiveId" clId="{2DC7029E-B7F4-494D-AF5F-802057B06F9B}" dt="2023-08-20T14:01:10.113" v="9796" actId="478"/>
          <ac:picMkLst>
            <pc:docMk/>
            <pc:sldMk cId="4043037834" sldId="265"/>
            <ac:picMk id="6" creationId="{99BCC265-7036-8DF3-1215-C6AF2A77E1FF}"/>
          </ac:picMkLst>
        </pc:picChg>
        <pc:picChg chg="add mod">
          <ac:chgData name="Thorsten Cebulsky" userId="ccdc42b7223f7fdf" providerId="LiveId" clId="{2DC7029E-B7F4-494D-AF5F-802057B06F9B}" dt="2023-08-20T14:01:42.182" v="9805" actId="14100"/>
          <ac:picMkLst>
            <pc:docMk/>
            <pc:sldMk cId="4043037834" sldId="265"/>
            <ac:picMk id="26" creationId="{5D0BABA4-1DDD-87FE-9017-21E07119E9F7}"/>
          </ac:picMkLst>
        </pc:picChg>
        <pc:cxnChg chg="del">
          <ac:chgData name="Thorsten Cebulsky" userId="ccdc42b7223f7fdf" providerId="LiveId" clId="{2DC7029E-B7F4-494D-AF5F-802057B06F9B}" dt="2023-08-20T14:02:03.405" v="9811" actId="478"/>
          <ac:cxnSpMkLst>
            <pc:docMk/>
            <pc:sldMk cId="4043037834" sldId="265"/>
            <ac:cxnSpMk id="8" creationId="{B1505C22-D999-9565-2ACB-022F4C8DC3C0}"/>
          </ac:cxnSpMkLst>
        </pc:cxnChg>
        <pc:cxnChg chg="del">
          <ac:chgData name="Thorsten Cebulsky" userId="ccdc42b7223f7fdf" providerId="LiveId" clId="{2DC7029E-B7F4-494D-AF5F-802057B06F9B}" dt="2023-08-20T14:02:04.020" v="9812" actId="478"/>
          <ac:cxnSpMkLst>
            <pc:docMk/>
            <pc:sldMk cId="4043037834" sldId="265"/>
            <ac:cxnSpMk id="11" creationId="{7258B208-9AAA-BEC8-DAF1-6B6BB7212813}"/>
          </ac:cxnSpMkLst>
        </pc:cxnChg>
        <pc:cxnChg chg="del">
          <ac:chgData name="Thorsten Cebulsky" userId="ccdc42b7223f7fdf" providerId="LiveId" clId="{2DC7029E-B7F4-494D-AF5F-802057B06F9B}" dt="2023-08-20T14:02:10.531" v="9818" actId="478"/>
          <ac:cxnSpMkLst>
            <pc:docMk/>
            <pc:sldMk cId="4043037834" sldId="265"/>
            <ac:cxnSpMk id="16" creationId="{C41C3480-8925-023D-94EC-64C9DE3AD05E}"/>
          </ac:cxnSpMkLst>
        </pc:cxnChg>
        <pc:cxnChg chg="del">
          <ac:chgData name="Thorsten Cebulsky" userId="ccdc42b7223f7fdf" providerId="LiveId" clId="{2DC7029E-B7F4-494D-AF5F-802057B06F9B}" dt="2023-08-20T14:02:11.091" v="9819" actId="478"/>
          <ac:cxnSpMkLst>
            <pc:docMk/>
            <pc:sldMk cId="4043037834" sldId="265"/>
            <ac:cxnSpMk id="20" creationId="{BDC308F3-8FDA-862D-AC68-19BCF1EA2D30}"/>
          </ac:cxnSpMkLst>
        </pc:cxnChg>
        <pc:cxnChg chg="del">
          <ac:chgData name="Thorsten Cebulsky" userId="ccdc42b7223f7fdf" providerId="LiveId" clId="{2DC7029E-B7F4-494D-AF5F-802057B06F9B}" dt="2023-08-20T14:02:11.982" v="9820" actId="478"/>
          <ac:cxnSpMkLst>
            <pc:docMk/>
            <pc:sldMk cId="4043037834" sldId="265"/>
            <ac:cxnSpMk id="25" creationId="{E4B9031E-2C3A-6E91-DAFC-A9373A1D01C9}"/>
          </ac:cxnSpMkLst>
        </pc:cxnChg>
        <pc:cxnChg chg="del">
          <ac:chgData name="Thorsten Cebulsky" userId="ccdc42b7223f7fdf" providerId="LiveId" clId="{2DC7029E-B7F4-494D-AF5F-802057B06F9B}" dt="2023-08-20T14:05:17.019" v="10162" actId="478"/>
          <ac:cxnSpMkLst>
            <pc:docMk/>
            <pc:sldMk cId="4043037834" sldId="265"/>
            <ac:cxnSpMk id="29" creationId="{4C2EF3B7-AC6F-EEA3-C221-20870C2065DB}"/>
          </ac:cxnSpMkLst>
        </pc:cxnChg>
      </pc:sldChg>
      <pc:sldChg chg="addSp delSp modSp mod">
        <pc:chgData name="Thorsten Cebulsky" userId="ccdc42b7223f7fdf" providerId="LiveId" clId="{2DC7029E-B7F4-494D-AF5F-802057B06F9B}" dt="2023-08-20T14:30:09.125" v="11830" actId="20577"/>
        <pc:sldMkLst>
          <pc:docMk/>
          <pc:sldMk cId="1018242844" sldId="266"/>
        </pc:sldMkLst>
        <pc:spChg chg="add mod">
          <ac:chgData name="Thorsten Cebulsky" userId="ccdc42b7223f7fdf" providerId="LiveId" clId="{2DC7029E-B7F4-494D-AF5F-802057B06F9B}" dt="2023-08-20T14:19:59.372" v="11514" actId="1076"/>
          <ac:spMkLst>
            <pc:docMk/>
            <pc:sldMk cId="1018242844" sldId="266"/>
            <ac:spMk id="2" creationId="{A883AA30-D48D-8D69-450F-E16AA02B6C54}"/>
          </ac:spMkLst>
        </pc:spChg>
        <pc:spChg chg="add mod">
          <ac:chgData name="Thorsten Cebulsky" userId="ccdc42b7223f7fdf" providerId="LiveId" clId="{2DC7029E-B7F4-494D-AF5F-802057B06F9B}" dt="2023-08-20T14:30:00.754" v="11829" actId="20577"/>
          <ac:spMkLst>
            <pc:docMk/>
            <pc:sldMk cId="1018242844" sldId="266"/>
            <ac:spMk id="3" creationId="{B1039ED9-6DAA-0179-BBBB-26CD7128874C}"/>
          </ac:spMkLst>
        </pc:spChg>
        <pc:spChg chg="mod">
          <ac:chgData name="Thorsten Cebulsky" userId="ccdc42b7223f7fdf" providerId="LiveId" clId="{2DC7029E-B7F4-494D-AF5F-802057B06F9B}" dt="2023-08-20T14:09:48.543" v="10346" actId="20577"/>
          <ac:spMkLst>
            <pc:docMk/>
            <pc:sldMk cId="1018242844" sldId="266"/>
            <ac:spMk id="4" creationId="{DC588E29-ADD4-DB8E-C790-93EF7EE6629D}"/>
          </ac:spMkLst>
        </pc:spChg>
        <pc:spChg chg="mod">
          <ac:chgData name="Thorsten Cebulsky" userId="ccdc42b7223f7fdf" providerId="LiveId" clId="{2DC7029E-B7F4-494D-AF5F-802057B06F9B}" dt="2023-08-20T14:30:09.125" v="11830" actId="20577"/>
          <ac:spMkLst>
            <pc:docMk/>
            <pc:sldMk cId="1018242844" sldId="266"/>
            <ac:spMk id="10" creationId="{9A5DA598-B784-B24F-28EC-EC30203A045B}"/>
          </ac:spMkLst>
        </pc:spChg>
        <pc:spChg chg="del mod">
          <ac:chgData name="Thorsten Cebulsky" userId="ccdc42b7223f7fdf" providerId="LiveId" clId="{2DC7029E-B7F4-494D-AF5F-802057B06F9B}" dt="2023-08-20T14:17:59.442" v="11379" actId="478"/>
          <ac:spMkLst>
            <pc:docMk/>
            <pc:sldMk cId="1018242844" sldId="266"/>
            <ac:spMk id="21" creationId="{42D1F106-D9DD-5095-6FA6-9B545C76A44C}"/>
          </ac:spMkLst>
        </pc:spChg>
        <pc:spChg chg="del">
          <ac:chgData name="Thorsten Cebulsky" userId="ccdc42b7223f7fdf" providerId="LiveId" clId="{2DC7029E-B7F4-494D-AF5F-802057B06F9B}" dt="2023-08-20T14:15:22.284" v="11067" actId="478"/>
          <ac:spMkLst>
            <pc:docMk/>
            <pc:sldMk cId="1018242844" sldId="266"/>
            <ac:spMk id="27" creationId="{CB9789D1-2E59-C7A7-6DF2-21ABDF5ECFDC}"/>
          </ac:spMkLst>
        </pc:spChg>
        <pc:spChg chg="del">
          <ac:chgData name="Thorsten Cebulsky" userId="ccdc42b7223f7fdf" providerId="LiveId" clId="{2DC7029E-B7F4-494D-AF5F-802057B06F9B}" dt="2023-08-20T14:15:20.376" v="11066" actId="478"/>
          <ac:spMkLst>
            <pc:docMk/>
            <pc:sldMk cId="1018242844" sldId="266"/>
            <ac:spMk id="52" creationId="{FABBA985-758C-6A9E-25AD-F8596BC5D705}"/>
          </ac:spMkLst>
        </pc:spChg>
        <pc:picChg chg="add mod">
          <ac:chgData name="Thorsten Cebulsky" userId="ccdc42b7223f7fdf" providerId="LiveId" clId="{2DC7029E-B7F4-494D-AF5F-802057B06F9B}" dt="2023-08-20T14:20:16.813" v="11519" actId="1076"/>
          <ac:picMkLst>
            <pc:docMk/>
            <pc:sldMk cId="1018242844" sldId="266"/>
            <ac:picMk id="5" creationId="{54D16028-0EEF-DBAF-AD8A-23E73C8C837E}"/>
          </ac:picMkLst>
        </pc:picChg>
        <pc:picChg chg="add mod">
          <ac:chgData name="Thorsten Cebulsky" userId="ccdc42b7223f7fdf" providerId="LiveId" clId="{2DC7029E-B7F4-494D-AF5F-802057B06F9B}" dt="2023-08-20T14:20:31.950" v="11522" actId="14100"/>
          <ac:picMkLst>
            <pc:docMk/>
            <pc:sldMk cId="1018242844" sldId="266"/>
            <ac:picMk id="6" creationId="{4621919B-4EFC-5A5B-8330-0A69FAD7D6E6}"/>
          </ac:picMkLst>
        </pc:picChg>
        <pc:picChg chg="add mod">
          <ac:chgData name="Thorsten Cebulsky" userId="ccdc42b7223f7fdf" providerId="LiveId" clId="{2DC7029E-B7F4-494D-AF5F-802057B06F9B}" dt="2023-08-20T14:21:10.428" v="11526" actId="1076"/>
          <ac:picMkLst>
            <pc:docMk/>
            <pc:sldMk cId="1018242844" sldId="266"/>
            <ac:picMk id="7" creationId="{5D6F788D-A2BC-5166-B67B-821969599609}"/>
          </ac:picMkLst>
        </pc:picChg>
        <pc:picChg chg="del">
          <ac:chgData name="Thorsten Cebulsky" userId="ccdc42b7223f7fdf" providerId="LiveId" clId="{2DC7029E-B7F4-494D-AF5F-802057B06F9B}" dt="2023-08-20T14:15:24.287" v="11068" actId="478"/>
          <ac:picMkLst>
            <pc:docMk/>
            <pc:sldMk cId="1018242844" sldId="266"/>
            <ac:picMk id="26" creationId="{5D0BABA4-1DDD-87FE-9017-21E07119E9F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9T15:28:54.328"/>
    </inkml:context>
    <inkml:brush xml:id="br0">
      <inkml:brushProperty name="width" value="0.05" units="cm"/>
      <inkml:brushProperty name="height" value="0.05" units="cm"/>
    </inkml:brush>
  </inkml:definitions>
  <inkml:trace contextRef="#ctx0" brushRef="#br0">0 8 24575,'3'0'0,"7"-3"0,1-1-8191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6175B-BFB4-15EF-D0B9-AA2EBF99A0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27F88C9-E0E0-0443-71B1-3515495FE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CE6DD75-DBB3-25E8-73D4-F262CA6A9659}"/>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EE5E5802-BDE2-50B9-5E3D-104A066A77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6C96E6-471D-93A2-6ABF-F96A8204BD14}"/>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172269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0F62A-6797-E82D-F8B7-2FDB9C193C4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CA00D15-E60A-142D-7CDB-3BEC889B47B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79A7CF-B6B5-57F9-FD7B-5865BEB3F25A}"/>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75E032FB-1D9D-835F-7AC7-E912DB96A88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183578-F694-61E1-4B33-5B2EF0CF8B29}"/>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360262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FF97F27-B09E-5DA4-B6FF-93E262B4878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1959F4B-731E-0FD0-F9A1-C538D1D6D37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23C3071-A530-FC70-86CC-C793940253C4}"/>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AD02A5A6-C6C0-739A-CD15-56D8F16F3C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1A4CD1-4A03-DD43-2B28-C647016E5B12}"/>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60192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93622-CD38-E550-7AAC-8CB60450F0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E7393C6-C241-564E-628A-0F2EC4A023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43A290-6B94-1462-9DD9-45EE31DD8E4B}"/>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B8AB9D32-4751-88EA-674A-2FD7FBB02E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A58EA1-2B96-E78B-A12D-6AD5FDCA3AB1}"/>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38350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BBD44-1B9B-ADBC-9D02-1ED30510C3A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9E92AF7-B220-3112-E80B-D93A4A650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8DC79A1-2456-51B4-BC9C-26255652E859}"/>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D61DE759-BF2A-1F6F-C374-F3A063D30B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694B0B-93B4-ED4E-23AD-FFD763E3BE9F}"/>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224614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B7AA9-F6C0-FB0F-B31F-8C01BEEFE7B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C7DBBF-DAF2-C8AC-F3F2-37F4A71AF2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C24C58B-EBDA-B9F6-AD70-443C2CCDEC7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E0D3ADE-8D5E-A0DA-07A7-AF2834DE7B38}"/>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6" name="Fußzeilenplatzhalter 5">
            <a:extLst>
              <a:ext uri="{FF2B5EF4-FFF2-40B4-BE49-F238E27FC236}">
                <a16:creationId xmlns:a16="http://schemas.microsoft.com/office/drawing/2014/main" id="{8DF1F5DA-F2C7-EA0B-0593-7000F91A81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A6F22F-78E3-6974-BB5D-2DEB1760BA71}"/>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350337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2A0E4-FAD1-CA42-22C2-3BC36303C9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E14445-DBFF-69A0-9136-A51661009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946D00-9572-DC91-6CF8-1771300CD14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34BE6E0-4081-363E-A175-1A28DB1DF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358FFC-37A9-DCBF-F282-CD25BF1FCB3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744EAEC-894F-A86E-4F1B-29D6147A7E3A}"/>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8" name="Fußzeilenplatzhalter 7">
            <a:extLst>
              <a:ext uri="{FF2B5EF4-FFF2-40B4-BE49-F238E27FC236}">
                <a16:creationId xmlns:a16="http://schemas.microsoft.com/office/drawing/2014/main" id="{375ED14C-28AB-983C-3421-C56F5B41A88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4FED305-1586-1E2E-C3F8-07CE661D0EB8}"/>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14294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25E7B-769D-510F-E7B1-0F7A4C6F6C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7AD69C0-EC7B-A924-5A69-35A2CD70E10E}"/>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4" name="Fußzeilenplatzhalter 3">
            <a:extLst>
              <a:ext uri="{FF2B5EF4-FFF2-40B4-BE49-F238E27FC236}">
                <a16:creationId xmlns:a16="http://schemas.microsoft.com/office/drawing/2014/main" id="{806D2BB4-0394-5123-98D6-A1A875E154D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A393569-D2C3-D755-B754-6913243DD274}"/>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56394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AF60492-E911-1D38-3E35-00BE1AAC3E64}"/>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3" name="Fußzeilenplatzhalter 2">
            <a:extLst>
              <a:ext uri="{FF2B5EF4-FFF2-40B4-BE49-F238E27FC236}">
                <a16:creationId xmlns:a16="http://schemas.microsoft.com/office/drawing/2014/main" id="{7E5838E6-26FF-433E-A6FB-3181EE90D8C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F8A675C-F09E-CBAD-B3F4-87AE58B4BC8E}"/>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22585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6BA3F-BE3F-02FA-EE09-9E433535BA0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5FE1EF0-ED07-E757-F881-9A9EE2236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BB340D5-F2BA-E826-E619-4F07CCEE2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AFF9788-268F-FA48-D59A-6BFD07644000}"/>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6" name="Fußzeilenplatzhalter 5">
            <a:extLst>
              <a:ext uri="{FF2B5EF4-FFF2-40B4-BE49-F238E27FC236}">
                <a16:creationId xmlns:a16="http://schemas.microsoft.com/office/drawing/2014/main" id="{43E1DC3F-0817-A6A1-A16B-108C9F144A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661C607-5CA5-6059-5EF5-BCA50B14986D}"/>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354690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5B219-2861-1C9F-4621-B3B7906B45C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4A777E1-E53A-F813-647D-6DD35ED2B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AE5358C-A46A-E7CC-E631-0D4CCCA5B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319C58-3BD2-F145-D789-F246D0A49D8E}"/>
              </a:ext>
            </a:extLst>
          </p:cNvPr>
          <p:cNvSpPr>
            <a:spLocks noGrp="1"/>
          </p:cNvSpPr>
          <p:nvPr>
            <p:ph type="dt" sz="half" idx="10"/>
          </p:nvPr>
        </p:nvSpPr>
        <p:spPr/>
        <p:txBody>
          <a:bodyPr/>
          <a:lstStyle/>
          <a:p>
            <a:fld id="{5A7D97F5-8299-4510-99F2-AE88B98BD25F}" type="datetimeFigureOut">
              <a:rPr lang="de-DE" smtClean="0"/>
              <a:t>22.08.2023</a:t>
            </a:fld>
            <a:endParaRPr lang="de-DE"/>
          </a:p>
        </p:txBody>
      </p:sp>
      <p:sp>
        <p:nvSpPr>
          <p:cNvPr id="6" name="Fußzeilenplatzhalter 5">
            <a:extLst>
              <a:ext uri="{FF2B5EF4-FFF2-40B4-BE49-F238E27FC236}">
                <a16:creationId xmlns:a16="http://schemas.microsoft.com/office/drawing/2014/main" id="{B49E0E33-9766-A6C1-71DC-6EA30DC4A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579DEB-1608-DB1C-1E29-6FA548C68375}"/>
              </a:ext>
            </a:extLst>
          </p:cNvPr>
          <p:cNvSpPr>
            <a:spLocks noGrp="1"/>
          </p:cNvSpPr>
          <p:nvPr>
            <p:ph type="sldNum" sz="quarter" idx="12"/>
          </p:nvPr>
        </p:nvSpPr>
        <p:spPr/>
        <p:txBody>
          <a:bodyPr/>
          <a:lstStyle/>
          <a:p>
            <a:fld id="{FEE182AF-4F95-4FFD-B5A2-3E029074F962}" type="slidenum">
              <a:rPr lang="de-DE" smtClean="0"/>
              <a:t>‹Nr.›</a:t>
            </a:fld>
            <a:endParaRPr lang="de-DE"/>
          </a:p>
        </p:txBody>
      </p:sp>
    </p:spTree>
    <p:extLst>
      <p:ext uri="{BB962C8B-B14F-4D97-AF65-F5344CB8AC3E}">
        <p14:creationId xmlns:p14="http://schemas.microsoft.com/office/powerpoint/2010/main" val="123962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58EC701-5F89-180E-01C7-0A46ACF1F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CD3B5F1-DBE4-2893-4935-C60615A86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205B46-D27F-DC58-128A-81172AFD5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D97F5-8299-4510-99F2-AE88B98BD25F}" type="datetimeFigureOut">
              <a:rPr lang="de-DE" smtClean="0"/>
              <a:t>22.08.2023</a:t>
            </a:fld>
            <a:endParaRPr lang="de-DE"/>
          </a:p>
        </p:txBody>
      </p:sp>
      <p:sp>
        <p:nvSpPr>
          <p:cNvPr id="5" name="Fußzeilenplatzhalter 4">
            <a:extLst>
              <a:ext uri="{FF2B5EF4-FFF2-40B4-BE49-F238E27FC236}">
                <a16:creationId xmlns:a16="http://schemas.microsoft.com/office/drawing/2014/main" id="{2C293A7B-702B-C598-EDC1-F62BADC04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337362B-B4CF-3A56-D2F3-A8384917D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182AF-4F95-4FFD-B5A2-3E029074F962}" type="slidenum">
              <a:rPr lang="de-DE" smtClean="0"/>
              <a:t>‹Nr.›</a:t>
            </a:fld>
            <a:endParaRPr lang="de-DE"/>
          </a:p>
        </p:txBody>
      </p:sp>
    </p:spTree>
    <p:extLst>
      <p:ext uri="{BB962C8B-B14F-4D97-AF65-F5344CB8AC3E}">
        <p14:creationId xmlns:p14="http://schemas.microsoft.com/office/powerpoint/2010/main" val="3623056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F518AE-ED91-CA49-E4C2-846D03EECDEC}"/>
              </a:ext>
            </a:extLst>
          </p:cNvPr>
          <p:cNvSpPr txBox="1"/>
          <p:nvPr/>
        </p:nvSpPr>
        <p:spPr>
          <a:xfrm>
            <a:off x="4530012" y="1528019"/>
            <a:ext cx="3131975"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Hallhuber, Kräutersammlerin</a:t>
            </a:r>
          </a:p>
          <a:p>
            <a:r>
              <a:rPr lang="de-DE" dirty="0">
                <a:latin typeface="Arial" panose="020B0604020202020204" pitchFamily="34" charset="0"/>
                <a:cs typeface="Arial" panose="020B0604020202020204" pitchFamily="34" charset="0"/>
              </a:rPr>
              <a:t>Kräuter, Beeren sammeln</a:t>
            </a:r>
          </a:p>
        </p:txBody>
      </p:sp>
      <p:sp>
        <p:nvSpPr>
          <p:cNvPr id="6" name="Textfeld 5">
            <a:extLst>
              <a:ext uri="{FF2B5EF4-FFF2-40B4-BE49-F238E27FC236}">
                <a16:creationId xmlns:a16="http://schemas.microsoft.com/office/drawing/2014/main" id="{5B5F2E27-E8FE-0141-5EF4-CB2ADB034772}"/>
              </a:ext>
            </a:extLst>
          </p:cNvPr>
          <p:cNvSpPr txBox="1"/>
          <p:nvPr/>
        </p:nvSpPr>
        <p:spPr>
          <a:xfrm>
            <a:off x="4547119" y="4274859"/>
            <a:ext cx="4410269" cy="646331"/>
          </a:xfrm>
          <a:prstGeom prst="rect">
            <a:avLst/>
          </a:prstGeom>
          <a:noFill/>
        </p:spPr>
        <p:txBody>
          <a:bodyPr wrap="square" rtlCol="0">
            <a:spAutoFit/>
          </a:bodyPr>
          <a:lstStyle/>
          <a:p>
            <a:r>
              <a:rPr lang="de-DE" dirty="0" err="1">
                <a:latin typeface="Arial" panose="020B0604020202020204" pitchFamily="34" charset="0"/>
                <a:cs typeface="Arial" panose="020B0604020202020204" pitchFamily="34" charset="0"/>
              </a:rPr>
              <a:t>Pinz</a:t>
            </a:r>
            <a:r>
              <a:rPr lang="de-DE" dirty="0">
                <a:latin typeface="Arial" panose="020B0604020202020204" pitchFamily="34" charset="0"/>
                <a:cs typeface="Arial" panose="020B0604020202020204" pitchFamily="34" charset="0"/>
              </a:rPr>
              <a:t>, Gästehaus</a:t>
            </a:r>
          </a:p>
          <a:p>
            <a:r>
              <a:rPr lang="de-DE" dirty="0">
                <a:latin typeface="Arial" panose="020B0604020202020204" pitchFamily="34" charset="0"/>
                <a:cs typeface="Arial" panose="020B0604020202020204" pitchFamily="34" charset="0"/>
              </a:rPr>
              <a:t>Gästen schöne Landschaft bieten</a:t>
            </a:r>
          </a:p>
        </p:txBody>
      </p:sp>
      <p:sp>
        <p:nvSpPr>
          <p:cNvPr id="8" name="Textfeld 7">
            <a:extLst>
              <a:ext uri="{FF2B5EF4-FFF2-40B4-BE49-F238E27FC236}">
                <a16:creationId xmlns:a16="http://schemas.microsoft.com/office/drawing/2014/main" id="{4266B3A9-7822-F061-7320-93A70315E444}"/>
              </a:ext>
            </a:extLst>
          </p:cNvPr>
          <p:cNvSpPr txBox="1"/>
          <p:nvPr/>
        </p:nvSpPr>
        <p:spPr>
          <a:xfrm>
            <a:off x="4546343" y="3588383"/>
            <a:ext cx="4259424"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Imkereiverein </a:t>
            </a:r>
          </a:p>
          <a:p>
            <a:r>
              <a:rPr lang="de-DE" dirty="0">
                <a:latin typeface="Arial" panose="020B0604020202020204" pitchFamily="34" charset="0"/>
                <a:cs typeface="Arial" panose="020B0604020202020204" pitchFamily="34" charset="0"/>
              </a:rPr>
              <a:t>über das Jahr viele Blüten anbieten</a:t>
            </a:r>
          </a:p>
        </p:txBody>
      </p:sp>
      <p:sp>
        <p:nvSpPr>
          <p:cNvPr id="9" name="Textfeld 8">
            <a:extLst>
              <a:ext uri="{FF2B5EF4-FFF2-40B4-BE49-F238E27FC236}">
                <a16:creationId xmlns:a16="http://schemas.microsoft.com/office/drawing/2014/main" id="{E3FB2542-49AD-5E39-7413-EBBFCC0C6EA4}"/>
              </a:ext>
            </a:extLst>
          </p:cNvPr>
          <p:cNvSpPr txBox="1"/>
          <p:nvPr/>
        </p:nvSpPr>
        <p:spPr>
          <a:xfrm>
            <a:off x="4547119" y="2854084"/>
            <a:ext cx="3663820"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Schmidt</a:t>
            </a:r>
          </a:p>
          <a:p>
            <a:r>
              <a:rPr lang="de-DE" dirty="0">
                <a:latin typeface="Arial" panose="020B0604020202020204" pitchFamily="34" charset="0"/>
                <a:cs typeface="Arial" panose="020B0604020202020204" pitchFamily="34" charset="0"/>
              </a:rPr>
              <a:t>gutes Futter für Tiere bieten</a:t>
            </a:r>
          </a:p>
        </p:txBody>
      </p:sp>
      <p:sp>
        <p:nvSpPr>
          <p:cNvPr id="10" name="Textfeld 9">
            <a:extLst>
              <a:ext uri="{FF2B5EF4-FFF2-40B4-BE49-F238E27FC236}">
                <a16:creationId xmlns:a16="http://schemas.microsoft.com/office/drawing/2014/main" id="{BE7456A8-5D1B-281C-5D94-52B3FAE46FD2}"/>
              </a:ext>
            </a:extLst>
          </p:cNvPr>
          <p:cNvSpPr txBox="1"/>
          <p:nvPr/>
        </p:nvSpPr>
        <p:spPr>
          <a:xfrm>
            <a:off x="4547119" y="5006680"/>
            <a:ext cx="3663820" cy="646331"/>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Bach </a:t>
            </a:r>
          </a:p>
          <a:p>
            <a:r>
              <a:rPr lang="de-DE" dirty="0">
                <a:latin typeface="Arial" panose="020B0604020202020204" pitchFamily="34" charset="0"/>
                <a:cs typeface="Arial" panose="020B0604020202020204" pitchFamily="34" charset="0"/>
              </a:rPr>
              <a:t>weniger Arbeit, weniger Gefahr</a:t>
            </a:r>
          </a:p>
        </p:txBody>
      </p:sp>
      <p:sp>
        <p:nvSpPr>
          <p:cNvPr id="11" name="Textfeld 10">
            <a:extLst>
              <a:ext uri="{FF2B5EF4-FFF2-40B4-BE49-F238E27FC236}">
                <a16:creationId xmlns:a16="http://schemas.microsoft.com/office/drawing/2014/main" id="{967F98B6-F432-C1DC-C3D9-28892040B2A7}"/>
              </a:ext>
            </a:extLst>
          </p:cNvPr>
          <p:cNvSpPr txBox="1"/>
          <p:nvPr/>
        </p:nvSpPr>
        <p:spPr>
          <a:xfrm>
            <a:off x="4547119" y="2134681"/>
            <a:ext cx="3663820" cy="92333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Stromtrasse</a:t>
            </a:r>
          </a:p>
          <a:p>
            <a:r>
              <a:rPr lang="de-DE" dirty="0">
                <a:latin typeface="Arial" panose="020B0604020202020204" pitchFamily="34" charset="0"/>
                <a:cs typeface="Arial" panose="020B0604020202020204" pitchFamily="34" charset="0"/>
              </a:rPr>
              <a:t>neue Nutzung  </a:t>
            </a:r>
          </a:p>
          <a:p>
            <a:endParaRPr lang="de-DE" dirty="0">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F9B40372-7A60-F9E3-7915-1265C087364E}"/>
              </a:ext>
            </a:extLst>
          </p:cNvPr>
          <p:cNvSpPr/>
          <p:nvPr/>
        </p:nvSpPr>
        <p:spPr>
          <a:xfrm>
            <a:off x="1293845" y="1668369"/>
            <a:ext cx="1828800" cy="10994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Wiesen mit Kräutern</a:t>
            </a:r>
          </a:p>
        </p:txBody>
      </p:sp>
      <p:sp>
        <p:nvSpPr>
          <p:cNvPr id="15" name="Ellipse 14">
            <a:extLst>
              <a:ext uri="{FF2B5EF4-FFF2-40B4-BE49-F238E27FC236}">
                <a16:creationId xmlns:a16="http://schemas.microsoft.com/office/drawing/2014/main" id="{60168AD4-0676-8C6C-7191-007CA49639B0}"/>
              </a:ext>
            </a:extLst>
          </p:cNvPr>
          <p:cNvSpPr/>
          <p:nvPr/>
        </p:nvSpPr>
        <p:spPr>
          <a:xfrm>
            <a:off x="9084910" y="4306971"/>
            <a:ext cx="2369976" cy="10994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Bach-renaturierung</a:t>
            </a:r>
          </a:p>
        </p:txBody>
      </p:sp>
      <p:cxnSp>
        <p:nvCxnSpPr>
          <p:cNvPr id="17" name="Gerade Verbindung mit Pfeil 16">
            <a:extLst>
              <a:ext uri="{FF2B5EF4-FFF2-40B4-BE49-F238E27FC236}">
                <a16:creationId xmlns:a16="http://schemas.microsoft.com/office/drawing/2014/main" id="{1BCA2EEC-9CCC-3780-44C1-0AD837525823}"/>
              </a:ext>
            </a:extLst>
          </p:cNvPr>
          <p:cNvCxnSpPr>
            <a:cxnSpLocks/>
          </p:cNvCxnSpPr>
          <p:nvPr/>
        </p:nvCxnSpPr>
        <p:spPr>
          <a:xfrm flipH="1">
            <a:off x="2883159" y="1548586"/>
            <a:ext cx="1408923" cy="51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FFF0D30B-5D02-F9ED-8D64-20BC73FE72C3}"/>
              </a:ext>
            </a:extLst>
          </p:cNvPr>
          <p:cNvCxnSpPr>
            <a:cxnSpLocks/>
          </p:cNvCxnSpPr>
          <p:nvPr/>
        </p:nvCxnSpPr>
        <p:spPr>
          <a:xfrm flipH="1">
            <a:off x="2942253" y="2277260"/>
            <a:ext cx="1471127" cy="1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CAC918D-71C3-94C2-5DA8-F8C45CB6FE2F}"/>
              </a:ext>
            </a:extLst>
          </p:cNvPr>
          <p:cNvCxnSpPr>
            <a:cxnSpLocks/>
          </p:cNvCxnSpPr>
          <p:nvPr/>
        </p:nvCxnSpPr>
        <p:spPr>
          <a:xfrm flipH="1" flipV="1">
            <a:off x="2883159" y="2447207"/>
            <a:ext cx="1539551" cy="59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475E0A0-3A07-DD7D-666F-638AFD730EC9}"/>
              </a:ext>
            </a:extLst>
          </p:cNvPr>
          <p:cNvCxnSpPr>
            <a:cxnSpLocks/>
          </p:cNvCxnSpPr>
          <p:nvPr/>
        </p:nvCxnSpPr>
        <p:spPr>
          <a:xfrm flipH="1" flipV="1">
            <a:off x="2681384" y="2596346"/>
            <a:ext cx="1758433" cy="122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1FBBBA62-3A9D-B80E-3A24-C2D4A9B98138}"/>
              </a:ext>
            </a:extLst>
          </p:cNvPr>
          <p:cNvCxnSpPr>
            <a:cxnSpLocks/>
          </p:cNvCxnSpPr>
          <p:nvPr/>
        </p:nvCxnSpPr>
        <p:spPr>
          <a:xfrm>
            <a:off x="8357119" y="4713798"/>
            <a:ext cx="1032588" cy="14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6315F817-C605-65BA-79CA-4150059EE4B0}"/>
              </a:ext>
            </a:extLst>
          </p:cNvPr>
          <p:cNvCxnSpPr>
            <a:cxnSpLocks/>
          </p:cNvCxnSpPr>
          <p:nvPr/>
        </p:nvCxnSpPr>
        <p:spPr>
          <a:xfrm flipV="1">
            <a:off x="8357119" y="5070880"/>
            <a:ext cx="1032588" cy="375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D4E3251C-6452-7915-6164-CC198EB1B401}"/>
              </a:ext>
            </a:extLst>
          </p:cNvPr>
          <p:cNvSpPr/>
          <p:nvPr/>
        </p:nvSpPr>
        <p:spPr>
          <a:xfrm>
            <a:off x="9175644" y="1901877"/>
            <a:ext cx="2155371" cy="10994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Beeren-sträucher und Bäume</a:t>
            </a:r>
          </a:p>
        </p:txBody>
      </p:sp>
      <p:cxnSp>
        <p:nvCxnSpPr>
          <p:cNvPr id="43" name="Gerade Verbindung mit Pfeil 42">
            <a:extLst>
              <a:ext uri="{FF2B5EF4-FFF2-40B4-BE49-F238E27FC236}">
                <a16:creationId xmlns:a16="http://schemas.microsoft.com/office/drawing/2014/main" id="{7488BE40-AECD-753B-D703-6713F00447DA}"/>
              </a:ext>
            </a:extLst>
          </p:cNvPr>
          <p:cNvCxnSpPr>
            <a:cxnSpLocks/>
          </p:cNvCxnSpPr>
          <p:nvPr/>
        </p:nvCxnSpPr>
        <p:spPr>
          <a:xfrm flipH="1" flipV="1">
            <a:off x="2397967" y="2682065"/>
            <a:ext cx="2015413" cy="174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uppieren 54">
            <a:extLst>
              <a:ext uri="{FF2B5EF4-FFF2-40B4-BE49-F238E27FC236}">
                <a16:creationId xmlns:a16="http://schemas.microsoft.com/office/drawing/2014/main" id="{C18EE3DB-7E09-052F-23C1-1A7AA49D6656}"/>
              </a:ext>
            </a:extLst>
          </p:cNvPr>
          <p:cNvGrpSpPr/>
          <p:nvPr/>
        </p:nvGrpSpPr>
        <p:grpSpPr>
          <a:xfrm flipH="1">
            <a:off x="7968341" y="1676298"/>
            <a:ext cx="1845133" cy="2877396"/>
            <a:chOff x="8245933" y="1247773"/>
            <a:chExt cx="2041850" cy="2877396"/>
          </a:xfrm>
        </p:grpSpPr>
        <p:cxnSp>
          <p:nvCxnSpPr>
            <p:cNvPr id="45" name="Gerade Verbindung mit Pfeil 44">
              <a:extLst>
                <a:ext uri="{FF2B5EF4-FFF2-40B4-BE49-F238E27FC236}">
                  <a16:creationId xmlns:a16="http://schemas.microsoft.com/office/drawing/2014/main" id="{1C5E0EB3-F9DA-0B8F-0315-1352C745B569}"/>
                </a:ext>
              </a:extLst>
            </p:cNvPr>
            <p:cNvCxnSpPr>
              <a:cxnSpLocks/>
            </p:cNvCxnSpPr>
            <p:nvPr/>
          </p:nvCxnSpPr>
          <p:spPr>
            <a:xfrm flipH="1">
              <a:off x="8731125" y="1247773"/>
              <a:ext cx="1408923" cy="51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DFEA6277-5344-F5C2-1337-83B2AE662F13}"/>
                </a:ext>
              </a:extLst>
            </p:cNvPr>
            <p:cNvCxnSpPr>
              <a:cxnSpLocks/>
            </p:cNvCxnSpPr>
            <p:nvPr/>
          </p:nvCxnSpPr>
          <p:spPr>
            <a:xfrm flipH="1">
              <a:off x="8790219" y="1976447"/>
              <a:ext cx="1471127" cy="14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09A88B21-9C07-9BFD-6E8D-54ED6F923C24}"/>
                </a:ext>
              </a:extLst>
            </p:cNvPr>
            <p:cNvCxnSpPr>
              <a:cxnSpLocks/>
            </p:cNvCxnSpPr>
            <p:nvPr/>
          </p:nvCxnSpPr>
          <p:spPr>
            <a:xfrm flipH="1" flipV="1">
              <a:off x="8731125" y="2146394"/>
              <a:ext cx="1457904" cy="47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02197D5-BEB3-BEEC-BE6B-2797B3EA518F}"/>
                </a:ext>
              </a:extLst>
            </p:cNvPr>
            <p:cNvCxnSpPr>
              <a:cxnSpLocks/>
            </p:cNvCxnSpPr>
            <p:nvPr/>
          </p:nvCxnSpPr>
          <p:spPr>
            <a:xfrm flipH="1" flipV="1">
              <a:off x="8529350" y="2295533"/>
              <a:ext cx="1758433" cy="122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D47FF581-223E-CE2D-4357-5F1BA14F27DA}"/>
                </a:ext>
              </a:extLst>
            </p:cNvPr>
            <p:cNvCxnSpPr>
              <a:cxnSpLocks/>
            </p:cNvCxnSpPr>
            <p:nvPr/>
          </p:nvCxnSpPr>
          <p:spPr>
            <a:xfrm flipH="1" flipV="1">
              <a:off x="8245933" y="2381252"/>
              <a:ext cx="2015413" cy="174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Textfeld 12">
            <a:extLst>
              <a:ext uri="{FF2B5EF4-FFF2-40B4-BE49-F238E27FC236}">
                <a16:creationId xmlns:a16="http://schemas.microsoft.com/office/drawing/2014/main" id="{5799B537-0684-2FCE-5A98-BCA17B0BC8AF}"/>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Informationsphase</a:t>
            </a:r>
            <a:endParaRPr lang="de-DE" dirty="0">
              <a:solidFill>
                <a:prstClr val="black"/>
              </a:solidFill>
              <a:latin typeface="Arial" panose="020B0604020202020204" pitchFamily="34" charset="0"/>
              <a:cs typeface="Arial" panose="020B0604020202020204" pitchFamily="34" charset="0"/>
            </a:endParaRPr>
          </a:p>
          <a:p>
            <a:pPr>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Gruppe </a:t>
            </a:r>
            <a:r>
              <a:rPr lang="de-DE" dirty="0">
                <a:solidFill>
                  <a:prstClr val="black"/>
                </a:solidFill>
                <a:latin typeface="Arial" panose="020B0604020202020204" pitchFamily="34" charset="0"/>
                <a:cs typeface="Arial" panose="020B0604020202020204" pitchFamily="34" charset="0"/>
              </a:rPr>
              <a:t>A</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Mindmap</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005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86DE7CC3-E0A6-DE5F-D335-81170699FC7B}"/>
              </a:ext>
            </a:extLst>
          </p:cNvPr>
          <p:cNvPicPr>
            <a:picLocks noChangeAspect="1"/>
          </p:cNvPicPr>
          <p:nvPr/>
        </p:nvPicPr>
        <p:blipFill>
          <a:blip r:embed="rId2"/>
          <a:stretch>
            <a:fillRect/>
          </a:stretch>
        </p:blipFill>
        <p:spPr>
          <a:xfrm>
            <a:off x="1789996" y="1240971"/>
            <a:ext cx="8020753" cy="5160442"/>
          </a:xfrm>
          <a:prstGeom prst="rect">
            <a:avLst/>
          </a:prstGeom>
        </p:spPr>
      </p:pic>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a:t>
            </a:r>
            <a:r>
              <a:rPr lang="de-DE" dirty="0">
                <a:solidFill>
                  <a:prstClr val="black"/>
                </a:solidFill>
                <a:latin typeface="Arial" panose="020B0604020202020204" pitchFamily="34" charset="0"/>
                <a:cs typeface="Arial" panose="020B0604020202020204" pitchFamily="34" charset="0"/>
              </a:rPr>
              <a:t>Plan- Durchführungsphase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Arial" panose="020B0604020202020204" pitchFamily="34" charset="0"/>
                <a:cs typeface="Arial" panose="020B0604020202020204" pitchFamily="34" charset="0"/>
              </a:rPr>
              <a:t>Beratergruppe 1</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176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a:ln>
                  <a:noFill/>
                </a:ln>
                <a:solidFill>
                  <a:schemeClr val="tx1"/>
                </a:solidFill>
                <a:effectLst/>
                <a:latin typeface="FreeSans"/>
                <a:ea typeface="Calibri" panose="020F0502020204030204" pitchFamily="34" charset="0"/>
                <a:cs typeface="Times New Roman" panose="02020603050405020304" pitchFamily="18"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2" name="Textfeld 1">
            <a:extLst>
              <a:ext uri="{FF2B5EF4-FFF2-40B4-BE49-F238E27FC236}">
                <a16:creationId xmlns:a16="http://schemas.microsoft.com/office/drawing/2014/main" id="{DF2277B0-0225-0EBD-09A8-B508CF156281}"/>
              </a:ext>
            </a:extLst>
          </p:cNvPr>
          <p:cNvSpPr txBox="1"/>
          <p:nvPr/>
        </p:nvSpPr>
        <p:spPr>
          <a:xfrm>
            <a:off x="4745814" y="2191105"/>
            <a:ext cx="929023" cy="230282"/>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Bacherneuerung</a:t>
            </a:r>
            <a:endParaRPr lang="de-DE" sz="1000" dirty="0">
              <a:effectLst/>
              <a:latin typeface="FreeSans"/>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893E6744-78A2-717C-2BD9-7268F74E8A28}"/>
                  </a:ext>
                </a:extLst>
              </p14:cNvPr>
              <p14:cNvContentPartPr/>
              <p14:nvPr/>
            </p14:nvContentPartPr>
            <p14:xfrm>
              <a:off x="6345768" y="3825624"/>
              <a:ext cx="9000" cy="2880"/>
            </p14:xfrm>
          </p:contentPart>
        </mc:Choice>
        <mc:Fallback xmlns="">
          <p:pic>
            <p:nvPicPr>
              <p:cNvPr id="5" name="Freihand 4">
                <a:extLst>
                  <a:ext uri="{FF2B5EF4-FFF2-40B4-BE49-F238E27FC236}">
                    <a16:creationId xmlns:a16="http://schemas.microsoft.com/office/drawing/2014/main" id="{893E6744-78A2-717C-2BD9-7268F74E8A28}"/>
                  </a:ext>
                </a:extLst>
              </p:cNvPr>
              <p:cNvPicPr/>
              <p:nvPr/>
            </p:nvPicPr>
            <p:blipFill>
              <a:blip r:embed="rId4"/>
              <a:stretch>
                <a:fillRect/>
              </a:stretch>
            </p:blipFill>
            <p:spPr>
              <a:xfrm>
                <a:off x="6336768" y="3816984"/>
                <a:ext cx="26640" cy="20520"/>
              </a:xfrm>
              <a:prstGeom prst="rect">
                <a:avLst/>
              </a:prstGeom>
            </p:spPr>
          </p:pic>
        </mc:Fallback>
      </mc:AlternateContent>
      <p:sp>
        <p:nvSpPr>
          <p:cNvPr id="10" name="Textfeld 1">
            <a:extLst>
              <a:ext uri="{FF2B5EF4-FFF2-40B4-BE49-F238E27FC236}">
                <a16:creationId xmlns:a16="http://schemas.microsoft.com/office/drawing/2014/main" id="{97D6B4C1-84D6-FA25-B62B-7437CD91CD67}"/>
              </a:ext>
            </a:extLst>
          </p:cNvPr>
          <p:cNvSpPr txBox="1"/>
          <p:nvPr/>
        </p:nvSpPr>
        <p:spPr>
          <a:xfrm>
            <a:off x="6710069" y="3724690"/>
            <a:ext cx="1147502"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Feldhecke</a:t>
            </a:r>
            <a:endParaRPr lang="de-DE" sz="1000" dirty="0">
              <a:effectLst/>
              <a:latin typeface="FreeSans"/>
              <a:ea typeface="Calibri" panose="020F0502020204030204" pitchFamily="34" charset="0"/>
              <a:cs typeface="Times New Roman" panose="02020603050405020304" pitchFamily="18" charset="0"/>
            </a:endParaRPr>
          </a:p>
        </p:txBody>
      </p:sp>
      <p:sp>
        <p:nvSpPr>
          <p:cNvPr id="9" name="Freihandform: Form 8">
            <a:extLst>
              <a:ext uri="{FF2B5EF4-FFF2-40B4-BE49-F238E27FC236}">
                <a16:creationId xmlns:a16="http://schemas.microsoft.com/office/drawing/2014/main" id="{30D7AC64-B7B5-0AF3-5D28-399F4A02839B}"/>
              </a:ext>
            </a:extLst>
          </p:cNvPr>
          <p:cNvSpPr/>
          <p:nvPr/>
        </p:nvSpPr>
        <p:spPr>
          <a:xfrm rot="20651831" flipV="1">
            <a:off x="6564990" y="4058830"/>
            <a:ext cx="1767360" cy="140061"/>
          </a:xfrm>
          <a:custGeom>
            <a:avLst/>
            <a:gdLst>
              <a:gd name="connsiteX0" fmla="*/ 0 w 1767360"/>
              <a:gd name="connsiteY0" fmla="*/ 140061 h 140061"/>
              <a:gd name="connsiteX1" fmla="*/ 309861 w 1767360"/>
              <a:gd name="connsiteY1" fmla="*/ 71876 h 140061"/>
              <a:gd name="connsiteX2" fmla="*/ 935323 w 1767360"/>
              <a:gd name="connsiteY2" fmla="*/ 46756 h 140061"/>
              <a:gd name="connsiteX3" fmla="*/ 1635381 w 1767360"/>
              <a:gd name="connsiteY3" fmla="*/ 7280 h 140061"/>
              <a:gd name="connsiteX4" fmla="*/ 1721454 w 1767360"/>
              <a:gd name="connsiteY4" fmla="*/ 103 h 140061"/>
              <a:gd name="connsiteX5" fmla="*/ 1767360 w 1767360"/>
              <a:gd name="connsiteY5" fmla="*/ 3692 h 14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360" h="140061" extrusionOk="0">
                <a:moveTo>
                  <a:pt x="0" y="140061"/>
                </a:moveTo>
                <a:cubicBezTo>
                  <a:pt x="85784" y="126824"/>
                  <a:pt x="170185" y="103381"/>
                  <a:pt x="309861" y="71876"/>
                </a:cubicBezTo>
                <a:cubicBezTo>
                  <a:pt x="465750" y="56325"/>
                  <a:pt x="935323" y="46756"/>
                  <a:pt x="935323" y="46756"/>
                </a:cubicBezTo>
                <a:cubicBezTo>
                  <a:pt x="1152648" y="12630"/>
                  <a:pt x="1501272" y="17601"/>
                  <a:pt x="1635381" y="7280"/>
                </a:cubicBezTo>
                <a:cubicBezTo>
                  <a:pt x="1765124" y="-3094"/>
                  <a:pt x="1699429" y="5242"/>
                  <a:pt x="1721454" y="103"/>
                </a:cubicBezTo>
                <a:cubicBezTo>
                  <a:pt x="1740029" y="409"/>
                  <a:pt x="1756465" y="352"/>
                  <a:pt x="1767360" y="3692"/>
                </a:cubicBezTo>
              </a:path>
            </a:pathLst>
          </a:custGeom>
          <a:noFill/>
          <a:ln w="76200">
            <a:solidFill>
              <a:schemeClr val="accent6">
                <a:lumMod val="75000"/>
              </a:schemeClr>
            </a:solidFill>
            <a:extLst>
              <a:ext uri="{C807C97D-BFC1-408E-A445-0C87EB9F89A2}">
                <ask:lineSketchStyleProps xmlns:ask="http://schemas.microsoft.com/office/drawing/2018/sketchyshapes" sd="2825715409">
                  <a:custGeom>
                    <a:avLst/>
                    <a:gdLst>
                      <a:gd name="connsiteX0" fmla="*/ 0 w 1877568"/>
                      <a:gd name="connsiteY0" fmla="*/ 237920 h 237920"/>
                      <a:gd name="connsiteX1" fmla="*/ 329184 w 1877568"/>
                      <a:gd name="connsiteY1" fmla="*/ 122096 h 237920"/>
                      <a:gd name="connsiteX2" fmla="*/ 993648 w 1877568"/>
                      <a:gd name="connsiteY2" fmla="*/ 79424 h 237920"/>
                      <a:gd name="connsiteX3" fmla="*/ 1737360 w 1877568"/>
                      <a:gd name="connsiteY3" fmla="*/ 12368 h 237920"/>
                      <a:gd name="connsiteX4" fmla="*/ 1828800 w 1877568"/>
                      <a:gd name="connsiteY4" fmla="*/ 176 h 237920"/>
                      <a:gd name="connsiteX5" fmla="*/ 1877568 w 1877568"/>
                      <a:gd name="connsiteY5" fmla="*/ 6272 h 2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68" h="237920">
                        <a:moveTo>
                          <a:pt x="0" y="237920"/>
                        </a:moveTo>
                        <a:cubicBezTo>
                          <a:pt x="81788" y="193216"/>
                          <a:pt x="163576" y="148512"/>
                          <a:pt x="329184" y="122096"/>
                        </a:cubicBezTo>
                        <a:cubicBezTo>
                          <a:pt x="494792" y="95680"/>
                          <a:pt x="993648" y="79424"/>
                          <a:pt x="993648" y="79424"/>
                        </a:cubicBezTo>
                        <a:cubicBezTo>
                          <a:pt x="1228344" y="61136"/>
                          <a:pt x="1598168" y="25576"/>
                          <a:pt x="1737360" y="12368"/>
                        </a:cubicBezTo>
                        <a:cubicBezTo>
                          <a:pt x="1876552" y="-840"/>
                          <a:pt x="1805432" y="1192"/>
                          <a:pt x="1828800" y="176"/>
                        </a:cubicBezTo>
                        <a:cubicBezTo>
                          <a:pt x="1852168" y="-840"/>
                          <a:pt x="1864868" y="2716"/>
                          <a:pt x="1877568" y="6272"/>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730CA22F-5F42-5301-8187-746193B417F1}"/>
              </a:ext>
            </a:extLst>
          </p:cNvPr>
          <p:cNvSpPr/>
          <p:nvPr/>
        </p:nvSpPr>
        <p:spPr>
          <a:xfrm>
            <a:off x="6327648" y="3565984"/>
            <a:ext cx="1877568" cy="237920"/>
          </a:xfrm>
          <a:custGeom>
            <a:avLst/>
            <a:gdLst>
              <a:gd name="connsiteX0" fmla="*/ 0 w 1877568"/>
              <a:gd name="connsiteY0" fmla="*/ 237920 h 237920"/>
              <a:gd name="connsiteX1" fmla="*/ 329184 w 1877568"/>
              <a:gd name="connsiteY1" fmla="*/ 122096 h 237920"/>
              <a:gd name="connsiteX2" fmla="*/ 993648 w 1877568"/>
              <a:gd name="connsiteY2" fmla="*/ 79424 h 237920"/>
              <a:gd name="connsiteX3" fmla="*/ 1737360 w 1877568"/>
              <a:gd name="connsiteY3" fmla="*/ 12368 h 237920"/>
              <a:gd name="connsiteX4" fmla="*/ 1828800 w 1877568"/>
              <a:gd name="connsiteY4" fmla="*/ 176 h 237920"/>
              <a:gd name="connsiteX5" fmla="*/ 1877568 w 1877568"/>
              <a:gd name="connsiteY5" fmla="*/ 6272 h 2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568" h="237920">
                <a:moveTo>
                  <a:pt x="0" y="237920"/>
                </a:moveTo>
                <a:cubicBezTo>
                  <a:pt x="81788" y="193216"/>
                  <a:pt x="163576" y="148512"/>
                  <a:pt x="329184" y="122096"/>
                </a:cubicBezTo>
                <a:cubicBezTo>
                  <a:pt x="494792" y="95680"/>
                  <a:pt x="993648" y="79424"/>
                  <a:pt x="993648" y="79424"/>
                </a:cubicBezTo>
                <a:cubicBezTo>
                  <a:pt x="1228344" y="61136"/>
                  <a:pt x="1598168" y="25576"/>
                  <a:pt x="1737360" y="12368"/>
                </a:cubicBezTo>
                <a:cubicBezTo>
                  <a:pt x="1876552" y="-840"/>
                  <a:pt x="1805432" y="1192"/>
                  <a:pt x="1828800" y="176"/>
                </a:cubicBezTo>
                <a:cubicBezTo>
                  <a:pt x="1852168" y="-840"/>
                  <a:pt x="1864868" y="2716"/>
                  <a:pt x="1877568" y="6272"/>
                </a:cubicBezTo>
              </a:path>
            </a:pathLst>
          </a:custGeom>
          <a:noFill/>
          <a:ln w="76200">
            <a:solidFill>
              <a:schemeClr val="accent6">
                <a:lumMod val="75000"/>
              </a:schemeClr>
            </a:solidFill>
            <a:extLst>
              <a:ext uri="{C807C97D-BFC1-408E-A445-0C87EB9F89A2}">
                <ask:lineSketchStyleProps xmlns:ask="http://schemas.microsoft.com/office/drawing/2018/sketchyshapes" sd="181296266">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A4A4D4E9-DC24-D12B-51B6-C52E1C723142}"/>
              </a:ext>
            </a:extLst>
          </p:cNvPr>
          <p:cNvSpPr/>
          <p:nvPr/>
        </p:nvSpPr>
        <p:spPr>
          <a:xfrm>
            <a:off x="4583430" y="2457450"/>
            <a:ext cx="1070610" cy="1017270"/>
          </a:xfrm>
          <a:custGeom>
            <a:avLst/>
            <a:gdLst>
              <a:gd name="connsiteX0" fmla="*/ 0 w 1070610"/>
              <a:gd name="connsiteY0" fmla="*/ 0 h 1017270"/>
              <a:gd name="connsiteX1" fmla="*/ 99060 w 1070610"/>
              <a:gd name="connsiteY1" fmla="*/ 632460 h 1017270"/>
              <a:gd name="connsiteX2" fmla="*/ 190500 w 1070610"/>
              <a:gd name="connsiteY2" fmla="*/ 902970 h 1017270"/>
              <a:gd name="connsiteX3" fmla="*/ 544830 w 1070610"/>
              <a:gd name="connsiteY3" fmla="*/ 986790 h 1017270"/>
              <a:gd name="connsiteX4" fmla="*/ 720090 w 1070610"/>
              <a:gd name="connsiteY4" fmla="*/ 1017270 h 1017270"/>
              <a:gd name="connsiteX5" fmla="*/ 720090 w 1070610"/>
              <a:gd name="connsiteY5" fmla="*/ 845820 h 1017270"/>
              <a:gd name="connsiteX6" fmla="*/ 845820 w 1070610"/>
              <a:gd name="connsiteY6" fmla="*/ 643890 h 1017270"/>
              <a:gd name="connsiteX7" fmla="*/ 1070610 w 1070610"/>
              <a:gd name="connsiteY7" fmla="*/ 323850 h 1017270"/>
              <a:gd name="connsiteX8" fmla="*/ 369570 w 1070610"/>
              <a:gd name="connsiteY8" fmla="*/ 19050 h 1017270"/>
              <a:gd name="connsiteX9" fmla="*/ 0 w 1070610"/>
              <a:gd name="connsiteY9" fmla="*/ 0 h 10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 h="1017270">
                <a:moveTo>
                  <a:pt x="0" y="0"/>
                </a:moveTo>
                <a:lnTo>
                  <a:pt x="99060" y="632460"/>
                </a:lnTo>
                <a:lnTo>
                  <a:pt x="190500" y="902970"/>
                </a:lnTo>
                <a:lnTo>
                  <a:pt x="544830" y="986790"/>
                </a:lnTo>
                <a:lnTo>
                  <a:pt x="720090" y="1017270"/>
                </a:lnTo>
                <a:lnTo>
                  <a:pt x="720090" y="845820"/>
                </a:lnTo>
                <a:lnTo>
                  <a:pt x="845820" y="643890"/>
                </a:lnTo>
                <a:lnTo>
                  <a:pt x="1070610" y="323850"/>
                </a:lnTo>
                <a:lnTo>
                  <a:pt x="369570" y="19050"/>
                </a:lnTo>
                <a:lnTo>
                  <a:pt x="0" y="0"/>
                </a:lnTo>
                <a:close/>
              </a:path>
            </a:pathLst>
          </a:cu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reihandform: Form 7">
            <a:extLst>
              <a:ext uri="{FF2B5EF4-FFF2-40B4-BE49-F238E27FC236}">
                <a16:creationId xmlns:a16="http://schemas.microsoft.com/office/drawing/2014/main" id="{27B2E323-FC09-F18C-E18C-F1D8F2BEECDC}"/>
              </a:ext>
            </a:extLst>
          </p:cNvPr>
          <p:cNvSpPr/>
          <p:nvPr/>
        </p:nvSpPr>
        <p:spPr>
          <a:xfrm>
            <a:off x="4541520" y="2444496"/>
            <a:ext cx="719328" cy="1039263"/>
          </a:xfrm>
          <a:custGeom>
            <a:avLst/>
            <a:gdLst>
              <a:gd name="connsiteX0" fmla="*/ 719328 w 719328"/>
              <a:gd name="connsiteY0" fmla="*/ 1018032 h 1039263"/>
              <a:gd name="connsiteX1" fmla="*/ 188976 w 719328"/>
              <a:gd name="connsiteY1" fmla="*/ 908304 h 1039263"/>
              <a:gd name="connsiteX2" fmla="*/ 0 w 719328"/>
              <a:gd name="connsiteY2" fmla="*/ 24384 h 1039263"/>
              <a:gd name="connsiteX3" fmla="*/ 0 w 719328"/>
              <a:gd name="connsiteY3" fmla="*/ 24384 h 1039263"/>
              <a:gd name="connsiteX4" fmla="*/ 0 w 719328"/>
              <a:gd name="connsiteY4" fmla="*/ 24384 h 1039263"/>
              <a:gd name="connsiteX5" fmla="*/ 0 w 719328"/>
              <a:gd name="connsiteY5" fmla="*/ 0 h 103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328" h="1039263">
                <a:moveTo>
                  <a:pt x="719328" y="1018032"/>
                </a:moveTo>
                <a:cubicBezTo>
                  <a:pt x="514096" y="1045972"/>
                  <a:pt x="308864" y="1073912"/>
                  <a:pt x="188976" y="908304"/>
                </a:cubicBezTo>
                <a:cubicBezTo>
                  <a:pt x="69088" y="742696"/>
                  <a:pt x="0" y="24384"/>
                  <a:pt x="0" y="24384"/>
                </a:cubicBezTo>
                <a:lnTo>
                  <a:pt x="0" y="24384"/>
                </a:lnTo>
                <a:lnTo>
                  <a:pt x="0" y="24384"/>
                </a:lnTo>
                <a:lnTo>
                  <a:pt x="0" y="0"/>
                </a:lnTo>
              </a:path>
            </a:pathLst>
          </a:custGeom>
          <a:noFill/>
          <a:ln w="76200">
            <a:solidFill>
              <a:schemeClr val="accent6">
                <a:lumMod val="75000"/>
              </a:schemeClr>
            </a:solidFill>
            <a:extLst>
              <a:ext uri="{C807C97D-BFC1-408E-A445-0C87EB9F89A2}">
                <ask:lineSketchStyleProps xmlns:ask="http://schemas.microsoft.com/office/drawing/2018/sketchyshapes" sd="3412929445">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240F9B41-D67A-0847-204E-CC8F8ADB931F}"/>
              </a:ext>
            </a:extLst>
          </p:cNvPr>
          <p:cNvSpPr/>
          <p:nvPr/>
        </p:nvSpPr>
        <p:spPr>
          <a:xfrm>
            <a:off x="4841520" y="2472871"/>
            <a:ext cx="368806" cy="1352369"/>
          </a:xfrm>
          <a:custGeom>
            <a:avLst/>
            <a:gdLst>
              <a:gd name="connsiteX0" fmla="*/ 98780 w 368806"/>
              <a:gd name="connsiteY0" fmla="*/ 0 h 1234440"/>
              <a:gd name="connsiteX1" fmla="*/ 14960 w 368806"/>
              <a:gd name="connsiteY1" fmla="*/ 129540 h 1234440"/>
              <a:gd name="connsiteX2" fmla="*/ 14960 w 368806"/>
              <a:gd name="connsiteY2" fmla="*/ 269240 h 1234440"/>
              <a:gd name="connsiteX3" fmla="*/ 70840 w 368806"/>
              <a:gd name="connsiteY3" fmla="*/ 345440 h 1234440"/>
              <a:gd name="connsiteX4" fmla="*/ 190220 w 368806"/>
              <a:gd name="connsiteY4" fmla="*/ 408940 h 1234440"/>
              <a:gd name="connsiteX5" fmla="*/ 319760 w 368806"/>
              <a:gd name="connsiteY5" fmla="*/ 530860 h 1234440"/>
              <a:gd name="connsiteX6" fmla="*/ 368020 w 368806"/>
              <a:gd name="connsiteY6" fmla="*/ 683260 h 1234440"/>
              <a:gd name="connsiteX7" fmla="*/ 286740 w 368806"/>
              <a:gd name="connsiteY7" fmla="*/ 779780 h 1234440"/>
              <a:gd name="connsiteX8" fmla="*/ 159740 w 368806"/>
              <a:gd name="connsiteY8" fmla="*/ 817880 h 1234440"/>
              <a:gd name="connsiteX9" fmla="*/ 27660 w 368806"/>
              <a:gd name="connsiteY9" fmla="*/ 858520 h 1234440"/>
              <a:gd name="connsiteX10" fmla="*/ 4800 w 368806"/>
              <a:gd name="connsiteY10" fmla="*/ 1005840 h 1234440"/>
              <a:gd name="connsiteX11" fmla="*/ 93700 w 368806"/>
              <a:gd name="connsiteY11" fmla="*/ 1071880 h 1234440"/>
              <a:gd name="connsiteX12" fmla="*/ 225780 w 368806"/>
              <a:gd name="connsiteY12" fmla="*/ 1168400 h 1234440"/>
              <a:gd name="connsiteX13" fmla="*/ 251180 w 368806"/>
              <a:gd name="connsiteY13" fmla="*/ 1234440 h 1234440"/>
              <a:gd name="connsiteX14" fmla="*/ 251180 w 368806"/>
              <a:gd name="connsiteY14"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806" h="1234440">
                <a:moveTo>
                  <a:pt x="98780" y="0"/>
                </a:moveTo>
                <a:cubicBezTo>
                  <a:pt x="63855" y="42333"/>
                  <a:pt x="28930" y="84667"/>
                  <a:pt x="14960" y="129540"/>
                </a:cubicBezTo>
                <a:cubicBezTo>
                  <a:pt x="990" y="174413"/>
                  <a:pt x="5647" y="233257"/>
                  <a:pt x="14960" y="269240"/>
                </a:cubicBezTo>
                <a:cubicBezTo>
                  <a:pt x="24273" y="305223"/>
                  <a:pt x="41630" y="322157"/>
                  <a:pt x="70840" y="345440"/>
                </a:cubicBezTo>
                <a:cubicBezTo>
                  <a:pt x="100050" y="368723"/>
                  <a:pt x="148733" y="378037"/>
                  <a:pt x="190220" y="408940"/>
                </a:cubicBezTo>
                <a:cubicBezTo>
                  <a:pt x="231707" y="439843"/>
                  <a:pt x="290127" y="485140"/>
                  <a:pt x="319760" y="530860"/>
                </a:cubicBezTo>
                <a:cubicBezTo>
                  <a:pt x="349393" y="576580"/>
                  <a:pt x="373523" y="641773"/>
                  <a:pt x="368020" y="683260"/>
                </a:cubicBezTo>
                <a:cubicBezTo>
                  <a:pt x="362517" y="724747"/>
                  <a:pt x="321453" y="757343"/>
                  <a:pt x="286740" y="779780"/>
                </a:cubicBezTo>
                <a:cubicBezTo>
                  <a:pt x="252027" y="802217"/>
                  <a:pt x="202920" y="804757"/>
                  <a:pt x="159740" y="817880"/>
                </a:cubicBezTo>
                <a:cubicBezTo>
                  <a:pt x="116560" y="831003"/>
                  <a:pt x="53483" y="827193"/>
                  <a:pt x="27660" y="858520"/>
                </a:cubicBezTo>
                <a:cubicBezTo>
                  <a:pt x="1837" y="889847"/>
                  <a:pt x="-6207" y="970280"/>
                  <a:pt x="4800" y="1005840"/>
                </a:cubicBezTo>
                <a:cubicBezTo>
                  <a:pt x="15807" y="1041400"/>
                  <a:pt x="93700" y="1071880"/>
                  <a:pt x="93700" y="1071880"/>
                </a:cubicBezTo>
                <a:cubicBezTo>
                  <a:pt x="130530" y="1098973"/>
                  <a:pt x="199533" y="1141307"/>
                  <a:pt x="225780" y="1168400"/>
                </a:cubicBezTo>
                <a:cubicBezTo>
                  <a:pt x="252027" y="1195493"/>
                  <a:pt x="251180" y="1234440"/>
                  <a:pt x="251180" y="1234440"/>
                </a:cubicBezTo>
                <a:lnTo>
                  <a:pt x="251180" y="123444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Freihandform: Form 13">
            <a:extLst>
              <a:ext uri="{FF2B5EF4-FFF2-40B4-BE49-F238E27FC236}">
                <a16:creationId xmlns:a16="http://schemas.microsoft.com/office/drawing/2014/main" id="{A649D226-6369-EE25-9EC1-34B8EF47C6F5}"/>
              </a:ext>
            </a:extLst>
          </p:cNvPr>
          <p:cNvSpPr/>
          <p:nvPr/>
        </p:nvSpPr>
        <p:spPr>
          <a:xfrm>
            <a:off x="3754120" y="4683760"/>
            <a:ext cx="4592320" cy="1264920"/>
          </a:xfrm>
          <a:custGeom>
            <a:avLst/>
            <a:gdLst>
              <a:gd name="connsiteX0" fmla="*/ 0 w 4592320"/>
              <a:gd name="connsiteY0" fmla="*/ 1132840 h 1264920"/>
              <a:gd name="connsiteX1" fmla="*/ 1285240 w 4592320"/>
              <a:gd name="connsiteY1" fmla="*/ 878840 h 1264920"/>
              <a:gd name="connsiteX2" fmla="*/ 1478280 w 4592320"/>
              <a:gd name="connsiteY2" fmla="*/ 873760 h 1264920"/>
              <a:gd name="connsiteX3" fmla="*/ 1783080 w 4592320"/>
              <a:gd name="connsiteY3" fmla="*/ 828040 h 1264920"/>
              <a:gd name="connsiteX4" fmla="*/ 1757680 w 4592320"/>
              <a:gd name="connsiteY4" fmla="*/ 731520 h 1264920"/>
              <a:gd name="connsiteX5" fmla="*/ 2697480 w 4592320"/>
              <a:gd name="connsiteY5" fmla="*/ 574040 h 1264920"/>
              <a:gd name="connsiteX6" fmla="*/ 3185160 w 4592320"/>
              <a:gd name="connsiteY6" fmla="*/ 457200 h 1264920"/>
              <a:gd name="connsiteX7" fmla="*/ 3088640 w 4592320"/>
              <a:gd name="connsiteY7" fmla="*/ 274320 h 1264920"/>
              <a:gd name="connsiteX8" fmla="*/ 4592320 w 4592320"/>
              <a:gd name="connsiteY8" fmla="*/ 0 h 1264920"/>
              <a:gd name="connsiteX9" fmla="*/ 4439920 w 4592320"/>
              <a:gd name="connsiteY9" fmla="*/ 177800 h 1264920"/>
              <a:gd name="connsiteX10" fmla="*/ 4368800 w 4592320"/>
              <a:gd name="connsiteY10" fmla="*/ 325120 h 1264920"/>
              <a:gd name="connsiteX11" fmla="*/ 4302760 w 4592320"/>
              <a:gd name="connsiteY11" fmla="*/ 462280 h 1264920"/>
              <a:gd name="connsiteX12" fmla="*/ 3886200 w 4592320"/>
              <a:gd name="connsiteY12" fmla="*/ 543560 h 1264920"/>
              <a:gd name="connsiteX13" fmla="*/ 3637280 w 4592320"/>
              <a:gd name="connsiteY13" fmla="*/ 604520 h 1264920"/>
              <a:gd name="connsiteX14" fmla="*/ 3454400 w 4592320"/>
              <a:gd name="connsiteY14" fmla="*/ 675640 h 1264920"/>
              <a:gd name="connsiteX15" fmla="*/ 3378200 w 4592320"/>
              <a:gd name="connsiteY15" fmla="*/ 726440 h 1264920"/>
              <a:gd name="connsiteX16" fmla="*/ 3327400 w 4592320"/>
              <a:gd name="connsiteY16" fmla="*/ 690880 h 1264920"/>
              <a:gd name="connsiteX17" fmla="*/ 3246120 w 4592320"/>
              <a:gd name="connsiteY17" fmla="*/ 584200 h 1264920"/>
              <a:gd name="connsiteX18" fmla="*/ 2697480 w 4592320"/>
              <a:gd name="connsiteY18" fmla="*/ 848360 h 1264920"/>
              <a:gd name="connsiteX19" fmla="*/ 2631440 w 4592320"/>
              <a:gd name="connsiteY19" fmla="*/ 731520 h 1264920"/>
              <a:gd name="connsiteX20" fmla="*/ 1747520 w 4592320"/>
              <a:gd name="connsiteY20" fmla="*/ 929640 h 1264920"/>
              <a:gd name="connsiteX21" fmla="*/ 1478280 w 4592320"/>
              <a:gd name="connsiteY21" fmla="*/ 990600 h 1264920"/>
              <a:gd name="connsiteX22" fmla="*/ 55880 w 4592320"/>
              <a:gd name="connsiteY22" fmla="*/ 1264920 h 1264920"/>
              <a:gd name="connsiteX23" fmla="*/ 0 w 4592320"/>
              <a:gd name="connsiteY23" fmla="*/ 1132840 h 1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92320" h="1264920">
                <a:moveTo>
                  <a:pt x="0" y="1132840"/>
                </a:moveTo>
                <a:lnTo>
                  <a:pt x="1285240" y="878840"/>
                </a:lnTo>
                <a:lnTo>
                  <a:pt x="1478280" y="873760"/>
                </a:lnTo>
                <a:lnTo>
                  <a:pt x="1783080" y="828040"/>
                </a:lnTo>
                <a:lnTo>
                  <a:pt x="1757680" y="731520"/>
                </a:lnTo>
                <a:lnTo>
                  <a:pt x="2697480" y="574040"/>
                </a:lnTo>
                <a:lnTo>
                  <a:pt x="3185160" y="457200"/>
                </a:lnTo>
                <a:lnTo>
                  <a:pt x="3088640" y="274320"/>
                </a:lnTo>
                <a:lnTo>
                  <a:pt x="4592320" y="0"/>
                </a:lnTo>
                <a:lnTo>
                  <a:pt x="4439920" y="177800"/>
                </a:lnTo>
                <a:lnTo>
                  <a:pt x="4368800" y="325120"/>
                </a:lnTo>
                <a:lnTo>
                  <a:pt x="4302760" y="462280"/>
                </a:lnTo>
                <a:lnTo>
                  <a:pt x="3886200" y="543560"/>
                </a:lnTo>
                <a:lnTo>
                  <a:pt x="3637280" y="604520"/>
                </a:lnTo>
                <a:lnTo>
                  <a:pt x="3454400" y="675640"/>
                </a:lnTo>
                <a:cubicBezTo>
                  <a:pt x="3379992" y="718159"/>
                  <a:pt x="3395491" y="691858"/>
                  <a:pt x="3378200" y="726440"/>
                </a:cubicBezTo>
                <a:lnTo>
                  <a:pt x="3327400" y="690880"/>
                </a:lnTo>
                <a:lnTo>
                  <a:pt x="3246120" y="584200"/>
                </a:lnTo>
                <a:lnTo>
                  <a:pt x="2697480" y="848360"/>
                </a:lnTo>
                <a:lnTo>
                  <a:pt x="2631440" y="731520"/>
                </a:lnTo>
                <a:lnTo>
                  <a:pt x="1747520" y="929640"/>
                </a:lnTo>
                <a:lnTo>
                  <a:pt x="1478280" y="990600"/>
                </a:lnTo>
                <a:lnTo>
                  <a:pt x="55880" y="1264920"/>
                </a:lnTo>
                <a:lnTo>
                  <a:pt x="0" y="1132840"/>
                </a:lnTo>
                <a:close/>
              </a:path>
            </a:pathLst>
          </a:custGeom>
          <a:solidFill>
            <a:schemeClr val="accent6">
              <a:lumMod val="40000"/>
              <a:lumOff val="60000"/>
              <a:alpha val="6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
            <a:extLst>
              <a:ext uri="{FF2B5EF4-FFF2-40B4-BE49-F238E27FC236}">
                <a16:creationId xmlns:a16="http://schemas.microsoft.com/office/drawing/2014/main" id="{67C40D74-E67D-20F2-DDAE-26FC6A72B301}"/>
              </a:ext>
            </a:extLst>
          </p:cNvPr>
          <p:cNvSpPr txBox="1"/>
          <p:nvPr/>
        </p:nvSpPr>
        <p:spPr>
          <a:xfrm>
            <a:off x="7039980" y="4859128"/>
            <a:ext cx="593208" cy="257498"/>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Wiese</a:t>
            </a:r>
            <a:endParaRPr lang="de-DE" sz="1000" dirty="0">
              <a:effectLst/>
              <a:latin typeface="FreeSans"/>
              <a:ea typeface="Calibri" panose="020F0502020204030204" pitchFamily="34" charset="0"/>
              <a:cs typeface="Times New Roman" panose="02020603050405020304" pitchFamily="18" charset="0"/>
            </a:endParaRPr>
          </a:p>
        </p:txBody>
      </p:sp>
      <p:sp>
        <p:nvSpPr>
          <p:cNvPr id="15" name="Textfeld 1">
            <a:extLst>
              <a:ext uri="{FF2B5EF4-FFF2-40B4-BE49-F238E27FC236}">
                <a16:creationId xmlns:a16="http://schemas.microsoft.com/office/drawing/2014/main" id="{A8AB22CA-A5F1-D96A-86EA-4A5C8A95E9EC}"/>
              </a:ext>
            </a:extLst>
          </p:cNvPr>
          <p:cNvSpPr txBox="1"/>
          <p:nvPr/>
        </p:nvSpPr>
        <p:spPr>
          <a:xfrm>
            <a:off x="5010662" y="2627804"/>
            <a:ext cx="593208" cy="257498"/>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Wiese</a:t>
            </a:r>
            <a:endParaRPr lang="de-DE" sz="1000" dirty="0">
              <a:effectLst/>
              <a:latin typeface="Free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87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a:t>
            </a:r>
            <a:r>
              <a:rPr lang="de-DE" dirty="0">
                <a:solidFill>
                  <a:prstClr val="black"/>
                </a:solidFill>
                <a:latin typeface="Arial" panose="020B0604020202020204" pitchFamily="34" charset="0"/>
                <a:cs typeface="Arial" panose="020B0604020202020204" pitchFamily="34" charset="0"/>
              </a:rPr>
              <a:t>Plan und Durchführungsphase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Arial" panose="020B0604020202020204" pitchFamily="34" charset="0"/>
                <a:cs typeface="Arial" panose="020B0604020202020204" pitchFamily="34" charset="0"/>
              </a:rPr>
              <a:t>Beratergruppe 1</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a:t>
            </a:r>
            <a:r>
              <a:rPr lang="de-DE" b="1" dirty="0" err="1">
                <a:solidFill>
                  <a:prstClr val="black"/>
                </a:solidFill>
                <a:latin typeface="Arial" panose="020B0604020202020204" pitchFamily="34" charset="0"/>
                <a:cs typeface="Arial" panose="020B0604020202020204" pitchFamily="34" charset="0"/>
              </a:rPr>
              <a:t>gründung</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05339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000">
                <a:latin typeface="FreeSans"/>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9A5DA598-B784-B24F-28EC-EC30203A045B}"/>
              </a:ext>
            </a:extLst>
          </p:cNvPr>
          <p:cNvSpPr txBox="1"/>
          <p:nvPr/>
        </p:nvSpPr>
        <p:spPr>
          <a:xfrm>
            <a:off x="401561" y="2345713"/>
            <a:ext cx="5589386" cy="2893100"/>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Wiesen</a:t>
            </a:r>
          </a:p>
          <a:p>
            <a:r>
              <a:rPr lang="de-DE" sz="1400" dirty="0">
                <a:latin typeface="Arial" panose="020B0604020202020204" pitchFamily="34" charset="0"/>
                <a:cs typeface="Arial" panose="020B0604020202020204" pitchFamily="34" charset="0"/>
              </a:rPr>
              <a:t>Die erste Wiese haben wir am Bach und an den Hecken angelegt, weil die Hecke sowieso einen Saum bekommen soll und auch der Bach keinen Sinn in einem reinen Acker macht. Der verwendete Bagger kann auch etwas vom Oberboden entfernen, damit die Wiese abgemagert wird.</a:t>
            </a:r>
          </a:p>
          <a:p>
            <a:r>
              <a:rPr lang="de-DE" sz="1400" dirty="0">
                <a:latin typeface="Arial" panose="020B0604020202020204" pitchFamily="34" charset="0"/>
                <a:cs typeface="Arial" panose="020B0604020202020204" pitchFamily="34" charset="0"/>
              </a:rPr>
              <a:t>Die zweite Wiese soll unter der Hochspannung liegen, weil diese Maßnahmen bezahlt werden und auch nicht anders genutzt werden können.</a:t>
            </a:r>
          </a:p>
          <a:p>
            <a:r>
              <a:rPr lang="de-DE" sz="1400" dirty="0">
                <a:latin typeface="Arial" panose="020B0604020202020204" pitchFamily="34" charset="0"/>
                <a:cs typeface="Arial" panose="020B0604020202020204" pitchFamily="34" charset="0"/>
              </a:rPr>
              <a:t>Die Wiesen sorgen für gesundes Futter für Tiere wie z.B. Bienen und Kräuter für den Verkauf.</a:t>
            </a:r>
          </a:p>
          <a:p>
            <a:r>
              <a:rPr lang="de-DE" sz="1400" dirty="0">
                <a:latin typeface="Arial" panose="020B0604020202020204" pitchFamily="34" charset="0"/>
                <a:cs typeface="Arial" panose="020B0604020202020204" pitchFamily="34" charset="0"/>
              </a:rPr>
              <a:t>Für die Bewohner von </a:t>
            </a:r>
            <a:r>
              <a:rPr lang="de-DE" sz="1400" dirty="0" err="1">
                <a:latin typeface="Arial" panose="020B0604020202020204" pitchFamily="34" charset="0"/>
                <a:cs typeface="Arial" panose="020B0604020202020204" pitchFamily="34" charset="0"/>
              </a:rPr>
              <a:t>Tattling</a:t>
            </a:r>
            <a:r>
              <a:rPr lang="de-DE" sz="1400" dirty="0">
                <a:latin typeface="Arial" panose="020B0604020202020204" pitchFamily="34" charset="0"/>
                <a:cs typeface="Arial" panose="020B0604020202020204" pitchFamily="34" charset="0"/>
              </a:rPr>
              <a:t> entsteht ein schönes </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Gesamtbild</a:t>
            </a:r>
          </a:p>
        </p:txBody>
      </p:sp>
      <p:sp>
        <p:nvSpPr>
          <p:cNvPr id="2" name="Textfeld 1">
            <a:extLst>
              <a:ext uri="{FF2B5EF4-FFF2-40B4-BE49-F238E27FC236}">
                <a16:creationId xmlns:a16="http://schemas.microsoft.com/office/drawing/2014/main" id="{A883AA30-D48D-8D69-450F-E16AA02B6C54}"/>
              </a:ext>
            </a:extLst>
          </p:cNvPr>
          <p:cNvSpPr txBox="1"/>
          <p:nvPr/>
        </p:nvSpPr>
        <p:spPr>
          <a:xfrm>
            <a:off x="6327799" y="5364519"/>
            <a:ext cx="5589386" cy="95410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Bach</a:t>
            </a:r>
          </a:p>
          <a:p>
            <a:r>
              <a:rPr lang="de-DE" sz="1400" dirty="0">
                <a:latin typeface="Arial" panose="020B0604020202020204" pitchFamily="34" charset="0"/>
                <a:cs typeface="Arial" panose="020B0604020202020204" pitchFamily="34" charset="0"/>
              </a:rPr>
              <a:t>Der Bach soll im Oberlauf renaturiert werden, damit das Wasser bei Hochwasser dort gespeichert wird und verzögert durch das Dorf fließt.</a:t>
            </a:r>
          </a:p>
        </p:txBody>
      </p:sp>
      <p:sp>
        <p:nvSpPr>
          <p:cNvPr id="3" name="Textfeld 2">
            <a:extLst>
              <a:ext uri="{FF2B5EF4-FFF2-40B4-BE49-F238E27FC236}">
                <a16:creationId xmlns:a16="http://schemas.microsoft.com/office/drawing/2014/main" id="{B1039ED9-6DAA-0179-BBBB-26CD7128874C}"/>
              </a:ext>
            </a:extLst>
          </p:cNvPr>
          <p:cNvSpPr txBox="1"/>
          <p:nvPr/>
        </p:nvSpPr>
        <p:spPr>
          <a:xfrm>
            <a:off x="6327799" y="2345713"/>
            <a:ext cx="5589386"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Hecke</a:t>
            </a:r>
          </a:p>
          <a:p>
            <a:r>
              <a:rPr lang="de-DE" sz="1400" dirty="0">
                <a:latin typeface="Arial" panose="020B0604020202020204" pitchFamily="34" charset="0"/>
                <a:cs typeface="Arial" panose="020B0604020202020204" pitchFamily="34" charset="0"/>
              </a:rPr>
              <a:t>Am Bach und der Wiese bietet sich die Ergänzung der Hecke an, da dort schon gearbeitet wird. </a:t>
            </a:r>
          </a:p>
          <a:p>
            <a:r>
              <a:rPr lang="de-DE" sz="1400" dirty="0">
                <a:latin typeface="Arial" panose="020B0604020202020204" pitchFamily="34" charset="0"/>
                <a:cs typeface="Arial" panose="020B0604020202020204" pitchFamily="34" charset="0"/>
              </a:rPr>
              <a:t>Die beiden Hecken im Osten sollen die großen Felder etwas gliedern, damit es für die Spaziergänger schöner wird.</a:t>
            </a:r>
          </a:p>
          <a:p>
            <a:r>
              <a:rPr lang="de-DE" sz="1400" dirty="0">
                <a:latin typeface="Arial" panose="020B0604020202020204" pitchFamily="34" charset="0"/>
                <a:cs typeface="Arial" panose="020B0604020202020204" pitchFamily="34" charset="0"/>
              </a:rPr>
              <a:t>Weitere Hecken können zwischen allen Feldern gepflanzt werden und bieten Beeren und Früchte für den Verkauf und für Honig die Grundlage.</a:t>
            </a:r>
          </a:p>
        </p:txBody>
      </p:sp>
      <p:pic>
        <p:nvPicPr>
          <p:cNvPr id="5" name="Grafik 4">
            <a:extLst>
              <a:ext uri="{FF2B5EF4-FFF2-40B4-BE49-F238E27FC236}">
                <a16:creationId xmlns:a16="http://schemas.microsoft.com/office/drawing/2014/main" id="{54D16028-0EEF-DBAF-AD8A-23E73C8C837E}"/>
              </a:ext>
            </a:extLst>
          </p:cNvPr>
          <p:cNvPicPr>
            <a:picLocks noChangeAspect="1"/>
          </p:cNvPicPr>
          <p:nvPr/>
        </p:nvPicPr>
        <p:blipFill>
          <a:blip r:embed="rId2"/>
          <a:stretch>
            <a:fillRect/>
          </a:stretch>
        </p:blipFill>
        <p:spPr>
          <a:xfrm>
            <a:off x="10004030" y="1385202"/>
            <a:ext cx="1697975" cy="1273481"/>
          </a:xfrm>
          <a:prstGeom prst="rect">
            <a:avLst/>
          </a:prstGeom>
        </p:spPr>
      </p:pic>
      <p:pic>
        <p:nvPicPr>
          <p:cNvPr id="6" name="Grafik 5">
            <a:extLst>
              <a:ext uri="{FF2B5EF4-FFF2-40B4-BE49-F238E27FC236}">
                <a16:creationId xmlns:a16="http://schemas.microsoft.com/office/drawing/2014/main" id="{4621919B-4EFC-5A5B-8330-0A69FAD7D6E6}"/>
              </a:ext>
            </a:extLst>
          </p:cNvPr>
          <p:cNvPicPr>
            <a:picLocks noChangeAspect="1"/>
          </p:cNvPicPr>
          <p:nvPr/>
        </p:nvPicPr>
        <p:blipFill>
          <a:blip r:embed="rId3"/>
          <a:stretch>
            <a:fillRect/>
          </a:stretch>
        </p:blipFill>
        <p:spPr>
          <a:xfrm>
            <a:off x="4476535" y="1137696"/>
            <a:ext cx="1079313" cy="1377409"/>
          </a:xfrm>
          <a:prstGeom prst="rect">
            <a:avLst/>
          </a:prstGeom>
        </p:spPr>
      </p:pic>
      <p:pic>
        <p:nvPicPr>
          <p:cNvPr id="7" name="Grafik 6">
            <a:extLst>
              <a:ext uri="{FF2B5EF4-FFF2-40B4-BE49-F238E27FC236}">
                <a16:creationId xmlns:a16="http://schemas.microsoft.com/office/drawing/2014/main" id="{5D6F788D-A2BC-5166-B67B-821969599609}"/>
              </a:ext>
            </a:extLst>
          </p:cNvPr>
          <p:cNvPicPr>
            <a:picLocks noChangeAspect="1"/>
          </p:cNvPicPr>
          <p:nvPr/>
        </p:nvPicPr>
        <p:blipFill>
          <a:blip r:embed="rId4"/>
          <a:stretch>
            <a:fillRect/>
          </a:stretch>
        </p:blipFill>
        <p:spPr>
          <a:xfrm>
            <a:off x="10148228" y="4383962"/>
            <a:ext cx="1553777" cy="1088836"/>
          </a:xfrm>
          <a:prstGeom prst="rect">
            <a:avLst/>
          </a:prstGeom>
        </p:spPr>
      </p:pic>
    </p:spTree>
    <p:extLst>
      <p:ext uri="{BB962C8B-B14F-4D97-AF65-F5344CB8AC3E}">
        <p14:creationId xmlns:p14="http://schemas.microsoft.com/office/powerpoint/2010/main" val="101824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FF518AE-ED91-CA49-E4C2-846D03EECDEC}"/>
              </a:ext>
            </a:extLst>
          </p:cNvPr>
          <p:cNvSpPr txBox="1"/>
          <p:nvPr/>
        </p:nvSpPr>
        <p:spPr>
          <a:xfrm>
            <a:off x="7732745" y="1891919"/>
            <a:ext cx="31319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Hallhuber, Kräutersammlerin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Kräuter, Beeren sammeln</a:t>
            </a:r>
          </a:p>
        </p:txBody>
      </p:sp>
      <p:sp>
        <p:nvSpPr>
          <p:cNvPr id="6" name="Textfeld 5">
            <a:extLst>
              <a:ext uri="{FF2B5EF4-FFF2-40B4-BE49-F238E27FC236}">
                <a16:creationId xmlns:a16="http://schemas.microsoft.com/office/drawing/2014/main" id="{5B5F2E27-E8FE-0141-5EF4-CB2ADB034772}"/>
              </a:ext>
            </a:extLst>
          </p:cNvPr>
          <p:cNvSpPr txBox="1"/>
          <p:nvPr/>
        </p:nvSpPr>
        <p:spPr>
          <a:xfrm>
            <a:off x="722344" y="1885450"/>
            <a:ext cx="4410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Pinz</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Gästehaus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Gästen schöne Landschaft bieten</a:t>
            </a:r>
          </a:p>
        </p:txBody>
      </p:sp>
      <p:sp>
        <p:nvSpPr>
          <p:cNvPr id="8" name="Textfeld 7">
            <a:extLst>
              <a:ext uri="{FF2B5EF4-FFF2-40B4-BE49-F238E27FC236}">
                <a16:creationId xmlns:a16="http://schemas.microsoft.com/office/drawing/2014/main" id="{4266B3A9-7822-F061-7320-93A70315E444}"/>
              </a:ext>
            </a:extLst>
          </p:cNvPr>
          <p:cNvSpPr txBox="1"/>
          <p:nvPr/>
        </p:nvSpPr>
        <p:spPr>
          <a:xfrm>
            <a:off x="7732745" y="4252030"/>
            <a:ext cx="3883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Imkereiverein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über das Jahr viele Blüten anbieten</a:t>
            </a:r>
          </a:p>
        </p:txBody>
      </p:sp>
      <p:sp>
        <p:nvSpPr>
          <p:cNvPr id="9" name="Textfeld 8">
            <a:extLst>
              <a:ext uri="{FF2B5EF4-FFF2-40B4-BE49-F238E27FC236}">
                <a16:creationId xmlns:a16="http://schemas.microsoft.com/office/drawing/2014/main" id="{E3FB2542-49AD-5E39-7413-EBBFCC0C6EA4}"/>
              </a:ext>
            </a:extLst>
          </p:cNvPr>
          <p:cNvSpPr txBox="1"/>
          <p:nvPr/>
        </p:nvSpPr>
        <p:spPr>
          <a:xfrm>
            <a:off x="7759182" y="3523471"/>
            <a:ext cx="366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Schmidt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gutes Futter für Tiere bieten</a:t>
            </a:r>
          </a:p>
        </p:txBody>
      </p:sp>
      <p:sp>
        <p:nvSpPr>
          <p:cNvPr id="10" name="Textfeld 9">
            <a:extLst>
              <a:ext uri="{FF2B5EF4-FFF2-40B4-BE49-F238E27FC236}">
                <a16:creationId xmlns:a16="http://schemas.microsoft.com/office/drawing/2014/main" id="{BE7456A8-5D1B-281C-5D94-52B3FAE46FD2}"/>
              </a:ext>
            </a:extLst>
          </p:cNvPr>
          <p:cNvSpPr txBox="1"/>
          <p:nvPr/>
        </p:nvSpPr>
        <p:spPr>
          <a:xfrm>
            <a:off x="7785122" y="5062508"/>
            <a:ext cx="3663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weniger Arbeit, weniger Gefahr</a:t>
            </a:r>
          </a:p>
        </p:txBody>
      </p:sp>
      <p:sp>
        <p:nvSpPr>
          <p:cNvPr id="11" name="Textfeld 10">
            <a:extLst>
              <a:ext uri="{FF2B5EF4-FFF2-40B4-BE49-F238E27FC236}">
                <a16:creationId xmlns:a16="http://schemas.microsoft.com/office/drawing/2014/main" id="{967F98B6-F432-C1DC-C3D9-28892040B2A7}"/>
              </a:ext>
            </a:extLst>
          </p:cNvPr>
          <p:cNvSpPr txBox="1"/>
          <p:nvPr/>
        </p:nvSpPr>
        <p:spPr>
          <a:xfrm>
            <a:off x="7732745" y="2713288"/>
            <a:ext cx="36638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Stromtrasse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Neue Nutzung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feld 2">
            <a:extLst>
              <a:ext uri="{FF2B5EF4-FFF2-40B4-BE49-F238E27FC236}">
                <a16:creationId xmlns:a16="http://schemas.microsoft.com/office/drawing/2014/main" id="{52B65F07-0692-5449-BD71-00913F30825B}"/>
              </a:ext>
            </a:extLst>
          </p:cNvPr>
          <p:cNvSpPr txBox="1"/>
          <p:nvPr/>
        </p:nvSpPr>
        <p:spPr>
          <a:xfrm>
            <a:off x="765110" y="1347321"/>
            <a:ext cx="10211581" cy="369332"/>
          </a:xfrm>
          <a:prstGeom prst="rect">
            <a:avLst/>
          </a:prstGeom>
          <a:noFill/>
        </p:spPr>
        <p:txBody>
          <a:bodyPr wrap="square">
            <a:spAutoFit/>
          </a:bodyPr>
          <a:lstStyle/>
          <a:p>
            <a:r>
              <a:rPr lang="de-DE" b="1" dirty="0">
                <a:solidFill>
                  <a:prstClr val="black"/>
                </a:solidFill>
                <a:latin typeface="Arial" panose="020B0604020202020204" pitchFamily="34" charset="0"/>
                <a:cs typeface="Arial" panose="020B0604020202020204" pitchFamily="34" charset="0"/>
              </a:rPr>
              <a:t>Erholung								Wirtschaft</a:t>
            </a:r>
            <a:endParaRPr lang="de-DE" dirty="0"/>
          </a:p>
        </p:txBody>
      </p:sp>
      <p:sp>
        <p:nvSpPr>
          <p:cNvPr id="7" name="Textfeld 6">
            <a:extLst>
              <a:ext uri="{FF2B5EF4-FFF2-40B4-BE49-F238E27FC236}">
                <a16:creationId xmlns:a16="http://schemas.microsoft.com/office/drawing/2014/main" id="{F89D5529-8062-C060-A4EE-AFC3695557DD}"/>
              </a:ext>
            </a:extLst>
          </p:cNvPr>
          <p:cNvSpPr txBox="1"/>
          <p:nvPr/>
        </p:nvSpPr>
        <p:spPr>
          <a:xfrm>
            <a:off x="7785122" y="5872986"/>
            <a:ext cx="44102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Pinz</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Gästehaus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Gästen schöne Landschaft bieten</a:t>
            </a:r>
          </a:p>
        </p:txBody>
      </p:sp>
      <p:sp>
        <p:nvSpPr>
          <p:cNvPr id="13" name="Textfeld 12">
            <a:extLst>
              <a:ext uri="{FF2B5EF4-FFF2-40B4-BE49-F238E27FC236}">
                <a16:creationId xmlns:a16="http://schemas.microsoft.com/office/drawing/2014/main" id="{3ADDDEAE-FFCE-08E7-9835-9877C5696799}"/>
              </a:ext>
            </a:extLst>
          </p:cNvPr>
          <p:cNvSpPr txBox="1"/>
          <p:nvPr/>
        </p:nvSpPr>
        <p:spPr>
          <a:xfrm>
            <a:off x="722344" y="2600141"/>
            <a:ext cx="36638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Stromtrasse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Neue Nutzung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feld 1">
            <a:extLst>
              <a:ext uri="{FF2B5EF4-FFF2-40B4-BE49-F238E27FC236}">
                <a16:creationId xmlns:a16="http://schemas.microsoft.com/office/drawing/2014/main" id="{D333D89D-FD67-69E9-5355-35D297309FE9}"/>
              </a:ext>
            </a:extLst>
          </p:cNvPr>
          <p:cNvSpPr txBox="1"/>
          <p:nvPr/>
        </p:nvSpPr>
        <p:spPr>
          <a:xfrm>
            <a:off x="485192" y="522514"/>
            <a:ext cx="90506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Informationsphase</a:t>
            </a:r>
            <a:endParaRPr lang="de-DE" dirty="0">
              <a:solidFill>
                <a:prstClr val="black"/>
              </a:solidFill>
              <a:latin typeface="Arial" panose="020B0604020202020204" pitchFamily="34" charset="0"/>
              <a:cs typeface="Arial" panose="020B0604020202020204" pitchFamily="34" charset="0"/>
            </a:endParaRPr>
          </a:p>
          <a:p>
            <a:pPr>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Gruppe </a:t>
            </a:r>
            <a:r>
              <a:rPr lang="de-DE" dirty="0">
                <a:solidFill>
                  <a:prstClr val="black"/>
                </a:solidFill>
                <a:latin typeface="Arial" panose="020B0604020202020204" pitchFamily="34" charset="0"/>
                <a:cs typeface="Arial" panose="020B0604020202020204" pitchFamily="34" charset="0"/>
              </a:rPr>
              <a:t>B</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de-DE" b="1" dirty="0">
                <a:solidFill>
                  <a:prstClr val="black"/>
                </a:solidFill>
                <a:latin typeface="Arial" panose="020B0604020202020204" pitchFamily="34" charset="0"/>
                <a:cs typeface="Arial" panose="020B0604020202020204" pitchFamily="34" charset="0"/>
              </a:rPr>
              <a:t>Erholung und Wirtschaft</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73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86DE7CC3-E0A6-DE5F-D335-81170699FC7B}"/>
              </a:ext>
            </a:extLst>
          </p:cNvPr>
          <p:cNvPicPr>
            <a:picLocks noChangeAspect="1"/>
          </p:cNvPicPr>
          <p:nvPr/>
        </p:nvPicPr>
        <p:blipFill>
          <a:blip r:embed="rId2"/>
          <a:stretch>
            <a:fillRect/>
          </a:stretch>
        </p:blipFill>
        <p:spPr>
          <a:xfrm>
            <a:off x="1789996" y="1240971"/>
            <a:ext cx="8020753" cy="5160442"/>
          </a:xfrm>
          <a:prstGeom prst="rect">
            <a:avLst/>
          </a:prstGeom>
        </p:spPr>
      </p:pic>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Informationsphase: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Gruppe C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Planbeschriftung</a:t>
            </a: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176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a:ln>
                  <a:noFill/>
                </a:ln>
                <a:solidFill>
                  <a:schemeClr val="tx1"/>
                </a:solidFill>
                <a:effectLst/>
                <a:latin typeface="FreeSans"/>
                <a:ea typeface="Calibri" panose="020F0502020204030204" pitchFamily="34" charset="0"/>
                <a:cs typeface="Times New Roman" panose="02020603050405020304" pitchFamily="18"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grpSp>
        <p:nvGrpSpPr>
          <p:cNvPr id="33" name="Gruppieren 32">
            <a:extLst>
              <a:ext uri="{FF2B5EF4-FFF2-40B4-BE49-F238E27FC236}">
                <a16:creationId xmlns:a16="http://schemas.microsoft.com/office/drawing/2014/main" id="{1367EBFC-F240-AF38-95E4-1EC4D02B5113}"/>
              </a:ext>
            </a:extLst>
          </p:cNvPr>
          <p:cNvGrpSpPr/>
          <p:nvPr/>
        </p:nvGrpSpPr>
        <p:grpSpPr>
          <a:xfrm>
            <a:off x="3015235" y="1853878"/>
            <a:ext cx="4143944" cy="3950322"/>
            <a:chOff x="4276303" y="1494695"/>
            <a:chExt cx="3676438" cy="3504660"/>
          </a:xfrm>
        </p:grpSpPr>
        <p:sp>
          <p:nvSpPr>
            <p:cNvPr id="25" name="Textfeld 1">
              <a:extLst>
                <a:ext uri="{FF2B5EF4-FFF2-40B4-BE49-F238E27FC236}">
                  <a16:creationId xmlns:a16="http://schemas.microsoft.com/office/drawing/2014/main" id="{4DA20277-0BB5-5018-725A-923D009744A5}"/>
                </a:ext>
              </a:extLst>
            </p:cNvPr>
            <p:cNvSpPr txBox="1"/>
            <p:nvPr/>
          </p:nvSpPr>
          <p:spPr>
            <a:xfrm rot="4805474">
              <a:off x="5487670" y="2556510"/>
              <a:ext cx="1069975" cy="161925"/>
            </a:xfrm>
            <a:prstGeom prst="rect">
              <a:avLst/>
            </a:prstGeom>
            <a:solidFill>
              <a:schemeClr val="lt1">
                <a:alpha val="50000"/>
              </a:scheme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1000" dirty="0" err="1">
                  <a:effectLst/>
                  <a:latin typeface="FreeSans"/>
                  <a:ea typeface="Calibri" panose="020F0502020204030204" pitchFamily="34" charset="0"/>
                  <a:cs typeface="Times New Roman" panose="02020603050405020304" pitchFamily="18" charset="0"/>
                </a:rPr>
                <a:t>Tattlinger</a:t>
              </a:r>
              <a:r>
                <a:rPr lang="de-DE" sz="1000" dirty="0">
                  <a:effectLst/>
                  <a:latin typeface="FreeSans"/>
                  <a:ea typeface="Calibri" panose="020F0502020204030204" pitchFamily="34" charset="0"/>
                  <a:cs typeface="Times New Roman" panose="02020603050405020304" pitchFamily="18" charset="0"/>
                </a:rPr>
                <a:t> Bach ach</a:t>
              </a:r>
            </a:p>
          </p:txBody>
        </p:sp>
        <p:sp>
          <p:nvSpPr>
            <p:cNvPr id="26" name="Textfeld 1">
              <a:extLst>
                <a:ext uri="{FF2B5EF4-FFF2-40B4-BE49-F238E27FC236}">
                  <a16:creationId xmlns:a16="http://schemas.microsoft.com/office/drawing/2014/main" id="{56DC3EE9-8C8A-2A96-C239-00D8B9AA13C9}"/>
                </a:ext>
              </a:extLst>
            </p:cNvPr>
            <p:cNvSpPr txBox="1"/>
            <p:nvPr/>
          </p:nvSpPr>
          <p:spPr>
            <a:xfrm rot="20716646">
              <a:off x="4276303" y="1494695"/>
              <a:ext cx="278130" cy="183515"/>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B 37</a:t>
              </a:r>
              <a:r>
                <a:rPr lang="de-DE" sz="1000" dirty="0">
                  <a:effectLst/>
                  <a:latin typeface="FreeSans"/>
                  <a:ea typeface="Calibri" panose="020F0502020204030204" pitchFamily="34" charset="0"/>
                  <a:cs typeface="Times New Roman" panose="02020603050405020304" pitchFamily="18" charset="0"/>
                </a:rPr>
                <a:t> 1</a:t>
              </a:r>
            </a:p>
          </p:txBody>
        </p:sp>
        <p:sp>
          <p:nvSpPr>
            <p:cNvPr id="27" name="Textfeld 1">
              <a:extLst>
                <a:ext uri="{FF2B5EF4-FFF2-40B4-BE49-F238E27FC236}">
                  <a16:creationId xmlns:a16="http://schemas.microsoft.com/office/drawing/2014/main" id="{BC4BBE08-3F6E-FB32-135E-1C810A47A62F}"/>
                </a:ext>
              </a:extLst>
            </p:cNvPr>
            <p:cNvSpPr txBox="1"/>
            <p:nvPr/>
          </p:nvSpPr>
          <p:spPr>
            <a:xfrm>
              <a:off x="5144135" y="3667125"/>
              <a:ext cx="445770" cy="1746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1000">
                  <a:effectLst/>
                  <a:latin typeface="FreeSans"/>
                  <a:ea typeface="Calibri" panose="020F0502020204030204" pitchFamily="34" charset="0"/>
                  <a:cs typeface="Times New Roman" panose="02020603050405020304" pitchFamily="18" charset="0"/>
                </a:rPr>
                <a:t>Tattling</a:t>
              </a:r>
            </a:p>
          </p:txBody>
        </p:sp>
        <p:sp>
          <p:nvSpPr>
            <p:cNvPr id="28" name="Textfeld 1">
              <a:extLst>
                <a:ext uri="{FF2B5EF4-FFF2-40B4-BE49-F238E27FC236}">
                  <a16:creationId xmlns:a16="http://schemas.microsoft.com/office/drawing/2014/main" id="{5429D8C3-FE7C-955A-F1CB-66534A465B6F}"/>
                </a:ext>
              </a:extLst>
            </p:cNvPr>
            <p:cNvSpPr txBox="1"/>
            <p:nvPr/>
          </p:nvSpPr>
          <p:spPr>
            <a:xfrm rot="20819341">
              <a:off x="7352666" y="4248490"/>
              <a:ext cx="600075" cy="1524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Stromtrasse</a:t>
              </a:r>
              <a:endParaRPr lang="de-DE" sz="1000" dirty="0">
                <a:effectLst/>
                <a:latin typeface="FreeSans"/>
                <a:ea typeface="Calibri" panose="020F0502020204030204" pitchFamily="34" charset="0"/>
                <a:cs typeface="Times New Roman" panose="02020603050405020304" pitchFamily="18" charset="0"/>
              </a:endParaRPr>
            </a:p>
          </p:txBody>
        </p:sp>
        <p:sp>
          <p:nvSpPr>
            <p:cNvPr id="29" name="Textfeld 1">
              <a:extLst>
                <a:ext uri="{FF2B5EF4-FFF2-40B4-BE49-F238E27FC236}">
                  <a16:creationId xmlns:a16="http://schemas.microsoft.com/office/drawing/2014/main" id="{718E201A-6DB0-D235-6C5F-672BB8BB82A0}"/>
                </a:ext>
              </a:extLst>
            </p:cNvPr>
            <p:cNvSpPr txBox="1"/>
            <p:nvPr/>
          </p:nvSpPr>
          <p:spPr>
            <a:xfrm rot="21054386">
              <a:off x="4586778" y="3981233"/>
              <a:ext cx="297180" cy="195618"/>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Weg</a:t>
              </a:r>
              <a:endParaRPr lang="de-DE" sz="1000" dirty="0">
                <a:effectLst/>
                <a:latin typeface="FreeSans"/>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 </a:t>
              </a:r>
              <a:endParaRPr lang="de-DE" sz="1000" dirty="0">
                <a:effectLst/>
                <a:latin typeface="FreeSans"/>
                <a:ea typeface="Calibri" panose="020F0502020204030204" pitchFamily="34" charset="0"/>
                <a:cs typeface="Times New Roman" panose="02020603050405020304" pitchFamily="18" charset="0"/>
              </a:endParaRPr>
            </a:p>
          </p:txBody>
        </p:sp>
        <p:sp>
          <p:nvSpPr>
            <p:cNvPr id="30" name="Textfeld 1">
              <a:extLst>
                <a:ext uri="{FF2B5EF4-FFF2-40B4-BE49-F238E27FC236}">
                  <a16:creationId xmlns:a16="http://schemas.microsoft.com/office/drawing/2014/main" id="{69010DBD-1EA9-05FD-D822-70091171ACF7}"/>
                </a:ext>
              </a:extLst>
            </p:cNvPr>
            <p:cNvSpPr txBox="1"/>
            <p:nvPr/>
          </p:nvSpPr>
          <p:spPr>
            <a:xfrm rot="17299280">
              <a:off x="6164776" y="2501265"/>
              <a:ext cx="297180" cy="16129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Weg  </a:t>
              </a:r>
              <a:endParaRPr lang="de-DE" sz="1000" dirty="0">
                <a:effectLst/>
                <a:latin typeface="FreeSans"/>
                <a:ea typeface="Calibri" panose="020F0502020204030204" pitchFamily="34" charset="0"/>
                <a:cs typeface="Times New Roman" panose="02020603050405020304" pitchFamily="18" charset="0"/>
              </a:endParaRPr>
            </a:p>
          </p:txBody>
        </p:sp>
        <p:sp>
          <p:nvSpPr>
            <p:cNvPr id="31" name="Textfeld 1">
              <a:extLst>
                <a:ext uri="{FF2B5EF4-FFF2-40B4-BE49-F238E27FC236}">
                  <a16:creationId xmlns:a16="http://schemas.microsoft.com/office/drawing/2014/main" id="{255A34CE-8649-F8A8-17C7-8007AB61577A}"/>
                </a:ext>
              </a:extLst>
            </p:cNvPr>
            <p:cNvSpPr txBox="1"/>
            <p:nvPr/>
          </p:nvSpPr>
          <p:spPr>
            <a:xfrm rot="560056">
              <a:off x="6678295" y="3863975"/>
              <a:ext cx="297180" cy="16129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Weg</a:t>
              </a:r>
              <a:endParaRPr lang="de-DE" sz="1000" dirty="0">
                <a:effectLst/>
                <a:latin typeface="FreeSans"/>
                <a:ea typeface="Calibri" panose="020F0502020204030204" pitchFamily="34" charset="0"/>
                <a:cs typeface="Times New Roman" panose="02020603050405020304" pitchFamily="18" charset="0"/>
              </a:endParaRPr>
            </a:p>
          </p:txBody>
        </p:sp>
        <p:sp>
          <p:nvSpPr>
            <p:cNvPr id="32" name="Textfeld 1">
              <a:extLst>
                <a:ext uri="{FF2B5EF4-FFF2-40B4-BE49-F238E27FC236}">
                  <a16:creationId xmlns:a16="http://schemas.microsoft.com/office/drawing/2014/main" id="{175CE4E8-442D-F30D-9C68-6773C11927A3}"/>
                </a:ext>
              </a:extLst>
            </p:cNvPr>
            <p:cNvSpPr txBox="1"/>
            <p:nvPr/>
          </p:nvSpPr>
          <p:spPr>
            <a:xfrm rot="16376475">
              <a:off x="6004560" y="4770120"/>
              <a:ext cx="297180" cy="16129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Weg</a:t>
              </a:r>
              <a:endParaRPr lang="de-DE" sz="1000" dirty="0">
                <a:effectLst/>
                <a:latin typeface="FreeSans"/>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 </a:t>
              </a:r>
              <a:endParaRPr lang="de-DE" sz="1000" dirty="0">
                <a:effectLst/>
                <a:latin typeface="FreeSans"/>
                <a:ea typeface="Calibri" panose="020F0502020204030204" pitchFamily="34" charset="0"/>
                <a:cs typeface="Times New Roman" panose="02020603050405020304" pitchFamily="18" charset="0"/>
              </a:endParaRPr>
            </a:p>
          </p:txBody>
        </p:sp>
      </p:grpSp>
      <p:sp>
        <p:nvSpPr>
          <p:cNvPr id="35" name="Textfeld 1">
            <a:extLst>
              <a:ext uri="{FF2B5EF4-FFF2-40B4-BE49-F238E27FC236}">
                <a16:creationId xmlns:a16="http://schemas.microsoft.com/office/drawing/2014/main" id="{B617B892-12B7-ECEC-57E1-497D33303447}"/>
              </a:ext>
            </a:extLst>
          </p:cNvPr>
          <p:cNvSpPr txBox="1"/>
          <p:nvPr/>
        </p:nvSpPr>
        <p:spPr>
          <a:xfrm rot="3392948">
            <a:off x="5810455" y="3135714"/>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Hochpunkt</a:t>
            </a:r>
            <a:endParaRPr lang="de-DE" sz="1000" dirty="0">
              <a:effectLst/>
              <a:latin typeface="FreeSans"/>
              <a:ea typeface="Calibri" panose="020F0502020204030204" pitchFamily="34" charset="0"/>
              <a:cs typeface="Times New Roman" panose="02020603050405020304" pitchFamily="18" charset="0"/>
            </a:endParaRPr>
          </a:p>
        </p:txBody>
      </p:sp>
      <p:sp>
        <p:nvSpPr>
          <p:cNvPr id="38" name="Textfeld 1">
            <a:extLst>
              <a:ext uri="{FF2B5EF4-FFF2-40B4-BE49-F238E27FC236}">
                <a16:creationId xmlns:a16="http://schemas.microsoft.com/office/drawing/2014/main" id="{6ED0FC20-4FFE-5B60-69BE-45FB6459FC18}"/>
              </a:ext>
            </a:extLst>
          </p:cNvPr>
          <p:cNvSpPr txBox="1"/>
          <p:nvPr/>
        </p:nvSpPr>
        <p:spPr>
          <a:xfrm rot="3913333">
            <a:off x="6361528" y="4280913"/>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Hochpunkt</a:t>
            </a:r>
            <a:endParaRPr lang="de-DE" sz="1000" dirty="0">
              <a:effectLst/>
              <a:latin typeface="FreeSans"/>
              <a:ea typeface="Calibri" panose="020F0502020204030204" pitchFamily="34" charset="0"/>
              <a:cs typeface="Times New Roman" panose="02020603050405020304" pitchFamily="18" charset="0"/>
            </a:endParaRPr>
          </a:p>
        </p:txBody>
      </p:sp>
      <p:sp>
        <p:nvSpPr>
          <p:cNvPr id="39" name="Textfeld 1">
            <a:extLst>
              <a:ext uri="{FF2B5EF4-FFF2-40B4-BE49-F238E27FC236}">
                <a16:creationId xmlns:a16="http://schemas.microsoft.com/office/drawing/2014/main" id="{9A8006A0-47F5-C735-49E9-6B467B1B07CD}"/>
              </a:ext>
            </a:extLst>
          </p:cNvPr>
          <p:cNvSpPr txBox="1"/>
          <p:nvPr/>
        </p:nvSpPr>
        <p:spPr>
          <a:xfrm rot="1292269">
            <a:off x="5026314" y="2364880"/>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latin typeface="FreeSans"/>
                <a:ea typeface="Calibri" panose="020F0502020204030204" pitchFamily="34" charset="0"/>
                <a:cs typeface="Times New Roman" panose="02020603050405020304" pitchFamily="18" charset="0"/>
              </a:rPr>
              <a:t>Hochpunkt</a:t>
            </a:r>
            <a:endParaRPr lang="de-DE" sz="1000" dirty="0">
              <a:effectLst/>
              <a:latin typeface="FreeSans"/>
              <a:ea typeface="Calibri" panose="020F0502020204030204" pitchFamily="34" charset="0"/>
              <a:cs typeface="Times New Roman" panose="02020603050405020304" pitchFamily="18" charset="0"/>
            </a:endParaRPr>
          </a:p>
        </p:txBody>
      </p:sp>
      <p:sp>
        <p:nvSpPr>
          <p:cNvPr id="40" name="Textfeld 1">
            <a:extLst>
              <a:ext uri="{FF2B5EF4-FFF2-40B4-BE49-F238E27FC236}">
                <a16:creationId xmlns:a16="http://schemas.microsoft.com/office/drawing/2014/main" id="{0C248113-A8C3-2600-2B86-AE80D34A4F23}"/>
              </a:ext>
            </a:extLst>
          </p:cNvPr>
          <p:cNvSpPr txBox="1"/>
          <p:nvPr/>
        </p:nvSpPr>
        <p:spPr>
          <a:xfrm rot="21071916">
            <a:off x="5645104" y="5668471"/>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Senke</a:t>
            </a:r>
            <a:endParaRPr lang="de-DE" sz="1000" dirty="0">
              <a:effectLst/>
              <a:latin typeface="FreeSans"/>
              <a:ea typeface="Calibri" panose="020F0502020204030204" pitchFamily="34" charset="0"/>
              <a:cs typeface="Times New Roman" panose="02020603050405020304" pitchFamily="18" charset="0"/>
            </a:endParaRPr>
          </a:p>
        </p:txBody>
      </p:sp>
      <p:sp>
        <p:nvSpPr>
          <p:cNvPr id="41" name="Textfeld 1">
            <a:extLst>
              <a:ext uri="{FF2B5EF4-FFF2-40B4-BE49-F238E27FC236}">
                <a16:creationId xmlns:a16="http://schemas.microsoft.com/office/drawing/2014/main" id="{B910994A-0CD5-8CE3-35D1-A9FDCD1DD06E}"/>
              </a:ext>
            </a:extLst>
          </p:cNvPr>
          <p:cNvSpPr txBox="1"/>
          <p:nvPr/>
        </p:nvSpPr>
        <p:spPr>
          <a:xfrm>
            <a:off x="3293578" y="3006429"/>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Senke</a:t>
            </a:r>
            <a:endParaRPr lang="de-DE" sz="1000" dirty="0">
              <a:effectLst/>
              <a:latin typeface="FreeSans"/>
              <a:ea typeface="Calibri" panose="020F0502020204030204" pitchFamily="34" charset="0"/>
              <a:cs typeface="Times New Roman" panose="02020603050405020304" pitchFamily="18" charset="0"/>
            </a:endParaRPr>
          </a:p>
        </p:txBody>
      </p:sp>
      <p:sp>
        <p:nvSpPr>
          <p:cNvPr id="42" name="Textfeld 1">
            <a:extLst>
              <a:ext uri="{FF2B5EF4-FFF2-40B4-BE49-F238E27FC236}">
                <a16:creationId xmlns:a16="http://schemas.microsoft.com/office/drawing/2014/main" id="{DF2277B0-0225-0EBD-09A8-B508CF156281}"/>
              </a:ext>
            </a:extLst>
          </p:cNvPr>
          <p:cNvSpPr txBox="1"/>
          <p:nvPr/>
        </p:nvSpPr>
        <p:spPr>
          <a:xfrm>
            <a:off x="2005067" y="5464786"/>
            <a:ext cx="729151" cy="383331"/>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15000"/>
              </a:lnSpc>
              <a:spcBef>
                <a:spcPts val="600"/>
              </a:spcBef>
              <a:spcAft>
                <a:spcPts val="600"/>
              </a:spcAft>
            </a:pPr>
            <a:r>
              <a:rPr lang="de-DE" sz="900" dirty="0">
                <a:effectLst/>
                <a:latin typeface="FreeSans"/>
                <a:ea typeface="Calibri" panose="020F0502020204030204" pitchFamily="34" charset="0"/>
                <a:cs typeface="Times New Roman" panose="02020603050405020304" pitchFamily="18" charset="0"/>
              </a:rPr>
              <a:t>Senke</a:t>
            </a:r>
            <a:endParaRPr lang="de-DE" sz="1000" dirty="0">
              <a:effectLst/>
              <a:latin typeface="FreeSans"/>
              <a:ea typeface="Calibri" panose="020F0502020204030204" pitchFamily="34" charset="0"/>
              <a:cs typeface="Times New Roman" panose="02020603050405020304" pitchFamily="18" charset="0"/>
            </a:endParaRPr>
          </a:p>
        </p:txBody>
      </p:sp>
      <p:grpSp>
        <p:nvGrpSpPr>
          <p:cNvPr id="43" name="Gruppieren 42">
            <a:extLst>
              <a:ext uri="{FF2B5EF4-FFF2-40B4-BE49-F238E27FC236}">
                <a16:creationId xmlns:a16="http://schemas.microsoft.com/office/drawing/2014/main" id="{F003FDF3-E735-C75E-D65D-322AE31D36E2}"/>
              </a:ext>
            </a:extLst>
          </p:cNvPr>
          <p:cNvGrpSpPr/>
          <p:nvPr/>
        </p:nvGrpSpPr>
        <p:grpSpPr>
          <a:xfrm>
            <a:off x="2032580" y="1763008"/>
            <a:ext cx="6939237" cy="4021407"/>
            <a:chOff x="0" y="0"/>
            <a:chExt cx="5050971" cy="3162209"/>
          </a:xfrm>
        </p:grpSpPr>
        <p:sp>
          <p:nvSpPr>
            <p:cNvPr id="44" name="Textfeld 1">
              <a:extLst>
                <a:ext uri="{FF2B5EF4-FFF2-40B4-BE49-F238E27FC236}">
                  <a16:creationId xmlns:a16="http://schemas.microsoft.com/office/drawing/2014/main" id="{B910994A-0CD5-8CE3-35D1-A9FDCD1DD06E}"/>
                </a:ext>
              </a:extLst>
            </p:cNvPr>
            <p:cNvSpPr txBox="1"/>
            <p:nvPr/>
          </p:nvSpPr>
          <p:spPr>
            <a:xfrm>
              <a:off x="4708071" y="0"/>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475,00</a:t>
              </a:r>
              <a:endParaRPr lang="de-DE" sz="1000">
                <a:effectLst/>
                <a:latin typeface="FreeSans"/>
                <a:ea typeface="Calibri" panose="020F0502020204030204" pitchFamily="34" charset="0"/>
                <a:cs typeface="Times New Roman" panose="02020603050405020304" pitchFamily="18" charset="0"/>
              </a:endParaRPr>
            </a:p>
          </p:txBody>
        </p:sp>
        <p:sp>
          <p:nvSpPr>
            <p:cNvPr id="45" name="Textfeld 1">
              <a:extLst>
                <a:ext uri="{FF2B5EF4-FFF2-40B4-BE49-F238E27FC236}">
                  <a16:creationId xmlns:a16="http://schemas.microsoft.com/office/drawing/2014/main" id="{E68E9259-EE61-92F9-D489-B9B3B30A1475}"/>
                </a:ext>
              </a:extLst>
            </p:cNvPr>
            <p:cNvSpPr txBox="1"/>
            <p:nvPr/>
          </p:nvSpPr>
          <p:spPr>
            <a:xfrm>
              <a:off x="2726871" y="800100"/>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480,00</a:t>
              </a:r>
              <a:endParaRPr lang="de-DE" sz="1000">
                <a:effectLst/>
                <a:latin typeface="FreeSans"/>
                <a:ea typeface="Calibri" panose="020F0502020204030204" pitchFamily="34" charset="0"/>
                <a:cs typeface="Times New Roman" panose="02020603050405020304" pitchFamily="18" charset="0"/>
              </a:endParaRPr>
            </a:p>
          </p:txBody>
        </p:sp>
        <p:sp>
          <p:nvSpPr>
            <p:cNvPr id="46" name="Textfeld 1">
              <a:extLst>
                <a:ext uri="{FF2B5EF4-FFF2-40B4-BE49-F238E27FC236}">
                  <a16:creationId xmlns:a16="http://schemas.microsoft.com/office/drawing/2014/main" id="{80F7BD3B-7A42-A2D2-128A-8ED7571B51E6}"/>
                </a:ext>
              </a:extLst>
            </p:cNvPr>
            <p:cNvSpPr txBox="1"/>
            <p:nvPr/>
          </p:nvSpPr>
          <p:spPr>
            <a:xfrm>
              <a:off x="3869871" y="2857500"/>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475,00</a:t>
              </a:r>
              <a:endParaRPr lang="de-DE" sz="1000">
                <a:effectLst/>
                <a:latin typeface="FreeSans"/>
                <a:ea typeface="Calibri" panose="020F0502020204030204" pitchFamily="34" charset="0"/>
                <a:cs typeface="Times New Roman" panose="02020603050405020304" pitchFamily="18" charset="0"/>
              </a:endParaRPr>
            </a:p>
          </p:txBody>
        </p:sp>
        <p:sp>
          <p:nvSpPr>
            <p:cNvPr id="47" name="Textfeld 1">
              <a:extLst>
                <a:ext uri="{FF2B5EF4-FFF2-40B4-BE49-F238E27FC236}">
                  <a16:creationId xmlns:a16="http://schemas.microsoft.com/office/drawing/2014/main" id="{222C30EB-DC68-3658-8583-D4467381E432}"/>
                </a:ext>
              </a:extLst>
            </p:cNvPr>
            <p:cNvSpPr txBox="1"/>
            <p:nvPr/>
          </p:nvSpPr>
          <p:spPr>
            <a:xfrm>
              <a:off x="1393371" y="478971"/>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dirty="0">
                  <a:solidFill>
                    <a:srgbClr val="000000"/>
                  </a:solidFill>
                  <a:effectLst/>
                  <a:latin typeface="FreeSans"/>
                  <a:ea typeface="Calibri" panose="020F0502020204030204" pitchFamily="34" charset="0"/>
                  <a:cs typeface="Times New Roman" panose="02020603050405020304" pitchFamily="18" charset="0"/>
                </a:rPr>
                <a:t>475,00</a:t>
              </a:r>
              <a:endParaRPr lang="de-DE" sz="1000" dirty="0">
                <a:effectLst/>
                <a:latin typeface="FreeSans"/>
                <a:ea typeface="Calibri" panose="020F0502020204030204" pitchFamily="34" charset="0"/>
                <a:cs typeface="Times New Roman" panose="02020603050405020304" pitchFamily="18" charset="0"/>
              </a:endParaRPr>
            </a:p>
          </p:txBody>
        </p:sp>
        <p:sp>
          <p:nvSpPr>
            <p:cNvPr id="48" name="Textfeld 1">
              <a:extLst>
                <a:ext uri="{FF2B5EF4-FFF2-40B4-BE49-F238E27FC236}">
                  <a16:creationId xmlns:a16="http://schemas.microsoft.com/office/drawing/2014/main" id="{A5937C29-0AA1-2C8D-91D9-F3419E5698F6}"/>
                </a:ext>
              </a:extLst>
            </p:cNvPr>
            <p:cNvSpPr txBox="1"/>
            <p:nvPr/>
          </p:nvSpPr>
          <p:spPr>
            <a:xfrm>
              <a:off x="1524000" y="1143000"/>
              <a:ext cx="281930" cy="206055"/>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dirty="0">
                  <a:solidFill>
                    <a:srgbClr val="000000"/>
                  </a:solidFill>
                  <a:effectLst/>
                  <a:latin typeface="FreeSans"/>
                  <a:ea typeface="Calibri" panose="020F0502020204030204" pitchFamily="34" charset="0"/>
                  <a:cs typeface="Times New Roman" panose="02020603050405020304" pitchFamily="18" charset="0"/>
                </a:rPr>
                <a:t>445,00 </a:t>
              </a:r>
              <a:endParaRPr lang="de-DE" sz="1000" dirty="0">
                <a:effectLst/>
                <a:latin typeface="FreeSans"/>
                <a:ea typeface="Calibri" panose="020F0502020204030204" pitchFamily="34" charset="0"/>
                <a:cs typeface="Times New Roman" panose="02020603050405020304" pitchFamily="18" charset="0"/>
              </a:endParaRPr>
            </a:p>
          </p:txBody>
        </p:sp>
        <p:sp>
          <p:nvSpPr>
            <p:cNvPr id="49" name="Textfeld 1">
              <a:extLst>
                <a:ext uri="{FF2B5EF4-FFF2-40B4-BE49-F238E27FC236}">
                  <a16:creationId xmlns:a16="http://schemas.microsoft.com/office/drawing/2014/main" id="{A69BDCB9-7A03-C096-08E5-F9A406AF40D2}"/>
                </a:ext>
              </a:extLst>
            </p:cNvPr>
            <p:cNvSpPr txBox="1"/>
            <p:nvPr/>
          </p:nvSpPr>
          <p:spPr>
            <a:xfrm>
              <a:off x="2628900" y="3009900"/>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422,00 </a:t>
              </a:r>
              <a:endParaRPr lang="de-DE" sz="1000">
                <a:effectLst/>
                <a:latin typeface="FreeSans"/>
                <a:ea typeface="Calibri" panose="020F0502020204030204" pitchFamily="34" charset="0"/>
                <a:cs typeface="Times New Roman" panose="02020603050405020304" pitchFamily="18" charset="0"/>
              </a:endParaRPr>
            </a:p>
          </p:txBody>
        </p:sp>
        <p:sp>
          <p:nvSpPr>
            <p:cNvPr id="50" name="Textfeld 1">
              <a:extLst>
                <a:ext uri="{FF2B5EF4-FFF2-40B4-BE49-F238E27FC236}">
                  <a16:creationId xmlns:a16="http://schemas.microsoft.com/office/drawing/2014/main" id="{0BB45C11-B4D3-245F-FFB5-A19EC36E06F9}"/>
                </a:ext>
              </a:extLst>
            </p:cNvPr>
            <p:cNvSpPr txBox="1"/>
            <p:nvPr/>
          </p:nvSpPr>
          <p:spPr>
            <a:xfrm>
              <a:off x="54428" y="2492828"/>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425,00 </a:t>
              </a:r>
              <a:endParaRPr lang="de-DE" sz="1000">
                <a:effectLst/>
                <a:latin typeface="FreeSans"/>
                <a:ea typeface="Calibri" panose="020F0502020204030204" pitchFamily="34" charset="0"/>
                <a:cs typeface="Times New Roman" panose="02020603050405020304" pitchFamily="18" charset="0"/>
              </a:endParaRPr>
            </a:p>
          </p:txBody>
        </p:sp>
        <p:sp>
          <p:nvSpPr>
            <p:cNvPr id="51" name="Textfeld 1">
              <a:extLst>
                <a:ext uri="{FF2B5EF4-FFF2-40B4-BE49-F238E27FC236}">
                  <a16:creationId xmlns:a16="http://schemas.microsoft.com/office/drawing/2014/main" id="{953F4FC2-4B8A-EACD-25B2-703DC53270BC}"/>
                </a:ext>
              </a:extLst>
            </p:cNvPr>
            <p:cNvSpPr txBox="1"/>
            <p:nvPr/>
          </p:nvSpPr>
          <p:spPr>
            <a:xfrm>
              <a:off x="375557" y="2944585"/>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430,00 </a:t>
              </a:r>
              <a:endParaRPr lang="de-DE" sz="1000">
                <a:effectLst/>
                <a:latin typeface="FreeSans"/>
                <a:ea typeface="Calibri" panose="020F0502020204030204" pitchFamily="34" charset="0"/>
                <a:cs typeface="Times New Roman" panose="02020603050405020304" pitchFamily="18" charset="0"/>
              </a:endParaRPr>
            </a:p>
          </p:txBody>
        </p:sp>
        <p:sp>
          <p:nvSpPr>
            <p:cNvPr id="52" name="Textfeld 1">
              <a:extLst>
                <a:ext uri="{FF2B5EF4-FFF2-40B4-BE49-F238E27FC236}">
                  <a16:creationId xmlns:a16="http://schemas.microsoft.com/office/drawing/2014/main" id="{4F546B35-7EED-4B3B-914E-1B016CB13ACE}"/>
                </a:ext>
              </a:extLst>
            </p:cNvPr>
            <p:cNvSpPr txBox="1"/>
            <p:nvPr/>
          </p:nvSpPr>
          <p:spPr>
            <a:xfrm>
              <a:off x="2530928" y="1823357"/>
              <a:ext cx="342900" cy="152309"/>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a:solidFill>
                    <a:srgbClr val="000000"/>
                  </a:solidFill>
                  <a:effectLst/>
                  <a:latin typeface="FreeSans"/>
                  <a:ea typeface="Calibri" panose="020F0502020204030204" pitchFamily="34" charset="0"/>
                  <a:cs typeface="Times New Roman" panose="02020603050405020304" pitchFamily="18" charset="0"/>
                </a:rPr>
                <a:t>440,00 </a:t>
              </a:r>
              <a:endParaRPr lang="de-DE" sz="1000">
                <a:effectLst/>
                <a:latin typeface="FreeSans"/>
                <a:ea typeface="Calibri" panose="020F0502020204030204" pitchFamily="34" charset="0"/>
                <a:cs typeface="Times New Roman" panose="02020603050405020304" pitchFamily="18" charset="0"/>
              </a:endParaRPr>
            </a:p>
          </p:txBody>
        </p:sp>
        <p:sp>
          <p:nvSpPr>
            <p:cNvPr id="53" name="Textfeld 1">
              <a:extLst>
                <a:ext uri="{FF2B5EF4-FFF2-40B4-BE49-F238E27FC236}">
                  <a16:creationId xmlns:a16="http://schemas.microsoft.com/office/drawing/2014/main" id="{4C81398F-F90B-B69D-BD06-42D5AED0B511}"/>
                </a:ext>
              </a:extLst>
            </p:cNvPr>
            <p:cNvSpPr txBox="1"/>
            <p:nvPr/>
          </p:nvSpPr>
          <p:spPr>
            <a:xfrm>
              <a:off x="0" y="821871"/>
              <a:ext cx="281931" cy="218534"/>
            </a:xfrm>
            <a:prstGeom prst="rect">
              <a:avLst/>
            </a:prstGeom>
            <a:solidFill>
              <a:schemeClr val="lt1">
                <a:alpha val="50000"/>
              </a:schemeClr>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nSpc>
                  <a:spcPct val="150000"/>
                </a:lnSpc>
                <a:spcBef>
                  <a:spcPts val="600"/>
                </a:spcBef>
                <a:spcAft>
                  <a:spcPts val="600"/>
                </a:spcAft>
              </a:pPr>
              <a:r>
                <a:rPr lang="de-DE" sz="900" kern="1200" dirty="0">
                  <a:solidFill>
                    <a:srgbClr val="000000"/>
                  </a:solidFill>
                  <a:effectLst/>
                  <a:latin typeface="FreeSans"/>
                  <a:ea typeface="Calibri" panose="020F0502020204030204" pitchFamily="34" charset="0"/>
                  <a:cs typeface="Times New Roman" panose="02020603050405020304" pitchFamily="18" charset="0"/>
                </a:rPr>
                <a:t>450,00 </a:t>
              </a:r>
              <a:endParaRPr lang="de-DE" sz="1000" dirty="0">
                <a:effectLst/>
                <a:latin typeface="FreeSans"/>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2555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a:t>
            </a:r>
            <a:r>
              <a:rPr lang="de-DE" dirty="0" err="1">
                <a:solidFill>
                  <a:prstClr val="black"/>
                </a:solidFill>
                <a:latin typeface="Arial" panose="020B0604020202020204" pitchFamily="34" charset="0"/>
                <a:cs typeface="Arial" panose="020B0604020202020204" pitchFamily="34" charset="0"/>
              </a:rPr>
              <a:t>formationsphase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A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Biotopbeschriftung Feldhecke</a:t>
            </a: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176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a:ln>
                  <a:noFill/>
                </a:ln>
                <a:solidFill>
                  <a:schemeClr val="tx1"/>
                </a:solidFill>
                <a:effectLst/>
                <a:latin typeface="FreeSans"/>
                <a:ea typeface="Calibri" panose="020F0502020204030204" pitchFamily="34" charset="0"/>
                <a:cs typeface="Times New Roman" panose="02020603050405020304" pitchFamily="18"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2" name="Grafik 1" descr="Ein Bild, das Text enthält.">
            <a:extLst>
              <a:ext uri="{FF2B5EF4-FFF2-40B4-BE49-F238E27FC236}">
                <a16:creationId xmlns:a16="http://schemas.microsoft.com/office/drawing/2014/main" id="{AF234DEF-4E28-775D-85B3-B3DA80C7C63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191260" y="2350770"/>
            <a:ext cx="2418080" cy="1813560"/>
          </a:xfrm>
          <a:prstGeom prst="rect">
            <a:avLst/>
          </a:prstGeom>
        </p:spPr>
      </p:pic>
      <p:sp>
        <p:nvSpPr>
          <p:cNvPr id="3" name="Textfeld 2">
            <a:extLst>
              <a:ext uri="{FF2B5EF4-FFF2-40B4-BE49-F238E27FC236}">
                <a16:creationId xmlns:a16="http://schemas.microsoft.com/office/drawing/2014/main" id="{0D2A69BF-E17B-1AED-B4F7-9CB11162A679}"/>
              </a:ext>
            </a:extLst>
          </p:cNvPr>
          <p:cNvSpPr txBox="1"/>
          <p:nvPr/>
        </p:nvSpPr>
        <p:spPr>
          <a:xfrm>
            <a:off x="485192" y="1590530"/>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Feldhecke: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feld 4">
            <a:extLst>
              <a:ext uri="{FF2B5EF4-FFF2-40B4-BE49-F238E27FC236}">
                <a16:creationId xmlns:a16="http://schemas.microsoft.com/office/drawing/2014/main" id="{9DC89EDF-CCE3-9A8F-FC25-5C886DB08710}"/>
              </a:ext>
            </a:extLst>
          </p:cNvPr>
          <p:cNvSpPr txBox="1"/>
          <p:nvPr/>
        </p:nvSpPr>
        <p:spPr>
          <a:xfrm>
            <a:off x="1756295" y="2051558"/>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Kernzone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feld 5">
            <a:extLst>
              <a:ext uri="{FF2B5EF4-FFF2-40B4-BE49-F238E27FC236}">
                <a16:creationId xmlns:a16="http://schemas.microsoft.com/office/drawing/2014/main" id="{058F703B-E4C4-CE00-9373-C552A71557AE}"/>
              </a:ext>
            </a:extLst>
          </p:cNvPr>
          <p:cNvSpPr txBox="1"/>
          <p:nvPr/>
        </p:nvSpPr>
        <p:spPr>
          <a:xfrm>
            <a:off x="2508134" y="2378682"/>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Mantelzone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feld 6">
            <a:extLst>
              <a:ext uri="{FF2B5EF4-FFF2-40B4-BE49-F238E27FC236}">
                <a16:creationId xmlns:a16="http://schemas.microsoft.com/office/drawing/2014/main" id="{EBC1DEAB-B0A0-07A4-7F8E-8DFCBDCEFA06}"/>
              </a:ext>
            </a:extLst>
          </p:cNvPr>
          <p:cNvSpPr txBox="1"/>
          <p:nvPr/>
        </p:nvSpPr>
        <p:spPr>
          <a:xfrm>
            <a:off x="2857501" y="2874117"/>
            <a:ext cx="11012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solidFill>
                  <a:prstClr val="black"/>
                </a:solidFill>
                <a:latin typeface="Arial" panose="020B0604020202020204" pitchFamily="34" charset="0"/>
                <a:cs typeface="Arial" panose="020B0604020202020204" pitchFamily="34" charset="0"/>
              </a:rPr>
              <a:t>Saumzone</a:t>
            </a:r>
            <a:endParaRPr lang="de-DE"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Kräuter</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feld 7">
            <a:extLst>
              <a:ext uri="{FF2B5EF4-FFF2-40B4-BE49-F238E27FC236}">
                <a16:creationId xmlns:a16="http://schemas.microsoft.com/office/drawing/2014/main" id="{E9D9D370-DC44-B20B-644D-40AEED8EFD74}"/>
              </a:ext>
            </a:extLst>
          </p:cNvPr>
          <p:cNvSpPr txBox="1"/>
          <p:nvPr/>
        </p:nvSpPr>
        <p:spPr>
          <a:xfrm>
            <a:off x="923175" y="2378682"/>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Mantelzone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feld 8">
            <a:extLst>
              <a:ext uri="{FF2B5EF4-FFF2-40B4-BE49-F238E27FC236}">
                <a16:creationId xmlns:a16="http://schemas.microsoft.com/office/drawing/2014/main" id="{ECFF9440-3658-A12B-B694-750FBF80F5AD}"/>
              </a:ext>
            </a:extLst>
          </p:cNvPr>
          <p:cNvSpPr txBox="1"/>
          <p:nvPr/>
        </p:nvSpPr>
        <p:spPr>
          <a:xfrm>
            <a:off x="506615" y="2874117"/>
            <a:ext cx="11012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solidFill>
                  <a:prstClr val="black"/>
                </a:solidFill>
                <a:latin typeface="Arial" panose="020B0604020202020204" pitchFamily="34" charset="0"/>
                <a:cs typeface="Arial" panose="020B0604020202020204" pitchFamily="34" charset="0"/>
              </a:rPr>
              <a:t>Saumzone</a:t>
            </a:r>
            <a:endParaRPr lang="de-DE"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Kräuter</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Gerade Verbindung mit Pfeil 10">
            <a:extLst>
              <a:ext uri="{FF2B5EF4-FFF2-40B4-BE49-F238E27FC236}">
                <a16:creationId xmlns:a16="http://schemas.microsoft.com/office/drawing/2014/main" id="{E113596A-F383-3402-E8D8-C88D66793556}"/>
              </a:ext>
            </a:extLst>
          </p:cNvPr>
          <p:cNvCxnSpPr>
            <a:cxnSpLocks/>
          </p:cNvCxnSpPr>
          <p:nvPr/>
        </p:nvCxnSpPr>
        <p:spPr>
          <a:xfrm>
            <a:off x="862099" y="4067175"/>
            <a:ext cx="9582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E700C7E2-5B4A-D1FC-F1DD-7C9D4BC4DA50}"/>
              </a:ext>
            </a:extLst>
          </p:cNvPr>
          <p:cNvCxnSpPr>
            <a:cxnSpLocks/>
          </p:cNvCxnSpPr>
          <p:nvPr/>
        </p:nvCxnSpPr>
        <p:spPr>
          <a:xfrm>
            <a:off x="1820373" y="4067175"/>
            <a:ext cx="9582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B2069D0D-F327-CCA0-0157-D92D4EB0374D}"/>
              </a:ext>
            </a:extLst>
          </p:cNvPr>
          <p:cNvCxnSpPr>
            <a:cxnSpLocks/>
          </p:cNvCxnSpPr>
          <p:nvPr/>
        </p:nvCxnSpPr>
        <p:spPr>
          <a:xfrm>
            <a:off x="2778647" y="4067175"/>
            <a:ext cx="9582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5AD157E0-186E-91D5-7B39-0B48C7DCDC9E}"/>
              </a:ext>
            </a:extLst>
          </p:cNvPr>
          <p:cNvSpPr txBox="1"/>
          <p:nvPr/>
        </p:nvSpPr>
        <p:spPr>
          <a:xfrm>
            <a:off x="1088854" y="4036433"/>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5m</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feld 16">
            <a:extLst>
              <a:ext uri="{FF2B5EF4-FFF2-40B4-BE49-F238E27FC236}">
                <a16:creationId xmlns:a16="http://schemas.microsoft.com/office/drawing/2014/main" id="{9D91425E-F2DD-E794-BE06-0CDBF71B0639}"/>
              </a:ext>
            </a:extLst>
          </p:cNvPr>
          <p:cNvSpPr txBox="1"/>
          <p:nvPr/>
        </p:nvSpPr>
        <p:spPr>
          <a:xfrm>
            <a:off x="1979410" y="4042570"/>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5m</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feld 17">
            <a:extLst>
              <a:ext uri="{FF2B5EF4-FFF2-40B4-BE49-F238E27FC236}">
                <a16:creationId xmlns:a16="http://schemas.microsoft.com/office/drawing/2014/main" id="{2EE1694A-8BC4-9B7B-F7C1-E2C842C29F42}"/>
              </a:ext>
            </a:extLst>
          </p:cNvPr>
          <p:cNvSpPr txBox="1"/>
          <p:nvPr/>
        </p:nvSpPr>
        <p:spPr>
          <a:xfrm>
            <a:off x="3058737" y="4046575"/>
            <a:ext cx="1101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5m</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feld 19">
            <a:extLst>
              <a:ext uri="{FF2B5EF4-FFF2-40B4-BE49-F238E27FC236}">
                <a16:creationId xmlns:a16="http://schemas.microsoft.com/office/drawing/2014/main" id="{C04C5213-FD19-1315-B473-EAE25472CBE5}"/>
              </a:ext>
            </a:extLst>
          </p:cNvPr>
          <p:cNvSpPr txBox="1"/>
          <p:nvPr/>
        </p:nvSpPr>
        <p:spPr>
          <a:xfrm>
            <a:off x="1712537" y="4399524"/>
            <a:ext cx="110120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Weißdorn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Hainbuche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feld 20">
            <a:extLst>
              <a:ext uri="{FF2B5EF4-FFF2-40B4-BE49-F238E27FC236}">
                <a16:creationId xmlns:a16="http://schemas.microsoft.com/office/drawing/2014/main" id="{1A391806-42DB-425F-6EDA-741B15A1D9A3}"/>
              </a:ext>
            </a:extLst>
          </p:cNvPr>
          <p:cNvSpPr txBox="1"/>
          <p:nvPr/>
        </p:nvSpPr>
        <p:spPr>
          <a:xfrm>
            <a:off x="2857501" y="4409734"/>
            <a:ext cx="168592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Aronstab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Maiglöckchen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feld 21">
            <a:extLst>
              <a:ext uri="{FF2B5EF4-FFF2-40B4-BE49-F238E27FC236}">
                <a16:creationId xmlns:a16="http://schemas.microsoft.com/office/drawing/2014/main" id="{4829AA0F-AFE3-A253-C476-0E8A9E46BF2D}"/>
              </a:ext>
            </a:extLst>
          </p:cNvPr>
          <p:cNvSpPr txBox="1"/>
          <p:nvPr/>
        </p:nvSpPr>
        <p:spPr>
          <a:xfrm>
            <a:off x="434743" y="4337969"/>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Pflanzen:</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feld 35">
            <a:extLst>
              <a:ext uri="{FF2B5EF4-FFF2-40B4-BE49-F238E27FC236}">
                <a16:creationId xmlns:a16="http://schemas.microsoft.com/office/drawing/2014/main" id="{3E5169BE-FD31-7CEC-F89A-13288994A685}"/>
              </a:ext>
            </a:extLst>
          </p:cNvPr>
          <p:cNvSpPr txBox="1"/>
          <p:nvPr/>
        </p:nvSpPr>
        <p:spPr>
          <a:xfrm>
            <a:off x="434743" y="4977470"/>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Tiere: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feld 36">
            <a:extLst>
              <a:ext uri="{FF2B5EF4-FFF2-40B4-BE49-F238E27FC236}">
                <a16:creationId xmlns:a16="http://schemas.microsoft.com/office/drawing/2014/main" id="{2DC01F2A-F3BC-E112-250F-7741A9B3F798}"/>
              </a:ext>
            </a:extLst>
          </p:cNvPr>
          <p:cNvSpPr txBox="1"/>
          <p:nvPr/>
        </p:nvSpPr>
        <p:spPr>
          <a:xfrm>
            <a:off x="1705117" y="4977470"/>
            <a:ext cx="27525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Vögel: Grasmückenarten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Schmetterlinge, Zauneidechse,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Heuschrecken </a:t>
            </a:r>
          </a:p>
        </p:txBody>
      </p:sp>
      <p:sp>
        <p:nvSpPr>
          <p:cNvPr id="10" name="Textfeld 9">
            <a:extLst>
              <a:ext uri="{FF2B5EF4-FFF2-40B4-BE49-F238E27FC236}">
                <a16:creationId xmlns:a16="http://schemas.microsoft.com/office/drawing/2014/main" id="{9A5DA598-B784-B24F-28EC-EC30203A045B}"/>
              </a:ext>
            </a:extLst>
          </p:cNvPr>
          <p:cNvSpPr txBox="1"/>
          <p:nvPr/>
        </p:nvSpPr>
        <p:spPr>
          <a:xfrm>
            <a:off x="6091160" y="1594923"/>
            <a:ext cx="5589386" cy="160043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Beschreibung</a:t>
            </a:r>
          </a:p>
          <a:p>
            <a:r>
              <a:rPr lang="de-DE" sz="1400" dirty="0">
                <a:latin typeface="Arial" panose="020B0604020202020204" pitchFamily="34" charset="0"/>
                <a:cs typeface="Arial" panose="020B0604020202020204" pitchFamily="34" charset="0"/>
              </a:rPr>
              <a:t>Die ideale Feldhecke besteht aus drei Zonen. Die Kernzone befindet sich in der Mitte und besteht aus hohen Bäumen und Großsträuchern. Seitlich davon angeordnet lehnt sich die Mantelzone mit niedrigeren Sträuchern an. Kernzone und Mantelzone ist ungefähr 5 m breit und an jeder Seite schließt eine jeweils 5 m breite </a:t>
            </a:r>
            <a:r>
              <a:rPr lang="de-DE" sz="1400" dirty="0" err="1">
                <a:latin typeface="Arial" panose="020B0604020202020204" pitchFamily="34" charset="0"/>
                <a:cs typeface="Arial" panose="020B0604020202020204" pitchFamily="34" charset="0"/>
              </a:rPr>
              <a:t>Saumzone</a:t>
            </a:r>
            <a:r>
              <a:rPr lang="de-DE" sz="1400" dirty="0">
                <a:latin typeface="Arial" panose="020B0604020202020204" pitchFamily="34" charset="0"/>
                <a:cs typeface="Arial" panose="020B0604020202020204" pitchFamily="34" charset="0"/>
              </a:rPr>
              <a:t> aus Stauden an.</a:t>
            </a:r>
          </a:p>
        </p:txBody>
      </p:sp>
      <p:sp>
        <p:nvSpPr>
          <p:cNvPr id="12" name="Textfeld 11">
            <a:extLst>
              <a:ext uri="{FF2B5EF4-FFF2-40B4-BE49-F238E27FC236}">
                <a16:creationId xmlns:a16="http://schemas.microsoft.com/office/drawing/2014/main" id="{3BBB2D2C-DB45-6D12-F119-630C40A0E5F2}"/>
              </a:ext>
            </a:extLst>
          </p:cNvPr>
          <p:cNvSpPr txBox="1"/>
          <p:nvPr/>
        </p:nvSpPr>
        <p:spPr>
          <a:xfrm>
            <a:off x="6091161" y="4743288"/>
            <a:ext cx="5589385" cy="160043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Nutzung</a:t>
            </a:r>
          </a:p>
          <a:p>
            <a:r>
              <a:rPr lang="de-DE" sz="1400" dirty="0">
                <a:latin typeface="Arial" panose="020B0604020202020204" pitchFamily="34" charset="0"/>
                <a:cs typeface="Arial" panose="020B0604020202020204" pitchFamily="34" charset="0"/>
              </a:rPr>
              <a:t>Feldhecken bieten Waldbewohnern und Wiesenbewohnern einen Lebensraum, weshalb sie von sehr vielen Tierarten genutzt werden. </a:t>
            </a:r>
          </a:p>
          <a:p>
            <a:r>
              <a:rPr lang="de-DE" sz="1400" dirty="0">
                <a:latin typeface="Arial" panose="020B0604020202020204" pitchFamily="34" charset="0"/>
                <a:cs typeface="Arial" panose="020B0604020202020204" pitchFamily="34" charset="0"/>
              </a:rPr>
              <a:t>Auch Bienen finden hier reichlich Nektar. Den Einwohnern bieten Feldhecken Beeren, Kräuter und auch Holz für verschiedenste Zwecke. Sie gliedern die Landschaft in ein abwechslungsreiches Bild </a:t>
            </a:r>
          </a:p>
        </p:txBody>
      </p:sp>
      <p:sp>
        <p:nvSpPr>
          <p:cNvPr id="15" name="Textfeld 14">
            <a:extLst>
              <a:ext uri="{FF2B5EF4-FFF2-40B4-BE49-F238E27FC236}">
                <a16:creationId xmlns:a16="http://schemas.microsoft.com/office/drawing/2014/main" id="{89882F22-0924-8CD7-6805-ED0D474DC66D}"/>
              </a:ext>
            </a:extLst>
          </p:cNvPr>
          <p:cNvSpPr txBox="1"/>
          <p:nvPr/>
        </p:nvSpPr>
        <p:spPr>
          <a:xfrm>
            <a:off x="6091160" y="3276827"/>
            <a:ext cx="5065643" cy="1169551"/>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Pflanzenbeschreibung</a:t>
            </a:r>
          </a:p>
          <a:p>
            <a:r>
              <a:rPr lang="de-DE" sz="1400" dirty="0">
                <a:latin typeface="Arial" panose="020B0604020202020204" pitchFamily="34" charset="0"/>
                <a:cs typeface="Arial" panose="020B0604020202020204" pitchFamily="34" charset="0"/>
              </a:rPr>
              <a:t>Weißdorn ist ein Kleinbaum und wichtiges. Er wächst auf warmen trockenen Standorten noch gut!</a:t>
            </a:r>
          </a:p>
          <a:p>
            <a:r>
              <a:rPr lang="de-DE" sz="1400" dirty="0">
                <a:latin typeface="Arial" panose="020B0604020202020204" pitchFamily="34" charset="0"/>
                <a:cs typeface="Arial" panose="020B0604020202020204" pitchFamily="34" charset="0"/>
              </a:rPr>
              <a:t>Maiglöckchen wachsen im Bereich von Bäumen G, </a:t>
            </a:r>
            <a:r>
              <a:rPr lang="de-DE" sz="1400" dirty="0" err="1">
                <a:latin typeface="Arial" panose="020B0604020202020204" pitchFamily="34" charset="0"/>
                <a:cs typeface="Arial" panose="020B0604020202020204" pitchFamily="34" charset="0"/>
              </a:rPr>
              <a:t>Gr</a:t>
            </a:r>
            <a:r>
              <a:rPr lang="de-DE" sz="1400" dirty="0">
                <a:latin typeface="Arial" panose="020B0604020202020204" pitchFamily="34" charset="0"/>
                <a:cs typeface="Arial" panose="020B0604020202020204" pitchFamily="34" charset="0"/>
              </a:rPr>
              <a:t> und bilden dichte Teppiche, welche im Mai weiß blühen.</a:t>
            </a:r>
          </a:p>
        </p:txBody>
      </p:sp>
    </p:spTree>
    <p:extLst>
      <p:ext uri="{BB962C8B-B14F-4D97-AF65-F5344CB8AC3E}">
        <p14:creationId xmlns:p14="http://schemas.microsoft.com/office/powerpoint/2010/main" val="381568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a:t>
            </a:r>
            <a:r>
              <a:rPr lang="de-DE" dirty="0" err="1">
                <a:solidFill>
                  <a:prstClr val="black"/>
                </a:solidFill>
                <a:latin typeface="Arial" panose="020B0604020202020204" pitchFamily="34" charset="0"/>
                <a:cs typeface="Arial" panose="020B0604020202020204" pitchFamily="34" charset="0"/>
              </a:rPr>
              <a:t>formationsphase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B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Biotopbeschriftung Bach</a:t>
            </a: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176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a:ln>
                  <a:noFill/>
                </a:ln>
                <a:solidFill>
                  <a:schemeClr val="tx1"/>
                </a:solidFill>
                <a:effectLst/>
                <a:latin typeface="FreeSans"/>
                <a:ea typeface="Calibri" panose="020F0502020204030204" pitchFamily="34" charset="0"/>
                <a:cs typeface="Times New Roman" panose="02020603050405020304" pitchFamily="18"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54" name="Grafik 53">
            <a:extLst>
              <a:ext uri="{FF2B5EF4-FFF2-40B4-BE49-F238E27FC236}">
                <a16:creationId xmlns:a16="http://schemas.microsoft.com/office/drawing/2014/main" id="{D70C97ED-3A6F-7AD0-DE0A-ADA693DE02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238">
            <a:off x="522434" y="2055120"/>
            <a:ext cx="3359319" cy="1936494"/>
          </a:xfrm>
          <a:prstGeom prst="rect">
            <a:avLst/>
          </a:prstGeom>
          <a:noFill/>
        </p:spPr>
      </p:pic>
      <p:sp>
        <p:nvSpPr>
          <p:cNvPr id="55" name="Textfeld 54">
            <a:extLst>
              <a:ext uri="{FF2B5EF4-FFF2-40B4-BE49-F238E27FC236}">
                <a16:creationId xmlns:a16="http://schemas.microsoft.com/office/drawing/2014/main" id="{A00391B6-231D-B155-001C-B4B735A2F134}"/>
              </a:ext>
            </a:extLst>
          </p:cNvPr>
          <p:cNvSpPr txBox="1"/>
          <p:nvPr/>
        </p:nvSpPr>
        <p:spPr>
          <a:xfrm>
            <a:off x="485192" y="1491425"/>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Bachprofil:</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feld 55">
            <a:extLst>
              <a:ext uri="{FF2B5EF4-FFF2-40B4-BE49-F238E27FC236}">
                <a16:creationId xmlns:a16="http://schemas.microsoft.com/office/drawing/2014/main" id="{1A5646A8-7417-565A-AE0E-1560BEE0EA79}"/>
              </a:ext>
            </a:extLst>
          </p:cNvPr>
          <p:cNvSpPr txBox="1"/>
          <p:nvPr/>
        </p:nvSpPr>
        <p:spPr>
          <a:xfrm>
            <a:off x="2565316" y="3524489"/>
            <a:ext cx="16859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Prallufer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starke Strömung</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feld 56">
            <a:extLst>
              <a:ext uri="{FF2B5EF4-FFF2-40B4-BE49-F238E27FC236}">
                <a16:creationId xmlns:a16="http://schemas.microsoft.com/office/drawing/2014/main" id="{13E5C5CF-193C-A046-D96C-31B19C91A4CE}"/>
              </a:ext>
            </a:extLst>
          </p:cNvPr>
          <p:cNvSpPr txBox="1"/>
          <p:nvPr/>
        </p:nvSpPr>
        <p:spPr>
          <a:xfrm>
            <a:off x="485192" y="3551049"/>
            <a:ext cx="17932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Gleitufer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schwache Strömung</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feld 57">
            <a:extLst>
              <a:ext uri="{FF2B5EF4-FFF2-40B4-BE49-F238E27FC236}">
                <a16:creationId xmlns:a16="http://schemas.microsoft.com/office/drawing/2014/main" id="{019CE85F-C69D-B158-A4D6-BA15B6828E44}"/>
              </a:ext>
            </a:extLst>
          </p:cNvPr>
          <p:cNvSpPr txBox="1"/>
          <p:nvPr/>
        </p:nvSpPr>
        <p:spPr>
          <a:xfrm>
            <a:off x="2911702" y="4310629"/>
            <a:ext cx="13477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Silber-Weide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Schwarz-Erle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Textfeld 58">
            <a:extLst>
              <a:ext uri="{FF2B5EF4-FFF2-40B4-BE49-F238E27FC236}">
                <a16:creationId xmlns:a16="http://schemas.microsoft.com/office/drawing/2014/main" id="{1798477B-EDC3-72B5-42E0-DD209282D985}"/>
              </a:ext>
            </a:extLst>
          </p:cNvPr>
          <p:cNvSpPr txBox="1"/>
          <p:nvPr/>
        </p:nvSpPr>
        <p:spPr>
          <a:xfrm>
            <a:off x="1760453" y="4310629"/>
            <a:ext cx="168592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Pfeilkraut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Rohrkolben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extfeld 59">
            <a:extLst>
              <a:ext uri="{FF2B5EF4-FFF2-40B4-BE49-F238E27FC236}">
                <a16:creationId xmlns:a16="http://schemas.microsoft.com/office/drawing/2014/main" id="{62E01395-3121-39DA-6D34-4DCC2765EAE2}"/>
              </a:ext>
            </a:extLst>
          </p:cNvPr>
          <p:cNvSpPr txBox="1"/>
          <p:nvPr/>
        </p:nvSpPr>
        <p:spPr>
          <a:xfrm>
            <a:off x="523292" y="4238864"/>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Pflanzen:</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Textfeld 60">
            <a:extLst>
              <a:ext uri="{FF2B5EF4-FFF2-40B4-BE49-F238E27FC236}">
                <a16:creationId xmlns:a16="http://schemas.microsoft.com/office/drawing/2014/main" id="{787C2050-D0F1-4EC1-6C60-3CB0A49C2FF8}"/>
              </a:ext>
            </a:extLst>
          </p:cNvPr>
          <p:cNvSpPr txBox="1"/>
          <p:nvPr/>
        </p:nvSpPr>
        <p:spPr>
          <a:xfrm>
            <a:off x="523292" y="4878365"/>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Tiere: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feld 61">
            <a:extLst>
              <a:ext uri="{FF2B5EF4-FFF2-40B4-BE49-F238E27FC236}">
                <a16:creationId xmlns:a16="http://schemas.microsoft.com/office/drawing/2014/main" id="{343C42BA-6EFE-E4DF-73A5-DCE8399E350E}"/>
              </a:ext>
            </a:extLst>
          </p:cNvPr>
          <p:cNvSpPr txBox="1"/>
          <p:nvPr/>
        </p:nvSpPr>
        <p:spPr>
          <a:xfrm>
            <a:off x="1793666" y="4878365"/>
            <a:ext cx="24548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Eisvogel,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Frösche, Molche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Eintagsfliegen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feld 1">
            <a:extLst>
              <a:ext uri="{FF2B5EF4-FFF2-40B4-BE49-F238E27FC236}">
                <a16:creationId xmlns:a16="http://schemas.microsoft.com/office/drawing/2014/main" id="{2BEB3DF4-7E64-1177-926F-F85853C6AA7F}"/>
              </a:ext>
            </a:extLst>
          </p:cNvPr>
          <p:cNvSpPr txBox="1"/>
          <p:nvPr/>
        </p:nvSpPr>
        <p:spPr>
          <a:xfrm>
            <a:off x="6091160" y="1594923"/>
            <a:ext cx="5589386"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Beschreibung</a:t>
            </a:r>
          </a:p>
          <a:p>
            <a:r>
              <a:rPr lang="de-DE" sz="1400" dirty="0">
                <a:latin typeface="Arial" panose="020B0604020202020204" pitchFamily="34" charset="0"/>
                <a:cs typeface="Arial" panose="020B0604020202020204" pitchFamily="34" charset="0"/>
              </a:rPr>
              <a:t>Bäche teilt man in verschiedene Zonen beginnend oben in den Bergen und endend im nächsten großen Gewässer ein. Ein Gewässer nennt man Bach, wenn es fließt und wenn die Bäume sich über dem Gewässer von beiden Seiten berühren. Bäche in Ebenen bilden Kurven (Mäander) deren typisches Profil besteht aus einem Steilufer mit starker Strömung und einem Gleitufer mit schwacher Strömung.</a:t>
            </a:r>
          </a:p>
        </p:txBody>
      </p:sp>
      <p:sp>
        <p:nvSpPr>
          <p:cNvPr id="3" name="Textfeld 2">
            <a:extLst>
              <a:ext uri="{FF2B5EF4-FFF2-40B4-BE49-F238E27FC236}">
                <a16:creationId xmlns:a16="http://schemas.microsoft.com/office/drawing/2014/main" id="{DF301982-C377-4F25-7FBE-D6A895706B74}"/>
              </a:ext>
            </a:extLst>
          </p:cNvPr>
          <p:cNvSpPr txBox="1"/>
          <p:nvPr/>
        </p:nvSpPr>
        <p:spPr>
          <a:xfrm>
            <a:off x="6091161" y="4934922"/>
            <a:ext cx="5589385" cy="1169551"/>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Nutzung</a:t>
            </a:r>
          </a:p>
          <a:p>
            <a:r>
              <a:rPr lang="de-DE" sz="1400" dirty="0">
                <a:latin typeface="Arial" panose="020B0604020202020204" pitchFamily="34" charset="0"/>
                <a:cs typeface="Arial" panose="020B0604020202020204" pitchFamily="34" charset="0"/>
              </a:rPr>
              <a:t>Bäche beheimaten eine Vielzahl an Tieren und Pflanzen und erfreuen jeden Wanderer an seinem Anblick. Naturnah angelegte Bäche können im Oberlauf Wasser speichern und Abfluss verzögern, so dass sie vor Hochwasser schützen.</a:t>
            </a:r>
          </a:p>
        </p:txBody>
      </p:sp>
      <p:sp>
        <p:nvSpPr>
          <p:cNvPr id="5" name="Textfeld 4">
            <a:extLst>
              <a:ext uri="{FF2B5EF4-FFF2-40B4-BE49-F238E27FC236}">
                <a16:creationId xmlns:a16="http://schemas.microsoft.com/office/drawing/2014/main" id="{4B5A46E4-AFB6-0F44-78E2-2E6A33404196}"/>
              </a:ext>
            </a:extLst>
          </p:cNvPr>
          <p:cNvSpPr txBox="1"/>
          <p:nvPr/>
        </p:nvSpPr>
        <p:spPr>
          <a:xfrm>
            <a:off x="6091160" y="3372727"/>
            <a:ext cx="5065643"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Pflanzenbeschreibung</a:t>
            </a:r>
          </a:p>
          <a:p>
            <a:r>
              <a:rPr lang="de-DE" sz="1400" dirty="0">
                <a:latin typeface="Arial" panose="020B0604020202020204" pitchFamily="34" charset="0"/>
                <a:cs typeface="Arial" panose="020B0604020202020204" pitchFamily="34" charset="0"/>
              </a:rPr>
              <a:t>Pfeilkraut ist eine weiß blühende Wasserpflanze mit pfeilförmigen Blättern, die in bis zu 30 cm Tiefe wächst.</a:t>
            </a:r>
          </a:p>
          <a:p>
            <a:r>
              <a:rPr lang="de-DE" sz="1400" dirty="0">
                <a:latin typeface="Arial" panose="020B0604020202020204" pitchFamily="34" charset="0"/>
                <a:cs typeface="Arial" panose="020B0604020202020204" pitchFamily="34" charset="0"/>
              </a:rPr>
              <a:t>Silber´-Weiden wachsen in Weichholzauen und wachsen sehr schnell und treiben auch gut aus abgeschnittenen Ästen aus. Sie zählen zu den Pioniergehölzen und wachsen gut, wenn sie nur gut mit Licht und Wasser versorgt werden.</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23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In</a:t>
            </a:r>
            <a:r>
              <a:rPr lang="de-DE" dirty="0" err="1">
                <a:solidFill>
                  <a:prstClr val="black"/>
                </a:solidFill>
                <a:latin typeface="Arial" panose="020B0604020202020204" pitchFamily="34" charset="0"/>
                <a:cs typeface="Arial" panose="020B0604020202020204" pitchFamily="34" charset="0"/>
              </a:rPr>
              <a:t>formationsphase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a:t>
            </a:r>
            <a:r>
              <a:rPr lang="de-DE" dirty="0">
                <a:solidFill>
                  <a:prstClr val="black"/>
                </a:solidFill>
                <a:latin typeface="Arial" panose="020B0604020202020204" pitchFamily="34" charset="0"/>
                <a:cs typeface="Arial" panose="020B0604020202020204" pitchFamily="34" charset="0"/>
              </a:rPr>
              <a:t>C</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Biotopbeschriftung Wiese</a:t>
            </a: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176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000" b="0" i="0" u="none" strike="noStrike" cap="none" normalizeH="0" baseline="0">
                <a:ln>
                  <a:noFill/>
                </a:ln>
                <a:solidFill>
                  <a:schemeClr val="tx1"/>
                </a:solidFill>
                <a:effectLst/>
                <a:latin typeface="FreeSans"/>
                <a:ea typeface="Calibri" panose="020F0502020204030204" pitchFamily="34" charset="0"/>
                <a:cs typeface="Times New Roman" panose="02020603050405020304" pitchFamily="18"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5" name="Textfeld 54">
            <a:extLst>
              <a:ext uri="{FF2B5EF4-FFF2-40B4-BE49-F238E27FC236}">
                <a16:creationId xmlns:a16="http://schemas.microsoft.com/office/drawing/2014/main" id="{A00391B6-231D-B155-001C-B4B735A2F134}"/>
              </a:ext>
            </a:extLst>
          </p:cNvPr>
          <p:cNvSpPr txBox="1"/>
          <p:nvPr/>
        </p:nvSpPr>
        <p:spPr>
          <a:xfrm>
            <a:off x="485192" y="1491425"/>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Wiesenprofil:</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Textfeld 56">
            <a:extLst>
              <a:ext uri="{FF2B5EF4-FFF2-40B4-BE49-F238E27FC236}">
                <a16:creationId xmlns:a16="http://schemas.microsoft.com/office/drawing/2014/main" id="{13E5C5CF-193C-A046-D96C-31B19C91A4CE}"/>
              </a:ext>
            </a:extLst>
          </p:cNvPr>
          <p:cNvSpPr txBox="1"/>
          <p:nvPr/>
        </p:nvSpPr>
        <p:spPr>
          <a:xfrm>
            <a:off x="485192" y="3551049"/>
            <a:ext cx="20801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Boden und Streuschicht</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Textfeld 58">
            <a:extLst>
              <a:ext uri="{FF2B5EF4-FFF2-40B4-BE49-F238E27FC236}">
                <a16:creationId xmlns:a16="http://schemas.microsoft.com/office/drawing/2014/main" id="{1798477B-EDC3-72B5-42E0-DD209282D985}"/>
              </a:ext>
            </a:extLst>
          </p:cNvPr>
          <p:cNvSpPr txBox="1"/>
          <p:nvPr/>
        </p:nvSpPr>
        <p:spPr>
          <a:xfrm>
            <a:off x="1793666" y="4953105"/>
            <a:ext cx="41545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Gräser: Pfeifengras bzw. </a:t>
            </a:r>
            <a:r>
              <a:rPr lang="de-DE" sz="1400" dirty="0" err="1">
                <a:solidFill>
                  <a:prstClr val="black"/>
                </a:solidFill>
                <a:latin typeface="Arial" panose="020B0604020202020204" pitchFamily="34" charset="0"/>
                <a:cs typeface="Arial" panose="020B0604020202020204" pitchFamily="34" charset="0"/>
              </a:rPr>
              <a:t>Bentgras</a:t>
            </a:r>
            <a:r>
              <a:rPr lang="de-DE" sz="1400" dirty="0">
                <a:solidFill>
                  <a:prstClr val="black"/>
                </a:solidFill>
                <a:latin typeface="Arial" panose="020B0604020202020204" pitchFamily="34" charset="0"/>
                <a:cs typeface="Arial" panose="020B0604020202020204" pitchFamily="34" charset="0"/>
              </a:rPr>
              <a:t>, Wiesenborstengras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Glockenblumen, Skabiosen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Textfeld 59">
            <a:extLst>
              <a:ext uri="{FF2B5EF4-FFF2-40B4-BE49-F238E27FC236}">
                <a16:creationId xmlns:a16="http://schemas.microsoft.com/office/drawing/2014/main" id="{62E01395-3121-39DA-6D34-4DCC2765EAE2}"/>
              </a:ext>
            </a:extLst>
          </p:cNvPr>
          <p:cNvSpPr txBox="1"/>
          <p:nvPr/>
        </p:nvSpPr>
        <p:spPr>
          <a:xfrm>
            <a:off x="523292" y="4944546"/>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Pflanzen:</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Textfeld 60">
            <a:extLst>
              <a:ext uri="{FF2B5EF4-FFF2-40B4-BE49-F238E27FC236}">
                <a16:creationId xmlns:a16="http://schemas.microsoft.com/office/drawing/2014/main" id="{787C2050-D0F1-4EC1-6C60-3CB0A49C2FF8}"/>
              </a:ext>
            </a:extLst>
          </p:cNvPr>
          <p:cNvSpPr txBox="1"/>
          <p:nvPr/>
        </p:nvSpPr>
        <p:spPr>
          <a:xfrm>
            <a:off x="523292" y="5658253"/>
            <a:ext cx="16060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Arial" panose="020B0604020202020204" pitchFamily="34" charset="0"/>
                <a:cs typeface="Arial" panose="020B0604020202020204" pitchFamily="34" charset="0"/>
              </a:rPr>
              <a:t>Tiere:</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Textfeld 61">
            <a:extLst>
              <a:ext uri="{FF2B5EF4-FFF2-40B4-BE49-F238E27FC236}">
                <a16:creationId xmlns:a16="http://schemas.microsoft.com/office/drawing/2014/main" id="{343C42BA-6EFE-E4DF-73A5-DCE8399E350E}"/>
              </a:ext>
            </a:extLst>
          </p:cNvPr>
          <p:cNvSpPr txBox="1"/>
          <p:nvPr/>
        </p:nvSpPr>
        <p:spPr>
          <a:xfrm>
            <a:off x="1793666" y="5658253"/>
            <a:ext cx="2454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Regenwürmer, Käferlarven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Wühlmäuse, Schmetterlinge</a:t>
            </a:r>
          </a:p>
        </p:txBody>
      </p:sp>
      <p:sp>
        <p:nvSpPr>
          <p:cNvPr id="2" name="Textfeld 1">
            <a:extLst>
              <a:ext uri="{FF2B5EF4-FFF2-40B4-BE49-F238E27FC236}">
                <a16:creationId xmlns:a16="http://schemas.microsoft.com/office/drawing/2014/main" id="{FBB5A2B5-9866-7C90-CA3E-2380C9C01EEE}"/>
              </a:ext>
            </a:extLst>
          </p:cNvPr>
          <p:cNvSpPr txBox="1"/>
          <p:nvPr/>
        </p:nvSpPr>
        <p:spPr>
          <a:xfrm>
            <a:off x="485192" y="2712319"/>
            <a:ext cx="20801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Krautschicht</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feld 2">
            <a:extLst>
              <a:ext uri="{FF2B5EF4-FFF2-40B4-BE49-F238E27FC236}">
                <a16:creationId xmlns:a16="http://schemas.microsoft.com/office/drawing/2014/main" id="{3B6F656C-685F-F55F-CC46-8E684998DC14}"/>
              </a:ext>
            </a:extLst>
          </p:cNvPr>
          <p:cNvSpPr txBox="1"/>
          <p:nvPr/>
        </p:nvSpPr>
        <p:spPr>
          <a:xfrm>
            <a:off x="485192" y="2047391"/>
            <a:ext cx="20801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Blütenschicht</a:t>
            </a: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fik 5" descr="Ein Bild, das Entwurf, Zeichnung, Text, Papier enthält.&#10;&#10;Automatisch generierte Beschreibung">
            <a:extLst>
              <a:ext uri="{FF2B5EF4-FFF2-40B4-BE49-F238E27FC236}">
                <a16:creationId xmlns:a16="http://schemas.microsoft.com/office/drawing/2014/main" id="{BB938D07-5A91-2C4B-0E09-A960F95721D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537" t="14604" r="8159" b="10227"/>
          <a:stretch/>
        </p:blipFill>
        <p:spPr>
          <a:xfrm rot="5400000">
            <a:off x="1748714" y="1838958"/>
            <a:ext cx="3368834" cy="2080124"/>
          </a:xfrm>
          <a:prstGeom prst="rect">
            <a:avLst/>
          </a:prstGeom>
        </p:spPr>
      </p:pic>
      <p:sp>
        <p:nvSpPr>
          <p:cNvPr id="7" name="Textfeld 6">
            <a:extLst>
              <a:ext uri="{FF2B5EF4-FFF2-40B4-BE49-F238E27FC236}">
                <a16:creationId xmlns:a16="http://schemas.microsoft.com/office/drawing/2014/main" id="{DD470255-A914-309D-7116-ECC9CF869814}"/>
              </a:ext>
            </a:extLst>
          </p:cNvPr>
          <p:cNvSpPr txBox="1"/>
          <p:nvPr/>
        </p:nvSpPr>
        <p:spPr>
          <a:xfrm>
            <a:off x="6091160" y="1594923"/>
            <a:ext cx="5589386" cy="1169551"/>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Beschreibung</a:t>
            </a:r>
          </a:p>
          <a:p>
            <a:r>
              <a:rPr lang="de-DE" sz="1400" dirty="0">
                <a:latin typeface="Arial" panose="020B0604020202020204" pitchFamily="34" charset="0"/>
                <a:cs typeface="Arial" panose="020B0604020202020204" pitchFamily="34" charset="0"/>
              </a:rPr>
              <a:t>Das Profil einer Wiese gliedert sich in drei Zonen. Eine Wiese ist ein unnatürlicher menschengemachter Lebensraum. Ganz unten befindet sich die Wurzel und Streuschicht. Darüber befindet sich die Krautschicht, die schließlich fließend in die Blütenschicht übergeht.</a:t>
            </a:r>
          </a:p>
        </p:txBody>
      </p:sp>
      <p:sp>
        <p:nvSpPr>
          <p:cNvPr id="8" name="Textfeld 7">
            <a:extLst>
              <a:ext uri="{FF2B5EF4-FFF2-40B4-BE49-F238E27FC236}">
                <a16:creationId xmlns:a16="http://schemas.microsoft.com/office/drawing/2014/main" id="{33A36395-0D14-9937-9B86-4167E08C1D6D}"/>
              </a:ext>
            </a:extLst>
          </p:cNvPr>
          <p:cNvSpPr txBox="1"/>
          <p:nvPr/>
        </p:nvSpPr>
        <p:spPr>
          <a:xfrm>
            <a:off x="6091161" y="4680271"/>
            <a:ext cx="5589385" cy="1169551"/>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Nutzung</a:t>
            </a:r>
          </a:p>
          <a:p>
            <a:r>
              <a:rPr lang="de-DE" sz="1400" dirty="0">
                <a:latin typeface="Arial" panose="020B0604020202020204" pitchFamily="34" charset="0"/>
                <a:cs typeface="Arial" panose="020B0604020202020204" pitchFamily="34" charset="0"/>
              </a:rPr>
              <a:t>Wiesen sind ein vielfältiger Lebensraum für Insekten, wie natürlich auch Bienen und Kleinsäuger. </a:t>
            </a:r>
            <a:r>
              <a:rPr lang="de-DE" sz="1400" dirty="0" err="1">
                <a:latin typeface="Arial" panose="020B0604020202020204" pitchFamily="34" charset="0"/>
                <a:cs typeface="Arial" panose="020B0604020202020204" pitchFamily="34" charset="0"/>
              </a:rPr>
              <a:t>Tattlinger</a:t>
            </a:r>
            <a:r>
              <a:rPr lang="de-DE" sz="1400" dirty="0">
                <a:latin typeface="Arial" panose="020B0604020202020204" pitchFamily="34" charset="0"/>
                <a:cs typeface="Arial" panose="020B0604020202020204" pitchFamily="34" charset="0"/>
              </a:rPr>
              <a:t> finden nötige Kräuter, können ihren großen Nutztieren hochwertiges Futter anbieten und Blühwiesen beeindrucken durch ihre Schönheit.</a:t>
            </a:r>
          </a:p>
        </p:txBody>
      </p:sp>
      <p:sp>
        <p:nvSpPr>
          <p:cNvPr id="9" name="Textfeld 8">
            <a:extLst>
              <a:ext uri="{FF2B5EF4-FFF2-40B4-BE49-F238E27FC236}">
                <a16:creationId xmlns:a16="http://schemas.microsoft.com/office/drawing/2014/main" id="{163C69A1-5683-F27E-CDA1-5D75F2274443}"/>
              </a:ext>
            </a:extLst>
          </p:cNvPr>
          <p:cNvSpPr txBox="1"/>
          <p:nvPr/>
        </p:nvSpPr>
        <p:spPr>
          <a:xfrm>
            <a:off x="6091160" y="2764998"/>
            <a:ext cx="5065643"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Pflanzenbeschreibung</a:t>
            </a:r>
          </a:p>
          <a:p>
            <a:r>
              <a:rPr lang="de-DE" sz="1400" dirty="0">
                <a:latin typeface="Arial" panose="020B0604020202020204" pitchFamily="34" charset="0"/>
                <a:cs typeface="Arial" panose="020B0604020202020204" pitchFamily="34" charset="0"/>
              </a:rPr>
              <a:t>Pfeifengras ist ein Gras, das auf nassen nährstoffarmen Boden wächst und früher für die Einstreu spät im Herbst geschnitten wurde. Das Gras hat eine markante gelbe Herbstfärbung.</a:t>
            </a:r>
          </a:p>
          <a:p>
            <a:r>
              <a:rPr lang="de-DE" sz="1400" dirty="0">
                <a:latin typeface="Arial" panose="020B0604020202020204" pitchFamily="34" charset="0"/>
                <a:cs typeface="Arial" panose="020B0604020202020204" pitchFamily="34" charset="0"/>
              </a:rPr>
              <a:t>Glockenblumen kommen in vielen Arten in der Wiese vor und blühen hauptsächlich blau. Einige Arten wachsen auf sauren, andere Arten wachsen auf alkalischen Böden.</a:t>
            </a:r>
          </a:p>
        </p:txBody>
      </p:sp>
    </p:spTree>
    <p:extLst>
      <p:ext uri="{BB962C8B-B14F-4D97-AF65-F5344CB8AC3E}">
        <p14:creationId xmlns:p14="http://schemas.microsoft.com/office/powerpoint/2010/main" val="39663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a:t>
            </a:r>
            <a:r>
              <a:rPr lang="de-DE" dirty="0">
                <a:solidFill>
                  <a:prstClr val="black"/>
                </a:solidFill>
                <a:latin typeface="Arial" panose="020B0604020202020204" pitchFamily="34" charset="0"/>
                <a:cs typeface="Arial" panose="020B0604020202020204" pitchFamily="34" charset="0"/>
              </a:rPr>
              <a:t>Plan und Durchführungsphase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A  </a:t>
            </a:r>
            <a:r>
              <a:rPr lang="de-DE" b="1" dirty="0">
                <a:solidFill>
                  <a:prstClr val="black"/>
                </a:solidFill>
                <a:latin typeface="Arial" panose="020B0604020202020204" pitchFamily="34" charset="0"/>
                <a:cs typeface="Arial" panose="020B0604020202020204" pitchFamily="34" charset="0"/>
              </a:rPr>
              <a:t>Durchführung Modul</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05339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000">
                <a:latin typeface="FreeSans"/>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2" name="Grafik 1" descr="Ein Bild, das Text enthält.">
            <a:extLst>
              <a:ext uri="{FF2B5EF4-FFF2-40B4-BE49-F238E27FC236}">
                <a16:creationId xmlns:a16="http://schemas.microsoft.com/office/drawing/2014/main" id="{AF234DEF-4E28-775D-85B3-B3DA80C7C63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9730296" y="645116"/>
            <a:ext cx="1982505" cy="1486879"/>
          </a:xfrm>
          <a:prstGeom prst="rect">
            <a:avLst/>
          </a:prstGeom>
        </p:spPr>
      </p:pic>
      <p:sp>
        <p:nvSpPr>
          <p:cNvPr id="10" name="Textfeld 9">
            <a:extLst>
              <a:ext uri="{FF2B5EF4-FFF2-40B4-BE49-F238E27FC236}">
                <a16:creationId xmlns:a16="http://schemas.microsoft.com/office/drawing/2014/main" id="{9A5DA598-B784-B24F-28EC-EC30203A045B}"/>
              </a:ext>
            </a:extLst>
          </p:cNvPr>
          <p:cNvSpPr txBox="1"/>
          <p:nvPr/>
        </p:nvSpPr>
        <p:spPr>
          <a:xfrm>
            <a:off x="436285" y="1366323"/>
            <a:ext cx="5589386" cy="1384995"/>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Planung Vorbereitung</a:t>
            </a:r>
          </a:p>
          <a:p>
            <a:r>
              <a:rPr lang="de-DE" sz="1400" dirty="0">
                <a:latin typeface="Arial" panose="020B0604020202020204" pitchFamily="34" charset="0"/>
                <a:cs typeface="Arial" panose="020B0604020202020204" pitchFamily="34" charset="0"/>
              </a:rPr>
              <a:t>Modullänge: 20 m, Breite 15 m</a:t>
            </a:r>
          </a:p>
          <a:p>
            <a:endParaRPr lang="de-DE" sz="1400"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Maschinen und Materialliste</a:t>
            </a:r>
          </a:p>
          <a:p>
            <a:r>
              <a:rPr lang="de-DE" sz="1400" dirty="0">
                <a:latin typeface="Arial" panose="020B0604020202020204" pitchFamily="34" charset="0"/>
                <a:cs typeface="Arial" panose="020B0604020202020204" pitchFamily="34" charset="0"/>
              </a:rPr>
              <a:t>GPS-Gerät, Maßband, Fluchtstäbe</a:t>
            </a:r>
          </a:p>
          <a:p>
            <a:r>
              <a:rPr lang="de-DE" sz="1400" dirty="0">
                <a:latin typeface="Arial" panose="020B0604020202020204" pitchFamily="34" charset="0"/>
                <a:cs typeface="Arial" panose="020B0604020202020204" pitchFamily="34" charset="0"/>
              </a:rPr>
              <a:t>Schlepper und Anbaufräse, motorisierter Pflanzbohrer, Walze </a:t>
            </a:r>
          </a:p>
        </p:txBody>
      </p:sp>
      <p:sp>
        <p:nvSpPr>
          <p:cNvPr id="15" name="Textfeld 14">
            <a:extLst>
              <a:ext uri="{FF2B5EF4-FFF2-40B4-BE49-F238E27FC236}">
                <a16:creationId xmlns:a16="http://schemas.microsoft.com/office/drawing/2014/main" id="{89882F22-0924-8CD7-6805-ED0D474DC66D}"/>
              </a:ext>
            </a:extLst>
          </p:cNvPr>
          <p:cNvSpPr txBox="1"/>
          <p:nvPr/>
        </p:nvSpPr>
        <p:spPr>
          <a:xfrm>
            <a:off x="425079" y="2734584"/>
            <a:ext cx="5065643" cy="2031325"/>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Pflanzliste ( leichte Sträucher, Wurzelware)</a:t>
            </a:r>
          </a:p>
          <a:p>
            <a:r>
              <a:rPr lang="de-DE" sz="1400" b="1" dirty="0">
                <a:latin typeface="Arial" panose="020B0604020202020204" pitchFamily="34" charset="0"/>
                <a:cs typeface="Arial" panose="020B0604020202020204" pitchFamily="34" charset="0"/>
              </a:rPr>
              <a:t>Kernzone</a:t>
            </a:r>
          </a:p>
          <a:p>
            <a:r>
              <a:rPr lang="de-DE" sz="1400" dirty="0">
                <a:latin typeface="Arial" panose="020B0604020202020204" pitchFamily="34" charset="0"/>
                <a:cs typeface="Arial" panose="020B0604020202020204" pitchFamily="34" charset="0"/>
              </a:rPr>
              <a:t>Crataegus </a:t>
            </a:r>
            <a:r>
              <a:rPr lang="de-DE" sz="1400" dirty="0" err="1">
                <a:latin typeface="Arial" panose="020B0604020202020204" pitchFamily="34" charset="0"/>
                <a:cs typeface="Arial" panose="020B0604020202020204" pitchFamily="34" charset="0"/>
              </a:rPr>
              <a:t>monogyna</a:t>
            </a:r>
            <a:r>
              <a:rPr lang="de-DE" sz="1400" dirty="0">
                <a:latin typeface="Arial" panose="020B0604020202020204" pitchFamily="34" charset="0"/>
                <a:cs typeface="Arial" panose="020B0604020202020204" pitchFamily="34" charset="0"/>
              </a:rPr>
              <a:t> 	8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Acer campestre	6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Quercus robur	6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Saatgut</a:t>
            </a:r>
          </a:p>
          <a:p>
            <a:r>
              <a:rPr lang="de-DE" sz="1400" dirty="0">
                <a:latin typeface="Arial" panose="020B0604020202020204" pitchFamily="34" charset="0"/>
                <a:cs typeface="Arial" panose="020B0604020202020204" pitchFamily="34" charset="0"/>
              </a:rPr>
              <a:t>Krautzone sonnig  	100 m²</a:t>
            </a:r>
          </a:p>
          <a:p>
            <a:r>
              <a:rPr lang="de-DE" sz="1400" dirty="0">
                <a:latin typeface="Arial" panose="020B0604020202020204" pitchFamily="34" charset="0"/>
                <a:cs typeface="Arial" panose="020B0604020202020204" pitchFamily="34" charset="0"/>
              </a:rPr>
              <a:t>Krautzone schattig	100 m²</a:t>
            </a:r>
          </a:p>
        </p:txBody>
      </p:sp>
      <p:sp>
        <p:nvSpPr>
          <p:cNvPr id="26" name="Textfeld 25">
            <a:extLst>
              <a:ext uri="{FF2B5EF4-FFF2-40B4-BE49-F238E27FC236}">
                <a16:creationId xmlns:a16="http://schemas.microsoft.com/office/drawing/2014/main" id="{89DCD6AB-2D1F-30BD-30BF-32F8D2267829}"/>
              </a:ext>
            </a:extLst>
          </p:cNvPr>
          <p:cNvSpPr txBox="1"/>
          <p:nvPr/>
        </p:nvSpPr>
        <p:spPr>
          <a:xfrm>
            <a:off x="3492410" y="3006492"/>
            <a:ext cx="7489134" cy="1169551"/>
          </a:xfrm>
          <a:prstGeom prst="rect">
            <a:avLst/>
          </a:prstGeom>
          <a:noFill/>
        </p:spPr>
        <p:txBody>
          <a:bodyPr wrap="square">
            <a:spAutoFit/>
          </a:bodyPr>
          <a:lstStyle/>
          <a:p>
            <a:r>
              <a:rPr lang="de-DE" sz="1400" b="1" dirty="0">
                <a:latin typeface="Arial" panose="020B0604020202020204" pitchFamily="34" charset="0"/>
                <a:cs typeface="Arial" panose="020B0604020202020204" pitchFamily="34" charset="0"/>
              </a:rPr>
              <a:t>Mantelzone</a:t>
            </a:r>
          </a:p>
          <a:p>
            <a:r>
              <a:rPr lang="de-DE" sz="1400" dirty="0">
                <a:latin typeface="Arial" panose="020B0604020202020204" pitchFamily="34" charset="0"/>
                <a:cs typeface="Arial" panose="020B0604020202020204" pitchFamily="34" charset="0"/>
              </a:rPr>
              <a:t>Cornus </a:t>
            </a:r>
            <a:r>
              <a:rPr lang="de-DE" sz="1400" dirty="0" err="1">
                <a:latin typeface="Arial" panose="020B0604020202020204" pitchFamily="34" charset="0"/>
                <a:cs typeface="Arial" panose="020B0604020202020204" pitchFamily="34" charset="0"/>
              </a:rPr>
              <a:t>mas</a:t>
            </a:r>
            <a:r>
              <a:rPr lang="de-DE" sz="1400" dirty="0">
                <a:latin typeface="Arial" panose="020B0604020202020204" pitchFamily="34" charset="0"/>
                <a:cs typeface="Arial" panose="020B0604020202020204" pitchFamily="34" charset="0"/>
              </a:rPr>
              <a:t>	15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Cornus sanguinea	  9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Rosa </a:t>
            </a:r>
            <a:r>
              <a:rPr lang="de-DE" sz="1400" dirty="0" err="1">
                <a:latin typeface="Arial" panose="020B0604020202020204" pitchFamily="34" charset="0"/>
                <a:cs typeface="Arial" panose="020B0604020202020204" pitchFamily="34" charset="0"/>
              </a:rPr>
              <a:t>canina</a:t>
            </a:r>
            <a:r>
              <a:rPr lang="de-DE" sz="1400" dirty="0">
                <a:latin typeface="Arial" panose="020B0604020202020204" pitchFamily="34" charset="0"/>
                <a:cs typeface="Arial" panose="020B0604020202020204" pitchFamily="34" charset="0"/>
              </a:rPr>
              <a:t>	10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err="1">
                <a:latin typeface="Arial" panose="020B0604020202020204" pitchFamily="34" charset="0"/>
                <a:cs typeface="Arial" panose="020B0604020202020204" pitchFamily="34" charset="0"/>
              </a:rPr>
              <a:t>Euonmus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europäus</a:t>
            </a:r>
            <a:r>
              <a:rPr lang="de-DE" sz="1400" dirty="0">
                <a:latin typeface="Arial" panose="020B0604020202020204" pitchFamily="34" charset="0"/>
                <a:cs typeface="Arial" panose="020B0604020202020204" pitchFamily="34" charset="0"/>
              </a:rPr>
              <a:t>	  6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p:txBody>
      </p:sp>
      <p:pic>
        <p:nvPicPr>
          <p:cNvPr id="32" name="Grafik 31">
            <a:extLst>
              <a:ext uri="{FF2B5EF4-FFF2-40B4-BE49-F238E27FC236}">
                <a16:creationId xmlns:a16="http://schemas.microsoft.com/office/drawing/2014/main" id="{47F78FF6-8DC0-F0E4-569C-0FE120737445}"/>
              </a:ext>
            </a:extLst>
          </p:cNvPr>
          <p:cNvPicPr>
            <a:picLocks noChangeAspect="1"/>
          </p:cNvPicPr>
          <p:nvPr/>
        </p:nvPicPr>
        <p:blipFill>
          <a:blip r:embed="rId4"/>
          <a:stretch>
            <a:fillRect/>
          </a:stretch>
        </p:blipFill>
        <p:spPr>
          <a:xfrm>
            <a:off x="6450495" y="2341081"/>
            <a:ext cx="4256779" cy="2044048"/>
          </a:xfrm>
          <a:prstGeom prst="rect">
            <a:avLst/>
          </a:prstGeom>
        </p:spPr>
      </p:pic>
      <p:sp>
        <p:nvSpPr>
          <p:cNvPr id="33" name="Textfeld 32">
            <a:extLst>
              <a:ext uri="{FF2B5EF4-FFF2-40B4-BE49-F238E27FC236}">
                <a16:creationId xmlns:a16="http://schemas.microsoft.com/office/drawing/2014/main" id="{37238070-CE36-AE0E-EC8D-409D94B9D4B9}"/>
              </a:ext>
            </a:extLst>
          </p:cNvPr>
          <p:cNvSpPr txBox="1"/>
          <p:nvPr/>
        </p:nvSpPr>
        <p:spPr>
          <a:xfrm>
            <a:off x="6361506" y="2000400"/>
            <a:ext cx="5589386"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Pflanzplan</a:t>
            </a:r>
          </a:p>
        </p:txBody>
      </p:sp>
      <p:pic>
        <p:nvPicPr>
          <p:cNvPr id="35" name="Grafik 34">
            <a:extLst>
              <a:ext uri="{FF2B5EF4-FFF2-40B4-BE49-F238E27FC236}">
                <a16:creationId xmlns:a16="http://schemas.microsoft.com/office/drawing/2014/main" id="{FD3B696C-D4C0-9A3B-1DF9-DB8D296649CF}"/>
              </a:ext>
            </a:extLst>
          </p:cNvPr>
          <p:cNvPicPr>
            <a:picLocks noChangeAspect="1"/>
          </p:cNvPicPr>
          <p:nvPr/>
        </p:nvPicPr>
        <p:blipFill>
          <a:blip r:embed="rId5"/>
          <a:stretch>
            <a:fillRect/>
          </a:stretch>
        </p:blipFill>
        <p:spPr>
          <a:xfrm>
            <a:off x="3399646" y="3307356"/>
            <a:ext cx="160034" cy="175275"/>
          </a:xfrm>
          <a:prstGeom prst="rect">
            <a:avLst/>
          </a:prstGeom>
        </p:spPr>
      </p:pic>
      <p:pic>
        <p:nvPicPr>
          <p:cNvPr id="39" name="Grafik 38">
            <a:extLst>
              <a:ext uri="{FF2B5EF4-FFF2-40B4-BE49-F238E27FC236}">
                <a16:creationId xmlns:a16="http://schemas.microsoft.com/office/drawing/2014/main" id="{6F7648F2-D7B8-107A-5A0C-6C4B826DAC44}"/>
              </a:ext>
            </a:extLst>
          </p:cNvPr>
          <p:cNvPicPr>
            <a:picLocks noChangeAspect="1"/>
          </p:cNvPicPr>
          <p:nvPr/>
        </p:nvPicPr>
        <p:blipFill>
          <a:blip r:embed="rId6"/>
          <a:stretch>
            <a:fillRect/>
          </a:stretch>
        </p:blipFill>
        <p:spPr>
          <a:xfrm>
            <a:off x="3384405" y="3489758"/>
            <a:ext cx="175275" cy="167655"/>
          </a:xfrm>
          <a:prstGeom prst="rect">
            <a:avLst/>
          </a:prstGeom>
        </p:spPr>
      </p:pic>
      <p:pic>
        <p:nvPicPr>
          <p:cNvPr id="41" name="Grafik 40">
            <a:extLst>
              <a:ext uri="{FF2B5EF4-FFF2-40B4-BE49-F238E27FC236}">
                <a16:creationId xmlns:a16="http://schemas.microsoft.com/office/drawing/2014/main" id="{E54FC50A-5379-3E8C-2621-E6216EE1C67B}"/>
              </a:ext>
            </a:extLst>
          </p:cNvPr>
          <p:cNvPicPr>
            <a:picLocks noChangeAspect="1"/>
          </p:cNvPicPr>
          <p:nvPr/>
        </p:nvPicPr>
        <p:blipFill>
          <a:blip r:embed="rId7"/>
          <a:stretch>
            <a:fillRect/>
          </a:stretch>
        </p:blipFill>
        <p:spPr>
          <a:xfrm>
            <a:off x="3395835" y="3693736"/>
            <a:ext cx="152413" cy="167655"/>
          </a:xfrm>
          <a:prstGeom prst="rect">
            <a:avLst/>
          </a:prstGeom>
        </p:spPr>
      </p:pic>
      <p:pic>
        <p:nvPicPr>
          <p:cNvPr id="43" name="Grafik 42">
            <a:extLst>
              <a:ext uri="{FF2B5EF4-FFF2-40B4-BE49-F238E27FC236}">
                <a16:creationId xmlns:a16="http://schemas.microsoft.com/office/drawing/2014/main" id="{4DC3395A-DBC9-C23B-2319-B17901590F3E}"/>
              </a:ext>
            </a:extLst>
          </p:cNvPr>
          <p:cNvPicPr>
            <a:picLocks noChangeAspect="1"/>
          </p:cNvPicPr>
          <p:nvPr/>
        </p:nvPicPr>
        <p:blipFill>
          <a:blip r:embed="rId8"/>
          <a:stretch>
            <a:fillRect/>
          </a:stretch>
        </p:blipFill>
        <p:spPr>
          <a:xfrm>
            <a:off x="3392024" y="3919125"/>
            <a:ext cx="160034" cy="152413"/>
          </a:xfrm>
          <a:prstGeom prst="rect">
            <a:avLst/>
          </a:prstGeom>
        </p:spPr>
      </p:pic>
      <p:pic>
        <p:nvPicPr>
          <p:cNvPr id="47" name="Grafik 46">
            <a:extLst>
              <a:ext uri="{FF2B5EF4-FFF2-40B4-BE49-F238E27FC236}">
                <a16:creationId xmlns:a16="http://schemas.microsoft.com/office/drawing/2014/main" id="{5E5940E9-B4C4-56AC-176D-ED504FDEFCC8}"/>
              </a:ext>
            </a:extLst>
          </p:cNvPr>
          <p:cNvPicPr>
            <a:picLocks noChangeAspect="1"/>
          </p:cNvPicPr>
          <p:nvPr/>
        </p:nvPicPr>
        <p:blipFill>
          <a:blip r:embed="rId9"/>
          <a:stretch>
            <a:fillRect/>
          </a:stretch>
        </p:blipFill>
        <p:spPr>
          <a:xfrm>
            <a:off x="240859" y="3219718"/>
            <a:ext cx="167655" cy="175275"/>
          </a:xfrm>
          <a:prstGeom prst="rect">
            <a:avLst/>
          </a:prstGeom>
        </p:spPr>
      </p:pic>
      <p:pic>
        <p:nvPicPr>
          <p:cNvPr id="49" name="Grafik 48">
            <a:extLst>
              <a:ext uri="{FF2B5EF4-FFF2-40B4-BE49-F238E27FC236}">
                <a16:creationId xmlns:a16="http://schemas.microsoft.com/office/drawing/2014/main" id="{FA8C2C99-716F-7EC8-374B-B4718EA74FC0}"/>
              </a:ext>
            </a:extLst>
          </p:cNvPr>
          <p:cNvPicPr>
            <a:picLocks noChangeAspect="1"/>
          </p:cNvPicPr>
          <p:nvPr/>
        </p:nvPicPr>
        <p:blipFill>
          <a:blip r:embed="rId10"/>
          <a:stretch>
            <a:fillRect/>
          </a:stretch>
        </p:blipFill>
        <p:spPr>
          <a:xfrm>
            <a:off x="239797" y="3447522"/>
            <a:ext cx="168717" cy="168717"/>
          </a:xfrm>
          <a:prstGeom prst="rect">
            <a:avLst/>
          </a:prstGeom>
        </p:spPr>
      </p:pic>
      <p:pic>
        <p:nvPicPr>
          <p:cNvPr id="51" name="Grafik 50">
            <a:extLst>
              <a:ext uri="{FF2B5EF4-FFF2-40B4-BE49-F238E27FC236}">
                <a16:creationId xmlns:a16="http://schemas.microsoft.com/office/drawing/2014/main" id="{51477BDD-37C3-E3A0-4418-6D81829A4981}"/>
              </a:ext>
            </a:extLst>
          </p:cNvPr>
          <p:cNvPicPr>
            <a:picLocks noChangeAspect="1"/>
          </p:cNvPicPr>
          <p:nvPr/>
        </p:nvPicPr>
        <p:blipFill>
          <a:blip r:embed="rId11"/>
          <a:stretch>
            <a:fillRect/>
          </a:stretch>
        </p:blipFill>
        <p:spPr>
          <a:xfrm>
            <a:off x="230730" y="3656705"/>
            <a:ext cx="181371" cy="168717"/>
          </a:xfrm>
          <a:prstGeom prst="rect">
            <a:avLst/>
          </a:prstGeom>
        </p:spPr>
      </p:pic>
      <p:sp>
        <p:nvSpPr>
          <p:cNvPr id="52" name="Textfeld 51">
            <a:extLst>
              <a:ext uri="{FF2B5EF4-FFF2-40B4-BE49-F238E27FC236}">
                <a16:creationId xmlns:a16="http://schemas.microsoft.com/office/drawing/2014/main" id="{FABBA985-758C-6A9E-25AD-F8596BC5D705}"/>
              </a:ext>
            </a:extLst>
          </p:cNvPr>
          <p:cNvSpPr txBox="1"/>
          <p:nvPr/>
        </p:nvSpPr>
        <p:spPr>
          <a:xfrm>
            <a:off x="6361507" y="4765909"/>
            <a:ext cx="5589385"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Durchführung</a:t>
            </a:r>
          </a:p>
          <a:p>
            <a:pPr marL="285750" indent="-285750">
              <a:buFontTx/>
              <a:buChar char="-"/>
            </a:pPr>
            <a:r>
              <a:rPr lang="de-DE" sz="1400" dirty="0">
                <a:latin typeface="Arial" panose="020B0604020202020204" pitchFamily="34" charset="0"/>
                <a:cs typeface="Arial" panose="020B0604020202020204" pitchFamily="34" charset="0"/>
              </a:rPr>
              <a:t>Modul abstecken mit GPS und Fluchtstäben</a:t>
            </a:r>
          </a:p>
          <a:p>
            <a:pPr marL="285750" indent="-285750">
              <a:buFontTx/>
              <a:buChar char="-"/>
            </a:pPr>
            <a:r>
              <a:rPr lang="de-DE" sz="1400" dirty="0">
                <a:latin typeface="Arial" panose="020B0604020202020204" pitchFamily="34" charset="0"/>
                <a:cs typeface="Arial" panose="020B0604020202020204" pitchFamily="34" charset="0"/>
              </a:rPr>
              <a:t>Fläche fräsen, grubbern oder anders auflockern</a:t>
            </a:r>
          </a:p>
          <a:p>
            <a:pPr marL="285750" indent="-285750">
              <a:buFontTx/>
              <a:buChar char="-"/>
            </a:pPr>
            <a:r>
              <a:rPr lang="de-DE" sz="1400" dirty="0">
                <a:latin typeface="Arial" panose="020B0604020202020204" pitchFamily="34" charset="0"/>
                <a:cs typeface="Arial" panose="020B0604020202020204" pitchFamily="34" charset="0"/>
              </a:rPr>
              <a:t>Linien abstecken, Maßband auslegen, Pflanzposition markieren</a:t>
            </a:r>
          </a:p>
          <a:p>
            <a:pPr marL="285750" indent="-285750">
              <a:buFontTx/>
              <a:buChar char="-"/>
            </a:pPr>
            <a:r>
              <a:rPr lang="de-DE" sz="1400" dirty="0">
                <a:latin typeface="Arial" panose="020B0604020202020204" pitchFamily="34" charset="0"/>
                <a:cs typeface="Arial" panose="020B0604020202020204" pitchFamily="34" charset="0"/>
              </a:rPr>
              <a:t>Pflanzlöcher bohren</a:t>
            </a:r>
          </a:p>
          <a:p>
            <a:pPr marL="285750" indent="-285750">
              <a:buFontTx/>
              <a:buChar char="-"/>
            </a:pPr>
            <a:r>
              <a:rPr lang="de-DE" sz="1400" dirty="0">
                <a:latin typeface="Arial" panose="020B0604020202020204" pitchFamily="34" charset="0"/>
                <a:cs typeface="Arial" panose="020B0604020202020204" pitchFamily="34" charset="0"/>
              </a:rPr>
              <a:t>Pflanzen einsetzen und antreten, angießen</a:t>
            </a:r>
          </a:p>
          <a:p>
            <a:pPr marL="285750" indent="-285750">
              <a:buFontTx/>
              <a:buChar char="-"/>
            </a:pPr>
            <a:r>
              <a:rPr lang="de-DE" sz="1400" dirty="0">
                <a:latin typeface="Arial" panose="020B0604020202020204" pitchFamily="34" charset="0"/>
                <a:cs typeface="Arial" panose="020B0604020202020204" pitchFamily="34" charset="0"/>
              </a:rPr>
              <a:t>Saatgut ausbringen, oberflächlich einarbeiten und </a:t>
            </a:r>
            <a:r>
              <a:rPr lang="de-DE" sz="1400" dirty="0" err="1">
                <a:latin typeface="Arial" panose="020B0604020202020204" pitchFamily="34" charset="0"/>
                <a:cs typeface="Arial" panose="020B0604020202020204" pitchFamily="34" charset="0"/>
              </a:rPr>
              <a:t>anwalzen</a:t>
            </a:r>
            <a:endParaRPr lang="de-DE" sz="1400" dirty="0">
              <a:latin typeface="Arial" panose="020B0604020202020204" pitchFamily="34" charset="0"/>
              <a:cs typeface="Arial" panose="020B0604020202020204" pitchFamily="34" charset="0"/>
            </a:endParaRPr>
          </a:p>
          <a:p>
            <a:pPr marL="285750" indent="-285750">
              <a:buFontTx/>
              <a:buChar char="-"/>
            </a:pP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08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a:t>
            </a:r>
            <a:r>
              <a:rPr lang="de-DE" dirty="0">
                <a:solidFill>
                  <a:prstClr val="black"/>
                </a:solidFill>
                <a:latin typeface="Arial" panose="020B0604020202020204" pitchFamily="34" charset="0"/>
                <a:cs typeface="Arial" panose="020B0604020202020204" pitchFamily="34" charset="0"/>
              </a:rPr>
              <a:t>Plan und Durchführungsphase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B  </a:t>
            </a:r>
            <a:r>
              <a:rPr lang="de-DE" b="1" dirty="0">
                <a:solidFill>
                  <a:prstClr val="black"/>
                </a:solidFill>
                <a:latin typeface="Arial" panose="020B0604020202020204" pitchFamily="34" charset="0"/>
                <a:cs typeface="Arial" panose="020B0604020202020204" pitchFamily="34" charset="0"/>
              </a:rPr>
              <a:t>Durchführung Modul</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05339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000">
                <a:latin typeface="FreeSans"/>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9A5DA598-B784-B24F-28EC-EC30203A045B}"/>
              </a:ext>
            </a:extLst>
          </p:cNvPr>
          <p:cNvSpPr txBox="1"/>
          <p:nvPr/>
        </p:nvSpPr>
        <p:spPr>
          <a:xfrm>
            <a:off x="436285" y="1366323"/>
            <a:ext cx="5589386" cy="1815882"/>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Planung Vorbereitung</a:t>
            </a:r>
          </a:p>
          <a:p>
            <a:r>
              <a:rPr lang="de-DE" sz="1400" dirty="0">
                <a:latin typeface="Arial" panose="020B0604020202020204" pitchFamily="34" charset="0"/>
                <a:cs typeface="Arial" panose="020B0604020202020204" pitchFamily="34" charset="0"/>
              </a:rPr>
              <a:t>Modullänge: 20 m, Breite 10 m</a:t>
            </a:r>
          </a:p>
          <a:p>
            <a:endParaRPr lang="de-DE" sz="1400"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Maschinen und Materialliste</a:t>
            </a:r>
          </a:p>
          <a:p>
            <a:r>
              <a:rPr lang="de-DE" sz="1400" dirty="0">
                <a:latin typeface="Arial" panose="020B0604020202020204" pitchFamily="34" charset="0"/>
                <a:cs typeface="Arial" panose="020B0604020202020204" pitchFamily="34" charset="0"/>
              </a:rPr>
              <a:t>GPS-Gerät, Fluchtstäbe, Nivelliergerät, </a:t>
            </a:r>
          </a:p>
          <a:p>
            <a:r>
              <a:rPr lang="de-DE" sz="1400" dirty="0">
                <a:latin typeface="Arial" panose="020B0604020202020204" pitchFamily="34" charset="0"/>
                <a:cs typeface="Arial" panose="020B0604020202020204" pitchFamily="34" charset="0"/>
              </a:rPr>
              <a:t>Minibagger 3,5 t, Dumper, </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Flussbausteine 2 t, 2t Kies 0 / 64, 1 m³ Äste D &gt; 8 cm, </a:t>
            </a:r>
          </a:p>
        </p:txBody>
      </p:sp>
      <p:sp>
        <p:nvSpPr>
          <p:cNvPr id="15" name="Textfeld 14">
            <a:extLst>
              <a:ext uri="{FF2B5EF4-FFF2-40B4-BE49-F238E27FC236}">
                <a16:creationId xmlns:a16="http://schemas.microsoft.com/office/drawing/2014/main" id="{89882F22-0924-8CD7-6805-ED0D474DC66D}"/>
              </a:ext>
            </a:extLst>
          </p:cNvPr>
          <p:cNvSpPr txBox="1"/>
          <p:nvPr/>
        </p:nvSpPr>
        <p:spPr>
          <a:xfrm>
            <a:off x="436285" y="3397170"/>
            <a:ext cx="5065643" cy="160043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Pflanzliste: </a:t>
            </a:r>
            <a:r>
              <a:rPr lang="de-DE" sz="1400" dirty="0">
                <a:latin typeface="Arial" panose="020B0604020202020204" pitchFamily="34" charset="0"/>
                <a:cs typeface="Arial" panose="020B0604020202020204" pitchFamily="34" charset="0"/>
              </a:rPr>
              <a:t>Steckhölzer 30 cm</a:t>
            </a:r>
          </a:p>
          <a:p>
            <a:r>
              <a:rPr lang="de-DE" sz="1400" dirty="0">
                <a:latin typeface="Arial" panose="020B0604020202020204" pitchFamily="34" charset="0"/>
                <a:cs typeface="Arial" panose="020B0604020202020204" pitchFamily="34" charset="0"/>
              </a:rPr>
              <a:t>Salix </a:t>
            </a:r>
            <a:r>
              <a:rPr lang="de-DE" sz="1400" dirty="0" err="1">
                <a:latin typeface="Arial" panose="020B0604020202020204" pitchFamily="34" charset="0"/>
                <a:cs typeface="Arial" panose="020B0604020202020204" pitchFamily="34" charset="0"/>
              </a:rPr>
              <a:t>alba</a:t>
            </a:r>
            <a:r>
              <a:rPr lang="de-DE" sz="1400" dirty="0">
                <a:latin typeface="Arial" panose="020B0604020202020204" pitchFamily="34" charset="0"/>
                <a:cs typeface="Arial" panose="020B0604020202020204" pitchFamily="34" charset="0"/>
              </a:rPr>
              <a:t>		30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Stauden TB 9er</a:t>
            </a:r>
          </a:p>
          <a:p>
            <a:r>
              <a:rPr lang="de-DE" sz="1400" dirty="0" err="1">
                <a:latin typeface="Arial" panose="020B0604020202020204" pitchFamily="34" charset="0"/>
                <a:cs typeface="Arial" panose="020B0604020202020204" pitchFamily="34" charset="0"/>
              </a:rPr>
              <a:t>Typha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angustifolia</a:t>
            </a:r>
            <a:r>
              <a:rPr lang="de-DE" sz="1400" dirty="0">
                <a:latin typeface="Arial" panose="020B0604020202020204" pitchFamily="34" charset="0"/>
                <a:cs typeface="Arial" panose="020B0604020202020204" pitchFamily="34" charset="0"/>
              </a:rPr>
              <a:t>	6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r>
              <a:rPr lang="de-DE" sz="1400" dirty="0" err="1">
                <a:latin typeface="Arial" panose="020B0604020202020204" pitchFamily="34" charset="0"/>
                <a:cs typeface="Arial" panose="020B0604020202020204" pitchFamily="34" charset="0"/>
              </a:rPr>
              <a:t>Sagittaria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sagittifolia</a:t>
            </a:r>
            <a:r>
              <a:rPr lang="de-DE" sz="1400" dirty="0">
                <a:latin typeface="Arial" panose="020B0604020202020204" pitchFamily="34" charset="0"/>
                <a:cs typeface="Arial" panose="020B0604020202020204" pitchFamily="34" charset="0"/>
              </a:rPr>
              <a:t>	6 </a:t>
            </a:r>
            <a:r>
              <a:rPr lang="de-DE" sz="1400" dirty="0" err="1">
                <a:latin typeface="Arial" panose="020B0604020202020204" pitchFamily="34" charset="0"/>
                <a:cs typeface="Arial" panose="020B0604020202020204" pitchFamily="34" charset="0"/>
              </a:rPr>
              <a:t>Stk</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33" name="Textfeld 32">
            <a:extLst>
              <a:ext uri="{FF2B5EF4-FFF2-40B4-BE49-F238E27FC236}">
                <a16:creationId xmlns:a16="http://schemas.microsoft.com/office/drawing/2014/main" id="{37238070-CE36-AE0E-EC8D-409D94B9D4B9}"/>
              </a:ext>
            </a:extLst>
          </p:cNvPr>
          <p:cNvSpPr txBox="1"/>
          <p:nvPr/>
        </p:nvSpPr>
        <p:spPr>
          <a:xfrm>
            <a:off x="6361506" y="1318572"/>
            <a:ext cx="5589386"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Bachkurve:</a:t>
            </a:r>
          </a:p>
        </p:txBody>
      </p:sp>
      <p:sp>
        <p:nvSpPr>
          <p:cNvPr id="52" name="Textfeld 51">
            <a:extLst>
              <a:ext uri="{FF2B5EF4-FFF2-40B4-BE49-F238E27FC236}">
                <a16:creationId xmlns:a16="http://schemas.microsoft.com/office/drawing/2014/main" id="{FABBA985-758C-6A9E-25AD-F8596BC5D705}"/>
              </a:ext>
            </a:extLst>
          </p:cNvPr>
          <p:cNvSpPr txBox="1"/>
          <p:nvPr/>
        </p:nvSpPr>
        <p:spPr>
          <a:xfrm>
            <a:off x="6361507" y="4765909"/>
            <a:ext cx="5589385" cy="2031325"/>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Durchführung</a:t>
            </a:r>
          </a:p>
          <a:p>
            <a:pPr marL="285750" indent="-285750">
              <a:buFontTx/>
              <a:buChar char="-"/>
            </a:pPr>
            <a:r>
              <a:rPr lang="de-DE" sz="1400" dirty="0">
                <a:latin typeface="Arial" panose="020B0604020202020204" pitchFamily="34" charset="0"/>
                <a:cs typeface="Arial" panose="020B0604020202020204" pitchFamily="34" charset="0"/>
              </a:rPr>
              <a:t>Modul abstecken mit GPS und Fluchtstäben</a:t>
            </a:r>
          </a:p>
          <a:p>
            <a:pPr marL="285750" indent="-285750">
              <a:buFontTx/>
              <a:buChar char="-"/>
            </a:pPr>
            <a:r>
              <a:rPr lang="de-DE" sz="1400" dirty="0">
                <a:latin typeface="Arial" panose="020B0604020202020204" pitchFamily="34" charset="0"/>
                <a:cs typeface="Arial" panose="020B0604020202020204" pitchFamily="34" charset="0"/>
              </a:rPr>
              <a:t>Oberboden abtragen</a:t>
            </a:r>
          </a:p>
          <a:p>
            <a:pPr marL="285750" indent="-285750">
              <a:buFontTx/>
              <a:buChar char="-"/>
            </a:pPr>
            <a:r>
              <a:rPr lang="de-DE" sz="1400" dirty="0">
                <a:latin typeface="Arial" panose="020B0604020202020204" pitchFamily="34" charset="0"/>
                <a:cs typeface="Arial" panose="020B0604020202020204" pitchFamily="34" charset="0"/>
              </a:rPr>
              <a:t>Bachbett grob auskoffern und vormodellieren</a:t>
            </a:r>
          </a:p>
          <a:p>
            <a:pPr marL="285750" indent="-285750">
              <a:buFontTx/>
              <a:buChar char="-"/>
            </a:pPr>
            <a:r>
              <a:rPr lang="de-DE" sz="1400" dirty="0">
                <a:latin typeface="Arial" panose="020B0604020202020204" pitchFamily="34" charset="0"/>
                <a:cs typeface="Arial" panose="020B0604020202020204" pitchFamily="34" charset="0"/>
              </a:rPr>
              <a:t>Höhen mit Nivelliergerät prüfen</a:t>
            </a:r>
          </a:p>
          <a:p>
            <a:pPr marL="285750" indent="-285750">
              <a:buFontTx/>
              <a:buChar char="-"/>
            </a:pPr>
            <a:r>
              <a:rPr lang="de-DE" sz="1400" dirty="0">
                <a:latin typeface="Arial" panose="020B0604020202020204" pitchFamily="34" charset="0"/>
                <a:cs typeface="Arial" panose="020B0604020202020204" pitchFamily="34" charset="0"/>
              </a:rPr>
              <a:t>Prallufersicherung verbauen</a:t>
            </a:r>
          </a:p>
          <a:p>
            <a:pPr marL="285750" indent="-285750">
              <a:buFontTx/>
              <a:buChar char="-"/>
            </a:pPr>
            <a:r>
              <a:rPr lang="de-DE" sz="1400" dirty="0">
                <a:latin typeface="Arial" panose="020B0604020202020204" pitchFamily="34" charset="0"/>
                <a:cs typeface="Arial" panose="020B0604020202020204" pitchFamily="34" charset="0"/>
              </a:rPr>
              <a:t>Habitate errichten (Kieshaufen, Äste usw.</a:t>
            </a:r>
          </a:p>
          <a:p>
            <a:pPr marL="285750" indent="-285750">
              <a:buFontTx/>
              <a:buChar char="-"/>
            </a:pPr>
            <a:r>
              <a:rPr lang="de-DE" sz="1400" dirty="0">
                <a:latin typeface="Arial" panose="020B0604020202020204" pitchFamily="34" charset="0"/>
                <a:cs typeface="Arial" panose="020B0604020202020204" pitchFamily="34" charset="0"/>
              </a:rPr>
              <a:t>Pflanzen einsetzen</a:t>
            </a:r>
          </a:p>
          <a:p>
            <a:pPr marL="285750" indent="-285750">
              <a:buFontTx/>
              <a:buChar char="-"/>
            </a:pPr>
            <a:endParaRPr lang="de-DE" sz="14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3DAB7FB6-921C-7CCA-EB5F-B2B6EDCDBF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238">
            <a:off x="9655134" y="557361"/>
            <a:ext cx="1848450" cy="1242260"/>
          </a:xfrm>
          <a:prstGeom prst="rect">
            <a:avLst/>
          </a:prstGeom>
          <a:noFill/>
        </p:spPr>
      </p:pic>
      <p:pic>
        <p:nvPicPr>
          <p:cNvPr id="6" name="Grafik 5">
            <a:extLst>
              <a:ext uri="{FF2B5EF4-FFF2-40B4-BE49-F238E27FC236}">
                <a16:creationId xmlns:a16="http://schemas.microsoft.com/office/drawing/2014/main" id="{99BCC265-7036-8DF3-1215-C6AF2A77E1FF}"/>
              </a:ext>
            </a:extLst>
          </p:cNvPr>
          <p:cNvPicPr>
            <a:picLocks noChangeAspect="1"/>
          </p:cNvPicPr>
          <p:nvPr/>
        </p:nvPicPr>
        <p:blipFill>
          <a:blip r:embed="rId3"/>
          <a:stretch>
            <a:fillRect/>
          </a:stretch>
        </p:blipFill>
        <p:spPr>
          <a:xfrm rot="16536868">
            <a:off x="7312328" y="1933603"/>
            <a:ext cx="2859166" cy="2225567"/>
          </a:xfrm>
          <a:prstGeom prst="rect">
            <a:avLst/>
          </a:prstGeom>
        </p:spPr>
      </p:pic>
      <p:cxnSp>
        <p:nvCxnSpPr>
          <p:cNvPr id="8" name="Gerade Verbindung mit Pfeil 7">
            <a:extLst>
              <a:ext uri="{FF2B5EF4-FFF2-40B4-BE49-F238E27FC236}">
                <a16:creationId xmlns:a16="http://schemas.microsoft.com/office/drawing/2014/main" id="{B1505C22-D999-9565-2ACB-022F4C8DC3C0}"/>
              </a:ext>
            </a:extLst>
          </p:cNvPr>
          <p:cNvCxnSpPr/>
          <p:nvPr/>
        </p:nvCxnSpPr>
        <p:spPr>
          <a:xfrm>
            <a:off x="6991109" y="1967696"/>
            <a:ext cx="1088020" cy="92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7258B208-9AAA-BEC8-DAF1-6B6BB7212813}"/>
              </a:ext>
            </a:extLst>
          </p:cNvPr>
          <p:cNvCxnSpPr/>
          <p:nvPr/>
        </p:nvCxnSpPr>
        <p:spPr>
          <a:xfrm flipH="1" flipV="1">
            <a:off x="8669438" y="2314937"/>
            <a:ext cx="1551008" cy="243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9867A18B-6F32-20E3-A071-163B700C95B7}"/>
              </a:ext>
            </a:extLst>
          </p:cNvPr>
          <p:cNvSpPr txBox="1"/>
          <p:nvPr/>
        </p:nvSpPr>
        <p:spPr>
          <a:xfrm>
            <a:off x="10068328" y="2305637"/>
            <a:ext cx="145033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Schilfpflanzung</a:t>
            </a:r>
          </a:p>
          <a:p>
            <a:endParaRPr lang="de-DE" sz="1400"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B079360D-3661-CBF3-BC81-1AE211B99320}"/>
              </a:ext>
            </a:extLst>
          </p:cNvPr>
          <p:cNvSpPr txBox="1"/>
          <p:nvPr/>
        </p:nvSpPr>
        <p:spPr>
          <a:xfrm>
            <a:off x="6361506" y="1575995"/>
            <a:ext cx="1618967"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Prallufersicherung</a:t>
            </a:r>
          </a:p>
          <a:p>
            <a:r>
              <a:rPr lang="de-DE" sz="1400" dirty="0">
                <a:latin typeface="Arial" panose="020B0604020202020204" pitchFamily="34" charset="0"/>
                <a:cs typeface="Arial" panose="020B0604020202020204" pitchFamily="34" charset="0"/>
              </a:rPr>
              <a:t>Steine</a:t>
            </a:r>
          </a:p>
        </p:txBody>
      </p:sp>
      <p:sp>
        <p:nvSpPr>
          <p:cNvPr id="14" name="Textfeld 13">
            <a:extLst>
              <a:ext uri="{FF2B5EF4-FFF2-40B4-BE49-F238E27FC236}">
                <a16:creationId xmlns:a16="http://schemas.microsoft.com/office/drawing/2014/main" id="{C4012A58-5674-DF78-52A1-261E6BDB3178}"/>
              </a:ext>
            </a:extLst>
          </p:cNvPr>
          <p:cNvSpPr txBox="1"/>
          <p:nvPr/>
        </p:nvSpPr>
        <p:spPr>
          <a:xfrm>
            <a:off x="10084368" y="2941758"/>
            <a:ext cx="1671347"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Kiesbänke</a:t>
            </a:r>
          </a:p>
          <a:p>
            <a:r>
              <a:rPr lang="de-DE" sz="1400" dirty="0">
                <a:latin typeface="Arial" panose="020B0604020202020204" pitchFamily="34" charset="0"/>
                <a:cs typeface="Arial" panose="020B0604020202020204" pitchFamily="34" charset="0"/>
              </a:rPr>
              <a:t>seichtes Wasser</a:t>
            </a:r>
          </a:p>
          <a:p>
            <a:endParaRPr lang="de-DE" sz="1400" dirty="0">
              <a:latin typeface="Arial" panose="020B0604020202020204" pitchFamily="34" charset="0"/>
              <a:cs typeface="Arial" panose="020B0604020202020204" pitchFamily="34" charset="0"/>
            </a:endParaRPr>
          </a:p>
        </p:txBody>
      </p:sp>
      <p:cxnSp>
        <p:nvCxnSpPr>
          <p:cNvPr id="16" name="Gerade Verbindung mit Pfeil 15">
            <a:extLst>
              <a:ext uri="{FF2B5EF4-FFF2-40B4-BE49-F238E27FC236}">
                <a16:creationId xmlns:a16="http://schemas.microsoft.com/office/drawing/2014/main" id="{C41C3480-8925-023D-94EC-64C9DE3AD05E}"/>
              </a:ext>
            </a:extLst>
          </p:cNvPr>
          <p:cNvCxnSpPr>
            <a:cxnSpLocks/>
          </p:cNvCxnSpPr>
          <p:nvPr/>
        </p:nvCxnSpPr>
        <p:spPr>
          <a:xfrm flipH="1" flipV="1">
            <a:off x="8319638" y="2969780"/>
            <a:ext cx="1709841" cy="266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8BBEFF04-4218-DC6F-E2B0-51387A091B69}"/>
              </a:ext>
            </a:extLst>
          </p:cNvPr>
          <p:cNvSpPr txBox="1"/>
          <p:nvPr/>
        </p:nvSpPr>
        <p:spPr>
          <a:xfrm>
            <a:off x="10139257" y="3498775"/>
            <a:ext cx="1671347"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Totholz</a:t>
            </a:r>
          </a:p>
          <a:p>
            <a:endParaRPr lang="de-DE" sz="1400" dirty="0">
              <a:latin typeface="Arial" panose="020B0604020202020204" pitchFamily="34" charset="0"/>
              <a:cs typeface="Arial" panose="020B0604020202020204" pitchFamily="34" charset="0"/>
            </a:endParaRPr>
          </a:p>
        </p:txBody>
      </p:sp>
      <p:cxnSp>
        <p:nvCxnSpPr>
          <p:cNvPr id="20" name="Gerade Verbindung mit Pfeil 19">
            <a:extLst>
              <a:ext uri="{FF2B5EF4-FFF2-40B4-BE49-F238E27FC236}">
                <a16:creationId xmlns:a16="http://schemas.microsoft.com/office/drawing/2014/main" id="{BDC308F3-8FDA-862D-AC68-19BCF1EA2D30}"/>
              </a:ext>
            </a:extLst>
          </p:cNvPr>
          <p:cNvCxnSpPr>
            <a:cxnSpLocks/>
          </p:cNvCxnSpPr>
          <p:nvPr/>
        </p:nvCxnSpPr>
        <p:spPr>
          <a:xfrm flipH="1" flipV="1">
            <a:off x="8319638" y="3332705"/>
            <a:ext cx="1669581" cy="322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C4759342-6638-ED73-71AD-F8368ED36A0C}"/>
              </a:ext>
            </a:extLst>
          </p:cNvPr>
          <p:cNvSpPr txBox="1"/>
          <p:nvPr/>
        </p:nvSpPr>
        <p:spPr>
          <a:xfrm>
            <a:off x="10159243" y="4020775"/>
            <a:ext cx="1671347"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Pfeilkraut</a:t>
            </a:r>
          </a:p>
          <a:p>
            <a:endParaRPr lang="de-DE" sz="1400" dirty="0">
              <a:latin typeface="Arial" panose="020B0604020202020204" pitchFamily="34" charset="0"/>
              <a:cs typeface="Arial" panose="020B0604020202020204" pitchFamily="34" charset="0"/>
            </a:endParaRPr>
          </a:p>
        </p:txBody>
      </p:sp>
      <p:cxnSp>
        <p:nvCxnSpPr>
          <p:cNvPr id="25" name="Gerade Verbindung mit Pfeil 24">
            <a:extLst>
              <a:ext uri="{FF2B5EF4-FFF2-40B4-BE49-F238E27FC236}">
                <a16:creationId xmlns:a16="http://schemas.microsoft.com/office/drawing/2014/main" id="{E4B9031E-2C3A-6E91-DAFC-A9373A1D01C9}"/>
              </a:ext>
            </a:extLst>
          </p:cNvPr>
          <p:cNvCxnSpPr>
            <a:cxnSpLocks/>
          </p:cNvCxnSpPr>
          <p:nvPr/>
        </p:nvCxnSpPr>
        <p:spPr>
          <a:xfrm flipH="1" flipV="1">
            <a:off x="7986532" y="3740027"/>
            <a:ext cx="2002687" cy="346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ADEEC6D7-EDF6-9CD4-059F-E2EE236C7393}"/>
              </a:ext>
            </a:extLst>
          </p:cNvPr>
          <p:cNvSpPr txBox="1"/>
          <p:nvPr/>
        </p:nvSpPr>
        <p:spPr>
          <a:xfrm>
            <a:off x="6361506" y="2708255"/>
            <a:ext cx="1711564" cy="738664"/>
          </a:xfrm>
          <a:prstGeom prst="rect">
            <a:avLst/>
          </a:prstGeom>
          <a:solidFill>
            <a:schemeClr val="bg1">
              <a:alpha val="52000"/>
            </a:schemeClr>
          </a:solidFill>
        </p:spPr>
        <p:txBody>
          <a:bodyPr wrap="square" rtlCol="0">
            <a:spAutoFit/>
          </a:bodyPr>
          <a:lstStyle/>
          <a:p>
            <a:r>
              <a:rPr lang="de-DE" sz="1400" dirty="0">
                <a:latin typeface="Arial" panose="020B0604020202020204" pitchFamily="34" charset="0"/>
                <a:cs typeface="Arial" panose="020B0604020202020204" pitchFamily="34" charset="0"/>
              </a:rPr>
              <a:t>Prallufersicherung:</a:t>
            </a:r>
          </a:p>
          <a:p>
            <a:r>
              <a:rPr lang="de-DE" sz="1400" dirty="0">
                <a:latin typeface="Arial" panose="020B0604020202020204" pitchFamily="34" charset="0"/>
                <a:cs typeface="Arial" panose="020B0604020202020204" pitchFamily="34" charset="0"/>
              </a:rPr>
              <a:t>Steckholz</a:t>
            </a:r>
          </a:p>
          <a:p>
            <a:endParaRPr lang="de-DE" sz="1400" dirty="0">
              <a:latin typeface="Arial" panose="020B0604020202020204" pitchFamily="34" charset="0"/>
              <a:cs typeface="Arial" panose="020B0604020202020204" pitchFamily="34" charset="0"/>
            </a:endParaRPr>
          </a:p>
        </p:txBody>
      </p:sp>
      <p:cxnSp>
        <p:nvCxnSpPr>
          <p:cNvPr id="29" name="Gerade Verbindung mit Pfeil 28">
            <a:extLst>
              <a:ext uri="{FF2B5EF4-FFF2-40B4-BE49-F238E27FC236}">
                <a16:creationId xmlns:a16="http://schemas.microsoft.com/office/drawing/2014/main" id="{4C2EF3B7-AC6F-EEA3-C221-20870C2065DB}"/>
              </a:ext>
            </a:extLst>
          </p:cNvPr>
          <p:cNvCxnSpPr>
            <a:cxnSpLocks/>
          </p:cNvCxnSpPr>
          <p:nvPr/>
        </p:nvCxnSpPr>
        <p:spPr>
          <a:xfrm>
            <a:off x="7023393" y="3180779"/>
            <a:ext cx="653072" cy="11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7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C588E29-ADD4-DB8E-C790-93EF7EE6629D}"/>
              </a:ext>
            </a:extLst>
          </p:cNvPr>
          <p:cNvSpPr txBox="1"/>
          <p:nvPr/>
        </p:nvSpPr>
        <p:spPr>
          <a:xfrm>
            <a:off x="485192" y="522514"/>
            <a:ext cx="90506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Lösungsvorschlag </a:t>
            </a:r>
            <a:r>
              <a:rPr lang="de-DE" dirty="0">
                <a:solidFill>
                  <a:prstClr val="black"/>
                </a:solidFill>
                <a:latin typeface="Arial" panose="020B0604020202020204" pitchFamily="34" charset="0"/>
                <a:cs typeface="Arial" panose="020B0604020202020204" pitchFamily="34" charset="0"/>
              </a:rPr>
              <a:t>Plan und Durchführungsphase</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Expertengruppe </a:t>
            </a:r>
            <a:r>
              <a:rPr lang="de-DE" dirty="0">
                <a:solidFill>
                  <a:prstClr val="black"/>
                </a:solidFill>
                <a:latin typeface="Arial" panose="020B0604020202020204" pitchFamily="34" charset="0"/>
                <a:cs typeface="Arial" panose="020B0604020202020204" pitchFamily="34" charset="0"/>
              </a:rPr>
              <a:t>C</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de-DE" b="1" dirty="0">
                <a:solidFill>
                  <a:prstClr val="black"/>
                </a:solidFill>
                <a:latin typeface="Arial" panose="020B0604020202020204" pitchFamily="34" charset="0"/>
                <a:cs typeface="Arial" panose="020B0604020202020204" pitchFamily="34" charset="0"/>
              </a:rPr>
              <a:t>Durchführung Modul</a:t>
            </a:r>
            <a:endParaRPr kumimoji="0" lang="de-D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3">
            <a:extLst>
              <a:ext uri="{FF2B5EF4-FFF2-40B4-BE49-F238E27FC236}">
                <a16:creationId xmlns:a16="http://schemas.microsoft.com/office/drawing/2014/main" id="{587AA3A1-B58B-8E0A-7F2C-188830B26808}"/>
              </a:ext>
            </a:extLst>
          </p:cNvPr>
          <p:cNvSpPr>
            <a:spLocks noChangeArrowheads="1"/>
          </p:cNvSpPr>
          <p:nvPr/>
        </p:nvSpPr>
        <p:spPr bwMode="auto">
          <a:xfrm>
            <a:off x="2789853" y="12409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3" name="Rectangle 25">
            <a:extLst>
              <a:ext uri="{FF2B5EF4-FFF2-40B4-BE49-F238E27FC236}">
                <a16:creationId xmlns:a16="http://schemas.microsoft.com/office/drawing/2014/main" id="{0A7D9FCE-29BF-9C18-BCE9-988A524404E9}"/>
              </a:ext>
            </a:extLst>
          </p:cNvPr>
          <p:cNvSpPr>
            <a:spLocks noChangeArrowheads="1"/>
          </p:cNvSpPr>
          <p:nvPr/>
        </p:nvSpPr>
        <p:spPr bwMode="auto">
          <a:xfrm>
            <a:off x="2789853" y="2472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6">
            <a:extLst>
              <a:ext uri="{FF2B5EF4-FFF2-40B4-BE49-F238E27FC236}">
                <a16:creationId xmlns:a16="http://schemas.microsoft.com/office/drawing/2014/main" id="{FB51A08E-1E77-CC47-F546-367BB2C7B1F6}"/>
              </a:ext>
            </a:extLst>
          </p:cNvPr>
          <p:cNvSpPr>
            <a:spLocks noChangeArrowheads="1"/>
          </p:cNvSpPr>
          <p:nvPr/>
        </p:nvSpPr>
        <p:spPr bwMode="auto">
          <a:xfrm>
            <a:off x="2789853" y="6053399"/>
            <a:ext cx="2135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de-DE" altLang="de-DE" sz="1000">
                <a:latin typeface="FreeSans"/>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9A5DA598-B784-B24F-28EC-EC30203A045B}"/>
              </a:ext>
            </a:extLst>
          </p:cNvPr>
          <p:cNvSpPr txBox="1"/>
          <p:nvPr/>
        </p:nvSpPr>
        <p:spPr>
          <a:xfrm>
            <a:off x="436285" y="1366323"/>
            <a:ext cx="5589386" cy="160043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Planung Vorbereitung</a:t>
            </a:r>
          </a:p>
          <a:p>
            <a:r>
              <a:rPr lang="de-DE" sz="1400" dirty="0">
                <a:latin typeface="Arial" panose="020B0604020202020204" pitchFamily="34" charset="0"/>
                <a:cs typeface="Arial" panose="020B0604020202020204" pitchFamily="34" charset="0"/>
              </a:rPr>
              <a:t>Modulgröße: 1000 m²</a:t>
            </a:r>
          </a:p>
          <a:p>
            <a:endParaRPr lang="de-DE" sz="1400"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Maschinen und Materialliste</a:t>
            </a:r>
          </a:p>
          <a:p>
            <a:r>
              <a:rPr lang="de-DE" sz="1400" dirty="0">
                <a:latin typeface="Arial" panose="020B0604020202020204" pitchFamily="34" charset="0"/>
                <a:cs typeface="Arial" panose="020B0604020202020204" pitchFamily="34" charset="0"/>
              </a:rPr>
              <a:t>Schlepper und Anbaufräse, Balkenmähwerk, Walze</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 </a:t>
            </a:r>
          </a:p>
        </p:txBody>
      </p:sp>
      <p:sp>
        <p:nvSpPr>
          <p:cNvPr id="52" name="Textfeld 51">
            <a:extLst>
              <a:ext uri="{FF2B5EF4-FFF2-40B4-BE49-F238E27FC236}">
                <a16:creationId xmlns:a16="http://schemas.microsoft.com/office/drawing/2014/main" id="{FABBA985-758C-6A9E-25AD-F8596BC5D705}"/>
              </a:ext>
            </a:extLst>
          </p:cNvPr>
          <p:cNvSpPr txBox="1"/>
          <p:nvPr/>
        </p:nvSpPr>
        <p:spPr>
          <a:xfrm>
            <a:off x="6184314" y="1366323"/>
            <a:ext cx="5589385" cy="160043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Durchführung Abmagerung</a:t>
            </a:r>
          </a:p>
          <a:p>
            <a:pPr marL="285750" indent="-285750">
              <a:buFontTx/>
              <a:buChar char="-"/>
            </a:pPr>
            <a:r>
              <a:rPr lang="de-DE" sz="1400" dirty="0">
                <a:latin typeface="Arial" panose="020B0604020202020204" pitchFamily="34" charset="0"/>
                <a:cs typeface="Arial" panose="020B0604020202020204" pitchFamily="34" charset="0"/>
              </a:rPr>
              <a:t>2- 3 mal /Jahr mit Balkenmäher mähen</a:t>
            </a:r>
          </a:p>
          <a:p>
            <a:pPr marL="285750" indent="-285750">
              <a:buFontTx/>
              <a:buChar char="-"/>
            </a:pPr>
            <a:r>
              <a:rPr lang="de-DE" sz="1400" dirty="0">
                <a:latin typeface="Arial" panose="020B0604020202020204" pitchFamily="34" charset="0"/>
                <a:cs typeface="Arial" panose="020B0604020202020204" pitchFamily="34" charset="0"/>
              </a:rPr>
              <a:t>1. Mahd Ende Mai</a:t>
            </a:r>
          </a:p>
          <a:p>
            <a:pPr marL="285750" indent="-285750">
              <a:buFontTx/>
              <a:buChar char="-"/>
            </a:pPr>
            <a:r>
              <a:rPr lang="de-DE" sz="1400" dirty="0">
                <a:latin typeface="Arial" panose="020B0604020202020204" pitchFamily="34" charset="0"/>
                <a:cs typeface="Arial" panose="020B0604020202020204" pitchFamily="34" charset="0"/>
              </a:rPr>
              <a:t>2. Mahd Anfang September</a:t>
            </a:r>
          </a:p>
          <a:p>
            <a:pPr marL="285750" indent="-285750">
              <a:buFontTx/>
              <a:buChar char="-"/>
            </a:pPr>
            <a:r>
              <a:rPr lang="de-DE" sz="1400" dirty="0">
                <a:latin typeface="Arial" panose="020B0604020202020204" pitchFamily="34" charset="0"/>
                <a:cs typeface="Arial" panose="020B0604020202020204" pitchFamily="34" charset="0"/>
              </a:rPr>
              <a:t>(3. Mahd Ende Oktober oder Ende Februar)</a:t>
            </a:r>
          </a:p>
          <a:p>
            <a:pPr marL="285750" indent="-285750">
              <a:buFontTx/>
              <a:buChar char="-"/>
            </a:pPr>
            <a:r>
              <a:rPr lang="de-DE" sz="1400" dirty="0">
                <a:latin typeface="Arial" panose="020B0604020202020204" pitchFamily="34" charset="0"/>
                <a:cs typeface="Arial" panose="020B0604020202020204" pitchFamily="34" charset="0"/>
              </a:rPr>
              <a:t>Schnittgut 3 Tage liegen lassen und abfahren</a:t>
            </a:r>
          </a:p>
          <a:p>
            <a:endParaRPr lang="de-DE" sz="1400" dirty="0">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42D1F106-D9DD-5095-6FA6-9B545C76A44C}"/>
              </a:ext>
            </a:extLst>
          </p:cNvPr>
          <p:cNvSpPr txBox="1"/>
          <p:nvPr/>
        </p:nvSpPr>
        <p:spPr>
          <a:xfrm>
            <a:off x="418301" y="3257563"/>
            <a:ext cx="51143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Saatgut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Blumenwiese mit Schwerpunkt Kräuter</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1000 m²</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Ausbringhilfe z.B. Schrot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Beispielarten: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Erigeron</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annus	Feinstrahl-Berufkraut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solidFill>
                  <a:prstClr val="black"/>
                </a:solidFill>
                <a:latin typeface="Arial" panose="020B0604020202020204" pitchFamily="34" charset="0"/>
                <a:cs typeface="Arial" panose="020B0604020202020204" pitchFamily="34" charset="0"/>
              </a:rPr>
              <a:t>Centaurea</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jacea</a:t>
            </a:r>
            <a:r>
              <a:rPr lang="de-DE" sz="1400" dirty="0">
                <a:solidFill>
                  <a:prstClr val="black"/>
                </a:solidFill>
                <a:latin typeface="Arial" panose="020B0604020202020204" pitchFamily="34" charset="0"/>
                <a:cs typeface="Arial" panose="020B0604020202020204" pitchFamily="34" charset="0"/>
              </a:rPr>
              <a:t>	Wiesen-Flockenblume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solidFill>
                  <a:prstClr val="black"/>
                </a:solidFill>
                <a:latin typeface="Arial" panose="020B0604020202020204" pitchFamily="34" charset="0"/>
                <a:cs typeface="Arial" panose="020B0604020202020204" pitchFamily="34" charset="0"/>
              </a:rPr>
              <a:t>Prunella</a:t>
            </a:r>
            <a:r>
              <a:rPr lang="de-DE" sz="1400" dirty="0">
                <a:solidFill>
                  <a:prstClr val="black"/>
                </a:solidFill>
                <a:latin typeface="Arial" panose="020B0604020202020204" pitchFamily="34" charset="0"/>
                <a:cs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rPr>
              <a:t>grandiflora</a:t>
            </a:r>
            <a:r>
              <a:rPr lang="de-DE" sz="1400" dirty="0">
                <a:solidFill>
                  <a:prstClr val="black"/>
                </a:solidFill>
                <a:latin typeface="Arial" panose="020B0604020202020204" pitchFamily="34" charset="0"/>
                <a:cs typeface="Arial" panose="020B0604020202020204" pitchFamily="34" charset="0"/>
              </a:rPr>
              <a:t>	Großblütige Braunelle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prstClr val="black"/>
                </a:solidFill>
                <a:latin typeface="Arial" panose="020B0604020202020204" pitchFamily="34" charset="0"/>
                <a:cs typeface="Arial" panose="020B0604020202020204" pitchFamily="34" charset="0"/>
              </a:rPr>
              <a:t>Silene </a:t>
            </a:r>
            <a:r>
              <a:rPr lang="de-DE" sz="1400" dirty="0" err="1">
                <a:solidFill>
                  <a:prstClr val="black"/>
                </a:solidFill>
                <a:latin typeface="Arial" panose="020B0604020202020204" pitchFamily="34" charset="0"/>
                <a:cs typeface="Arial" panose="020B0604020202020204" pitchFamily="34" charset="0"/>
              </a:rPr>
              <a:t>vulgaris</a:t>
            </a:r>
            <a:r>
              <a:rPr lang="de-DE" sz="1400" dirty="0">
                <a:solidFill>
                  <a:prstClr val="black"/>
                </a:solidFill>
                <a:latin typeface="Arial" panose="020B0604020202020204" pitchFamily="34" charset="0"/>
                <a:cs typeface="Arial" panose="020B0604020202020204" pitchFamily="34" charset="0"/>
              </a:rPr>
              <a:t>	Gewöhnliches Leimkraut</a:t>
            </a:r>
          </a:p>
        </p:txBody>
      </p:sp>
      <p:pic>
        <p:nvPicPr>
          <p:cNvPr id="26" name="Grafik 25">
            <a:extLst>
              <a:ext uri="{FF2B5EF4-FFF2-40B4-BE49-F238E27FC236}">
                <a16:creationId xmlns:a16="http://schemas.microsoft.com/office/drawing/2014/main" id="{5D0BABA4-1DDD-87FE-9017-21E07119E9F7}"/>
              </a:ext>
            </a:extLst>
          </p:cNvPr>
          <p:cNvPicPr>
            <a:picLocks noChangeAspect="1"/>
          </p:cNvPicPr>
          <p:nvPr/>
        </p:nvPicPr>
        <p:blipFill>
          <a:blip r:embed="rId2"/>
          <a:stretch>
            <a:fillRect/>
          </a:stretch>
        </p:blipFill>
        <p:spPr>
          <a:xfrm>
            <a:off x="10159243" y="451053"/>
            <a:ext cx="1280218" cy="1632670"/>
          </a:xfrm>
          <a:prstGeom prst="rect">
            <a:avLst/>
          </a:prstGeom>
        </p:spPr>
      </p:pic>
      <p:sp>
        <p:nvSpPr>
          <p:cNvPr id="27" name="Textfeld 26">
            <a:extLst>
              <a:ext uri="{FF2B5EF4-FFF2-40B4-BE49-F238E27FC236}">
                <a16:creationId xmlns:a16="http://schemas.microsoft.com/office/drawing/2014/main" id="{CB9789D1-2E59-C7A7-6DF2-21ABDF5ECFDC}"/>
              </a:ext>
            </a:extLst>
          </p:cNvPr>
          <p:cNvSpPr txBox="1"/>
          <p:nvPr/>
        </p:nvSpPr>
        <p:spPr>
          <a:xfrm>
            <a:off x="6184314" y="2873641"/>
            <a:ext cx="5589385" cy="1384995"/>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Nachsaat </a:t>
            </a:r>
            <a:r>
              <a:rPr lang="de-DE" sz="1400" dirty="0">
                <a:latin typeface="Arial" panose="020B0604020202020204" pitchFamily="34" charset="0"/>
                <a:cs typeface="Arial" panose="020B0604020202020204" pitchFamily="34" charset="0"/>
              </a:rPr>
              <a:t>Anfang September bis Ende Oktober</a:t>
            </a:r>
          </a:p>
          <a:p>
            <a:pPr marL="285750" indent="-285750">
              <a:buFontTx/>
              <a:buChar char="-"/>
            </a:pPr>
            <a:r>
              <a:rPr lang="de-DE" sz="1400" dirty="0">
                <a:latin typeface="Arial" panose="020B0604020202020204" pitchFamily="34" charset="0"/>
                <a:cs typeface="Arial" panose="020B0604020202020204" pitchFamily="34" charset="0"/>
              </a:rPr>
              <a:t>Wiese kurz mähen</a:t>
            </a:r>
          </a:p>
          <a:p>
            <a:pPr marL="285750" indent="-285750">
              <a:buFontTx/>
              <a:buChar char="-"/>
            </a:pPr>
            <a:r>
              <a:rPr lang="de-DE" sz="1400" dirty="0">
                <a:latin typeface="Arial" panose="020B0604020202020204" pitchFamily="34" charset="0"/>
                <a:cs typeface="Arial" panose="020B0604020202020204" pitchFamily="34" charset="0"/>
              </a:rPr>
              <a:t>Fräsen oder tief vertikutieren</a:t>
            </a:r>
          </a:p>
          <a:p>
            <a:pPr marL="285750" indent="-285750">
              <a:buFontTx/>
              <a:buChar char="-"/>
            </a:pPr>
            <a:r>
              <a:rPr lang="de-DE" sz="1400" dirty="0">
                <a:latin typeface="Arial" panose="020B0604020202020204" pitchFamily="34" charset="0"/>
                <a:cs typeface="Arial" panose="020B0604020202020204" pitchFamily="34" charset="0"/>
              </a:rPr>
              <a:t>Blumenwiesensaatgut aussäen</a:t>
            </a:r>
          </a:p>
          <a:p>
            <a:pPr marL="285750" indent="-285750">
              <a:buFontTx/>
              <a:buChar char="-"/>
            </a:pPr>
            <a:r>
              <a:rPr lang="de-DE" sz="1400" dirty="0" err="1">
                <a:latin typeface="Arial" panose="020B0604020202020204" pitchFamily="34" charset="0"/>
                <a:cs typeface="Arial" panose="020B0604020202020204" pitchFamily="34" charset="0"/>
              </a:rPr>
              <a:t>Anwalzen</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0378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Breitbild</PresentationFormat>
  <Paragraphs>256</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FreeSans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Thorsten Cebulsky</dc:creator>
  <cp:lastModifiedBy>Thorsten Cebulsky</cp:lastModifiedBy>
  <cp:revision>1</cp:revision>
  <dcterms:created xsi:type="dcterms:W3CDTF">2023-08-10T13:14:17Z</dcterms:created>
  <dcterms:modified xsi:type="dcterms:W3CDTF">2023-08-22T10:33:34Z</dcterms:modified>
</cp:coreProperties>
</file>