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66" d="100"/>
          <a:sy n="166" d="100"/>
        </p:scale>
        <p:origin x="80"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49DACB7E-BF2D-400A-986E-D7301EBA0D4B}" type="datetimeFigureOut">
              <a:rPr lang="de-DE" smtClean="0"/>
              <a:t>13.07.2021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1373344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9DACB7E-BF2D-400A-986E-D7301EBA0D4B}" type="datetimeFigureOut">
              <a:rPr lang="de-DE" smtClean="0"/>
              <a:t>13.07.2021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2582423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9DACB7E-BF2D-400A-986E-D7301EBA0D4B}" type="datetimeFigureOut">
              <a:rPr lang="de-DE" smtClean="0"/>
              <a:t>13.07.2021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4282288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9DACB7E-BF2D-400A-986E-D7301EBA0D4B}" type="datetimeFigureOut">
              <a:rPr lang="de-DE" smtClean="0"/>
              <a:t>13.07.2021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3066879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49DACB7E-BF2D-400A-986E-D7301EBA0D4B}" type="datetimeFigureOut">
              <a:rPr lang="de-DE" smtClean="0"/>
              <a:t>13.07.2021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1034213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9DACB7E-BF2D-400A-986E-D7301EBA0D4B}" type="datetimeFigureOut">
              <a:rPr lang="de-DE" smtClean="0"/>
              <a:t>13.07.2021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2029034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49DACB7E-BF2D-400A-986E-D7301EBA0D4B}" type="datetimeFigureOut">
              <a:rPr lang="de-DE" smtClean="0"/>
              <a:t>13.07.2021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3855475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49DACB7E-BF2D-400A-986E-D7301EBA0D4B}" type="datetimeFigureOut">
              <a:rPr lang="de-DE" smtClean="0"/>
              <a:t>13.07.2021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2325186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9DACB7E-BF2D-400A-986E-D7301EBA0D4B}" type="datetimeFigureOut">
              <a:rPr lang="de-DE" smtClean="0"/>
              <a:t>13.07.2021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2103748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49DACB7E-BF2D-400A-986E-D7301EBA0D4B}" type="datetimeFigureOut">
              <a:rPr lang="de-DE" smtClean="0"/>
              <a:t>13.07.2021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2407082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49DACB7E-BF2D-400A-986E-D7301EBA0D4B}" type="datetimeFigureOut">
              <a:rPr lang="de-DE" smtClean="0"/>
              <a:t>13.07.2021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1523468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DACB7E-BF2D-400A-986E-D7301EBA0D4B}" type="datetimeFigureOut">
              <a:rPr lang="de-DE" smtClean="0"/>
              <a:t>13.07.2021</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991F5-0C74-4CB4-ACCD-AF73C7650100}" type="slidenum">
              <a:rPr lang="de-DE" smtClean="0"/>
              <a:t>‹Nr.›</a:t>
            </a:fld>
            <a:endParaRPr lang="de-DE"/>
          </a:p>
        </p:txBody>
      </p:sp>
    </p:spTree>
    <p:extLst>
      <p:ext uri="{BB962C8B-B14F-4D97-AF65-F5344CB8AC3E}">
        <p14:creationId xmlns:p14="http://schemas.microsoft.com/office/powerpoint/2010/main" val="1662322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feld 48"/>
          <p:cNvSpPr txBox="1"/>
          <p:nvPr/>
        </p:nvSpPr>
        <p:spPr>
          <a:xfrm>
            <a:off x="224727" y="225511"/>
            <a:ext cx="7563171" cy="3200876"/>
          </a:xfrm>
          <a:prstGeom prst="rect">
            <a:avLst/>
          </a:prstGeom>
          <a:noFill/>
        </p:spPr>
        <p:txBody>
          <a:bodyPr wrap="square" rtlCol="0">
            <a:spAutoFit/>
          </a:bodyPr>
          <a:lstStyle/>
          <a:p>
            <a:pPr>
              <a:spcAft>
                <a:spcPts val="600"/>
              </a:spcAft>
            </a:pPr>
            <a:r>
              <a:rPr lang="de-DE" sz="1400" dirty="0"/>
              <a:t>Liebe Kolleginnen und Kollegen,</a:t>
            </a:r>
          </a:p>
          <a:p>
            <a:pPr>
              <a:spcAft>
                <a:spcPts val="600"/>
              </a:spcAft>
            </a:pPr>
            <a:r>
              <a:rPr lang="de-DE" sz="1400" dirty="0"/>
              <a:t>unserer Kundin hat unser Programm zur Berechnung der Winkel im rechtwinkligen Dreieck gefallen. Sie möchte aber nun, dass bei Eingabe eines Winkels und einer Seite der andere Winkel und die anderen beiden Seiten berechnet werden. </a:t>
            </a:r>
          </a:p>
          <a:p>
            <a:pPr>
              <a:spcAft>
                <a:spcPts val="600"/>
              </a:spcAft>
            </a:pPr>
            <a:r>
              <a:rPr lang="de-DE" sz="1400" dirty="0"/>
              <a:t>Ich habe auch hier schon mal die Benutzeroberfläche entsprechend angepasst. Ihr müsstest nun nach Eingabe die entsprechenden Berechnungen ausführen.</a:t>
            </a:r>
          </a:p>
          <a:p>
            <a:pPr>
              <a:spcAft>
                <a:spcPts val="600"/>
              </a:spcAft>
            </a:pPr>
            <a:r>
              <a:rPr lang="de-DE" sz="1400" dirty="0"/>
              <a:t>Denkt daran, die Anwendung mit geeigneten Testfällen zu testen und den Algorithmus entsprechend zu kommentieren. Hierfür sollten die „normalen“ Kommentare </a:t>
            </a:r>
            <a:r>
              <a:rPr lang="de-DE" sz="1400" dirty="0">
                <a:solidFill>
                  <a:schemeClr val="accent6">
                    <a:lumMod val="75000"/>
                  </a:schemeClr>
                </a:solidFill>
              </a:rPr>
              <a:t>(</a:t>
            </a:r>
            <a:r>
              <a:rPr lang="de-DE" sz="1400" b="1" dirty="0">
                <a:solidFill>
                  <a:schemeClr val="accent6">
                    <a:lumMod val="75000"/>
                  </a:schemeClr>
                </a:solidFill>
                <a:latin typeface="Consolas" panose="020B0609020204030204" pitchFamily="49" charset="0"/>
              </a:rPr>
              <a:t>// </a:t>
            </a:r>
            <a:r>
              <a:rPr lang="de-DE" sz="1400" dirty="0"/>
              <a:t>oder</a:t>
            </a:r>
            <a:r>
              <a:rPr lang="de-DE" sz="1400" b="1" dirty="0">
                <a:solidFill>
                  <a:schemeClr val="accent6">
                    <a:lumMod val="75000"/>
                  </a:schemeClr>
                </a:solidFill>
                <a:latin typeface="Consolas" panose="020B0609020204030204" pitchFamily="49" charset="0"/>
              </a:rPr>
              <a:t> /*…*/) </a:t>
            </a:r>
            <a:r>
              <a:rPr lang="de-DE" sz="1400" dirty="0"/>
              <a:t>verwendet werden. </a:t>
            </a:r>
          </a:p>
          <a:p>
            <a:pPr>
              <a:spcAft>
                <a:spcPts val="600"/>
              </a:spcAft>
            </a:pPr>
            <a:r>
              <a:rPr lang="de-DE" sz="1400" dirty="0"/>
              <a:t>Wenn Ihr gut voran kommt, könntet Ihr auch noch die Benutzeroberfläche ein bisschen überarbeiten. Es wäre bei der Ausgabe gut, wenn angezeigt würde , welche Winkel und welche Seiten denn ausgerechnet wurden. Außerdem könntet Ihr die Eingabe übersichtlicher gestalten, indem Ihr einen Abstand zwischen die beiden Gruppen der Radio-Buttons einfügt.</a:t>
            </a:r>
          </a:p>
        </p:txBody>
      </p:sp>
      <p:sp>
        <p:nvSpPr>
          <p:cNvPr id="7" name="Sprechblase: rechteckig 6">
            <a:extLst>
              <a:ext uri="{FF2B5EF4-FFF2-40B4-BE49-F238E27FC236}">
                <a16:creationId xmlns:a16="http://schemas.microsoft.com/office/drawing/2014/main" id="{19632B99-075C-46BB-B7A8-7AABBF80E47D}"/>
              </a:ext>
            </a:extLst>
          </p:cNvPr>
          <p:cNvSpPr/>
          <p:nvPr/>
        </p:nvSpPr>
        <p:spPr>
          <a:xfrm>
            <a:off x="7932549" y="188564"/>
            <a:ext cx="4021810" cy="510947"/>
          </a:xfrm>
          <a:prstGeom prst="wedgeRectCallout">
            <a:avLst>
              <a:gd name="adj1" fmla="val 3830"/>
              <a:gd name="adj2" fmla="val 1489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Benutzeroberfläche mit </a:t>
            </a:r>
            <a:r>
              <a:rPr lang="de-DE" dirty="0" err="1"/>
              <a:t>Dummydaten</a:t>
            </a:r>
            <a:endParaRPr lang="de-DE" dirty="0"/>
          </a:p>
        </p:txBody>
      </p:sp>
      <p:pic>
        <p:nvPicPr>
          <p:cNvPr id="3" name="Grafik 2">
            <a:extLst>
              <a:ext uri="{FF2B5EF4-FFF2-40B4-BE49-F238E27FC236}">
                <a16:creationId xmlns:a16="http://schemas.microsoft.com/office/drawing/2014/main" id="{0B0B1F4B-AF83-4F58-B369-BE94171E318F}"/>
              </a:ext>
            </a:extLst>
          </p:cNvPr>
          <p:cNvPicPr>
            <a:picLocks noChangeAspect="1"/>
          </p:cNvPicPr>
          <p:nvPr/>
        </p:nvPicPr>
        <p:blipFill>
          <a:blip r:embed="rId2"/>
          <a:stretch>
            <a:fillRect/>
          </a:stretch>
        </p:blipFill>
        <p:spPr>
          <a:xfrm>
            <a:off x="7932549" y="1252750"/>
            <a:ext cx="4300099" cy="4347274"/>
          </a:xfrm>
          <a:prstGeom prst="rect">
            <a:avLst/>
          </a:prstGeom>
        </p:spPr>
      </p:pic>
    </p:spTree>
    <p:extLst>
      <p:ext uri="{BB962C8B-B14F-4D97-AF65-F5344CB8AC3E}">
        <p14:creationId xmlns:p14="http://schemas.microsoft.com/office/powerpoint/2010/main" val="150603500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8573F2FDBB2CC24CAD90C3DAF609AAFD" ma:contentTypeVersion="2" ma:contentTypeDescription="Ein neues Dokument erstellen." ma:contentTypeScope="" ma:versionID="7191a05147822bcc590c969fe0e3c1ad">
  <xsd:schema xmlns:xsd="http://www.w3.org/2001/XMLSchema" xmlns:xs="http://www.w3.org/2001/XMLSchema" xmlns:p="http://schemas.microsoft.com/office/2006/metadata/properties" xmlns:ns2="68a3dc55-d56b-4c77-83c9-c8a66b1cfaea" targetNamespace="http://schemas.microsoft.com/office/2006/metadata/properties" ma:root="true" ma:fieldsID="c8664d3c1098476be40e9aac434d8c5d" ns2:_="">
    <xsd:import namespace="68a3dc55-d56b-4c77-83c9-c8a66b1cfa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a3dc55-d56b-4c77-83c9-c8a66b1cfa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83DD12-17FD-4957-970A-57F51762A05A}">
  <ds:schemaRefs>
    <ds:schemaRef ds:uri="http://schemas.microsoft.com/sharepoint/v3/contenttype/forms"/>
  </ds:schemaRefs>
</ds:datastoreItem>
</file>

<file path=customXml/itemProps2.xml><?xml version="1.0" encoding="utf-8"?>
<ds:datastoreItem xmlns:ds="http://schemas.openxmlformats.org/officeDocument/2006/customXml" ds:itemID="{0AB921CA-97B7-4F47-8E71-452936556C41}">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1C40346-466A-41BB-AAE6-BD94807C5F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a3dc55-d56b-4c77-83c9-c8a66b1cfa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153</Words>
  <Application>Microsoft Office PowerPoint</Application>
  <PresentationFormat>Breitbild</PresentationFormat>
  <Paragraphs>6</Paragraphs>
  <Slides>1</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vt:i4>
      </vt:variant>
    </vt:vector>
  </HeadingPairs>
  <TitlesOfParts>
    <vt:vector size="6" baseType="lpstr">
      <vt:lpstr>Arial</vt:lpstr>
      <vt:lpstr>Calibri</vt:lpstr>
      <vt:lpstr>Calibri Light</vt:lpstr>
      <vt:lpstr>Consolas</vt:lpstr>
      <vt:lpstr>Office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 Rietzscher</dc:creator>
  <cp:lastModifiedBy>Volker Antonczyk</cp:lastModifiedBy>
  <cp:revision>26</cp:revision>
  <dcterms:created xsi:type="dcterms:W3CDTF">2020-12-12T14:28:51Z</dcterms:created>
  <dcterms:modified xsi:type="dcterms:W3CDTF">2021-07-13T21:05:54Z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0x0101008573F2FDBB2CC24CAD90C3DAF609AAFD</vt:lpwstr>
  </property>
</Properties>
</file>