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6" d="100"/>
          <a:sy n="166" d="100"/>
        </p:scale>
        <p:origin x="92"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373344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582423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4282288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3066879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03421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02903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49DACB7E-BF2D-400A-986E-D7301EBA0D4B}" type="datetimeFigureOut">
              <a:rPr lang="de-DE" smtClean="0"/>
              <a:t>13.07.2021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3855475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49DACB7E-BF2D-400A-986E-D7301EBA0D4B}" type="datetimeFigureOut">
              <a:rPr lang="de-DE" smtClean="0"/>
              <a:t>13.07.2021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325186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9DACB7E-BF2D-400A-986E-D7301EBA0D4B}" type="datetimeFigureOut">
              <a:rPr lang="de-DE" smtClean="0"/>
              <a:t>13.07.2021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10374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407082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52346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DACB7E-BF2D-400A-986E-D7301EBA0D4B}" type="datetimeFigureOut">
              <a:rPr lang="de-DE" smtClean="0"/>
              <a:t>13.07.2021</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991F5-0C74-4CB4-ACCD-AF73C7650100}" type="slidenum">
              <a:rPr lang="de-DE" smtClean="0"/>
              <a:t>‹Nr.›</a:t>
            </a:fld>
            <a:endParaRPr lang="de-DE"/>
          </a:p>
        </p:txBody>
      </p:sp>
    </p:spTree>
    <p:extLst>
      <p:ext uri="{BB962C8B-B14F-4D97-AF65-F5344CB8AC3E}">
        <p14:creationId xmlns:p14="http://schemas.microsoft.com/office/powerpoint/2010/main" val="166232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50D7B44F-09C4-46B0-B78F-2A6DACF8E87B}"/>
              </a:ext>
            </a:extLst>
          </p:cNvPr>
          <p:cNvPicPr>
            <a:picLocks noChangeAspect="1"/>
          </p:cNvPicPr>
          <p:nvPr/>
        </p:nvPicPr>
        <p:blipFill>
          <a:blip r:embed="rId2"/>
          <a:stretch>
            <a:fillRect/>
          </a:stretch>
        </p:blipFill>
        <p:spPr>
          <a:xfrm>
            <a:off x="265456" y="3370143"/>
            <a:ext cx="4160246" cy="1724002"/>
          </a:xfrm>
          <a:prstGeom prst="rect">
            <a:avLst/>
          </a:prstGeom>
        </p:spPr>
      </p:pic>
      <p:sp>
        <p:nvSpPr>
          <p:cNvPr id="49" name="Textfeld 48"/>
          <p:cNvSpPr txBox="1"/>
          <p:nvPr/>
        </p:nvSpPr>
        <p:spPr>
          <a:xfrm>
            <a:off x="265456" y="236232"/>
            <a:ext cx="7563171" cy="2923877"/>
          </a:xfrm>
          <a:prstGeom prst="rect">
            <a:avLst/>
          </a:prstGeom>
          <a:noFill/>
        </p:spPr>
        <p:txBody>
          <a:bodyPr wrap="square" rtlCol="0">
            <a:spAutoFit/>
          </a:bodyPr>
          <a:lstStyle/>
          <a:p>
            <a:pPr>
              <a:spcAft>
                <a:spcPts val="600"/>
              </a:spcAft>
            </a:pPr>
            <a:r>
              <a:rPr lang="de-DE" sz="1400" dirty="0"/>
              <a:t>Liebe Kolleginnen und Kollegen,</a:t>
            </a:r>
          </a:p>
          <a:p>
            <a:pPr>
              <a:spcAft>
                <a:spcPts val="600"/>
              </a:spcAft>
            </a:pPr>
            <a:r>
              <a:rPr lang="de-DE" sz="1400" dirty="0"/>
              <a:t>der Dreiecksrechner ist bei unserer Kundin sehr gut angekommen und wir haben einen Folgeauftrag erhalten.</a:t>
            </a:r>
          </a:p>
          <a:p>
            <a:pPr>
              <a:spcAft>
                <a:spcPts val="600"/>
              </a:spcAft>
            </a:pPr>
            <a:r>
              <a:rPr lang="de-DE" sz="1400" dirty="0"/>
              <a:t>Wir sollen eine Anwendung erstellen, die Multiplikationstabellen von 1*1 bis 20*20 anzeigt. </a:t>
            </a:r>
          </a:p>
          <a:p>
            <a:pPr>
              <a:spcAft>
                <a:spcPts val="600"/>
              </a:spcAft>
            </a:pPr>
            <a:r>
              <a:rPr lang="de-DE" sz="1400" dirty="0"/>
              <a:t>Die Benutzeroberfläche habe ich schon programmiert, es können bereits Daten angezeigt werden, es fehlt nur noch der eigentliche Algorithmus, um die Multiplikationstabellen zu berechnen und ein zweidimensionales Array damit zu befüllen.</a:t>
            </a:r>
          </a:p>
          <a:p>
            <a:pPr>
              <a:spcAft>
                <a:spcPts val="600"/>
              </a:spcAft>
            </a:pPr>
            <a:r>
              <a:rPr lang="de-DE" sz="1400" dirty="0"/>
              <a:t>Bitte geht entsprechend vor. Um den Algorithmus  zu planen, bitte ich Euch, diesen vorher als Programmablaufplan (PAP), Struktogramm oder Pseudocode zu erstellen.</a:t>
            </a:r>
          </a:p>
          <a:p>
            <a:pPr>
              <a:spcAft>
                <a:spcPts val="600"/>
              </a:spcAft>
            </a:pPr>
            <a:r>
              <a:rPr lang="de-DE" sz="1400" dirty="0"/>
              <a:t>Bitte denkt auch bei dieser Anwendung daran, den Algorithmus entsprechend zu kommentieren. </a:t>
            </a:r>
          </a:p>
          <a:p>
            <a:pPr>
              <a:spcAft>
                <a:spcPts val="600"/>
              </a:spcAft>
            </a:pPr>
            <a:r>
              <a:rPr lang="de-DE" sz="1400" dirty="0"/>
              <a:t>Entwickelt auch hier geeignete Testfälle, um unsere Anwendung zu testen.</a:t>
            </a:r>
          </a:p>
        </p:txBody>
      </p:sp>
      <p:sp>
        <p:nvSpPr>
          <p:cNvPr id="55" name="Sprechblase: rechteckig 54">
            <a:extLst>
              <a:ext uri="{FF2B5EF4-FFF2-40B4-BE49-F238E27FC236}">
                <a16:creationId xmlns:a16="http://schemas.microsoft.com/office/drawing/2014/main" id="{0A83E375-F4A5-43B1-A063-4FFF7395D64D}"/>
              </a:ext>
            </a:extLst>
          </p:cNvPr>
          <p:cNvSpPr/>
          <p:nvPr/>
        </p:nvSpPr>
        <p:spPr>
          <a:xfrm>
            <a:off x="3444482" y="3380963"/>
            <a:ext cx="4021810" cy="607255"/>
          </a:xfrm>
          <a:prstGeom prst="wedgeRectCallout">
            <a:avLst>
              <a:gd name="adj1" fmla="val -65752"/>
              <a:gd name="adj2" fmla="val 618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Bitte fügt hier den </a:t>
            </a:r>
            <a:r>
              <a:rPr lang="de-DE"/>
              <a:t>Algorithmus ein, </a:t>
            </a:r>
            <a:r>
              <a:rPr lang="de-DE" dirty="0"/>
              <a:t>der das zweidimensionale Array befüllt.</a:t>
            </a:r>
          </a:p>
        </p:txBody>
      </p:sp>
      <p:sp>
        <p:nvSpPr>
          <p:cNvPr id="60" name="Sprechblase: rechteckig 59">
            <a:extLst>
              <a:ext uri="{FF2B5EF4-FFF2-40B4-BE49-F238E27FC236}">
                <a16:creationId xmlns:a16="http://schemas.microsoft.com/office/drawing/2014/main" id="{6C455493-64F5-42E6-B758-85EFF45907A0}"/>
              </a:ext>
            </a:extLst>
          </p:cNvPr>
          <p:cNvSpPr/>
          <p:nvPr/>
        </p:nvSpPr>
        <p:spPr>
          <a:xfrm>
            <a:off x="7787898" y="253138"/>
            <a:ext cx="4021810" cy="510947"/>
          </a:xfrm>
          <a:prstGeom prst="wedgeRectCallout">
            <a:avLst>
              <a:gd name="adj1" fmla="val 3830"/>
              <a:gd name="adj2" fmla="val 1489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Benutzeroberfläche mit </a:t>
            </a:r>
            <a:r>
              <a:rPr lang="de-DE" dirty="0" err="1"/>
              <a:t>Dummydaten</a:t>
            </a:r>
            <a:endParaRPr lang="de-DE" dirty="0"/>
          </a:p>
        </p:txBody>
      </p:sp>
      <p:pic>
        <p:nvPicPr>
          <p:cNvPr id="3" name="Grafik 2">
            <a:extLst>
              <a:ext uri="{FF2B5EF4-FFF2-40B4-BE49-F238E27FC236}">
                <a16:creationId xmlns:a16="http://schemas.microsoft.com/office/drawing/2014/main" id="{DF7B9C9F-F980-492F-BB47-B5E21C4A5C04}"/>
              </a:ext>
            </a:extLst>
          </p:cNvPr>
          <p:cNvPicPr>
            <a:picLocks noChangeAspect="1"/>
          </p:cNvPicPr>
          <p:nvPr/>
        </p:nvPicPr>
        <p:blipFill>
          <a:blip r:embed="rId3"/>
          <a:stretch>
            <a:fillRect/>
          </a:stretch>
        </p:blipFill>
        <p:spPr>
          <a:xfrm>
            <a:off x="7871175" y="1285515"/>
            <a:ext cx="4160246" cy="4711647"/>
          </a:xfrm>
          <a:prstGeom prst="rect">
            <a:avLst/>
          </a:prstGeom>
        </p:spPr>
      </p:pic>
      <p:pic>
        <p:nvPicPr>
          <p:cNvPr id="9" name="Grafik 8">
            <a:extLst>
              <a:ext uri="{FF2B5EF4-FFF2-40B4-BE49-F238E27FC236}">
                <a16:creationId xmlns:a16="http://schemas.microsoft.com/office/drawing/2014/main" id="{17D235C9-4EB4-424E-8F72-383A29E6EB66}"/>
              </a:ext>
            </a:extLst>
          </p:cNvPr>
          <p:cNvPicPr>
            <a:picLocks noChangeAspect="1"/>
          </p:cNvPicPr>
          <p:nvPr/>
        </p:nvPicPr>
        <p:blipFill>
          <a:blip r:embed="rId4"/>
          <a:stretch>
            <a:fillRect/>
          </a:stretch>
        </p:blipFill>
        <p:spPr>
          <a:xfrm>
            <a:off x="224727" y="5344807"/>
            <a:ext cx="4989766" cy="1303312"/>
          </a:xfrm>
          <a:prstGeom prst="rect">
            <a:avLst/>
          </a:prstGeom>
        </p:spPr>
      </p:pic>
      <p:sp>
        <p:nvSpPr>
          <p:cNvPr id="13" name="Sprechblase: rechteckig 12">
            <a:extLst>
              <a:ext uri="{FF2B5EF4-FFF2-40B4-BE49-F238E27FC236}">
                <a16:creationId xmlns:a16="http://schemas.microsoft.com/office/drawing/2014/main" id="{2CFCF0EF-121F-440F-A171-BB3E1E2D73BC}"/>
              </a:ext>
            </a:extLst>
          </p:cNvPr>
          <p:cNvSpPr/>
          <p:nvPr/>
        </p:nvSpPr>
        <p:spPr>
          <a:xfrm>
            <a:off x="3444482" y="4564877"/>
            <a:ext cx="4021810" cy="607255"/>
          </a:xfrm>
          <a:prstGeom prst="wedgeRectCallout">
            <a:avLst>
              <a:gd name="adj1" fmla="val -65752"/>
              <a:gd name="adj2" fmla="val 618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So soll das zweidimensionale Array befüllt aussehen.</a:t>
            </a:r>
          </a:p>
        </p:txBody>
      </p:sp>
      <p:sp>
        <p:nvSpPr>
          <p:cNvPr id="14" name="Sprechblase: rechteckig 13">
            <a:extLst>
              <a:ext uri="{FF2B5EF4-FFF2-40B4-BE49-F238E27FC236}">
                <a16:creationId xmlns:a16="http://schemas.microsoft.com/office/drawing/2014/main" id="{39D57248-BF71-4CDD-9BEE-2F99AB721C28}"/>
              </a:ext>
            </a:extLst>
          </p:cNvPr>
          <p:cNvSpPr/>
          <p:nvPr/>
        </p:nvSpPr>
        <p:spPr>
          <a:xfrm>
            <a:off x="489857" y="5095631"/>
            <a:ext cx="1979802" cy="218079"/>
          </a:xfrm>
          <a:prstGeom prst="wedgeRectCallout">
            <a:avLst>
              <a:gd name="adj1" fmla="val -56899"/>
              <a:gd name="adj2" fmla="val 482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Zeilenindex (äußeres Array)</a:t>
            </a:r>
          </a:p>
        </p:txBody>
      </p:sp>
      <p:sp>
        <p:nvSpPr>
          <p:cNvPr id="15" name="Sprechblase: rechteckig 14">
            <a:extLst>
              <a:ext uri="{FF2B5EF4-FFF2-40B4-BE49-F238E27FC236}">
                <a16:creationId xmlns:a16="http://schemas.microsoft.com/office/drawing/2014/main" id="{849C0010-152B-49EC-ADD4-7DAC20F6EA45}"/>
              </a:ext>
            </a:extLst>
          </p:cNvPr>
          <p:cNvSpPr/>
          <p:nvPr/>
        </p:nvSpPr>
        <p:spPr>
          <a:xfrm>
            <a:off x="5592305" y="5419388"/>
            <a:ext cx="1972987" cy="254582"/>
          </a:xfrm>
          <a:prstGeom prst="wedgeRectCallout">
            <a:avLst>
              <a:gd name="adj1" fmla="val -65752"/>
              <a:gd name="adj2" fmla="val -548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Spaltenindex (inneres Array)</a:t>
            </a:r>
          </a:p>
        </p:txBody>
      </p:sp>
    </p:spTree>
    <p:extLst>
      <p:ext uri="{BB962C8B-B14F-4D97-AF65-F5344CB8AC3E}">
        <p14:creationId xmlns:p14="http://schemas.microsoft.com/office/powerpoint/2010/main" val="150603500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573F2FDBB2CC24CAD90C3DAF609AAFD" ma:contentTypeVersion="2" ma:contentTypeDescription="Ein neues Dokument erstellen." ma:contentTypeScope="" ma:versionID="7191a05147822bcc590c969fe0e3c1ad">
  <xsd:schema xmlns:xsd="http://www.w3.org/2001/XMLSchema" xmlns:xs="http://www.w3.org/2001/XMLSchema" xmlns:p="http://schemas.microsoft.com/office/2006/metadata/properties" xmlns:ns2="68a3dc55-d56b-4c77-83c9-c8a66b1cfaea" targetNamespace="http://schemas.microsoft.com/office/2006/metadata/properties" ma:root="true" ma:fieldsID="c8664d3c1098476be40e9aac434d8c5d" ns2:_="">
    <xsd:import namespace="68a3dc55-d56b-4c77-83c9-c8a66b1cfaea"/>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a3dc55-d56b-4c77-83c9-c8a66b1cfa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C40346-466A-41BB-AAE6-BD94807C5F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a3dc55-d56b-4c77-83c9-c8a66b1cfa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B921CA-97B7-4F47-8E71-452936556C4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683DD12-17FD-4957-970A-57F51762A0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158</Words>
  <Application>Microsoft Office PowerPoint</Application>
  <PresentationFormat>Breitbild</PresentationFormat>
  <Paragraphs>12</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 Rietzscher</dc:creator>
  <cp:lastModifiedBy>Volker Antonczyk</cp:lastModifiedBy>
  <cp:revision>33</cp:revision>
  <dcterms:created xsi:type="dcterms:W3CDTF">2020-12-12T14:28:51Z</dcterms:created>
  <dcterms:modified xsi:type="dcterms:W3CDTF">2021-07-13T21:09:33Z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0x0101008573F2FDBB2CC24CAD90C3DAF609AAFD</vt:lpwstr>
  </property>
</Properties>
</file>