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66" d="100"/>
          <a:sy n="166" d="100"/>
        </p:scale>
        <p:origin x="92"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1373344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582423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4282288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3066879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1034213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9DACB7E-BF2D-400A-986E-D7301EBA0D4B}" type="datetimeFigureOut">
              <a:rPr lang="de-DE" smtClean="0"/>
              <a:t>13.07.2021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029034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49DACB7E-BF2D-400A-986E-D7301EBA0D4B}" type="datetimeFigureOut">
              <a:rPr lang="de-DE" smtClean="0"/>
              <a:t>13.07.2021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3855475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49DACB7E-BF2D-400A-986E-D7301EBA0D4B}" type="datetimeFigureOut">
              <a:rPr lang="de-DE" smtClean="0"/>
              <a:t>13.07.2021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325186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9DACB7E-BF2D-400A-986E-D7301EBA0D4B}" type="datetimeFigureOut">
              <a:rPr lang="de-DE" smtClean="0"/>
              <a:t>13.07.2021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103748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49DACB7E-BF2D-400A-986E-D7301EBA0D4B}" type="datetimeFigureOut">
              <a:rPr lang="de-DE" smtClean="0"/>
              <a:t>13.07.2021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407082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49DACB7E-BF2D-400A-986E-D7301EBA0D4B}" type="datetimeFigureOut">
              <a:rPr lang="de-DE" smtClean="0"/>
              <a:t>13.07.2021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1523468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DACB7E-BF2D-400A-986E-D7301EBA0D4B}" type="datetimeFigureOut">
              <a:rPr lang="de-DE" smtClean="0"/>
              <a:t>13.07.2021</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2991F5-0C74-4CB4-ACCD-AF73C7650100}" type="slidenum">
              <a:rPr lang="de-DE" smtClean="0"/>
              <a:t>‹Nr.›</a:t>
            </a:fld>
            <a:endParaRPr lang="de-DE"/>
          </a:p>
        </p:txBody>
      </p:sp>
    </p:spTree>
    <p:extLst>
      <p:ext uri="{BB962C8B-B14F-4D97-AF65-F5344CB8AC3E}">
        <p14:creationId xmlns:p14="http://schemas.microsoft.com/office/powerpoint/2010/main" val="166232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feld 48"/>
          <p:cNvSpPr txBox="1"/>
          <p:nvPr/>
        </p:nvSpPr>
        <p:spPr>
          <a:xfrm>
            <a:off x="224727" y="225511"/>
            <a:ext cx="7563171" cy="4139595"/>
          </a:xfrm>
          <a:prstGeom prst="rect">
            <a:avLst/>
          </a:prstGeom>
          <a:noFill/>
        </p:spPr>
        <p:txBody>
          <a:bodyPr wrap="square" rtlCol="0">
            <a:spAutoFit/>
          </a:bodyPr>
          <a:lstStyle/>
          <a:p>
            <a:pPr>
              <a:spcAft>
                <a:spcPts val="600"/>
              </a:spcAft>
            </a:pPr>
            <a:r>
              <a:rPr lang="de-DE" sz="1400" dirty="0"/>
              <a:t>Liebe Kolleginnen und Kollegen,</a:t>
            </a:r>
          </a:p>
          <a:p>
            <a:pPr>
              <a:spcAft>
                <a:spcPts val="600"/>
              </a:spcAft>
            </a:pPr>
            <a:r>
              <a:rPr lang="de-DE" sz="1400" dirty="0"/>
              <a:t>leider konnte ich das Projekt vor meinem Urlaub nicht mehr fertigstellen.  Einige Dinge müssen zur ersten Präsentation bei der Kundin noch abgeschlossen werden.</a:t>
            </a:r>
          </a:p>
          <a:p>
            <a:pPr>
              <a:spcAft>
                <a:spcPts val="600"/>
              </a:spcAft>
            </a:pPr>
            <a:r>
              <a:rPr lang="de-DE" sz="1400" dirty="0"/>
              <a:t>Die Berechnung für den Winkel Beta habe ich implementiert, die Rechnungen und Ausgabefelder für die Ankathete und Gegenkathete fehlen allerdings noch. Außerdem ist die Darstellung des Dreiecks noch </a:t>
            </a:r>
            <a:r>
              <a:rPr lang="de-DE" sz="1400"/>
              <a:t>nicht passend, </a:t>
            </a:r>
            <a:r>
              <a:rPr lang="de-DE" sz="1400" dirty="0"/>
              <a:t>da müsste noch die Farbe geändert und die Lücke unten links geschlossen werden. </a:t>
            </a:r>
          </a:p>
          <a:p>
            <a:pPr>
              <a:spcAft>
                <a:spcPts val="600"/>
              </a:spcAft>
            </a:pPr>
            <a:r>
              <a:rPr lang="de-DE" sz="1400" dirty="0"/>
              <a:t>Das ist die erste Applikation, die die Kundin beauftragt hat, daher sollen wir den Quellcode leicht verständlich gestalten und ausreichend kommentieren. Denkt bitte daran, die </a:t>
            </a:r>
            <a:r>
              <a:rPr lang="de-DE" sz="1400" dirty="0" err="1"/>
              <a:t>Javadoc</a:t>
            </a:r>
            <a:r>
              <a:rPr lang="de-DE" sz="1400" dirty="0"/>
              <a:t>-Kommentare (</a:t>
            </a:r>
            <a:r>
              <a:rPr lang="de-DE" sz="1400" b="1" dirty="0">
                <a:solidFill>
                  <a:schemeClr val="accent1">
                    <a:lumMod val="75000"/>
                  </a:schemeClr>
                </a:solidFill>
                <a:latin typeface="Consolas" panose="020B0609020204030204" pitchFamily="49" charset="0"/>
              </a:rPr>
              <a:t>/**…*/</a:t>
            </a:r>
            <a:r>
              <a:rPr lang="de-DE" sz="1400" dirty="0"/>
              <a:t>) für Kommentare zu nutzen, die in die API-Dokumentation gehören. Die „normalen“ Kommentare </a:t>
            </a:r>
            <a:r>
              <a:rPr lang="de-DE" sz="1400" dirty="0">
                <a:solidFill>
                  <a:schemeClr val="accent6">
                    <a:lumMod val="75000"/>
                  </a:schemeClr>
                </a:solidFill>
              </a:rPr>
              <a:t>(</a:t>
            </a:r>
            <a:r>
              <a:rPr lang="de-DE" sz="1400" b="1" dirty="0">
                <a:solidFill>
                  <a:schemeClr val="accent6">
                    <a:lumMod val="75000"/>
                  </a:schemeClr>
                </a:solidFill>
                <a:latin typeface="Consolas" panose="020B0609020204030204" pitchFamily="49" charset="0"/>
              </a:rPr>
              <a:t>// </a:t>
            </a:r>
            <a:r>
              <a:rPr lang="de-DE" sz="1400" dirty="0"/>
              <a:t>oder</a:t>
            </a:r>
            <a:r>
              <a:rPr lang="de-DE" sz="1400" b="1" dirty="0">
                <a:solidFill>
                  <a:schemeClr val="accent6">
                    <a:lumMod val="75000"/>
                  </a:schemeClr>
                </a:solidFill>
                <a:latin typeface="Consolas" panose="020B0609020204030204" pitchFamily="49" charset="0"/>
              </a:rPr>
              <a:t> /*…*/</a:t>
            </a:r>
            <a:r>
              <a:rPr lang="de-DE" sz="1400" dirty="0"/>
              <a:t>)</a:t>
            </a:r>
            <a:r>
              <a:rPr lang="de-DE" sz="1400" b="1" dirty="0">
                <a:solidFill>
                  <a:schemeClr val="accent6">
                    <a:lumMod val="75000"/>
                  </a:schemeClr>
                </a:solidFill>
                <a:latin typeface="Consolas" panose="020B0609020204030204" pitchFamily="49" charset="0"/>
              </a:rPr>
              <a:t> </a:t>
            </a:r>
            <a:r>
              <a:rPr lang="de-DE" sz="1400" dirty="0"/>
              <a:t>sollen – falls nötig - den jeweiligen Algorithmus beschreiben. </a:t>
            </a:r>
          </a:p>
          <a:p>
            <a:pPr>
              <a:spcAft>
                <a:spcPts val="600"/>
              </a:spcAft>
            </a:pPr>
            <a:r>
              <a:rPr lang="de-DE" sz="1400" dirty="0"/>
              <a:t>Für das nächste Meeting soll eine kurze Präsentation vorbereitet werden, welche die Struktur, den Aufbau und die Funktion unserer Applikation am Beispiel des aktuellen Entwicklungsstandes darstellt.</a:t>
            </a:r>
          </a:p>
          <a:p>
            <a:pPr>
              <a:spcAft>
                <a:spcPts val="600"/>
              </a:spcAft>
            </a:pPr>
            <a:r>
              <a:rPr lang="de-DE" sz="1400" dirty="0"/>
              <a:t>Sollten die Baustellen schnell beseitigt werden, können noch einige Features aus der nächsten Abgabe vorgezogen werden. Toll wäre, wenn das Dreieck automatisch aus den Daten generiert wird, anstelle des symbolischen Platzhalters.  Außerdem sollten die Ein- und Ausgabewerte rechtsbündig und mit Einheiten dargestellt werden. </a:t>
            </a:r>
          </a:p>
        </p:txBody>
      </p:sp>
      <p:sp>
        <p:nvSpPr>
          <p:cNvPr id="55" name="Sprechblase: rechteckig 54">
            <a:extLst>
              <a:ext uri="{FF2B5EF4-FFF2-40B4-BE49-F238E27FC236}">
                <a16:creationId xmlns:a16="http://schemas.microsoft.com/office/drawing/2014/main" id="{0A83E375-F4A5-43B1-A063-4FFF7395D64D}"/>
              </a:ext>
            </a:extLst>
          </p:cNvPr>
          <p:cNvSpPr/>
          <p:nvPr/>
        </p:nvSpPr>
        <p:spPr>
          <a:xfrm>
            <a:off x="3138407" y="4657240"/>
            <a:ext cx="4021810" cy="510947"/>
          </a:xfrm>
          <a:prstGeom prst="wedgeRectCallout">
            <a:avLst>
              <a:gd name="adj1" fmla="val -60139"/>
              <a:gd name="adj2" fmla="val 1367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Aktueller Stand</a:t>
            </a:r>
          </a:p>
        </p:txBody>
      </p:sp>
      <p:pic>
        <p:nvPicPr>
          <p:cNvPr id="57" name="Grafik 56">
            <a:extLst>
              <a:ext uri="{FF2B5EF4-FFF2-40B4-BE49-F238E27FC236}">
                <a16:creationId xmlns:a16="http://schemas.microsoft.com/office/drawing/2014/main" id="{B43E3CFC-14C6-4D3E-ACD3-3B48EBDBCE90}"/>
              </a:ext>
            </a:extLst>
          </p:cNvPr>
          <p:cNvPicPr>
            <a:picLocks noChangeAspect="1"/>
          </p:cNvPicPr>
          <p:nvPr/>
        </p:nvPicPr>
        <p:blipFill>
          <a:blip r:embed="rId2"/>
          <a:stretch>
            <a:fillRect/>
          </a:stretch>
        </p:blipFill>
        <p:spPr>
          <a:xfrm>
            <a:off x="224727" y="4376977"/>
            <a:ext cx="2402236" cy="2426780"/>
          </a:xfrm>
          <a:prstGeom prst="rect">
            <a:avLst/>
          </a:prstGeom>
        </p:spPr>
      </p:pic>
      <p:sp>
        <p:nvSpPr>
          <p:cNvPr id="60" name="Sprechblase: rechteckig 59">
            <a:extLst>
              <a:ext uri="{FF2B5EF4-FFF2-40B4-BE49-F238E27FC236}">
                <a16:creationId xmlns:a16="http://schemas.microsoft.com/office/drawing/2014/main" id="{6C455493-64F5-42E6-B758-85EFF45907A0}"/>
              </a:ext>
            </a:extLst>
          </p:cNvPr>
          <p:cNvSpPr/>
          <p:nvPr/>
        </p:nvSpPr>
        <p:spPr>
          <a:xfrm>
            <a:off x="7787898" y="253138"/>
            <a:ext cx="4021810" cy="510947"/>
          </a:xfrm>
          <a:prstGeom prst="wedgeRectCallout">
            <a:avLst>
              <a:gd name="adj1" fmla="val 3830"/>
              <a:gd name="adj2" fmla="val 14890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Designvorlage / Mockup</a:t>
            </a:r>
          </a:p>
        </p:txBody>
      </p:sp>
      <p:pic>
        <p:nvPicPr>
          <p:cNvPr id="62" name="Grafik 61">
            <a:extLst>
              <a:ext uri="{FF2B5EF4-FFF2-40B4-BE49-F238E27FC236}">
                <a16:creationId xmlns:a16="http://schemas.microsoft.com/office/drawing/2014/main" id="{3F5975B8-E36C-4501-B157-DCAA90528896}"/>
              </a:ext>
            </a:extLst>
          </p:cNvPr>
          <p:cNvPicPr>
            <a:picLocks noChangeAspect="1"/>
          </p:cNvPicPr>
          <p:nvPr/>
        </p:nvPicPr>
        <p:blipFill>
          <a:blip r:embed="rId3"/>
          <a:stretch>
            <a:fillRect/>
          </a:stretch>
        </p:blipFill>
        <p:spPr>
          <a:xfrm>
            <a:off x="7787898" y="1348352"/>
            <a:ext cx="4377928" cy="4417017"/>
          </a:xfrm>
          <a:prstGeom prst="rect">
            <a:avLst/>
          </a:prstGeom>
        </p:spPr>
      </p:pic>
    </p:spTree>
    <p:extLst>
      <p:ext uri="{BB962C8B-B14F-4D97-AF65-F5344CB8AC3E}">
        <p14:creationId xmlns:p14="http://schemas.microsoft.com/office/powerpoint/2010/main" val="150603500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573F2FDBB2CC24CAD90C3DAF609AAFD" ma:contentTypeVersion="2" ma:contentTypeDescription="Ein neues Dokument erstellen." ma:contentTypeScope="" ma:versionID="7191a05147822bcc590c969fe0e3c1ad">
  <xsd:schema xmlns:xsd="http://www.w3.org/2001/XMLSchema" xmlns:xs="http://www.w3.org/2001/XMLSchema" xmlns:p="http://schemas.microsoft.com/office/2006/metadata/properties" xmlns:ns2="68a3dc55-d56b-4c77-83c9-c8a66b1cfaea" targetNamespace="http://schemas.microsoft.com/office/2006/metadata/properties" ma:root="true" ma:fieldsID="c8664d3c1098476be40e9aac434d8c5d" ns2:_="">
    <xsd:import namespace="68a3dc55-d56b-4c77-83c9-c8a66b1cfaea"/>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a3dc55-d56b-4c77-83c9-c8a66b1cfa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C40346-466A-41BB-AAE6-BD94807C5F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a3dc55-d56b-4c77-83c9-c8a66b1cfa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AB921CA-97B7-4F47-8E71-452936556C4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1683DD12-17FD-4957-970A-57F51762A0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220</Words>
  <Application>Microsoft Office PowerPoint</Application>
  <PresentationFormat>Breitbild</PresentationFormat>
  <Paragraphs>8</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Calibri Light</vt:lpstr>
      <vt:lpstr>Consolas</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 Rietzscher</dc:creator>
  <cp:lastModifiedBy>Volker Antonczyk</cp:lastModifiedBy>
  <cp:revision>23</cp:revision>
  <dcterms:created xsi:type="dcterms:W3CDTF">2020-12-12T14:28:51Z</dcterms:created>
  <dcterms:modified xsi:type="dcterms:W3CDTF">2021-07-13T20:55:46Z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0x0101008573F2FDBB2CC24CAD90C3DAF609AAFD</vt:lpwstr>
  </property>
</Properties>
</file>