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23" d="100"/>
          <a:sy n="123" d="100"/>
        </p:scale>
        <p:origin x="108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33444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824237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2288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68792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34213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90340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554759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51862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037488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070820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23468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DACB7E-BF2D-400A-986E-D7301EBA0D4B}" type="datetimeFigureOut">
              <a:rPr lang="de-DE" smtClean="0"/>
              <a:t>03.10.2022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2991F5-0C74-4CB4-ACCD-AF73C765010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623226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data.deutschebahn.com/dataset.html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Textfeld 48"/>
          <p:cNvSpPr txBox="1"/>
          <p:nvPr/>
        </p:nvSpPr>
        <p:spPr>
          <a:xfrm>
            <a:off x="224727" y="225511"/>
            <a:ext cx="11484242" cy="36471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de-DE" dirty="0"/>
              <a:t>Liebe Kolleginnen und Kollegen,</a:t>
            </a:r>
          </a:p>
          <a:p>
            <a:pPr>
              <a:spcAft>
                <a:spcPts val="600"/>
              </a:spcAft>
            </a:pPr>
            <a:r>
              <a:rPr lang="de-DE" dirty="0"/>
              <a:t>wir konnten die </a:t>
            </a:r>
            <a:r>
              <a:rPr lang="de-DE" dirty="0" err="1"/>
              <a:t>ReiseInfo</a:t>
            </a:r>
            <a:r>
              <a:rPr lang="de-DE" dirty="0"/>
              <a:t> KGaA  als neuen Kunden akquirieren. Die </a:t>
            </a:r>
            <a:r>
              <a:rPr lang="de-DE" dirty="0" err="1"/>
              <a:t>ReiseInfo</a:t>
            </a:r>
            <a:r>
              <a:rPr lang="de-DE" dirty="0"/>
              <a:t> KGaA möchte, dass wir für sie eine Software entwickeln, die zur Verwaltung von für Reisen relevanten und öffentlich zur Verfügung stehenden Daten dient. </a:t>
            </a:r>
          </a:p>
          <a:p>
            <a:pPr>
              <a:spcAft>
                <a:spcPts val="600"/>
              </a:spcAft>
            </a:pPr>
            <a:r>
              <a:rPr lang="de-DE" dirty="0"/>
              <a:t>Zunächst soll es ermöglicht werden, eine CSV-Datei einlesen zu können. Einen Prototypen für einen Dialog , der die Daten von Bahnhöfen, die die Deutsche Bahn online (URL: </a:t>
            </a:r>
            <a:r>
              <a:rPr lang="de-DE" dirty="0">
                <a:hlinkClick r:id="rId2"/>
              </a:rPr>
              <a:t>https://data.deutschebahn.com/dataset.html</a:t>
            </a:r>
            <a:r>
              <a:rPr lang="de-DE" dirty="0"/>
              <a:t> ) zur Verfügung stellt, habe ich bereits entwickelt. Nun sollen aus der heruntergeladenen CSV-Datei Datensätze eingelesen und angezeigt werden.  </a:t>
            </a:r>
          </a:p>
          <a:p>
            <a:pPr>
              <a:spcAft>
                <a:spcPts val="600"/>
              </a:spcAft>
            </a:pPr>
            <a:r>
              <a:rPr lang="de-DE" dirty="0"/>
              <a:t>Lest die Daten aus der CSV-Datei ein und stellt sie in der Benutzeroberfläche dar. Um den Aufwand für den Prototypen dabei begrenzt zu halten, empfehle ich, die vorhandene </a:t>
            </a:r>
            <a:r>
              <a:rPr lang="de-DE" dirty="0" err="1"/>
              <a:t>JTable</a:t>
            </a:r>
            <a:r>
              <a:rPr lang="de-DE" dirty="0"/>
              <a:t> zu verwenden, die im Moment Dummy-Daten aus einem eindimensionalen Array für die Spaltenüberschriften und einem zweidimensionalen Array für die Datensätze erhält. Ich habe dafür ein paar Datensätze aus der CSV-Datei in das zweidimensionale Array übernommen. Schaut Euch dies im Quelltext an und informiert Euch in der Java-API über die </a:t>
            </a:r>
            <a:r>
              <a:rPr lang="de-DE" dirty="0" err="1"/>
              <a:t>JTable</a:t>
            </a:r>
            <a:r>
              <a:rPr lang="de-DE" dirty="0"/>
              <a:t> und setzt die </a:t>
            </a:r>
            <a:r>
              <a:rPr lang="de-DE" dirty="0" err="1"/>
              <a:t>Einlesemöglichkeit</a:t>
            </a:r>
            <a:r>
              <a:rPr lang="de-DE" dirty="0"/>
              <a:t> um. </a:t>
            </a:r>
          </a:p>
        </p:txBody>
      </p:sp>
      <p:sp>
        <p:nvSpPr>
          <p:cNvPr id="7" name="Sprechblase: rechteckig 6">
            <a:extLst>
              <a:ext uri="{FF2B5EF4-FFF2-40B4-BE49-F238E27FC236}">
                <a16:creationId xmlns:a16="http://schemas.microsoft.com/office/drawing/2014/main" id="{19632B99-075C-46BB-B7A8-7AABBF80E47D}"/>
              </a:ext>
            </a:extLst>
          </p:cNvPr>
          <p:cNvSpPr/>
          <p:nvPr/>
        </p:nvSpPr>
        <p:spPr>
          <a:xfrm>
            <a:off x="3834348" y="3998887"/>
            <a:ext cx="5664327" cy="510947"/>
          </a:xfrm>
          <a:prstGeom prst="wedgeRectCallout">
            <a:avLst>
              <a:gd name="adj1" fmla="val 6566"/>
              <a:gd name="adj2" fmla="val 12464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Aktueller Stand der Benutzeroberfläche mit Dummy-Daten</a:t>
            </a:r>
          </a:p>
        </p:txBody>
      </p:sp>
      <p:pic>
        <p:nvPicPr>
          <p:cNvPr id="3" name="Grafik 2">
            <a:extLst>
              <a:ext uri="{FF2B5EF4-FFF2-40B4-BE49-F238E27FC236}">
                <a16:creationId xmlns:a16="http://schemas.microsoft.com/office/drawing/2014/main" id="{44F13892-0350-1F6E-0431-CC6F78BF5DA7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11445" y="4968481"/>
            <a:ext cx="11161363" cy="18042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060350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8573F2FDBB2CC24CAD90C3DAF609AAFD" ma:contentTypeVersion="2" ma:contentTypeDescription="Ein neues Dokument erstellen." ma:contentTypeScope="" ma:versionID="7191a05147822bcc590c969fe0e3c1ad">
  <xsd:schema xmlns:xsd="http://www.w3.org/2001/XMLSchema" xmlns:xs="http://www.w3.org/2001/XMLSchema" xmlns:p="http://schemas.microsoft.com/office/2006/metadata/properties" xmlns:ns2="68a3dc55-d56b-4c77-83c9-c8a66b1cfaea" targetNamespace="http://schemas.microsoft.com/office/2006/metadata/properties" ma:root="true" ma:fieldsID="c8664d3c1098476be40e9aac434d8c5d" ns2:_="">
    <xsd:import namespace="68a3dc55-d56b-4c77-83c9-c8a66b1cfae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8a3dc55-d56b-4c77-83c9-c8a66b1cfa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683DD12-17FD-4957-970A-57F51762A05A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AB921CA-97B7-4F47-8E71-452936556C41}">
  <ds:schemaRefs>
    <ds:schemaRef ds:uri="http://schemas.microsoft.com/office/2006/metadata/properties"/>
    <ds:schemaRef ds:uri="http://purl.org/dc/elements/1.1/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www.w3.org/XML/1998/namespace"/>
    <ds:schemaRef ds:uri="http://schemas.microsoft.com/office/infopath/2007/PartnerControls"/>
    <ds:schemaRef ds:uri="68a3dc55-d56b-4c77-83c9-c8a66b1cfaea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E1C40346-466A-41BB-AAE6-BD94807C5FC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8a3dc55-d56b-4c77-83c9-c8a66b1cfae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205</Words>
  <Application>Microsoft Office PowerPoint</Application>
  <PresentationFormat>Breitbild</PresentationFormat>
  <Paragraphs>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C. Rietzscher</dc:creator>
  <cp:lastModifiedBy>Volker Antonczyk</cp:lastModifiedBy>
  <cp:revision>35</cp:revision>
  <dcterms:created xsi:type="dcterms:W3CDTF">2020-12-12T14:28:51Z</dcterms:created>
  <dcterms:modified xsi:type="dcterms:W3CDTF">2022-10-03T21:45:46Z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0x0101008573F2FDBB2CC24CAD90C3DAF609AAFD</vt:lpwstr>
  </property>
</Properties>
</file>

<file path=docProps/thumbnail.jpeg>
</file>