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Lst>
  <p:sldSz cx="12192000" cy="6858000"/>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122" d="100"/>
          <a:sy n="122" d="100"/>
        </p:scale>
        <p:origin x="150" y="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presProps" Target="presProps.xml"/><Relationship Id="rId5" Type="http://schemas.openxmlformats.org/officeDocument/2006/relationships/slide" Target="slides/slide1.xml"/><Relationship Id="rId4" Type="http://schemas.openxmlformats.org/officeDocument/2006/relationships/slideMaster" Target="slideMasters/slideMaster1.xml"/><Relationship Id="rId9" Type="http://schemas.openxmlformats.org/officeDocument/2006/relationships/tableStyles" Target="tableStyle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de-DE"/>
              <a:t>Titelmasterformat durch Klicken bearbeiten</a:t>
            </a:r>
          </a:p>
        </p:txBody>
      </p:sp>
      <p:sp>
        <p:nvSpPr>
          <p:cNvPr id="3" name="Unt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de-DE"/>
              <a:t>Formatvorlage des Untertitelmasters durch Klicken bearbeiten</a:t>
            </a:r>
          </a:p>
        </p:txBody>
      </p:sp>
      <p:sp>
        <p:nvSpPr>
          <p:cNvPr id="4" name="Datumsplatzhalter 3"/>
          <p:cNvSpPr>
            <a:spLocks noGrp="1"/>
          </p:cNvSpPr>
          <p:nvPr>
            <p:ph type="dt" sz="half" idx="10"/>
          </p:nvPr>
        </p:nvSpPr>
        <p:spPr/>
        <p:txBody>
          <a:bodyPr/>
          <a:lstStyle/>
          <a:p>
            <a:fld id="{49DACB7E-BF2D-400A-986E-D7301EBA0D4B}" type="datetimeFigureOut">
              <a:rPr lang="de-DE" smtClean="0"/>
              <a:t>03.10.2022</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13733444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Vertikaler Textplatzhalter 2"/>
          <p:cNvSpPr>
            <a:spLocks noGrp="1"/>
          </p:cNvSpPr>
          <p:nvPr>
            <p:ph type="body" orient="vert" idx="1"/>
          </p:nvPr>
        </p:nvSpPr>
        <p:spPr/>
        <p:txBody>
          <a:bodyPr vert="eaVert"/>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p>
        </p:txBody>
      </p:sp>
      <p:sp>
        <p:nvSpPr>
          <p:cNvPr id="4" name="Datumsplatzhalter 3"/>
          <p:cNvSpPr>
            <a:spLocks noGrp="1"/>
          </p:cNvSpPr>
          <p:nvPr>
            <p:ph type="dt" sz="half" idx="10"/>
          </p:nvPr>
        </p:nvSpPr>
        <p:spPr/>
        <p:txBody>
          <a:bodyPr/>
          <a:lstStyle/>
          <a:p>
            <a:fld id="{49DACB7E-BF2D-400A-986E-D7301EBA0D4B}" type="datetimeFigureOut">
              <a:rPr lang="de-DE" smtClean="0"/>
              <a:t>03.10.2022</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25824237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8724900" y="365125"/>
            <a:ext cx="2628900" cy="5811838"/>
          </a:xfrm>
        </p:spPr>
        <p:txBody>
          <a:bodyPr vert="eaVert"/>
          <a:lstStyle/>
          <a:p>
            <a:r>
              <a:rPr lang="de-DE"/>
              <a:t>Titelmasterformat durch Klicken bearbeiten</a:t>
            </a:r>
          </a:p>
        </p:txBody>
      </p:sp>
      <p:sp>
        <p:nvSpPr>
          <p:cNvPr id="3" name="Vertikaler Textplatzhalter 2"/>
          <p:cNvSpPr>
            <a:spLocks noGrp="1"/>
          </p:cNvSpPr>
          <p:nvPr>
            <p:ph type="body" orient="vert" idx="1"/>
          </p:nvPr>
        </p:nvSpPr>
        <p:spPr>
          <a:xfrm>
            <a:off x="838200" y="365125"/>
            <a:ext cx="7734300" cy="5811838"/>
          </a:xfrm>
        </p:spPr>
        <p:txBody>
          <a:bodyPr vert="eaVert"/>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p>
        </p:txBody>
      </p:sp>
      <p:sp>
        <p:nvSpPr>
          <p:cNvPr id="4" name="Datumsplatzhalter 3"/>
          <p:cNvSpPr>
            <a:spLocks noGrp="1"/>
          </p:cNvSpPr>
          <p:nvPr>
            <p:ph type="dt" sz="half" idx="10"/>
          </p:nvPr>
        </p:nvSpPr>
        <p:spPr/>
        <p:txBody>
          <a:bodyPr/>
          <a:lstStyle/>
          <a:p>
            <a:fld id="{49DACB7E-BF2D-400A-986E-D7301EBA0D4B}" type="datetimeFigureOut">
              <a:rPr lang="de-DE" smtClean="0"/>
              <a:t>03.10.2022</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428228834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idx="1"/>
          </p:nvPr>
        </p:nvSpPr>
        <p:spPr/>
        <p:txBody>
          <a:bodyPr/>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p>
        </p:txBody>
      </p:sp>
      <p:sp>
        <p:nvSpPr>
          <p:cNvPr id="4" name="Datumsplatzhalter 3"/>
          <p:cNvSpPr>
            <a:spLocks noGrp="1"/>
          </p:cNvSpPr>
          <p:nvPr>
            <p:ph type="dt" sz="half" idx="10"/>
          </p:nvPr>
        </p:nvSpPr>
        <p:spPr/>
        <p:txBody>
          <a:bodyPr/>
          <a:lstStyle/>
          <a:p>
            <a:fld id="{49DACB7E-BF2D-400A-986E-D7301EBA0D4B}" type="datetimeFigureOut">
              <a:rPr lang="de-DE" smtClean="0"/>
              <a:t>03.10.2022</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306687923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de-DE"/>
              <a:t>Titelmasterformat durch Klicken bearbeiten</a:t>
            </a:r>
          </a:p>
        </p:txBody>
      </p:sp>
      <p:sp>
        <p:nvSpPr>
          <p:cNvPr id="3" name="Textplatzhalt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de-DE"/>
              <a:t>Formatvorlagen des Textmasters bearbeiten</a:t>
            </a:r>
          </a:p>
        </p:txBody>
      </p:sp>
      <p:sp>
        <p:nvSpPr>
          <p:cNvPr id="4" name="Datumsplatzhalter 3"/>
          <p:cNvSpPr>
            <a:spLocks noGrp="1"/>
          </p:cNvSpPr>
          <p:nvPr>
            <p:ph type="dt" sz="half" idx="10"/>
          </p:nvPr>
        </p:nvSpPr>
        <p:spPr/>
        <p:txBody>
          <a:bodyPr/>
          <a:lstStyle/>
          <a:p>
            <a:fld id="{49DACB7E-BF2D-400A-986E-D7301EBA0D4B}" type="datetimeFigureOut">
              <a:rPr lang="de-DE" smtClean="0"/>
              <a:t>03.10.2022</a:t>
            </a:fld>
            <a:endParaRPr lang="de-DE"/>
          </a:p>
        </p:txBody>
      </p:sp>
      <p:sp>
        <p:nvSpPr>
          <p:cNvPr id="5" name="Fußzeilenplatzhalter 4"/>
          <p:cNvSpPr>
            <a:spLocks noGrp="1"/>
          </p:cNvSpPr>
          <p:nvPr>
            <p:ph type="ftr" sz="quarter" idx="11"/>
          </p:nvPr>
        </p:nvSpPr>
        <p:spPr/>
        <p:txBody>
          <a:bodyPr/>
          <a:lstStyle/>
          <a:p>
            <a:endParaRPr lang="de-DE"/>
          </a:p>
        </p:txBody>
      </p:sp>
      <p:sp>
        <p:nvSpPr>
          <p:cNvPr id="6" name="Foliennummernplatzhalter 5"/>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103421339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sz="half" idx="1"/>
          </p:nvPr>
        </p:nvSpPr>
        <p:spPr>
          <a:xfrm>
            <a:off x="838200" y="1825625"/>
            <a:ext cx="5181600" cy="4351338"/>
          </a:xfrm>
        </p:spPr>
        <p:txBody>
          <a:bodyPr/>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p>
        </p:txBody>
      </p:sp>
      <p:sp>
        <p:nvSpPr>
          <p:cNvPr id="4" name="Inhaltsplatzhalter 3"/>
          <p:cNvSpPr>
            <a:spLocks noGrp="1"/>
          </p:cNvSpPr>
          <p:nvPr>
            <p:ph sz="half" idx="2"/>
          </p:nvPr>
        </p:nvSpPr>
        <p:spPr>
          <a:xfrm>
            <a:off x="6172200" y="1825625"/>
            <a:ext cx="5181600" cy="4351338"/>
          </a:xfrm>
        </p:spPr>
        <p:txBody>
          <a:bodyPr/>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p>
        </p:txBody>
      </p:sp>
      <p:sp>
        <p:nvSpPr>
          <p:cNvPr id="5" name="Datumsplatzhalter 4"/>
          <p:cNvSpPr>
            <a:spLocks noGrp="1"/>
          </p:cNvSpPr>
          <p:nvPr>
            <p:ph type="dt" sz="half" idx="10"/>
          </p:nvPr>
        </p:nvSpPr>
        <p:spPr/>
        <p:txBody>
          <a:bodyPr/>
          <a:lstStyle/>
          <a:p>
            <a:fld id="{49DACB7E-BF2D-400A-986E-D7301EBA0D4B}" type="datetimeFigureOut">
              <a:rPr lang="de-DE" smtClean="0"/>
              <a:t>03.10.2022</a:t>
            </a:fld>
            <a:endParaRPr lang="de-DE"/>
          </a:p>
        </p:txBody>
      </p:sp>
      <p:sp>
        <p:nvSpPr>
          <p:cNvPr id="6" name="Fußzeilenplatzhalter 5"/>
          <p:cNvSpPr>
            <a:spLocks noGrp="1"/>
          </p:cNvSpPr>
          <p:nvPr>
            <p:ph type="ftr" sz="quarter" idx="11"/>
          </p:nvPr>
        </p:nvSpPr>
        <p:spPr/>
        <p:txBody>
          <a:bodyPr/>
          <a:lstStyle/>
          <a:p>
            <a:endParaRPr lang="de-DE"/>
          </a:p>
        </p:txBody>
      </p:sp>
      <p:sp>
        <p:nvSpPr>
          <p:cNvPr id="7" name="Foliennummernplatzhalter 6"/>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202903400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de-DE"/>
              <a:t>Titelmasterformat durch Klicken bearbeiten</a:t>
            </a:r>
          </a:p>
        </p:txBody>
      </p:sp>
      <p:sp>
        <p:nvSpPr>
          <p:cNvPr id="3" name="Textplatzhalt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Formatvorlagen des Textmasters bearbeiten</a:t>
            </a:r>
          </a:p>
        </p:txBody>
      </p:sp>
      <p:sp>
        <p:nvSpPr>
          <p:cNvPr id="4" name="Inhaltsplatzhalter 3"/>
          <p:cNvSpPr>
            <a:spLocks noGrp="1"/>
          </p:cNvSpPr>
          <p:nvPr>
            <p:ph sz="half" idx="2"/>
          </p:nvPr>
        </p:nvSpPr>
        <p:spPr>
          <a:xfrm>
            <a:off x="839788" y="2505075"/>
            <a:ext cx="5157787" cy="3684588"/>
          </a:xfrm>
        </p:spPr>
        <p:txBody>
          <a:bodyPr/>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p>
        </p:txBody>
      </p:sp>
      <p:sp>
        <p:nvSpPr>
          <p:cNvPr id="5" name="Textplatzhalt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Formatvorlagen des Textmasters bearbeiten</a:t>
            </a:r>
          </a:p>
        </p:txBody>
      </p:sp>
      <p:sp>
        <p:nvSpPr>
          <p:cNvPr id="6" name="Inhaltsplatzhalter 5"/>
          <p:cNvSpPr>
            <a:spLocks noGrp="1"/>
          </p:cNvSpPr>
          <p:nvPr>
            <p:ph sz="quarter" idx="4"/>
          </p:nvPr>
        </p:nvSpPr>
        <p:spPr>
          <a:xfrm>
            <a:off x="6172200" y="2505075"/>
            <a:ext cx="5183188" cy="3684588"/>
          </a:xfrm>
        </p:spPr>
        <p:txBody>
          <a:bodyPr/>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p>
        </p:txBody>
      </p:sp>
      <p:sp>
        <p:nvSpPr>
          <p:cNvPr id="7" name="Datumsplatzhalter 6"/>
          <p:cNvSpPr>
            <a:spLocks noGrp="1"/>
          </p:cNvSpPr>
          <p:nvPr>
            <p:ph type="dt" sz="half" idx="10"/>
          </p:nvPr>
        </p:nvSpPr>
        <p:spPr/>
        <p:txBody>
          <a:bodyPr/>
          <a:lstStyle/>
          <a:p>
            <a:fld id="{49DACB7E-BF2D-400A-986E-D7301EBA0D4B}" type="datetimeFigureOut">
              <a:rPr lang="de-DE" smtClean="0"/>
              <a:t>03.10.2022</a:t>
            </a:fld>
            <a:endParaRPr lang="de-DE"/>
          </a:p>
        </p:txBody>
      </p:sp>
      <p:sp>
        <p:nvSpPr>
          <p:cNvPr id="8" name="Fußzeilenplatzhalter 7"/>
          <p:cNvSpPr>
            <a:spLocks noGrp="1"/>
          </p:cNvSpPr>
          <p:nvPr>
            <p:ph type="ftr" sz="quarter" idx="11"/>
          </p:nvPr>
        </p:nvSpPr>
        <p:spPr/>
        <p:txBody>
          <a:bodyPr/>
          <a:lstStyle/>
          <a:p>
            <a:endParaRPr lang="de-DE"/>
          </a:p>
        </p:txBody>
      </p:sp>
      <p:sp>
        <p:nvSpPr>
          <p:cNvPr id="9" name="Foliennummernplatzhalter 8"/>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385547596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Datumsplatzhalter 2"/>
          <p:cNvSpPr>
            <a:spLocks noGrp="1"/>
          </p:cNvSpPr>
          <p:nvPr>
            <p:ph type="dt" sz="half" idx="10"/>
          </p:nvPr>
        </p:nvSpPr>
        <p:spPr/>
        <p:txBody>
          <a:bodyPr/>
          <a:lstStyle/>
          <a:p>
            <a:fld id="{49DACB7E-BF2D-400A-986E-D7301EBA0D4B}" type="datetimeFigureOut">
              <a:rPr lang="de-DE" smtClean="0"/>
              <a:t>03.10.2022</a:t>
            </a:fld>
            <a:endParaRPr lang="de-DE"/>
          </a:p>
        </p:txBody>
      </p:sp>
      <p:sp>
        <p:nvSpPr>
          <p:cNvPr id="4" name="Fußzeilenplatzhalter 3"/>
          <p:cNvSpPr>
            <a:spLocks noGrp="1"/>
          </p:cNvSpPr>
          <p:nvPr>
            <p:ph type="ftr" sz="quarter" idx="11"/>
          </p:nvPr>
        </p:nvSpPr>
        <p:spPr/>
        <p:txBody>
          <a:bodyPr/>
          <a:lstStyle/>
          <a:p>
            <a:endParaRPr lang="de-DE"/>
          </a:p>
        </p:txBody>
      </p:sp>
      <p:sp>
        <p:nvSpPr>
          <p:cNvPr id="5" name="Foliennummernplatzhalter 4"/>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232518624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umsplatzhalter 1"/>
          <p:cNvSpPr>
            <a:spLocks noGrp="1"/>
          </p:cNvSpPr>
          <p:nvPr>
            <p:ph type="dt" sz="half" idx="10"/>
          </p:nvPr>
        </p:nvSpPr>
        <p:spPr/>
        <p:txBody>
          <a:bodyPr/>
          <a:lstStyle/>
          <a:p>
            <a:fld id="{49DACB7E-BF2D-400A-986E-D7301EBA0D4B}" type="datetimeFigureOut">
              <a:rPr lang="de-DE" smtClean="0"/>
              <a:t>03.10.2022</a:t>
            </a:fld>
            <a:endParaRPr lang="de-DE"/>
          </a:p>
        </p:txBody>
      </p:sp>
      <p:sp>
        <p:nvSpPr>
          <p:cNvPr id="3" name="Fußzeilenplatzhalter 2"/>
          <p:cNvSpPr>
            <a:spLocks noGrp="1"/>
          </p:cNvSpPr>
          <p:nvPr>
            <p:ph type="ftr" sz="quarter" idx="11"/>
          </p:nvPr>
        </p:nvSpPr>
        <p:spPr/>
        <p:txBody>
          <a:bodyPr/>
          <a:lstStyle/>
          <a:p>
            <a:endParaRPr lang="de-DE"/>
          </a:p>
        </p:txBody>
      </p:sp>
      <p:sp>
        <p:nvSpPr>
          <p:cNvPr id="4" name="Foliennummernplatzhalter 3"/>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21037488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de-DE"/>
              <a:t>Titelmasterformat durch Klicken bearbeiten</a:t>
            </a:r>
          </a:p>
        </p:txBody>
      </p:sp>
      <p:sp>
        <p:nvSpPr>
          <p:cNvPr id="3" name="Inhaltsplatzhalt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p>
        </p:txBody>
      </p:sp>
      <p:sp>
        <p:nvSpPr>
          <p:cNvPr id="4" name="Textplatzhalt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de-DE"/>
              <a:t>Formatvorlagen des Textmasters bearbeiten</a:t>
            </a:r>
          </a:p>
        </p:txBody>
      </p:sp>
      <p:sp>
        <p:nvSpPr>
          <p:cNvPr id="5" name="Datumsplatzhalter 4"/>
          <p:cNvSpPr>
            <a:spLocks noGrp="1"/>
          </p:cNvSpPr>
          <p:nvPr>
            <p:ph type="dt" sz="half" idx="10"/>
          </p:nvPr>
        </p:nvSpPr>
        <p:spPr/>
        <p:txBody>
          <a:bodyPr/>
          <a:lstStyle/>
          <a:p>
            <a:fld id="{49DACB7E-BF2D-400A-986E-D7301EBA0D4B}" type="datetimeFigureOut">
              <a:rPr lang="de-DE" smtClean="0"/>
              <a:t>03.10.2022</a:t>
            </a:fld>
            <a:endParaRPr lang="de-DE"/>
          </a:p>
        </p:txBody>
      </p:sp>
      <p:sp>
        <p:nvSpPr>
          <p:cNvPr id="6" name="Fußzeilenplatzhalter 5"/>
          <p:cNvSpPr>
            <a:spLocks noGrp="1"/>
          </p:cNvSpPr>
          <p:nvPr>
            <p:ph type="ftr" sz="quarter" idx="11"/>
          </p:nvPr>
        </p:nvSpPr>
        <p:spPr/>
        <p:txBody>
          <a:bodyPr/>
          <a:lstStyle/>
          <a:p>
            <a:endParaRPr lang="de-DE"/>
          </a:p>
        </p:txBody>
      </p:sp>
      <p:sp>
        <p:nvSpPr>
          <p:cNvPr id="7" name="Foliennummernplatzhalter 6"/>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240708204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de-DE"/>
              <a:t>Titelmasterformat durch Klicken bearbeiten</a:t>
            </a:r>
          </a:p>
        </p:txBody>
      </p:sp>
      <p:sp>
        <p:nvSpPr>
          <p:cNvPr id="3" name="Bildplatzhalt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de-DE"/>
          </a:p>
        </p:txBody>
      </p:sp>
      <p:sp>
        <p:nvSpPr>
          <p:cNvPr id="4" name="Textplatzhalt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de-DE"/>
              <a:t>Formatvorlagen des Textmasters bearbeiten</a:t>
            </a:r>
          </a:p>
        </p:txBody>
      </p:sp>
      <p:sp>
        <p:nvSpPr>
          <p:cNvPr id="5" name="Datumsplatzhalter 4"/>
          <p:cNvSpPr>
            <a:spLocks noGrp="1"/>
          </p:cNvSpPr>
          <p:nvPr>
            <p:ph type="dt" sz="half" idx="10"/>
          </p:nvPr>
        </p:nvSpPr>
        <p:spPr/>
        <p:txBody>
          <a:bodyPr/>
          <a:lstStyle/>
          <a:p>
            <a:fld id="{49DACB7E-BF2D-400A-986E-D7301EBA0D4B}" type="datetimeFigureOut">
              <a:rPr lang="de-DE" smtClean="0"/>
              <a:t>03.10.2022</a:t>
            </a:fld>
            <a:endParaRPr lang="de-DE"/>
          </a:p>
        </p:txBody>
      </p:sp>
      <p:sp>
        <p:nvSpPr>
          <p:cNvPr id="6" name="Fußzeilenplatzhalter 5"/>
          <p:cNvSpPr>
            <a:spLocks noGrp="1"/>
          </p:cNvSpPr>
          <p:nvPr>
            <p:ph type="ftr" sz="quarter" idx="11"/>
          </p:nvPr>
        </p:nvSpPr>
        <p:spPr/>
        <p:txBody>
          <a:bodyPr/>
          <a:lstStyle/>
          <a:p>
            <a:endParaRPr lang="de-DE"/>
          </a:p>
        </p:txBody>
      </p:sp>
      <p:sp>
        <p:nvSpPr>
          <p:cNvPr id="7" name="Foliennummernplatzhalter 6"/>
          <p:cNvSpPr>
            <a:spLocks noGrp="1"/>
          </p:cNvSpPr>
          <p:nvPr>
            <p:ph type="sldNum" sz="quarter" idx="12"/>
          </p:nvPr>
        </p:nvSpPr>
        <p:spPr/>
        <p:txBody>
          <a:bodyPr/>
          <a:lstStyle/>
          <a:p>
            <a:fld id="{3E2991F5-0C74-4CB4-ACCD-AF73C7650100}" type="slidenum">
              <a:rPr lang="de-DE" smtClean="0"/>
              <a:t>‹Nr.›</a:t>
            </a:fld>
            <a:endParaRPr lang="de-DE"/>
          </a:p>
        </p:txBody>
      </p:sp>
    </p:spTree>
    <p:extLst>
      <p:ext uri="{BB962C8B-B14F-4D97-AF65-F5344CB8AC3E}">
        <p14:creationId xmlns:p14="http://schemas.microsoft.com/office/powerpoint/2010/main" val="15234689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de-DE"/>
              <a:t>Titelmasterformat durch Klicken bearbeiten</a:t>
            </a:r>
          </a:p>
        </p:txBody>
      </p:sp>
      <p:sp>
        <p:nvSpPr>
          <p:cNvPr id="3" name="Textplatzhalt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de-DE"/>
              <a:t>Formatvorlagen des Textmasters bearbeiten</a:t>
            </a:r>
          </a:p>
          <a:p>
            <a:pPr lvl="1"/>
            <a:r>
              <a:rPr lang="de-DE"/>
              <a:t>Zweite Ebene</a:t>
            </a:r>
          </a:p>
          <a:p>
            <a:pPr lvl="2"/>
            <a:r>
              <a:rPr lang="de-DE"/>
              <a:t>Dritte Ebene</a:t>
            </a:r>
          </a:p>
          <a:p>
            <a:pPr lvl="3"/>
            <a:r>
              <a:rPr lang="de-DE"/>
              <a:t>Vierte Ebene</a:t>
            </a:r>
          </a:p>
          <a:p>
            <a:pPr lvl="4"/>
            <a:r>
              <a:rPr lang="de-DE"/>
              <a:t>Fünfte Ebene</a:t>
            </a:r>
          </a:p>
        </p:txBody>
      </p:sp>
      <p:sp>
        <p:nvSpPr>
          <p:cNvPr id="4" name="Datumsplatzhalt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9DACB7E-BF2D-400A-986E-D7301EBA0D4B}" type="datetimeFigureOut">
              <a:rPr lang="de-DE" smtClean="0"/>
              <a:t>03.10.2022</a:t>
            </a:fld>
            <a:endParaRPr lang="de-DE"/>
          </a:p>
        </p:txBody>
      </p:sp>
      <p:sp>
        <p:nvSpPr>
          <p:cNvPr id="5" name="Fußzeilenplatzhalt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de-DE"/>
          </a:p>
        </p:txBody>
      </p:sp>
      <p:sp>
        <p:nvSpPr>
          <p:cNvPr id="6" name="Foliennummernplatzhalt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E2991F5-0C74-4CB4-ACCD-AF73C7650100}" type="slidenum">
              <a:rPr lang="de-DE" smtClean="0"/>
              <a:t>‹Nr.›</a:t>
            </a:fld>
            <a:endParaRPr lang="de-DE"/>
          </a:p>
        </p:txBody>
      </p:sp>
    </p:spTree>
    <p:extLst>
      <p:ext uri="{BB962C8B-B14F-4D97-AF65-F5344CB8AC3E}">
        <p14:creationId xmlns:p14="http://schemas.microsoft.com/office/powerpoint/2010/main" val="166232269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 name="Textfeld 48"/>
          <p:cNvSpPr txBox="1"/>
          <p:nvPr/>
        </p:nvSpPr>
        <p:spPr>
          <a:xfrm>
            <a:off x="224727" y="225511"/>
            <a:ext cx="11241054" cy="3447098"/>
          </a:xfrm>
          <a:prstGeom prst="rect">
            <a:avLst/>
          </a:prstGeom>
          <a:noFill/>
        </p:spPr>
        <p:txBody>
          <a:bodyPr wrap="square" rtlCol="0">
            <a:spAutoFit/>
          </a:bodyPr>
          <a:lstStyle/>
          <a:p>
            <a:pPr>
              <a:spcAft>
                <a:spcPts val="600"/>
              </a:spcAft>
            </a:pPr>
            <a:r>
              <a:rPr lang="de-DE" dirty="0"/>
              <a:t>Liebe Kolleginnen und Kollegen,</a:t>
            </a:r>
          </a:p>
          <a:p>
            <a:pPr>
              <a:spcAft>
                <a:spcPts val="600"/>
              </a:spcAft>
            </a:pPr>
            <a:r>
              <a:rPr lang="de-DE" dirty="0"/>
              <a:t>wir entwickeln für unseren Kunden, die </a:t>
            </a:r>
            <a:r>
              <a:rPr lang="de-DE" dirty="0" err="1"/>
              <a:t>ReiseInfo</a:t>
            </a:r>
            <a:r>
              <a:rPr lang="de-DE" dirty="0"/>
              <a:t> KGaA,  eine Software zur Verwaltung von für Reisen relevante Daten, die öffentlich zur Verfügung stehen. Bei der letzten Abgabe haben wir einen Prototypen für einen Dialog entwickelt, der die Daten von Bahnhöfen, die die Deutsche Bahn online zur Verfügung stellt, aus der heruntergeladenen CSV-Datei liest und anzeigt.  Der Kunde war mit dem Prototyp zufrieden, möchte nun aber auch die Möglichkeit haben, die Daten aus einer Datenbank auszulesen. </a:t>
            </a:r>
          </a:p>
          <a:p>
            <a:pPr>
              <a:spcAft>
                <a:spcPts val="600"/>
              </a:spcAft>
            </a:pPr>
            <a:r>
              <a:rPr lang="de-DE" dirty="0"/>
              <a:t>Wählt ein geeignetes Datenbankmanagementsystem aus, bindet dieses an unser Java-Programm an, erstellt eine Datenbank und lest die CSV-Datei in die Datenbank ein.</a:t>
            </a:r>
          </a:p>
          <a:p>
            <a:pPr>
              <a:spcAft>
                <a:spcPts val="600"/>
              </a:spcAft>
            </a:pPr>
            <a:r>
              <a:rPr lang="de-DE" dirty="0"/>
              <a:t>Unten habe ich den aktuellen Stand der Dialog-Oberfläche abgebildet. Baut bei der Benutzeroberfläche eine Möglichkeit ein, zwischen der Anzeige der CSV-Datei und der Daten aus der Datenbank zu wechseln. </a:t>
            </a:r>
          </a:p>
          <a:p>
            <a:pPr>
              <a:spcAft>
                <a:spcPts val="600"/>
              </a:spcAft>
            </a:pPr>
            <a:r>
              <a:rPr lang="de-DE" dirty="0"/>
              <a:t>Wenn Ihr noch Zeit habt, überarbeitet bitte den Dialog softwareergonomisch.</a:t>
            </a:r>
          </a:p>
        </p:txBody>
      </p:sp>
      <p:sp>
        <p:nvSpPr>
          <p:cNvPr id="7" name="Sprechblase: rechteckig 6">
            <a:extLst>
              <a:ext uri="{FF2B5EF4-FFF2-40B4-BE49-F238E27FC236}">
                <a16:creationId xmlns:a16="http://schemas.microsoft.com/office/drawing/2014/main" id="{19632B99-075C-46BB-B7A8-7AABBF80E47D}"/>
              </a:ext>
            </a:extLst>
          </p:cNvPr>
          <p:cNvSpPr/>
          <p:nvPr/>
        </p:nvSpPr>
        <p:spPr>
          <a:xfrm>
            <a:off x="3935882" y="3641349"/>
            <a:ext cx="4021810" cy="510947"/>
          </a:xfrm>
          <a:prstGeom prst="wedgeRectCallout">
            <a:avLst>
              <a:gd name="adj1" fmla="val 5385"/>
              <a:gd name="adj2" fmla="val 125964"/>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de-DE" dirty="0"/>
              <a:t>Aktueller Stand der Benutzeroberfläche</a:t>
            </a:r>
          </a:p>
        </p:txBody>
      </p:sp>
      <p:pic>
        <p:nvPicPr>
          <p:cNvPr id="9" name="Grafik 8">
            <a:extLst>
              <a:ext uri="{FF2B5EF4-FFF2-40B4-BE49-F238E27FC236}">
                <a16:creationId xmlns:a16="http://schemas.microsoft.com/office/drawing/2014/main" id="{7CFDA732-0191-6B1C-5DB5-2C2FCA40F195}"/>
              </a:ext>
            </a:extLst>
          </p:cNvPr>
          <p:cNvPicPr>
            <a:picLocks noChangeAspect="1"/>
          </p:cNvPicPr>
          <p:nvPr/>
        </p:nvPicPr>
        <p:blipFill>
          <a:blip r:embed="rId2"/>
          <a:stretch>
            <a:fillRect/>
          </a:stretch>
        </p:blipFill>
        <p:spPr>
          <a:xfrm>
            <a:off x="679942" y="4601640"/>
            <a:ext cx="10886831" cy="2139135"/>
          </a:xfrm>
          <a:prstGeom prst="rect">
            <a:avLst/>
          </a:prstGeom>
        </p:spPr>
      </p:pic>
    </p:spTree>
    <p:extLst>
      <p:ext uri="{BB962C8B-B14F-4D97-AF65-F5344CB8AC3E}">
        <p14:creationId xmlns:p14="http://schemas.microsoft.com/office/powerpoint/2010/main" val="1506035006"/>
      </p:ext>
    </p:extLst>
  </p:cSld>
  <p:clrMapOvr>
    <a:masterClrMapping/>
  </p:clrMapOvr>
</p:sld>
</file>

<file path=ppt/theme/theme1.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Dokument" ma:contentTypeID="0x0101008573F2FDBB2CC24CAD90C3DAF609AAFD" ma:contentTypeVersion="2" ma:contentTypeDescription="Ein neues Dokument erstellen." ma:contentTypeScope="" ma:versionID="7191a05147822bcc590c969fe0e3c1ad">
  <xsd:schema xmlns:xsd="http://www.w3.org/2001/XMLSchema" xmlns:xs="http://www.w3.org/2001/XMLSchema" xmlns:p="http://schemas.microsoft.com/office/2006/metadata/properties" xmlns:ns2="68a3dc55-d56b-4c77-83c9-c8a66b1cfaea" targetNamespace="http://schemas.microsoft.com/office/2006/metadata/properties" ma:root="true" ma:fieldsID="c8664d3c1098476be40e9aac434d8c5d" ns2:_="">
    <xsd:import namespace="68a3dc55-d56b-4c77-83c9-c8a66b1cfaea"/>
    <xsd:element name="properties">
      <xsd:complexType>
        <xsd:sequence>
          <xsd:element name="documentManagement">
            <xsd:complexType>
              <xsd:all>
                <xsd:element ref="ns2:MediaServiceMetadata" minOccurs="0"/>
                <xsd:element ref="ns2:MediaServiceFast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68a3dc55-d56b-4c77-83c9-c8a66b1cfaea"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Inhaltstyp"/>
        <xsd:element ref="dc:title" minOccurs="0" maxOccurs="1" ma:index="4" ma:displayName="Titel"/>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1683DD12-17FD-4957-970A-57F51762A05A}">
  <ds:schemaRefs>
    <ds:schemaRef ds:uri="http://schemas.microsoft.com/sharepoint/v3/contenttype/forms"/>
  </ds:schemaRefs>
</ds:datastoreItem>
</file>

<file path=customXml/itemProps2.xml><?xml version="1.0" encoding="utf-8"?>
<ds:datastoreItem xmlns:ds="http://schemas.openxmlformats.org/officeDocument/2006/customXml" ds:itemID="{0AB921CA-97B7-4F47-8E71-452936556C41}">
  <ds:schemaRefs>
    <ds:schemaRef ds:uri="http://schemas.microsoft.com/office/2006/metadata/properties"/>
    <ds:schemaRef ds:uri="http://schemas.microsoft.com/office/infopath/2007/PartnerControls"/>
  </ds:schemaRefs>
</ds:datastoreItem>
</file>

<file path=customXml/itemProps3.xml><?xml version="1.0" encoding="utf-8"?>
<ds:datastoreItem xmlns:ds="http://schemas.openxmlformats.org/officeDocument/2006/customXml" ds:itemID="{E1C40346-466A-41BB-AAE6-BD94807C5FCB}">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68a3dc55-d56b-4c77-83c9-c8a66b1cfae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0</TotalTime>
  <Words>163</Words>
  <Application>Microsoft Office PowerPoint</Application>
  <PresentationFormat>Breitbild</PresentationFormat>
  <Paragraphs>6</Paragraphs>
  <Slides>1</Slides>
  <Notes>0</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1</vt:i4>
      </vt:variant>
    </vt:vector>
  </HeadingPairs>
  <TitlesOfParts>
    <vt:vector size="5" baseType="lpstr">
      <vt:lpstr>Arial</vt:lpstr>
      <vt:lpstr>Calibri</vt:lpstr>
      <vt:lpstr>Calibri Light</vt:lpstr>
      <vt:lpstr>Office</vt:lpstr>
      <vt:lpstr>PowerPoint-Präsentation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creator>C. Rietzscher</dc:creator>
  <cp:lastModifiedBy>Volker Antonczyk</cp:lastModifiedBy>
  <cp:revision>31</cp:revision>
  <dcterms:created xsi:type="dcterms:W3CDTF">2020-12-12T14:28:51Z</dcterms:created>
  <dcterms:modified xsi:type="dcterms:W3CDTF">2022-10-03T20:58:24Z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0x0101008573F2FDBB2CC24CAD90C3DAF609AAFD</vt:lpwstr>
  </property>
</Properties>
</file>

<file path=docProps/thumbnail.jpeg>
</file>