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</p:sldIdLst>
  <p:sldSz cx="24384000" cy="13716000"/>
  <p:notesSz cx="13716000" cy="24384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1pPr>
    <a:lvl2pPr marL="0" marR="0" indent="4572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2pPr>
    <a:lvl3pPr marL="0" marR="0" indent="9144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3pPr>
    <a:lvl4pPr marL="0" marR="0" indent="13716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4pPr>
    <a:lvl5pPr marL="0" marR="0" indent="18288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5pPr>
    <a:lvl6pPr marL="0" marR="0" indent="22860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6pPr>
    <a:lvl7pPr marL="0" marR="0" indent="27432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7pPr>
    <a:lvl8pPr marL="0" marR="0" indent="32004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8pPr>
    <a:lvl9pPr marL="0" marR="0" indent="3657600" algn="ctr" defTabSz="8255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2200" b="0" i="0" u="none" strike="noStrike" cap="none" spc="0">
        <a:ln>
          <a:noFill/>
        </a:ln>
        <a:solidFill>
          <a:srgbClr val="000000"/>
        </a:solidFill>
        <a:latin typeface="Proxima Nova"/>
        <a:ea typeface="Proxima Nova"/>
        <a:cs typeface="Proxima Nov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 /><Relationship Id="rId6" Type="http://schemas.openxmlformats.org/officeDocument/2006/relationships/tableStyles" Target="tableStyles.xml" /><Relationship Id="rId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itle" userDrawn="1">
  <p:cSld name="Titel">
    <p:bg>
      <p:bgPr shadeToTitle="0">
        <a:solidFill>
          <a:srgbClr val="00BFF3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utor und Datum" hidden="0"/>
          <p:cNvSpPr>
            <a:spLocks noAdjustHandles="0" noChangeArrowheads="0"/>
          </p:cNvSpPr>
          <p:nvPr isPhoto="0" userDrawn="0">
            <p:ph type="body" sz="quarter" idx="21" hasCustomPrompt="1"/>
          </p:nvPr>
        </p:nvSpPr>
        <p:spPr bwMode="auto">
          <a:xfrm>
            <a:off x="1219200" y="1917700"/>
            <a:ext cx="21945600" cy="706628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</a:defRPr>
            </a:lvl1pPr>
          </a:lstStyle>
          <a:p>
            <a:pPr>
              <a:defRPr/>
            </a:pPr>
            <a:r>
              <a:rPr/>
              <a:t>Autor und Datum</a:t>
            </a:r>
            <a:endParaRPr/>
          </a:p>
        </p:txBody>
      </p:sp>
      <p:sp>
        <p:nvSpPr>
          <p:cNvPr id="5" name="Textebene 1…" hidden="0"/>
          <p:cNvSpPr>
            <a:spLocks noAdjustHandles="0" noChangeArrowheads="0"/>
          </p:cNvSpPr>
          <p:nvPr isPhoto="0" userDrawn="0">
            <p:ph type="body" sz="quarter" idx="1" hasCustomPrompt="1"/>
          </p:nvPr>
        </p:nvSpPr>
        <p:spPr bwMode="auto"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</a:defRPr>
            </a:lvl5pPr>
          </a:lstStyle>
          <a:p>
            <a:pPr>
              <a:defRPr/>
            </a:pPr>
            <a:r>
              <a:rPr/>
              <a:t>Präsentationsuntertitel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" name="Titel der Präsentation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xfrm>
            <a:off x="1219200" y="3127375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Titel der Präsentation</a:t>
            </a:r>
            <a:endParaRPr/>
          </a:p>
        </p:txBody>
      </p:sp>
      <p:sp>
        <p:nvSpPr>
          <p:cNvPr id="7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Aufstellung">
    <p:bg>
      <p:bgPr shadeToTitle="0">
        <a:solidFill>
          <a:schemeClr val="accent6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sz="half" idx="1" hasCustomPrompt="1"/>
          </p:nvPr>
        </p:nvSpPr>
        <p:spPr bwMode="auto">
          <a:xfrm>
            <a:off x="1219200" y="4763675"/>
            <a:ext cx="21945600" cy="41928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4572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9144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indent="13716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1828800" algn="ctr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/>
              <a:t>Aufstellung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Fakt (groß)">
    <p:bg>
      <p:bgPr shadeToTitle="0">
        <a:solidFill>
          <a:srgbClr val="FFC617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idx="1" hasCustomPrompt="1"/>
          </p:nvPr>
        </p:nvSpPr>
        <p:spPr bwMode="auto">
          <a:xfrm>
            <a:off x="1219200" y="2334623"/>
            <a:ext cx="21945600" cy="7612249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4572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9144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indent="13716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1828800" algn="ctr">
              <a:lnSpc>
                <a:spcPct val="70000"/>
              </a:lnSpc>
              <a:spcBef>
                <a:spcPts val="0"/>
              </a:spcBef>
              <a:buClrTx/>
              <a:buSzTx/>
              <a:buNone/>
              <a:defRPr sz="50000" b="0" cap="all" spc="-5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/>
              <a:t>100 %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Fakten" hidden="0"/>
          <p:cNvSpPr>
            <a:spLocks noAdjustHandles="0" noChangeArrowheads="0"/>
          </p:cNvSpPr>
          <p:nvPr isPhoto="0" userDrawn="0">
            <p:ph type="body" sz="quarter" idx="21" hasCustomPrompt="1"/>
          </p:nvPr>
        </p:nvSpPr>
        <p:spPr bwMode="auto">
          <a:xfrm>
            <a:off x="1219200" y="9779000"/>
            <a:ext cx="21945599" cy="6299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</a:defRPr>
            </a:lvl1pPr>
          </a:lstStyle>
          <a:p>
            <a:pPr>
              <a:defRPr/>
            </a:pPr>
            <a:r>
              <a:rPr/>
              <a:t>Fakten</a:t>
            </a:r>
            <a:endParaRPr/>
          </a:p>
        </p:txBody>
      </p:sp>
      <p:sp>
        <p:nvSpPr>
          <p:cNvPr id="6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Zitat">
    <p:bg>
      <p:bgPr shadeToTitle="0">
        <a:solidFill>
          <a:srgbClr val="00BFF3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sz="half" idx="1" hasCustomPrompt="1"/>
          </p:nvPr>
        </p:nvSpPr>
        <p:spPr bwMode="auto">
          <a:xfrm>
            <a:off x="3771900" y="4464048"/>
            <a:ext cx="16840200" cy="4883152"/>
          </a:xfrm>
          <a:prstGeom prst="rect">
            <a:avLst/>
          </a:prstGeom>
        </p:spPr>
        <p:txBody>
          <a:bodyPr anchor="ctr"/>
          <a:lstStyle>
            <a:lvl1pPr marL="431799" indent="-431799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31799" indent="254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431799" indent="4826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431799" indent="9398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431799" indent="1397000" defTabSz="825500">
              <a:spcBef>
                <a:spcPts val="0"/>
              </a:spcBef>
              <a:buClrTx/>
              <a:buSzTx/>
              <a:buNone/>
              <a:defRPr sz="14000" b="0" cap="all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/>
              <a:t>„Bemerkenswert“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Quellenangabe" hidden="0"/>
          <p:cNvSpPr>
            <a:spLocks noAdjustHandles="0" noChangeArrowheads="0"/>
          </p:cNvSpPr>
          <p:nvPr isPhoto="0" userDrawn="0">
            <p:ph type="body" sz="quarter" idx="21" hasCustomPrompt="1"/>
          </p:nvPr>
        </p:nvSpPr>
        <p:spPr bwMode="auto">
          <a:xfrm>
            <a:off x="4203700" y="9372600"/>
            <a:ext cx="16840200" cy="68072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ts val="3600"/>
              </a:lnSpc>
              <a:spcBef>
                <a:spcPts val="0"/>
              </a:spcBef>
              <a:buClrTx/>
              <a:buSzTx/>
              <a:buNone/>
              <a:defRPr sz="3200" b="0" cap="all" spc="-32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</a:defRPr>
            </a:lvl1pPr>
          </a:lstStyle>
          <a:p>
            <a:pPr>
              <a:defRPr/>
            </a:pPr>
            <a:r>
              <a:rPr/>
              <a:t>Quellenangabe</a:t>
            </a:r>
            <a:endParaRPr/>
          </a:p>
        </p:txBody>
      </p:sp>
      <p:sp>
        <p:nvSpPr>
          <p:cNvPr id="6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Foto - 3 Stüc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495873917_2724x1818.jpg" hidden="0"/>
          <p:cNvSpPr/>
          <p:nvPr isPhoto="0" userDrawn="0">
            <p:ph type="pic" sz="half" idx="21" hasCustomPrompt="0"/>
          </p:nvPr>
        </p:nvSpPr>
        <p:spPr bwMode="auto">
          <a:xfrm>
            <a:off x="635000" y="6832600"/>
            <a:ext cx="12877799" cy="858992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496036167_2890x1683.jpg" hidden="0"/>
          <p:cNvSpPr/>
          <p:nvPr isPhoto="0" userDrawn="0">
            <p:ph type="pic" sz="half" idx="22" hasCustomPrompt="0"/>
          </p:nvPr>
        </p:nvSpPr>
        <p:spPr bwMode="auto">
          <a:xfrm>
            <a:off x="88900" y="-177800"/>
            <a:ext cx="14008100" cy="8157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Bild" hidden="0"/>
          <p:cNvSpPr/>
          <p:nvPr isPhoto="0" userDrawn="0">
            <p:ph type="pic" idx="23" hasCustomPrompt="0"/>
          </p:nvPr>
        </p:nvSpPr>
        <p:spPr bwMode="auto">
          <a:xfrm>
            <a:off x="12814300" y="-355600"/>
            <a:ext cx="1203395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7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Fo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495873917_2724x1818.jpg" hidden="0"/>
          <p:cNvSpPr/>
          <p:nvPr isPhoto="0" userDrawn="0">
            <p:ph type="pic" idx="21" hasCustomPrompt="0"/>
          </p:nvPr>
        </p:nvSpPr>
        <p:spPr bwMode="auto">
          <a:xfrm>
            <a:off x="635000" y="-1181110"/>
            <a:ext cx="23114000" cy="154178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Le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el &amp; Foto">
    <p:bg>
      <p:bgPr shadeToTitle="0">
        <a:noFill/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496036167_2890x1683.jpg" hidden="0"/>
          <p:cNvSpPr/>
          <p:nvPr isPhoto="0" userDrawn="0">
            <p:ph type="pic" idx="21" hasCustomPrompt="0"/>
          </p:nvPr>
        </p:nvSpPr>
        <p:spPr bwMode="auto">
          <a:xfrm>
            <a:off x="-38100" y="-267934"/>
            <a:ext cx="24472902" cy="142518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5" name="Textebene 1…" hidden="0"/>
          <p:cNvSpPr>
            <a:spLocks noAdjustHandles="0" noChangeArrowheads="0"/>
          </p:cNvSpPr>
          <p:nvPr isPhoto="0" userDrawn="0">
            <p:ph type="body" sz="quarter" idx="1" hasCustomPrompt="1"/>
          </p:nvPr>
        </p:nvSpPr>
        <p:spPr bwMode="auto">
          <a:xfrm>
            <a:off x="1219200" y="8648700"/>
            <a:ext cx="21945600" cy="2095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1pPr>
            <a:lvl2pPr marL="0" indent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2pPr>
            <a:lvl3pPr marL="0" indent="9144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3pPr>
            <a:lvl4pPr marL="0" indent="13716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4pPr>
            <a:lvl5pPr marL="0" indent="18288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 sz="5200" b="0" spc="-5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5pPr>
          </a:lstStyle>
          <a:p>
            <a:pPr>
              <a:defRPr/>
            </a:pPr>
            <a:r>
              <a:rPr/>
              <a:t>Präsentationsuntertitel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" name="Titel der Präsentation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xfrm>
            <a:off x="1219200" y="3124200"/>
            <a:ext cx="21945600" cy="5524500"/>
          </a:xfrm>
          <a:prstGeom prst="rect">
            <a:avLst/>
          </a:prstGeom>
        </p:spPr>
        <p:txBody>
          <a:bodyPr/>
          <a:lstStyle>
            <a:lvl1pPr defTabSz="584200">
              <a:defRPr sz="22000" spc="-22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Titel der Präsentation</a:t>
            </a:r>
            <a:endParaRPr/>
          </a:p>
        </p:txBody>
      </p:sp>
      <p:sp>
        <p:nvSpPr>
          <p:cNvPr id="7" name="Autor und Datum" hidden="0"/>
          <p:cNvSpPr>
            <a:spLocks noAdjustHandles="0" noChangeArrowheads="0"/>
          </p:cNvSpPr>
          <p:nvPr isPhoto="0" userDrawn="0">
            <p:ph type="body" sz="quarter" idx="22" hasCustomPrompt="1"/>
          </p:nvPr>
        </p:nvSpPr>
        <p:spPr bwMode="auto">
          <a:xfrm>
            <a:off x="1219200" y="1917700"/>
            <a:ext cx="21945600" cy="711200"/>
          </a:xfrm>
          <a:prstGeom prst="rect">
            <a:avLst/>
          </a:prstGeom>
        </p:spPr>
        <p:txBody>
          <a:bodyPr anchor="ctr"/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</a:defRPr>
            </a:lvl1pPr>
          </a:lstStyle>
          <a:p>
            <a:pPr>
              <a:defRPr/>
            </a:pPr>
            <a:r>
              <a:rPr/>
              <a:t>Autor und Datum</a:t>
            </a:r>
            <a:endParaRPr/>
          </a:p>
        </p:txBody>
      </p:sp>
      <p:sp>
        <p:nvSpPr>
          <p:cNvPr id="8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el &amp; Foto 2">
    <p:bg>
      <p:bgPr shadeToTitle="0">
        <a:solidFill>
          <a:srgbClr val="00BFF3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sz="quarter" idx="1" hasCustomPrompt="1"/>
          </p:nvPr>
        </p:nvSpPr>
        <p:spPr bwMode="auto">
          <a:xfrm>
            <a:off x="19100800" y="8229600"/>
            <a:ext cx="4584700" cy="31237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1pPr>
            <a:lvl2pPr marL="0" indent="4572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2pPr>
            <a:lvl3pPr marL="0" indent="9144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3pPr>
            <a:lvl4pPr marL="0" indent="13716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4pPr>
            <a:lvl5pPr marL="0" indent="182880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200" b="0" spc="-32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</a:defRPr>
            </a:lvl5pPr>
          </a:lstStyle>
          <a:p>
            <a:pPr>
              <a:defRPr/>
            </a:pPr>
            <a:r>
              <a:rPr/>
              <a:t>Untertiteltext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Bild" hidden="0"/>
          <p:cNvSpPr/>
          <p:nvPr isPhoto="0" userDrawn="0">
            <p:ph type="pic" idx="21" hasCustomPrompt="0"/>
          </p:nvPr>
        </p:nvSpPr>
        <p:spPr bwMode="auto">
          <a:xfrm>
            <a:off x="528828" y="0"/>
            <a:ext cx="17992344" cy="12001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6" name="Folientitel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xfrm>
            <a:off x="635000" y="7937906"/>
            <a:ext cx="17780000" cy="5651592"/>
          </a:xfrm>
          <a:prstGeom prst="rect">
            <a:avLst/>
          </a:prstGeom>
        </p:spPr>
        <p:txBody>
          <a:bodyPr anchor="b"/>
          <a:lstStyle>
            <a:lvl1pPr algn="ctr" defTabSz="584200">
              <a:defRPr sz="22000" spc="-220">
                <a:solidFill>
                  <a:srgbClr val="FFD74C"/>
                </a:solidFill>
              </a:defRPr>
            </a:lvl1pPr>
          </a:lstStyle>
          <a:p>
            <a:pPr>
              <a:defRPr/>
            </a:pPr>
            <a:r>
              <a:rPr/>
              <a:t>Folientitel</a:t>
            </a:r>
            <a:endParaRPr/>
          </a:p>
        </p:txBody>
      </p:sp>
      <p:sp>
        <p:nvSpPr>
          <p:cNvPr id="7" name="Linie" hidden="0"/>
          <p:cNvSpPr/>
          <p:nvPr isPhoto="0" userDrawn="0"/>
        </p:nvSpPr>
        <p:spPr bwMode="auto">
          <a:xfrm>
            <a:off x="19169012" y="11874500"/>
            <a:ext cx="1549401" cy="0"/>
          </a:xfrm>
          <a:prstGeom prst="ellipse">
            <a:avLst/>
          </a:prstGeom>
          <a:ln w="254000">
            <a:solidFill>
              <a:srgbClr val="FFD74C"/>
            </a:solidFill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</a:defRPr>
            </a:pPr>
            <a:endParaRPr/>
          </a:p>
        </p:txBody>
      </p:sp>
      <p:sp>
        <p:nvSpPr>
          <p:cNvPr id="8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el &amp; Punk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idx="1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Text für Folienpunkt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Folientitel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Folientitel</a:t>
            </a:r>
            <a:endParaRPr/>
          </a:p>
        </p:txBody>
      </p:sp>
      <p:sp>
        <p:nvSpPr>
          <p:cNvPr id="6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Punkt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idx="1" hasCustomPrompt="1"/>
          </p:nvPr>
        </p:nvSpPr>
        <p:spPr bwMode="auto">
          <a:prstGeom prst="rect">
            <a:avLst/>
          </a:prstGeom>
        </p:spPr>
        <p:txBody>
          <a:bodyPr numCol="2" spcCol="1097280"/>
          <a:lstStyle/>
          <a:p>
            <a:pPr>
              <a:defRPr/>
            </a:pPr>
            <a:r>
              <a:rPr/>
              <a:t>Text für Folienpunkt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Titel, Punkte &amp; Foto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sz="quarter" idx="1" hasCustomPrompt="1"/>
          </p:nvPr>
        </p:nvSpPr>
        <p:spPr bwMode="auto">
          <a:xfrm>
            <a:off x="1219200" y="6311900"/>
            <a:ext cx="8356600" cy="6184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Text für Folienpunkt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Folientitel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xfrm>
            <a:off x="1219200" y="2439639"/>
            <a:ext cx="8356600" cy="306829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Folientitel</a:t>
            </a:r>
            <a:endParaRPr/>
          </a:p>
        </p:txBody>
      </p:sp>
      <p:sp>
        <p:nvSpPr>
          <p:cNvPr id="6" name="Rechteck" hidden="0"/>
          <p:cNvSpPr/>
          <p:nvPr isPhoto="0" userDrawn="0"/>
        </p:nvSpPr>
        <p:spPr bwMode="auto">
          <a:xfrm>
            <a:off x="10795000" y="0"/>
            <a:ext cx="13614400" cy="13716000"/>
          </a:xfrm>
          <a:prstGeom prst="rect">
            <a:avLst/>
          </a:prstGeom>
          <a:solidFill>
            <a:srgbClr val="00BFF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20000"/>
              </a:lnSpc>
              <a:defRPr sz="3000" cap="all">
                <a:solidFill>
                  <a:srgbClr val="FFFFFF"/>
                </a:solidFill>
                <a:latin typeface="Proxima Nova Extrabold"/>
                <a:ea typeface="Proxima Nova Extrabold"/>
                <a:cs typeface="Proxima Nova Extrabold"/>
              </a:defRPr>
            </a:pPr>
            <a:endParaRPr/>
          </a:p>
        </p:txBody>
      </p:sp>
      <p:sp>
        <p:nvSpPr>
          <p:cNvPr id="7" name="638623930_2326x1548.jpg" hidden="0"/>
          <p:cNvSpPr/>
          <p:nvPr isPhoto="0" userDrawn="0">
            <p:ph type="pic" idx="21" hasCustomPrompt="0"/>
          </p:nvPr>
        </p:nvSpPr>
        <p:spPr bwMode="auto">
          <a:xfrm>
            <a:off x="9156700" y="-38100"/>
            <a:ext cx="19693467" cy="1310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Autor und Datum" hidden="0"/>
          <p:cNvSpPr>
            <a:spLocks noAdjustHandles="0" noChangeArrowheads="0"/>
          </p:cNvSpPr>
          <p:nvPr isPhoto="0" userDrawn="0">
            <p:ph type="body" sz="quarter" idx="22" hasCustomPrompt="1"/>
          </p:nvPr>
        </p:nvSpPr>
        <p:spPr bwMode="auto">
          <a:xfrm>
            <a:off x="1219200" y="1574800"/>
            <a:ext cx="8356600" cy="77012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ClrTx/>
              <a:buSzTx/>
              <a:buNone/>
              <a:defRPr sz="3600" b="0" cap="all">
                <a:solidFill>
                  <a:srgbClr val="00C7FC"/>
                </a:solidFill>
                <a:latin typeface="Proxima Nova Extrabold"/>
                <a:ea typeface="Proxima Nova Extrabold"/>
                <a:cs typeface="Proxima Nova Extrabold"/>
              </a:defRPr>
            </a:lvl1pPr>
          </a:lstStyle>
          <a:p>
            <a:pPr>
              <a:defRPr/>
            </a:pPr>
            <a:r>
              <a:rPr/>
              <a:t>Autor und Datum</a:t>
            </a:r>
            <a:endParaRPr/>
          </a:p>
        </p:txBody>
      </p:sp>
      <p:sp>
        <p:nvSpPr>
          <p:cNvPr id="9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Abschnitt">
    <p:bg>
      <p:bgPr shadeToTitle="0">
        <a:solidFill>
          <a:srgbClr val="00BFF3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des Abschnitts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799" indent="-431799">
              <a:defRPr sz="14000" spc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Titel des Abschnitts</a:t>
            </a:r>
            <a:endParaRPr/>
          </a:p>
        </p:txBody>
      </p:sp>
      <p:sp>
        <p:nvSpPr>
          <p:cNvPr id="5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Nur Tit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titel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Folientitel</a:t>
            </a:r>
            <a:endParaRPr/>
          </a:p>
        </p:txBody>
      </p:sp>
      <p:sp>
        <p:nvSpPr>
          <p:cNvPr id="5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1" showMasterSp="1" type="tx" userDrawn="1">
  <p:cSld name="Agenda">
    <p:bg>
      <p:bgPr shadeToTitle="0">
        <a:solidFill>
          <a:srgbClr val="FFC617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Agenda-Titel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sz="14000" spc="-14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Agenda-Titel</a:t>
            </a:r>
            <a:endParaRPr/>
          </a:p>
        </p:txBody>
      </p:sp>
      <p:sp>
        <p:nvSpPr>
          <p:cNvPr id="5" name="Textebene 1…" hidden="0"/>
          <p:cNvSpPr>
            <a:spLocks noAdjustHandles="0" noChangeArrowheads="0"/>
          </p:cNvSpPr>
          <p:nvPr isPhoto="0" userDrawn="0">
            <p:ph type="body" idx="1" hasCustomPrompt="1"/>
          </p:nvPr>
        </p:nvSpPr>
        <p:spPr bwMode="auto">
          <a:xfrm>
            <a:off x="1219200" y="3594100"/>
            <a:ext cx="21945600" cy="8902700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1pPr>
            <a:lvl2pPr marL="0" indent="4572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2pPr>
            <a:lvl3pPr marL="0" indent="9144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3pPr>
            <a:lvl4pPr marL="0" indent="13716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4pPr>
            <a:lvl5pPr marL="0" indent="1828800" defTabSz="825500">
              <a:lnSpc>
                <a:spcPct val="140000"/>
              </a:lnSpc>
              <a:spcBef>
                <a:spcPts val="0"/>
              </a:spcBef>
              <a:buClrTx/>
              <a:buSzTx/>
              <a:buNone/>
              <a:defRPr sz="5400" spc="-52">
                <a:solidFill>
                  <a:srgbClr val="000000"/>
                </a:solidFill>
              </a:defRPr>
            </a:lvl5pPr>
          </a:lstStyle>
          <a:p>
            <a:pPr>
              <a:defRPr/>
            </a:pPr>
            <a:r>
              <a:rPr/>
              <a:t>Agendathemen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6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ebene 1…" hidden="0"/>
          <p:cNvSpPr>
            <a:spLocks noAdjustHandles="0" noChangeArrowheads="0"/>
          </p:cNvSpPr>
          <p:nvPr isPhoto="0" userDrawn="0">
            <p:ph type="body" idx="1" hasCustomPrompt="1"/>
          </p:nvPr>
        </p:nvSpPr>
        <p:spPr bwMode="auto">
          <a:xfrm>
            <a:off x="1219200" y="3733800"/>
            <a:ext cx="21945600" cy="8763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/>
            </a:pPr>
            <a:r>
              <a:rPr/>
              <a:t>Text für Folienpunkt</a:t>
            </a:r>
            <a:endParaRPr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5" name="Folientitel" hidden="0"/>
          <p:cNvSpPr>
            <a:spLocks noAdjustHandles="0" noChangeArrowheads="0"/>
          </p:cNvSpPr>
          <p:nvPr isPhoto="0" userDrawn="0">
            <p:ph type="title" hasCustomPrompt="1"/>
          </p:nvPr>
        </p:nvSpPr>
        <p:spPr bwMode="auto">
          <a:xfrm>
            <a:off x="1219200" y="1219200"/>
            <a:ext cx="21945600" cy="2298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/>
            </a:pPr>
            <a:r>
              <a:rPr/>
              <a:t>Folientitel</a:t>
            </a:r>
            <a:endParaRPr/>
          </a:p>
        </p:txBody>
      </p:sp>
      <p:sp>
        <p:nvSpPr>
          <p:cNvPr id="6" name="Foliennummer" hidden="0"/>
          <p:cNvSpPr>
            <a:spLocks noAdjustHandles="0" noChangeArrowheads="0"/>
          </p:cNvSpPr>
          <p:nvPr isPhoto="0" userDrawn="0">
            <p:ph type="sldNum" sz="quarter" idx="2" hasCustomPrompt="0"/>
          </p:nvPr>
        </p:nvSpPr>
        <p:spPr bwMode="auto">
          <a:xfrm>
            <a:off x="23622000" y="13080999"/>
            <a:ext cx="336728" cy="4137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l">
              <a:lnSpc>
                <a:spcPts val="2600"/>
              </a:lnSpc>
              <a:defRPr sz="1800">
                <a:latin typeface="Proxima Nova Medium"/>
                <a:ea typeface="Proxima Nova Medium"/>
                <a:cs typeface="Proxima Nova Medium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indent="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1pPr>
      <a:lvl2pPr marL="0" marR="0" indent="4572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2pPr>
      <a:lvl3pPr marL="0" marR="0" indent="9144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3pPr>
      <a:lvl4pPr marL="0" marR="0" indent="13716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4pPr>
      <a:lvl5pPr marL="0" marR="0" indent="18288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5pPr>
      <a:lvl6pPr marL="0" marR="0" indent="22860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6pPr>
      <a:lvl7pPr marL="0" marR="0" indent="27432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7pPr>
      <a:lvl8pPr marL="0" marR="0" indent="32004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8pPr>
      <a:lvl9pPr marL="0" marR="0" indent="3657600" algn="l" defTabSz="82550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0" i="0" u="none" strike="noStrike" cap="all" spc="-115">
          <a:solidFill>
            <a:srgbClr val="00BFF3"/>
          </a:solidFill>
          <a:latin typeface="+mn-lt"/>
          <a:ea typeface="+mn-ea"/>
          <a:cs typeface="+mn-cs"/>
        </a:defRPr>
      </a:lvl9pPr>
    </p:titleStyle>
    <p:bodyStyle>
      <a:lvl1pPr marL="6858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1pPr>
      <a:lvl2pPr marL="13716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2pPr>
      <a:lvl3pPr marL="20574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3pPr>
      <a:lvl4pPr marL="27432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4pPr>
      <a:lvl5pPr marL="34290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5pPr>
      <a:lvl6pPr marL="41148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6pPr>
      <a:lvl7pPr marL="48006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7pPr>
      <a:lvl8pPr marL="54864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8pPr>
      <a:lvl9pPr marL="6172200" marR="0" indent="-685800" algn="l" defTabSz="584200">
        <a:lnSpc>
          <a:spcPct val="80000"/>
        </a:lnSpc>
        <a:spcBef>
          <a:spcPts val="2400"/>
        </a:spcBef>
        <a:spcAft>
          <a:spcPts val="0"/>
        </a:spcAft>
        <a:buClr>
          <a:srgbClr val="57BEF0"/>
        </a:buClr>
        <a:buSzPct val="250000"/>
        <a:buFontTx/>
        <a:buChar char="-"/>
        <a:defRPr sz="4200" b="1" i="0" u="none" strike="noStrike" cap="none" spc="0">
          <a:solidFill>
            <a:srgbClr val="53585F"/>
          </a:solidFill>
          <a:latin typeface="Proxima Nova"/>
          <a:ea typeface="Proxima Nova"/>
          <a:cs typeface="Proxima Nova"/>
        </a:defRPr>
      </a:lvl9pPr>
    </p:bodyStyle>
    <p:otherStyle>
      <a:lvl1pPr marL="0" marR="0" indent="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4572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9144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13716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18288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22860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27432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32004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3657600" algn="l" defTabSz="82550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bg>
      <p:bgPr shadeToTitle="0">
        <a:solidFill>
          <a:srgbClr val="FB0434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rzlich Willkommen" hidden="0"/>
          <p:cNvSpPr>
            <a:spLocks noAdjustHandles="0" noChangeArrowheads="0"/>
          </p:cNvSpPr>
          <p:nvPr isPhoto="0" userDrawn="0">
            <p:ph type="body" idx="21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Herzlich Willkommen</a:t>
            </a:r>
            <a:endParaRPr/>
          </a:p>
        </p:txBody>
      </p:sp>
      <p:sp>
        <p:nvSpPr>
          <p:cNvPr id="5" name="Projekt…" hidden="0"/>
          <p:cNvSpPr>
            <a:spLocks noAdjustHandles="0" noChangeArrowheads="0"/>
          </p:cNvSpPr>
          <p:nvPr isPhoto="0" userDrawn="0">
            <p:ph type="ctrTitle" hasCustomPrompt="0"/>
          </p:nvPr>
        </p:nvSpPr>
        <p:spPr bwMode="auto">
          <a:prstGeom prst="rect">
            <a:avLst/>
          </a:prstGeom>
        </p:spPr>
        <p:txBody>
          <a:bodyPr/>
          <a:lstStyle/>
          <a:p>
            <a:pPr defTabSz="566674">
              <a:defRPr sz="21350" spc="-213"/>
            </a:pPr>
            <a:r>
              <a:rPr/>
              <a:t>Projekt</a:t>
            </a:r>
            <a:endParaRPr/>
          </a:p>
          <a:p>
            <a:pPr defTabSz="566674">
              <a:defRPr sz="21350" spc="-213"/>
            </a:pPr>
            <a:r>
              <a:rPr/>
              <a:t>Jamando App</a:t>
            </a:r>
            <a:endParaRPr/>
          </a:p>
        </p:txBody>
      </p:sp>
      <p:sp>
        <p:nvSpPr>
          <p:cNvPr id="6" name="1. Sitzung des Projektteams" hidden="0"/>
          <p:cNvSpPr>
            <a:spLocks noAdjustHandles="0" noChangeArrowheads="0"/>
          </p:cNvSpPr>
          <p:nvPr isPhoto="0" userDrawn="0">
            <p:ph type="subTitle" sz="quarter" idx="1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1. Sitzung des Projektteams</a:t>
            </a:r>
            <a:endParaRPr/>
          </a:p>
        </p:txBody>
      </p:sp>
      <p:grpSp>
        <p:nvGrpSpPr>
          <p:cNvPr id="7" name="Gruppieren" hidden="0"/>
          <p:cNvGrpSpPr/>
          <p:nvPr isPhoto="0" userDrawn="0"/>
        </p:nvGrpSpPr>
        <p:grpSpPr bwMode="auto">
          <a:xfrm>
            <a:off x="15050567" y="83663"/>
            <a:ext cx="6146708" cy="11929417"/>
            <a:chOff x="0" y="0"/>
            <a:chExt cx="6146706" cy="11929416"/>
          </a:xfrm>
        </p:grpSpPr>
        <p:pic>
          <p:nvPicPr>
            <p:cNvPr id="8" name="Bild" descr="Bild" hidden="0"/>
            <p:cNvPicPr>
              <a:picLocks noChangeAspect="1"/>
            </p:cNvPicPr>
            <p:nvPr isPhoto="0" userDrawn="0"/>
          </p:nvPicPr>
          <p:blipFill>
            <a:blip r:embed="rId2"/>
            <a:srcRect l="0" t="0" r="0" b="0"/>
            <a:stretch/>
          </p:blipFill>
          <p:spPr bwMode="auto">
            <a:xfrm>
              <a:off x="610099" y="944679"/>
              <a:ext cx="4880080" cy="10567000"/>
            </a:xfrm>
            <a:prstGeom prst="rect">
              <a:avLst/>
            </a:prstGeom>
            <a:ln w="12700" cap="flat">
              <a:noFill/>
              <a:miter lim="400000"/>
            </a:ln>
          </p:spPr>
        </p:pic>
        <p:pic>
          <p:nvPicPr>
            <p:cNvPr id="9" name="Ebene.tiff" descr="Ebene.tiff" hidden="0"/>
            <p:cNvPicPr>
              <a:picLocks noChangeAspect="1"/>
            </p:cNvPicPr>
            <p:nvPr isPhoto="0" userDrawn="0"/>
          </p:nvPicPr>
          <p:blipFill>
            <a:blip r:embed="rId3"/>
            <a:srcRect l="0" t="0" r="0" b="4640"/>
            <a:stretch/>
          </p:blipFill>
          <p:spPr bwMode="auto">
            <a:xfrm>
              <a:off x="0" y="0"/>
              <a:ext cx="6146707" cy="119294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dist="0" dir="2100000" kx="0" ky="0" sx="100000" sy="-100000" rotWithShape="0" fadeDir="2100000" algn="bl" stA="61120" stPos="0" endA="0" endPos="400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1" showMasterSp="1" show="1">
  <p:cSld name="">
    <p:bg>
      <p:bgPr shadeToTitle="0">
        <a:solidFill>
          <a:srgbClr val="FB0434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ie Kundin meldet sich mit ihrem  Shop-Account in der App an." hidden="0"/>
          <p:cNvSpPr>
            <a:spLocks noAdjustHandles="0" noChangeArrowheads="0"/>
          </p:cNvSpPr>
          <p:nvPr isPhoto="0" userDrawn="0">
            <p:ph type="body" sz="half" idx="1" hasCustomPrompt="0"/>
          </p:nvPr>
        </p:nvSpPr>
        <p:spPr bwMode="auto">
          <a:xfrm>
            <a:off x="1219200" y="3733799"/>
            <a:ext cx="9874564" cy="87630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FFFFFF"/>
                </a:solidFill>
              </a:defRPr>
            </a:pPr>
            <a:r>
              <a:rPr/>
              <a:t>Die Kundin meldet sich mit ihrem </a:t>
            </a:r>
            <a:br>
              <a:rPr/>
            </a:br>
            <a:r>
              <a:rPr/>
              <a:t>Shop-Account in der App an.</a:t>
            </a:r>
            <a:endParaRPr/>
          </a:p>
        </p:txBody>
      </p:sp>
      <p:sp>
        <p:nvSpPr>
          <p:cNvPr id="5" name="Funktionen - User Stories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/>
              <a:t>Funktionen - User Stories</a:t>
            </a:r>
            <a:endParaRPr/>
          </a:p>
        </p:txBody>
      </p:sp>
      <p:grpSp>
        <p:nvGrpSpPr>
          <p:cNvPr id="6" name="Gruppieren" hidden="0"/>
          <p:cNvGrpSpPr/>
          <p:nvPr isPhoto="0" userDrawn="0"/>
        </p:nvGrpSpPr>
        <p:grpSpPr bwMode="auto">
          <a:xfrm>
            <a:off x="15050568" y="83663"/>
            <a:ext cx="6146707" cy="11929417"/>
            <a:chOff x="0" y="0"/>
            <a:chExt cx="6146706" cy="11929416"/>
          </a:xfrm>
        </p:grpSpPr>
        <p:sp>
          <p:nvSpPr>
            <p:cNvPr id="7" name="Rechteck" hidden="0"/>
            <p:cNvSpPr/>
            <p:nvPr isPhoto="0" userDrawn="0"/>
          </p:nvSpPr>
          <p:spPr bwMode="auto">
            <a:xfrm>
              <a:off x="568421" y="898595"/>
              <a:ext cx="4929812" cy="977136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20000"/>
                </a:lnSpc>
                <a:defRPr sz="3000" cap="all">
                  <a:solidFill>
                    <a:srgbClr val="FFFFFF"/>
                  </a:solidFill>
                  <a:latin typeface="Proxima Nova Extrabold"/>
                  <a:ea typeface="Proxima Nova Extrabold"/>
                  <a:cs typeface="Proxima Nova Extrabold"/>
                </a:defRPr>
              </a:pPr>
              <a:endParaRPr/>
            </a:p>
          </p:txBody>
        </p:sp>
        <p:pic>
          <p:nvPicPr>
            <p:cNvPr id="8" name="Bild" descr="Bild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595738" y="880042"/>
              <a:ext cx="4929133" cy="10673215"/>
            </a:xfrm>
            <a:prstGeom prst="rect">
              <a:avLst/>
            </a:prstGeom>
            <a:ln w="12700" cap="flat">
              <a:noFill/>
              <a:miter lim="400000"/>
            </a:ln>
          </p:spPr>
        </p:pic>
        <p:pic>
          <p:nvPicPr>
            <p:cNvPr id="9" name="Ebene.tiff" descr="Ebene.tiff" hidden="0"/>
            <p:cNvPicPr>
              <a:picLocks noChangeAspect="1"/>
            </p:cNvPicPr>
            <p:nvPr isPhoto="0" userDrawn="0"/>
          </p:nvPicPr>
          <p:blipFill>
            <a:blip r:embed="rId3"/>
            <a:srcRect l="0" t="0" r="0" b="4640"/>
            <a:stretch/>
          </p:blipFill>
          <p:spPr bwMode="auto">
            <a:xfrm>
              <a:off x="0" y="0"/>
              <a:ext cx="6146707" cy="1192941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dist="0" dir="2100000" kx="0" ky="0" sx="100000" sy="-100000" rotWithShape="0" fadeDir="2100000" algn="bl" stA="61120" stPos="0" endA="0" endPos="40000"/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25_BoldColor_ISO">
  <a:themeElements>
    <a:clrScheme name="25_BoldColor_ISO">
      <a:dk1>
        <a:srgbClr val="000000"/>
      </a:dk1>
      <a:lt1>
        <a:srgbClr val="00BFF3"/>
      </a:lt1>
      <a:dk2>
        <a:srgbClr val="5E5E5E"/>
      </a:dk2>
      <a:lt2>
        <a:srgbClr val="D6D5D5"/>
      </a:lt2>
      <a:accent1>
        <a:srgbClr val="01BFF4"/>
      </a:accent1>
      <a:accent2>
        <a:srgbClr val="43E9CB"/>
      </a:accent2>
      <a:accent3>
        <a:srgbClr val="BC80FF"/>
      </a:accent3>
      <a:accent4>
        <a:srgbClr val="FFC618"/>
      </a:accent4>
      <a:accent5>
        <a:srgbClr val="FF4000"/>
      </a:accent5>
      <a:accent6>
        <a:srgbClr val="FF87BB"/>
      </a:accent6>
      <a:hlink>
        <a:srgbClr val="0000FF"/>
      </a:hlink>
      <a:folHlink>
        <a:srgbClr val="FF00FF"/>
      </a:folHlink>
    </a:clrScheme>
    <a:fontScheme name="25_BoldColor_ISO">
      <a:majorFont>
        <a:latin typeface="Druk Medium"/>
        <a:ea typeface="Druk Medium"/>
        <a:cs typeface="Druk Medium"/>
      </a:majorFont>
      <a:minorFont>
        <a:latin typeface="Druk Medium"/>
        <a:ea typeface="Druk Medium"/>
        <a:cs typeface="Druk Medium"/>
      </a:minorFont>
    </a:fontScheme>
    <a:fmtScheme name="25_BoldColor_ISO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000000"/>
        </a:solidFill>
        <a:ln w="12700" cap="flat">
          <a:noFill/>
          <a:miter lim="400000"/>
        </a:ln>
      </a:spPr>
      <a:bodyPr/>
      <a:lstStyle/>
      <a:style>
        <a:lnRef idx="0"/>
        <a:fillRef idx="0"/>
        <a:effectRef idx="0"/>
        <a:fontRef idx="none"/>
      </a:style>
    </a:spDef>
    <a:lnDef>
      <a:spPr bwMode="auto">
        <a:prstGeom prst="rect">
          <a:avLst/>
        </a:prstGeom>
        <a:noFill/>
        <a:ln w="254000" cap="flat">
          <a:solidFill>
            <a:srgbClr val="000000"/>
          </a:solidFill>
          <a:prstDash val="solid"/>
          <a:miter lim="400000"/>
        </a:ln>
      </a:spPr>
      <a:bodyPr/>
      <a:lstStyle/>
      <a:style>
        <a:lnRef idx="0"/>
        <a:fillRef idx="0"/>
        <a:effectRef idx="0"/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ONLYOFFICE/5.6.3.2</Application>
  <DocSecurity>0</DocSecurity>
  <PresentationFormat/>
  <Paragraphs>0</Paragraphs>
  <Slides>2</Slides>
  <Notes>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 1</vt:lpstr>
      <vt:lpstr>Slide 1</vt:lpstr>
      <vt:lpstr>Slide 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Marianna Hartinger</cp:lastModifiedBy>
  <cp:revision>1</cp:revision>
  <dcterms:modified xsi:type="dcterms:W3CDTF">2020-08-21T11:33:30Z</dcterms:modified>
  <cp:category/>
  <cp:contentStatus/>
  <cp:version/>
</cp:coreProperties>
</file>