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 dirty="0"/>
              <a:t> Hallo Projektteam </a:t>
            </a:r>
            <a:r>
              <a:rPr lang="de-DE" sz="1200" dirty="0" err="1"/>
              <a:t>MANdoJam</a:t>
            </a:r>
            <a:r>
              <a:rPr lang="de-DE" sz="1200" dirty="0"/>
              <a:t>,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seit Ende November ist </a:t>
            </a:r>
            <a:r>
              <a:rPr lang="de-DE" sz="1200" dirty="0" err="1"/>
              <a:t>MANdoJam</a:t>
            </a:r>
            <a:r>
              <a:rPr lang="de-DE" sz="1200" dirty="0"/>
              <a:t> online und wir können die wichtigen 4 Wochen vor Weihnachten noch für unseren Umsatz nutzen. 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Vielen Dank für eure gute Arbeit. Eine letzte Bitte noch: Bitte aktualisiert abschließend den Projektplan, damit wir einen „sauberen“ Abschluss haben.</a:t>
            </a:r>
          </a:p>
          <a:p>
            <a:pPr>
              <a:defRPr/>
            </a:pPr>
            <a:r>
              <a:rPr lang="de-DE" sz="1200" dirty="0"/>
              <a:t> </a:t>
            </a:r>
            <a:endParaRPr sz="1200" dirty="0"/>
          </a:p>
          <a:p>
            <a:pPr>
              <a:defRPr/>
            </a:pPr>
            <a:r>
              <a:rPr lang="de-DE" sz="1200"/>
              <a:t>Viele </a:t>
            </a:r>
            <a:r>
              <a:rPr lang="de-DE" sz="1200" dirty="0"/>
              <a:t>Grüße</a:t>
            </a:r>
            <a:endParaRPr sz="1200" dirty="0"/>
          </a:p>
          <a:p>
            <a:pPr>
              <a:defRPr/>
            </a:pPr>
            <a:r>
              <a:rPr lang="de-DE" sz="1200" dirty="0"/>
              <a:t>Armin Berger</a:t>
            </a:r>
            <a:endParaRPr sz="12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3" y="1198129"/>
            <a:ext cx="493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An: ProjektteamMANdoJam@jamando.de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59</Words>
  <Application>Microsoft Office PowerPoint</Application>
  <DocSecurity>0</DocSecurity>
  <PresentationFormat>Benutzerdefiniert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Meißner</dc:creator>
  <cp:lastModifiedBy>Hartinger, Maria-Anna</cp:lastModifiedBy>
  <cp:revision>18</cp:revision>
  <dcterms:created xsi:type="dcterms:W3CDTF">2018-09-30T09:16:15Z</dcterms:created>
  <dcterms:modified xsi:type="dcterms:W3CDTF">2020-07-31T11:30:38Z</dcterms:modified>
  <dc:identifier/>
  <dc:language/>
  <cp:version/>
</cp:coreProperties>
</file>