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12192000"/>
  <p:defaultTextStyle>
    <a:defPPr>
      <a:defRPr lang="de-DE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3" d="100"/>
          <a:sy n="123" d="100"/>
        </p:scale>
        <p:origin x="-126" y="-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Untertitel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de-DE"/>
              <a:t>Master-Untertitelformat bearbeiten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Titel und vertikaler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Vertikaler Textplatzhalt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Vertikaler Titel u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Vertikaler Tite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Vertikaler Textplatzhalt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Abschnitts-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Zwei Inhal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Vergleic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7" name="Text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8" name="Inhaltsplatzhalt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9" name="Datumsplatzhalt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10" name="Fußzeilenplatzhalt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1" name="Foliennummernplatzhalt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Nur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6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7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Datumsplatzhalt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5" name="Fußzeilenplatzhalt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Foliennummernplatzhalt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Inhalt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Bild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Bildplatzhalter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de-DE"/>
          </a:p>
        </p:txBody>
      </p:sp>
      <p:sp>
        <p:nvSpPr>
          <p:cNvPr id="6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7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8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elplatzhalt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de-DE"/>
              <a:t>Mastertitelformat bearbeiten</a:t>
            </a:r>
            <a:endParaRPr/>
          </a:p>
        </p:txBody>
      </p:sp>
      <p:sp>
        <p:nvSpPr>
          <p:cNvPr id="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/>
          </a:p>
        </p:txBody>
      </p:sp>
      <p:sp>
        <p:nvSpPr>
          <p:cNvPr id="6" name="Datumsplatzhalt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1EFCBF2-F207-4CAE-A66B-B5A1437B2F96}" type="datetimeFigureOut">
              <a:rPr lang="de-DE"/>
              <a:t>31.07.2020</a:t>
            </a:fld>
            <a:endParaRPr lang="de-DE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BCEF664-70C0-4BFE-99D9-701912A2A06B}" type="slidenum">
              <a:rPr lang="de-DE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Grafik 4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183850" y="127877"/>
            <a:ext cx="11819614" cy="1808306"/>
          </a:xfrm>
          <a:prstGeom prst="rect">
            <a:avLst/>
          </a:prstGeom>
        </p:spPr>
      </p:pic>
      <p:sp>
        <p:nvSpPr>
          <p:cNvPr id="5" name="Rechteck 7"/>
          <p:cNvSpPr/>
          <p:nvPr/>
        </p:nvSpPr>
        <p:spPr bwMode="auto">
          <a:xfrm>
            <a:off x="254523" y="1318619"/>
            <a:ext cx="1338606" cy="40535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7" name="Rechteck 10"/>
          <p:cNvSpPr/>
          <p:nvPr/>
        </p:nvSpPr>
        <p:spPr bwMode="auto">
          <a:xfrm>
            <a:off x="9615340" y="1318619"/>
            <a:ext cx="2199588" cy="18853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Textfeld 11"/>
          <p:cNvSpPr>
            <a:spLocks/>
          </p:cNvSpPr>
          <p:nvPr/>
        </p:nvSpPr>
        <p:spPr bwMode="auto">
          <a:xfrm>
            <a:off x="226241" y="1936183"/>
            <a:ext cx="11777223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sz="1200" dirty="0"/>
              <a:t> Hallo Projektteam </a:t>
            </a:r>
            <a:r>
              <a:rPr lang="de-DE" sz="1200" dirty="0" err="1"/>
              <a:t>MANdoJam</a:t>
            </a:r>
            <a:r>
              <a:rPr lang="de-DE" sz="1200" dirty="0"/>
              <a:t>,</a:t>
            </a:r>
          </a:p>
          <a:p>
            <a:pPr>
              <a:defRPr/>
            </a:pPr>
            <a:endParaRPr lang="de-DE" sz="1200" dirty="0"/>
          </a:p>
          <a:p>
            <a:pPr>
              <a:defRPr/>
            </a:pPr>
            <a:r>
              <a:rPr lang="de-DE" sz="1200" dirty="0"/>
              <a:t>seit Ende November ist </a:t>
            </a:r>
            <a:r>
              <a:rPr lang="de-DE" sz="1200" dirty="0" err="1"/>
              <a:t>MANdoJam</a:t>
            </a:r>
            <a:r>
              <a:rPr lang="de-DE" sz="1200" dirty="0"/>
              <a:t> online und wir können die wichtigen 4 Wochen vor Weihnachten noch für unseren Umsatz nutzen. </a:t>
            </a:r>
          </a:p>
          <a:p>
            <a:pPr>
              <a:defRPr/>
            </a:pPr>
            <a:endParaRPr lang="de-DE" sz="1200" dirty="0"/>
          </a:p>
          <a:p>
            <a:pPr>
              <a:defRPr/>
            </a:pPr>
            <a:r>
              <a:rPr lang="de-DE" sz="1200" dirty="0"/>
              <a:t>Vielen Dank für eure gute Arbeit. Eine letzte Bitte noch: Bitte aktualisiert abschließend den Projektplan, damit wir einen „sauberen“ Abschluss haben.</a:t>
            </a:r>
          </a:p>
          <a:p>
            <a:pPr>
              <a:defRPr/>
            </a:pPr>
            <a:r>
              <a:rPr lang="de-DE" sz="1200" dirty="0"/>
              <a:t> </a:t>
            </a:r>
            <a:endParaRPr sz="1200" dirty="0"/>
          </a:p>
          <a:p>
            <a:pPr>
              <a:defRPr/>
            </a:pPr>
            <a:r>
              <a:rPr lang="de-DE" sz="1200"/>
              <a:t>Viele </a:t>
            </a:r>
            <a:r>
              <a:rPr lang="de-DE" sz="1200" dirty="0"/>
              <a:t>Grüße</a:t>
            </a:r>
            <a:endParaRPr sz="1200" dirty="0"/>
          </a:p>
          <a:p>
            <a:pPr>
              <a:defRPr/>
            </a:pPr>
            <a:r>
              <a:rPr lang="de-DE" sz="1200" dirty="0"/>
              <a:t>Armin Berger</a:t>
            </a:r>
            <a:endParaRPr sz="1200" dirty="0"/>
          </a:p>
          <a:p>
            <a:pPr>
              <a:defRPr/>
            </a:pPr>
            <a:r>
              <a:rPr lang="de-DE" sz="2200" dirty="0"/>
              <a:t>Geschäftsleitung </a:t>
            </a:r>
            <a:endParaRPr dirty="0"/>
          </a:p>
          <a:p>
            <a:pPr>
              <a:defRPr/>
            </a:pPr>
            <a:endParaRPr lang="de-DE" dirty="0"/>
          </a:p>
        </p:txBody>
      </p:sp>
      <p:sp>
        <p:nvSpPr>
          <p:cNvPr id="9" name="Rechteck 12"/>
          <p:cNvSpPr/>
          <p:nvPr/>
        </p:nvSpPr>
        <p:spPr bwMode="auto">
          <a:xfrm>
            <a:off x="183850" y="127877"/>
            <a:ext cx="11819614" cy="6489739"/>
          </a:xfrm>
          <a:prstGeom prst="rect">
            <a:avLst/>
          </a:prstGeom>
          <a:noFill/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6" name="Textfeld 9"/>
          <p:cNvSpPr>
            <a:spLocks/>
          </p:cNvSpPr>
          <p:nvPr/>
        </p:nvSpPr>
        <p:spPr bwMode="auto">
          <a:xfrm>
            <a:off x="254523" y="1198129"/>
            <a:ext cx="49336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de-DE" dirty="0"/>
              <a:t>Von: Armin.Berger@jamando.de</a:t>
            </a:r>
            <a:endParaRPr dirty="0"/>
          </a:p>
          <a:p>
            <a:pPr>
              <a:defRPr/>
            </a:pPr>
            <a:r>
              <a:rPr lang="de-DE" dirty="0"/>
              <a:t>An: ProjektteamMANdoJam@jamando.de</a:t>
            </a:r>
            <a:endParaRPr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xmlns="" id="{3A10EC41-136F-4985-9BE9-B18B2A29B354}"/>
              </a:ext>
            </a:extLst>
          </p:cNvPr>
          <p:cNvSpPr txBox="1"/>
          <p:nvPr/>
        </p:nvSpPr>
        <p:spPr>
          <a:xfrm>
            <a:off x="1703512" y="240384"/>
            <a:ext cx="864096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DE" sz="8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xmlns="" id="{97AEDDAC-3A0E-48FA-BAE7-CE58C8AAE199}"/>
              </a:ext>
            </a:extLst>
          </p:cNvPr>
          <p:cNvSpPr txBox="1"/>
          <p:nvPr/>
        </p:nvSpPr>
        <p:spPr bwMode="auto">
          <a:xfrm>
            <a:off x="254523" y="1072937"/>
            <a:ext cx="864096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de-DE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59</Words>
  <Application>Microsoft Office PowerPoint</Application>
  <DocSecurity>0</DocSecurity>
  <PresentationFormat>Benutzerdefiniert</PresentationFormat>
  <Paragraphs>11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</vt:lpstr>
      <vt:lpstr>PowerPoint-Präsentation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Martin Meißner</dc:creator>
  <cp:lastModifiedBy>Hartinger, Maria-Anna</cp:lastModifiedBy>
  <cp:revision>18</cp:revision>
  <dcterms:created xsi:type="dcterms:W3CDTF">2018-09-30T09:16:15Z</dcterms:created>
  <dcterms:modified xsi:type="dcterms:W3CDTF">2020-07-31T11:30:38Z</dcterms:modified>
  <dc:identifier/>
  <dc:language/>
  <cp:version/>
</cp:coreProperties>
</file>