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12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83850" y="127877"/>
            <a:ext cx="11819614" cy="1808306"/>
          </a:xfrm>
          <a:prstGeom prst="rect">
            <a:avLst/>
          </a:prstGeom>
        </p:spPr>
      </p:pic>
      <p:sp>
        <p:nvSpPr>
          <p:cNvPr id="5" name="Rechteck 7"/>
          <p:cNvSpPr/>
          <p:nvPr/>
        </p:nvSpPr>
        <p:spPr bwMode="auto">
          <a:xfrm>
            <a:off x="254523" y="1318619"/>
            <a:ext cx="1338606" cy="4053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" name="Rechteck 10"/>
          <p:cNvSpPr/>
          <p:nvPr/>
        </p:nvSpPr>
        <p:spPr bwMode="auto">
          <a:xfrm>
            <a:off x="9615340" y="1318619"/>
            <a:ext cx="2199588" cy="1885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Textfeld 11"/>
          <p:cNvSpPr>
            <a:spLocks/>
          </p:cNvSpPr>
          <p:nvPr/>
        </p:nvSpPr>
        <p:spPr bwMode="auto">
          <a:xfrm>
            <a:off x="226241" y="1936183"/>
            <a:ext cx="1177722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200" dirty="0"/>
              <a:t> Hallo Projektteam </a:t>
            </a:r>
            <a:r>
              <a:rPr lang="de-DE" sz="1200" dirty="0" err="1"/>
              <a:t>MANdoJam</a:t>
            </a:r>
            <a:r>
              <a:rPr lang="de-DE" sz="1200" dirty="0"/>
              <a:t>,</a:t>
            </a:r>
          </a:p>
          <a:p>
            <a:pPr>
              <a:defRPr/>
            </a:pPr>
            <a:endParaRPr lang="de-DE" sz="1200" dirty="0"/>
          </a:p>
          <a:p>
            <a:pPr>
              <a:defRPr/>
            </a:pPr>
            <a:r>
              <a:rPr lang="de-DE" sz="1200" dirty="0"/>
              <a:t>jetzt sind bereits 2 Wochen vergangen und ich habe bisher keine Informationen über den Stand unseres Online-Shops </a:t>
            </a:r>
            <a:r>
              <a:rPr lang="de-DE" sz="1200" dirty="0" err="1"/>
              <a:t>MANdoJam</a:t>
            </a:r>
            <a:r>
              <a:rPr lang="de-DE" sz="1200" dirty="0"/>
              <a:t> erhalten. Ich habe euch darum gebeten, mich regelmäßig zu informieren. Schaffen wir den </a:t>
            </a:r>
            <a:r>
              <a:rPr lang="de-DE" sz="1200"/>
              <a:t>Start spät. Anfang </a:t>
            </a:r>
            <a:r>
              <a:rPr lang="de-DE" sz="1200" dirty="0"/>
              <a:t>November?</a:t>
            </a:r>
          </a:p>
          <a:p>
            <a:pPr>
              <a:defRPr/>
            </a:pPr>
            <a:endParaRPr lang="de-DE" sz="1200" dirty="0"/>
          </a:p>
          <a:p>
            <a:pPr>
              <a:defRPr/>
            </a:pPr>
            <a:r>
              <a:rPr lang="de-DE" sz="1200" dirty="0"/>
              <a:t>Ich erwarte spätestens morgen eine Rückmeldung.</a:t>
            </a:r>
          </a:p>
          <a:p>
            <a:pPr>
              <a:defRPr/>
            </a:pPr>
            <a:r>
              <a:rPr lang="de-DE" sz="1200" dirty="0"/>
              <a:t> </a:t>
            </a:r>
            <a:endParaRPr sz="1200" dirty="0"/>
          </a:p>
          <a:p>
            <a:pPr>
              <a:defRPr/>
            </a:pPr>
            <a:r>
              <a:rPr lang="de-DE" sz="1200" dirty="0"/>
              <a:t>Freundliche Grüße</a:t>
            </a:r>
            <a:endParaRPr sz="1200" dirty="0"/>
          </a:p>
          <a:p>
            <a:pPr>
              <a:defRPr/>
            </a:pPr>
            <a:r>
              <a:rPr lang="de-DE" sz="1200" dirty="0"/>
              <a:t>Armin Berger</a:t>
            </a:r>
            <a:endParaRPr sz="1200" dirty="0"/>
          </a:p>
          <a:p>
            <a:pPr>
              <a:defRPr/>
            </a:pPr>
            <a:r>
              <a:rPr lang="de-DE" sz="2200" dirty="0"/>
              <a:t>Geschäftsleitung 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9" name="Rechteck 12"/>
          <p:cNvSpPr/>
          <p:nvPr/>
        </p:nvSpPr>
        <p:spPr bwMode="auto">
          <a:xfrm>
            <a:off x="183850" y="127877"/>
            <a:ext cx="11819614" cy="648973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" name="Textfeld 9"/>
          <p:cNvSpPr>
            <a:spLocks/>
          </p:cNvSpPr>
          <p:nvPr/>
        </p:nvSpPr>
        <p:spPr bwMode="auto">
          <a:xfrm>
            <a:off x="254523" y="1198129"/>
            <a:ext cx="4933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/>
              <a:t>Von: Armin.Berger@jamando.de</a:t>
            </a:r>
            <a:endParaRPr dirty="0"/>
          </a:p>
          <a:p>
            <a:pPr>
              <a:defRPr/>
            </a:pPr>
            <a:r>
              <a:rPr lang="de-DE" dirty="0"/>
              <a:t>An: ProjektteamMANdoJam@jamando.de</a:t>
            </a:r>
            <a:endParaRPr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3A10EC41-136F-4985-9BE9-B18B2A29B354}"/>
              </a:ext>
            </a:extLst>
          </p:cNvPr>
          <p:cNvSpPr txBox="1"/>
          <p:nvPr/>
        </p:nvSpPr>
        <p:spPr>
          <a:xfrm>
            <a:off x="1703512" y="240384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xmlns="" id="{97AEDDAC-3A0E-48FA-BAE7-CE58C8AAE199}"/>
              </a:ext>
            </a:extLst>
          </p:cNvPr>
          <p:cNvSpPr txBox="1"/>
          <p:nvPr/>
        </p:nvSpPr>
        <p:spPr bwMode="auto">
          <a:xfrm>
            <a:off x="254523" y="1072937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</Words>
  <Application>Microsoft Office PowerPoint</Application>
  <DocSecurity>0</DocSecurity>
  <PresentationFormat>Benutzerdefiniert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</vt:lpstr>
      <vt:lpstr>PowerPoint-Präsentation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Meißner</dc:creator>
  <cp:lastModifiedBy>Hartinger, Maria-Anna</cp:lastModifiedBy>
  <cp:revision>16</cp:revision>
  <dcterms:created xsi:type="dcterms:W3CDTF">2018-09-30T09:16:15Z</dcterms:created>
  <dcterms:modified xsi:type="dcterms:W3CDTF">2020-07-31T11:29:17Z</dcterms:modified>
  <dc:identifier/>
  <dc:language/>
  <cp:version/>
</cp:coreProperties>
</file>