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ldMasterIdLst>
    <p:sldMasterId id="2147483648" r:id="rId5"/>
  </p:sldMasterIdLst>
  <p:notesMasterIdLst>
    <p:notesMasterId r:id="rId7"/>
  </p:notesMasterIdLst>
  <p:sldIdLst>
    <p:sldId id="256" r:id="rId8"/>
    <p:sldId id="257" r:id="rId9"/>
  </p:sldIdLst>
  <p:sldSz cx="24384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200" u="none" kumimoji="0" normalizeH="0">
        <a:ln>
          <a:noFill/>
        </a:ln>
        <a:solidFill>
          <a:srgbClr val="000000"/>
        </a:solidFill>
        <a:effectLst/>
        <a:uFillTx/>
        <a:latin typeface="Proxima Nova"/>
        <a:ea typeface="Proxima Nova"/>
        <a:cs typeface="Proxima Nova"/>
        <a:sym typeface="Proxima Nova"/>
      </a:defRPr>
    </a:lvl1pPr>
    <a:lvl2pPr marL="0" marR="0" indent="4572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200" u="none" kumimoji="0" normalizeH="0">
        <a:ln>
          <a:noFill/>
        </a:ln>
        <a:solidFill>
          <a:srgbClr val="000000"/>
        </a:solidFill>
        <a:effectLst/>
        <a:uFillTx/>
        <a:latin typeface="Proxima Nova"/>
        <a:ea typeface="Proxima Nova"/>
        <a:cs typeface="Proxima Nova"/>
        <a:sym typeface="Proxima Nova"/>
      </a:defRPr>
    </a:lvl2pPr>
    <a:lvl3pPr marL="0" marR="0" indent="9144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200" u="none" kumimoji="0" normalizeH="0">
        <a:ln>
          <a:noFill/>
        </a:ln>
        <a:solidFill>
          <a:srgbClr val="000000"/>
        </a:solidFill>
        <a:effectLst/>
        <a:uFillTx/>
        <a:latin typeface="Proxima Nova"/>
        <a:ea typeface="Proxima Nova"/>
        <a:cs typeface="Proxima Nova"/>
        <a:sym typeface="Proxima Nova"/>
      </a:defRPr>
    </a:lvl3pPr>
    <a:lvl4pPr marL="0" marR="0" indent="13716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200" u="none" kumimoji="0" normalizeH="0">
        <a:ln>
          <a:noFill/>
        </a:ln>
        <a:solidFill>
          <a:srgbClr val="000000"/>
        </a:solidFill>
        <a:effectLst/>
        <a:uFillTx/>
        <a:latin typeface="Proxima Nova"/>
        <a:ea typeface="Proxima Nova"/>
        <a:cs typeface="Proxima Nova"/>
        <a:sym typeface="Proxima Nova"/>
      </a:defRPr>
    </a:lvl4pPr>
    <a:lvl5pPr marL="0" marR="0" indent="18288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200" u="none" kumimoji="0" normalizeH="0">
        <a:ln>
          <a:noFill/>
        </a:ln>
        <a:solidFill>
          <a:srgbClr val="000000"/>
        </a:solidFill>
        <a:effectLst/>
        <a:uFillTx/>
        <a:latin typeface="Proxima Nova"/>
        <a:ea typeface="Proxima Nova"/>
        <a:cs typeface="Proxima Nova"/>
        <a:sym typeface="Proxima Nova"/>
      </a:defRPr>
    </a:lvl5pPr>
    <a:lvl6pPr marL="0" marR="0" indent="22860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200" u="none" kumimoji="0" normalizeH="0">
        <a:ln>
          <a:noFill/>
        </a:ln>
        <a:solidFill>
          <a:srgbClr val="000000"/>
        </a:solidFill>
        <a:effectLst/>
        <a:uFillTx/>
        <a:latin typeface="Proxima Nova"/>
        <a:ea typeface="Proxima Nova"/>
        <a:cs typeface="Proxima Nova"/>
        <a:sym typeface="Proxima Nova"/>
      </a:defRPr>
    </a:lvl6pPr>
    <a:lvl7pPr marL="0" marR="0" indent="27432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200" u="none" kumimoji="0" normalizeH="0">
        <a:ln>
          <a:noFill/>
        </a:ln>
        <a:solidFill>
          <a:srgbClr val="000000"/>
        </a:solidFill>
        <a:effectLst/>
        <a:uFillTx/>
        <a:latin typeface="Proxima Nova"/>
        <a:ea typeface="Proxima Nova"/>
        <a:cs typeface="Proxima Nova"/>
        <a:sym typeface="Proxima Nova"/>
      </a:defRPr>
    </a:lvl7pPr>
    <a:lvl8pPr marL="0" marR="0" indent="32004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200" u="none" kumimoji="0" normalizeH="0">
        <a:ln>
          <a:noFill/>
        </a:ln>
        <a:solidFill>
          <a:srgbClr val="000000"/>
        </a:solidFill>
        <a:effectLst/>
        <a:uFillTx/>
        <a:latin typeface="Proxima Nova"/>
        <a:ea typeface="Proxima Nova"/>
        <a:cs typeface="Proxima Nova"/>
        <a:sym typeface="Proxima Nova"/>
      </a:defRPr>
    </a:lvl8pPr>
    <a:lvl9pPr marL="0" marR="0" indent="36576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200" u="none" kumimoji="0" normalizeH="0">
        <a:ln>
          <a:noFill/>
        </a:ln>
        <a:solidFill>
          <a:srgbClr val="000000"/>
        </a:solidFill>
        <a:effectLst/>
        <a:uFillTx/>
        <a:latin typeface="Proxima Nova"/>
        <a:ea typeface="Proxima Nova"/>
        <a:cs typeface="Proxima Nova"/>
        <a:sym typeface="Proxima Nova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>
          <a:latin typeface="Proxima Nova"/>
          <a:ea typeface="Proxima Nova"/>
          <a:cs typeface="Proxima Nova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EAEAEA"/>
          </a:solidFill>
        </a:fill>
      </a:tcStyle>
    </a:band2H>
    <a:firstCol>
      <a:tcTxStyle b="on" i="off">
        <a:font>
          <a:latin typeface="Proxima Nova"/>
          <a:ea typeface="Proxima Nova"/>
          <a:cs typeface="Proxima Nova"/>
        </a:font>
        <a:srgbClr val="4CA5D2"/>
      </a:tcTxStyle>
      <a:tcStyle>
        <a:tcBdr>
          <a:left>
            <a:ln w="12700" cap="flat">
              <a:noFill/>
              <a:miter lim="400000"/>
            </a:ln>
          </a:left>
          <a:right>
            <a:ln w="50800" cap="flat">
              <a:solidFill>
                <a:srgbClr val="03A8D6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ff" i="off">
        <a:font>
          <a:latin typeface="Proxima Nova Medium"/>
          <a:ea typeface="Proxima Nova Medium"/>
          <a:cs typeface="Proxima Nova Medium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50800" cap="flat">
              <a:solidFill>
                <a:srgbClr val="0BA8D6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Proxima Nova"/>
          <a:ea typeface="Proxima Nova"/>
          <a:cs typeface="Proxima Nova"/>
        </a:font>
        <a:srgbClr val="4CA5D2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50800" cap="flat">
              <a:solidFill>
                <a:srgbClr val="03A8D6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Row>
  </a:tblStyle>
  <a:tblStyle styleId="{C7B018BB-80A7-4F77-B60F-C8B233D01FF8}" styleName="">
    <a:tblBg/>
    <a:wholeTbl>
      <a:tcTxStyle b="off" i="off">
        <a:font>
          <a:latin typeface="Proxima Nova"/>
          <a:ea typeface="Proxima Nova"/>
          <a:cs typeface="Proxima Nova"/>
        </a:font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12700" cap="flat">
              <a:solidFill>
                <a:srgbClr val="B8B8B8"/>
              </a:solidFill>
              <a:prstDash val="solid"/>
              <a:miter lim="400000"/>
            </a:ln>
          </a:top>
          <a:bottom>
            <a:ln w="12700" cap="flat">
              <a:solidFill>
                <a:srgbClr val="B8B8B8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FFFFFF"/>
          </a:solidFill>
        </a:fill>
      </a:tcStyle>
    </a:wholeTbl>
    <a:band2H>
      <a:tcTxStyle b="def" i="def"/>
      <a:tcStyle>
        <a:tcBdr/>
        <a:fill>
          <a:solidFill>
            <a:srgbClr val="EAEAEA"/>
          </a:solidFill>
        </a:fill>
      </a:tcStyle>
    </a:band2H>
    <a:firstCol>
      <a:tcTxStyle b="off" i="off">
        <a:font>
          <a:latin typeface="Proxima Nova Medium"/>
          <a:ea typeface="Proxima Nova Medium"/>
          <a:cs typeface="Proxima Nova Medium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25400" cap="flat">
              <a:solidFill>
                <a:srgbClr val="008ABA"/>
              </a:solidFill>
              <a:prstDash val="solid"/>
              <a:miter lim="400000"/>
            </a:ln>
          </a:right>
          <a:top>
            <a:ln w="12700" cap="flat">
              <a:solidFill>
                <a:srgbClr val="B8B8B8"/>
              </a:solidFill>
              <a:prstDash val="solid"/>
              <a:miter lim="400000"/>
            </a:ln>
          </a:top>
          <a:bottom>
            <a:ln w="12700" cap="flat">
              <a:solidFill>
                <a:srgbClr val="B8B8B8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FFFFFF"/>
          </a:solidFill>
        </a:fill>
      </a:tcStyle>
    </a:firstCol>
    <a:lastRow>
      <a:tcTxStyle b="off" i="off">
        <a:font>
          <a:latin typeface="Proxima Nova Medium"/>
          <a:ea typeface="Proxima Nova Medium"/>
          <a:cs typeface="Proxima Nova Medium"/>
        </a:font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25400" cap="flat">
              <a:solidFill>
                <a:srgbClr val="008ABA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Proxima Nova"/>
          <a:ea typeface="Proxima Nova"/>
          <a:cs typeface="Proxima Nova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5ADEFF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Proxima Nova"/>
          <a:ea typeface="Proxima Nova"/>
          <a:cs typeface="Proxima Nova"/>
        </a:font>
        <a:srgbClr val="000000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rgbClr val="FFFFFF"/>
          </a:solidFill>
        </a:fill>
      </a:tcStyle>
    </a:wholeTbl>
    <a:band2H>
      <a:tcTxStyle b="def" i="def"/>
      <a:tcStyle>
        <a:tcBdr/>
        <a:fill>
          <a:solidFill>
            <a:srgbClr val="EAEAEB"/>
          </a:solidFill>
        </a:fill>
      </a:tcStyle>
    </a:band2H>
    <a:firstCol>
      <a:tcTxStyle b="off" i="off">
        <a:font>
          <a:latin typeface="Proxima Nova Medium"/>
          <a:ea typeface="Proxima Nova Medium"/>
          <a:cs typeface="Proxima Nova Medium"/>
        </a:font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chemeClr val="accent2">
              <a:hueOff val="390196"/>
              <a:satOff val="16169"/>
              <a:lumOff val="-19584"/>
            </a:schemeClr>
          </a:solidFill>
        </a:fill>
      </a:tcStyle>
    </a:firstCol>
    <a:lastRow>
      <a:tcTxStyle b="off" i="off">
        <a:font>
          <a:latin typeface="Proxima Nova"/>
          <a:ea typeface="Proxima Nova"/>
          <a:cs typeface="Proxima Nova"/>
        </a:font>
        <a:srgbClr val="000000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254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ff" i="off">
        <a:font>
          <a:latin typeface="Proxima Nova Medium"/>
          <a:ea typeface="Proxima Nova Medium"/>
          <a:cs typeface="Proxima Nova Medium"/>
        </a:font>
        <a:srgbClr val="FFFFFF"/>
      </a:tcTxStyle>
      <a:tcStyle>
        <a:tcBdr>
          <a:left>
            <a:ln w="12700" cap="flat">
              <a:solidFill>
                <a:srgbClr val="929292"/>
              </a:solidFill>
              <a:prstDash val="solid"/>
              <a:miter lim="400000"/>
            </a:ln>
          </a:left>
          <a:right>
            <a:ln w="12700" cap="flat">
              <a:solidFill>
                <a:srgbClr val="929292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929292"/>
              </a:solidFill>
              <a:prstDash val="solid"/>
              <a:miter lim="400000"/>
            </a:ln>
          </a:insideH>
          <a:insideV>
            <a:ln w="127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solidFill>
            <a:schemeClr val="accent2">
              <a:hueOff val="312616"/>
              <a:satOff val="21048"/>
              <a:lumOff val="-29411"/>
            </a:schemeClr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Proxima Nova"/>
          <a:ea typeface="Proxima Nova"/>
          <a:cs typeface="Proxima Nova"/>
        </a:font>
        <a:srgbClr val="000000"/>
      </a:tcTxStyle>
      <a:tcStyle>
        <a:tcBdr>
          <a:lef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V>
        </a:tcBdr>
        <a:fill>
          <a:solidFill>
            <a:srgbClr val="FAF7E9"/>
          </a:solidFill>
        </a:fill>
      </a:tcStyle>
    </a:wholeTbl>
    <a:band2H>
      <a:tcTxStyle b="def" i="def"/>
      <a:tcStyle>
        <a:tcBdr/>
        <a:fill>
          <a:solidFill>
            <a:srgbClr val="EDEADD"/>
          </a:solidFill>
        </a:fill>
      </a:tcStyle>
    </a:band2H>
    <a:firstCol>
      <a:tcTxStyle b="off" i="off">
        <a:font>
          <a:latin typeface="Proxima Nova Medium"/>
          <a:ea typeface="Proxima Nova Medium"/>
          <a:cs typeface="Proxima Nova Medium"/>
        </a:font>
        <a:srgbClr val="000000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FD238"/>
          </a:solidFill>
        </a:fill>
      </a:tcStyle>
    </a:firstCol>
    <a:lastRow>
      <a:tcTxStyle b="off" i="off">
        <a:font>
          <a:latin typeface="Proxima Nova Medium"/>
          <a:ea typeface="Proxima Nova Medium"/>
          <a:cs typeface="Proxima Nova Medium"/>
        </a:font>
        <a:srgbClr val="000000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9F7EA"/>
          </a:solidFill>
        </a:fill>
      </a:tcStyle>
    </a:lastRow>
    <a:firstRow>
      <a:tcTxStyle b="off" i="off">
        <a:font>
          <a:latin typeface="Proxima Nova Medium"/>
          <a:ea typeface="Proxima Nova Medium"/>
          <a:cs typeface="Proxima Nova Medium"/>
        </a:font>
        <a:srgbClr val="000000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F9A00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Proxima Nova"/>
          <a:ea typeface="Proxima Nova"/>
          <a:cs typeface="Proxima Nova"/>
        </a:font>
        <a:srgbClr val="000000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FFFFFF"/>
          </a:solidFill>
        </a:fill>
      </a:tcStyle>
    </a:wholeTbl>
    <a:band2H>
      <a:tcTxStyle b="def" i="def"/>
      <a:tcStyle>
        <a:tcBdr/>
        <a:fill>
          <a:solidFill>
            <a:srgbClr val="EBEBEB"/>
          </a:solidFill>
        </a:fill>
      </a:tcStyle>
    </a:band2H>
    <a:firstCol>
      <a:tcTxStyle b="on" i="off">
        <a:font>
          <a:latin typeface="Proxima Nova"/>
          <a:ea typeface="Proxima Nova"/>
          <a:cs typeface="Proxima Nova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chemeClr val="accent6">
              <a:hueOff val="-219922"/>
              <a:satOff val="-56679"/>
              <a:lumOff val="-26479"/>
            </a:schemeClr>
          </a:solidFill>
        </a:fill>
      </a:tcStyle>
    </a:firstCol>
    <a:lastRow>
      <a:tcTxStyle b="off" i="off">
        <a:font>
          <a:latin typeface="Proxima Nova Medium"/>
          <a:ea typeface="Proxima Nova Medium"/>
          <a:cs typeface="Proxima Nova Medium"/>
        </a:font>
        <a:srgbClr val="000000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EAEBEB"/>
          </a:solidFill>
        </a:fill>
      </a:tcStyle>
    </a:lastRow>
    <a:firstRow>
      <a:tcTxStyle b="on" i="off">
        <a:font>
          <a:latin typeface="Proxima Nova"/>
          <a:ea typeface="Proxima Nova"/>
          <a:cs typeface="Proxima Nova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chemeClr val="accent6">
              <a:hueOff val="-228106"/>
              <a:satOff val="-38633"/>
              <a:lumOff val="-17889"/>
            </a:schemeClr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Proxima Nova"/>
          <a:ea typeface="Proxima Nova"/>
          <a:cs typeface="Proxima Nova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D5D5D5"/>
          </a:solidFill>
        </a:fill>
      </a:tcStyle>
    </a:wholeTbl>
    <a:band2H>
      <a:tcTxStyle b="def" i="def"/>
      <a:tcStyle>
        <a:tcBdr/>
        <a:fill>
          <a:solidFill>
            <a:srgbClr val="BBBBBB"/>
          </a:solidFill>
        </a:fill>
      </a:tcStyle>
    </a:band2H>
    <a:firstCol>
      <a:tcTxStyle b="on" i="off">
        <a:font>
          <a:latin typeface="Proxima Nova"/>
          <a:ea typeface="Proxima Nova"/>
          <a:cs typeface="Proxima Nov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5E5E5E"/>
          </a:solidFill>
        </a:fill>
      </a:tcStyle>
    </a:firstCol>
    <a:lastRow>
      <a:tcTxStyle b="on" i="off">
        <a:font>
          <a:latin typeface="Proxima Nova"/>
          <a:ea typeface="Proxima Nova"/>
          <a:cs typeface="Proxima Nov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929292"/>
          </a:solidFill>
        </a:fill>
      </a:tcStyle>
    </a:lastRow>
    <a:firstRow>
      <a:tcTxStyle b="on" i="off">
        <a:font>
          <a:latin typeface="Proxima Nova"/>
          <a:ea typeface="Proxima Nova"/>
          <a:cs typeface="Proxima Nov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92929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Comments="1"/>
</file>

<file path=ppt/_rels/presentation.xml.rels><?xml version="1.0" encoding="UTF-8"?>
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/Relationships>
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Shape 147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48" name="Shape 148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itle" showMasterSp="1" showMasterPhAnim="1">
  <p:cSld name="Titel">
    <p:bg>
      <p:bgPr>
        <a:solidFill>
          <a:srgbClr val="00BFF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Autor und Datum"/>
          <p:cNvSpPr txBox="1"/>
          <p:nvPr>
            <p:ph type="body" sz="quarter" idx="21" hasCustomPrompt="1"/>
          </p:nvPr>
        </p:nvSpPr>
        <p:spPr>
          <a:xfrm>
            <a:off x="1219200" y="1917700"/>
            <a:ext cx="21945600" cy="706628"/>
          </a:xfrm>
          <a:prstGeom prst="rect">
            <a:avLst/>
          </a:prstGeom>
        </p:spPr>
        <p:txBody>
          <a:bodyPr anchor="ctr"/>
          <a:lstStyle>
            <a:lvl1pPr marL="0" indent="0" defTabSz="825500">
              <a:lnSpc>
                <a:spcPct val="120000"/>
              </a:lnSpc>
              <a:spcBef>
                <a:spcPts val="0"/>
              </a:spcBef>
              <a:buClrTx/>
              <a:buSzTx/>
              <a:buNone/>
              <a:defRPr b="0" cap="all" sz="3600">
                <a:solidFill>
                  <a:srgbClr val="FFFFFF"/>
                </a:solidFill>
                <a:latin typeface="Proxima Nova Extrabold"/>
                <a:ea typeface="Proxima Nova Extrabold"/>
                <a:cs typeface="Proxima Nova Extrabold"/>
                <a:sym typeface="Proxima Nova Extrabold"/>
              </a:defRPr>
            </a:lvl1pPr>
          </a:lstStyle>
          <a:p>
            <a:pPr/>
            <a:r>
              <a:t>Autor und Datum</a:t>
            </a:r>
          </a:p>
        </p:txBody>
      </p:sp>
      <p:sp>
        <p:nvSpPr>
          <p:cNvPr id="12" name="Textebene 1…"/>
          <p:cNvSpPr txBox="1"/>
          <p:nvPr>
            <p:ph type="body" sz="quarter" idx="1" hasCustomPrompt="1"/>
          </p:nvPr>
        </p:nvSpPr>
        <p:spPr>
          <a:xfrm>
            <a:off x="1219200" y="8648700"/>
            <a:ext cx="21945600" cy="209550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buClrTx/>
              <a:buSzTx/>
              <a:buNone/>
              <a:defRPr b="0" spc="-52" sz="5200">
                <a:solidFill>
                  <a:srgbClr val="000000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1pPr>
            <a:lvl2pPr marL="0" indent="457200">
              <a:lnSpc>
                <a:spcPct val="90000"/>
              </a:lnSpc>
              <a:spcBef>
                <a:spcPts val="0"/>
              </a:spcBef>
              <a:buClrTx/>
              <a:buSzTx/>
              <a:buNone/>
              <a:defRPr b="0" spc="-52" sz="5200">
                <a:solidFill>
                  <a:srgbClr val="000000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2pPr>
            <a:lvl3pPr marL="0" indent="914400">
              <a:lnSpc>
                <a:spcPct val="90000"/>
              </a:lnSpc>
              <a:spcBef>
                <a:spcPts val="0"/>
              </a:spcBef>
              <a:buClrTx/>
              <a:buSzTx/>
              <a:buNone/>
              <a:defRPr b="0" spc="-52" sz="5200">
                <a:solidFill>
                  <a:srgbClr val="000000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3pPr>
            <a:lvl4pPr marL="0" indent="1371600">
              <a:lnSpc>
                <a:spcPct val="90000"/>
              </a:lnSpc>
              <a:spcBef>
                <a:spcPts val="0"/>
              </a:spcBef>
              <a:buClrTx/>
              <a:buSzTx/>
              <a:buNone/>
              <a:defRPr b="0" spc="-52" sz="5200">
                <a:solidFill>
                  <a:srgbClr val="000000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4pPr>
            <a:lvl5pPr marL="0" indent="1828800">
              <a:lnSpc>
                <a:spcPct val="90000"/>
              </a:lnSpc>
              <a:spcBef>
                <a:spcPts val="0"/>
              </a:spcBef>
              <a:buClrTx/>
              <a:buSzTx/>
              <a:buNone/>
              <a:defRPr b="0" spc="-52" sz="5200">
                <a:solidFill>
                  <a:srgbClr val="000000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5pPr>
          </a:lstStyle>
          <a:p>
            <a:pPr/>
            <a:r>
              <a:t>Präsentationsuntertitel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13" name="Titel der Präsentation"/>
          <p:cNvSpPr txBox="1"/>
          <p:nvPr>
            <p:ph type="title" hasCustomPrompt="1"/>
          </p:nvPr>
        </p:nvSpPr>
        <p:spPr>
          <a:xfrm>
            <a:off x="1219200" y="3127375"/>
            <a:ext cx="21945600" cy="5524500"/>
          </a:xfrm>
          <a:prstGeom prst="rect">
            <a:avLst/>
          </a:prstGeom>
        </p:spPr>
        <p:txBody>
          <a:bodyPr/>
          <a:lstStyle>
            <a:lvl1pPr defTabSz="584200">
              <a:defRPr spc="-220" sz="22000">
                <a:solidFill>
                  <a:srgbClr val="FFFFFF"/>
                </a:solidFill>
              </a:defRPr>
            </a:lvl1pPr>
          </a:lstStyle>
          <a:p>
            <a:pPr/>
            <a:r>
              <a:t>Titel der Präsentation</a:t>
            </a:r>
          </a:p>
        </p:txBody>
      </p:sp>
      <p:sp>
        <p:nvSpPr>
          <p:cNvPr id="14" name="Foliennumm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Aufstellung">
    <p:bg>
      <p:bgPr>
        <a:solidFill>
          <a:schemeClr val="accent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Textebene 1…"/>
          <p:cNvSpPr txBox="1"/>
          <p:nvPr>
            <p:ph type="body" sz="half" idx="1" hasCustomPrompt="1"/>
          </p:nvPr>
        </p:nvSpPr>
        <p:spPr>
          <a:xfrm>
            <a:off x="1219200" y="4763675"/>
            <a:ext cx="21945600" cy="4192883"/>
          </a:xfrm>
          <a:prstGeom prst="rect">
            <a:avLst/>
          </a:prstGeom>
        </p:spPr>
        <p:txBody>
          <a:bodyPr anchor="ctr"/>
          <a:lstStyle>
            <a:lvl1pPr marL="0" indent="0" algn="ctr">
              <a:spcBef>
                <a:spcPts val="0"/>
              </a:spcBef>
              <a:buClrTx/>
              <a:buSzTx/>
              <a:buNone/>
              <a:defRPr b="0" cap="all" sz="14000">
                <a:solidFill>
                  <a:srgbClr val="FFFFFF"/>
                </a:solidFill>
                <a:latin typeface="+mn-lt"/>
                <a:ea typeface="+mn-ea"/>
                <a:cs typeface="+mn-cs"/>
                <a:sym typeface="Druk Medium"/>
              </a:defRPr>
            </a:lvl1pPr>
            <a:lvl2pPr marL="0" indent="457200" algn="ctr">
              <a:spcBef>
                <a:spcPts val="0"/>
              </a:spcBef>
              <a:buClrTx/>
              <a:buSzTx/>
              <a:buNone/>
              <a:defRPr b="0" cap="all" sz="14000">
                <a:solidFill>
                  <a:srgbClr val="FFFFFF"/>
                </a:solidFill>
                <a:latin typeface="+mn-lt"/>
                <a:ea typeface="+mn-ea"/>
                <a:cs typeface="+mn-cs"/>
                <a:sym typeface="Druk Medium"/>
              </a:defRPr>
            </a:lvl2pPr>
            <a:lvl3pPr marL="0" indent="914400" algn="ctr">
              <a:spcBef>
                <a:spcPts val="0"/>
              </a:spcBef>
              <a:buClrTx/>
              <a:buSzTx/>
              <a:buNone/>
              <a:defRPr b="0" cap="all" sz="14000">
                <a:solidFill>
                  <a:srgbClr val="FFFFFF"/>
                </a:solidFill>
                <a:latin typeface="+mn-lt"/>
                <a:ea typeface="+mn-ea"/>
                <a:cs typeface="+mn-cs"/>
                <a:sym typeface="Druk Medium"/>
              </a:defRPr>
            </a:lvl3pPr>
            <a:lvl4pPr marL="0" indent="1371600" algn="ctr">
              <a:spcBef>
                <a:spcPts val="0"/>
              </a:spcBef>
              <a:buClrTx/>
              <a:buSzTx/>
              <a:buNone/>
              <a:defRPr b="0" cap="all" sz="14000">
                <a:solidFill>
                  <a:srgbClr val="FFFFFF"/>
                </a:solidFill>
                <a:latin typeface="+mn-lt"/>
                <a:ea typeface="+mn-ea"/>
                <a:cs typeface="+mn-cs"/>
                <a:sym typeface="Druk Medium"/>
              </a:defRPr>
            </a:lvl4pPr>
            <a:lvl5pPr marL="0" indent="1828800" algn="ctr">
              <a:spcBef>
                <a:spcPts val="0"/>
              </a:spcBef>
              <a:buClrTx/>
              <a:buSzTx/>
              <a:buNone/>
              <a:defRPr b="0" cap="all" sz="14000">
                <a:solidFill>
                  <a:srgbClr val="FFFFFF"/>
                </a:solidFill>
                <a:latin typeface="+mn-lt"/>
                <a:ea typeface="+mn-ea"/>
                <a:cs typeface="+mn-cs"/>
                <a:sym typeface="Druk Medium"/>
              </a:defRPr>
            </a:lvl5pPr>
          </a:lstStyle>
          <a:p>
            <a:pPr/>
            <a:r>
              <a:t>Aufstellung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98" name="Foliennumm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Fakt (groß)">
    <p:bg>
      <p:bgPr>
        <a:solidFill>
          <a:srgbClr val="FFC61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Textebene 1…"/>
          <p:cNvSpPr txBox="1"/>
          <p:nvPr>
            <p:ph type="body" idx="1" hasCustomPrompt="1"/>
          </p:nvPr>
        </p:nvSpPr>
        <p:spPr>
          <a:xfrm>
            <a:off x="1219200" y="2334623"/>
            <a:ext cx="21945600" cy="7612249"/>
          </a:xfrm>
          <a:prstGeom prst="rect">
            <a:avLst/>
          </a:prstGeom>
        </p:spPr>
        <p:txBody>
          <a:bodyPr anchor="b"/>
          <a:lstStyle>
            <a:lvl1pPr marL="0" indent="0" algn="ctr">
              <a:lnSpc>
                <a:spcPct val="70000"/>
              </a:lnSpc>
              <a:spcBef>
                <a:spcPts val="0"/>
              </a:spcBef>
              <a:buClrTx/>
              <a:buSzTx/>
              <a:buNone/>
              <a:defRPr b="0" cap="all" spc="-500" sz="50000">
                <a:solidFill>
                  <a:srgbClr val="FFFFFF"/>
                </a:solidFill>
                <a:latin typeface="+mn-lt"/>
                <a:ea typeface="+mn-ea"/>
                <a:cs typeface="+mn-cs"/>
                <a:sym typeface="Druk Medium"/>
              </a:defRPr>
            </a:lvl1pPr>
            <a:lvl2pPr marL="0" indent="457200" algn="ctr">
              <a:lnSpc>
                <a:spcPct val="70000"/>
              </a:lnSpc>
              <a:spcBef>
                <a:spcPts val="0"/>
              </a:spcBef>
              <a:buClrTx/>
              <a:buSzTx/>
              <a:buNone/>
              <a:defRPr b="0" cap="all" spc="-500" sz="50000">
                <a:solidFill>
                  <a:srgbClr val="FFFFFF"/>
                </a:solidFill>
                <a:latin typeface="+mn-lt"/>
                <a:ea typeface="+mn-ea"/>
                <a:cs typeface="+mn-cs"/>
                <a:sym typeface="Druk Medium"/>
              </a:defRPr>
            </a:lvl2pPr>
            <a:lvl3pPr marL="0" indent="914400" algn="ctr">
              <a:lnSpc>
                <a:spcPct val="70000"/>
              </a:lnSpc>
              <a:spcBef>
                <a:spcPts val="0"/>
              </a:spcBef>
              <a:buClrTx/>
              <a:buSzTx/>
              <a:buNone/>
              <a:defRPr b="0" cap="all" spc="-500" sz="50000">
                <a:solidFill>
                  <a:srgbClr val="FFFFFF"/>
                </a:solidFill>
                <a:latin typeface="+mn-lt"/>
                <a:ea typeface="+mn-ea"/>
                <a:cs typeface="+mn-cs"/>
                <a:sym typeface="Druk Medium"/>
              </a:defRPr>
            </a:lvl3pPr>
            <a:lvl4pPr marL="0" indent="1371600" algn="ctr">
              <a:lnSpc>
                <a:spcPct val="70000"/>
              </a:lnSpc>
              <a:spcBef>
                <a:spcPts val="0"/>
              </a:spcBef>
              <a:buClrTx/>
              <a:buSzTx/>
              <a:buNone/>
              <a:defRPr b="0" cap="all" spc="-500" sz="50000">
                <a:solidFill>
                  <a:srgbClr val="FFFFFF"/>
                </a:solidFill>
                <a:latin typeface="+mn-lt"/>
                <a:ea typeface="+mn-ea"/>
                <a:cs typeface="+mn-cs"/>
                <a:sym typeface="Druk Medium"/>
              </a:defRPr>
            </a:lvl4pPr>
            <a:lvl5pPr marL="0" indent="1828800" algn="ctr">
              <a:lnSpc>
                <a:spcPct val="70000"/>
              </a:lnSpc>
              <a:spcBef>
                <a:spcPts val="0"/>
              </a:spcBef>
              <a:buClrTx/>
              <a:buSzTx/>
              <a:buNone/>
              <a:defRPr b="0" cap="all" spc="-500" sz="50000">
                <a:solidFill>
                  <a:srgbClr val="FFFFFF"/>
                </a:solidFill>
                <a:latin typeface="+mn-lt"/>
                <a:ea typeface="+mn-ea"/>
                <a:cs typeface="+mn-cs"/>
                <a:sym typeface="Druk Medium"/>
              </a:defRPr>
            </a:lvl5pPr>
          </a:lstStyle>
          <a:p>
            <a:pPr/>
            <a:r>
              <a:t>100 %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106" name="Fakten"/>
          <p:cNvSpPr txBox="1"/>
          <p:nvPr>
            <p:ph type="body" sz="quarter" idx="21" hasCustomPrompt="1"/>
          </p:nvPr>
        </p:nvSpPr>
        <p:spPr>
          <a:xfrm>
            <a:off x="1219200" y="9779000"/>
            <a:ext cx="21945599" cy="629921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10000"/>
              </a:lnSpc>
              <a:spcBef>
                <a:spcPts val="0"/>
              </a:spcBef>
              <a:buClrTx/>
              <a:buSzTx/>
              <a:buNone/>
              <a:defRPr b="0" cap="all" spc="-32" sz="3200">
                <a:solidFill>
                  <a:srgbClr val="000000"/>
                </a:solidFill>
                <a:latin typeface="Proxima Nova Extrabold"/>
                <a:ea typeface="Proxima Nova Extrabold"/>
                <a:cs typeface="Proxima Nova Extrabold"/>
                <a:sym typeface="Proxima Nova Extrabold"/>
              </a:defRPr>
            </a:lvl1pPr>
          </a:lstStyle>
          <a:p>
            <a:pPr/>
            <a:r>
              <a:t>Fakten</a:t>
            </a:r>
          </a:p>
        </p:txBody>
      </p:sp>
      <p:sp>
        <p:nvSpPr>
          <p:cNvPr id="107" name="Foliennumm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Zitat">
    <p:bg>
      <p:bgPr>
        <a:solidFill>
          <a:srgbClr val="00BFF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Textebene 1…"/>
          <p:cNvSpPr txBox="1"/>
          <p:nvPr>
            <p:ph type="body" sz="half" idx="1" hasCustomPrompt="1"/>
          </p:nvPr>
        </p:nvSpPr>
        <p:spPr>
          <a:xfrm>
            <a:off x="3771900" y="4464048"/>
            <a:ext cx="16840200" cy="4883152"/>
          </a:xfrm>
          <a:prstGeom prst="rect">
            <a:avLst/>
          </a:prstGeom>
        </p:spPr>
        <p:txBody>
          <a:bodyPr anchor="ctr"/>
          <a:lstStyle>
            <a:lvl1pPr marL="431800" indent="-431800" defTabSz="825500">
              <a:spcBef>
                <a:spcPts val="0"/>
              </a:spcBef>
              <a:buClrTx/>
              <a:buSzTx/>
              <a:buNone/>
              <a:defRPr b="0" cap="all" sz="14000">
                <a:solidFill>
                  <a:srgbClr val="FFFFFF"/>
                </a:solidFill>
                <a:latin typeface="+mn-lt"/>
                <a:ea typeface="+mn-ea"/>
                <a:cs typeface="+mn-cs"/>
                <a:sym typeface="Druk Medium"/>
              </a:defRPr>
            </a:lvl1pPr>
            <a:lvl2pPr marL="431800" indent="25400" defTabSz="825500">
              <a:spcBef>
                <a:spcPts val="0"/>
              </a:spcBef>
              <a:buClrTx/>
              <a:buSzTx/>
              <a:buNone/>
              <a:defRPr b="0" cap="all" sz="14000">
                <a:solidFill>
                  <a:srgbClr val="FFFFFF"/>
                </a:solidFill>
                <a:latin typeface="+mn-lt"/>
                <a:ea typeface="+mn-ea"/>
                <a:cs typeface="+mn-cs"/>
                <a:sym typeface="Druk Medium"/>
              </a:defRPr>
            </a:lvl2pPr>
            <a:lvl3pPr marL="431800" indent="482600" defTabSz="825500">
              <a:spcBef>
                <a:spcPts val="0"/>
              </a:spcBef>
              <a:buClrTx/>
              <a:buSzTx/>
              <a:buNone/>
              <a:defRPr b="0" cap="all" sz="14000">
                <a:solidFill>
                  <a:srgbClr val="FFFFFF"/>
                </a:solidFill>
                <a:latin typeface="+mn-lt"/>
                <a:ea typeface="+mn-ea"/>
                <a:cs typeface="+mn-cs"/>
                <a:sym typeface="Druk Medium"/>
              </a:defRPr>
            </a:lvl3pPr>
            <a:lvl4pPr marL="431800" indent="939800" defTabSz="825500">
              <a:spcBef>
                <a:spcPts val="0"/>
              </a:spcBef>
              <a:buClrTx/>
              <a:buSzTx/>
              <a:buNone/>
              <a:defRPr b="0" cap="all" sz="14000">
                <a:solidFill>
                  <a:srgbClr val="FFFFFF"/>
                </a:solidFill>
                <a:latin typeface="+mn-lt"/>
                <a:ea typeface="+mn-ea"/>
                <a:cs typeface="+mn-cs"/>
                <a:sym typeface="Druk Medium"/>
              </a:defRPr>
            </a:lvl4pPr>
            <a:lvl5pPr marL="431800" indent="1397000" defTabSz="825500">
              <a:spcBef>
                <a:spcPts val="0"/>
              </a:spcBef>
              <a:buClrTx/>
              <a:buSzTx/>
              <a:buNone/>
              <a:defRPr b="0" cap="all" sz="14000">
                <a:solidFill>
                  <a:srgbClr val="FFFFFF"/>
                </a:solidFill>
                <a:latin typeface="+mn-lt"/>
                <a:ea typeface="+mn-ea"/>
                <a:cs typeface="+mn-cs"/>
                <a:sym typeface="Druk Medium"/>
              </a:defRPr>
            </a:lvl5pPr>
          </a:lstStyle>
          <a:p>
            <a:pPr/>
            <a:r>
              <a:t>„Bemerkenswert“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115" name="Quellenangabe"/>
          <p:cNvSpPr txBox="1"/>
          <p:nvPr>
            <p:ph type="body" sz="quarter" idx="21" hasCustomPrompt="1"/>
          </p:nvPr>
        </p:nvSpPr>
        <p:spPr>
          <a:xfrm>
            <a:off x="4203700" y="9372600"/>
            <a:ext cx="16840200" cy="680721"/>
          </a:xfrm>
          <a:prstGeom prst="rect">
            <a:avLst/>
          </a:prstGeom>
        </p:spPr>
        <p:txBody>
          <a:bodyPr/>
          <a:lstStyle>
            <a:lvl1pPr marL="0" indent="0" defTabSz="825500">
              <a:lnSpc>
                <a:spcPts val="3600"/>
              </a:lnSpc>
              <a:spcBef>
                <a:spcPts val="0"/>
              </a:spcBef>
              <a:buClrTx/>
              <a:buSzTx/>
              <a:buNone/>
              <a:defRPr b="0" cap="all" spc="-32" sz="3200">
                <a:solidFill>
                  <a:srgbClr val="FFFFFF"/>
                </a:solidFill>
                <a:latin typeface="Proxima Nova Extrabold"/>
                <a:ea typeface="Proxima Nova Extrabold"/>
                <a:cs typeface="Proxima Nova Extrabold"/>
                <a:sym typeface="Proxima Nova Extrabold"/>
              </a:defRPr>
            </a:lvl1pPr>
          </a:lstStyle>
          <a:p>
            <a:pPr/>
            <a:r>
              <a:t>Quellenangabe</a:t>
            </a:r>
          </a:p>
        </p:txBody>
      </p:sp>
      <p:sp>
        <p:nvSpPr>
          <p:cNvPr id="116" name="Foliennumm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Foto - 3 Stüc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495873917_2724x1818.jpg"/>
          <p:cNvSpPr/>
          <p:nvPr>
            <p:ph type="pic" sz="half" idx="21"/>
          </p:nvPr>
        </p:nvSpPr>
        <p:spPr>
          <a:xfrm>
            <a:off x="635000" y="6832600"/>
            <a:ext cx="12877800" cy="8589928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124" name="496036167_2890x1683.jpg"/>
          <p:cNvSpPr/>
          <p:nvPr>
            <p:ph type="pic" sz="half" idx="22"/>
          </p:nvPr>
        </p:nvSpPr>
        <p:spPr>
          <a:xfrm>
            <a:off x="88900" y="-177800"/>
            <a:ext cx="14008100" cy="8157658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125" name="Bild"/>
          <p:cNvSpPr/>
          <p:nvPr>
            <p:ph type="pic" idx="23"/>
          </p:nvPr>
        </p:nvSpPr>
        <p:spPr>
          <a:xfrm>
            <a:off x="12814300" y="-355600"/>
            <a:ext cx="12033950" cy="180340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126" name="Foliennumm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F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495873917_2724x1818.jpg"/>
          <p:cNvSpPr/>
          <p:nvPr>
            <p:ph type="pic" idx="21"/>
          </p:nvPr>
        </p:nvSpPr>
        <p:spPr>
          <a:xfrm>
            <a:off x="635000" y="-1181110"/>
            <a:ext cx="23114000" cy="1541782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134" name="Foliennumm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Foliennumm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el &amp; Foto">
    <p:bg>
      <p:bgPr>
        <a:noFill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496036167_2890x1683.jpg"/>
          <p:cNvSpPr/>
          <p:nvPr>
            <p:ph type="pic" idx="21"/>
          </p:nvPr>
        </p:nvSpPr>
        <p:spPr>
          <a:xfrm>
            <a:off x="-38100" y="-267934"/>
            <a:ext cx="24472902" cy="14251868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22" name="Textebene 1…"/>
          <p:cNvSpPr txBox="1"/>
          <p:nvPr>
            <p:ph type="body" sz="quarter" idx="1" hasCustomPrompt="1"/>
          </p:nvPr>
        </p:nvSpPr>
        <p:spPr>
          <a:xfrm>
            <a:off x="1219200" y="8648700"/>
            <a:ext cx="21945600" cy="209550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buClrTx/>
              <a:buSzTx/>
              <a:buNone/>
              <a:defRPr b="0" spc="-52" sz="52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1pPr>
            <a:lvl2pPr marL="0" indent="457200">
              <a:lnSpc>
                <a:spcPct val="90000"/>
              </a:lnSpc>
              <a:spcBef>
                <a:spcPts val="0"/>
              </a:spcBef>
              <a:buClrTx/>
              <a:buSzTx/>
              <a:buNone/>
              <a:defRPr b="0" spc="-52" sz="52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2pPr>
            <a:lvl3pPr marL="0" indent="914400">
              <a:lnSpc>
                <a:spcPct val="90000"/>
              </a:lnSpc>
              <a:spcBef>
                <a:spcPts val="0"/>
              </a:spcBef>
              <a:buClrTx/>
              <a:buSzTx/>
              <a:buNone/>
              <a:defRPr b="0" spc="-52" sz="52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3pPr>
            <a:lvl4pPr marL="0" indent="1371600">
              <a:lnSpc>
                <a:spcPct val="90000"/>
              </a:lnSpc>
              <a:spcBef>
                <a:spcPts val="0"/>
              </a:spcBef>
              <a:buClrTx/>
              <a:buSzTx/>
              <a:buNone/>
              <a:defRPr b="0" spc="-52" sz="52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4pPr>
            <a:lvl5pPr marL="0" indent="1828800">
              <a:lnSpc>
                <a:spcPct val="90000"/>
              </a:lnSpc>
              <a:spcBef>
                <a:spcPts val="0"/>
              </a:spcBef>
              <a:buClrTx/>
              <a:buSzTx/>
              <a:buNone/>
              <a:defRPr b="0" spc="-52" sz="52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5pPr>
          </a:lstStyle>
          <a:p>
            <a:pPr/>
            <a:r>
              <a:t>Präsentationsuntertitel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23" name="Titel der Präsentation"/>
          <p:cNvSpPr txBox="1"/>
          <p:nvPr>
            <p:ph type="title" hasCustomPrompt="1"/>
          </p:nvPr>
        </p:nvSpPr>
        <p:spPr>
          <a:xfrm>
            <a:off x="1219200" y="3124200"/>
            <a:ext cx="21945600" cy="5524500"/>
          </a:xfrm>
          <a:prstGeom prst="rect">
            <a:avLst/>
          </a:prstGeom>
        </p:spPr>
        <p:txBody>
          <a:bodyPr/>
          <a:lstStyle>
            <a:lvl1pPr defTabSz="584200">
              <a:defRPr spc="-220" sz="22000">
                <a:solidFill>
                  <a:srgbClr val="FFFFFF"/>
                </a:solidFill>
              </a:defRPr>
            </a:lvl1pPr>
          </a:lstStyle>
          <a:p>
            <a:pPr/>
            <a:r>
              <a:t>Titel der Präsentation</a:t>
            </a:r>
          </a:p>
        </p:txBody>
      </p:sp>
      <p:sp>
        <p:nvSpPr>
          <p:cNvPr id="24" name="Autor und Datum"/>
          <p:cNvSpPr txBox="1"/>
          <p:nvPr>
            <p:ph type="body" sz="quarter" idx="22" hasCustomPrompt="1"/>
          </p:nvPr>
        </p:nvSpPr>
        <p:spPr>
          <a:xfrm>
            <a:off x="1219200" y="1917700"/>
            <a:ext cx="21945600" cy="711200"/>
          </a:xfrm>
          <a:prstGeom prst="rect">
            <a:avLst/>
          </a:prstGeom>
        </p:spPr>
        <p:txBody>
          <a:bodyPr anchor="ctr"/>
          <a:lstStyle>
            <a:lvl1pPr marL="0" indent="0" defTabSz="825500">
              <a:lnSpc>
                <a:spcPct val="120000"/>
              </a:lnSpc>
              <a:spcBef>
                <a:spcPts val="0"/>
              </a:spcBef>
              <a:buClrTx/>
              <a:buSzTx/>
              <a:buNone/>
              <a:defRPr b="0" cap="all" sz="3600">
                <a:solidFill>
                  <a:srgbClr val="FFFFFF"/>
                </a:solidFill>
                <a:latin typeface="Proxima Nova Extrabold"/>
                <a:ea typeface="Proxima Nova Extrabold"/>
                <a:cs typeface="Proxima Nova Extrabold"/>
                <a:sym typeface="Proxima Nova Extrabold"/>
              </a:defRPr>
            </a:lvl1pPr>
          </a:lstStyle>
          <a:p>
            <a:pPr/>
            <a:r>
              <a:t>Autor und Datum</a:t>
            </a:r>
          </a:p>
        </p:txBody>
      </p:sp>
      <p:sp>
        <p:nvSpPr>
          <p:cNvPr id="25" name="Foliennumm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el &amp; Foto 2">
    <p:bg>
      <p:bgPr>
        <a:solidFill>
          <a:srgbClr val="00BFF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extebene 1…"/>
          <p:cNvSpPr txBox="1"/>
          <p:nvPr>
            <p:ph type="body" sz="quarter" idx="1" hasCustomPrompt="1"/>
          </p:nvPr>
        </p:nvSpPr>
        <p:spPr>
          <a:xfrm>
            <a:off x="19100800" y="8229600"/>
            <a:ext cx="4584700" cy="3123704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ClrTx/>
              <a:buSzTx/>
              <a:buNone/>
              <a:defRPr b="0" spc="-32" sz="32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1pPr>
            <a:lvl2pPr marL="0" indent="457200">
              <a:lnSpc>
                <a:spcPct val="100000"/>
              </a:lnSpc>
              <a:spcBef>
                <a:spcPts val="0"/>
              </a:spcBef>
              <a:buClrTx/>
              <a:buSzTx/>
              <a:buNone/>
              <a:defRPr b="0" spc="-32" sz="32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2pPr>
            <a:lvl3pPr marL="0" indent="914400">
              <a:lnSpc>
                <a:spcPct val="100000"/>
              </a:lnSpc>
              <a:spcBef>
                <a:spcPts val="0"/>
              </a:spcBef>
              <a:buClrTx/>
              <a:buSzTx/>
              <a:buNone/>
              <a:defRPr b="0" spc="-32" sz="32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3pPr>
            <a:lvl4pPr marL="0" indent="1371600">
              <a:lnSpc>
                <a:spcPct val="100000"/>
              </a:lnSpc>
              <a:spcBef>
                <a:spcPts val="0"/>
              </a:spcBef>
              <a:buClrTx/>
              <a:buSzTx/>
              <a:buNone/>
              <a:defRPr b="0" spc="-32" sz="32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4pPr>
            <a:lvl5pPr marL="0" indent="1828800">
              <a:lnSpc>
                <a:spcPct val="100000"/>
              </a:lnSpc>
              <a:spcBef>
                <a:spcPts val="0"/>
              </a:spcBef>
              <a:buClrTx/>
              <a:buSzTx/>
              <a:buNone/>
              <a:defRPr b="0" spc="-32" sz="32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5pPr>
          </a:lstStyle>
          <a:p>
            <a:pPr/>
            <a:r>
              <a:t>Untertiteltext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33" name="Bild"/>
          <p:cNvSpPr/>
          <p:nvPr>
            <p:ph type="pic" idx="21"/>
          </p:nvPr>
        </p:nvSpPr>
        <p:spPr>
          <a:xfrm>
            <a:off x="528828" y="0"/>
            <a:ext cx="17992344" cy="120015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34" name="Folientitel"/>
          <p:cNvSpPr txBox="1"/>
          <p:nvPr>
            <p:ph type="title" hasCustomPrompt="1"/>
          </p:nvPr>
        </p:nvSpPr>
        <p:spPr>
          <a:xfrm>
            <a:off x="635000" y="7937906"/>
            <a:ext cx="17780000" cy="5651592"/>
          </a:xfrm>
          <a:prstGeom prst="rect">
            <a:avLst/>
          </a:prstGeom>
        </p:spPr>
        <p:txBody>
          <a:bodyPr anchor="b"/>
          <a:lstStyle>
            <a:lvl1pPr algn="ctr" defTabSz="584200">
              <a:defRPr spc="-220" sz="22000">
                <a:solidFill>
                  <a:srgbClr val="FFD74C"/>
                </a:solidFill>
              </a:defRPr>
            </a:lvl1pPr>
          </a:lstStyle>
          <a:p>
            <a:pPr/>
            <a:r>
              <a:t>Folientitel</a:t>
            </a:r>
          </a:p>
        </p:txBody>
      </p:sp>
      <p:sp>
        <p:nvSpPr>
          <p:cNvPr id="35" name="Linie"/>
          <p:cNvSpPr/>
          <p:nvPr/>
        </p:nvSpPr>
        <p:spPr>
          <a:xfrm>
            <a:off x="19169012" y="11874500"/>
            <a:ext cx="1549401" cy="0"/>
          </a:xfrm>
          <a:prstGeom prst="ellipse">
            <a:avLst/>
          </a:prstGeom>
          <a:ln w="254000">
            <a:solidFill>
              <a:srgbClr val="FFD74C"/>
            </a:solidFill>
            <a:miter lim="400000"/>
          </a:ln>
        </p:spPr>
        <p:txBody>
          <a:bodyPr lIns="0" tIns="0" rIns="0" bIns="0" anchor="ctr"/>
          <a:lstStyle/>
          <a:p>
            <a:pPr>
              <a:lnSpc>
                <a:spcPct val="120000"/>
              </a:lnSpc>
              <a:defRPr cap="all" sz="3000">
                <a:solidFill>
                  <a:srgbClr val="FFFFFF"/>
                </a:solidFill>
                <a:latin typeface="Proxima Nova Extrabold"/>
                <a:ea typeface="Proxima Nova Extrabold"/>
                <a:cs typeface="Proxima Nova Extrabold"/>
                <a:sym typeface="Proxima Nova Extrabold"/>
              </a:defRPr>
            </a:pPr>
          </a:p>
        </p:txBody>
      </p:sp>
      <p:sp>
        <p:nvSpPr>
          <p:cNvPr id="36" name="Foliennumm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el &amp; Punk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Textebene 1…"/>
          <p:cNvSpPr txBox="1"/>
          <p:nvPr>
            <p:ph type="body" idx="1" hasCustomPrompt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Text für Folienpunkt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44" name="Folientitel"/>
          <p:cNvSpPr txBox="1"/>
          <p:nvPr>
            <p:ph type="title" hasCustomPrompt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Folientitel</a:t>
            </a:r>
          </a:p>
        </p:txBody>
      </p:sp>
      <p:sp>
        <p:nvSpPr>
          <p:cNvPr id="45" name="Foliennumm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unk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Textebene 1…"/>
          <p:cNvSpPr txBox="1"/>
          <p:nvPr>
            <p:ph type="body" idx="1" hasCustomPrompt="1"/>
          </p:nvPr>
        </p:nvSpPr>
        <p:spPr>
          <a:prstGeom prst="rect">
            <a:avLst/>
          </a:prstGeom>
        </p:spPr>
        <p:txBody>
          <a:bodyPr numCol="2" spcCol="1097280"/>
          <a:lstStyle/>
          <a:p>
            <a:pPr/>
            <a:r>
              <a:t>Text für Folienpunkt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53" name="Foliennumm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el, Punkte &amp; F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Textebene 1…"/>
          <p:cNvSpPr txBox="1"/>
          <p:nvPr>
            <p:ph type="body" sz="quarter" idx="1" hasCustomPrompt="1"/>
          </p:nvPr>
        </p:nvSpPr>
        <p:spPr>
          <a:xfrm>
            <a:off x="1219200" y="6311900"/>
            <a:ext cx="8356600" cy="6184900"/>
          </a:xfrm>
          <a:prstGeom prst="rect">
            <a:avLst/>
          </a:prstGeom>
        </p:spPr>
        <p:txBody>
          <a:bodyPr/>
          <a:lstStyle/>
          <a:p>
            <a:pPr/>
            <a:r>
              <a:t>Text für Folienpunkt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61" name="Folientitel"/>
          <p:cNvSpPr txBox="1"/>
          <p:nvPr>
            <p:ph type="title" hasCustomPrompt="1"/>
          </p:nvPr>
        </p:nvSpPr>
        <p:spPr>
          <a:xfrm>
            <a:off x="1219200" y="2439639"/>
            <a:ext cx="8356600" cy="3068291"/>
          </a:xfrm>
          <a:prstGeom prst="rect">
            <a:avLst/>
          </a:prstGeom>
        </p:spPr>
        <p:txBody>
          <a:bodyPr/>
          <a:lstStyle/>
          <a:p>
            <a:pPr/>
            <a:r>
              <a:t>Folientitel</a:t>
            </a:r>
          </a:p>
        </p:txBody>
      </p:sp>
      <p:sp>
        <p:nvSpPr>
          <p:cNvPr id="62" name="Rechteck"/>
          <p:cNvSpPr/>
          <p:nvPr/>
        </p:nvSpPr>
        <p:spPr>
          <a:xfrm>
            <a:off x="10795000" y="0"/>
            <a:ext cx="13614400" cy="13716000"/>
          </a:xfrm>
          <a:prstGeom prst="rect">
            <a:avLst/>
          </a:prstGeom>
          <a:solidFill>
            <a:srgbClr val="00BFF3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lnSpc>
                <a:spcPct val="120000"/>
              </a:lnSpc>
              <a:defRPr cap="all" sz="3000">
                <a:solidFill>
                  <a:srgbClr val="FFFFFF"/>
                </a:solidFill>
                <a:latin typeface="Proxima Nova Extrabold"/>
                <a:ea typeface="Proxima Nova Extrabold"/>
                <a:cs typeface="Proxima Nova Extrabold"/>
                <a:sym typeface="Proxima Nova Extrabold"/>
              </a:defRPr>
            </a:pPr>
          </a:p>
        </p:txBody>
      </p:sp>
      <p:sp>
        <p:nvSpPr>
          <p:cNvPr id="63" name="638623930_2326x1548.jpg"/>
          <p:cNvSpPr/>
          <p:nvPr>
            <p:ph type="pic" idx="21"/>
          </p:nvPr>
        </p:nvSpPr>
        <p:spPr>
          <a:xfrm>
            <a:off x="9156700" y="-38100"/>
            <a:ext cx="19693467" cy="131064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64" name="Autor und Datum"/>
          <p:cNvSpPr txBox="1"/>
          <p:nvPr>
            <p:ph type="body" sz="quarter" idx="22" hasCustomPrompt="1"/>
          </p:nvPr>
        </p:nvSpPr>
        <p:spPr>
          <a:xfrm>
            <a:off x="1219200" y="1574800"/>
            <a:ext cx="8356600" cy="770128"/>
          </a:xfrm>
          <a:prstGeom prst="rect">
            <a:avLst/>
          </a:prstGeom>
        </p:spPr>
        <p:txBody>
          <a:bodyPr anchor="ctr"/>
          <a:lstStyle>
            <a:lvl1pPr marL="0" indent="0">
              <a:lnSpc>
                <a:spcPct val="120000"/>
              </a:lnSpc>
              <a:spcBef>
                <a:spcPts val="0"/>
              </a:spcBef>
              <a:buClrTx/>
              <a:buSzTx/>
              <a:buNone/>
              <a:defRPr b="0" cap="all" sz="3600">
                <a:solidFill>
                  <a:srgbClr val="00C7FC"/>
                </a:solidFill>
                <a:latin typeface="Proxima Nova Extrabold"/>
                <a:ea typeface="Proxima Nova Extrabold"/>
                <a:cs typeface="Proxima Nova Extrabold"/>
                <a:sym typeface="Proxima Nova Extrabold"/>
              </a:defRPr>
            </a:lvl1pPr>
          </a:lstStyle>
          <a:p>
            <a:pPr/>
            <a:r>
              <a:t>Autor und Datum</a:t>
            </a:r>
          </a:p>
        </p:txBody>
      </p:sp>
      <p:sp>
        <p:nvSpPr>
          <p:cNvPr id="65" name="Foliennumm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Abschnitt">
    <p:bg>
      <p:bgPr>
        <a:solidFill>
          <a:srgbClr val="00BFF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Titel des Abschnitts"/>
          <p:cNvSpPr txBox="1"/>
          <p:nvPr>
            <p:ph type="title" hasCustomPrompt="1"/>
          </p:nvPr>
        </p:nvSpPr>
        <p:spPr>
          <a:xfrm>
            <a:off x="1219200" y="4048125"/>
            <a:ext cx="21945600" cy="5930900"/>
          </a:xfrm>
          <a:prstGeom prst="rect">
            <a:avLst/>
          </a:prstGeom>
        </p:spPr>
        <p:txBody>
          <a:bodyPr anchor="ctr"/>
          <a:lstStyle>
            <a:lvl1pPr marL="431800" indent="-431800">
              <a:defRPr spc="0" sz="14000">
                <a:solidFill>
                  <a:srgbClr val="FFFFFF"/>
                </a:solidFill>
              </a:defRPr>
            </a:lvl1pPr>
          </a:lstStyle>
          <a:p>
            <a:pPr/>
            <a:r>
              <a:t>Titel des Abschnitts</a:t>
            </a:r>
          </a:p>
        </p:txBody>
      </p:sp>
      <p:sp>
        <p:nvSpPr>
          <p:cNvPr id="73" name="Foliennumm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Folientitel"/>
          <p:cNvSpPr txBox="1"/>
          <p:nvPr>
            <p:ph type="title" hasCustomPrompt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Folientitel</a:t>
            </a:r>
          </a:p>
        </p:txBody>
      </p:sp>
      <p:sp>
        <p:nvSpPr>
          <p:cNvPr id="81" name="Foliennumm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Agenda">
    <p:bg>
      <p:bgPr>
        <a:solidFill>
          <a:srgbClr val="FFC61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Agenda-Titel"/>
          <p:cNvSpPr txBox="1"/>
          <p:nvPr>
            <p:ph type="title" hasCustomPrompt="1"/>
          </p:nvPr>
        </p:nvSpPr>
        <p:spPr>
          <a:prstGeom prst="rect">
            <a:avLst/>
          </a:prstGeom>
        </p:spPr>
        <p:txBody>
          <a:bodyPr/>
          <a:lstStyle>
            <a:lvl1pPr>
              <a:defRPr spc="-140" sz="14000">
                <a:solidFill>
                  <a:srgbClr val="FFFFFF"/>
                </a:solidFill>
              </a:defRPr>
            </a:lvl1pPr>
          </a:lstStyle>
          <a:p>
            <a:pPr/>
            <a:r>
              <a:t>Agenda-Titel</a:t>
            </a:r>
          </a:p>
        </p:txBody>
      </p:sp>
      <p:sp>
        <p:nvSpPr>
          <p:cNvPr id="89" name="Textebene 1…"/>
          <p:cNvSpPr txBox="1"/>
          <p:nvPr>
            <p:ph type="body" idx="1" hasCustomPrompt="1"/>
          </p:nvPr>
        </p:nvSpPr>
        <p:spPr>
          <a:xfrm>
            <a:off x="1219200" y="3594100"/>
            <a:ext cx="21945600" cy="8902700"/>
          </a:xfrm>
          <a:prstGeom prst="rect">
            <a:avLst/>
          </a:prstGeom>
        </p:spPr>
        <p:txBody>
          <a:bodyPr/>
          <a:lstStyle>
            <a:lvl1pPr marL="0" indent="0" defTabSz="825500">
              <a:lnSpc>
                <a:spcPct val="140000"/>
              </a:lnSpc>
              <a:spcBef>
                <a:spcPts val="0"/>
              </a:spcBef>
              <a:buClrTx/>
              <a:buSzTx/>
              <a:buNone/>
              <a:defRPr spc="-53" sz="5400">
                <a:solidFill>
                  <a:srgbClr val="000000"/>
                </a:solidFill>
              </a:defRPr>
            </a:lvl1pPr>
            <a:lvl2pPr marL="0" indent="457200" defTabSz="825500">
              <a:lnSpc>
                <a:spcPct val="140000"/>
              </a:lnSpc>
              <a:spcBef>
                <a:spcPts val="0"/>
              </a:spcBef>
              <a:buClrTx/>
              <a:buSzTx/>
              <a:buNone/>
              <a:defRPr spc="-53" sz="5400">
                <a:solidFill>
                  <a:srgbClr val="000000"/>
                </a:solidFill>
              </a:defRPr>
            </a:lvl2pPr>
            <a:lvl3pPr marL="0" indent="914400" defTabSz="825500">
              <a:lnSpc>
                <a:spcPct val="140000"/>
              </a:lnSpc>
              <a:spcBef>
                <a:spcPts val="0"/>
              </a:spcBef>
              <a:buClrTx/>
              <a:buSzTx/>
              <a:buNone/>
              <a:defRPr spc="-53" sz="5400">
                <a:solidFill>
                  <a:srgbClr val="000000"/>
                </a:solidFill>
              </a:defRPr>
            </a:lvl3pPr>
            <a:lvl4pPr marL="0" indent="1371600" defTabSz="825500">
              <a:lnSpc>
                <a:spcPct val="140000"/>
              </a:lnSpc>
              <a:spcBef>
                <a:spcPts val="0"/>
              </a:spcBef>
              <a:buClrTx/>
              <a:buSzTx/>
              <a:buNone/>
              <a:defRPr spc="-53" sz="5400">
                <a:solidFill>
                  <a:srgbClr val="000000"/>
                </a:solidFill>
              </a:defRPr>
            </a:lvl4pPr>
            <a:lvl5pPr marL="0" indent="1828800" defTabSz="825500">
              <a:lnSpc>
                <a:spcPct val="140000"/>
              </a:lnSpc>
              <a:spcBef>
                <a:spcPts val="0"/>
              </a:spcBef>
              <a:buClrTx/>
              <a:buSzTx/>
              <a:buNone/>
              <a:defRPr spc="-53" sz="5400">
                <a:solidFill>
                  <a:srgbClr val="000000"/>
                </a:solidFill>
              </a:defRPr>
            </a:lvl5pPr>
          </a:lstStyle>
          <a:p>
            <a:pPr/>
            <a:r>
              <a:t>Agendathemen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90" name="Foliennumm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<Relationship Id="rId14" Type="http://schemas.openxmlformats.org/officeDocument/2006/relationships/slideLayout" Target="../slideLayouts/slideLayout13.xml"/><Relationship Id="rId15" Type="http://schemas.openxmlformats.org/officeDocument/2006/relationships/slideLayout" Target="../slideLayouts/slideLayout14.xml"/><Relationship Id="rId16" Type="http://schemas.openxmlformats.org/officeDocument/2006/relationships/slideLayout" Target="../slideLayouts/slideLayout15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ebene 1…"/>
          <p:cNvSpPr txBox="1"/>
          <p:nvPr>
            <p:ph type="body" idx="1" hasCustomPrompt="1"/>
          </p:nvPr>
        </p:nvSpPr>
        <p:spPr>
          <a:xfrm>
            <a:off x="1219200" y="3733800"/>
            <a:ext cx="21945600" cy="8763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normAutofit fontScale="100000" lnSpcReduction="0"/>
          </a:bodyPr>
          <a:lstStyle/>
          <a:p>
            <a:pPr/>
            <a:r>
              <a:t>Text für Folienpunkt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3" name="Folientitel"/>
          <p:cNvSpPr txBox="1"/>
          <p:nvPr>
            <p:ph type="title" hasCustomPrompt="1"/>
          </p:nvPr>
        </p:nvSpPr>
        <p:spPr>
          <a:xfrm>
            <a:off x="1219200" y="1219200"/>
            <a:ext cx="21945600" cy="22987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normAutofit fontScale="100000" lnSpcReduction="0"/>
          </a:bodyPr>
          <a:lstStyle/>
          <a:p>
            <a:pPr/>
            <a:r>
              <a:t>Folientitel</a:t>
            </a:r>
          </a:p>
        </p:txBody>
      </p:sp>
      <p:sp>
        <p:nvSpPr>
          <p:cNvPr id="4" name="Foliennummer"/>
          <p:cNvSpPr txBox="1"/>
          <p:nvPr>
            <p:ph type="sldNum" sz="quarter" idx="2"/>
          </p:nvPr>
        </p:nvSpPr>
        <p:spPr>
          <a:xfrm>
            <a:off x="23622000" y="13080999"/>
            <a:ext cx="336728" cy="413767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b">
            <a:spAutoFit/>
          </a:bodyPr>
          <a:lstStyle>
            <a:lvl1pPr algn="l">
              <a:lnSpc>
                <a:spcPts val="2600"/>
              </a:lnSpc>
              <a:defRPr sz="1800">
                <a:latin typeface="Proxima Nova Medium"/>
                <a:ea typeface="Proxima Nova Medium"/>
                <a:cs typeface="Proxima Nova Medium"/>
                <a:sym typeface="Proxima Nova Medium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</p:sldLayoutIdLst>
  <p:transition xmlns:p14="http://schemas.microsoft.com/office/powerpoint/2010/main" spd="med" advClick="1"/>
  <p:txStyles>
    <p:titleStyle>
      <a:lvl1pPr marL="0" marR="0" indent="0" algn="l" defTabSz="82550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all" i="0" spc="-116" strike="noStrike" sz="11600" u="none">
          <a:solidFill>
            <a:srgbClr val="00BFF3"/>
          </a:solidFill>
          <a:uFillTx/>
          <a:latin typeface="+mn-lt"/>
          <a:ea typeface="+mn-ea"/>
          <a:cs typeface="+mn-cs"/>
          <a:sym typeface="Druk Medium"/>
        </a:defRPr>
      </a:lvl1pPr>
      <a:lvl2pPr marL="0" marR="0" indent="457200" algn="l" defTabSz="82550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all" i="0" spc="-116" strike="noStrike" sz="11600" u="none">
          <a:solidFill>
            <a:srgbClr val="00BFF3"/>
          </a:solidFill>
          <a:uFillTx/>
          <a:latin typeface="+mn-lt"/>
          <a:ea typeface="+mn-ea"/>
          <a:cs typeface="+mn-cs"/>
          <a:sym typeface="Druk Medium"/>
        </a:defRPr>
      </a:lvl2pPr>
      <a:lvl3pPr marL="0" marR="0" indent="914400" algn="l" defTabSz="82550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all" i="0" spc="-116" strike="noStrike" sz="11600" u="none">
          <a:solidFill>
            <a:srgbClr val="00BFF3"/>
          </a:solidFill>
          <a:uFillTx/>
          <a:latin typeface="+mn-lt"/>
          <a:ea typeface="+mn-ea"/>
          <a:cs typeface="+mn-cs"/>
          <a:sym typeface="Druk Medium"/>
        </a:defRPr>
      </a:lvl3pPr>
      <a:lvl4pPr marL="0" marR="0" indent="1371600" algn="l" defTabSz="82550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all" i="0" spc="-116" strike="noStrike" sz="11600" u="none">
          <a:solidFill>
            <a:srgbClr val="00BFF3"/>
          </a:solidFill>
          <a:uFillTx/>
          <a:latin typeface="+mn-lt"/>
          <a:ea typeface="+mn-ea"/>
          <a:cs typeface="+mn-cs"/>
          <a:sym typeface="Druk Medium"/>
        </a:defRPr>
      </a:lvl4pPr>
      <a:lvl5pPr marL="0" marR="0" indent="1828800" algn="l" defTabSz="82550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all" i="0" spc="-116" strike="noStrike" sz="11600" u="none">
          <a:solidFill>
            <a:srgbClr val="00BFF3"/>
          </a:solidFill>
          <a:uFillTx/>
          <a:latin typeface="+mn-lt"/>
          <a:ea typeface="+mn-ea"/>
          <a:cs typeface="+mn-cs"/>
          <a:sym typeface="Druk Medium"/>
        </a:defRPr>
      </a:lvl5pPr>
      <a:lvl6pPr marL="0" marR="0" indent="2286000" algn="l" defTabSz="82550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all" i="0" spc="-116" strike="noStrike" sz="11600" u="none">
          <a:solidFill>
            <a:srgbClr val="00BFF3"/>
          </a:solidFill>
          <a:uFillTx/>
          <a:latin typeface="+mn-lt"/>
          <a:ea typeface="+mn-ea"/>
          <a:cs typeface="+mn-cs"/>
          <a:sym typeface="Druk Medium"/>
        </a:defRPr>
      </a:lvl6pPr>
      <a:lvl7pPr marL="0" marR="0" indent="2743200" algn="l" defTabSz="82550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all" i="0" spc="-116" strike="noStrike" sz="11600" u="none">
          <a:solidFill>
            <a:srgbClr val="00BFF3"/>
          </a:solidFill>
          <a:uFillTx/>
          <a:latin typeface="+mn-lt"/>
          <a:ea typeface="+mn-ea"/>
          <a:cs typeface="+mn-cs"/>
          <a:sym typeface="Druk Medium"/>
        </a:defRPr>
      </a:lvl7pPr>
      <a:lvl8pPr marL="0" marR="0" indent="3200400" algn="l" defTabSz="82550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all" i="0" spc="-116" strike="noStrike" sz="11600" u="none">
          <a:solidFill>
            <a:srgbClr val="00BFF3"/>
          </a:solidFill>
          <a:uFillTx/>
          <a:latin typeface="+mn-lt"/>
          <a:ea typeface="+mn-ea"/>
          <a:cs typeface="+mn-cs"/>
          <a:sym typeface="Druk Medium"/>
        </a:defRPr>
      </a:lvl8pPr>
      <a:lvl9pPr marL="0" marR="0" indent="3657600" algn="l" defTabSz="82550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all" i="0" spc="-116" strike="noStrike" sz="11600" u="none">
          <a:solidFill>
            <a:srgbClr val="00BFF3"/>
          </a:solidFill>
          <a:uFillTx/>
          <a:latin typeface="+mn-lt"/>
          <a:ea typeface="+mn-ea"/>
          <a:cs typeface="+mn-cs"/>
          <a:sym typeface="Druk Medium"/>
        </a:defRPr>
      </a:lvl9pPr>
    </p:titleStyle>
    <p:bodyStyle>
      <a:lvl1pPr marL="685800" marR="0" indent="-685800" algn="l" defTabSz="584200" rtl="0" latinLnBrk="0">
        <a:lnSpc>
          <a:spcPct val="80000"/>
        </a:lnSpc>
        <a:spcBef>
          <a:spcPts val="2400"/>
        </a:spcBef>
        <a:spcAft>
          <a:spcPts val="0"/>
        </a:spcAft>
        <a:buClr>
          <a:srgbClr val="57BEF0"/>
        </a:buClr>
        <a:buSzPct val="250000"/>
        <a:buFontTx/>
        <a:buChar char="-"/>
        <a:tabLst/>
        <a:defRPr b="1" baseline="0" cap="none" i="0" spc="0" strike="noStrike" sz="4200" u="none">
          <a:solidFill>
            <a:srgbClr val="53585F"/>
          </a:solidFill>
          <a:uFillTx/>
          <a:latin typeface="Proxima Nova"/>
          <a:ea typeface="Proxima Nova"/>
          <a:cs typeface="Proxima Nova"/>
          <a:sym typeface="Proxima Nova"/>
        </a:defRPr>
      </a:lvl1pPr>
      <a:lvl2pPr marL="1371600" marR="0" indent="-685800" algn="l" defTabSz="584200" rtl="0" latinLnBrk="0">
        <a:lnSpc>
          <a:spcPct val="80000"/>
        </a:lnSpc>
        <a:spcBef>
          <a:spcPts val="2400"/>
        </a:spcBef>
        <a:spcAft>
          <a:spcPts val="0"/>
        </a:spcAft>
        <a:buClr>
          <a:srgbClr val="57BEF0"/>
        </a:buClr>
        <a:buSzPct val="250000"/>
        <a:buFontTx/>
        <a:buChar char="-"/>
        <a:tabLst/>
        <a:defRPr b="1" baseline="0" cap="none" i="0" spc="0" strike="noStrike" sz="4200" u="none">
          <a:solidFill>
            <a:srgbClr val="53585F"/>
          </a:solidFill>
          <a:uFillTx/>
          <a:latin typeface="Proxima Nova"/>
          <a:ea typeface="Proxima Nova"/>
          <a:cs typeface="Proxima Nova"/>
          <a:sym typeface="Proxima Nova"/>
        </a:defRPr>
      </a:lvl2pPr>
      <a:lvl3pPr marL="2057400" marR="0" indent="-685800" algn="l" defTabSz="584200" rtl="0" latinLnBrk="0">
        <a:lnSpc>
          <a:spcPct val="80000"/>
        </a:lnSpc>
        <a:spcBef>
          <a:spcPts val="2400"/>
        </a:spcBef>
        <a:spcAft>
          <a:spcPts val="0"/>
        </a:spcAft>
        <a:buClr>
          <a:srgbClr val="57BEF0"/>
        </a:buClr>
        <a:buSzPct val="250000"/>
        <a:buFontTx/>
        <a:buChar char="-"/>
        <a:tabLst/>
        <a:defRPr b="1" baseline="0" cap="none" i="0" spc="0" strike="noStrike" sz="4200" u="none">
          <a:solidFill>
            <a:srgbClr val="53585F"/>
          </a:solidFill>
          <a:uFillTx/>
          <a:latin typeface="Proxima Nova"/>
          <a:ea typeface="Proxima Nova"/>
          <a:cs typeface="Proxima Nova"/>
          <a:sym typeface="Proxima Nova"/>
        </a:defRPr>
      </a:lvl3pPr>
      <a:lvl4pPr marL="2743200" marR="0" indent="-685800" algn="l" defTabSz="584200" rtl="0" latinLnBrk="0">
        <a:lnSpc>
          <a:spcPct val="80000"/>
        </a:lnSpc>
        <a:spcBef>
          <a:spcPts val="2400"/>
        </a:spcBef>
        <a:spcAft>
          <a:spcPts val="0"/>
        </a:spcAft>
        <a:buClr>
          <a:srgbClr val="57BEF0"/>
        </a:buClr>
        <a:buSzPct val="250000"/>
        <a:buFontTx/>
        <a:buChar char="-"/>
        <a:tabLst/>
        <a:defRPr b="1" baseline="0" cap="none" i="0" spc="0" strike="noStrike" sz="4200" u="none">
          <a:solidFill>
            <a:srgbClr val="53585F"/>
          </a:solidFill>
          <a:uFillTx/>
          <a:latin typeface="Proxima Nova"/>
          <a:ea typeface="Proxima Nova"/>
          <a:cs typeface="Proxima Nova"/>
          <a:sym typeface="Proxima Nova"/>
        </a:defRPr>
      </a:lvl4pPr>
      <a:lvl5pPr marL="3429000" marR="0" indent="-685800" algn="l" defTabSz="584200" rtl="0" latinLnBrk="0">
        <a:lnSpc>
          <a:spcPct val="80000"/>
        </a:lnSpc>
        <a:spcBef>
          <a:spcPts val="2400"/>
        </a:spcBef>
        <a:spcAft>
          <a:spcPts val="0"/>
        </a:spcAft>
        <a:buClr>
          <a:srgbClr val="57BEF0"/>
        </a:buClr>
        <a:buSzPct val="250000"/>
        <a:buFontTx/>
        <a:buChar char="-"/>
        <a:tabLst/>
        <a:defRPr b="1" baseline="0" cap="none" i="0" spc="0" strike="noStrike" sz="4200" u="none">
          <a:solidFill>
            <a:srgbClr val="53585F"/>
          </a:solidFill>
          <a:uFillTx/>
          <a:latin typeface="Proxima Nova"/>
          <a:ea typeface="Proxima Nova"/>
          <a:cs typeface="Proxima Nova"/>
          <a:sym typeface="Proxima Nova"/>
        </a:defRPr>
      </a:lvl5pPr>
      <a:lvl6pPr marL="4114800" marR="0" indent="-685800" algn="l" defTabSz="584200" rtl="0" latinLnBrk="0">
        <a:lnSpc>
          <a:spcPct val="80000"/>
        </a:lnSpc>
        <a:spcBef>
          <a:spcPts val="2400"/>
        </a:spcBef>
        <a:spcAft>
          <a:spcPts val="0"/>
        </a:spcAft>
        <a:buClr>
          <a:srgbClr val="57BEF0"/>
        </a:buClr>
        <a:buSzPct val="250000"/>
        <a:buFontTx/>
        <a:buChar char="-"/>
        <a:tabLst/>
        <a:defRPr b="1" baseline="0" cap="none" i="0" spc="0" strike="noStrike" sz="4200" u="none">
          <a:solidFill>
            <a:srgbClr val="53585F"/>
          </a:solidFill>
          <a:uFillTx/>
          <a:latin typeface="Proxima Nova"/>
          <a:ea typeface="Proxima Nova"/>
          <a:cs typeface="Proxima Nova"/>
          <a:sym typeface="Proxima Nova"/>
        </a:defRPr>
      </a:lvl6pPr>
      <a:lvl7pPr marL="4800600" marR="0" indent="-685800" algn="l" defTabSz="584200" rtl="0" latinLnBrk="0">
        <a:lnSpc>
          <a:spcPct val="80000"/>
        </a:lnSpc>
        <a:spcBef>
          <a:spcPts val="2400"/>
        </a:spcBef>
        <a:spcAft>
          <a:spcPts val="0"/>
        </a:spcAft>
        <a:buClr>
          <a:srgbClr val="57BEF0"/>
        </a:buClr>
        <a:buSzPct val="250000"/>
        <a:buFontTx/>
        <a:buChar char="-"/>
        <a:tabLst/>
        <a:defRPr b="1" baseline="0" cap="none" i="0" spc="0" strike="noStrike" sz="4200" u="none">
          <a:solidFill>
            <a:srgbClr val="53585F"/>
          </a:solidFill>
          <a:uFillTx/>
          <a:latin typeface="Proxima Nova"/>
          <a:ea typeface="Proxima Nova"/>
          <a:cs typeface="Proxima Nova"/>
          <a:sym typeface="Proxima Nova"/>
        </a:defRPr>
      </a:lvl7pPr>
      <a:lvl8pPr marL="5486400" marR="0" indent="-685800" algn="l" defTabSz="584200" rtl="0" latinLnBrk="0">
        <a:lnSpc>
          <a:spcPct val="80000"/>
        </a:lnSpc>
        <a:spcBef>
          <a:spcPts val="2400"/>
        </a:spcBef>
        <a:spcAft>
          <a:spcPts val="0"/>
        </a:spcAft>
        <a:buClr>
          <a:srgbClr val="57BEF0"/>
        </a:buClr>
        <a:buSzPct val="250000"/>
        <a:buFontTx/>
        <a:buChar char="-"/>
        <a:tabLst/>
        <a:defRPr b="1" baseline="0" cap="none" i="0" spc="0" strike="noStrike" sz="4200" u="none">
          <a:solidFill>
            <a:srgbClr val="53585F"/>
          </a:solidFill>
          <a:uFillTx/>
          <a:latin typeface="Proxima Nova"/>
          <a:ea typeface="Proxima Nova"/>
          <a:cs typeface="Proxima Nova"/>
          <a:sym typeface="Proxima Nova"/>
        </a:defRPr>
      </a:lvl8pPr>
      <a:lvl9pPr marL="6172200" marR="0" indent="-685800" algn="l" defTabSz="584200" rtl="0" latinLnBrk="0">
        <a:lnSpc>
          <a:spcPct val="80000"/>
        </a:lnSpc>
        <a:spcBef>
          <a:spcPts val="2400"/>
        </a:spcBef>
        <a:spcAft>
          <a:spcPts val="0"/>
        </a:spcAft>
        <a:buClr>
          <a:srgbClr val="57BEF0"/>
        </a:buClr>
        <a:buSzPct val="250000"/>
        <a:buFontTx/>
        <a:buChar char="-"/>
        <a:tabLst/>
        <a:defRPr b="1" baseline="0" cap="none" i="0" spc="0" strike="noStrike" sz="4200" u="none">
          <a:solidFill>
            <a:srgbClr val="53585F"/>
          </a:solidFill>
          <a:uFillTx/>
          <a:latin typeface="Proxima Nova"/>
          <a:ea typeface="Proxima Nova"/>
          <a:cs typeface="Proxima Nova"/>
          <a:sym typeface="Proxima Nova"/>
        </a:defRPr>
      </a:lvl9pPr>
    </p:bodyStyle>
    <p:otherStyle>
      <a:lvl1pPr marL="0" marR="0" indent="0" algn="l" defTabSz="825500" rtl="0" latinLnBrk="0">
        <a:lnSpc>
          <a:spcPts val="26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Proxima Nova Medium"/>
        </a:defRPr>
      </a:lvl1pPr>
      <a:lvl2pPr marL="0" marR="0" indent="457200" algn="l" defTabSz="825500" rtl="0" latinLnBrk="0">
        <a:lnSpc>
          <a:spcPts val="26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Proxima Nova Medium"/>
        </a:defRPr>
      </a:lvl2pPr>
      <a:lvl3pPr marL="0" marR="0" indent="914400" algn="l" defTabSz="825500" rtl="0" latinLnBrk="0">
        <a:lnSpc>
          <a:spcPts val="26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Proxima Nova Medium"/>
        </a:defRPr>
      </a:lvl3pPr>
      <a:lvl4pPr marL="0" marR="0" indent="1371600" algn="l" defTabSz="825500" rtl="0" latinLnBrk="0">
        <a:lnSpc>
          <a:spcPts val="26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Proxima Nova Medium"/>
        </a:defRPr>
      </a:lvl4pPr>
      <a:lvl5pPr marL="0" marR="0" indent="1828800" algn="l" defTabSz="825500" rtl="0" latinLnBrk="0">
        <a:lnSpc>
          <a:spcPts val="26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Proxima Nova Medium"/>
        </a:defRPr>
      </a:lvl5pPr>
      <a:lvl6pPr marL="0" marR="0" indent="2286000" algn="l" defTabSz="825500" rtl="0" latinLnBrk="0">
        <a:lnSpc>
          <a:spcPts val="26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Proxima Nova Medium"/>
        </a:defRPr>
      </a:lvl6pPr>
      <a:lvl7pPr marL="0" marR="0" indent="2743200" algn="l" defTabSz="825500" rtl="0" latinLnBrk="0">
        <a:lnSpc>
          <a:spcPts val="26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Proxima Nova Medium"/>
        </a:defRPr>
      </a:lvl7pPr>
      <a:lvl8pPr marL="0" marR="0" indent="3200400" algn="l" defTabSz="825500" rtl="0" latinLnBrk="0">
        <a:lnSpc>
          <a:spcPts val="26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Proxima Nova Medium"/>
        </a:defRPr>
      </a:lvl8pPr>
      <a:lvl9pPr marL="0" marR="0" indent="3657600" algn="l" defTabSz="825500" rtl="0" latinLnBrk="0">
        <a:lnSpc>
          <a:spcPts val="26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Proxima Nova Medium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Relationship Id="rId3" Type="http://schemas.openxmlformats.org/officeDocument/2006/relationships/image" Target="../media/image1.tif"/></Relationships>
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FB043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Herzlich Willkommen"/>
          <p:cNvSpPr txBox="1"/>
          <p:nvPr>
            <p:ph type="body" idx="21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r>
              <a:t>Herzlich Willkommen</a:t>
            </a:r>
          </a:p>
        </p:txBody>
      </p:sp>
      <p:sp>
        <p:nvSpPr>
          <p:cNvPr id="151" name="Projekt…"/>
          <p:cNvSpPr txBox="1"/>
          <p:nvPr>
            <p:ph type="ctrTitle"/>
          </p:nvPr>
        </p:nvSpPr>
        <p:spPr>
          <a:prstGeom prst="rect">
            <a:avLst/>
          </a:prstGeom>
        </p:spPr>
        <p:txBody>
          <a:bodyPr/>
          <a:lstStyle/>
          <a:p>
            <a:pPr defTabSz="566674">
              <a:defRPr spc="-213" sz="21340"/>
            </a:pPr>
            <a:r>
              <a:t>Projekt</a:t>
            </a:r>
          </a:p>
          <a:p>
            <a:pPr defTabSz="566674">
              <a:defRPr spc="-213" sz="21340"/>
            </a:pPr>
            <a:r>
              <a:t>Jamando App</a:t>
            </a:r>
          </a:p>
        </p:txBody>
      </p:sp>
      <p:sp>
        <p:nvSpPr>
          <p:cNvPr id="152" name="Abschlusssitzung des Projektteams"/>
          <p:cNvSpPr txBox="1"/>
          <p:nvPr>
            <p:ph type="subTitle" sz="quarter" idx="1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/>
            <a:r>
              <a:t>Abschlusssitzung des Projektteams</a:t>
            </a:r>
          </a:p>
        </p:txBody>
      </p:sp>
      <p:grpSp>
        <p:nvGrpSpPr>
          <p:cNvPr id="155" name="Gruppieren"/>
          <p:cNvGrpSpPr/>
          <p:nvPr/>
        </p:nvGrpSpPr>
        <p:grpSpPr>
          <a:xfrm>
            <a:off x="15050568" y="83663"/>
            <a:ext cx="6146707" cy="11929417"/>
            <a:chOff x="0" y="0"/>
            <a:chExt cx="6146706" cy="11929416"/>
          </a:xfrm>
        </p:grpSpPr>
        <p:pic>
          <p:nvPicPr>
            <p:cNvPr id="153" name="Bild" descr="Bild"/>
            <p:cNvPicPr>
              <a:picLocks noChangeAspect="1"/>
            </p:cNvPicPr>
            <p:nvPr/>
          </p:nvPicPr>
          <p:blipFill>
            <a:blip r:embed="rId2">
              <a:extLst/>
            </a:blip>
            <a:srcRect l="0" t="0" r="0" b="0"/>
            <a:stretch>
              <a:fillRect/>
            </a:stretch>
          </p:blipFill>
          <p:spPr>
            <a:xfrm>
              <a:off x="610099" y="944679"/>
              <a:ext cx="4880080" cy="10567000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54" name="Ebene.tiff" descr="Ebene.tiff"/>
            <p:cNvPicPr>
              <a:picLocks noChangeAspect="1"/>
            </p:cNvPicPr>
            <p:nvPr/>
          </p:nvPicPr>
          <p:blipFill>
            <a:blip r:embed="rId3">
              <a:extLst/>
            </a:blip>
            <a:srcRect l="0" t="0" r="0" b="4640"/>
            <a:stretch>
              <a:fillRect/>
            </a:stretch>
          </p:blipFill>
          <p:spPr>
            <a:xfrm>
              <a:off x="0" y="0"/>
              <a:ext cx="6146707" cy="11929417"/>
            </a:xfrm>
            <a:prstGeom prst="rect">
              <a:avLst/>
            </a:prstGeom>
            <a:ln w="12700" cap="flat">
              <a:noFill/>
              <a:miter lim="400000"/>
            </a:ln>
            <a:effectLst>
              <a:reflection blurRad="0" stA="61120" stPos="0" endA="0" endPos="40000" dist="0" dir="5400000" fadeDir="5400000" sx="100000" sy="-100000" kx="0" ky="0" algn="bl" rotWithShape="0"/>
            </a:effectLst>
          </p:spPr>
        </p:pic>
      </p:grpSp>
    </p:spTree>
  </p:cSld>
  <p:clrMapOvr>
    <a:masterClrMapping/>
  </p:clrMapOvr>
  <p:transition xmlns:p14="http://schemas.microsoft.com/office/powerpoint/2010/main" spd="med" advClick="1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FB043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Hallo!…"/>
          <p:cNvSpPr txBox="1"/>
          <p:nvPr>
            <p:ph type="body" sz="half" idx="1"/>
          </p:nvPr>
        </p:nvSpPr>
        <p:spPr>
          <a:xfrm>
            <a:off x="1219200" y="3733800"/>
            <a:ext cx="9874564" cy="8763000"/>
          </a:xfrm>
          <a:prstGeom prst="rect">
            <a:avLst/>
          </a:prstGeom>
        </p:spPr>
        <p:txBody>
          <a:bodyPr/>
          <a:lstStyle/>
          <a:p>
            <a:pPr marL="0" indent="0">
              <a:buClrTx/>
              <a:buSzTx/>
              <a:buNone/>
              <a:defRPr>
                <a:solidFill>
                  <a:srgbClr val="FFFFFF"/>
                </a:solidFill>
              </a:defRPr>
            </a:pPr>
            <a:r>
              <a:t>Hallo!</a:t>
            </a:r>
          </a:p>
          <a:p>
            <a:pPr marL="0" indent="0">
              <a:buClrTx/>
              <a:buSzTx/>
              <a:buNone/>
              <a:defRPr>
                <a:solidFill>
                  <a:srgbClr val="FFFFFF"/>
                </a:solidFill>
              </a:defRPr>
            </a:pPr>
          </a:p>
          <a:p>
            <a:pPr marL="0" indent="0">
              <a:buClrTx/>
              <a:buSzTx/>
              <a:buNone/>
              <a:defRPr>
                <a:solidFill>
                  <a:srgbClr val="FFFFFF"/>
                </a:solidFill>
              </a:defRPr>
            </a:pPr>
            <a:r>
              <a:t>Bitte die Sitzung vorbereiten. Ziel ist eine Auswertung, wie das Projekt gelaufen ist und wie wir weitere Online-Vertriebskanäle nutzen können. Verrückte Ideen sind ausdrücklich erwünscht!</a:t>
            </a:r>
          </a:p>
          <a:p>
            <a:pPr marL="0" indent="0">
              <a:buClrTx/>
              <a:buSzTx/>
              <a:buNone/>
              <a:defRPr>
                <a:solidFill>
                  <a:srgbClr val="FFFFFF"/>
                </a:solidFill>
              </a:defRPr>
            </a:pPr>
          </a:p>
          <a:p>
            <a:pPr marL="0" indent="0">
              <a:buClrTx/>
              <a:buSzTx/>
              <a:buNone/>
              <a:defRPr>
                <a:solidFill>
                  <a:srgbClr val="FFFFFF"/>
                </a:solidFill>
              </a:defRPr>
            </a:pPr>
            <a:r>
              <a:t>Danke!</a:t>
            </a:r>
          </a:p>
          <a:p>
            <a:pPr marL="0" indent="0">
              <a:buClrTx/>
              <a:buSzTx/>
              <a:buNone/>
              <a:defRPr>
                <a:solidFill>
                  <a:srgbClr val="FFFFFF"/>
                </a:solidFill>
              </a:defRPr>
            </a:pPr>
            <a:r>
              <a:t>Vincent</a:t>
            </a:r>
          </a:p>
        </p:txBody>
      </p:sp>
      <p:sp>
        <p:nvSpPr>
          <p:cNvPr id="158" name="Tagesordnung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/>
            <a:r>
              <a:t>Tagesordnung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theme/theme1.xml><?xml version="1.0" encoding="utf-8"?>
<a:theme xmlns:a="http://schemas.openxmlformats.org/drawingml/2006/main" xmlns:r="http://schemas.openxmlformats.org/officeDocument/2006/relationships" name="25_BoldColor_ISO">
  <a:themeElements>
    <a:clrScheme name="25_BoldColor_ISO">
      <a:dk1>
        <a:srgbClr val="000000"/>
      </a:dk1>
      <a:lt1>
        <a:srgbClr val="00BFF3"/>
      </a:lt1>
      <a:dk2>
        <a:srgbClr val="5E5E5E"/>
      </a:dk2>
      <a:lt2>
        <a:srgbClr val="D6D5D5"/>
      </a:lt2>
      <a:accent1>
        <a:srgbClr val="01BFF4"/>
      </a:accent1>
      <a:accent2>
        <a:srgbClr val="43E9CB"/>
      </a:accent2>
      <a:accent3>
        <a:srgbClr val="BC80FF"/>
      </a:accent3>
      <a:accent4>
        <a:srgbClr val="FFC618"/>
      </a:accent4>
      <a:accent5>
        <a:srgbClr val="FF4000"/>
      </a:accent5>
      <a:accent6>
        <a:srgbClr val="FF87BB"/>
      </a:accent6>
      <a:hlink>
        <a:srgbClr val="0000FF"/>
      </a:hlink>
      <a:folHlink>
        <a:srgbClr val="FF00FF"/>
      </a:folHlink>
    </a:clrScheme>
    <a:fontScheme name="25_BoldColor_ISO">
      <a:majorFont>
        <a:latin typeface="Druk Medium"/>
        <a:ea typeface="Druk Medium"/>
        <a:cs typeface="Druk Medium"/>
      </a:majorFont>
      <a:minorFont>
        <a:latin typeface="Druk Medium"/>
        <a:ea typeface="Druk Medium"/>
        <a:cs typeface="Druk Medium"/>
      </a:minorFont>
    </a:fontScheme>
    <a:fmtScheme name="25_BoldColor_IS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0000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825500" rtl="0" fontAlgn="auto" latinLnBrk="0" hangingPunct="0">
          <a:lnSpc>
            <a:spcPct val="12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all" i="0" spc="0" strike="noStrike" sz="30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Proxima Nova Extrabold"/>
            <a:ea typeface="Proxima Nova Extrabold"/>
            <a:cs typeface="Proxima Nova Extrabold"/>
            <a:sym typeface="Proxima Nova Extrabold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22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Proxima Nova"/>
            <a:ea typeface="Proxima Nova"/>
            <a:cs typeface="Proxima Nova"/>
            <a:sym typeface="Proxima Nov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25_BoldColor_ISO">
  <a:themeElements>
    <a:clrScheme name="25_BoldColor_ISO">
      <a:dk1>
        <a:srgbClr val="000000"/>
      </a:dk1>
      <a:lt1>
        <a:srgbClr val="FFFFFF"/>
      </a:lt1>
      <a:dk2>
        <a:srgbClr val="5E5E5E"/>
      </a:dk2>
      <a:lt2>
        <a:srgbClr val="D6D5D5"/>
      </a:lt2>
      <a:accent1>
        <a:srgbClr val="01BFF4"/>
      </a:accent1>
      <a:accent2>
        <a:srgbClr val="43E9CB"/>
      </a:accent2>
      <a:accent3>
        <a:srgbClr val="BC80FF"/>
      </a:accent3>
      <a:accent4>
        <a:srgbClr val="FFC618"/>
      </a:accent4>
      <a:accent5>
        <a:srgbClr val="FF4000"/>
      </a:accent5>
      <a:accent6>
        <a:srgbClr val="FF87BB"/>
      </a:accent6>
      <a:hlink>
        <a:srgbClr val="0000FF"/>
      </a:hlink>
      <a:folHlink>
        <a:srgbClr val="FF00FF"/>
      </a:folHlink>
    </a:clrScheme>
    <a:fontScheme name="25_BoldColor_ISO">
      <a:majorFont>
        <a:latin typeface="Druk Medium"/>
        <a:ea typeface="Druk Medium"/>
        <a:cs typeface="Druk Medium"/>
      </a:majorFont>
      <a:minorFont>
        <a:latin typeface="Druk Medium"/>
        <a:ea typeface="Druk Medium"/>
        <a:cs typeface="Druk Medium"/>
      </a:minorFont>
    </a:fontScheme>
    <a:fmtScheme name="25_BoldColor_IS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0000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825500" rtl="0" fontAlgn="auto" latinLnBrk="0" hangingPunct="0">
          <a:lnSpc>
            <a:spcPct val="12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all" i="0" spc="0" strike="noStrike" sz="30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Proxima Nova Extrabold"/>
            <a:ea typeface="Proxima Nova Extrabold"/>
            <a:cs typeface="Proxima Nova Extrabold"/>
            <a:sym typeface="Proxima Nova Extrabold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22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Proxima Nova"/>
            <a:ea typeface="Proxima Nova"/>
            <a:cs typeface="Proxima Nova"/>
            <a:sym typeface="Proxima Nov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