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/>
          <p:nvPr>
            <p:ph type="body" sz="quarter" idx="21" hasCustomPrompt="1"/>
          </p:nvPr>
        </p:nvSpPr>
        <p:spPr>
          <a:xfrm>
            <a:off x="1219200" y="1917700"/>
            <a:ext cx="21945600" cy="706628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12" name="Textebene 1…"/>
          <p:cNvSpPr txBox="1"/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Titel der Präsentation"/>
          <p:cNvSpPr txBox="1"/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ebene 1…"/>
          <p:cNvSpPr txBox="1"/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bg>
      <p:bgPr>
        <a:solidFill>
          <a:srgbClr val="FFC6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ebene 1…"/>
          <p:cNvSpPr txBox="1"/>
          <p:nvPr>
            <p:ph type="body" idx="1" hasCustomPrompt="1"/>
          </p:nvPr>
        </p:nvSpPr>
        <p:spPr>
          <a:xfrm>
            <a:off x="1219200" y="2334623"/>
            <a:ext cx="21945600" cy="76122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6" name="Fakten"/>
          <p:cNvSpPr txBox="1"/>
          <p:nvPr>
            <p:ph type="body" sz="quarter" idx="21" hasCustomPrompt="1"/>
          </p:nvPr>
        </p:nvSpPr>
        <p:spPr>
          <a:xfrm>
            <a:off x="1219200" y="9779000"/>
            <a:ext cx="21945599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b="0" cap="all" spc="-32" sz="320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Fakten</a:t>
            </a:r>
          </a:p>
        </p:txBody>
      </p:sp>
      <p:sp>
        <p:nvSpPr>
          <p:cNvPr id="10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ebene 1…"/>
          <p:cNvSpPr txBox="1"/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431800" indent="254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431800" indent="4826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431800" indent="9398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431800" indent="13970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5" name="Quellenangabe"/>
          <p:cNvSpPr txBox="1"/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b="0" cap="all" spc="-32" sz="32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Quellenangabe</a:t>
            </a:r>
          </a:p>
        </p:txBody>
      </p:sp>
      <p:sp>
        <p:nvSpPr>
          <p:cNvPr id="11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495873917_2724x1818.jpg"/>
          <p:cNvSpPr/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4" name="496036167_2890x1683.jpg"/>
          <p:cNvSpPr/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ild"/>
          <p:cNvSpPr/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495873917_2724x1818.jpg"/>
          <p:cNvSpPr/>
          <p:nvPr>
            <p:ph type="pic" idx="21"/>
          </p:nvPr>
        </p:nvSpPr>
        <p:spPr>
          <a:xfrm>
            <a:off x="635000" y="-1181110"/>
            <a:ext cx="23114000" cy="154178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96036167_2890x1683.jpg"/>
          <p:cNvSpPr/>
          <p:nvPr>
            <p:ph type="pic" idx="21"/>
          </p:nvPr>
        </p:nvSpPr>
        <p:spPr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extebene 1…"/>
          <p:cNvSpPr txBox="1"/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Titel der Präsentation"/>
          <p:cNvSpPr txBox="1"/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4" name="Autor und Datum"/>
          <p:cNvSpPr txBox="1"/>
          <p:nvPr>
            <p:ph type="body" sz="quarter" idx="22" hasCustomPrompt="1"/>
          </p:nvPr>
        </p:nvSpPr>
        <p:spPr>
          <a:xfrm>
            <a:off x="1219200" y="19177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ebene 1…"/>
          <p:cNvSpPr txBox="1"/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Untertiteltext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Bild"/>
          <p:cNvSpPr/>
          <p:nvPr>
            <p:ph type="pic" idx="21"/>
          </p:nvPr>
        </p:nvSpPr>
        <p:spPr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Folientitel"/>
          <p:cNvSpPr txBox="1"/>
          <p:nvPr>
            <p:ph type="title" hasCustomPrompt="1"/>
          </p:nvPr>
        </p:nvSpPr>
        <p:spPr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>
            <a:lvl1pPr algn="ctr" defTabSz="584200">
              <a:defRPr spc="-220" sz="22000">
                <a:solidFill>
                  <a:srgbClr val="FFD74C"/>
                </a:solidFill>
              </a:defRPr>
            </a:lvl1pPr>
          </a:lstStyle>
          <a:p>
            <a:pPr/>
            <a:r>
              <a:t>Folientitel</a:t>
            </a:r>
          </a:p>
        </p:txBody>
      </p:sp>
      <p:sp>
        <p:nvSpPr>
          <p:cNvPr id="35" name="Linie"/>
          <p:cNvSpPr/>
          <p:nvPr/>
        </p:nvSpPr>
        <p:spPr>
          <a:xfrm>
            <a:off x="19169012" y="11874500"/>
            <a:ext cx="1549401" cy="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3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bene 1…"/>
          <p:cNvSpPr txBox="1"/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Folientitel"/>
          <p:cNvSpPr txBox="1"/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62" name="Rechteck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63" name="638623930_2326x1548.jpg"/>
          <p:cNvSpPr/>
          <p:nvPr>
            <p:ph type="pic" idx="21"/>
          </p:nvPr>
        </p:nvSpPr>
        <p:spPr>
          <a:xfrm>
            <a:off x="9156700" y="-38100"/>
            <a:ext cx="19693467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Autor und Datum"/>
          <p:cNvSpPr txBox="1"/>
          <p:nvPr>
            <p:ph type="body" sz="quarter" idx="22" hasCustomPrompt="1"/>
          </p:nvPr>
        </p:nvSpPr>
        <p:spPr>
          <a:xfrm>
            <a:off x="1219200" y="1574800"/>
            <a:ext cx="8356600" cy="77012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6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 des Abschnitts"/>
          <p:cNvSpPr txBox="1"/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>
              <a:defRPr spc="0" sz="14000">
                <a:solidFill>
                  <a:srgbClr val="FFFFFF"/>
                </a:solidFill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7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C6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40" sz="14000">
                <a:solidFill>
                  <a:srgbClr val="FFFFFF"/>
                </a:solidFill>
              </a:defRPr>
            </a:lvl1pPr>
          </a:lstStyle>
          <a:p>
            <a:pPr/>
            <a:r>
              <a:t>Agenda-Titel</a:t>
            </a:r>
          </a:p>
        </p:txBody>
      </p:sp>
      <p:sp>
        <p:nvSpPr>
          <p:cNvPr id="89" name="Textebene 1…"/>
          <p:cNvSpPr txBox="1"/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/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Folientitel"/>
          <p:cNvSpPr txBox="1"/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Folientitel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04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Herzlich Willkomme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Herzlich Willkommen</a:t>
            </a:r>
          </a:p>
        </p:txBody>
      </p:sp>
      <p:sp>
        <p:nvSpPr>
          <p:cNvPr id="151" name="Projekt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66674">
              <a:defRPr spc="-213" sz="21340"/>
            </a:pPr>
            <a:r>
              <a:t>Projekt</a:t>
            </a:r>
          </a:p>
          <a:p>
            <a:pPr defTabSz="566674">
              <a:defRPr spc="-213" sz="21340"/>
            </a:pPr>
            <a:r>
              <a:t>Jamando App</a:t>
            </a:r>
          </a:p>
        </p:txBody>
      </p:sp>
      <p:sp>
        <p:nvSpPr>
          <p:cNvPr id="152" name="Abschlusssitzung des Projektteam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Abschlusssitzung des Projektteams</a:t>
            </a:r>
          </a:p>
        </p:txBody>
      </p:sp>
      <p:grpSp>
        <p:nvGrpSpPr>
          <p:cNvPr id="155" name="Gruppieren"/>
          <p:cNvGrpSpPr/>
          <p:nvPr/>
        </p:nvGrpSpPr>
        <p:grpSpPr>
          <a:xfrm>
            <a:off x="15050568" y="83663"/>
            <a:ext cx="6146707" cy="11929417"/>
            <a:chOff x="0" y="0"/>
            <a:chExt cx="6146706" cy="11929416"/>
          </a:xfrm>
        </p:grpSpPr>
        <p:pic>
          <p:nvPicPr>
            <p:cNvPr id="153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610099" y="944679"/>
              <a:ext cx="4880080" cy="1056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Ebene.tiff" descr="Ebene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4640"/>
            <a:stretch>
              <a:fillRect/>
            </a:stretch>
          </p:blipFill>
          <p:spPr>
            <a:xfrm>
              <a:off x="0" y="0"/>
              <a:ext cx="6146707" cy="119294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6112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04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allo!…"/>
          <p:cNvSpPr txBox="1"/>
          <p:nvPr>
            <p:ph type="body" sz="half" idx="1"/>
          </p:nvPr>
        </p:nvSpPr>
        <p:spPr>
          <a:xfrm>
            <a:off x="1219200" y="3733800"/>
            <a:ext cx="9874564" cy="87630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FFFFFF"/>
                </a:solidFill>
              </a:defRPr>
            </a:pPr>
            <a:r>
              <a:t>Hallo!</a:t>
            </a:r>
          </a:p>
          <a:p>
            <a:pPr marL="0" indent="0">
              <a:buClrTx/>
              <a:buSzTx/>
              <a:buNone/>
              <a:defRPr>
                <a:solidFill>
                  <a:srgbClr val="FFFFFF"/>
                </a:solidFill>
              </a:defRPr>
            </a:pPr>
          </a:p>
          <a:p>
            <a:pPr marL="0" indent="0">
              <a:buClrTx/>
              <a:buSzTx/>
              <a:buNone/>
              <a:defRPr>
                <a:solidFill>
                  <a:srgbClr val="FFFFFF"/>
                </a:solidFill>
              </a:defRPr>
            </a:pPr>
            <a:r>
              <a:t>Bitte die Sitzung vorbereiten. Ziel ist eine Auswertung, wie das Projekt gelaufen ist und wie wir weitere Online-Vertriebskanäle nutzen können. Verrückte Ideen sind ausdrücklich erwünscht!</a:t>
            </a:r>
          </a:p>
          <a:p>
            <a:pPr marL="0" indent="0">
              <a:buClrTx/>
              <a:buSzTx/>
              <a:buNone/>
              <a:defRPr>
                <a:solidFill>
                  <a:srgbClr val="FFFFFF"/>
                </a:solidFill>
              </a:defRPr>
            </a:pPr>
          </a:p>
          <a:p>
            <a:pPr marL="0" indent="0">
              <a:buClrTx/>
              <a:buSzTx/>
              <a:buNone/>
              <a:defRPr>
                <a:solidFill>
                  <a:srgbClr val="FFFFFF"/>
                </a:solidFill>
              </a:defRPr>
            </a:pPr>
            <a:r>
              <a:t>Danke!</a:t>
            </a:r>
          </a:p>
          <a:p>
            <a:pPr marL="0" indent="0">
              <a:buClrTx/>
              <a:buSzTx/>
              <a:buNone/>
              <a:defRPr>
                <a:solidFill>
                  <a:srgbClr val="FFFFFF"/>
                </a:solidFill>
              </a:defRPr>
            </a:pPr>
            <a:r>
              <a:t>Vincent</a:t>
            </a:r>
          </a:p>
        </p:txBody>
      </p:sp>
      <p:sp>
        <p:nvSpPr>
          <p:cNvPr id="158" name="Tagesordnu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Tagesordnung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