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12192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80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folie">
    <p:spTree>
      <p:nvGrpSpPr>
        <p:cNvPr id="1" name=""/>
        <p:cNvGrpSpPr/>
        <p:nvPr/>
      </p:nvGrpSpPr>
      <p:grpSpPr bwMode="auto">
        <a:xfrm>
          <a:off x="0" y="0"/>
          <a:ext cx="0" cy="0"/>
          <a:chOff x="0" y="0"/>
          <a:chExt cx="0" cy="0"/>
        </a:xfrm>
      </p:grpSpPr>
      <p:sp>
        <p:nvSpPr>
          <p:cNvPr id="4" name="Titel 1"/>
          <p:cNvSpPr>
            <a:spLocks noGrp="1"/>
          </p:cNvSpPr>
          <p:nvPr>
            <p:ph type="ctrTitle"/>
          </p:nvPr>
        </p:nvSpPr>
        <p:spPr bwMode="auto">
          <a:xfrm>
            <a:off x="1524000" y="1122363"/>
            <a:ext cx="9144000" cy="2387600"/>
          </a:xfrm>
        </p:spPr>
        <p:txBody>
          <a:bodyPr anchor="b"/>
          <a:lstStyle>
            <a:lvl1pPr algn="ctr">
              <a:defRPr sz="6000"/>
            </a:lvl1pPr>
          </a:lstStyle>
          <a:p>
            <a:pPr>
              <a:defRPr/>
            </a:pPr>
            <a:r>
              <a:rPr lang="de-DE"/>
              <a:t>Mastertitelformat bearbeiten</a:t>
            </a:r>
            <a:endParaRPr/>
          </a:p>
        </p:txBody>
      </p:sp>
      <p:sp>
        <p:nvSpPr>
          <p:cNvPr id="5" name="Untertitel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Master-Untertitelformat bearbeiten</a:t>
            </a:r>
            <a:endParaRPr/>
          </a:p>
        </p:txBody>
      </p:sp>
      <p:sp>
        <p:nvSpPr>
          <p:cNvPr id="6" name="Datumsplatzhalter 3"/>
          <p:cNvSpPr>
            <a:spLocks noGrp="1"/>
          </p:cNvSpPr>
          <p:nvPr>
            <p:ph type="dt" sz="half" idx="10"/>
          </p:nvPr>
        </p:nvSpPr>
        <p:spPr bwMode="auto"/>
        <p:txBody>
          <a:bodyPr/>
          <a:lstStyle/>
          <a:p>
            <a:pPr>
              <a:defRPr/>
            </a:pPr>
            <a:fld id="{01EFCBF2-F207-4CAE-A66B-B5A1437B2F96}" type="datetimeFigureOut">
              <a:rPr lang="de-DE"/>
              <a:t>30.07.2020</a:t>
            </a:fld>
            <a:endParaRPr lang="de-DE"/>
          </a:p>
        </p:txBody>
      </p:sp>
      <p:sp>
        <p:nvSpPr>
          <p:cNvPr id="7" name="Fußzeilenplatzhalter 4"/>
          <p:cNvSpPr>
            <a:spLocks noGrp="1"/>
          </p:cNvSpPr>
          <p:nvPr>
            <p:ph type="ftr" sz="quarter" idx="11"/>
          </p:nvPr>
        </p:nvSpPr>
        <p:spPr bwMode="auto"/>
        <p:txBody>
          <a:bodyPr/>
          <a:lstStyle/>
          <a:p>
            <a:pPr>
              <a:defRPr/>
            </a:pPr>
            <a:endParaRPr lang="de-DE"/>
          </a:p>
        </p:txBody>
      </p:sp>
      <p:sp>
        <p:nvSpPr>
          <p:cNvPr id="8" name="Foliennummernplatzhalter 5"/>
          <p:cNvSpPr>
            <a:spLocks noGrp="1"/>
          </p:cNvSpPr>
          <p:nvPr>
            <p:ph type="sldNum" sz="quarter" idx="12"/>
          </p:nvPr>
        </p:nvSpPr>
        <p:spPr bwMode="auto"/>
        <p:txBody>
          <a:bodyPr/>
          <a:lstStyle/>
          <a:p>
            <a:pPr>
              <a:defRPr/>
            </a:pPr>
            <a:fld id="{5BCEF664-70C0-4BFE-99D9-701912A2A06B}" type="slidenum">
              <a:rPr lang="de-DE"/>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Mastertitelformat bearbeiten</a:t>
            </a:r>
            <a:endParaRPr/>
          </a:p>
        </p:txBody>
      </p:sp>
      <p:sp>
        <p:nvSpPr>
          <p:cNvPr id="5" name="Vertikaler Textplatzhalter 2"/>
          <p:cNvSpPr>
            <a:spLocks noGrp="1"/>
          </p:cNvSpPr>
          <p:nvPr>
            <p:ph type="body" orient="vert" idx="1"/>
          </p:nvPr>
        </p:nvSpPr>
        <p:spPr bwMode="auto"/>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10"/>
          </p:nvPr>
        </p:nvSpPr>
        <p:spPr bwMode="auto"/>
        <p:txBody>
          <a:bodyPr/>
          <a:lstStyle/>
          <a:p>
            <a:pPr>
              <a:defRPr/>
            </a:pPr>
            <a:fld id="{01EFCBF2-F207-4CAE-A66B-B5A1437B2F96}" type="datetimeFigureOut">
              <a:rPr lang="de-DE"/>
              <a:t>30.07.2020</a:t>
            </a:fld>
            <a:endParaRPr lang="de-DE"/>
          </a:p>
        </p:txBody>
      </p:sp>
      <p:sp>
        <p:nvSpPr>
          <p:cNvPr id="7" name="Fußzeilenplatzhalter 4"/>
          <p:cNvSpPr>
            <a:spLocks noGrp="1"/>
          </p:cNvSpPr>
          <p:nvPr>
            <p:ph type="ftr" sz="quarter" idx="11"/>
          </p:nvPr>
        </p:nvSpPr>
        <p:spPr bwMode="auto"/>
        <p:txBody>
          <a:bodyPr/>
          <a:lstStyle/>
          <a:p>
            <a:pPr>
              <a:defRPr/>
            </a:pPr>
            <a:endParaRPr lang="de-DE"/>
          </a:p>
        </p:txBody>
      </p:sp>
      <p:sp>
        <p:nvSpPr>
          <p:cNvPr id="8" name="Foliennummernplatzhalter 5"/>
          <p:cNvSpPr>
            <a:spLocks noGrp="1"/>
          </p:cNvSpPr>
          <p:nvPr>
            <p:ph type="sldNum" sz="quarter" idx="12"/>
          </p:nvPr>
        </p:nvSpPr>
        <p:spPr bwMode="auto"/>
        <p:txBody>
          <a:bodyPr/>
          <a:lstStyle/>
          <a:p>
            <a:pPr>
              <a:defRPr/>
            </a:pPr>
            <a:fld id="{5BCEF664-70C0-4BFE-99D9-701912A2A06B}" type="slidenum">
              <a:rPr lang="de-DE"/>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4" name="Vertikaler Titel 1"/>
          <p:cNvSpPr>
            <a:spLocks noGrp="1"/>
          </p:cNvSpPr>
          <p:nvPr>
            <p:ph type="title" orient="vert"/>
          </p:nvPr>
        </p:nvSpPr>
        <p:spPr bwMode="auto">
          <a:xfrm>
            <a:off x="8724900" y="365125"/>
            <a:ext cx="2628900" cy="5811838"/>
          </a:xfrm>
        </p:spPr>
        <p:txBody>
          <a:bodyPr vert="eaVert"/>
          <a:lstStyle/>
          <a:p>
            <a:pPr>
              <a:defRPr/>
            </a:pPr>
            <a:r>
              <a:rPr lang="de-DE"/>
              <a:t>Mastertitelformat bearbeiten</a:t>
            </a:r>
            <a:endParaRPr/>
          </a:p>
        </p:txBody>
      </p:sp>
      <p:sp>
        <p:nvSpPr>
          <p:cNvPr id="5" name="Vertikaler Textplatzhalter 2"/>
          <p:cNvSpPr>
            <a:spLocks noGrp="1"/>
          </p:cNvSpPr>
          <p:nvPr>
            <p:ph type="body" orient="vert" idx="1"/>
          </p:nvPr>
        </p:nvSpPr>
        <p:spPr bwMode="auto">
          <a:xfrm>
            <a:off x="838200" y="365125"/>
            <a:ext cx="7734300" cy="5811838"/>
          </a:xfrm>
        </p:spPr>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10"/>
          </p:nvPr>
        </p:nvSpPr>
        <p:spPr bwMode="auto"/>
        <p:txBody>
          <a:bodyPr/>
          <a:lstStyle/>
          <a:p>
            <a:pPr>
              <a:defRPr/>
            </a:pPr>
            <a:fld id="{01EFCBF2-F207-4CAE-A66B-B5A1437B2F96}" type="datetimeFigureOut">
              <a:rPr lang="de-DE"/>
              <a:t>30.07.2020</a:t>
            </a:fld>
            <a:endParaRPr lang="de-DE"/>
          </a:p>
        </p:txBody>
      </p:sp>
      <p:sp>
        <p:nvSpPr>
          <p:cNvPr id="7" name="Fußzeilenplatzhalter 4"/>
          <p:cNvSpPr>
            <a:spLocks noGrp="1"/>
          </p:cNvSpPr>
          <p:nvPr>
            <p:ph type="ftr" sz="quarter" idx="11"/>
          </p:nvPr>
        </p:nvSpPr>
        <p:spPr bwMode="auto"/>
        <p:txBody>
          <a:bodyPr/>
          <a:lstStyle/>
          <a:p>
            <a:pPr>
              <a:defRPr/>
            </a:pPr>
            <a:endParaRPr lang="de-DE"/>
          </a:p>
        </p:txBody>
      </p:sp>
      <p:sp>
        <p:nvSpPr>
          <p:cNvPr id="8" name="Foliennummernplatzhalter 5"/>
          <p:cNvSpPr>
            <a:spLocks noGrp="1"/>
          </p:cNvSpPr>
          <p:nvPr>
            <p:ph type="sldNum" sz="quarter" idx="12"/>
          </p:nvPr>
        </p:nvSpPr>
        <p:spPr bwMode="auto"/>
        <p:txBody>
          <a:bodyPr/>
          <a:lstStyle/>
          <a:p>
            <a:pPr>
              <a:defRPr/>
            </a:pPr>
            <a:fld id="{5BCEF664-70C0-4BFE-99D9-701912A2A06B}" type="slidenum">
              <a:rPr lang="de-DE"/>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Mastertitelformat bearbeiten</a:t>
            </a:r>
            <a:endParaRPr/>
          </a:p>
        </p:txBody>
      </p:sp>
      <p:sp>
        <p:nvSpPr>
          <p:cNvPr id="5" name="Inhaltsplatzhalter 2"/>
          <p:cNvSpPr>
            <a:spLocks noGrp="1"/>
          </p:cNvSpPr>
          <p:nvPr>
            <p:ph idx="1"/>
          </p:nvPr>
        </p:nvSpPr>
        <p:spPr bwMode="auto"/>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10"/>
          </p:nvPr>
        </p:nvSpPr>
        <p:spPr bwMode="auto"/>
        <p:txBody>
          <a:bodyPr/>
          <a:lstStyle/>
          <a:p>
            <a:pPr>
              <a:defRPr/>
            </a:pPr>
            <a:fld id="{01EFCBF2-F207-4CAE-A66B-B5A1437B2F96}" type="datetimeFigureOut">
              <a:rPr lang="de-DE"/>
              <a:t>30.07.2020</a:t>
            </a:fld>
            <a:endParaRPr lang="de-DE"/>
          </a:p>
        </p:txBody>
      </p:sp>
      <p:sp>
        <p:nvSpPr>
          <p:cNvPr id="7" name="Fußzeilenplatzhalter 4"/>
          <p:cNvSpPr>
            <a:spLocks noGrp="1"/>
          </p:cNvSpPr>
          <p:nvPr>
            <p:ph type="ftr" sz="quarter" idx="11"/>
          </p:nvPr>
        </p:nvSpPr>
        <p:spPr bwMode="auto"/>
        <p:txBody>
          <a:bodyPr/>
          <a:lstStyle/>
          <a:p>
            <a:pPr>
              <a:defRPr/>
            </a:pPr>
            <a:endParaRPr lang="de-DE"/>
          </a:p>
        </p:txBody>
      </p:sp>
      <p:sp>
        <p:nvSpPr>
          <p:cNvPr id="8" name="Foliennummernplatzhalter 5"/>
          <p:cNvSpPr>
            <a:spLocks noGrp="1"/>
          </p:cNvSpPr>
          <p:nvPr>
            <p:ph type="sldNum" sz="quarter" idx="12"/>
          </p:nvPr>
        </p:nvSpPr>
        <p:spPr bwMode="auto"/>
        <p:txBody>
          <a:bodyPr/>
          <a:lstStyle/>
          <a:p>
            <a:pPr>
              <a:defRPr/>
            </a:pPr>
            <a:fld id="{5BCEF664-70C0-4BFE-99D9-701912A2A06B}" type="slidenum">
              <a:rPr lang="de-DE"/>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 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831850" y="1709738"/>
            <a:ext cx="10515600" cy="2852737"/>
          </a:xfrm>
        </p:spPr>
        <p:txBody>
          <a:bodyPr anchor="b"/>
          <a:lstStyle>
            <a:lvl1pPr>
              <a:defRPr sz="6000"/>
            </a:lvl1pPr>
          </a:lstStyle>
          <a:p>
            <a:pPr>
              <a:defRPr/>
            </a:pPr>
            <a:r>
              <a:rPr lang="de-DE"/>
              <a:t>Mastertitelformat bearbeiten</a:t>
            </a:r>
            <a:endParaRPr/>
          </a:p>
        </p:txBody>
      </p:sp>
      <p:sp>
        <p:nvSpPr>
          <p:cNvPr id="5" name="Textplatzhalter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de-DE"/>
              <a:t>Mastertextformat bearbeiten</a:t>
            </a:r>
            <a:endParaRPr/>
          </a:p>
        </p:txBody>
      </p:sp>
      <p:sp>
        <p:nvSpPr>
          <p:cNvPr id="6" name="Datumsplatzhalter 3"/>
          <p:cNvSpPr>
            <a:spLocks noGrp="1"/>
          </p:cNvSpPr>
          <p:nvPr>
            <p:ph type="dt" sz="half" idx="10"/>
          </p:nvPr>
        </p:nvSpPr>
        <p:spPr bwMode="auto"/>
        <p:txBody>
          <a:bodyPr/>
          <a:lstStyle/>
          <a:p>
            <a:pPr>
              <a:defRPr/>
            </a:pPr>
            <a:fld id="{01EFCBF2-F207-4CAE-A66B-B5A1437B2F96}" type="datetimeFigureOut">
              <a:rPr lang="de-DE"/>
              <a:t>30.07.2020</a:t>
            </a:fld>
            <a:endParaRPr lang="de-DE"/>
          </a:p>
        </p:txBody>
      </p:sp>
      <p:sp>
        <p:nvSpPr>
          <p:cNvPr id="7" name="Fußzeilenplatzhalter 4"/>
          <p:cNvSpPr>
            <a:spLocks noGrp="1"/>
          </p:cNvSpPr>
          <p:nvPr>
            <p:ph type="ftr" sz="quarter" idx="11"/>
          </p:nvPr>
        </p:nvSpPr>
        <p:spPr bwMode="auto"/>
        <p:txBody>
          <a:bodyPr/>
          <a:lstStyle/>
          <a:p>
            <a:pPr>
              <a:defRPr/>
            </a:pPr>
            <a:endParaRPr lang="de-DE"/>
          </a:p>
        </p:txBody>
      </p:sp>
      <p:sp>
        <p:nvSpPr>
          <p:cNvPr id="8" name="Foliennummernplatzhalter 5"/>
          <p:cNvSpPr>
            <a:spLocks noGrp="1"/>
          </p:cNvSpPr>
          <p:nvPr>
            <p:ph type="sldNum" sz="quarter" idx="12"/>
          </p:nvPr>
        </p:nvSpPr>
        <p:spPr bwMode="auto"/>
        <p:txBody>
          <a:bodyPr/>
          <a:lstStyle/>
          <a:p>
            <a:pPr>
              <a:defRPr/>
            </a:pPr>
            <a:fld id="{5BCEF664-70C0-4BFE-99D9-701912A2A06B}" type="slidenum">
              <a:rPr lang="de-DE"/>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Mastertitelformat bearbeiten</a:t>
            </a:r>
            <a:endParaRPr/>
          </a:p>
        </p:txBody>
      </p:sp>
      <p:sp>
        <p:nvSpPr>
          <p:cNvPr id="5" name="Inhaltsplatzhalter 2"/>
          <p:cNvSpPr>
            <a:spLocks noGrp="1"/>
          </p:cNvSpPr>
          <p:nvPr>
            <p:ph sz="half" idx="1"/>
          </p:nvPr>
        </p:nvSpPr>
        <p:spPr bwMode="auto">
          <a:xfrm>
            <a:off x="838200" y="1825625"/>
            <a:ext cx="5181600" cy="435133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Inhaltsplatzhalter 3"/>
          <p:cNvSpPr>
            <a:spLocks noGrp="1"/>
          </p:cNvSpPr>
          <p:nvPr>
            <p:ph sz="half" idx="2"/>
          </p:nvPr>
        </p:nvSpPr>
        <p:spPr bwMode="auto">
          <a:xfrm>
            <a:off x="6172200" y="1825625"/>
            <a:ext cx="5181600" cy="435133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7" name="Datumsplatzhalter 4"/>
          <p:cNvSpPr>
            <a:spLocks noGrp="1"/>
          </p:cNvSpPr>
          <p:nvPr>
            <p:ph type="dt" sz="half" idx="10"/>
          </p:nvPr>
        </p:nvSpPr>
        <p:spPr bwMode="auto"/>
        <p:txBody>
          <a:bodyPr/>
          <a:lstStyle/>
          <a:p>
            <a:pPr>
              <a:defRPr/>
            </a:pPr>
            <a:fld id="{01EFCBF2-F207-4CAE-A66B-B5A1437B2F96}" type="datetimeFigureOut">
              <a:rPr lang="de-DE"/>
              <a:t>30.07.2020</a:t>
            </a:fld>
            <a:endParaRPr lang="de-DE"/>
          </a:p>
        </p:txBody>
      </p:sp>
      <p:sp>
        <p:nvSpPr>
          <p:cNvPr id="8" name="Fußzeilenplatzhalter 5"/>
          <p:cNvSpPr>
            <a:spLocks noGrp="1"/>
          </p:cNvSpPr>
          <p:nvPr>
            <p:ph type="ftr" sz="quarter" idx="11"/>
          </p:nvPr>
        </p:nvSpPr>
        <p:spPr bwMode="auto"/>
        <p:txBody>
          <a:bodyPr/>
          <a:lstStyle/>
          <a:p>
            <a:pPr>
              <a:defRPr/>
            </a:pPr>
            <a:endParaRPr lang="de-DE"/>
          </a:p>
        </p:txBody>
      </p:sp>
      <p:sp>
        <p:nvSpPr>
          <p:cNvPr id="9" name="Foliennummernplatzhalter 6"/>
          <p:cNvSpPr>
            <a:spLocks noGrp="1"/>
          </p:cNvSpPr>
          <p:nvPr>
            <p:ph type="sldNum" sz="quarter" idx="12"/>
          </p:nvPr>
        </p:nvSpPr>
        <p:spPr bwMode="auto"/>
        <p:txBody>
          <a:bodyPr/>
          <a:lstStyle/>
          <a:p>
            <a:pPr>
              <a:defRPr/>
            </a:pPr>
            <a:fld id="{5BCEF664-70C0-4BFE-99D9-701912A2A06B}" type="slidenum">
              <a:rPr lang="de-DE"/>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Vergleich">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839788" y="365125"/>
            <a:ext cx="10515600" cy="1325563"/>
          </a:xfrm>
        </p:spPr>
        <p:txBody>
          <a:bodyPr/>
          <a:lstStyle/>
          <a:p>
            <a:pPr>
              <a:defRPr/>
            </a:pPr>
            <a:r>
              <a:rPr lang="de-DE"/>
              <a:t>Mastertitelformat bearbeiten</a:t>
            </a:r>
            <a:endParaRPr/>
          </a:p>
        </p:txBody>
      </p:sp>
      <p:sp>
        <p:nvSpPr>
          <p:cNvPr id="5" name="Textplatzhalter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6" name="Inhaltsplatzhalter 3"/>
          <p:cNvSpPr>
            <a:spLocks noGrp="1"/>
          </p:cNvSpPr>
          <p:nvPr>
            <p:ph sz="half" idx="2"/>
          </p:nvPr>
        </p:nvSpPr>
        <p:spPr bwMode="auto">
          <a:xfrm>
            <a:off x="839788" y="2505074"/>
            <a:ext cx="5157787" cy="368458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7" name="Textplatzhalter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8" name="Inhaltsplatzhalter 5"/>
          <p:cNvSpPr>
            <a:spLocks noGrp="1"/>
          </p:cNvSpPr>
          <p:nvPr>
            <p:ph sz="quarter" idx="4"/>
          </p:nvPr>
        </p:nvSpPr>
        <p:spPr bwMode="auto">
          <a:xfrm>
            <a:off x="6172200" y="2505074"/>
            <a:ext cx="5183188" cy="368458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9" name="Datumsplatzhalter 6"/>
          <p:cNvSpPr>
            <a:spLocks noGrp="1"/>
          </p:cNvSpPr>
          <p:nvPr>
            <p:ph type="dt" sz="half" idx="10"/>
          </p:nvPr>
        </p:nvSpPr>
        <p:spPr bwMode="auto"/>
        <p:txBody>
          <a:bodyPr/>
          <a:lstStyle/>
          <a:p>
            <a:pPr>
              <a:defRPr/>
            </a:pPr>
            <a:fld id="{01EFCBF2-F207-4CAE-A66B-B5A1437B2F96}" type="datetimeFigureOut">
              <a:rPr lang="de-DE"/>
              <a:t>30.07.2020</a:t>
            </a:fld>
            <a:endParaRPr lang="de-DE"/>
          </a:p>
        </p:txBody>
      </p:sp>
      <p:sp>
        <p:nvSpPr>
          <p:cNvPr id="10" name="Fußzeilenplatzhalter 7"/>
          <p:cNvSpPr>
            <a:spLocks noGrp="1"/>
          </p:cNvSpPr>
          <p:nvPr>
            <p:ph type="ftr" sz="quarter" idx="11"/>
          </p:nvPr>
        </p:nvSpPr>
        <p:spPr bwMode="auto"/>
        <p:txBody>
          <a:bodyPr/>
          <a:lstStyle/>
          <a:p>
            <a:pPr>
              <a:defRPr/>
            </a:pPr>
            <a:endParaRPr lang="de-DE"/>
          </a:p>
        </p:txBody>
      </p:sp>
      <p:sp>
        <p:nvSpPr>
          <p:cNvPr id="11" name="Foliennummernplatzhalter 8"/>
          <p:cNvSpPr>
            <a:spLocks noGrp="1"/>
          </p:cNvSpPr>
          <p:nvPr>
            <p:ph type="sldNum" sz="quarter" idx="12"/>
          </p:nvPr>
        </p:nvSpPr>
        <p:spPr bwMode="auto"/>
        <p:txBody>
          <a:bodyPr/>
          <a:lstStyle/>
          <a:p>
            <a:pPr>
              <a:defRPr/>
            </a:pPr>
            <a:fld id="{5BCEF664-70C0-4BFE-99D9-701912A2A06B}" type="slidenum">
              <a:rPr lang="de-DE"/>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Mastertitelformat bearbeiten</a:t>
            </a:r>
            <a:endParaRPr/>
          </a:p>
        </p:txBody>
      </p:sp>
      <p:sp>
        <p:nvSpPr>
          <p:cNvPr id="5" name="Datumsplatzhalter 2"/>
          <p:cNvSpPr>
            <a:spLocks noGrp="1"/>
          </p:cNvSpPr>
          <p:nvPr>
            <p:ph type="dt" sz="half" idx="10"/>
          </p:nvPr>
        </p:nvSpPr>
        <p:spPr bwMode="auto"/>
        <p:txBody>
          <a:bodyPr/>
          <a:lstStyle/>
          <a:p>
            <a:pPr>
              <a:defRPr/>
            </a:pPr>
            <a:fld id="{01EFCBF2-F207-4CAE-A66B-B5A1437B2F96}" type="datetimeFigureOut">
              <a:rPr lang="de-DE"/>
              <a:t>30.07.2020</a:t>
            </a:fld>
            <a:endParaRPr lang="de-DE"/>
          </a:p>
        </p:txBody>
      </p:sp>
      <p:sp>
        <p:nvSpPr>
          <p:cNvPr id="6" name="Fußzeilenplatzhalter 3"/>
          <p:cNvSpPr>
            <a:spLocks noGrp="1"/>
          </p:cNvSpPr>
          <p:nvPr>
            <p:ph type="ftr" sz="quarter" idx="11"/>
          </p:nvPr>
        </p:nvSpPr>
        <p:spPr bwMode="auto"/>
        <p:txBody>
          <a:bodyPr/>
          <a:lstStyle/>
          <a:p>
            <a:pPr>
              <a:defRPr/>
            </a:pPr>
            <a:endParaRPr lang="de-DE"/>
          </a:p>
        </p:txBody>
      </p:sp>
      <p:sp>
        <p:nvSpPr>
          <p:cNvPr id="7" name="Foliennummernplatzhalter 4"/>
          <p:cNvSpPr>
            <a:spLocks noGrp="1"/>
          </p:cNvSpPr>
          <p:nvPr>
            <p:ph type="sldNum" sz="quarter" idx="12"/>
          </p:nvPr>
        </p:nvSpPr>
        <p:spPr bwMode="auto"/>
        <p:txBody>
          <a:bodyPr/>
          <a:lstStyle/>
          <a:p>
            <a:pPr>
              <a:defRPr/>
            </a:pPr>
            <a:fld id="{5BCEF664-70C0-4BFE-99D9-701912A2A06B}" type="slidenum">
              <a:rPr lang="de-DE"/>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4" name="Datumsplatzhalter 1"/>
          <p:cNvSpPr>
            <a:spLocks noGrp="1"/>
          </p:cNvSpPr>
          <p:nvPr>
            <p:ph type="dt" sz="half" idx="10"/>
          </p:nvPr>
        </p:nvSpPr>
        <p:spPr bwMode="auto"/>
        <p:txBody>
          <a:bodyPr/>
          <a:lstStyle/>
          <a:p>
            <a:pPr>
              <a:defRPr/>
            </a:pPr>
            <a:fld id="{01EFCBF2-F207-4CAE-A66B-B5A1437B2F96}" type="datetimeFigureOut">
              <a:rPr lang="de-DE"/>
              <a:t>30.07.2020</a:t>
            </a:fld>
            <a:endParaRPr lang="de-DE"/>
          </a:p>
        </p:txBody>
      </p:sp>
      <p:sp>
        <p:nvSpPr>
          <p:cNvPr id="5" name="Fußzeilenplatzhalter 2"/>
          <p:cNvSpPr>
            <a:spLocks noGrp="1"/>
          </p:cNvSpPr>
          <p:nvPr>
            <p:ph type="ftr" sz="quarter" idx="11"/>
          </p:nvPr>
        </p:nvSpPr>
        <p:spPr bwMode="auto"/>
        <p:txBody>
          <a:bodyPr/>
          <a:lstStyle/>
          <a:p>
            <a:pPr>
              <a:defRPr/>
            </a:pPr>
            <a:endParaRPr lang="de-DE"/>
          </a:p>
        </p:txBody>
      </p:sp>
      <p:sp>
        <p:nvSpPr>
          <p:cNvPr id="6" name="Foliennummernplatzhalter 3"/>
          <p:cNvSpPr>
            <a:spLocks noGrp="1"/>
          </p:cNvSpPr>
          <p:nvPr>
            <p:ph type="sldNum" sz="quarter" idx="12"/>
          </p:nvPr>
        </p:nvSpPr>
        <p:spPr bwMode="auto"/>
        <p:txBody>
          <a:bodyPr/>
          <a:lstStyle/>
          <a:p>
            <a:pPr>
              <a:defRPr/>
            </a:pPr>
            <a:fld id="{5BCEF664-70C0-4BFE-99D9-701912A2A06B}" type="slidenum">
              <a:rPr lang="de-DE"/>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839788" y="457200"/>
            <a:ext cx="3932237" cy="1600200"/>
          </a:xfrm>
        </p:spPr>
        <p:txBody>
          <a:bodyPr anchor="b"/>
          <a:lstStyle>
            <a:lvl1pPr>
              <a:defRPr sz="3200"/>
            </a:lvl1pPr>
          </a:lstStyle>
          <a:p>
            <a:pPr>
              <a:defRPr/>
            </a:pPr>
            <a:r>
              <a:rPr lang="de-DE"/>
              <a:t>Mastertitelformat bearbeiten</a:t>
            </a:r>
            <a:endParaRPr/>
          </a:p>
        </p:txBody>
      </p:sp>
      <p:sp>
        <p:nvSpPr>
          <p:cNvPr id="5" name="Inhaltsplatzhalter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Textplatzhalt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Mastertextformat bearbeiten</a:t>
            </a:r>
            <a:endParaRPr/>
          </a:p>
        </p:txBody>
      </p:sp>
      <p:sp>
        <p:nvSpPr>
          <p:cNvPr id="7" name="Datumsplatzhalter 4"/>
          <p:cNvSpPr>
            <a:spLocks noGrp="1"/>
          </p:cNvSpPr>
          <p:nvPr>
            <p:ph type="dt" sz="half" idx="10"/>
          </p:nvPr>
        </p:nvSpPr>
        <p:spPr bwMode="auto"/>
        <p:txBody>
          <a:bodyPr/>
          <a:lstStyle/>
          <a:p>
            <a:pPr>
              <a:defRPr/>
            </a:pPr>
            <a:fld id="{01EFCBF2-F207-4CAE-A66B-B5A1437B2F96}" type="datetimeFigureOut">
              <a:rPr lang="de-DE"/>
              <a:t>30.07.2020</a:t>
            </a:fld>
            <a:endParaRPr lang="de-DE"/>
          </a:p>
        </p:txBody>
      </p:sp>
      <p:sp>
        <p:nvSpPr>
          <p:cNvPr id="8" name="Fußzeilenplatzhalter 5"/>
          <p:cNvSpPr>
            <a:spLocks noGrp="1"/>
          </p:cNvSpPr>
          <p:nvPr>
            <p:ph type="ftr" sz="quarter" idx="11"/>
          </p:nvPr>
        </p:nvSpPr>
        <p:spPr bwMode="auto"/>
        <p:txBody>
          <a:bodyPr/>
          <a:lstStyle/>
          <a:p>
            <a:pPr>
              <a:defRPr/>
            </a:pPr>
            <a:endParaRPr lang="de-DE"/>
          </a:p>
        </p:txBody>
      </p:sp>
      <p:sp>
        <p:nvSpPr>
          <p:cNvPr id="9" name="Foliennummernplatzhalter 6"/>
          <p:cNvSpPr>
            <a:spLocks noGrp="1"/>
          </p:cNvSpPr>
          <p:nvPr>
            <p:ph type="sldNum" sz="quarter" idx="12"/>
          </p:nvPr>
        </p:nvSpPr>
        <p:spPr bwMode="auto"/>
        <p:txBody>
          <a:bodyPr/>
          <a:lstStyle/>
          <a:p>
            <a:pPr>
              <a:defRPr/>
            </a:pPr>
            <a:fld id="{5BCEF664-70C0-4BFE-99D9-701912A2A06B}" type="slidenum">
              <a:rPr lang="de-DE"/>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839788" y="457200"/>
            <a:ext cx="3932237" cy="1600200"/>
          </a:xfrm>
        </p:spPr>
        <p:txBody>
          <a:bodyPr anchor="b"/>
          <a:lstStyle>
            <a:lvl1pPr>
              <a:defRPr sz="3200"/>
            </a:lvl1pPr>
          </a:lstStyle>
          <a:p>
            <a:pPr>
              <a:defRPr/>
            </a:pPr>
            <a:r>
              <a:rPr lang="de-DE"/>
              <a:t>Mastertitelformat bearbeiten</a:t>
            </a:r>
            <a:endParaRPr/>
          </a:p>
        </p:txBody>
      </p:sp>
      <p:sp>
        <p:nvSpPr>
          <p:cNvPr id="5" name="Bildplatzhalter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de-DE"/>
          </a:p>
        </p:txBody>
      </p:sp>
      <p:sp>
        <p:nvSpPr>
          <p:cNvPr id="6" name="Textplatzhalt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Mastertextformat bearbeiten</a:t>
            </a:r>
            <a:endParaRPr/>
          </a:p>
        </p:txBody>
      </p:sp>
      <p:sp>
        <p:nvSpPr>
          <p:cNvPr id="7" name="Datumsplatzhalter 4"/>
          <p:cNvSpPr>
            <a:spLocks noGrp="1"/>
          </p:cNvSpPr>
          <p:nvPr>
            <p:ph type="dt" sz="half" idx="10"/>
          </p:nvPr>
        </p:nvSpPr>
        <p:spPr bwMode="auto"/>
        <p:txBody>
          <a:bodyPr/>
          <a:lstStyle/>
          <a:p>
            <a:pPr>
              <a:defRPr/>
            </a:pPr>
            <a:fld id="{01EFCBF2-F207-4CAE-A66B-B5A1437B2F96}" type="datetimeFigureOut">
              <a:rPr lang="de-DE"/>
              <a:t>30.07.2020</a:t>
            </a:fld>
            <a:endParaRPr lang="de-DE"/>
          </a:p>
        </p:txBody>
      </p:sp>
      <p:sp>
        <p:nvSpPr>
          <p:cNvPr id="8" name="Fußzeilenplatzhalter 5"/>
          <p:cNvSpPr>
            <a:spLocks noGrp="1"/>
          </p:cNvSpPr>
          <p:nvPr>
            <p:ph type="ftr" sz="quarter" idx="11"/>
          </p:nvPr>
        </p:nvSpPr>
        <p:spPr bwMode="auto"/>
        <p:txBody>
          <a:bodyPr/>
          <a:lstStyle/>
          <a:p>
            <a:pPr>
              <a:defRPr/>
            </a:pPr>
            <a:endParaRPr lang="de-DE"/>
          </a:p>
        </p:txBody>
      </p:sp>
      <p:sp>
        <p:nvSpPr>
          <p:cNvPr id="9" name="Foliennummernplatzhalter 6"/>
          <p:cNvSpPr>
            <a:spLocks noGrp="1"/>
          </p:cNvSpPr>
          <p:nvPr>
            <p:ph type="sldNum" sz="quarter" idx="12"/>
          </p:nvPr>
        </p:nvSpPr>
        <p:spPr bwMode="auto"/>
        <p:txBody>
          <a:bodyPr/>
          <a:lstStyle/>
          <a:p>
            <a:pPr>
              <a:defRPr/>
            </a:pPr>
            <a:fld id="{5BCEF664-70C0-4BFE-99D9-701912A2A06B}" type="slidenum">
              <a:rPr lang="de-DE"/>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Titelplatzhalt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de-DE"/>
              <a:t>Mastertitelformat bearbeiten</a:t>
            </a:r>
            <a:endParaRPr/>
          </a:p>
        </p:txBody>
      </p:sp>
      <p:sp>
        <p:nvSpPr>
          <p:cNvPr id="5" name="Textplatzhalt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1EFCBF2-F207-4CAE-A66B-B5A1437B2F96}" type="datetimeFigureOut">
              <a:rPr lang="de-DE"/>
              <a:t>30.07.2020</a:t>
            </a:fld>
            <a:endParaRPr lang="de-DE"/>
          </a:p>
        </p:txBody>
      </p:sp>
      <p:sp>
        <p:nvSpPr>
          <p:cNvPr id="7" name="Fußzeilenplatzhalter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de-DE"/>
          </a:p>
        </p:txBody>
      </p:sp>
      <p:sp>
        <p:nvSpPr>
          <p:cNvPr id="8" name="Foliennummernplatzhalter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BCEF664-70C0-4BFE-99D9-701912A2A06B}" type="slidenum">
              <a:rPr lang="de-DE"/>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Grafik 4"/>
          <p:cNvPicPr>
            <a:picLocks noChangeAspect="1"/>
          </p:cNvPicPr>
          <p:nvPr/>
        </p:nvPicPr>
        <p:blipFill>
          <a:blip r:embed="rId2"/>
          <a:stretch/>
        </p:blipFill>
        <p:spPr bwMode="auto">
          <a:xfrm>
            <a:off x="183850" y="127877"/>
            <a:ext cx="11819614" cy="1808306"/>
          </a:xfrm>
          <a:prstGeom prst="rect">
            <a:avLst/>
          </a:prstGeom>
        </p:spPr>
      </p:pic>
      <p:sp>
        <p:nvSpPr>
          <p:cNvPr id="5" name="Rechteck 7"/>
          <p:cNvSpPr/>
          <p:nvPr/>
        </p:nvSpPr>
        <p:spPr bwMode="auto">
          <a:xfrm>
            <a:off x="254523" y="1318619"/>
            <a:ext cx="1338606" cy="405353"/>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defRPr/>
            </a:pPr>
            <a:endParaRPr lang="de-DE"/>
          </a:p>
        </p:txBody>
      </p:sp>
      <p:sp>
        <p:nvSpPr>
          <p:cNvPr id="7" name="Rechteck 10"/>
          <p:cNvSpPr/>
          <p:nvPr/>
        </p:nvSpPr>
        <p:spPr bwMode="auto">
          <a:xfrm>
            <a:off x="9615340" y="1318619"/>
            <a:ext cx="2199588" cy="188536"/>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defRPr/>
            </a:pPr>
            <a:endParaRPr lang="de-DE"/>
          </a:p>
        </p:txBody>
      </p:sp>
      <p:sp>
        <p:nvSpPr>
          <p:cNvPr id="8" name="Textfeld 11"/>
          <p:cNvSpPr>
            <a:spLocks/>
          </p:cNvSpPr>
          <p:nvPr/>
        </p:nvSpPr>
        <p:spPr bwMode="auto">
          <a:xfrm>
            <a:off x="226241" y="1936183"/>
            <a:ext cx="11777223" cy="4339650"/>
          </a:xfrm>
          <a:prstGeom prst="rect">
            <a:avLst/>
          </a:prstGeom>
          <a:noFill/>
        </p:spPr>
        <p:txBody>
          <a:bodyPr wrap="square" rtlCol="0">
            <a:spAutoFit/>
          </a:bodyPr>
          <a:lstStyle/>
          <a:p>
            <a:pPr>
              <a:defRPr/>
            </a:pPr>
            <a:r>
              <a:rPr lang="de-DE" sz="1400" dirty="0"/>
              <a:t>Hallo an den Vertrieb und das Shop-Management,</a:t>
            </a:r>
            <a:endParaRPr sz="1400" dirty="0"/>
          </a:p>
          <a:p>
            <a:pPr>
              <a:defRPr/>
            </a:pPr>
            <a:r>
              <a:rPr lang="de-DE" sz="1400" dirty="0"/>
              <a:t> </a:t>
            </a:r>
            <a:endParaRPr sz="1400" dirty="0"/>
          </a:p>
          <a:p>
            <a:pPr>
              <a:defRPr/>
            </a:pPr>
            <a:r>
              <a:rPr lang="de-DE" sz="1400" dirty="0"/>
              <a:t>auf der Fachmesse E-Commerce4All bekam ich die Rückmeldung, dass unser Geschäftsmodell zu wenig breit aufgestellt ist. </a:t>
            </a:r>
          </a:p>
          <a:p>
            <a:pPr>
              <a:defRPr/>
            </a:pPr>
            <a:endParaRPr lang="de-DE" sz="1400" dirty="0"/>
          </a:p>
          <a:p>
            <a:pPr>
              <a:defRPr/>
            </a:pPr>
            <a:r>
              <a:rPr lang="de-DE" sz="1400" dirty="0"/>
              <a:t>Unser einziger Vertriebskanal ist der Online-Shop – zwar recht erfolgreich, aber für Umsatzschwankungen sehr anfällig. </a:t>
            </a:r>
          </a:p>
          <a:p>
            <a:pPr>
              <a:defRPr/>
            </a:pPr>
            <a:endParaRPr lang="de-DE" sz="1400" dirty="0"/>
          </a:p>
          <a:p>
            <a:pPr>
              <a:defRPr/>
            </a:pPr>
            <a:r>
              <a:rPr lang="de-DE" sz="1400" dirty="0"/>
              <a:t>Hingegen gibt es offensichtlich noch weitere Absatzwege, über die wir unsere Produkte verkaufen könnten. Diese Kanäle existieren für uns Online-</a:t>
            </a:r>
            <a:r>
              <a:rPr lang="de-DE" sz="1400" dirty="0" err="1"/>
              <a:t>Händer</a:t>
            </a:r>
            <a:r>
              <a:rPr lang="de-DE" sz="1400" dirty="0"/>
              <a:t> nicht nur in der Online-Welt, sondern auch in der realen Welt (Offline) gibt es für uns Möglichkeiten. Auf der Messe sagte man mir, dass es mitunter auch sehr individuelle Möglichkeiten gibt, um Produkte an die Frau bzw. den Mann zu bringen. Dies hängt immer von Sortiment, vom Budget, der Kreativität und der jeweiligen Marketingstrategie ab. </a:t>
            </a:r>
          </a:p>
          <a:p>
            <a:pPr>
              <a:defRPr/>
            </a:pPr>
            <a:endParaRPr lang="de-DE" sz="1400" dirty="0"/>
          </a:p>
          <a:p>
            <a:pPr>
              <a:defRPr/>
            </a:pPr>
            <a:r>
              <a:rPr lang="de-DE" sz="1400" dirty="0"/>
              <a:t>Wie ich gesehen habe nutzen unsere Wettbewerber unterschiedlichste Vertriebskanäle. Deshalb möchte ich Sie bitten, die aktuellen Vertriebskanäle im E-Commerce sowie den stationären Handel und Versandhandel übersichtlich aufzulisten und die einzelnen Vertriebskanäle hinsichtlich Bedeutung und Eignung für unseren Online-Vertrieb in der </a:t>
            </a:r>
            <a:r>
              <a:rPr lang="de-DE" sz="1400" dirty="0" err="1"/>
              <a:t>Jamando</a:t>
            </a:r>
            <a:r>
              <a:rPr lang="de-DE" sz="1400" dirty="0"/>
              <a:t> GmbH kurz abzuwägen.</a:t>
            </a:r>
          </a:p>
          <a:p>
            <a:pPr>
              <a:defRPr/>
            </a:pPr>
            <a:r>
              <a:rPr lang="de-DE" sz="1200" dirty="0"/>
              <a:t> </a:t>
            </a:r>
            <a:endParaRPr sz="1200" dirty="0"/>
          </a:p>
          <a:p>
            <a:pPr>
              <a:defRPr/>
            </a:pPr>
            <a:r>
              <a:rPr lang="de-DE" sz="1400" dirty="0"/>
              <a:t>Freundliche Grüße</a:t>
            </a:r>
            <a:endParaRPr sz="1400" dirty="0"/>
          </a:p>
          <a:p>
            <a:pPr>
              <a:defRPr/>
            </a:pPr>
            <a:r>
              <a:rPr lang="de-DE" sz="1400" dirty="0"/>
              <a:t>Armin Berger</a:t>
            </a:r>
            <a:endParaRPr sz="1400" dirty="0"/>
          </a:p>
          <a:p>
            <a:pPr>
              <a:defRPr/>
            </a:pPr>
            <a:r>
              <a:rPr lang="de-DE" sz="2200" dirty="0"/>
              <a:t>Geschäftsleitung </a:t>
            </a:r>
            <a:endParaRPr dirty="0"/>
          </a:p>
          <a:p>
            <a:pPr>
              <a:defRPr/>
            </a:pPr>
            <a:endParaRPr lang="de-DE" dirty="0"/>
          </a:p>
        </p:txBody>
      </p:sp>
      <p:sp>
        <p:nvSpPr>
          <p:cNvPr id="9" name="Rechteck 12"/>
          <p:cNvSpPr/>
          <p:nvPr/>
        </p:nvSpPr>
        <p:spPr bwMode="auto">
          <a:xfrm>
            <a:off x="183850" y="127877"/>
            <a:ext cx="11819614" cy="648973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6" name="Textfeld 9"/>
          <p:cNvSpPr>
            <a:spLocks/>
          </p:cNvSpPr>
          <p:nvPr/>
        </p:nvSpPr>
        <p:spPr bwMode="auto">
          <a:xfrm>
            <a:off x="254522" y="1198129"/>
            <a:ext cx="6489549" cy="646331"/>
          </a:xfrm>
          <a:prstGeom prst="rect">
            <a:avLst/>
          </a:prstGeom>
          <a:noFill/>
        </p:spPr>
        <p:txBody>
          <a:bodyPr wrap="square" rtlCol="0">
            <a:spAutoFit/>
          </a:bodyPr>
          <a:lstStyle/>
          <a:p>
            <a:pPr>
              <a:defRPr/>
            </a:pPr>
            <a:r>
              <a:rPr lang="de-DE" dirty="0"/>
              <a:t>Von: Armin.Berger@jamando.de</a:t>
            </a:r>
            <a:endParaRPr dirty="0"/>
          </a:p>
          <a:p>
            <a:pPr>
              <a:defRPr/>
            </a:pPr>
            <a:r>
              <a:rPr lang="de-DE" dirty="0"/>
              <a:t>An: Vertrieb@jamando.de; Shop-Management@jamando.de</a:t>
            </a:r>
            <a:endParaRPr dirty="0"/>
          </a:p>
        </p:txBody>
      </p:sp>
      <p:sp>
        <p:nvSpPr>
          <p:cNvPr id="3" name="Textfeld 2">
            <a:extLst>
              <a:ext uri="{FF2B5EF4-FFF2-40B4-BE49-F238E27FC236}">
                <a16:creationId xmlns:a16="http://schemas.microsoft.com/office/drawing/2014/main" id="{3A10EC41-136F-4985-9BE9-B18B2A29B354}"/>
              </a:ext>
            </a:extLst>
          </p:cNvPr>
          <p:cNvSpPr txBox="1"/>
          <p:nvPr/>
        </p:nvSpPr>
        <p:spPr>
          <a:xfrm>
            <a:off x="1703512" y="240384"/>
            <a:ext cx="864096" cy="215444"/>
          </a:xfrm>
          <a:prstGeom prst="rect">
            <a:avLst/>
          </a:prstGeom>
          <a:solidFill>
            <a:schemeClr val="bg1"/>
          </a:solidFill>
        </p:spPr>
        <p:txBody>
          <a:bodyPr wrap="square" rtlCol="0">
            <a:spAutoFit/>
          </a:bodyPr>
          <a:lstStyle/>
          <a:p>
            <a:endParaRPr lang="de-DE" sz="800" dirty="0"/>
          </a:p>
        </p:txBody>
      </p:sp>
      <p:sp>
        <p:nvSpPr>
          <p:cNvPr id="10" name="Textfeld 9">
            <a:extLst>
              <a:ext uri="{FF2B5EF4-FFF2-40B4-BE49-F238E27FC236}">
                <a16:creationId xmlns:a16="http://schemas.microsoft.com/office/drawing/2014/main" id="{97AEDDAC-3A0E-48FA-BAE7-CE58C8AAE199}"/>
              </a:ext>
            </a:extLst>
          </p:cNvPr>
          <p:cNvSpPr txBox="1"/>
          <p:nvPr/>
        </p:nvSpPr>
        <p:spPr bwMode="auto">
          <a:xfrm>
            <a:off x="254523" y="1072937"/>
            <a:ext cx="864096" cy="215444"/>
          </a:xfrm>
          <a:prstGeom prst="rect">
            <a:avLst/>
          </a:prstGeom>
          <a:solidFill>
            <a:schemeClr val="bg1"/>
          </a:solidFill>
        </p:spPr>
        <p:txBody>
          <a:bodyPr wrap="square" rtlCol="0">
            <a:spAutoFit/>
          </a:bodyPr>
          <a:lstStyle/>
          <a:p>
            <a:endParaRPr lang="de-DE" sz="800" dirty="0"/>
          </a:p>
        </p:txBody>
      </p:sp>
    </p:spTree>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207</Words>
  <Application>Microsoft Office PowerPoint</Application>
  <DocSecurity>0</DocSecurity>
  <PresentationFormat>Breitbild</PresentationFormat>
  <Paragraphs>15</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Martin Meißner</dc:creator>
  <cp:keywords/>
  <dc:description/>
  <cp:lastModifiedBy>Ernst</cp:lastModifiedBy>
  <cp:revision>16</cp:revision>
  <dcterms:created xsi:type="dcterms:W3CDTF">2018-09-30T09:16:15Z</dcterms:created>
  <dcterms:modified xsi:type="dcterms:W3CDTF">2020-07-30T14:48:54Z</dcterms:modified>
  <cp:category/>
  <dc:identifier/>
  <cp:contentStatus/>
  <dc:language/>
  <cp:version/>
</cp:coreProperties>
</file>