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80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30.07.2020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b="1" dirty="0"/>
              <a:t>Projektgruppe neuer Vertriebskanal</a:t>
            </a:r>
            <a:endParaRPr lang="de-DE" dirty="0"/>
          </a:p>
          <a:p>
            <a:pPr>
              <a:defRPr/>
            </a:pPr>
            <a:endParaRPr lang="de-DE" sz="1400" dirty="0"/>
          </a:p>
          <a:p>
            <a:pPr>
              <a:defRPr/>
            </a:pPr>
            <a:r>
              <a:rPr lang="de-DE" sz="1600" dirty="0"/>
              <a:t>Hallo an den Vertrieb und das Shop-Management,</a:t>
            </a:r>
            <a:endParaRPr sz="1600" dirty="0"/>
          </a:p>
          <a:p>
            <a:pPr>
              <a:defRPr/>
            </a:pPr>
            <a:r>
              <a:rPr lang="de-DE" sz="1600" dirty="0"/>
              <a:t> </a:t>
            </a:r>
            <a:endParaRPr sz="1600" dirty="0"/>
          </a:p>
          <a:p>
            <a:pPr>
              <a:defRPr/>
            </a:pPr>
            <a:r>
              <a:rPr lang="de-DE" sz="1600" dirty="0"/>
              <a:t>aus der Präsentation der Vertriebskanäle hat die Geschäftsführung fünf als überprüfenswert herausgesucht: Soziale Medien - App - Markplatz - (Preis)Suchmaschinen – Reseller.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Sie haben sich dankenswerter Weise für einen Projektgruppe zur Auswahl eines neuen Vertriebskanals zur Verfügung gestellt. Wichtig bei der Einführung – und das zeigt sich bei unseren Kunden immer wieder – ist eine gute Umsetzung von Benutzerfreundlichkeit, Softwareergonomie, Funktionalität und responsives Design in den einzelnen Vertriebskanälen.</a:t>
            </a:r>
          </a:p>
          <a:p>
            <a:pPr>
              <a:defRPr/>
            </a:pPr>
            <a:endParaRPr lang="de-DE" sz="1600" dirty="0"/>
          </a:p>
          <a:p>
            <a:pPr>
              <a:defRPr/>
            </a:pPr>
            <a:r>
              <a:rPr lang="de-DE" sz="1600" dirty="0"/>
              <a:t>Recherchieren Sie zuerst die Umsetzung dieser Vertriebskanäle bei unseren Mitbewerbern. Ich müsste mich sehr täuschen, wenn unsere Konkurrenten schon weiter wie wir sind.</a:t>
            </a:r>
          </a:p>
          <a:p>
            <a:pPr>
              <a:defRPr/>
            </a:pPr>
            <a:r>
              <a:rPr lang="de-DE" sz="1400" dirty="0"/>
              <a:t> </a:t>
            </a:r>
            <a:endParaRPr sz="1400" dirty="0"/>
          </a:p>
          <a:p>
            <a:pPr>
              <a:defRPr/>
            </a:pPr>
            <a:r>
              <a:rPr lang="de-DE" sz="1600" dirty="0"/>
              <a:t>Freundliche Grüße</a:t>
            </a:r>
            <a:endParaRPr sz="1600" dirty="0"/>
          </a:p>
          <a:p>
            <a:pPr>
              <a:defRPr/>
            </a:pPr>
            <a:r>
              <a:rPr lang="de-DE" sz="1600" dirty="0"/>
              <a:t>Armin Berger</a:t>
            </a:r>
            <a:endParaRPr sz="16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2" y="1198129"/>
            <a:ext cx="6489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</a:t>
            </a:r>
            <a:r>
              <a:rPr lang="de-DE"/>
              <a:t>: ProjektteamNeuerVertriebsweg@</a:t>
            </a:r>
            <a:r>
              <a:rPr lang="de-DE" dirty="0"/>
              <a:t>jamando.de 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137</Words>
  <Application>Microsoft Office PowerPoint</Application>
  <DocSecurity>0</DocSecurity>
  <PresentationFormat>Breitbild</PresentationFormat>
  <Paragraphs>15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Martin Meißner</dc:creator>
  <cp:keywords/>
  <dc:description/>
  <cp:lastModifiedBy>Ernst</cp:lastModifiedBy>
  <cp:revision>19</cp:revision>
  <dcterms:created xsi:type="dcterms:W3CDTF">2018-09-30T09:16:15Z</dcterms:created>
  <dcterms:modified xsi:type="dcterms:W3CDTF">2020-07-30T15:04:23Z</dcterms:modified>
  <cp:category/>
  <dc:identifier/>
  <cp:contentStatus/>
  <dc:language/>
  <cp:version/>
</cp:coreProperties>
</file>