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12192000"/>
  <p:defaultTextStyle>
    <a:defPPr>
      <a:defRPr lang="de-DE"/>
    </a:defPPr>
    <a:lvl1pPr marL="0" algn="l" defTabSz="914400">
      <a:defRPr sz="18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>
      <a:defRPr sz="18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>
      <a:defRPr sz="18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>
      <a:defRPr sz="18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>
      <a:defRPr sz="18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>
      <a:defRPr sz="18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>
      <a:defRPr sz="18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>
      <a:defRPr sz="18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>
      <a:defRPr sz="18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804" y="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" preserve="1" userDrawn="1">
  <p:cSld name="Titelfoli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el 1"/>
          <p:cNvSpPr>
            <a:spLocks noGrp="1"/>
          </p:cNvSpPr>
          <p:nvPr>
            <p:ph type="ctrTitle"/>
          </p:nvPr>
        </p:nvSpPr>
        <p:spPr bwMode="auto"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pPr>
              <a:defRPr/>
            </a:pPr>
            <a:r>
              <a:rPr lang="de-DE"/>
              <a:t>Mastertitelformat bearbeiten</a:t>
            </a:r>
            <a:endParaRPr/>
          </a:p>
        </p:txBody>
      </p:sp>
      <p:sp>
        <p:nvSpPr>
          <p:cNvPr id="5" name="Untertitel 2"/>
          <p:cNvSpPr>
            <a:spLocks noGrp="1"/>
          </p:cNvSpPr>
          <p:nvPr>
            <p:ph type="subTitle" idx="1"/>
          </p:nvPr>
        </p:nvSpPr>
        <p:spPr bwMode="auto"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>
              <a:defRPr/>
            </a:pPr>
            <a:r>
              <a:rPr lang="de-DE"/>
              <a:t>Master-Untertitelformat bearbeiten</a:t>
            </a:r>
            <a:endParaRPr/>
          </a:p>
        </p:txBody>
      </p:sp>
      <p:sp>
        <p:nvSpPr>
          <p:cNvPr id="6" name="Datumsplatzhalt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01EFCBF2-F207-4CAE-A66B-B5A1437B2F96}" type="datetimeFigureOut">
              <a:rPr lang="de-DE"/>
              <a:t>30.07.2020</a:t>
            </a:fld>
            <a:endParaRPr lang="de-DE"/>
          </a:p>
        </p:txBody>
      </p:sp>
      <p:sp>
        <p:nvSpPr>
          <p:cNvPr id="7" name="Fußzeilenplatzhalt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8" name="Foliennummernplatzhalt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5BCEF664-70C0-4BFE-99D9-701912A2A06B}" type="slidenum">
              <a:rPr lang="de-DE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vertTx" preserve="1" userDrawn="1">
  <p:cSld name="Titel und vertikaler Tex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el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de-DE"/>
              <a:t>Mastertitelformat bearbeiten</a:t>
            </a:r>
            <a:endParaRPr/>
          </a:p>
        </p:txBody>
      </p:sp>
      <p:sp>
        <p:nvSpPr>
          <p:cNvPr id="5" name="Vertikaler Textplatzhalter 2"/>
          <p:cNvSpPr>
            <a:spLocks noGrp="1"/>
          </p:cNvSpPr>
          <p:nvPr>
            <p:ph type="body" orient="vert" idx="1"/>
          </p:nvPr>
        </p:nvSpPr>
        <p:spPr bwMode="auto"/>
        <p:txBody>
          <a:bodyPr vert="eaVert"/>
          <a:lstStyle/>
          <a:p>
            <a:pPr lvl="0">
              <a:defRPr/>
            </a:pPr>
            <a:r>
              <a:rPr lang="de-DE"/>
              <a:t>Mastertextformat bearbeiten</a:t>
            </a:r>
            <a:endParaRPr/>
          </a:p>
          <a:p>
            <a:pPr lvl="1">
              <a:defRPr/>
            </a:pPr>
            <a:r>
              <a:rPr lang="de-DE"/>
              <a:t>Zweite Ebene</a:t>
            </a:r>
            <a:endParaRPr/>
          </a:p>
          <a:p>
            <a:pPr lvl="2">
              <a:defRPr/>
            </a:pPr>
            <a:r>
              <a:rPr lang="de-DE"/>
              <a:t>Dritte Ebene</a:t>
            </a:r>
            <a:endParaRPr/>
          </a:p>
          <a:p>
            <a:pPr lvl="3">
              <a:defRPr/>
            </a:pPr>
            <a:r>
              <a:rPr lang="de-DE"/>
              <a:t>Vierte Ebene</a:t>
            </a:r>
            <a:endParaRPr/>
          </a:p>
          <a:p>
            <a:pPr lvl="4">
              <a:defRPr/>
            </a:pPr>
            <a:r>
              <a:rPr lang="de-DE"/>
              <a:t>Fünfte Ebene</a:t>
            </a:r>
            <a:endParaRPr/>
          </a:p>
        </p:txBody>
      </p:sp>
      <p:sp>
        <p:nvSpPr>
          <p:cNvPr id="6" name="Datumsplatzhalt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01EFCBF2-F207-4CAE-A66B-B5A1437B2F96}" type="datetimeFigureOut">
              <a:rPr lang="de-DE"/>
              <a:t>30.07.2020</a:t>
            </a:fld>
            <a:endParaRPr lang="de-DE"/>
          </a:p>
        </p:txBody>
      </p:sp>
      <p:sp>
        <p:nvSpPr>
          <p:cNvPr id="7" name="Fußzeilenplatzhalt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8" name="Foliennummernplatzhalt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5BCEF664-70C0-4BFE-99D9-701912A2A06B}" type="slidenum">
              <a:rPr lang="de-DE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vertTitleAndTx" preserve="1" userDrawn="1">
  <p:cSld name="Vertikaler Titel und Tex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Vertikaler Titel 1"/>
          <p:cNvSpPr>
            <a:spLocks noGrp="1"/>
          </p:cNvSpPr>
          <p:nvPr>
            <p:ph type="title" orient="vert"/>
          </p:nvPr>
        </p:nvSpPr>
        <p:spPr bwMode="auto">
          <a:xfrm>
            <a:off x="8724900" y="365125"/>
            <a:ext cx="2628900" cy="5811838"/>
          </a:xfrm>
        </p:spPr>
        <p:txBody>
          <a:bodyPr vert="eaVert"/>
          <a:lstStyle/>
          <a:p>
            <a:pPr>
              <a:defRPr/>
            </a:pPr>
            <a:r>
              <a:rPr lang="de-DE"/>
              <a:t>Mastertitelformat bearbeiten</a:t>
            </a:r>
            <a:endParaRPr/>
          </a:p>
        </p:txBody>
      </p:sp>
      <p:sp>
        <p:nvSpPr>
          <p:cNvPr id="5" name="Vertikaler Textplatzhalter 2"/>
          <p:cNvSpPr>
            <a:spLocks noGrp="1"/>
          </p:cNvSpPr>
          <p:nvPr>
            <p:ph type="body" orient="vert" idx="1"/>
          </p:nvPr>
        </p:nvSpPr>
        <p:spPr bwMode="auto">
          <a:xfrm>
            <a:off x="838200" y="365125"/>
            <a:ext cx="7734300" cy="5811838"/>
          </a:xfrm>
        </p:spPr>
        <p:txBody>
          <a:bodyPr vert="eaVert"/>
          <a:lstStyle/>
          <a:p>
            <a:pPr lvl="0">
              <a:defRPr/>
            </a:pPr>
            <a:r>
              <a:rPr lang="de-DE"/>
              <a:t>Mastertextformat bearbeiten</a:t>
            </a:r>
            <a:endParaRPr/>
          </a:p>
          <a:p>
            <a:pPr lvl="1">
              <a:defRPr/>
            </a:pPr>
            <a:r>
              <a:rPr lang="de-DE"/>
              <a:t>Zweite Ebene</a:t>
            </a:r>
            <a:endParaRPr/>
          </a:p>
          <a:p>
            <a:pPr lvl="2">
              <a:defRPr/>
            </a:pPr>
            <a:r>
              <a:rPr lang="de-DE"/>
              <a:t>Dritte Ebene</a:t>
            </a:r>
            <a:endParaRPr/>
          </a:p>
          <a:p>
            <a:pPr lvl="3">
              <a:defRPr/>
            </a:pPr>
            <a:r>
              <a:rPr lang="de-DE"/>
              <a:t>Vierte Ebene</a:t>
            </a:r>
            <a:endParaRPr/>
          </a:p>
          <a:p>
            <a:pPr lvl="4">
              <a:defRPr/>
            </a:pPr>
            <a:r>
              <a:rPr lang="de-DE"/>
              <a:t>Fünfte Ebene</a:t>
            </a:r>
            <a:endParaRPr/>
          </a:p>
        </p:txBody>
      </p:sp>
      <p:sp>
        <p:nvSpPr>
          <p:cNvPr id="6" name="Datumsplatzhalt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01EFCBF2-F207-4CAE-A66B-B5A1437B2F96}" type="datetimeFigureOut">
              <a:rPr lang="de-DE"/>
              <a:t>30.07.2020</a:t>
            </a:fld>
            <a:endParaRPr lang="de-DE"/>
          </a:p>
        </p:txBody>
      </p:sp>
      <p:sp>
        <p:nvSpPr>
          <p:cNvPr id="7" name="Fußzeilenplatzhalt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8" name="Foliennummernplatzhalt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5BCEF664-70C0-4BFE-99D9-701912A2A06B}" type="slidenum">
              <a:rPr lang="de-DE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" preserve="1" userDrawn="1">
  <p:cSld name="Titel und Inhal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el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de-DE"/>
              <a:t>Mastertitelformat bearbeiten</a:t>
            </a:r>
            <a:endParaRPr/>
          </a:p>
        </p:txBody>
      </p:sp>
      <p:sp>
        <p:nvSpPr>
          <p:cNvPr id="5" name="Inhaltsplatzhalter 2"/>
          <p:cNvSpPr>
            <a:spLocks noGrp="1"/>
          </p:cNvSpPr>
          <p:nvPr>
            <p:ph idx="1"/>
          </p:nvPr>
        </p:nvSpPr>
        <p:spPr bwMode="auto"/>
        <p:txBody>
          <a:bodyPr/>
          <a:lstStyle/>
          <a:p>
            <a:pPr lvl="0">
              <a:defRPr/>
            </a:pPr>
            <a:r>
              <a:rPr lang="de-DE"/>
              <a:t>Mastertextformat bearbeiten</a:t>
            </a:r>
            <a:endParaRPr/>
          </a:p>
          <a:p>
            <a:pPr lvl="1">
              <a:defRPr/>
            </a:pPr>
            <a:r>
              <a:rPr lang="de-DE"/>
              <a:t>Zweite Ebene</a:t>
            </a:r>
            <a:endParaRPr/>
          </a:p>
          <a:p>
            <a:pPr lvl="2">
              <a:defRPr/>
            </a:pPr>
            <a:r>
              <a:rPr lang="de-DE"/>
              <a:t>Dritte Ebene</a:t>
            </a:r>
            <a:endParaRPr/>
          </a:p>
          <a:p>
            <a:pPr lvl="3">
              <a:defRPr/>
            </a:pPr>
            <a:r>
              <a:rPr lang="de-DE"/>
              <a:t>Vierte Ebene</a:t>
            </a:r>
            <a:endParaRPr/>
          </a:p>
          <a:p>
            <a:pPr lvl="4">
              <a:defRPr/>
            </a:pPr>
            <a:r>
              <a:rPr lang="de-DE"/>
              <a:t>Fünfte Ebene</a:t>
            </a:r>
            <a:endParaRPr/>
          </a:p>
        </p:txBody>
      </p:sp>
      <p:sp>
        <p:nvSpPr>
          <p:cNvPr id="6" name="Datumsplatzhalt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01EFCBF2-F207-4CAE-A66B-B5A1437B2F96}" type="datetimeFigureOut">
              <a:rPr lang="de-DE"/>
              <a:t>30.07.2020</a:t>
            </a:fld>
            <a:endParaRPr lang="de-DE"/>
          </a:p>
        </p:txBody>
      </p:sp>
      <p:sp>
        <p:nvSpPr>
          <p:cNvPr id="7" name="Fußzeilenplatzhalt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8" name="Foliennummernplatzhalt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5BCEF664-70C0-4BFE-99D9-701912A2A06B}" type="slidenum">
              <a:rPr lang="de-DE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secHead" preserve="1" userDrawn="1">
  <p:cSld name="Abschnitts- überschrif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el 1"/>
          <p:cNvSpPr>
            <a:spLocks noGrp="1"/>
          </p:cNvSpPr>
          <p:nvPr>
            <p:ph type="title"/>
          </p:nvPr>
        </p:nvSpPr>
        <p:spPr bwMode="auto"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pPr>
              <a:defRPr/>
            </a:pPr>
            <a:r>
              <a:rPr lang="de-DE"/>
              <a:t>Mastertitelformat bearbeiten</a:t>
            </a:r>
            <a:endParaRPr/>
          </a:p>
        </p:txBody>
      </p:sp>
      <p:sp>
        <p:nvSpPr>
          <p:cNvPr id="5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/>
            </a:pPr>
            <a:r>
              <a:rPr lang="de-DE"/>
              <a:t>Mastertextformat bearbeiten</a:t>
            </a:r>
            <a:endParaRPr/>
          </a:p>
        </p:txBody>
      </p:sp>
      <p:sp>
        <p:nvSpPr>
          <p:cNvPr id="6" name="Datumsplatzhalt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01EFCBF2-F207-4CAE-A66B-B5A1437B2F96}" type="datetimeFigureOut">
              <a:rPr lang="de-DE"/>
              <a:t>30.07.2020</a:t>
            </a:fld>
            <a:endParaRPr lang="de-DE"/>
          </a:p>
        </p:txBody>
      </p:sp>
      <p:sp>
        <p:nvSpPr>
          <p:cNvPr id="7" name="Fußzeilenplatzhalt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8" name="Foliennummernplatzhalt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5BCEF664-70C0-4BFE-99D9-701912A2A06B}" type="slidenum">
              <a:rPr lang="de-DE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woObj" preserve="1" userDrawn="1">
  <p:cSld name="Zwei Inhalt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el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de-DE"/>
              <a:t>Mastertitelformat bearbeiten</a:t>
            </a:r>
            <a:endParaRPr/>
          </a:p>
        </p:txBody>
      </p:sp>
      <p:sp>
        <p:nvSpPr>
          <p:cNvPr id="5" name="Inhaltsplatzhalter 2"/>
          <p:cNvSpPr>
            <a:spLocks noGrp="1"/>
          </p:cNvSpPr>
          <p:nvPr>
            <p:ph sz="half" idx="1"/>
          </p:nvPr>
        </p:nvSpPr>
        <p:spPr bwMode="auto">
          <a:xfrm>
            <a:off x="838200" y="1825625"/>
            <a:ext cx="5181600" cy="4351338"/>
          </a:xfrm>
        </p:spPr>
        <p:txBody>
          <a:bodyPr/>
          <a:lstStyle/>
          <a:p>
            <a:pPr lvl="0">
              <a:defRPr/>
            </a:pPr>
            <a:r>
              <a:rPr lang="de-DE"/>
              <a:t>Mastertextformat bearbeiten</a:t>
            </a:r>
            <a:endParaRPr/>
          </a:p>
          <a:p>
            <a:pPr lvl="1">
              <a:defRPr/>
            </a:pPr>
            <a:r>
              <a:rPr lang="de-DE"/>
              <a:t>Zweite Ebene</a:t>
            </a:r>
            <a:endParaRPr/>
          </a:p>
          <a:p>
            <a:pPr lvl="2">
              <a:defRPr/>
            </a:pPr>
            <a:r>
              <a:rPr lang="de-DE"/>
              <a:t>Dritte Ebene</a:t>
            </a:r>
            <a:endParaRPr/>
          </a:p>
          <a:p>
            <a:pPr lvl="3">
              <a:defRPr/>
            </a:pPr>
            <a:r>
              <a:rPr lang="de-DE"/>
              <a:t>Vierte Ebene</a:t>
            </a:r>
            <a:endParaRPr/>
          </a:p>
          <a:p>
            <a:pPr lvl="4">
              <a:defRPr/>
            </a:pPr>
            <a:r>
              <a:rPr lang="de-DE"/>
              <a:t>Fünfte Ebene</a:t>
            </a:r>
            <a:endParaRPr/>
          </a:p>
        </p:txBody>
      </p:sp>
      <p:sp>
        <p:nvSpPr>
          <p:cNvPr id="6" name="Inhaltsplatzhalter 3"/>
          <p:cNvSpPr>
            <a:spLocks noGrp="1"/>
          </p:cNvSpPr>
          <p:nvPr>
            <p:ph sz="half" idx="2"/>
          </p:nvPr>
        </p:nvSpPr>
        <p:spPr bwMode="auto">
          <a:xfrm>
            <a:off x="6172200" y="1825625"/>
            <a:ext cx="5181600" cy="4351338"/>
          </a:xfrm>
        </p:spPr>
        <p:txBody>
          <a:bodyPr/>
          <a:lstStyle/>
          <a:p>
            <a:pPr lvl="0">
              <a:defRPr/>
            </a:pPr>
            <a:r>
              <a:rPr lang="de-DE"/>
              <a:t>Mastertextformat bearbeiten</a:t>
            </a:r>
            <a:endParaRPr/>
          </a:p>
          <a:p>
            <a:pPr lvl="1">
              <a:defRPr/>
            </a:pPr>
            <a:r>
              <a:rPr lang="de-DE"/>
              <a:t>Zweite Ebene</a:t>
            </a:r>
            <a:endParaRPr/>
          </a:p>
          <a:p>
            <a:pPr lvl="2">
              <a:defRPr/>
            </a:pPr>
            <a:r>
              <a:rPr lang="de-DE"/>
              <a:t>Dritte Ebene</a:t>
            </a:r>
            <a:endParaRPr/>
          </a:p>
          <a:p>
            <a:pPr lvl="3">
              <a:defRPr/>
            </a:pPr>
            <a:r>
              <a:rPr lang="de-DE"/>
              <a:t>Vierte Ebene</a:t>
            </a:r>
            <a:endParaRPr/>
          </a:p>
          <a:p>
            <a:pPr lvl="4">
              <a:defRPr/>
            </a:pPr>
            <a:r>
              <a:rPr lang="de-DE"/>
              <a:t>Fünfte Ebene</a:t>
            </a:r>
            <a:endParaRPr/>
          </a:p>
        </p:txBody>
      </p:sp>
      <p:sp>
        <p:nvSpPr>
          <p:cNvPr id="7" name="Datumsplatzhalter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01EFCBF2-F207-4CAE-A66B-B5A1437B2F96}" type="datetimeFigureOut">
              <a:rPr lang="de-DE"/>
              <a:t>30.07.2020</a:t>
            </a:fld>
            <a:endParaRPr lang="de-DE"/>
          </a:p>
        </p:txBody>
      </p:sp>
      <p:sp>
        <p:nvSpPr>
          <p:cNvPr id="8" name="Fußzeilenplatzhalter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9" name="Foliennummernplatzhalter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5BCEF664-70C0-4BFE-99D9-701912A2A06B}" type="slidenum">
              <a:rPr lang="de-DE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woTxTwoObj" preserve="1" userDrawn="1">
  <p:cSld name="Vergleich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el 1"/>
          <p:cNvSpPr>
            <a:spLocks noGrp="1"/>
          </p:cNvSpPr>
          <p:nvPr>
            <p:ph type="title"/>
          </p:nvPr>
        </p:nvSpPr>
        <p:spPr bwMode="auto">
          <a:xfrm>
            <a:off x="839788" y="365125"/>
            <a:ext cx="10515600" cy="1325563"/>
          </a:xfrm>
        </p:spPr>
        <p:txBody>
          <a:bodyPr/>
          <a:lstStyle/>
          <a:p>
            <a:pPr>
              <a:defRPr/>
            </a:pPr>
            <a:r>
              <a:rPr lang="de-DE"/>
              <a:t>Mastertitelformat bearbeiten</a:t>
            </a:r>
            <a:endParaRPr/>
          </a:p>
        </p:txBody>
      </p:sp>
      <p:sp>
        <p:nvSpPr>
          <p:cNvPr id="5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de-DE"/>
              <a:t>Mastertextformat bearbeiten</a:t>
            </a:r>
            <a:endParaRPr/>
          </a:p>
        </p:txBody>
      </p:sp>
      <p:sp>
        <p:nvSpPr>
          <p:cNvPr id="6" name="Inhaltsplatzhalter 3"/>
          <p:cNvSpPr>
            <a:spLocks noGrp="1"/>
          </p:cNvSpPr>
          <p:nvPr>
            <p:ph sz="half" idx="2"/>
          </p:nvPr>
        </p:nvSpPr>
        <p:spPr bwMode="auto">
          <a:xfrm>
            <a:off x="839788" y="2505074"/>
            <a:ext cx="5157787" cy="3684588"/>
          </a:xfrm>
        </p:spPr>
        <p:txBody>
          <a:bodyPr/>
          <a:lstStyle/>
          <a:p>
            <a:pPr lvl="0">
              <a:defRPr/>
            </a:pPr>
            <a:r>
              <a:rPr lang="de-DE"/>
              <a:t>Mastertextformat bearbeiten</a:t>
            </a:r>
            <a:endParaRPr/>
          </a:p>
          <a:p>
            <a:pPr lvl="1">
              <a:defRPr/>
            </a:pPr>
            <a:r>
              <a:rPr lang="de-DE"/>
              <a:t>Zweite Ebene</a:t>
            </a:r>
            <a:endParaRPr/>
          </a:p>
          <a:p>
            <a:pPr lvl="2">
              <a:defRPr/>
            </a:pPr>
            <a:r>
              <a:rPr lang="de-DE"/>
              <a:t>Dritte Ebene</a:t>
            </a:r>
            <a:endParaRPr/>
          </a:p>
          <a:p>
            <a:pPr lvl="3">
              <a:defRPr/>
            </a:pPr>
            <a:r>
              <a:rPr lang="de-DE"/>
              <a:t>Vierte Ebene</a:t>
            </a:r>
            <a:endParaRPr/>
          </a:p>
          <a:p>
            <a:pPr lvl="4">
              <a:defRPr/>
            </a:pPr>
            <a:r>
              <a:rPr lang="de-DE"/>
              <a:t>Fünfte Ebene</a:t>
            </a:r>
            <a:endParaRPr/>
          </a:p>
        </p:txBody>
      </p:sp>
      <p:sp>
        <p:nvSpPr>
          <p:cNvPr id="7" name="Textplatzhalter 4"/>
          <p:cNvSpPr>
            <a:spLocks noGrp="1"/>
          </p:cNvSpPr>
          <p:nvPr>
            <p:ph type="body" sz="quarter" idx="3"/>
          </p:nvPr>
        </p:nvSpPr>
        <p:spPr bwMode="auto"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de-DE"/>
              <a:t>Mastertextformat bearbeiten</a:t>
            </a:r>
            <a:endParaRPr/>
          </a:p>
        </p:txBody>
      </p:sp>
      <p:sp>
        <p:nvSpPr>
          <p:cNvPr id="8" name="Inhaltsplatzhalter 5"/>
          <p:cNvSpPr>
            <a:spLocks noGrp="1"/>
          </p:cNvSpPr>
          <p:nvPr>
            <p:ph sz="quarter" idx="4"/>
          </p:nvPr>
        </p:nvSpPr>
        <p:spPr bwMode="auto">
          <a:xfrm>
            <a:off x="6172200" y="2505074"/>
            <a:ext cx="5183188" cy="3684588"/>
          </a:xfrm>
        </p:spPr>
        <p:txBody>
          <a:bodyPr/>
          <a:lstStyle/>
          <a:p>
            <a:pPr lvl="0">
              <a:defRPr/>
            </a:pPr>
            <a:r>
              <a:rPr lang="de-DE"/>
              <a:t>Mastertextformat bearbeiten</a:t>
            </a:r>
            <a:endParaRPr/>
          </a:p>
          <a:p>
            <a:pPr lvl="1">
              <a:defRPr/>
            </a:pPr>
            <a:r>
              <a:rPr lang="de-DE"/>
              <a:t>Zweite Ebene</a:t>
            </a:r>
            <a:endParaRPr/>
          </a:p>
          <a:p>
            <a:pPr lvl="2">
              <a:defRPr/>
            </a:pPr>
            <a:r>
              <a:rPr lang="de-DE"/>
              <a:t>Dritte Ebene</a:t>
            </a:r>
            <a:endParaRPr/>
          </a:p>
          <a:p>
            <a:pPr lvl="3">
              <a:defRPr/>
            </a:pPr>
            <a:r>
              <a:rPr lang="de-DE"/>
              <a:t>Vierte Ebene</a:t>
            </a:r>
            <a:endParaRPr/>
          </a:p>
          <a:p>
            <a:pPr lvl="4">
              <a:defRPr/>
            </a:pPr>
            <a:r>
              <a:rPr lang="de-DE"/>
              <a:t>Fünfte Ebene</a:t>
            </a:r>
            <a:endParaRPr/>
          </a:p>
        </p:txBody>
      </p:sp>
      <p:sp>
        <p:nvSpPr>
          <p:cNvPr id="9" name="Datumsplatzhalter 6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01EFCBF2-F207-4CAE-A66B-B5A1437B2F96}" type="datetimeFigureOut">
              <a:rPr lang="de-DE"/>
              <a:t>30.07.2020</a:t>
            </a:fld>
            <a:endParaRPr lang="de-DE"/>
          </a:p>
        </p:txBody>
      </p:sp>
      <p:sp>
        <p:nvSpPr>
          <p:cNvPr id="10" name="Fußzeilenplatzhalter 7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11" name="Foliennummernplatzhalter 8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5BCEF664-70C0-4BFE-99D9-701912A2A06B}" type="slidenum">
              <a:rPr lang="de-DE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Only" preserve="1" userDrawn="1">
  <p:cSld name="Nur Titel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el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de-DE"/>
              <a:t>Mastertitelformat bearbeiten</a:t>
            </a:r>
            <a:endParaRPr/>
          </a:p>
        </p:txBody>
      </p:sp>
      <p:sp>
        <p:nvSpPr>
          <p:cNvPr id="5" name="Datumsplatzhalter 2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01EFCBF2-F207-4CAE-A66B-B5A1437B2F96}" type="datetimeFigureOut">
              <a:rPr lang="de-DE"/>
              <a:t>30.07.2020</a:t>
            </a:fld>
            <a:endParaRPr lang="de-DE"/>
          </a:p>
        </p:txBody>
      </p:sp>
      <p:sp>
        <p:nvSpPr>
          <p:cNvPr id="6" name="Fußzeilenplatzhalter 3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7" name="Foliennummernplatzhalter 4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5BCEF664-70C0-4BFE-99D9-701912A2A06B}" type="slidenum">
              <a:rPr lang="de-DE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blank" preserve="1" userDrawn="1">
  <p:cSld name="Leer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Datumsplatzhalter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01EFCBF2-F207-4CAE-A66B-B5A1437B2F96}" type="datetimeFigureOut">
              <a:rPr lang="de-DE"/>
              <a:t>30.07.2020</a:t>
            </a:fld>
            <a:endParaRPr lang="de-DE"/>
          </a:p>
        </p:txBody>
      </p:sp>
      <p:sp>
        <p:nvSpPr>
          <p:cNvPr id="5" name="Fußzeilenplatzhalter 2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6" name="Foliennummernplatzhalter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5BCEF664-70C0-4BFE-99D9-701912A2A06B}" type="slidenum">
              <a:rPr lang="de-DE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Tx" preserve="1" userDrawn="1">
  <p:cSld name="Inhalt mit Überschrif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el 1"/>
          <p:cNvSpPr>
            <a:spLocks noGrp="1"/>
          </p:cNvSpPr>
          <p:nvPr>
            <p:ph type="title"/>
          </p:nvPr>
        </p:nvSpPr>
        <p:spPr bwMode="auto"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pPr>
              <a:defRPr/>
            </a:pPr>
            <a:r>
              <a:rPr lang="de-DE"/>
              <a:t>Mastertitelformat bearbeiten</a:t>
            </a:r>
            <a:endParaRPr/>
          </a:p>
        </p:txBody>
      </p:sp>
      <p:sp>
        <p:nvSpPr>
          <p:cNvPr id="5" name="Inhaltsplatzhalter 2"/>
          <p:cNvSpPr>
            <a:spLocks noGrp="1"/>
          </p:cNvSpPr>
          <p:nvPr>
            <p:ph idx="1"/>
          </p:nvPr>
        </p:nvSpPr>
        <p:spPr bwMode="auto"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>
              <a:defRPr/>
            </a:pPr>
            <a:r>
              <a:rPr lang="de-DE"/>
              <a:t>Mastertextformat bearbeiten</a:t>
            </a:r>
            <a:endParaRPr/>
          </a:p>
          <a:p>
            <a:pPr lvl="1">
              <a:defRPr/>
            </a:pPr>
            <a:r>
              <a:rPr lang="de-DE"/>
              <a:t>Zweite Ebene</a:t>
            </a:r>
            <a:endParaRPr/>
          </a:p>
          <a:p>
            <a:pPr lvl="2">
              <a:defRPr/>
            </a:pPr>
            <a:r>
              <a:rPr lang="de-DE"/>
              <a:t>Dritte Ebene</a:t>
            </a:r>
            <a:endParaRPr/>
          </a:p>
          <a:p>
            <a:pPr lvl="3">
              <a:defRPr/>
            </a:pPr>
            <a:r>
              <a:rPr lang="de-DE"/>
              <a:t>Vierte Ebene</a:t>
            </a:r>
            <a:endParaRPr/>
          </a:p>
          <a:p>
            <a:pPr lvl="4">
              <a:defRPr/>
            </a:pPr>
            <a:r>
              <a:rPr lang="de-DE"/>
              <a:t>Fünfte Ebene</a:t>
            </a:r>
            <a:endParaRPr/>
          </a:p>
        </p:txBody>
      </p:sp>
      <p:sp>
        <p:nvSpPr>
          <p:cNvPr id="6" name="Textplatzhalter 3"/>
          <p:cNvSpPr>
            <a:spLocks noGrp="1"/>
          </p:cNvSpPr>
          <p:nvPr>
            <p:ph type="body" sz="half" idx="2"/>
          </p:nvPr>
        </p:nvSpPr>
        <p:spPr bwMode="auto"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>
              <a:defRPr/>
            </a:pPr>
            <a:r>
              <a:rPr lang="de-DE"/>
              <a:t>Mastertextformat bearbeiten</a:t>
            </a:r>
            <a:endParaRPr/>
          </a:p>
        </p:txBody>
      </p:sp>
      <p:sp>
        <p:nvSpPr>
          <p:cNvPr id="7" name="Datumsplatzhalter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01EFCBF2-F207-4CAE-A66B-B5A1437B2F96}" type="datetimeFigureOut">
              <a:rPr lang="de-DE"/>
              <a:t>30.07.2020</a:t>
            </a:fld>
            <a:endParaRPr lang="de-DE"/>
          </a:p>
        </p:txBody>
      </p:sp>
      <p:sp>
        <p:nvSpPr>
          <p:cNvPr id="8" name="Fußzeilenplatzhalter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9" name="Foliennummernplatzhalter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5BCEF664-70C0-4BFE-99D9-701912A2A06B}" type="slidenum">
              <a:rPr lang="de-DE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picTx" preserve="1" userDrawn="1">
  <p:cSld name="Bild mit Überschrif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el 1"/>
          <p:cNvSpPr>
            <a:spLocks noGrp="1"/>
          </p:cNvSpPr>
          <p:nvPr>
            <p:ph type="title"/>
          </p:nvPr>
        </p:nvSpPr>
        <p:spPr bwMode="auto"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pPr>
              <a:defRPr/>
            </a:pPr>
            <a:r>
              <a:rPr lang="de-DE"/>
              <a:t>Mastertitelformat bearbeiten</a:t>
            </a:r>
            <a:endParaRPr/>
          </a:p>
        </p:txBody>
      </p:sp>
      <p:sp>
        <p:nvSpPr>
          <p:cNvPr id="5" name="Bildplatzhalter 2"/>
          <p:cNvSpPr>
            <a:spLocks noGrp="1"/>
          </p:cNvSpPr>
          <p:nvPr>
            <p:ph type="pic" idx="1"/>
          </p:nvPr>
        </p:nvSpPr>
        <p:spPr bwMode="auto"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>
              <a:defRPr/>
            </a:pPr>
            <a:endParaRPr lang="de-DE"/>
          </a:p>
        </p:txBody>
      </p:sp>
      <p:sp>
        <p:nvSpPr>
          <p:cNvPr id="6" name="Textplatzhalter 3"/>
          <p:cNvSpPr>
            <a:spLocks noGrp="1"/>
          </p:cNvSpPr>
          <p:nvPr>
            <p:ph type="body" sz="half" idx="2"/>
          </p:nvPr>
        </p:nvSpPr>
        <p:spPr bwMode="auto"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>
              <a:defRPr/>
            </a:pPr>
            <a:r>
              <a:rPr lang="de-DE"/>
              <a:t>Mastertextformat bearbeiten</a:t>
            </a:r>
            <a:endParaRPr/>
          </a:p>
        </p:txBody>
      </p:sp>
      <p:sp>
        <p:nvSpPr>
          <p:cNvPr id="7" name="Datumsplatzhalter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01EFCBF2-F207-4CAE-A66B-B5A1437B2F96}" type="datetimeFigureOut">
              <a:rPr lang="de-DE"/>
              <a:t>30.07.2020</a:t>
            </a:fld>
            <a:endParaRPr lang="de-DE"/>
          </a:p>
        </p:txBody>
      </p:sp>
      <p:sp>
        <p:nvSpPr>
          <p:cNvPr id="8" name="Fußzeilenplatzhalter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9" name="Foliennummernplatzhalter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5BCEF664-70C0-4BFE-99D9-701912A2A06B}" type="slidenum">
              <a:rPr lang="de-DE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elplatzhalter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defRPr/>
            </a:pPr>
            <a:r>
              <a:rPr lang="de-DE"/>
              <a:t>Mastertitelformat bearbeiten</a:t>
            </a:r>
            <a:endParaRPr/>
          </a:p>
        </p:txBody>
      </p:sp>
      <p:sp>
        <p:nvSpPr>
          <p:cNvPr id="5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>
              <a:defRPr/>
            </a:pPr>
            <a:r>
              <a:rPr lang="de-DE"/>
              <a:t>Mastertextformat bearbeiten</a:t>
            </a:r>
            <a:endParaRPr/>
          </a:p>
          <a:p>
            <a:pPr lvl="1">
              <a:defRPr/>
            </a:pPr>
            <a:r>
              <a:rPr lang="de-DE"/>
              <a:t>Zweite Ebene</a:t>
            </a:r>
            <a:endParaRPr/>
          </a:p>
          <a:p>
            <a:pPr lvl="2">
              <a:defRPr/>
            </a:pPr>
            <a:r>
              <a:rPr lang="de-DE"/>
              <a:t>Dritte Ebene</a:t>
            </a:r>
            <a:endParaRPr/>
          </a:p>
          <a:p>
            <a:pPr lvl="3">
              <a:defRPr/>
            </a:pPr>
            <a:r>
              <a:rPr lang="de-DE"/>
              <a:t>Vierte Ebene</a:t>
            </a:r>
            <a:endParaRPr/>
          </a:p>
          <a:p>
            <a:pPr lvl="4">
              <a:defRPr/>
            </a:pPr>
            <a:r>
              <a:rPr lang="de-DE"/>
              <a:t>Fünfte Ebene</a:t>
            </a:r>
            <a:endParaRPr/>
          </a:p>
        </p:txBody>
      </p:sp>
      <p:sp>
        <p:nvSpPr>
          <p:cNvPr id="6" name="Datumsplatzhalter 3"/>
          <p:cNvSpPr>
            <a:spLocks noGrp="1"/>
          </p:cNvSpPr>
          <p:nvPr>
            <p:ph type="dt" sz="half" idx="2"/>
          </p:nvPr>
        </p:nvSpPr>
        <p:spPr bwMode="auto"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01EFCBF2-F207-4CAE-A66B-B5A1437B2F96}" type="datetimeFigureOut">
              <a:rPr lang="de-DE"/>
              <a:t>30.07.2020</a:t>
            </a:fld>
            <a:endParaRPr lang="de-DE"/>
          </a:p>
        </p:txBody>
      </p:sp>
      <p:sp>
        <p:nvSpPr>
          <p:cNvPr id="7" name="Fußzeilenplatzhalter 4"/>
          <p:cNvSpPr>
            <a:spLocks noGrp="1"/>
          </p:cNvSpPr>
          <p:nvPr>
            <p:ph type="ftr" sz="quarter" idx="3"/>
          </p:nvPr>
        </p:nvSpPr>
        <p:spPr bwMode="auto"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" name="Foliennummernplatzhalter 5"/>
          <p:cNvSpPr>
            <a:spLocks noGrp="1"/>
          </p:cNvSpPr>
          <p:nvPr>
            <p:ph type="sldNum" sz="quarter" idx="4"/>
          </p:nvPr>
        </p:nvSpPr>
        <p:spPr bwMode="auto"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5BCEF664-70C0-4BFE-99D9-701912A2A06B}" type="slidenum">
              <a:rPr lang="de-DE"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>
        <a:lnSpc>
          <a:spcPct val="90000"/>
        </a:lnSpc>
        <a:spcBef>
          <a:spcPts val="0"/>
        </a:spcBef>
        <a:buNone/>
        <a:defRPr sz="44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>
        <a:lnSpc>
          <a:spcPct val="90000"/>
        </a:lnSpc>
        <a:spcBef>
          <a:spcPts val="1000"/>
        </a:spcBef>
        <a:buFont typeface="Arial"/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4" name="Grafik 4"/>
          <p:cNvPicPr>
            <a:picLocks noChangeAspect="1"/>
          </p:cNvPicPr>
          <p:nvPr/>
        </p:nvPicPr>
        <p:blipFill>
          <a:blip r:embed="rId2"/>
          <a:stretch/>
        </p:blipFill>
        <p:spPr bwMode="auto">
          <a:xfrm>
            <a:off x="183850" y="127877"/>
            <a:ext cx="11819614" cy="1808306"/>
          </a:xfrm>
          <a:prstGeom prst="rect">
            <a:avLst/>
          </a:prstGeom>
        </p:spPr>
      </p:pic>
      <p:sp>
        <p:nvSpPr>
          <p:cNvPr id="5" name="Rechteck 7"/>
          <p:cNvSpPr/>
          <p:nvPr/>
        </p:nvSpPr>
        <p:spPr bwMode="auto">
          <a:xfrm>
            <a:off x="254523" y="1318619"/>
            <a:ext cx="1338606" cy="405353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7" name="Rechteck 10"/>
          <p:cNvSpPr/>
          <p:nvPr/>
        </p:nvSpPr>
        <p:spPr bwMode="auto">
          <a:xfrm>
            <a:off x="9615340" y="1318619"/>
            <a:ext cx="2199588" cy="188536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8" name="Textfeld 11"/>
          <p:cNvSpPr>
            <a:spLocks/>
          </p:cNvSpPr>
          <p:nvPr/>
        </p:nvSpPr>
        <p:spPr bwMode="auto">
          <a:xfrm>
            <a:off x="226241" y="1936183"/>
            <a:ext cx="11777223" cy="46474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de-DE" b="1" dirty="0"/>
              <a:t>AW: Projektgruppe neuer Vertriebskanal</a:t>
            </a:r>
          </a:p>
          <a:p>
            <a:pPr>
              <a:defRPr/>
            </a:pPr>
            <a:endParaRPr lang="de-DE" sz="1400" dirty="0"/>
          </a:p>
          <a:p>
            <a:pPr>
              <a:defRPr/>
            </a:pPr>
            <a:r>
              <a:rPr lang="de-DE" sz="1600" dirty="0"/>
              <a:t>Hallo liebes Projektteam,</a:t>
            </a:r>
            <a:endParaRPr sz="1600" dirty="0"/>
          </a:p>
          <a:p>
            <a:pPr>
              <a:defRPr/>
            </a:pPr>
            <a:r>
              <a:rPr lang="de-DE" sz="1600" dirty="0"/>
              <a:t> </a:t>
            </a:r>
            <a:endParaRPr sz="1600" dirty="0"/>
          </a:p>
          <a:p>
            <a:pPr>
              <a:defRPr/>
            </a:pPr>
            <a:r>
              <a:rPr lang="de-DE" sz="1600" dirty="0"/>
              <a:t>an unserem Unternehmerstammtisch ist mir zu Ohren gekommen, dass unser Mitbewerber </a:t>
            </a:r>
            <a:r>
              <a:rPr lang="de-DE" sz="1600" dirty="0" err="1"/>
              <a:t>TextilKlaus</a:t>
            </a:r>
            <a:r>
              <a:rPr lang="de-DE" sz="1600" dirty="0"/>
              <a:t> eine Strafe für seinen Online-Auftritt bezahlen musste, da er einen Hinweis auf die Online-Streitbeilegungsplattform missachtet hat. Ich weiß gar nicht, um was es sich hierbei handelt. Offensichtlich wurde er durch einen Mitbewerber abgemahnt. Sie wissen ja: Abmahnungen kosten immer Geld.</a:t>
            </a:r>
          </a:p>
          <a:p>
            <a:pPr>
              <a:defRPr/>
            </a:pPr>
            <a:endParaRPr lang="de-DE" sz="1600" dirty="0"/>
          </a:p>
          <a:p>
            <a:pPr>
              <a:defRPr/>
            </a:pPr>
            <a:r>
              <a:rPr lang="de-DE" sz="1600" dirty="0"/>
              <a:t>Deshalb ist es sehr wichtig für uns folgendes zu wissen:</a:t>
            </a:r>
          </a:p>
          <a:p>
            <a:pPr>
              <a:defRPr/>
            </a:pPr>
            <a:r>
              <a:rPr lang="de-DE" sz="1600" dirty="0"/>
              <a:t>Welche Informationspflichten müssen wir gegenüber den Kunden einhalten? Bitte erstellen Sie eine umfangreiche Liste mit den Informationspflichten eines </a:t>
            </a:r>
            <a:r>
              <a:rPr lang="de-DE" sz="1600"/>
              <a:t>Online-Händlers!</a:t>
            </a:r>
          </a:p>
          <a:p>
            <a:pPr>
              <a:defRPr/>
            </a:pPr>
            <a:endParaRPr lang="de-DE" sz="1600" dirty="0"/>
          </a:p>
          <a:p>
            <a:pPr>
              <a:defRPr/>
            </a:pPr>
            <a:r>
              <a:rPr lang="de-DE" sz="1600" dirty="0"/>
              <a:t>Klären Sie für unseren Online-Shop, ob alle geltenden Informationspflichten eingehalten sind und ob Nachbesserung von Nöten sind!</a:t>
            </a:r>
          </a:p>
          <a:p>
            <a:pPr>
              <a:defRPr/>
            </a:pPr>
            <a:r>
              <a:rPr lang="de-DE" sz="1600" dirty="0"/>
              <a:t> </a:t>
            </a:r>
            <a:endParaRPr sz="1600" dirty="0"/>
          </a:p>
          <a:p>
            <a:pPr>
              <a:defRPr/>
            </a:pPr>
            <a:r>
              <a:rPr lang="de-DE" sz="1600" dirty="0"/>
              <a:t>Freundliche Grüße</a:t>
            </a:r>
            <a:endParaRPr sz="1600" dirty="0"/>
          </a:p>
          <a:p>
            <a:pPr>
              <a:defRPr/>
            </a:pPr>
            <a:r>
              <a:rPr lang="de-DE" sz="1600" dirty="0"/>
              <a:t>Armin Berger</a:t>
            </a:r>
            <a:endParaRPr sz="1600" dirty="0"/>
          </a:p>
          <a:p>
            <a:pPr>
              <a:defRPr/>
            </a:pPr>
            <a:r>
              <a:rPr lang="de-DE" sz="2200" dirty="0"/>
              <a:t>Geschäftsleitung </a:t>
            </a:r>
            <a:endParaRPr dirty="0"/>
          </a:p>
          <a:p>
            <a:pPr>
              <a:defRPr/>
            </a:pPr>
            <a:endParaRPr lang="de-DE" dirty="0"/>
          </a:p>
        </p:txBody>
      </p:sp>
      <p:sp>
        <p:nvSpPr>
          <p:cNvPr id="9" name="Rechteck 12"/>
          <p:cNvSpPr/>
          <p:nvPr/>
        </p:nvSpPr>
        <p:spPr bwMode="auto">
          <a:xfrm>
            <a:off x="183850" y="127877"/>
            <a:ext cx="11819614" cy="6489739"/>
          </a:xfrm>
          <a:prstGeom prst="rect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6" name="Textfeld 9"/>
          <p:cNvSpPr>
            <a:spLocks/>
          </p:cNvSpPr>
          <p:nvPr/>
        </p:nvSpPr>
        <p:spPr bwMode="auto">
          <a:xfrm>
            <a:off x="254522" y="1198129"/>
            <a:ext cx="64895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de-DE" dirty="0"/>
              <a:t>Von: Armin.Berger@jamando.de</a:t>
            </a:r>
            <a:endParaRPr dirty="0"/>
          </a:p>
          <a:p>
            <a:pPr>
              <a:defRPr/>
            </a:pPr>
            <a:r>
              <a:rPr lang="de-DE" dirty="0"/>
              <a:t>An</a:t>
            </a:r>
            <a:r>
              <a:rPr lang="de-DE"/>
              <a:t>: ProjektteamNeuerVertriebsweg@</a:t>
            </a:r>
            <a:r>
              <a:rPr lang="de-DE" dirty="0"/>
              <a:t>jamando.de </a:t>
            </a:r>
            <a:endParaRPr dirty="0"/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3A10EC41-136F-4985-9BE9-B18B2A29B354}"/>
              </a:ext>
            </a:extLst>
          </p:cNvPr>
          <p:cNvSpPr txBox="1"/>
          <p:nvPr/>
        </p:nvSpPr>
        <p:spPr>
          <a:xfrm>
            <a:off x="1703512" y="240384"/>
            <a:ext cx="864096" cy="21544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de-DE" sz="800" dirty="0"/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97AEDDAC-3A0E-48FA-BAE7-CE58C8AAE199}"/>
              </a:ext>
            </a:extLst>
          </p:cNvPr>
          <p:cNvSpPr txBox="1"/>
          <p:nvPr/>
        </p:nvSpPr>
        <p:spPr bwMode="auto">
          <a:xfrm>
            <a:off x="254523" y="1072937"/>
            <a:ext cx="864096" cy="21544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de-DE" sz="8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Arial"/>
        <a:cs typeface="Arial"/>
      </a:majorFont>
      <a:minorFont>
        <a:latin typeface="Calibri"/>
        <a:ea typeface="Arial"/>
        <a:cs typeface="Arial"/>
      </a:minorFont>
    </a:fontScheme>
    <a:fmtScheme name="Office">
      <a:fillStyleLst>
        <a:solidFill>
          <a:schemeClr val="phClr"/>
        </a:solidFill>
        <a:gradFill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143</Words>
  <Application>Microsoft Office PowerPoint</Application>
  <DocSecurity>0</DocSecurity>
  <PresentationFormat>Breitbild</PresentationFormat>
  <Paragraphs>16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</vt:lpstr>
      <vt:lpstr>PowerPoint-Präsentation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subject/>
  <dc:creator>Martin Meißner</dc:creator>
  <cp:keywords/>
  <dc:description/>
  <cp:lastModifiedBy>Ernst</cp:lastModifiedBy>
  <cp:revision>20</cp:revision>
  <dcterms:created xsi:type="dcterms:W3CDTF">2018-09-30T09:16:15Z</dcterms:created>
  <dcterms:modified xsi:type="dcterms:W3CDTF">2020-07-30T15:04:13Z</dcterms:modified>
  <cp:category/>
  <dc:identifier/>
  <cp:contentStatus/>
  <dc:language/>
  <cp:version/>
</cp:coreProperties>
</file>