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12192000"/>
  <p:defaultTextStyle>
    <a:defPPr>
      <a:defRPr lang="de-DE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3" d="100"/>
          <a:sy n="123" d="100"/>
        </p:scale>
        <p:origin x="-126" y="-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Titelfoli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5" name="Untertitel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de-DE"/>
              <a:t>Master-Untertitelformat bearbeiten</a:t>
            </a:r>
            <a:endParaRPr/>
          </a:p>
        </p:txBody>
      </p:sp>
      <p:sp>
        <p:nvSpPr>
          <p:cNvPr id="6" name="Datumsplatzhalt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1EFCBF2-F207-4CAE-A66B-B5A1437B2F96}" type="datetimeFigureOut">
              <a:rPr lang="de-DE"/>
              <a:t>31.07.2020</a:t>
            </a:fld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BCEF664-70C0-4BFE-99D9-701912A2A06B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Titel und vertikaler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5" name="Vertikaler Textplatzhalter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6" name="Datumsplatzhalt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1EFCBF2-F207-4CAE-A66B-B5A1437B2F96}" type="datetimeFigureOut">
              <a:rPr lang="de-DE"/>
              <a:t>31.07.2020</a:t>
            </a:fld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BCEF664-70C0-4BFE-99D9-701912A2A06B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Vertikaler Titel un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Vertikaler Titel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5" name="Vertikaler Textplatzhalter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6" name="Datumsplatzhalt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1EFCBF2-F207-4CAE-A66B-B5A1437B2F96}" type="datetimeFigureOut">
              <a:rPr lang="de-DE"/>
              <a:t>31.07.2020</a:t>
            </a:fld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BCEF664-70C0-4BFE-99D9-701912A2A06B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Titel und Inhal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5" name="Inhaltsplatzhalt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6" name="Datumsplatzhalt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1EFCBF2-F207-4CAE-A66B-B5A1437B2F96}" type="datetimeFigureOut">
              <a:rPr lang="de-DE"/>
              <a:t>31.07.2020</a:t>
            </a:fld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BCEF664-70C0-4BFE-99D9-701912A2A06B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Abschnitts- überschrif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5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  <p:sp>
        <p:nvSpPr>
          <p:cNvPr id="6" name="Datumsplatzhalt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1EFCBF2-F207-4CAE-A66B-B5A1437B2F96}" type="datetimeFigureOut">
              <a:rPr lang="de-DE"/>
              <a:t>31.07.2020</a:t>
            </a:fld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BCEF664-70C0-4BFE-99D9-701912A2A06B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Zwei Inhalt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5" name="Inhaltsplatzhalter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6" name="Inhaltsplatzhalter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7" name="Datumsplatzhalt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1EFCBF2-F207-4CAE-A66B-B5A1437B2F96}" type="datetimeFigureOut">
              <a:rPr lang="de-DE"/>
              <a:t>31.07.2020</a:t>
            </a:fld>
            <a:endParaRPr lang="de-DE"/>
          </a:p>
        </p:txBody>
      </p:sp>
      <p:sp>
        <p:nvSpPr>
          <p:cNvPr id="8" name="Fußzeilenplatzhalt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9" name="Foliennummernplatzhalt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BCEF664-70C0-4BFE-99D9-701912A2A06B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Vergleich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5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  <p:sp>
        <p:nvSpPr>
          <p:cNvPr id="6" name="Inhaltsplatzhalter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7" name="Textplatzhalter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  <p:sp>
        <p:nvSpPr>
          <p:cNvPr id="8" name="Inhaltsplatzhalter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9" name="Datumsplatzhalter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1EFCBF2-F207-4CAE-A66B-B5A1437B2F96}" type="datetimeFigureOut">
              <a:rPr lang="de-DE"/>
              <a:t>31.07.2020</a:t>
            </a:fld>
            <a:endParaRPr lang="de-DE"/>
          </a:p>
        </p:txBody>
      </p:sp>
      <p:sp>
        <p:nvSpPr>
          <p:cNvPr id="10" name="Fußzeilenplatzhalter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1" name="Foliennummernplatzhalter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BCEF664-70C0-4BFE-99D9-701912A2A06B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Nur Titel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5" name="Datumsplatzhalter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1EFCBF2-F207-4CAE-A66B-B5A1437B2F96}" type="datetimeFigureOut">
              <a:rPr lang="de-DE"/>
              <a:t>31.07.2020</a:t>
            </a:fld>
            <a:endParaRPr lang="de-DE"/>
          </a:p>
        </p:txBody>
      </p:sp>
      <p:sp>
        <p:nvSpPr>
          <p:cNvPr id="6" name="Fußzeilenplatzhalt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7" name="Foliennummernplatzhalt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BCEF664-70C0-4BFE-99D9-701912A2A06B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Leer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Datumsplatzhalter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1EFCBF2-F207-4CAE-A66B-B5A1437B2F96}" type="datetimeFigureOut">
              <a:rPr lang="de-DE"/>
              <a:t>31.07.2020</a:t>
            </a:fld>
            <a:endParaRPr lang="de-DE"/>
          </a:p>
        </p:txBody>
      </p:sp>
      <p:sp>
        <p:nvSpPr>
          <p:cNvPr id="5" name="Fußzeilenplatzhalter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6" name="Foliennummernplatzhalter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BCEF664-70C0-4BFE-99D9-701912A2A06B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Inhalt mit Überschrif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5" name="Inhaltsplatzhalter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6" name="Textplatzhalter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  <p:sp>
        <p:nvSpPr>
          <p:cNvPr id="7" name="Datumsplatzhalt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1EFCBF2-F207-4CAE-A66B-B5A1437B2F96}" type="datetimeFigureOut">
              <a:rPr lang="de-DE"/>
              <a:t>31.07.2020</a:t>
            </a:fld>
            <a:endParaRPr lang="de-DE"/>
          </a:p>
        </p:txBody>
      </p:sp>
      <p:sp>
        <p:nvSpPr>
          <p:cNvPr id="8" name="Fußzeilenplatzhalt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9" name="Foliennummernplatzhalt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BCEF664-70C0-4BFE-99D9-701912A2A06B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Bild mit Überschrif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5" name="Bildplatzhalter 2"/>
          <p:cNvSpPr>
            <a:spLocks noGrp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de-DE"/>
          </a:p>
        </p:txBody>
      </p:sp>
      <p:sp>
        <p:nvSpPr>
          <p:cNvPr id="6" name="Textplatzhalter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  <p:sp>
        <p:nvSpPr>
          <p:cNvPr id="7" name="Datumsplatzhalt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1EFCBF2-F207-4CAE-A66B-B5A1437B2F96}" type="datetimeFigureOut">
              <a:rPr lang="de-DE"/>
              <a:t>31.07.2020</a:t>
            </a:fld>
            <a:endParaRPr lang="de-DE"/>
          </a:p>
        </p:txBody>
      </p:sp>
      <p:sp>
        <p:nvSpPr>
          <p:cNvPr id="8" name="Fußzeilenplatzhalt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9" name="Foliennummernplatzhalt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BCEF664-70C0-4BFE-99D9-701912A2A06B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platzhalt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5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6" name="Datumsplatzhalter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1EFCBF2-F207-4CAE-A66B-B5A1437B2F96}" type="datetimeFigureOut">
              <a:rPr lang="de-DE"/>
              <a:t>31.07.2020</a:t>
            </a:fld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BCEF664-70C0-4BFE-99D9-701912A2A06B}" type="slidenum">
              <a:rPr lang="de-DE"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Grafik 4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83850" y="127877"/>
            <a:ext cx="11819614" cy="1808306"/>
          </a:xfrm>
          <a:prstGeom prst="rect">
            <a:avLst/>
          </a:prstGeom>
        </p:spPr>
      </p:pic>
      <p:sp>
        <p:nvSpPr>
          <p:cNvPr id="5" name="Rechteck 7"/>
          <p:cNvSpPr/>
          <p:nvPr/>
        </p:nvSpPr>
        <p:spPr bwMode="auto">
          <a:xfrm>
            <a:off x="254523" y="1318619"/>
            <a:ext cx="1338606" cy="405353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7" name="Rechteck 10"/>
          <p:cNvSpPr/>
          <p:nvPr/>
        </p:nvSpPr>
        <p:spPr bwMode="auto">
          <a:xfrm>
            <a:off x="9615340" y="1318619"/>
            <a:ext cx="2199588" cy="188536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8" name="Textfeld 11"/>
          <p:cNvSpPr>
            <a:spLocks/>
          </p:cNvSpPr>
          <p:nvPr/>
        </p:nvSpPr>
        <p:spPr bwMode="auto">
          <a:xfrm>
            <a:off x="226241" y="1936183"/>
            <a:ext cx="11777223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de-DE" sz="1200" dirty="0"/>
              <a:t>Liebe Auszubildenden des 3. Lehrjahres,</a:t>
            </a:r>
            <a:endParaRPr sz="1200" dirty="0"/>
          </a:p>
          <a:p>
            <a:pPr>
              <a:defRPr/>
            </a:pPr>
            <a:r>
              <a:rPr lang="de-DE" sz="1200" dirty="0"/>
              <a:t> </a:t>
            </a:r>
            <a:endParaRPr sz="1200" dirty="0"/>
          </a:p>
          <a:p>
            <a:pPr>
              <a:defRPr/>
            </a:pPr>
            <a:r>
              <a:rPr lang="de-DE" sz="1200" dirty="0"/>
              <a:t>schön, dass Ihr die Ausführung des Projektes </a:t>
            </a:r>
            <a:r>
              <a:rPr lang="de-DE" sz="1200" dirty="0" err="1"/>
              <a:t>MANdoJam</a:t>
            </a:r>
            <a:r>
              <a:rPr lang="de-DE" sz="1200" dirty="0"/>
              <a:t> übernehmt. Ihr ward maßgeblich beim Aufbau und Verbessern unseres Online-Shops Jamando beteiligt und könnt deshalb Euer Wissen und Eure Erfahrung beim neuen Projekt miteinbringen. Ich freue mich auf die Zusammenarbeit </a:t>
            </a:r>
            <a:r>
              <a:rPr lang="de-DE" sz="1200"/>
              <a:t>und Eure </a:t>
            </a:r>
            <a:r>
              <a:rPr lang="de-DE" sz="1200" dirty="0"/>
              <a:t>Ergebnisse. Im Folgenden fasse ich die Rahmenbedingungen noch einmal zusammen:</a:t>
            </a:r>
          </a:p>
          <a:p>
            <a:pPr>
              <a:defRPr/>
            </a:pPr>
            <a:endParaRPr lang="de-DE" sz="1200" dirty="0"/>
          </a:p>
          <a:p>
            <a:pPr>
              <a:defRPr/>
            </a:pPr>
            <a:r>
              <a:rPr lang="de-DE" sz="1200" dirty="0"/>
              <a:t>Ziel des Projektes: Aufbau des neuen Jamando Online-Shops </a:t>
            </a:r>
            <a:r>
              <a:rPr lang="de-DE" sz="1200" dirty="0" err="1"/>
              <a:t>MANdoJam</a:t>
            </a:r>
            <a:r>
              <a:rPr lang="de-DE" sz="1200" dirty="0"/>
              <a:t> für Männer bis spät. Anfang November</a:t>
            </a:r>
          </a:p>
          <a:p>
            <a:pPr>
              <a:tabLst>
                <a:tab pos="1168400" algn="l"/>
              </a:tabLst>
              <a:defRPr/>
            </a:pPr>
            <a:r>
              <a:rPr lang="de-DE" sz="1200" dirty="0"/>
              <a:t>	angestrebter Umsatz bis Ende des Jahres 50.000,00 €</a:t>
            </a:r>
          </a:p>
          <a:p>
            <a:pPr>
              <a:defRPr/>
            </a:pPr>
            <a:endParaRPr lang="de-DE" sz="1200" dirty="0"/>
          </a:p>
          <a:p>
            <a:pPr>
              <a:tabLst>
                <a:tab pos="1074738" algn="l"/>
              </a:tabLst>
              <a:defRPr/>
            </a:pPr>
            <a:r>
              <a:rPr lang="de-DE" sz="1200" dirty="0"/>
              <a:t>Projektumfang: 	Planung des Projekts mit den dazugehörigen Vorgängen und Projektphasen</a:t>
            </a:r>
          </a:p>
          <a:p>
            <a:pPr>
              <a:tabLst>
                <a:tab pos="1074738" algn="l"/>
              </a:tabLst>
              <a:defRPr/>
            </a:pPr>
            <a:r>
              <a:rPr lang="de-DE" sz="1200" dirty="0"/>
              <a:t>	Durchführung und Anpassung des Projektes</a:t>
            </a:r>
          </a:p>
          <a:p>
            <a:pPr>
              <a:tabLst>
                <a:tab pos="1074738" algn="l"/>
              </a:tabLst>
              <a:defRPr/>
            </a:pPr>
            <a:r>
              <a:rPr lang="de-DE" sz="1200" dirty="0"/>
              <a:t>	Abschluss des Projektes und Reflexion</a:t>
            </a:r>
          </a:p>
          <a:p>
            <a:pPr>
              <a:tabLst>
                <a:tab pos="1074738" algn="l"/>
              </a:tabLst>
              <a:defRPr/>
            </a:pPr>
            <a:endParaRPr lang="de-DE" sz="1200" dirty="0"/>
          </a:p>
          <a:p>
            <a:pPr>
              <a:tabLst>
                <a:tab pos="1074738" algn="l"/>
              </a:tabLst>
              <a:defRPr/>
            </a:pPr>
            <a:r>
              <a:rPr lang="de-DE" sz="1200" dirty="0"/>
              <a:t>Projektstart:	ab sofort</a:t>
            </a:r>
          </a:p>
          <a:p>
            <a:pPr>
              <a:defRPr/>
            </a:pPr>
            <a:endParaRPr lang="de-DE" sz="1200" dirty="0"/>
          </a:p>
          <a:p>
            <a:pPr>
              <a:defRPr/>
            </a:pPr>
            <a:r>
              <a:rPr lang="de-DE" sz="1200" dirty="0"/>
              <a:t>Für die Abwicklung des Projektes stehen 15.000,00 € zur Verfügung. </a:t>
            </a:r>
          </a:p>
          <a:p>
            <a:pPr>
              <a:defRPr/>
            </a:pPr>
            <a:endParaRPr lang="de-DE" sz="1200" dirty="0"/>
          </a:p>
          <a:p>
            <a:pPr>
              <a:defRPr/>
            </a:pPr>
            <a:r>
              <a:rPr lang="de-DE" sz="1200" dirty="0"/>
              <a:t>Wir wollen so früh wie möglich mit dem neuen Shop ins Netz, damit wir am lukrativen Weihnachtgeschäft beteiligt sind.</a:t>
            </a:r>
          </a:p>
          <a:p>
            <a:pPr>
              <a:defRPr/>
            </a:pPr>
            <a:endParaRPr lang="de-DE" sz="1200" dirty="0"/>
          </a:p>
          <a:p>
            <a:pPr>
              <a:defRPr/>
            </a:pPr>
            <a:r>
              <a:rPr lang="de-DE" sz="1200" dirty="0"/>
              <a:t>Bitte informiert mich regelmäßig über den Stand des Projektes.</a:t>
            </a:r>
          </a:p>
          <a:p>
            <a:pPr>
              <a:defRPr/>
            </a:pPr>
            <a:r>
              <a:rPr lang="de-DE" sz="1200" dirty="0"/>
              <a:t> </a:t>
            </a:r>
            <a:endParaRPr sz="1200" dirty="0"/>
          </a:p>
          <a:p>
            <a:pPr>
              <a:defRPr/>
            </a:pPr>
            <a:r>
              <a:rPr lang="de-DE" sz="1200" dirty="0"/>
              <a:t>Freundliche Grüße</a:t>
            </a:r>
            <a:endParaRPr sz="1200" dirty="0"/>
          </a:p>
          <a:p>
            <a:pPr>
              <a:defRPr/>
            </a:pPr>
            <a:r>
              <a:rPr lang="de-DE" sz="1200" dirty="0"/>
              <a:t>Armin Berger</a:t>
            </a:r>
            <a:endParaRPr sz="1200" dirty="0"/>
          </a:p>
          <a:p>
            <a:pPr>
              <a:defRPr/>
            </a:pPr>
            <a:r>
              <a:rPr lang="de-DE" sz="2200" dirty="0"/>
              <a:t>Geschäftsleitung </a:t>
            </a:r>
            <a:endParaRPr dirty="0"/>
          </a:p>
          <a:p>
            <a:pPr>
              <a:defRPr/>
            </a:pPr>
            <a:endParaRPr lang="de-DE" dirty="0"/>
          </a:p>
        </p:txBody>
      </p:sp>
      <p:sp>
        <p:nvSpPr>
          <p:cNvPr id="9" name="Rechteck 12"/>
          <p:cNvSpPr/>
          <p:nvPr/>
        </p:nvSpPr>
        <p:spPr bwMode="auto">
          <a:xfrm>
            <a:off x="183850" y="127877"/>
            <a:ext cx="11819614" cy="6489739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6" name="Textfeld 9"/>
          <p:cNvSpPr>
            <a:spLocks/>
          </p:cNvSpPr>
          <p:nvPr/>
        </p:nvSpPr>
        <p:spPr bwMode="auto">
          <a:xfrm>
            <a:off x="254523" y="1198129"/>
            <a:ext cx="49336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de-DE" dirty="0"/>
              <a:t>Von: Armin.Berger@jamando.de</a:t>
            </a:r>
            <a:endParaRPr dirty="0"/>
          </a:p>
          <a:p>
            <a:pPr>
              <a:defRPr/>
            </a:pPr>
            <a:r>
              <a:rPr lang="de-DE" dirty="0"/>
              <a:t>An: ProjektteamMANdoJam@jamando.de</a:t>
            </a:r>
            <a:endParaRPr dirty="0"/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xmlns="" id="{3A10EC41-136F-4985-9BE9-B18B2A29B354}"/>
              </a:ext>
            </a:extLst>
          </p:cNvPr>
          <p:cNvSpPr txBox="1"/>
          <p:nvPr/>
        </p:nvSpPr>
        <p:spPr>
          <a:xfrm>
            <a:off x="1703512" y="240384"/>
            <a:ext cx="864096" cy="21544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de-DE" sz="800" dirty="0"/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xmlns="" id="{97AEDDAC-3A0E-48FA-BAE7-CE58C8AAE199}"/>
              </a:ext>
            </a:extLst>
          </p:cNvPr>
          <p:cNvSpPr txBox="1"/>
          <p:nvPr/>
        </p:nvSpPr>
        <p:spPr bwMode="auto">
          <a:xfrm>
            <a:off x="254523" y="1072937"/>
            <a:ext cx="864096" cy="21544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de-DE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13</Words>
  <Application>Microsoft Office PowerPoint</Application>
  <DocSecurity>0</DocSecurity>
  <PresentationFormat>Benutzerdefiniert</PresentationFormat>
  <Paragraphs>24</Paragraphs>
  <Slides>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Office</vt:lpstr>
      <vt:lpstr>PowerPoint-Präsentation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Martin Meißner</dc:creator>
  <cp:lastModifiedBy>Hartinger, Maria-Anna</cp:lastModifiedBy>
  <cp:revision>15</cp:revision>
  <dcterms:created xsi:type="dcterms:W3CDTF">2018-09-30T09:16:15Z</dcterms:created>
  <dcterms:modified xsi:type="dcterms:W3CDTF">2020-07-31T11:32:00Z</dcterms:modified>
  <dc:identifier/>
  <dc:language/>
  <cp:version/>
</cp:coreProperties>
</file>