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dirty="0"/>
              <a:t>Liebe Auszubildenden des 3. Lehrjahres,</a:t>
            </a:r>
            <a:endParaRPr sz="1200" dirty="0"/>
          </a:p>
          <a:p>
            <a:pPr>
              <a:defRPr/>
            </a:pPr>
            <a:r>
              <a:rPr lang="de-DE" sz="1200" dirty="0"/>
              <a:t> </a:t>
            </a:r>
            <a:endParaRPr sz="1200" dirty="0"/>
          </a:p>
          <a:p>
            <a:pPr>
              <a:defRPr/>
            </a:pPr>
            <a:r>
              <a:rPr lang="de-DE" sz="1200" dirty="0"/>
              <a:t>schön, dass Ihr die Ausführung des Projektes </a:t>
            </a:r>
            <a:r>
              <a:rPr lang="de-DE" sz="1200" dirty="0" err="1"/>
              <a:t>MANdoJam</a:t>
            </a:r>
            <a:r>
              <a:rPr lang="de-DE" sz="1200" dirty="0"/>
              <a:t> übernehmt. Ihr ward maßgeblich beim Aufbau und Verbessern unseres Online-Shops Jamando beteiligt und könnt deshalb Euer Wissen und Eure Erfahrung beim neuen Projekt miteinbringen. Ich freue mich auf die Zusammenarbeit </a:t>
            </a:r>
            <a:r>
              <a:rPr lang="de-DE" sz="1200"/>
              <a:t>und Eure </a:t>
            </a:r>
            <a:r>
              <a:rPr lang="de-DE" sz="1200" dirty="0"/>
              <a:t>Ergebnisse. Im Folgenden fasse ich die Rahmenbedingungen noch einmal zusammen: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Ziel des Projektes: Aufbau des neuen Jamando Online-Shops </a:t>
            </a:r>
            <a:r>
              <a:rPr lang="de-DE" sz="1200" dirty="0" err="1"/>
              <a:t>MANdoJam</a:t>
            </a:r>
            <a:r>
              <a:rPr lang="de-DE" sz="1200" dirty="0"/>
              <a:t> für Männer bis spät. Anfang November</a:t>
            </a:r>
          </a:p>
          <a:p>
            <a:pPr>
              <a:tabLst>
                <a:tab pos="1168400" algn="l"/>
              </a:tabLst>
              <a:defRPr/>
            </a:pPr>
            <a:r>
              <a:rPr lang="de-DE" sz="1200" dirty="0"/>
              <a:t>	angestrebter Umsatz bis Ende des Jahres 50.000,00 €</a:t>
            </a:r>
          </a:p>
          <a:p>
            <a:pPr>
              <a:defRPr/>
            </a:pPr>
            <a:endParaRPr lang="de-DE" sz="1200" dirty="0"/>
          </a:p>
          <a:p>
            <a:pPr>
              <a:tabLst>
                <a:tab pos="1074738" algn="l"/>
              </a:tabLst>
              <a:defRPr/>
            </a:pPr>
            <a:r>
              <a:rPr lang="de-DE" sz="1200" dirty="0"/>
              <a:t>Projektumfang: 	Planung des Projekts mit den dazugehörigen Vorgängen und Projektphasen</a:t>
            </a:r>
          </a:p>
          <a:p>
            <a:pPr>
              <a:tabLst>
                <a:tab pos="1074738" algn="l"/>
              </a:tabLst>
              <a:defRPr/>
            </a:pPr>
            <a:r>
              <a:rPr lang="de-DE" sz="1200" dirty="0"/>
              <a:t>	Durchführung und Anpassung des Projektes</a:t>
            </a:r>
          </a:p>
          <a:p>
            <a:pPr>
              <a:tabLst>
                <a:tab pos="1074738" algn="l"/>
              </a:tabLst>
              <a:defRPr/>
            </a:pPr>
            <a:r>
              <a:rPr lang="de-DE" sz="1200" dirty="0"/>
              <a:t>	Abschluss des Projektes und Reflexion</a:t>
            </a:r>
          </a:p>
          <a:p>
            <a:pPr>
              <a:tabLst>
                <a:tab pos="1074738" algn="l"/>
              </a:tabLst>
              <a:defRPr/>
            </a:pPr>
            <a:endParaRPr lang="de-DE" sz="1200" dirty="0"/>
          </a:p>
          <a:p>
            <a:pPr>
              <a:tabLst>
                <a:tab pos="1074738" algn="l"/>
              </a:tabLst>
              <a:defRPr/>
            </a:pPr>
            <a:r>
              <a:rPr lang="de-DE" sz="1200" dirty="0"/>
              <a:t>Projektstart:	ab sofort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Für die Abwicklung des Projektes stehen 15.000,00 € zur Verfügung. 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Wir wollen so früh wie möglich mit dem neuen Shop ins Netz, damit wir am lukrativen Weihnachtgeschäft beteiligt sind.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Bitte informiert mich regelmäßig über den Stand des Projektes.</a:t>
            </a:r>
          </a:p>
          <a:p>
            <a:pPr>
              <a:defRPr/>
            </a:pPr>
            <a:r>
              <a:rPr lang="de-DE" sz="1200" dirty="0"/>
              <a:t> </a:t>
            </a:r>
            <a:endParaRPr sz="1200" dirty="0"/>
          </a:p>
          <a:p>
            <a:pPr>
              <a:defRPr/>
            </a:pPr>
            <a:r>
              <a:rPr lang="de-DE" sz="1200" dirty="0"/>
              <a:t>Freundliche Grüße</a:t>
            </a:r>
            <a:endParaRPr sz="1200" dirty="0"/>
          </a:p>
          <a:p>
            <a:pPr>
              <a:defRPr/>
            </a:pPr>
            <a:r>
              <a:rPr lang="de-DE" sz="1200" dirty="0"/>
              <a:t>Armin Berger</a:t>
            </a:r>
            <a:endParaRPr sz="12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3" y="1198129"/>
            <a:ext cx="4933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An: ProjektteamMANdoJam@jamando.de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DocSecurity>0</DocSecurity>
  <PresentationFormat>Benutzerdefiniert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Meißner</dc:creator>
  <cp:lastModifiedBy>Hartinger, Maria-Anna</cp:lastModifiedBy>
  <cp:revision>15</cp:revision>
  <dcterms:created xsi:type="dcterms:W3CDTF">2018-09-30T09:16:15Z</dcterms:created>
  <dcterms:modified xsi:type="dcterms:W3CDTF">2020-07-31T11:32:00Z</dcterms:modified>
  <dc:identifier/>
  <dc:language/>
  <cp:version/>
</cp:coreProperties>
</file>