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12192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83850" y="127877"/>
            <a:ext cx="11819614" cy="1808306"/>
          </a:xfrm>
          <a:prstGeom prst="rect">
            <a:avLst/>
          </a:prstGeom>
        </p:spPr>
      </p:pic>
      <p:sp>
        <p:nvSpPr>
          <p:cNvPr id="5" name="Rechteck 7"/>
          <p:cNvSpPr/>
          <p:nvPr/>
        </p:nvSpPr>
        <p:spPr bwMode="auto">
          <a:xfrm>
            <a:off x="254523" y="1318619"/>
            <a:ext cx="1338606" cy="4053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" name="Rechteck 10"/>
          <p:cNvSpPr/>
          <p:nvPr/>
        </p:nvSpPr>
        <p:spPr bwMode="auto">
          <a:xfrm>
            <a:off x="9615340" y="1318619"/>
            <a:ext cx="2199588" cy="1885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11"/>
          <p:cNvSpPr>
            <a:spLocks/>
          </p:cNvSpPr>
          <p:nvPr/>
        </p:nvSpPr>
        <p:spPr bwMode="auto">
          <a:xfrm>
            <a:off x="226241" y="1936183"/>
            <a:ext cx="1177722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b="1" dirty="0"/>
              <a:t>Projektgruppe neuer Vertriebskanal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600" dirty="0"/>
              <a:t>Hallo liebes Projektteam,</a:t>
            </a:r>
            <a:endParaRPr sz="1600" dirty="0"/>
          </a:p>
          <a:p>
            <a:pPr>
              <a:defRPr/>
            </a:pPr>
            <a:r>
              <a:rPr lang="de-DE" sz="1600" dirty="0"/>
              <a:t> </a:t>
            </a:r>
            <a:endParaRPr sz="1600" dirty="0"/>
          </a:p>
          <a:p>
            <a:pPr>
              <a:defRPr/>
            </a:pPr>
            <a:r>
              <a:rPr lang="de-DE" sz="1600" dirty="0"/>
              <a:t>die Informationen zu den Vertriebskanälen - Soziale Medien - App - Markplatz - (Preis)Suchmaschinen – Reseller - unserer Wettbewerber waren sehr aufschlussreich.</a:t>
            </a:r>
          </a:p>
          <a:p>
            <a:pPr>
              <a:defRPr/>
            </a:pPr>
            <a:endParaRPr lang="de-DE" sz="1600" dirty="0"/>
          </a:p>
          <a:p>
            <a:pPr>
              <a:defRPr/>
            </a:pPr>
            <a:r>
              <a:rPr lang="de-DE" sz="1600" dirty="0"/>
              <a:t>Welcher Vertriebskanal wäre für die </a:t>
            </a:r>
            <a:r>
              <a:rPr lang="de-DE" sz="1600" dirty="0" err="1"/>
              <a:t>Jamando</a:t>
            </a:r>
            <a:r>
              <a:rPr lang="de-DE" sz="1600" dirty="0"/>
              <a:t> GmbH denn am geeignetsten? Denn die neuen Vertriebskanäle müssen zu unserem Sortiment und zu unserer Zielgruppe </a:t>
            </a:r>
            <a:r>
              <a:rPr lang="de-DE" sz="1600"/>
              <a:t>passen!</a:t>
            </a:r>
          </a:p>
          <a:p>
            <a:pPr>
              <a:defRPr/>
            </a:pPr>
            <a:endParaRPr lang="de-DE" sz="1600" dirty="0"/>
          </a:p>
          <a:p>
            <a:pPr>
              <a:defRPr/>
            </a:pPr>
            <a:r>
              <a:rPr lang="de-DE" sz="1600" dirty="0"/>
              <a:t>Bitte unterbreiten Sie der Geschäftsführung begründete Vorschläge, die auch mit dem Gesamtvertriebsmix unseres Unternehmens vereinbar sind!</a:t>
            </a:r>
          </a:p>
          <a:p>
            <a:pPr>
              <a:defRPr/>
            </a:pPr>
            <a:r>
              <a:rPr lang="de-DE" sz="1600" dirty="0"/>
              <a:t> </a:t>
            </a:r>
            <a:endParaRPr sz="1600" dirty="0"/>
          </a:p>
          <a:p>
            <a:pPr>
              <a:defRPr/>
            </a:pPr>
            <a:r>
              <a:rPr lang="de-DE" sz="1600" dirty="0"/>
              <a:t>Freundliche Grüße</a:t>
            </a:r>
            <a:endParaRPr sz="1600" dirty="0"/>
          </a:p>
          <a:p>
            <a:pPr>
              <a:defRPr/>
            </a:pPr>
            <a:r>
              <a:rPr lang="de-DE" sz="1600" dirty="0"/>
              <a:t>Armin Berger</a:t>
            </a:r>
            <a:endParaRPr sz="1600" dirty="0"/>
          </a:p>
          <a:p>
            <a:pPr>
              <a:defRPr/>
            </a:pPr>
            <a:r>
              <a:rPr lang="de-DE" sz="2200" dirty="0"/>
              <a:t>Geschäftsleitung </a:t>
            </a:r>
            <a:endParaRPr dirty="0"/>
          </a:p>
          <a:p>
            <a:pPr>
              <a:defRPr/>
            </a:pPr>
            <a:endParaRPr lang="de-DE" dirty="0"/>
          </a:p>
        </p:txBody>
      </p:sp>
      <p:sp>
        <p:nvSpPr>
          <p:cNvPr id="9" name="Rechteck 12"/>
          <p:cNvSpPr/>
          <p:nvPr/>
        </p:nvSpPr>
        <p:spPr bwMode="auto">
          <a:xfrm>
            <a:off x="183850" y="127877"/>
            <a:ext cx="11819614" cy="648973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Textfeld 9"/>
          <p:cNvSpPr>
            <a:spLocks/>
          </p:cNvSpPr>
          <p:nvPr/>
        </p:nvSpPr>
        <p:spPr bwMode="auto">
          <a:xfrm>
            <a:off x="254522" y="1198129"/>
            <a:ext cx="6489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Von: Armin.Berger@jamando.de</a:t>
            </a:r>
            <a:endParaRPr dirty="0"/>
          </a:p>
          <a:p>
            <a:pPr>
              <a:defRPr/>
            </a:pPr>
            <a:r>
              <a:rPr lang="de-DE" dirty="0"/>
              <a:t>An</a:t>
            </a:r>
            <a:r>
              <a:rPr lang="de-DE"/>
              <a:t>: ProjektteamNeuerVertriebsweg@</a:t>
            </a:r>
            <a:r>
              <a:rPr lang="de-DE" dirty="0"/>
              <a:t>jamando.de </a:t>
            </a:r>
            <a:endParaRPr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A10EC41-136F-4985-9BE9-B18B2A29B354}"/>
              </a:ext>
            </a:extLst>
          </p:cNvPr>
          <p:cNvSpPr txBox="1"/>
          <p:nvPr/>
        </p:nvSpPr>
        <p:spPr>
          <a:xfrm>
            <a:off x="1703512" y="240384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7AEDDAC-3A0E-48FA-BAE7-CE58C8AAE199}"/>
              </a:ext>
            </a:extLst>
          </p:cNvPr>
          <p:cNvSpPr txBox="1"/>
          <p:nvPr/>
        </p:nvSpPr>
        <p:spPr bwMode="auto">
          <a:xfrm>
            <a:off x="254523" y="1072937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99</Words>
  <Application>Microsoft Office PowerPoint</Application>
  <DocSecurity>0</DocSecurity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Martin Meißner</dc:creator>
  <cp:keywords/>
  <dc:description/>
  <cp:lastModifiedBy>Ernst</cp:lastModifiedBy>
  <cp:revision>21</cp:revision>
  <dcterms:created xsi:type="dcterms:W3CDTF">2018-09-30T09:16:15Z</dcterms:created>
  <dcterms:modified xsi:type="dcterms:W3CDTF">2020-07-30T15:04:31Z</dcterms:modified>
  <cp:category/>
  <dc:identifier/>
  <cp:contentStatus/>
  <dc:language/>
  <cp:version/>
</cp:coreProperties>
</file>