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Projektgruppe neuer Vertriebskanal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600" dirty="0"/>
              <a:t>Hallo liebes Projektteam,</a:t>
            </a:r>
            <a:endParaRPr sz="1600" dirty="0"/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Nun ist es an der Zeit „Butter bei die Fische zu geben“: Wählen Sie einen Online-Vertriebskanal für uns aus! 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Wichtig erscheint mir dabei auch, welche Hard- bzw. Software für Online-Vertriebskanäle benötigt werden und welche Kosten auf uns zukommen. Zudem dürfen wir die Barrierefreiheit, Datenschutz und die Datensicherheit nicht aus den Augen verlieren!</a:t>
            </a:r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Freundliche Grüße</a:t>
            </a:r>
            <a:endParaRPr sz="1600" dirty="0"/>
          </a:p>
          <a:p>
            <a:pPr>
              <a:defRPr/>
            </a:pPr>
            <a:r>
              <a:rPr lang="de-DE" sz="1600" dirty="0"/>
              <a:t>Armin Berger</a:t>
            </a:r>
            <a:endParaRPr sz="16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2" y="1198129"/>
            <a:ext cx="6489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</a:t>
            </a:r>
            <a:r>
              <a:rPr lang="de-DE"/>
              <a:t>: ProjektteamNeuerVertriebsweg@</a:t>
            </a:r>
            <a:r>
              <a:rPr lang="de-DE" dirty="0"/>
              <a:t>jamando.de 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DocSecurity>0</DocSecurity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Martin Meißner</dc:creator>
  <cp:keywords/>
  <dc:description/>
  <cp:lastModifiedBy>Ernst</cp:lastModifiedBy>
  <cp:revision>22</cp:revision>
  <dcterms:created xsi:type="dcterms:W3CDTF">2018-09-30T09:16:15Z</dcterms:created>
  <dcterms:modified xsi:type="dcterms:W3CDTF">2020-07-30T15:04:41Z</dcterms:modified>
  <cp:category/>
  <dc:identifier/>
  <cp:contentStatus/>
  <dc:language/>
  <cp:version/>
</cp:coreProperties>
</file>