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63062" autoAdjust="0"/>
  </p:normalViewPr>
  <p:slideViewPr>
    <p:cSldViewPr snapToGrid="0">
      <p:cViewPr varScale="1">
        <p:scale>
          <a:sx n="72" d="100"/>
          <a:sy n="72" d="100"/>
        </p:scale>
        <p:origin x="12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BC150-4120-471A-86B2-01429AD34BD7}" type="datetimeFigureOut">
              <a:rPr lang="de-DE" smtClean="0"/>
              <a:t>06.04.2021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F44CB-8B56-4A33-88A4-223BA066F874}" type="slidenum">
              <a:rPr lang="de-DE" smtClean="0"/>
              <a:t>‹Nr.›</a:t>
            </a:fld>
            <a:endParaRPr lang="de-DE"/>
          </a:p>
        </p:txBody>
      </p:sp>
    </p:spTree>
    <p:extLst>
      <p:ext uri="{BB962C8B-B14F-4D97-AF65-F5344CB8AC3E}">
        <p14:creationId xmlns:p14="http://schemas.microsoft.com/office/powerpoint/2010/main" val="65572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ist gut und was ist böse?</a:t>
            </a:r>
          </a:p>
        </p:txBody>
      </p:sp>
      <p:sp>
        <p:nvSpPr>
          <p:cNvPr id="4" name="Foliennummernplatzhalter 3"/>
          <p:cNvSpPr>
            <a:spLocks noGrp="1"/>
          </p:cNvSpPr>
          <p:nvPr>
            <p:ph type="sldNum" sz="quarter" idx="5"/>
          </p:nvPr>
        </p:nvSpPr>
        <p:spPr/>
        <p:txBody>
          <a:bodyPr/>
          <a:lstStyle/>
          <a:p>
            <a:fld id="{94BF44CB-8B56-4A33-88A4-223BA066F874}" type="slidenum">
              <a:rPr lang="de-DE" smtClean="0"/>
              <a:t>1</a:t>
            </a:fld>
            <a:endParaRPr lang="de-DE"/>
          </a:p>
        </p:txBody>
      </p:sp>
    </p:spTree>
    <p:extLst>
      <p:ext uri="{BB962C8B-B14F-4D97-AF65-F5344CB8AC3E}">
        <p14:creationId xmlns:p14="http://schemas.microsoft.com/office/powerpoint/2010/main" val="312079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eine böse Mücke, trösten manche Eltern ihr Kind, wenn es von solch einem Insekt gestochen wurde. Sie als aufmerksame Berufsschülerin oder aufmerksamer Berufsschüler wissen es natürlich besser. Die Mücke hat nicht aus Bosheit gestochen, sondern weil sie sich angegriffen fühlte, sich verteidigen und eben überleben wollte.</a:t>
            </a:r>
          </a:p>
        </p:txBody>
      </p:sp>
      <p:sp>
        <p:nvSpPr>
          <p:cNvPr id="4" name="Foliennummernplatzhalter 3"/>
          <p:cNvSpPr>
            <a:spLocks noGrp="1"/>
          </p:cNvSpPr>
          <p:nvPr>
            <p:ph type="sldNum" sz="quarter" idx="5"/>
          </p:nvPr>
        </p:nvSpPr>
        <p:spPr/>
        <p:txBody>
          <a:bodyPr/>
          <a:lstStyle/>
          <a:p>
            <a:fld id="{94BF44CB-8B56-4A33-88A4-223BA066F874}" type="slidenum">
              <a:rPr lang="de-DE" smtClean="0"/>
              <a:t>2</a:t>
            </a:fld>
            <a:endParaRPr lang="de-DE"/>
          </a:p>
        </p:txBody>
      </p:sp>
    </p:spTree>
    <p:extLst>
      <p:ext uri="{BB962C8B-B14F-4D97-AF65-F5344CB8AC3E}">
        <p14:creationId xmlns:p14="http://schemas.microsoft.com/office/powerpoint/2010/main" val="167831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Hat demnach die Mücke gut gehandelt? Im philosophischen Sinne ja, denn das Stechinsekt hat das getan, was seiner Art gemäß ist. </a:t>
            </a:r>
          </a:p>
          <a:p>
            <a:r>
              <a:rPr lang="de-DE" dirty="0"/>
              <a:t>Was ist aber nun, wenn Sie von jemandem angegriffen werden und ihm in Ihrer Not auf die Nase hauen und die andere Person nun Nasenbluten und starke Schmerzen hat? In der Situation erschien Ihnen Ihre Handlung vielleicht als gut… aber jemanden verletzen ist doch eigentlich schlecht, oder? </a:t>
            </a:r>
          </a:p>
        </p:txBody>
      </p:sp>
      <p:sp>
        <p:nvSpPr>
          <p:cNvPr id="4" name="Foliennummernplatzhalter 3"/>
          <p:cNvSpPr>
            <a:spLocks noGrp="1"/>
          </p:cNvSpPr>
          <p:nvPr>
            <p:ph type="sldNum" sz="quarter" idx="5"/>
          </p:nvPr>
        </p:nvSpPr>
        <p:spPr/>
        <p:txBody>
          <a:bodyPr/>
          <a:lstStyle/>
          <a:p>
            <a:fld id="{94BF44CB-8B56-4A33-88A4-223BA066F874}" type="slidenum">
              <a:rPr lang="de-DE" smtClean="0"/>
              <a:t>3</a:t>
            </a:fld>
            <a:endParaRPr lang="de-DE"/>
          </a:p>
        </p:txBody>
      </p:sp>
    </p:spTree>
    <p:extLst>
      <p:ext uri="{BB962C8B-B14F-4D97-AF65-F5344CB8AC3E}">
        <p14:creationId xmlns:p14="http://schemas.microsoft.com/office/powerpoint/2010/main" val="227821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Gut öder böse, richtig oder falsch…In manchen Lebensbereichen erscheint es recht einfach, Dinge oder Verhaltensweisen in die entsprechenden Kategorien – also Schubladen - einzuordnen. Schreiben Sie als Ergebnis 1 und 1 ergibt 4 auf Ihre Schulaufgabe im Fachrechnen, dann ist dies ohne Zweifel falsch. </a:t>
            </a:r>
          </a:p>
          <a:p>
            <a:r>
              <a:rPr lang="de-DE" dirty="0"/>
              <a:t>Schwieriger wird es aber, wenn Sie behaupten, das Schnitzel in der Kantine schmecke hervorragend… Ihr Arbeitskollege ist da vielleicht vollkommen anderer Meinung, weil ihm das Schnitzel so gar nicht schmeckt oder er vielleicht aus Prinzip kein Schweinefleisch isst.</a:t>
            </a:r>
          </a:p>
        </p:txBody>
      </p:sp>
      <p:sp>
        <p:nvSpPr>
          <p:cNvPr id="4" name="Foliennummernplatzhalter 3"/>
          <p:cNvSpPr>
            <a:spLocks noGrp="1"/>
          </p:cNvSpPr>
          <p:nvPr>
            <p:ph type="sldNum" sz="quarter" idx="5"/>
          </p:nvPr>
        </p:nvSpPr>
        <p:spPr/>
        <p:txBody>
          <a:bodyPr/>
          <a:lstStyle/>
          <a:p>
            <a:fld id="{94BF44CB-8B56-4A33-88A4-223BA066F874}" type="slidenum">
              <a:rPr lang="de-DE" smtClean="0"/>
              <a:t>4</a:t>
            </a:fld>
            <a:endParaRPr lang="de-DE"/>
          </a:p>
        </p:txBody>
      </p:sp>
    </p:spTree>
    <p:extLst>
      <p:ext uri="{BB962C8B-B14F-4D97-AF65-F5344CB8AC3E}">
        <p14:creationId xmlns:p14="http://schemas.microsoft.com/office/powerpoint/2010/main" val="311627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Ganz schwierig kann es werden, wenn es um die Bewertung richtigen oder falschen, guten oder bösen menschlichen Verhaltens geht. Die Philosophie hat verschiedene Maßstäbe, wenn es um solch eine Beurteilung geht. Ein Ding ist dann gut, wenn es der Vorstellung, die wir von ihm haben, möglichst genau entspricht. Oder wenn es, wie die Mücke im Beispiel zu Beginn, seiner Art am besten gerecht wird.</a:t>
            </a:r>
          </a:p>
        </p:txBody>
      </p:sp>
      <p:sp>
        <p:nvSpPr>
          <p:cNvPr id="4" name="Foliennummernplatzhalter 3"/>
          <p:cNvSpPr>
            <a:spLocks noGrp="1"/>
          </p:cNvSpPr>
          <p:nvPr>
            <p:ph type="sldNum" sz="quarter" idx="5"/>
          </p:nvPr>
        </p:nvSpPr>
        <p:spPr/>
        <p:txBody>
          <a:bodyPr/>
          <a:lstStyle/>
          <a:p>
            <a:fld id="{94BF44CB-8B56-4A33-88A4-223BA066F874}" type="slidenum">
              <a:rPr lang="de-DE" smtClean="0"/>
              <a:t>5</a:t>
            </a:fld>
            <a:endParaRPr lang="de-DE"/>
          </a:p>
        </p:txBody>
      </p:sp>
    </p:spTree>
    <p:extLst>
      <p:ext uri="{BB962C8B-B14F-4D97-AF65-F5344CB8AC3E}">
        <p14:creationId xmlns:p14="http://schemas.microsoft.com/office/powerpoint/2010/main" val="426153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aber sind die Erfordernisse unserer Art als Menschen? Wie müssen wir sein? Was dürfen wir tun? </a:t>
            </a:r>
          </a:p>
        </p:txBody>
      </p:sp>
      <p:sp>
        <p:nvSpPr>
          <p:cNvPr id="4" name="Foliennummernplatzhalter 3"/>
          <p:cNvSpPr>
            <a:spLocks noGrp="1"/>
          </p:cNvSpPr>
          <p:nvPr>
            <p:ph type="sldNum" sz="quarter" idx="5"/>
          </p:nvPr>
        </p:nvSpPr>
        <p:spPr/>
        <p:txBody>
          <a:bodyPr/>
          <a:lstStyle/>
          <a:p>
            <a:fld id="{94BF44CB-8B56-4A33-88A4-223BA066F874}" type="slidenum">
              <a:rPr lang="de-DE" smtClean="0"/>
              <a:t>6</a:t>
            </a:fld>
            <a:endParaRPr lang="de-DE"/>
          </a:p>
        </p:txBody>
      </p:sp>
    </p:spTree>
    <p:extLst>
      <p:ext uri="{BB962C8B-B14F-4D97-AF65-F5344CB8AC3E}">
        <p14:creationId xmlns:p14="http://schemas.microsoft.com/office/powerpoint/2010/main" val="203609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Suche nach den Regeln für ein sittliches Leben wird Ethik genannt und stellt einen Teilbereich der Philosophie dar. </a:t>
            </a:r>
          </a:p>
          <a:p>
            <a:r>
              <a:rPr lang="de-DE" dirty="0"/>
              <a:t>Die Moral dagegen bezeichnet alle derzeit bestehenden Normen, Werte und Tugenden und bietet uns konkrete Handlungsanleitungen an.</a:t>
            </a:r>
          </a:p>
          <a:p>
            <a:r>
              <a:rPr lang="de-DE" dirty="0"/>
              <a:t>Haben Sie das nun alles mitbekommen? Wenn nicht, schauen Sie sich das Video einfach nochmals an. Sie können dabei natürlich auch eine Pause einlegen, sich Notizenmachen oder einfach nochmals ein kleines Stückchen zurückspulen. Arbeiten Sie in dem für Sie passenden Tempo-</a:t>
            </a:r>
          </a:p>
        </p:txBody>
      </p:sp>
      <p:sp>
        <p:nvSpPr>
          <p:cNvPr id="4" name="Foliennummernplatzhalter 3"/>
          <p:cNvSpPr>
            <a:spLocks noGrp="1"/>
          </p:cNvSpPr>
          <p:nvPr>
            <p:ph type="sldNum" sz="quarter" idx="5"/>
          </p:nvPr>
        </p:nvSpPr>
        <p:spPr/>
        <p:txBody>
          <a:bodyPr/>
          <a:lstStyle/>
          <a:p>
            <a:fld id="{94BF44CB-8B56-4A33-88A4-223BA066F874}" type="slidenum">
              <a:rPr lang="de-DE" smtClean="0"/>
              <a:t>7</a:t>
            </a:fld>
            <a:endParaRPr lang="de-DE"/>
          </a:p>
        </p:txBody>
      </p:sp>
    </p:spTree>
    <p:extLst>
      <p:ext uri="{BB962C8B-B14F-4D97-AF65-F5344CB8AC3E}">
        <p14:creationId xmlns:p14="http://schemas.microsoft.com/office/powerpoint/2010/main" val="51801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7B62B-9E7E-4BEC-A36D-7ED216A189A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2C33411-245D-4ECC-A1F2-94AA8F82A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A45A53C-98B8-4BEF-8FCB-A1A2B14266C6}"/>
              </a:ext>
            </a:extLst>
          </p:cNvPr>
          <p:cNvSpPr>
            <a:spLocks noGrp="1"/>
          </p:cNvSpPr>
          <p:nvPr>
            <p:ph type="dt" sz="half" idx="10"/>
          </p:nvPr>
        </p:nvSpPr>
        <p:spPr/>
        <p:txBody>
          <a:bodyPr/>
          <a:lstStyle/>
          <a:p>
            <a:fld id="{A45C4FBF-04A5-41D5-B095-4132EEA3CC58}" type="datetimeFigureOut">
              <a:rPr lang="de-DE" smtClean="0"/>
              <a:t>06.04.2021</a:t>
            </a:fld>
            <a:endParaRPr lang="de-DE"/>
          </a:p>
        </p:txBody>
      </p:sp>
      <p:sp>
        <p:nvSpPr>
          <p:cNvPr id="5" name="Fußzeilenplatzhalter 4">
            <a:extLst>
              <a:ext uri="{FF2B5EF4-FFF2-40B4-BE49-F238E27FC236}">
                <a16:creationId xmlns:a16="http://schemas.microsoft.com/office/drawing/2014/main" id="{661CDEC5-30EA-4CA6-A449-6C7749BBDF5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9B978B4-304B-4BC7-A9E5-89CDE95143AF}"/>
              </a:ext>
            </a:extLst>
          </p:cNvPr>
          <p:cNvSpPr>
            <a:spLocks noGrp="1"/>
          </p:cNvSpPr>
          <p:nvPr>
            <p:ph type="sldNum" sz="quarter" idx="12"/>
          </p:nvPr>
        </p:nvSpPr>
        <p:spPr/>
        <p:txBody>
          <a:bodyPr/>
          <a:lstStyle/>
          <a:p>
            <a:fld id="{F7B7C3E3-E6DB-4A16-9EE2-A9FF44A56C7C}" type="slidenum">
              <a:rPr lang="de-DE" smtClean="0"/>
              <a:t>‹Nr.›</a:t>
            </a:fld>
            <a:endParaRPr lang="de-DE"/>
          </a:p>
        </p:txBody>
      </p:sp>
    </p:spTree>
    <p:extLst>
      <p:ext uri="{BB962C8B-B14F-4D97-AF65-F5344CB8AC3E}">
        <p14:creationId xmlns:p14="http://schemas.microsoft.com/office/powerpoint/2010/main" val="4001269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D184C7-CD9F-4FF8-BEC9-D7D820471EA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9EEFCA6-25EC-466B-8F95-54D164298E0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2DC6FE6-96D0-4A98-814A-728571D48B6D}"/>
              </a:ext>
            </a:extLst>
          </p:cNvPr>
          <p:cNvSpPr>
            <a:spLocks noGrp="1"/>
          </p:cNvSpPr>
          <p:nvPr>
            <p:ph type="dt" sz="half" idx="10"/>
          </p:nvPr>
        </p:nvSpPr>
        <p:spPr/>
        <p:txBody>
          <a:bodyPr/>
          <a:lstStyle/>
          <a:p>
            <a:fld id="{A45C4FBF-04A5-41D5-B095-4132EEA3CC58}" type="datetimeFigureOut">
              <a:rPr lang="de-DE" smtClean="0"/>
              <a:t>06.04.2021</a:t>
            </a:fld>
            <a:endParaRPr lang="de-DE"/>
          </a:p>
        </p:txBody>
      </p:sp>
      <p:sp>
        <p:nvSpPr>
          <p:cNvPr id="5" name="Fußzeilenplatzhalter 4">
            <a:extLst>
              <a:ext uri="{FF2B5EF4-FFF2-40B4-BE49-F238E27FC236}">
                <a16:creationId xmlns:a16="http://schemas.microsoft.com/office/drawing/2014/main" id="{E49F1D1F-60FA-4F7D-9180-538BBA12A09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44429F2-690D-4113-A49B-DEB4DF147407}"/>
              </a:ext>
            </a:extLst>
          </p:cNvPr>
          <p:cNvSpPr>
            <a:spLocks noGrp="1"/>
          </p:cNvSpPr>
          <p:nvPr>
            <p:ph type="sldNum" sz="quarter" idx="12"/>
          </p:nvPr>
        </p:nvSpPr>
        <p:spPr/>
        <p:txBody>
          <a:bodyPr/>
          <a:lstStyle/>
          <a:p>
            <a:fld id="{F7B7C3E3-E6DB-4A16-9EE2-A9FF44A56C7C}" type="slidenum">
              <a:rPr lang="de-DE" smtClean="0"/>
              <a:t>‹Nr.›</a:t>
            </a:fld>
            <a:endParaRPr lang="de-DE"/>
          </a:p>
        </p:txBody>
      </p:sp>
    </p:spTree>
    <p:extLst>
      <p:ext uri="{BB962C8B-B14F-4D97-AF65-F5344CB8AC3E}">
        <p14:creationId xmlns:p14="http://schemas.microsoft.com/office/powerpoint/2010/main" val="259231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5207742-75DB-4473-9B71-5126468D5EB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81032F-BCBC-4C4A-83AF-B61FA0D30F4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D5B1790-5146-4937-8E4A-5B3B7946EE67}"/>
              </a:ext>
            </a:extLst>
          </p:cNvPr>
          <p:cNvSpPr>
            <a:spLocks noGrp="1"/>
          </p:cNvSpPr>
          <p:nvPr>
            <p:ph type="dt" sz="half" idx="10"/>
          </p:nvPr>
        </p:nvSpPr>
        <p:spPr/>
        <p:txBody>
          <a:bodyPr/>
          <a:lstStyle/>
          <a:p>
            <a:fld id="{A45C4FBF-04A5-41D5-B095-4132EEA3CC58}" type="datetimeFigureOut">
              <a:rPr lang="de-DE" smtClean="0"/>
              <a:t>06.04.2021</a:t>
            </a:fld>
            <a:endParaRPr lang="de-DE"/>
          </a:p>
        </p:txBody>
      </p:sp>
      <p:sp>
        <p:nvSpPr>
          <p:cNvPr id="5" name="Fußzeilenplatzhalter 4">
            <a:extLst>
              <a:ext uri="{FF2B5EF4-FFF2-40B4-BE49-F238E27FC236}">
                <a16:creationId xmlns:a16="http://schemas.microsoft.com/office/drawing/2014/main" id="{0464228C-0244-41F9-AD10-0450DA70ED3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F0CBF02-E1A7-4662-BF73-44B94987E574}"/>
              </a:ext>
            </a:extLst>
          </p:cNvPr>
          <p:cNvSpPr>
            <a:spLocks noGrp="1"/>
          </p:cNvSpPr>
          <p:nvPr>
            <p:ph type="sldNum" sz="quarter" idx="12"/>
          </p:nvPr>
        </p:nvSpPr>
        <p:spPr/>
        <p:txBody>
          <a:bodyPr/>
          <a:lstStyle/>
          <a:p>
            <a:fld id="{F7B7C3E3-E6DB-4A16-9EE2-A9FF44A56C7C}" type="slidenum">
              <a:rPr lang="de-DE" smtClean="0"/>
              <a:t>‹Nr.›</a:t>
            </a:fld>
            <a:endParaRPr lang="de-DE"/>
          </a:p>
        </p:txBody>
      </p:sp>
    </p:spTree>
    <p:extLst>
      <p:ext uri="{BB962C8B-B14F-4D97-AF65-F5344CB8AC3E}">
        <p14:creationId xmlns:p14="http://schemas.microsoft.com/office/powerpoint/2010/main" val="309758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F61B2-94D6-47DD-AC87-BB0561DD66D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2B6C33B-EC22-40AA-8AEC-4CCF99BE341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DB89376-8B63-4C5A-9B8B-B2FC3FE65032}"/>
              </a:ext>
            </a:extLst>
          </p:cNvPr>
          <p:cNvSpPr>
            <a:spLocks noGrp="1"/>
          </p:cNvSpPr>
          <p:nvPr>
            <p:ph type="dt" sz="half" idx="10"/>
          </p:nvPr>
        </p:nvSpPr>
        <p:spPr/>
        <p:txBody>
          <a:bodyPr/>
          <a:lstStyle/>
          <a:p>
            <a:fld id="{A45C4FBF-04A5-41D5-B095-4132EEA3CC58}" type="datetimeFigureOut">
              <a:rPr lang="de-DE" smtClean="0"/>
              <a:t>06.04.2021</a:t>
            </a:fld>
            <a:endParaRPr lang="de-DE"/>
          </a:p>
        </p:txBody>
      </p:sp>
      <p:sp>
        <p:nvSpPr>
          <p:cNvPr id="5" name="Fußzeilenplatzhalter 4">
            <a:extLst>
              <a:ext uri="{FF2B5EF4-FFF2-40B4-BE49-F238E27FC236}">
                <a16:creationId xmlns:a16="http://schemas.microsoft.com/office/drawing/2014/main" id="{C16FFEF9-060B-446B-8259-3506140FB86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2293A7E-8064-473D-8FBB-91A90D6CABF9}"/>
              </a:ext>
            </a:extLst>
          </p:cNvPr>
          <p:cNvSpPr>
            <a:spLocks noGrp="1"/>
          </p:cNvSpPr>
          <p:nvPr>
            <p:ph type="sldNum" sz="quarter" idx="12"/>
          </p:nvPr>
        </p:nvSpPr>
        <p:spPr/>
        <p:txBody>
          <a:bodyPr/>
          <a:lstStyle/>
          <a:p>
            <a:fld id="{F7B7C3E3-E6DB-4A16-9EE2-A9FF44A56C7C}" type="slidenum">
              <a:rPr lang="de-DE" smtClean="0"/>
              <a:t>‹Nr.›</a:t>
            </a:fld>
            <a:endParaRPr lang="de-DE"/>
          </a:p>
        </p:txBody>
      </p:sp>
    </p:spTree>
    <p:extLst>
      <p:ext uri="{BB962C8B-B14F-4D97-AF65-F5344CB8AC3E}">
        <p14:creationId xmlns:p14="http://schemas.microsoft.com/office/powerpoint/2010/main" val="410375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61FE5-DB90-4154-BF2D-746454EA66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445B042-86D6-4685-942F-35897221C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A8A4C69-CBCB-4508-8C80-60FA284AC074}"/>
              </a:ext>
            </a:extLst>
          </p:cNvPr>
          <p:cNvSpPr>
            <a:spLocks noGrp="1"/>
          </p:cNvSpPr>
          <p:nvPr>
            <p:ph type="dt" sz="half" idx="10"/>
          </p:nvPr>
        </p:nvSpPr>
        <p:spPr/>
        <p:txBody>
          <a:bodyPr/>
          <a:lstStyle/>
          <a:p>
            <a:fld id="{A45C4FBF-04A5-41D5-B095-4132EEA3CC58}" type="datetimeFigureOut">
              <a:rPr lang="de-DE" smtClean="0"/>
              <a:t>06.04.2021</a:t>
            </a:fld>
            <a:endParaRPr lang="de-DE"/>
          </a:p>
        </p:txBody>
      </p:sp>
      <p:sp>
        <p:nvSpPr>
          <p:cNvPr id="5" name="Fußzeilenplatzhalter 4">
            <a:extLst>
              <a:ext uri="{FF2B5EF4-FFF2-40B4-BE49-F238E27FC236}">
                <a16:creationId xmlns:a16="http://schemas.microsoft.com/office/drawing/2014/main" id="{0139044E-0F99-4C5E-8334-F38F50E2F3E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99E2CD-3A2B-4C0C-8651-95363944605D}"/>
              </a:ext>
            </a:extLst>
          </p:cNvPr>
          <p:cNvSpPr>
            <a:spLocks noGrp="1"/>
          </p:cNvSpPr>
          <p:nvPr>
            <p:ph type="sldNum" sz="quarter" idx="12"/>
          </p:nvPr>
        </p:nvSpPr>
        <p:spPr/>
        <p:txBody>
          <a:bodyPr/>
          <a:lstStyle/>
          <a:p>
            <a:fld id="{F7B7C3E3-E6DB-4A16-9EE2-A9FF44A56C7C}" type="slidenum">
              <a:rPr lang="de-DE" smtClean="0"/>
              <a:t>‹Nr.›</a:t>
            </a:fld>
            <a:endParaRPr lang="de-DE"/>
          </a:p>
        </p:txBody>
      </p:sp>
    </p:spTree>
    <p:extLst>
      <p:ext uri="{BB962C8B-B14F-4D97-AF65-F5344CB8AC3E}">
        <p14:creationId xmlns:p14="http://schemas.microsoft.com/office/powerpoint/2010/main" val="358069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33AD2-97E0-407E-93E5-4127DE526E4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96F6CC9-2F79-49C5-8622-FC4E9E37B4A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6DABC48-4F7B-4BA9-BC2F-9F7F511407D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CB49A8-6269-4941-9BFB-74BFFADC409D}"/>
              </a:ext>
            </a:extLst>
          </p:cNvPr>
          <p:cNvSpPr>
            <a:spLocks noGrp="1"/>
          </p:cNvSpPr>
          <p:nvPr>
            <p:ph type="dt" sz="half" idx="10"/>
          </p:nvPr>
        </p:nvSpPr>
        <p:spPr/>
        <p:txBody>
          <a:bodyPr/>
          <a:lstStyle/>
          <a:p>
            <a:fld id="{A45C4FBF-04A5-41D5-B095-4132EEA3CC58}" type="datetimeFigureOut">
              <a:rPr lang="de-DE" smtClean="0"/>
              <a:t>06.04.2021</a:t>
            </a:fld>
            <a:endParaRPr lang="de-DE"/>
          </a:p>
        </p:txBody>
      </p:sp>
      <p:sp>
        <p:nvSpPr>
          <p:cNvPr id="6" name="Fußzeilenplatzhalter 5">
            <a:extLst>
              <a:ext uri="{FF2B5EF4-FFF2-40B4-BE49-F238E27FC236}">
                <a16:creationId xmlns:a16="http://schemas.microsoft.com/office/drawing/2014/main" id="{A5E04E8D-C989-4A32-BCF0-74DEB7E42C8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88CC5ED-76B9-4CE6-A2C6-EF57D718A8BD}"/>
              </a:ext>
            </a:extLst>
          </p:cNvPr>
          <p:cNvSpPr>
            <a:spLocks noGrp="1"/>
          </p:cNvSpPr>
          <p:nvPr>
            <p:ph type="sldNum" sz="quarter" idx="12"/>
          </p:nvPr>
        </p:nvSpPr>
        <p:spPr/>
        <p:txBody>
          <a:bodyPr/>
          <a:lstStyle/>
          <a:p>
            <a:fld id="{F7B7C3E3-E6DB-4A16-9EE2-A9FF44A56C7C}" type="slidenum">
              <a:rPr lang="de-DE" smtClean="0"/>
              <a:t>‹Nr.›</a:t>
            </a:fld>
            <a:endParaRPr lang="de-DE"/>
          </a:p>
        </p:txBody>
      </p:sp>
    </p:spTree>
    <p:extLst>
      <p:ext uri="{BB962C8B-B14F-4D97-AF65-F5344CB8AC3E}">
        <p14:creationId xmlns:p14="http://schemas.microsoft.com/office/powerpoint/2010/main" val="263173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526D4-2C8F-4379-9C9D-E595DBA1AF2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9822FBA-7238-4982-B6A9-81DE1C71D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2F38F6B-EBDF-49EC-926A-550BBDF4E03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2ECBD91-A11A-4B18-9F4B-C38AA7DE5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153D14B-B0DA-4742-B790-531E3AEA5FC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CF1F862-636D-4F66-8DF3-3F9AFF13A57A}"/>
              </a:ext>
            </a:extLst>
          </p:cNvPr>
          <p:cNvSpPr>
            <a:spLocks noGrp="1"/>
          </p:cNvSpPr>
          <p:nvPr>
            <p:ph type="dt" sz="half" idx="10"/>
          </p:nvPr>
        </p:nvSpPr>
        <p:spPr/>
        <p:txBody>
          <a:bodyPr/>
          <a:lstStyle/>
          <a:p>
            <a:fld id="{A45C4FBF-04A5-41D5-B095-4132EEA3CC58}" type="datetimeFigureOut">
              <a:rPr lang="de-DE" smtClean="0"/>
              <a:t>06.04.2021</a:t>
            </a:fld>
            <a:endParaRPr lang="de-DE"/>
          </a:p>
        </p:txBody>
      </p:sp>
      <p:sp>
        <p:nvSpPr>
          <p:cNvPr id="8" name="Fußzeilenplatzhalter 7">
            <a:extLst>
              <a:ext uri="{FF2B5EF4-FFF2-40B4-BE49-F238E27FC236}">
                <a16:creationId xmlns:a16="http://schemas.microsoft.com/office/drawing/2014/main" id="{6E07B309-45B2-42DB-80DA-F39ADA0049F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44B7C9C-8DDA-4CAF-A831-5C3C50E67158}"/>
              </a:ext>
            </a:extLst>
          </p:cNvPr>
          <p:cNvSpPr>
            <a:spLocks noGrp="1"/>
          </p:cNvSpPr>
          <p:nvPr>
            <p:ph type="sldNum" sz="quarter" idx="12"/>
          </p:nvPr>
        </p:nvSpPr>
        <p:spPr/>
        <p:txBody>
          <a:bodyPr/>
          <a:lstStyle/>
          <a:p>
            <a:fld id="{F7B7C3E3-E6DB-4A16-9EE2-A9FF44A56C7C}" type="slidenum">
              <a:rPr lang="de-DE" smtClean="0"/>
              <a:t>‹Nr.›</a:t>
            </a:fld>
            <a:endParaRPr lang="de-DE"/>
          </a:p>
        </p:txBody>
      </p:sp>
    </p:spTree>
    <p:extLst>
      <p:ext uri="{BB962C8B-B14F-4D97-AF65-F5344CB8AC3E}">
        <p14:creationId xmlns:p14="http://schemas.microsoft.com/office/powerpoint/2010/main" val="317060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036F6-D4B7-4ACB-AE4F-D2B78CE1BDE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A76240B-0A03-4B66-B507-09FA406E6FAE}"/>
              </a:ext>
            </a:extLst>
          </p:cNvPr>
          <p:cNvSpPr>
            <a:spLocks noGrp="1"/>
          </p:cNvSpPr>
          <p:nvPr>
            <p:ph type="dt" sz="half" idx="10"/>
          </p:nvPr>
        </p:nvSpPr>
        <p:spPr/>
        <p:txBody>
          <a:bodyPr/>
          <a:lstStyle/>
          <a:p>
            <a:fld id="{A45C4FBF-04A5-41D5-B095-4132EEA3CC58}" type="datetimeFigureOut">
              <a:rPr lang="de-DE" smtClean="0"/>
              <a:t>06.04.2021</a:t>
            </a:fld>
            <a:endParaRPr lang="de-DE"/>
          </a:p>
        </p:txBody>
      </p:sp>
      <p:sp>
        <p:nvSpPr>
          <p:cNvPr id="4" name="Fußzeilenplatzhalter 3">
            <a:extLst>
              <a:ext uri="{FF2B5EF4-FFF2-40B4-BE49-F238E27FC236}">
                <a16:creationId xmlns:a16="http://schemas.microsoft.com/office/drawing/2014/main" id="{889D6C16-77ED-4B12-9C40-727A006573B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389C00D-4CC8-4E09-98E2-1B1C84F7763D}"/>
              </a:ext>
            </a:extLst>
          </p:cNvPr>
          <p:cNvSpPr>
            <a:spLocks noGrp="1"/>
          </p:cNvSpPr>
          <p:nvPr>
            <p:ph type="sldNum" sz="quarter" idx="12"/>
          </p:nvPr>
        </p:nvSpPr>
        <p:spPr/>
        <p:txBody>
          <a:bodyPr/>
          <a:lstStyle/>
          <a:p>
            <a:fld id="{F7B7C3E3-E6DB-4A16-9EE2-A9FF44A56C7C}" type="slidenum">
              <a:rPr lang="de-DE" smtClean="0"/>
              <a:t>‹Nr.›</a:t>
            </a:fld>
            <a:endParaRPr lang="de-DE"/>
          </a:p>
        </p:txBody>
      </p:sp>
    </p:spTree>
    <p:extLst>
      <p:ext uri="{BB962C8B-B14F-4D97-AF65-F5344CB8AC3E}">
        <p14:creationId xmlns:p14="http://schemas.microsoft.com/office/powerpoint/2010/main" val="81472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DEC74FE-1886-4D8B-B528-239FB019B0A0}"/>
              </a:ext>
            </a:extLst>
          </p:cNvPr>
          <p:cNvSpPr>
            <a:spLocks noGrp="1"/>
          </p:cNvSpPr>
          <p:nvPr>
            <p:ph type="dt" sz="half" idx="10"/>
          </p:nvPr>
        </p:nvSpPr>
        <p:spPr/>
        <p:txBody>
          <a:bodyPr/>
          <a:lstStyle/>
          <a:p>
            <a:fld id="{A45C4FBF-04A5-41D5-B095-4132EEA3CC58}" type="datetimeFigureOut">
              <a:rPr lang="de-DE" smtClean="0"/>
              <a:t>06.04.2021</a:t>
            </a:fld>
            <a:endParaRPr lang="de-DE"/>
          </a:p>
        </p:txBody>
      </p:sp>
      <p:sp>
        <p:nvSpPr>
          <p:cNvPr id="3" name="Fußzeilenplatzhalter 2">
            <a:extLst>
              <a:ext uri="{FF2B5EF4-FFF2-40B4-BE49-F238E27FC236}">
                <a16:creationId xmlns:a16="http://schemas.microsoft.com/office/drawing/2014/main" id="{9DCFBAFD-FB7A-43AB-B36D-C27A344D66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26E3A60-119D-4F46-9D39-BB7BBBB15698}"/>
              </a:ext>
            </a:extLst>
          </p:cNvPr>
          <p:cNvSpPr>
            <a:spLocks noGrp="1"/>
          </p:cNvSpPr>
          <p:nvPr>
            <p:ph type="sldNum" sz="quarter" idx="12"/>
          </p:nvPr>
        </p:nvSpPr>
        <p:spPr/>
        <p:txBody>
          <a:bodyPr/>
          <a:lstStyle/>
          <a:p>
            <a:fld id="{F7B7C3E3-E6DB-4A16-9EE2-A9FF44A56C7C}" type="slidenum">
              <a:rPr lang="de-DE" smtClean="0"/>
              <a:t>‹Nr.›</a:t>
            </a:fld>
            <a:endParaRPr lang="de-DE"/>
          </a:p>
        </p:txBody>
      </p:sp>
    </p:spTree>
    <p:extLst>
      <p:ext uri="{BB962C8B-B14F-4D97-AF65-F5344CB8AC3E}">
        <p14:creationId xmlns:p14="http://schemas.microsoft.com/office/powerpoint/2010/main" val="225890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95ABB-5712-48A7-AFD0-D596183CDB1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CC38CFD-8FC2-4EE8-ABB1-6DC2933EF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07F3FC9-DE83-4F7A-9E51-B3FBAAC2D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E438C4B-3B08-4D53-99E6-9B5988506A7A}"/>
              </a:ext>
            </a:extLst>
          </p:cNvPr>
          <p:cNvSpPr>
            <a:spLocks noGrp="1"/>
          </p:cNvSpPr>
          <p:nvPr>
            <p:ph type="dt" sz="half" idx="10"/>
          </p:nvPr>
        </p:nvSpPr>
        <p:spPr/>
        <p:txBody>
          <a:bodyPr/>
          <a:lstStyle/>
          <a:p>
            <a:fld id="{A45C4FBF-04A5-41D5-B095-4132EEA3CC58}" type="datetimeFigureOut">
              <a:rPr lang="de-DE" smtClean="0"/>
              <a:t>06.04.2021</a:t>
            </a:fld>
            <a:endParaRPr lang="de-DE"/>
          </a:p>
        </p:txBody>
      </p:sp>
      <p:sp>
        <p:nvSpPr>
          <p:cNvPr id="6" name="Fußzeilenplatzhalter 5">
            <a:extLst>
              <a:ext uri="{FF2B5EF4-FFF2-40B4-BE49-F238E27FC236}">
                <a16:creationId xmlns:a16="http://schemas.microsoft.com/office/drawing/2014/main" id="{DC97FDFC-10C1-4D14-9643-337B2C8272B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52B8B44-98F3-4186-922C-03B47730CFF3}"/>
              </a:ext>
            </a:extLst>
          </p:cNvPr>
          <p:cNvSpPr>
            <a:spLocks noGrp="1"/>
          </p:cNvSpPr>
          <p:nvPr>
            <p:ph type="sldNum" sz="quarter" idx="12"/>
          </p:nvPr>
        </p:nvSpPr>
        <p:spPr/>
        <p:txBody>
          <a:bodyPr/>
          <a:lstStyle/>
          <a:p>
            <a:fld id="{F7B7C3E3-E6DB-4A16-9EE2-A9FF44A56C7C}" type="slidenum">
              <a:rPr lang="de-DE" smtClean="0"/>
              <a:t>‹Nr.›</a:t>
            </a:fld>
            <a:endParaRPr lang="de-DE"/>
          </a:p>
        </p:txBody>
      </p:sp>
    </p:spTree>
    <p:extLst>
      <p:ext uri="{BB962C8B-B14F-4D97-AF65-F5344CB8AC3E}">
        <p14:creationId xmlns:p14="http://schemas.microsoft.com/office/powerpoint/2010/main" val="372834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2AB5C-D521-487F-AFB7-58C57706119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CB49A9D-5890-4398-935B-9DE3D7441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FD9238D-594B-40CE-A012-E42703771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44AD863-0849-4EB5-96D6-1D81CE897757}"/>
              </a:ext>
            </a:extLst>
          </p:cNvPr>
          <p:cNvSpPr>
            <a:spLocks noGrp="1"/>
          </p:cNvSpPr>
          <p:nvPr>
            <p:ph type="dt" sz="half" idx="10"/>
          </p:nvPr>
        </p:nvSpPr>
        <p:spPr/>
        <p:txBody>
          <a:bodyPr/>
          <a:lstStyle/>
          <a:p>
            <a:fld id="{A45C4FBF-04A5-41D5-B095-4132EEA3CC58}" type="datetimeFigureOut">
              <a:rPr lang="de-DE" smtClean="0"/>
              <a:t>06.04.2021</a:t>
            </a:fld>
            <a:endParaRPr lang="de-DE"/>
          </a:p>
        </p:txBody>
      </p:sp>
      <p:sp>
        <p:nvSpPr>
          <p:cNvPr id="6" name="Fußzeilenplatzhalter 5">
            <a:extLst>
              <a:ext uri="{FF2B5EF4-FFF2-40B4-BE49-F238E27FC236}">
                <a16:creationId xmlns:a16="http://schemas.microsoft.com/office/drawing/2014/main" id="{FDE1D19B-781A-425E-AD44-01D3CCF185C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BF8E8F1-2979-463F-A5E4-B067099A6D29}"/>
              </a:ext>
            </a:extLst>
          </p:cNvPr>
          <p:cNvSpPr>
            <a:spLocks noGrp="1"/>
          </p:cNvSpPr>
          <p:nvPr>
            <p:ph type="sldNum" sz="quarter" idx="12"/>
          </p:nvPr>
        </p:nvSpPr>
        <p:spPr/>
        <p:txBody>
          <a:bodyPr/>
          <a:lstStyle/>
          <a:p>
            <a:fld id="{F7B7C3E3-E6DB-4A16-9EE2-A9FF44A56C7C}" type="slidenum">
              <a:rPr lang="de-DE" smtClean="0"/>
              <a:t>‹Nr.›</a:t>
            </a:fld>
            <a:endParaRPr lang="de-DE"/>
          </a:p>
        </p:txBody>
      </p:sp>
    </p:spTree>
    <p:extLst>
      <p:ext uri="{BB962C8B-B14F-4D97-AF65-F5344CB8AC3E}">
        <p14:creationId xmlns:p14="http://schemas.microsoft.com/office/powerpoint/2010/main" val="216357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D607B05-6F5E-41A6-BFF6-2646B706C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D5FAE26-2A01-41B9-A9B9-3B3F6C621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D406798-EFEC-4B9A-B7F9-EEBED5275A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C4FBF-04A5-41D5-B095-4132EEA3CC58}" type="datetimeFigureOut">
              <a:rPr lang="de-DE" smtClean="0"/>
              <a:t>06.04.2021</a:t>
            </a:fld>
            <a:endParaRPr lang="de-DE"/>
          </a:p>
        </p:txBody>
      </p:sp>
      <p:sp>
        <p:nvSpPr>
          <p:cNvPr id="5" name="Fußzeilenplatzhalter 4">
            <a:extLst>
              <a:ext uri="{FF2B5EF4-FFF2-40B4-BE49-F238E27FC236}">
                <a16:creationId xmlns:a16="http://schemas.microsoft.com/office/drawing/2014/main" id="{9D1CFE0C-339D-47D4-A04D-36320C4EB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979D9F4-6CA0-437C-AA34-11CD1AB43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7C3E3-E6DB-4A16-9EE2-A9FF44A56C7C}" type="slidenum">
              <a:rPr lang="de-DE" smtClean="0"/>
              <a:t>‹Nr.›</a:t>
            </a:fld>
            <a:endParaRPr lang="de-DE"/>
          </a:p>
        </p:txBody>
      </p:sp>
    </p:spTree>
    <p:extLst>
      <p:ext uri="{BB962C8B-B14F-4D97-AF65-F5344CB8AC3E}">
        <p14:creationId xmlns:p14="http://schemas.microsoft.com/office/powerpoint/2010/main" val="640480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2.m4a"/><Relationship Id="rId7" Type="http://schemas.openxmlformats.org/officeDocument/2006/relationships/image" Target="../media/image4.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3.m4a"/><Relationship Id="rId7" Type="http://schemas.openxmlformats.org/officeDocument/2006/relationships/image" Target="../media/image1.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4.m4a"/><Relationship Id="rId7" Type="http://schemas.openxmlformats.org/officeDocument/2006/relationships/image" Target="../media/image7.PN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4a"/><Relationship Id="rId7" Type="http://schemas.openxmlformats.org/officeDocument/2006/relationships/image" Target="../media/image9.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5.xml"/><Relationship Id="rId10" Type="http://schemas.openxmlformats.org/officeDocument/2006/relationships/image" Target="../media/image2.png"/><Relationship Id="rId4" Type="http://schemas.openxmlformats.org/officeDocument/2006/relationships/slideLayout" Target="../slideLayouts/slideLayout2.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2.pn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7" Type="http://schemas.openxmlformats.org/officeDocument/2006/relationships/image" Target="../media/image2.png"/><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F3E07-91EA-46DC-BE95-FF9BEC777FD0}"/>
              </a:ext>
            </a:extLst>
          </p:cNvPr>
          <p:cNvSpPr>
            <a:spLocks noGrp="1"/>
          </p:cNvSpPr>
          <p:nvPr>
            <p:ph type="ctrTitle"/>
          </p:nvPr>
        </p:nvSpPr>
        <p:spPr>
          <a:xfrm>
            <a:off x="467194" y="582717"/>
            <a:ext cx="9144000" cy="4401512"/>
          </a:xfrm>
        </p:spPr>
        <p:txBody>
          <a:bodyPr>
            <a:normAutofit/>
          </a:bodyPr>
          <a:lstStyle/>
          <a:p>
            <a:r>
              <a:rPr lang="de-DE" sz="8000" b="1" dirty="0"/>
              <a:t>Was ist gut </a:t>
            </a:r>
            <a:br>
              <a:rPr lang="de-DE" sz="8000" b="1" dirty="0"/>
            </a:br>
            <a:br>
              <a:rPr lang="de-DE" sz="8000" b="1" dirty="0"/>
            </a:br>
            <a:r>
              <a:rPr lang="de-DE" sz="8000" b="1" dirty="0"/>
              <a:t>und was ist böse?</a:t>
            </a:r>
          </a:p>
        </p:txBody>
      </p:sp>
      <p:pic>
        <p:nvPicPr>
          <p:cNvPr id="5" name="Grafik 4">
            <a:extLst>
              <a:ext uri="{FF2B5EF4-FFF2-40B4-BE49-F238E27FC236}">
                <a16:creationId xmlns:a16="http://schemas.microsoft.com/office/drawing/2014/main" id="{3A5228DF-53B4-461C-A376-461507F3A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664" y="730548"/>
            <a:ext cx="1670136" cy="2203563"/>
          </a:xfrm>
          <a:prstGeom prst="rect">
            <a:avLst/>
          </a:prstGeom>
        </p:spPr>
      </p:pic>
      <p:pic>
        <p:nvPicPr>
          <p:cNvPr id="7" name="Grafik 6">
            <a:extLst>
              <a:ext uri="{FF2B5EF4-FFF2-40B4-BE49-F238E27FC236}">
                <a16:creationId xmlns:a16="http://schemas.microsoft.com/office/drawing/2014/main" id="{56345EAC-BC47-40A8-8230-893B93631D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8776126" y="3429000"/>
            <a:ext cx="1670136" cy="2203563"/>
          </a:xfrm>
          <a:prstGeom prst="rect">
            <a:avLst/>
          </a:prstGeom>
        </p:spPr>
      </p:pic>
      <p:pic>
        <p:nvPicPr>
          <p:cNvPr id="8" name="Audio 7">
            <a:hlinkClick r:id="" action="ppaction://media"/>
            <a:extLst>
              <a:ext uri="{FF2B5EF4-FFF2-40B4-BE49-F238E27FC236}">
                <a16:creationId xmlns:a16="http://schemas.microsoft.com/office/drawing/2014/main" id="{5F160038-3854-42D2-9557-9525A35F7F7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223908410"/>
      </p:ext>
    </p:extLst>
  </p:cSld>
  <p:clrMapOvr>
    <a:masterClrMapping/>
  </p:clrMapOvr>
  <mc:AlternateContent xmlns:mc="http://schemas.openxmlformats.org/markup-compatibility/2006" xmlns:p14="http://schemas.microsoft.com/office/powerpoint/2010/main">
    <mc:Choice Requires="p14">
      <p:transition spd="slow" p14:dur="2000" advTm="5747"/>
    </mc:Choice>
    <mc:Fallback xmlns="">
      <p:transition spd="slow" advTm="5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enthält.&#10;&#10;Automatisch generierte Beschreibung">
            <a:extLst>
              <a:ext uri="{FF2B5EF4-FFF2-40B4-BE49-F238E27FC236}">
                <a16:creationId xmlns:a16="http://schemas.microsoft.com/office/drawing/2014/main" id="{6CC0D724-AEB5-4F53-81F7-E3F999EE5D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293" y="1184224"/>
            <a:ext cx="6618986" cy="4955754"/>
          </a:xfrm>
          <a:prstGeom prst="rect">
            <a:avLst/>
          </a:prstGeom>
        </p:spPr>
      </p:pic>
      <p:pic>
        <p:nvPicPr>
          <p:cNvPr id="5" name="Grafik 4" descr="Ein Bild, das Sportwettkampf enthält.&#10;&#10;Automatisch generierte Beschreibung">
            <a:extLst>
              <a:ext uri="{FF2B5EF4-FFF2-40B4-BE49-F238E27FC236}">
                <a16:creationId xmlns:a16="http://schemas.microsoft.com/office/drawing/2014/main" id="{05E76146-8724-44F1-8470-2162E719E1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018550" y="120792"/>
            <a:ext cx="4985932" cy="3646240"/>
          </a:xfrm>
          <a:prstGeom prst="rect">
            <a:avLst/>
          </a:prstGeom>
        </p:spPr>
      </p:pic>
      <p:pic>
        <p:nvPicPr>
          <p:cNvPr id="10" name="Audio 9">
            <a:hlinkClick r:id="" action="ppaction://media"/>
            <a:extLst>
              <a:ext uri="{FF2B5EF4-FFF2-40B4-BE49-F238E27FC236}">
                <a16:creationId xmlns:a16="http://schemas.microsoft.com/office/drawing/2014/main" id="{B385773E-144D-413A-BB27-420CAD84539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1258586127"/>
      </p:ext>
    </p:extLst>
  </p:cSld>
  <p:clrMapOvr>
    <a:masterClrMapping/>
  </p:clrMapOvr>
  <mc:AlternateContent xmlns:mc="http://schemas.openxmlformats.org/markup-compatibility/2006" xmlns:p14="http://schemas.microsoft.com/office/powerpoint/2010/main">
    <mc:Choice Requires="p14">
      <p:transition spd="slow" p14:dur="2000" advTm="28590"/>
    </mc:Choice>
    <mc:Fallback xmlns="">
      <p:transition spd="slow" advTm="28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Sportwettkampf enthält.&#10;&#10;Automatisch generierte Beschreibung">
            <a:extLst>
              <a:ext uri="{FF2B5EF4-FFF2-40B4-BE49-F238E27FC236}">
                <a16:creationId xmlns:a16="http://schemas.microsoft.com/office/drawing/2014/main" id="{A56D2129-5533-4329-8676-E524B1269E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117" y="289063"/>
            <a:ext cx="3200564" cy="2432175"/>
          </a:xfrm>
          <a:prstGeom prst="rect">
            <a:avLst/>
          </a:prstGeom>
        </p:spPr>
      </p:pic>
      <p:pic>
        <p:nvPicPr>
          <p:cNvPr id="7" name="Grafik 6">
            <a:extLst>
              <a:ext uri="{FF2B5EF4-FFF2-40B4-BE49-F238E27FC236}">
                <a16:creationId xmlns:a16="http://schemas.microsoft.com/office/drawing/2014/main" id="{74FCBD74-BCCE-4176-8C3E-E6412749C7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1733" y="2687623"/>
            <a:ext cx="1670136" cy="2203563"/>
          </a:xfrm>
          <a:prstGeom prst="rect">
            <a:avLst/>
          </a:prstGeom>
        </p:spPr>
      </p:pic>
      <p:pic>
        <p:nvPicPr>
          <p:cNvPr id="9" name="Grafik 8" descr="Ein Bild, das Text, ClipArt enthält.&#10;&#10;Automatisch generierte Beschreibung">
            <a:extLst>
              <a:ext uri="{FF2B5EF4-FFF2-40B4-BE49-F238E27FC236}">
                <a16:creationId xmlns:a16="http://schemas.microsoft.com/office/drawing/2014/main" id="{EC89B6B4-21F8-47A2-87EE-DBA355A426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8114" y="1705393"/>
            <a:ext cx="3892015" cy="3447213"/>
          </a:xfrm>
          <a:prstGeom prst="rect">
            <a:avLst/>
          </a:prstGeom>
        </p:spPr>
      </p:pic>
      <p:sp>
        <p:nvSpPr>
          <p:cNvPr id="10" name="Textfeld 9">
            <a:extLst>
              <a:ext uri="{FF2B5EF4-FFF2-40B4-BE49-F238E27FC236}">
                <a16:creationId xmlns:a16="http://schemas.microsoft.com/office/drawing/2014/main" id="{37CE4D9C-7EC9-45CB-AC31-68ADDCAF832D}"/>
              </a:ext>
            </a:extLst>
          </p:cNvPr>
          <p:cNvSpPr txBox="1"/>
          <p:nvPr/>
        </p:nvSpPr>
        <p:spPr>
          <a:xfrm>
            <a:off x="8832483" y="1904274"/>
            <a:ext cx="2353456" cy="3770263"/>
          </a:xfrm>
          <a:prstGeom prst="rect">
            <a:avLst/>
          </a:prstGeom>
          <a:noFill/>
        </p:spPr>
        <p:txBody>
          <a:bodyPr wrap="square" rtlCol="0">
            <a:spAutoFit/>
          </a:bodyPr>
          <a:lstStyle/>
          <a:p>
            <a:r>
              <a:rPr lang="de-DE" sz="23900" b="1" dirty="0"/>
              <a:t>?</a:t>
            </a:r>
          </a:p>
        </p:txBody>
      </p:sp>
      <p:pic>
        <p:nvPicPr>
          <p:cNvPr id="11" name="Audio 10">
            <a:hlinkClick r:id="" action="ppaction://media"/>
            <a:extLst>
              <a:ext uri="{FF2B5EF4-FFF2-40B4-BE49-F238E27FC236}">
                <a16:creationId xmlns:a16="http://schemas.microsoft.com/office/drawing/2014/main" id="{05322D53-7500-4976-9A71-0C1424243B60}"/>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3009441566"/>
      </p:ext>
    </p:extLst>
  </p:cSld>
  <p:clrMapOvr>
    <a:masterClrMapping/>
  </p:clrMapOvr>
  <mc:AlternateContent xmlns:mc="http://schemas.openxmlformats.org/markup-compatibility/2006" xmlns:p14="http://schemas.microsoft.com/office/powerpoint/2010/main">
    <mc:Choice Requires="p14">
      <p:transition spd="slow" p14:dur="2000" advTm="40784"/>
    </mc:Choice>
    <mc:Fallback xmlns="">
      <p:transition spd="slow" advTm="40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1"/>
                </p:tgtEl>
              </p:cMediaNode>
            </p:audio>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enthält.&#10;&#10;Automatisch generierte Beschreibung">
            <a:extLst>
              <a:ext uri="{FF2B5EF4-FFF2-40B4-BE49-F238E27FC236}">
                <a16:creationId xmlns:a16="http://schemas.microsoft.com/office/drawing/2014/main" id="{89322689-2798-4FDB-AB11-DB55F1F4E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2277" y="3221508"/>
            <a:ext cx="5563697" cy="3310717"/>
          </a:xfrm>
          <a:prstGeom prst="rect">
            <a:avLst/>
          </a:prstGeom>
        </p:spPr>
      </p:pic>
      <p:pic>
        <p:nvPicPr>
          <p:cNvPr id="6" name="Grafik 5">
            <a:extLst>
              <a:ext uri="{FF2B5EF4-FFF2-40B4-BE49-F238E27FC236}">
                <a16:creationId xmlns:a16="http://schemas.microsoft.com/office/drawing/2014/main" id="{003E8D81-00D8-45DA-A390-06DDF00A51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2688" y="0"/>
            <a:ext cx="3470247" cy="4047207"/>
          </a:xfrm>
          <a:prstGeom prst="rect">
            <a:avLst/>
          </a:prstGeom>
        </p:spPr>
      </p:pic>
      <p:sp>
        <p:nvSpPr>
          <p:cNvPr id="5" name="Textfeld 4">
            <a:extLst>
              <a:ext uri="{FF2B5EF4-FFF2-40B4-BE49-F238E27FC236}">
                <a16:creationId xmlns:a16="http://schemas.microsoft.com/office/drawing/2014/main" id="{3CC7CB49-6EB5-4147-90B7-3A09B3B175B6}"/>
              </a:ext>
            </a:extLst>
          </p:cNvPr>
          <p:cNvSpPr txBox="1"/>
          <p:nvPr/>
        </p:nvSpPr>
        <p:spPr>
          <a:xfrm>
            <a:off x="365586" y="3334484"/>
            <a:ext cx="4463867" cy="1754326"/>
          </a:xfrm>
          <a:prstGeom prst="rect">
            <a:avLst/>
          </a:prstGeom>
          <a:noFill/>
        </p:spPr>
        <p:txBody>
          <a:bodyPr wrap="square" rtlCol="0">
            <a:spAutoFit/>
          </a:bodyPr>
          <a:lstStyle/>
          <a:p>
            <a:r>
              <a:rPr lang="de-DE" sz="5400" b="1" i="1" dirty="0"/>
              <a:t>Fachrechnen</a:t>
            </a:r>
          </a:p>
          <a:p>
            <a:r>
              <a:rPr lang="de-DE" sz="5400" b="1" i="1" dirty="0"/>
              <a:t>1 + 1 = 4</a:t>
            </a:r>
          </a:p>
        </p:txBody>
      </p:sp>
      <p:pic>
        <p:nvPicPr>
          <p:cNvPr id="7" name="Grafik 6">
            <a:extLst>
              <a:ext uri="{FF2B5EF4-FFF2-40B4-BE49-F238E27FC236}">
                <a16:creationId xmlns:a16="http://schemas.microsoft.com/office/drawing/2014/main" id="{55BBA07E-BEA4-4165-9380-12D068E0AE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2393209" y="4211647"/>
            <a:ext cx="1670136" cy="2203563"/>
          </a:xfrm>
          <a:prstGeom prst="rect">
            <a:avLst/>
          </a:prstGeom>
        </p:spPr>
      </p:pic>
      <p:sp>
        <p:nvSpPr>
          <p:cNvPr id="10" name="Textfeld 9">
            <a:extLst>
              <a:ext uri="{FF2B5EF4-FFF2-40B4-BE49-F238E27FC236}">
                <a16:creationId xmlns:a16="http://schemas.microsoft.com/office/drawing/2014/main" id="{1149A4DB-2B84-4798-8F9A-FDE4A9459093}"/>
              </a:ext>
            </a:extLst>
          </p:cNvPr>
          <p:cNvSpPr txBox="1"/>
          <p:nvPr/>
        </p:nvSpPr>
        <p:spPr>
          <a:xfrm>
            <a:off x="10226109" y="1792003"/>
            <a:ext cx="2353456" cy="3770263"/>
          </a:xfrm>
          <a:prstGeom prst="rect">
            <a:avLst/>
          </a:prstGeom>
          <a:noFill/>
        </p:spPr>
        <p:txBody>
          <a:bodyPr wrap="square" rtlCol="0">
            <a:spAutoFit/>
          </a:bodyPr>
          <a:lstStyle/>
          <a:p>
            <a:r>
              <a:rPr lang="de-DE" sz="23900" b="1" dirty="0"/>
              <a:t>?</a:t>
            </a:r>
          </a:p>
        </p:txBody>
      </p:sp>
      <p:pic>
        <p:nvPicPr>
          <p:cNvPr id="2" name="Audio 1">
            <a:hlinkClick r:id="" action="ppaction://media"/>
            <a:extLst>
              <a:ext uri="{FF2B5EF4-FFF2-40B4-BE49-F238E27FC236}">
                <a16:creationId xmlns:a16="http://schemas.microsoft.com/office/drawing/2014/main" id="{743BAC91-1087-462F-BE8B-DAECE9350E56}"/>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3711685412"/>
      </p:ext>
    </p:extLst>
  </p:cSld>
  <p:clrMapOvr>
    <a:masterClrMapping/>
  </p:clrMapOvr>
  <mc:AlternateContent xmlns:mc="http://schemas.openxmlformats.org/markup-compatibility/2006" xmlns:p14="http://schemas.microsoft.com/office/powerpoint/2010/main">
    <mc:Choice Requires="p14">
      <p:transition spd="slow" p14:dur="2000" advTm="49390"/>
    </mc:Choice>
    <mc:Fallback xmlns="">
      <p:transition spd="slow" advTm="49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2"/>
                </p:tgtEl>
              </p:cMediaNode>
            </p:audio>
          </p:childTnLst>
        </p:cTn>
      </p:par>
    </p:tnLst>
    <p:bldLst>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550645-28D1-41DE-B2EA-FA773C4427EA}"/>
              </a:ext>
            </a:extLst>
          </p:cNvPr>
          <p:cNvSpPr>
            <a:spLocks noGrp="1"/>
          </p:cNvSpPr>
          <p:nvPr>
            <p:ph idx="1"/>
          </p:nvPr>
        </p:nvSpPr>
        <p:spPr>
          <a:xfrm>
            <a:off x="325395" y="355171"/>
            <a:ext cx="5667632" cy="1770191"/>
          </a:xfrm>
        </p:spPr>
        <p:txBody>
          <a:bodyPr>
            <a:normAutofit/>
          </a:bodyPr>
          <a:lstStyle/>
          <a:p>
            <a:pPr marL="0" indent="0">
              <a:buNone/>
            </a:pPr>
            <a:r>
              <a:rPr lang="de-DE" sz="5400" b="1" dirty="0"/>
              <a:t>richtig oder falsch?</a:t>
            </a:r>
          </a:p>
          <a:p>
            <a:pPr marL="0" indent="0">
              <a:buNone/>
            </a:pPr>
            <a:r>
              <a:rPr lang="de-DE" sz="5400" b="1" dirty="0"/>
              <a:t>gut oder böse?</a:t>
            </a:r>
          </a:p>
        </p:txBody>
      </p:sp>
      <p:pic>
        <p:nvPicPr>
          <p:cNvPr id="5" name="Grafik 4" descr="Ein Bild, das Text enthält.&#10;&#10;Automatisch generierte Beschreibung">
            <a:extLst>
              <a:ext uri="{FF2B5EF4-FFF2-40B4-BE49-F238E27FC236}">
                <a16:creationId xmlns:a16="http://schemas.microsoft.com/office/drawing/2014/main" id="{402E319A-BE81-4703-ADF7-D0D9347AAC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0556" y="2091511"/>
            <a:ext cx="3746120" cy="4411318"/>
          </a:xfrm>
          <a:prstGeom prst="rect">
            <a:avLst/>
          </a:prstGeom>
        </p:spPr>
      </p:pic>
      <p:pic>
        <p:nvPicPr>
          <p:cNvPr id="7" name="Grafik 6" descr="Ein Bild, das Text, ClipArt enthält.&#10;&#10;Automatisch generierte Beschreibung">
            <a:extLst>
              <a:ext uri="{FF2B5EF4-FFF2-40B4-BE49-F238E27FC236}">
                <a16:creationId xmlns:a16="http://schemas.microsoft.com/office/drawing/2014/main" id="{378262B7-8768-4C59-A169-D769D668C8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2895" y="748417"/>
            <a:ext cx="1803493" cy="2686188"/>
          </a:xfrm>
          <a:prstGeom prst="rect">
            <a:avLst/>
          </a:prstGeom>
        </p:spPr>
      </p:pic>
      <p:pic>
        <p:nvPicPr>
          <p:cNvPr id="9" name="Grafik 8" descr="Ein Bild, das Sportwettkampf enthält.&#10;&#10;Automatisch generierte Beschreibung">
            <a:extLst>
              <a:ext uri="{FF2B5EF4-FFF2-40B4-BE49-F238E27FC236}">
                <a16:creationId xmlns:a16="http://schemas.microsoft.com/office/drawing/2014/main" id="{88C05D68-E305-4696-8E51-88C50A7777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6925" y="3429000"/>
            <a:ext cx="3200564" cy="2432175"/>
          </a:xfrm>
          <a:prstGeom prst="rect">
            <a:avLst/>
          </a:prstGeom>
        </p:spPr>
      </p:pic>
      <p:pic>
        <p:nvPicPr>
          <p:cNvPr id="11" name="Grafik 10">
            <a:extLst>
              <a:ext uri="{FF2B5EF4-FFF2-40B4-BE49-F238E27FC236}">
                <a16:creationId xmlns:a16="http://schemas.microsoft.com/office/drawing/2014/main" id="{ED2DEE23-A684-4BFD-AA31-312A595EA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67975" y="989729"/>
            <a:ext cx="1670136" cy="2203563"/>
          </a:xfrm>
          <a:prstGeom prst="rect">
            <a:avLst/>
          </a:prstGeom>
        </p:spPr>
      </p:pic>
      <p:pic>
        <p:nvPicPr>
          <p:cNvPr id="12" name="Grafik 11">
            <a:extLst>
              <a:ext uri="{FF2B5EF4-FFF2-40B4-BE49-F238E27FC236}">
                <a16:creationId xmlns:a16="http://schemas.microsoft.com/office/drawing/2014/main" id="{7A57F403-17EC-4601-9765-53480235F3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67975" y="3429000"/>
            <a:ext cx="1670136" cy="2203563"/>
          </a:xfrm>
          <a:prstGeom prst="rect">
            <a:avLst/>
          </a:prstGeom>
        </p:spPr>
      </p:pic>
      <p:pic>
        <p:nvPicPr>
          <p:cNvPr id="13" name="Audio 12">
            <a:hlinkClick r:id="" action="ppaction://media"/>
            <a:extLst>
              <a:ext uri="{FF2B5EF4-FFF2-40B4-BE49-F238E27FC236}">
                <a16:creationId xmlns:a16="http://schemas.microsoft.com/office/drawing/2014/main" id="{1D7E6D4E-D58E-45AA-8F5F-0E5513887EED}"/>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2848139926"/>
      </p:ext>
    </p:extLst>
  </p:cSld>
  <p:clrMapOvr>
    <a:masterClrMapping/>
  </p:clrMapOvr>
  <mc:AlternateContent xmlns:mc="http://schemas.openxmlformats.org/markup-compatibility/2006" xmlns:p14="http://schemas.microsoft.com/office/powerpoint/2010/main">
    <mc:Choice Requires="p14">
      <p:transition spd="slow" p14:dur="2000" advTm="39378"/>
    </mc:Choice>
    <mc:Fallback xmlns="">
      <p:transition spd="slow" advTm="393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enthält.&#10;&#10;Automatisch generierte Beschreibung">
            <a:extLst>
              <a:ext uri="{FF2B5EF4-FFF2-40B4-BE49-F238E27FC236}">
                <a16:creationId xmlns:a16="http://schemas.microsoft.com/office/drawing/2014/main" id="{D547F7D6-377A-41BC-914C-621AD79E6ADE}"/>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706864" y="1195455"/>
            <a:ext cx="4650807" cy="4251024"/>
          </a:xfrm>
        </p:spPr>
      </p:pic>
      <p:sp>
        <p:nvSpPr>
          <p:cNvPr id="6" name="Textfeld 5">
            <a:extLst>
              <a:ext uri="{FF2B5EF4-FFF2-40B4-BE49-F238E27FC236}">
                <a16:creationId xmlns:a16="http://schemas.microsoft.com/office/drawing/2014/main" id="{679509CC-BA4F-4DDC-8313-D1AD14C7F794}"/>
              </a:ext>
            </a:extLst>
          </p:cNvPr>
          <p:cNvSpPr txBox="1"/>
          <p:nvPr/>
        </p:nvSpPr>
        <p:spPr>
          <a:xfrm>
            <a:off x="7357671" y="1435836"/>
            <a:ext cx="2353456" cy="3770263"/>
          </a:xfrm>
          <a:prstGeom prst="rect">
            <a:avLst/>
          </a:prstGeom>
          <a:noFill/>
        </p:spPr>
        <p:txBody>
          <a:bodyPr wrap="square" rtlCol="0">
            <a:spAutoFit/>
          </a:bodyPr>
          <a:lstStyle/>
          <a:p>
            <a:r>
              <a:rPr lang="de-DE" sz="23900" b="1" dirty="0"/>
              <a:t>?</a:t>
            </a:r>
          </a:p>
        </p:txBody>
      </p:sp>
      <p:pic>
        <p:nvPicPr>
          <p:cNvPr id="7" name="Audio 6">
            <a:hlinkClick r:id="" action="ppaction://media"/>
            <a:extLst>
              <a:ext uri="{FF2B5EF4-FFF2-40B4-BE49-F238E27FC236}">
                <a16:creationId xmlns:a16="http://schemas.microsoft.com/office/drawing/2014/main" id="{C16EB3E3-71E4-4FBB-A970-782DC8D7BC7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2935378101"/>
      </p:ext>
    </p:extLst>
  </p:cSld>
  <p:clrMapOvr>
    <a:masterClrMapping/>
  </p:clrMapOvr>
  <mc:AlternateContent xmlns:mc="http://schemas.openxmlformats.org/markup-compatibility/2006" xmlns:p14="http://schemas.microsoft.com/office/powerpoint/2010/main">
    <mc:Choice Requires="p14">
      <p:transition spd="slow" p14:dur="2000" advTm="13245"/>
    </mc:Choice>
    <mc:Fallback xmlns="">
      <p:transition spd="slow" advTm="132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blau, Geschirr enthält.&#10;&#10;Automatisch generierte Beschreibung">
            <a:extLst>
              <a:ext uri="{FF2B5EF4-FFF2-40B4-BE49-F238E27FC236}">
                <a16:creationId xmlns:a16="http://schemas.microsoft.com/office/drawing/2014/main" id="{8915CDCE-6206-4B70-9004-889C700A32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982" y="2625082"/>
            <a:ext cx="2724290" cy="1828894"/>
          </a:xfrm>
          <a:prstGeom prst="rect">
            <a:avLst/>
          </a:prstGeom>
        </p:spPr>
      </p:pic>
      <p:sp>
        <p:nvSpPr>
          <p:cNvPr id="6" name="Textfeld 5">
            <a:extLst>
              <a:ext uri="{FF2B5EF4-FFF2-40B4-BE49-F238E27FC236}">
                <a16:creationId xmlns:a16="http://schemas.microsoft.com/office/drawing/2014/main" id="{5C95E961-FD36-4E4E-A5D8-48C385136200}"/>
              </a:ext>
            </a:extLst>
          </p:cNvPr>
          <p:cNvSpPr txBox="1"/>
          <p:nvPr/>
        </p:nvSpPr>
        <p:spPr>
          <a:xfrm>
            <a:off x="1180071" y="1235675"/>
            <a:ext cx="2082113" cy="1015663"/>
          </a:xfrm>
          <a:prstGeom prst="rect">
            <a:avLst/>
          </a:prstGeom>
          <a:noFill/>
        </p:spPr>
        <p:txBody>
          <a:bodyPr wrap="square" rtlCol="0">
            <a:spAutoFit/>
          </a:bodyPr>
          <a:lstStyle/>
          <a:p>
            <a:r>
              <a:rPr lang="de-DE" sz="6000" b="1" dirty="0"/>
              <a:t>Ethik</a:t>
            </a:r>
          </a:p>
        </p:txBody>
      </p:sp>
      <p:sp>
        <p:nvSpPr>
          <p:cNvPr id="7" name="Textfeld 6">
            <a:extLst>
              <a:ext uri="{FF2B5EF4-FFF2-40B4-BE49-F238E27FC236}">
                <a16:creationId xmlns:a16="http://schemas.microsoft.com/office/drawing/2014/main" id="{982298AF-C11B-441C-AC1F-B18AD732A16B}"/>
              </a:ext>
            </a:extLst>
          </p:cNvPr>
          <p:cNvSpPr txBox="1"/>
          <p:nvPr/>
        </p:nvSpPr>
        <p:spPr>
          <a:xfrm>
            <a:off x="387179" y="4936523"/>
            <a:ext cx="3894437" cy="1015663"/>
          </a:xfrm>
          <a:prstGeom prst="rect">
            <a:avLst/>
          </a:prstGeom>
          <a:noFill/>
        </p:spPr>
        <p:txBody>
          <a:bodyPr wrap="square" rtlCol="0">
            <a:spAutoFit/>
          </a:bodyPr>
          <a:lstStyle/>
          <a:p>
            <a:r>
              <a:rPr lang="de-DE" sz="6000" b="1" dirty="0"/>
              <a:t>Philosophie</a:t>
            </a:r>
          </a:p>
        </p:txBody>
      </p:sp>
      <p:sp>
        <p:nvSpPr>
          <p:cNvPr id="8" name="Textfeld 7">
            <a:extLst>
              <a:ext uri="{FF2B5EF4-FFF2-40B4-BE49-F238E27FC236}">
                <a16:creationId xmlns:a16="http://schemas.microsoft.com/office/drawing/2014/main" id="{777276E5-6D60-4253-AD5B-3A1324DC63B3}"/>
              </a:ext>
            </a:extLst>
          </p:cNvPr>
          <p:cNvSpPr txBox="1"/>
          <p:nvPr/>
        </p:nvSpPr>
        <p:spPr>
          <a:xfrm>
            <a:off x="7271951" y="1266044"/>
            <a:ext cx="2082113" cy="1015663"/>
          </a:xfrm>
          <a:prstGeom prst="rect">
            <a:avLst/>
          </a:prstGeom>
          <a:noFill/>
        </p:spPr>
        <p:txBody>
          <a:bodyPr wrap="square" rtlCol="0">
            <a:spAutoFit/>
          </a:bodyPr>
          <a:lstStyle/>
          <a:p>
            <a:r>
              <a:rPr lang="de-DE" sz="6000" b="1" dirty="0"/>
              <a:t>Moral</a:t>
            </a:r>
          </a:p>
        </p:txBody>
      </p:sp>
      <p:sp>
        <p:nvSpPr>
          <p:cNvPr id="9" name="Pfeil: nach oben und unten 8">
            <a:extLst>
              <a:ext uri="{FF2B5EF4-FFF2-40B4-BE49-F238E27FC236}">
                <a16:creationId xmlns:a16="http://schemas.microsoft.com/office/drawing/2014/main" id="{D487A95C-DDE5-4902-8543-D047A259409F}"/>
              </a:ext>
            </a:extLst>
          </p:cNvPr>
          <p:cNvSpPr/>
          <p:nvPr/>
        </p:nvSpPr>
        <p:spPr>
          <a:xfrm rot="16200000">
            <a:off x="4628808" y="-341015"/>
            <a:ext cx="1066452" cy="4219833"/>
          </a:xfrm>
          <a:prstGeom prst="up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0" name="Ellipse 9">
            <a:extLst>
              <a:ext uri="{FF2B5EF4-FFF2-40B4-BE49-F238E27FC236}">
                <a16:creationId xmlns:a16="http://schemas.microsoft.com/office/drawing/2014/main" id="{560EBB11-6023-4E06-9F0C-550F3FF7ED9F}"/>
              </a:ext>
            </a:extLst>
          </p:cNvPr>
          <p:cNvSpPr/>
          <p:nvPr/>
        </p:nvSpPr>
        <p:spPr>
          <a:xfrm>
            <a:off x="9028590" y="4068315"/>
            <a:ext cx="1509204" cy="1376039"/>
          </a:xfrm>
          <a:prstGeom prst="ellipse">
            <a:avLst/>
          </a:prstGeom>
          <a:ln w="444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6600" dirty="0"/>
              <a:t>II</a:t>
            </a:r>
          </a:p>
        </p:txBody>
      </p:sp>
      <p:sp>
        <p:nvSpPr>
          <p:cNvPr id="11" name="Ellipse 10">
            <a:extLst>
              <a:ext uri="{FF2B5EF4-FFF2-40B4-BE49-F238E27FC236}">
                <a16:creationId xmlns:a16="http://schemas.microsoft.com/office/drawing/2014/main" id="{AF48FCE0-5B54-4139-B9FA-46B1FAE73AEF}"/>
              </a:ext>
            </a:extLst>
          </p:cNvPr>
          <p:cNvSpPr/>
          <p:nvPr/>
        </p:nvSpPr>
        <p:spPr>
          <a:xfrm>
            <a:off x="7271951" y="4068314"/>
            <a:ext cx="1509204" cy="1376039"/>
          </a:xfrm>
          <a:prstGeom prst="ellipse">
            <a:avLst/>
          </a:prstGeom>
          <a:ln w="444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6600" dirty="0"/>
          </a:p>
        </p:txBody>
      </p:sp>
      <p:sp>
        <p:nvSpPr>
          <p:cNvPr id="12" name="Gleichschenkliges Dreieck 11">
            <a:extLst>
              <a:ext uri="{FF2B5EF4-FFF2-40B4-BE49-F238E27FC236}">
                <a16:creationId xmlns:a16="http://schemas.microsoft.com/office/drawing/2014/main" id="{C6571011-E503-497E-96C6-90B5BDC3991B}"/>
              </a:ext>
            </a:extLst>
          </p:cNvPr>
          <p:cNvSpPr/>
          <p:nvPr/>
        </p:nvSpPr>
        <p:spPr>
          <a:xfrm rot="5400000">
            <a:off x="7919015" y="4545954"/>
            <a:ext cx="367226" cy="420758"/>
          </a:xfrm>
          <a:prstGeom prst="triangle">
            <a:avLst/>
          </a:prstGeom>
          <a:solidFill>
            <a:schemeClr val="bg1">
              <a:lumMod val="65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13" name="Audio 12">
            <a:hlinkClick r:id="" action="ppaction://media"/>
            <a:extLst>
              <a:ext uri="{FF2B5EF4-FFF2-40B4-BE49-F238E27FC236}">
                <a16:creationId xmlns:a16="http://schemas.microsoft.com/office/drawing/2014/main" id="{81D7AA8A-C692-4F53-8960-4D0A10C4AD62}"/>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2851098387"/>
      </p:ext>
    </p:extLst>
  </p:cSld>
  <p:clrMapOvr>
    <a:masterClrMapping/>
  </p:clrMapOvr>
  <mc:AlternateContent xmlns:mc="http://schemas.openxmlformats.org/markup-compatibility/2006" xmlns:p14="http://schemas.microsoft.com/office/powerpoint/2010/main">
    <mc:Choice Requires="p14">
      <p:transition spd="slow" p14:dur="2000" advTm="50910"/>
    </mc:Choice>
    <mc:Fallback xmlns="">
      <p:transition spd="slow" advTm="50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3"/>
                </p:tgtEl>
              </p:cMediaNode>
            </p:audio>
          </p:childTnLst>
        </p:cTn>
      </p:par>
    </p:tnLst>
    <p:bldLst>
      <p:bldP spid="7" grpId="0"/>
      <p:bldP spid="8" grpId="0"/>
      <p:bldP spid="9" grpId="0" animBg="1"/>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1"/>
</p:tagLst>
</file>

<file path=ppt/tags/tag2.xml><?xml version="1.0" encoding="utf-8"?>
<p:tagLst xmlns:a="http://schemas.openxmlformats.org/drawingml/2006/main" xmlns:r="http://schemas.openxmlformats.org/officeDocument/2006/relationships" xmlns:p="http://schemas.openxmlformats.org/presentationml/2006/main">
  <p:tag name="TIMING" val="|7.4|11.7"/>
</p:tagLst>
</file>

<file path=ppt/tags/tag3.xml><?xml version="1.0" encoding="utf-8"?>
<p:tagLst xmlns:a="http://schemas.openxmlformats.org/drawingml/2006/main" xmlns:r="http://schemas.openxmlformats.org/officeDocument/2006/relationships" xmlns:p="http://schemas.openxmlformats.org/presentationml/2006/main">
  <p:tag name="TIMING" val="|20|7.3|5.9"/>
</p:tagLst>
</file>

<file path=ppt/tags/tag4.xml><?xml version="1.0" encoding="utf-8"?>
<p:tagLst xmlns:a="http://schemas.openxmlformats.org/drawingml/2006/main" xmlns:r="http://schemas.openxmlformats.org/officeDocument/2006/relationships" xmlns:p="http://schemas.openxmlformats.org/presentationml/2006/main">
  <p:tag name="TIMING" val="|12.6|9.3|9.8"/>
</p:tagLst>
</file>

<file path=ppt/tags/tag5.xml><?xml version="1.0" encoding="utf-8"?>
<p:tagLst xmlns:a="http://schemas.openxmlformats.org/drawingml/2006/main" xmlns:r="http://schemas.openxmlformats.org/officeDocument/2006/relationships" xmlns:p="http://schemas.openxmlformats.org/presentationml/2006/main">
  <p:tag name="TIMING" val="|8.1"/>
</p:tagLst>
</file>

<file path=ppt/tags/tag6.xml><?xml version="1.0" encoding="utf-8"?>
<p:tagLst xmlns:a="http://schemas.openxmlformats.org/drawingml/2006/main" xmlns:r="http://schemas.openxmlformats.org/officeDocument/2006/relationships" xmlns:p="http://schemas.openxmlformats.org/presentationml/2006/main">
  <p:tag name="TIMING" val="|8.2|5.1|20.4"/>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452</Words>
  <Application>Microsoft Office PowerPoint</Application>
  <PresentationFormat>Breitbild</PresentationFormat>
  <Paragraphs>30</Paragraphs>
  <Slides>7</Slides>
  <Notes>7</Notes>
  <HiddenSlides>0</HiddenSlides>
  <MMClips>7</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vt:lpstr>
      <vt:lpstr>Was ist gut   und was ist böse?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ist gut   und was ist böse?</dc:title>
  <dc:creator>Andree Eva</dc:creator>
  <cp:lastModifiedBy>Andree Eva</cp:lastModifiedBy>
  <cp:revision>12</cp:revision>
  <dcterms:created xsi:type="dcterms:W3CDTF">2020-12-20T12:32:04Z</dcterms:created>
  <dcterms:modified xsi:type="dcterms:W3CDTF">2021-04-06T08:24:22Z</dcterms:modified>
</cp:coreProperties>
</file>