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1"/>
  </p:notesMasterIdLst>
  <p:handoutMasterIdLst>
    <p:handoutMasterId r:id="rId12"/>
  </p:handoutMasterIdLst>
  <p:sldIdLst>
    <p:sldId id="256" r:id="rId5"/>
    <p:sldId id="306" r:id="rId6"/>
    <p:sldId id="266" r:id="rId7"/>
    <p:sldId id="308" r:id="rId8"/>
    <p:sldId id="307" r:id="rId9"/>
    <p:sldId id="305" r:id="rId10"/>
  </p:sldIdLst>
  <p:sldSz cx="12192000" cy="6858000"/>
  <p:notesSz cx="6858000" cy="9144000"/>
  <p:defaultTextStyle>
    <a:defPPr rtl="0"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598" autoAdjust="0"/>
  </p:normalViewPr>
  <p:slideViewPr>
    <p:cSldViewPr snapToGrid="0">
      <p:cViewPr varScale="1">
        <p:scale>
          <a:sx n="64" d="100"/>
          <a:sy n="64" d="100"/>
        </p:scale>
        <p:origin x="756" y="18"/>
      </p:cViewPr>
      <p:guideLst/>
    </p:cSldViewPr>
  </p:slideViewPr>
  <p:outlineViewPr>
    <p:cViewPr>
      <p:scale>
        <a:sx n="33" d="100"/>
        <a:sy n="33" d="100"/>
      </p:scale>
      <p:origin x="0" y="-5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4" d="100"/>
          <a:sy n="114" d="100"/>
        </p:scale>
        <p:origin x="222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0589D207-BE08-4B33-B5B0-5A5A94C951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5E58DB9-49DC-495B-A68F-33D105C906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D4D70B1-5E4B-4ECF-A8E6-08DB42EA8FD5}" type="datetime1">
              <a:rPr lang="de-DE" smtClean="0"/>
              <a:t>17.12.2021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F66337E-DAD5-442C-9B8F-E10EB7D972C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EE3BDF2-02BD-4181-AC28-FD56172CC6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AF8A362-CAFC-4987-9A50-47570528395E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52374917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2170E95-963D-4887-9054-8DF15D2B78F5}" type="datetime1">
              <a:rPr lang="de-DE" smtClean="0"/>
              <a:t>17.12.2021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de-DE"/>
              <a:t>Textmasterformat durch Klicken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4EEB602-95FC-483A-B12D-216A7AD7EA2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2584309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07F282E-55F5-4803-B60F-09BA4600E538}" type="slidenum">
              <a:rPr lang="de-DE" smtClean="0"/>
              <a:t>2</a:t>
            </a:fld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73467EF-CB8F-4841-9DED-6AE908241EF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A86555DB-5AAF-4C4F-9940-B81D0BCF2CE9}" type="datetime1">
              <a:rPr lang="de-DE" smtClean="0"/>
              <a:t>17.12.2021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6586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07F282E-55F5-4803-B60F-09BA4600E538}" type="slidenum">
              <a:rPr lang="de-DE" smtClean="0"/>
              <a:t>3</a:t>
            </a:fld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73467EF-CB8F-4841-9DED-6AE908241EF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A86555DB-5AAF-4C4F-9940-B81D0BCF2CE9}" type="datetime1">
              <a:rPr lang="de-DE" smtClean="0"/>
              <a:t>17.12.2021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4765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07F282E-55F5-4803-B60F-09BA4600E538}" type="slidenum">
              <a:rPr lang="de-DE" smtClean="0"/>
              <a:t>4</a:t>
            </a:fld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73467EF-CB8F-4841-9DED-6AE908241EF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A86555DB-5AAF-4C4F-9940-B81D0BCF2CE9}" type="datetime1">
              <a:rPr lang="de-DE" smtClean="0"/>
              <a:t>17.12.2021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0992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07F282E-55F5-4803-B60F-09BA4600E538}" type="slidenum">
              <a:rPr lang="de-DE" smtClean="0"/>
              <a:t>5</a:t>
            </a:fld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73467EF-CB8F-4841-9DED-6AE908241EF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A86555DB-5AAF-4C4F-9940-B81D0BCF2CE9}" type="datetime1">
              <a:rPr lang="de-DE" smtClean="0"/>
              <a:t>17.12.2021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716855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07F282E-55F5-4803-B60F-09BA4600E538}" type="slidenum">
              <a:rPr lang="de-DE" smtClean="0"/>
              <a:t>6</a:t>
            </a:fld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AAF4C31-B12A-482D-BA3A-9DCC0BDEEB2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1A48E13A-2CC1-4439-8972-4974589368D3}" type="datetime1">
              <a:rPr lang="de-DE" smtClean="0"/>
              <a:t>17.12.2021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237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hteck 51">
            <a:extLst>
              <a:ext uri="{FF2B5EF4-FFF2-40B4-BE49-F238E27FC236}">
                <a16:creationId xmlns:a16="http://schemas.microsoft.com/office/drawing/2014/main" id="{EA8D8870-8337-4ABD-9EA6-3D5AAB7E42D9}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53" name="Rechteck 52">
            <a:extLst>
              <a:ext uri="{FF2B5EF4-FFF2-40B4-BE49-F238E27FC236}">
                <a16:creationId xmlns:a16="http://schemas.microsoft.com/office/drawing/2014/main" id="{BAC3B2DB-2CCA-4BD4-8D63-98257049E273}"/>
              </a:ext>
            </a:extLst>
          </p:cNvPr>
          <p:cNvSpPr/>
          <p:nvPr userDrawn="1"/>
        </p:nvSpPr>
        <p:spPr>
          <a:xfrm>
            <a:off x="1" y="825689"/>
            <a:ext cx="6795928" cy="25942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54" name="Titel 1">
            <a:extLst>
              <a:ext uri="{FF2B5EF4-FFF2-40B4-BE49-F238E27FC236}">
                <a16:creationId xmlns:a16="http://schemas.microsoft.com/office/drawing/2014/main" id="{324DAAC3-FA37-4838-A298-327679F99F8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28168" y="1057522"/>
            <a:ext cx="5003540" cy="2173433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defRPr sz="44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de-DE" sz="4400">
                <a:solidFill>
                  <a:schemeClr val="bg1"/>
                </a:solidFill>
              </a:rPr>
              <a:t>TITEL DURCH KLICKEN HINZUFÜGEN</a:t>
            </a:r>
          </a:p>
        </p:txBody>
      </p:sp>
      <p:sp>
        <p:nvSpPr>
          <p:cNvPr id="55" name="Untertitel 2">
            <a:extLst>
              <a:ext uri="{FF2B5EF4-FFF2-40B4-BE49-F238E27FC236}">
                <a16:creationId xmlns:a16="http://schemas.microsoft.com/office/drawing/2014/main" id="{50BC9D78-FF13-4CEB-8ECB-E64E85C5D0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46643" y="3751119"/>
            <a:ext cx="4985065" cy="1606163"/>
          </a:xfrm>
        </p:spPr>
        <p:txBody>
          <a:bodyPr rtlCol="0" anchor="t">
            <a:noAutofit/>
          </a:bodyPr>
          <a:lstStyle>
            <a:lvl1pPr>
              <a:defRPr sz="2400" b="0"/>
            </a:lvl1pPr>
          </a:lstStyle>
          <a:p>
            <a:pPr rtl="0"/>
            <a:r>
              <a:rPr lang="de-DE">
                <a:solidFill>
                  <a:schemeClr val="tx1">
                    <a:lumMod val="75000"/>
                    <a:lumOff val="25000"/>
                  </a:schemeClr>
                </a:solidFill>
              </a:rPr>
              <a:t>Untertitel durch Klicken hinzufügen</a:t>
            </a:r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id="{FB792E4C-AD3B-4E88-8540-E75759746368}"/>
              </a:ext>
            </a:extLst>
          </p:cNvPr>
          <p:cNvSpPr/>
          <p:nvPr userDrawn="1"/>
        </p:nvSpPr>
        <p:spPr>
          <a:xfrm>
            <a:off x="-1" y="889697"/>
            <a:ext cx="1070775" cy="2466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57" name="Rechteck 56">
            <a:extLst>
              <a:ext uri="{FF2B5EF4-FFF2-40B4-BE49-F238E27FC236}">
                <a16:creationId xmlns:a16="http://schemas.microsoft.com/office/drawing/2014/main" id="{6A32632F-9ED1-4328-BBE3-B4E014156A29}"/>
              </a:ext>
            </a:extLst>
          </p:cNvPr>
          <p:cNvSpPr/>
          <p:nvPr userDrawn="1"/>
        </p:nvSpPr>
        <p:spPr>
          <a:xfrm rot="5400000">
            <a:off x="-236512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58" name="Fußzeilenplatzhalter 4">
            <a:extLst>
              <a:ext uri="{FF2B5EF4-FFF2-40B4-BE49-F238E27FC236}">
                <a16:creationId xmlns:a16="http://schemas.microsoft.com/office/drawing/2014/main" id="{15A37EDE-F10B-4C4B-9572-8778C2D6A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35103" y="6309360"/>
            <a:ext cx="4797504" cy="457200"/>
          </a:xfrm>
        </p:spPr>
        <p:txBody>
          <a:bodyPr rtlCol="0"/>
          <a:lstStyle/>
          <a:p>
            <a:pPr algn="l" rtl="0"/>
            <a:r>
              <a:rPr lang="de-DE"/>
              <a:t>Präsentationstitel</a:t>
            </a:r>
          </a:p>
        </p:txBody>
      </p:sp>
      <p:sp>
        <p:nvSpPr>
          <p:cNvPr id="59" name="Rechteck 58">
            <a:extLst>
              <a:ext uri="{FF2B5EF4-FFF2-40B4-BE49-F238E27FC236}">
                <a16:creationId xmlns:a16="http://schemas.microsoft.com/office/drawing/2014/main" id="{EA124D3C-01E3-4B96-BDF0-54851D1739D0}"/>
              </a:ext>
            </a:extLst>
          </p:cNvPr>
          <p:cNvSpPr/>
          <p:nvPr userDrawn="1"/>
        </p:nvSpPr>
        <p:spPr>
          <a:xfrm rot="5400000">
            <a:off x="339893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61" name="Datumsplatzhalter 35">
            <a:extLst>
              <a:ext uri="{FF2B5EF4-FFF2-40B4-BE49-F238E27FC236}">
                <a16:creationId xmlns:a16="http://schemas.microsoft.com/office/drawing/2014/main" id="{D6890A67-3C66-4F8A-B1A6-05469F40F8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97353" y="6309360"/>
            <a:ext cx="2151134" cy="457200"/>
          </a:xfrm>
        </p:spPr>
        <p:txBody>
          <a:bodyPr rtlCol="0"/>
          <a:lstStyle/>
          <a:p>
            <a:pPr algn="l" rtl="0"/>
            <a:r>
              <a:rPr lang="de-DE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01.02.20xx</a:t>
            </a:r>
            <a:endParaRPr lang="de-DE" dirty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2" name="Foliennummernplatzhalter 36">
            <a:extLst>
              <a:ext uri="{FF2B5EF4-FFF2-40B4-BE49-F238E27FC236}">
                <a16:creationId xmlns:a16="http://schemas.microsoft.com/office/drawing/2014/main" id="{46849723-0CBF-47CA-9477-4D42CAC71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de-DE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‹Nr.›</a:t>
            </a:fld>
            <a:endParaRPr lang="de-DE" dirty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5" name="Bildplatzhalter 64">
            <a:extLst>
              <a:ext uri="{FF2B5EF4-FFF2-40B4-BE49-F238E27FC236}">
                <a16:creationId xmlns:a16="http://schemas.microsoft.com/office/drawing/2014/main" id="{D60E3C33-714C-4528-93A6-4470C3E89AE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59936" y="-2"/>
            <a:ext cx="5332064" cy="6858002"/>
          </a:xfrm>
          <a:custGeom>
            <a:avLst/>
            <a:gdLst>
              <a:gd name="connsiteX0" fmla="*/ 0 w 5332064"/>
              <a:gd name="connsiteY0" fmla="*/ 0 h 6858002"/>
              <a:gd name="connsiteX1" fmla="*/ 5332064 w 5332064"/>
              <a:gd name="connsiteY1" fmla="*/ 0 h 6858002"/>
              <a:gd name="connsiteX2" fmla="*/ 5332064 w 5332064"/>
              <a:gd name="connsiteY2" fmla="*/ 6858002 h 6858002"/>
              <a:gd name="connsiteX3" fmla="*/ 0 w 5332064"/>
              <a:gd name="connsiteY3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2064" h="6858002">
                <a:moveTo>
                  <a:pt x="0" y="0"/>
                </a:moveTo>
                <a:lnTo>
                  <a:pt x="5332064" y="0"/>
                </a:lnTo>
                <a:lnTo>
                  <a:pt x="5332064" y="6858002"/>
                </a:lnTo>
                <a:lnTo>
                  <a:pt x="0" y="6858002"/>
                </a:lnTo>
                <a:close/>
              </a:path>
            </a:pathLst>
          </a:custGeom>
        </p:spPr>
        <p:txBody>
          <a:bodyPr wrap="square" rtlCol="0" anchor="t">
            <a:noAutofit/>
          </a:bodyPr>
          <a:lstStyle>
            <a:lvl1pPr algn="ctr">
              <a:defRPr/>
            </a:lvl1pPr>
          </a:lstStyle>
          <a:p>
            <a:pPr rtl="0"/>
            <a:r>
              <a:rPr lang="de-DE"/>
              <a:t>Zum Hinzufügen eines Fotos hier klicken</a:t>
            </a:r>
          </a:p>
        </p:txBody>
      </p:sp>
    </p:spTree>
    <p:extLst>
      <p:ext uri="{BB962C8B-B14F-4D97-AF65-F5344CB8AC3E}">
        <p14:creationId xmlns:p14="http://schemas.microsoft.com/office/powerpoint/2010/main" val="4258252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2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hteck 1">
            <a:extLst>
              <a:ext uri="{FF2B5EF4-FFF2-40B4-BE49-F238E27FC236}">
                <a16:creationId xmlns:a16="http://schemas.microsoft.com/office/drawing/2014/main" id="{2A19A957-1FB5-43F8-B325-BBD9FEF23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3FA5410A-92A6-4C0B-9D89-186B7DDB2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903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CD8F3F22-19C9-4C61-8202-3220217D29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935" y="180644"/>
            <a:ext cx="10900146" cy="935776"/>
          </a:xfrm>
        </p:spPr>
        <p:txBody>
          <a:bodyPr rtlCol="0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de-DE">
                <a:solidFill>
                  <a:schemeClr val="bg1"/>
                </a:solidFill>
              </a:rPr>
              <a:t>Titel durch Klicken hinzufügen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21A26073-23A2-4B91-A128-79AA1BE935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1351619"/>
            <a:ext cx="12192000" cy="4749487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14D5DFA-0CEA-43F0-98EE-6C9F741F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6107836"/>
            <a:ext cx="4651248" cy="750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0F94B471-6707-4251-8230-A51AED0767C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8934" y="1834005"/>
            <a:ext cx="4727735" cy="465155"/>
          </a:xfrm>
        </p:spPr>
        <p:txBody>
          <a:bodyPr rtlCol="0" anchor="t">
            <a:noAutofit/>
          </a:bodyPr>
          <a:lstStyle>
            <a:lvl1pPr>
              <a:buFont typeface="Arial" panose="020B0604020202020204" pitchFamily="34" charset="0"/>
              <a:buNone/>
              <a:defRPr sz="2000" b="1"/>
            </a:lvl1pPr>
          </a:lstStyle>
          <a:p>
            <a:pPr rtl="0"/>
            <a:r>
              <a:rPr lang="de-DE"/>
              <a:t>Untertitel durch Klicken hinzufügen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ED986D97-E6F1-49E8-977A-C802B4E41B7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8934" y="2422380"/>
            <a:ext cx="4727735" cy="3029446"/>
          </a:xfrm>
        </p:spPr>
        <p:txBody>
          <a:bodyPr rtlCol="0" anchor="t">
            <a:noAutofit/>
          </a:bodyPr>
          <a:lstStyle>
            <a:lvl1pPr marL="283464" indent="-283464">
              <a:buFont typeface="Arial" panose="020B0604020202020204" pitchFamily="34" charset="0"/>
              <a:buChar char="•"/>
              <a:defRPr sz="1600" b="0" baseline="0"/>
            </a:lvl1pPr>
          </a:lstStyle>
          <a:p>
            <a:pPr rtl="0"/>
            <a:r>
              <a:rPr lang="de-DE"/>
              <a:t> Klicken Sie, um Text hinzuzufügen.</a:t>
            </a:r>
          </a:p>
        </p:txBody>
      </p:sp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762163C0-B07F-43E4-B17C-2E6A96553B98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95999" y="1834004"/>
            <a:ext cx="4727735" cy="465155"/>
          </a:xfrm>
        </p:spPr>
        <p:txBody>
          <a:bodyPr rtlCol="0" anchor="t">
            <a:noAutofit/>
          </a:bodyPr>
          <a:lstStyle>
            <a:lvl1pPr>
              <a:buFont typeface="Arial" panose="020B0604020202020204" pitchFamily="34" charset="0"/>
              <a:buNone/>
              <a:defRPr sz="2000" b="1"/>
            </a:lvl1pPr>
          </a:lstStyle>
          <a:p>
            <a:pPr rtl="0"/>
            <a:r>
              <a:rPr lang="de-DE"/>
              <a:t>Untertitel durch Klicken hinzufügen</a:t>
            </a: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9098FA6D-3C80-4FE1-B248-1CA2B6862F6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095999" y="2422380"/>
            <a:ext cx="4727735" cy="3029446"/>
          </a:xfrm>
        </p:spPr>
        <p:txBody>
          <a:bodyPr rtlCol="0" anchor="t">
            <a:noAutofit/>
          </a:bodyPr>
          <a:lstStyle>
            <a:lvl1pPr marL="283464" indent="-283464">
              <a:buFont typeface="Arial" panose="020B0604020202020204" pitchFamily="34" charset="0"/>
              <a:buChar char="•"/>
              <a:defRPr sz="1600" b="0" baseline="0"/>
            </a:lvl1pPr>
          </a:lstStyle>
          <a:p>
            <a:pPr rtl="0"/>
            <a:r>
              <a:rPr lang="de-DE"/>
              <a:t> Klicken Sie, um Text hinzuzufügen.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8352712D-F957-4B22-8B50-BE10410FF8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6101107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11" name="Fußzeilenplatzhalter 29">
            <a:extLst>
              <a:ext uri="{FF2B5EF4-FFF2-40B4-BE49-F238E27FC236}">
                <a16:creationId xmlns:a16="http://schemas.microsoft.com/office/drawing/2014/main" id="{26FD74F8-42BB-4CB4-ABF1-5F149743B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2917" y="6309360"/>
            <a:ext cx="3423986" cy="45720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de-DE"/>
              <a:t>Präsentationstitel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0" name="Datumsplatzhalter 28">
            <a:extLst>
              <a:ext uri="{FF2B5EF4-FFF2-40B4-BE49-F238E27FC236}">
                <a16:creationId xmlns:a16="http://schemas.microsoft.com/office/drawing/2014/main" id="{5B031752-6400-4BFB-979F-E2EE795E4B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73620" y="6309360"/>
            <a:ext cx="3411973" cy="457200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de-DE"/>
              <a:t>01.02.20xx</a:t>
            </a:r>
            <a:endParaRPr lang="de-DE" dirty="0"/>
          </a:p>
        </p:txBody>
      </p:sp>
      <p:sp>
        <p:nvSpPr>
          <p:cNvPr id="12" name="Foliennummernplatzhalter 30">
            <a:extLst>
              <a:ext uri="{FF2B5EF4-FFF2-40B4-BE49-F238E27FC236}">
                <a16:creationId xmlns:a16="http://schemas.microsoft.com/office/drawing/2014/main" id="{6A5CAEAF-7DEC-4B20-8B1E-301A9D0E6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70B696A3-EA34-4924-9037-E330B1CB8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33798" y="6117631"/>
            <a:ext cx="64008" cy="74036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29103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alt 3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hteck 1">
            <a:extLst>
              <a:ext uri="{FF2B5EF4-FFF2-40B4-BE49-F238E27FC236}">
                <a16:creationId xmlns:a16="http://schemas.microsoft.com/office/drawing/2014/main" id="{725A2F16-8CE0-4F2E-933C-EFDFB1E196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18C70705-E2EE-4992-AE78-FDBE1285C8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903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21C428A7-7771-4474-8BB4-8A6F0FEF87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935" y="180644"/>
            <a:ext cx="10900146" cy="935776"/>
          </a:xfrm>
        </p:spPr>
        <p:txBody>
          <a:bodyPr rtlCol="0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de-DE">
                <a:solidFill>
                  <a:schemeClr val="bg1"/>
                </a:solidFill>
              </a:rPr>
              <a:t>Titel durch Klicken hinzufügen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B98730F6-0DF6-48BC-86CC-00BE18350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1351619"/>
            <a:ext cx="12192000" cy="4749487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12D31104-1E19-4E17-A3FE-2B2C55134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6107836"/>
            <a:ext cx="4651248" cy="750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02CEB59E-1776-4FF1-BF4D-A33B618FD59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8935" y="1834005"/>
            <a:ext cx="3519028" cy="465155"/>
          </a:xfrm>
        </p:spPr>
        <p:txBody>
          <a:bodyPr rtlCol="0" anchor="t">
            <a:noAutofit/>
          </a:bodyPr>
          <a:lstStyle>
            <a:lvl1pPr>
              <a:buFont typeface="Arial" panose="020B0604020202020204" pitchFamily="34" charset="0"/>
              <a:buNone/>
              <a:defRPr sz="2000" b="1"/>
            </a:lvl1pPr>
          </a:lstStyle>
          <a:p>
            <a:pPr rtl="0"/>
            <a:r>
              <a:rPr lang="de-DE"/>
              <a:t>Untertitel durch Klicken hinzufügen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26B55E76-BA79-44AC-B206-DA13D60FDA2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8935" y="2419555"/>
            <a:ext cx="3519028" cy="3197260"/>
          </a:xfrm>
        </p:spPr>
        <p:txBody>
          <a:bodyPr rtlCol="0" anchor="t">
            <a:normAutofit/>
          </a:bodyPr>
          <a:lstStyle>
            <a:lvl1pPr marL="283464" indent="-283464">
              <a:buFont typeface="Arial" panose="020B0604020202020204" pitchFamily="34" charset="0"/>
              <a:buChar char="•"/>
              <a:defRPr sz="1600" b="0" baseline="0"/>
            </a:lvl1pPr>
          </a:lstStyle>
          <a:p>
            <a:pPr rtl="0"/>
            <a:r>
              <a:rPr lang="de-DE"/>
              <a:t> Klicken Sie, um Text hinzuzufügen.</a:t>
            </a:r>
          </a:p>
        </p:txBody>
      </p:sp>
      <p:sp>
        <p:nvSpPr>
          <p:cNvPr id="21" name="Inhaltsplatzhalter 2">
            <a:extLst>
              <a:ext uri="{FF2B5EF4-FFF2-40B4-BE49-F238E27FC236}">
                <a16:creationId xmlns:a16="http://schemas.microsoft.com/office/drawing/2014/main" id="{60518C4D-71E5-4211-A191-A8ED7185DED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336486" y="1828356"/>
            <a:ext cx="3519028" cy="465155"/>
          </a:xfrm>
        </p:spPr>
        <p:txBody>
          <a:bodyPr rtlCol="0" anchor="t">
            <a:noAutofit/>
          </a:bodyPr>
          <a:lstStyle>
            <a:lvl1pPr>
              <a:buFont typeface="Arial" panose="020B0604020202020204" pitchFamily="34" charset="0"/>
              <a:buNone/>
              <a:defRPr sz="2000" b="1"/>
            </a:lvl1pPr>
          </a:lstStyle>
          <a:p>
            <a:pPr rtl="0"/>
            <a:r>
              <a:rPr lang="de-DE"/>
              <a:t>Untertitel durch Klicken hinzufügen</a:t>
            </a:r>
          </a:p>
        </p:txBody>
      </p:sp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D7EF9B63-4443-4EE5-A88B-2F1FA4CC4043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336486" y="2419555"/>
            <a:ext cx="3519028" cy="3197260"/>
          </a:xfrm>
        </p:spPr>
        <p:txBody>
          <a:bodyPr rtlCol="0" anchor="t">
            <a:normAutofit/>
          </a:bodyPr>
          <a:lstStyle>
            <a:lvl1pPr marL="283464" indent="-283464">
              <a:buFont typeface="Arial" panose="020B0604020202020204" pitchFamily="34" charset="0"/>
              <a:buChar char="•"/>
              <a:defRPr sz="1600" b="0" baseline="0"/>
            </a:lvl1pPr>
          </a:lstStyle>
          <a:p>
            <a:pPr rtl="0"/>
            <a:r>
              <a:rPr lang="de-DE"/>
              <a:t> Klicken Sie, um Text hinzuzufügen.</a:t>
            </a:r>
          </a:p>
        </p:txBody>
      </p:sp>
      <p:sp>
        <p:nvSpPr>
          <p:cNvPr id="19" name="Inhaltsplatzhalter 2">
            <a:extLst>
              <a:ext uri="{FF2B5EF4-FFF2-40B4-BE49-F238E27FC236}">
                <a16:creationId xmlns:a16="http://schemas.microsoft.com/office/drawing/2014/main" id="{E54FF8D9-50D3-4515-B896-B127F664C1E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024037" y="1834005"/>
            <a:ext cx="3519028" cy="465155"/>
          </a:xfrm>
        </p:spPr>
        <p:txBody>
          <a:bodyPr rtlCol="0" anchor="t">
            <a:noAutofit/>
          </a:bodyPr>
          <a:lstStyle>
            <a:lvl1pPr>
              <a:buFont typeface="Arial" panose="020B0604020202020204" pitchFamily="34" charset="0"/>
              <a:buNone/>
              <a:defRPr sz="2000" b="1"/>
            </a:lvl1pPr>
          </a:lstStyle>
          <a:p>
            <a:pPr rtl="0"/>
            <a:r>
              <a:rPr lang="de-DE"/>
              <a:t>Untertitel durch Klicken hinzufügen</a:t>
            </a:r>
          </a:p>
        </p:txBody>
      </p:sp>
      <p:sp>
        <p:nvSpPr>
          <p:cNvPr id="18" name="Inhaltsplatzhalter 2">
            <a:extLst>
              <a:ext uri="{FF2B5EF4-FFF2-40B4-BE49-F238E27FC236}">
                <a16:creationId xmlns:a16="http://schemas.microsoft.com/office/drawing/2014/main" id="{E95B62E8-2D9A-443A-8560-D347C470389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024037" y="2419555"/>
            <a:ext cx="3519028" cy="3197260"/>
          </a:xfrm>
        </p:spPr>
        <p:txBody>
          <a:bodyPr rtlCol="0" anchor="t">
            <a:normAutofit/>
          </a:bodyPr>
          <a:lstStyle>
            <a:lvl1pPr marL="283464" indent="-283464">
              <a:buFont typeface="Arial" panose="020B0604020202020204" pitchFamily="34" charset="0"/>
              <a:buChar char="•"/>
              <a:defRPr sz="1600" b="0" baseline="0"/>
            </a:lvl1pPr>
          </a:lstStyle>
          <a:p>
            <a:pPr rtl="0"/>
            <a:r>
              <a:rPr lang="de-DE"/>
              <a:t> Klicken Sie, um Text hinzuzufügen.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DA7A17E-1562-4B10-9BC8-AB6B45E6B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6101107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CD37258C-9B58-4DC0-BC98-826A38D4B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33798" y="6117631"/>
            <a:ext cx="64008" cy="74036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23" name="Fußzeilenplatzhalter 29">
            <a:extLst>
              <a:ext uri="{FF2B5EF4-FFF2-40B4-BE49-F238E27FC236}">
                <a16:creationId xmlns:a16="http://schemas.microsoft.com/office/drawing/2014/main" id="{2F8E2987-7F65-44D5-B3AD-776ECF8D8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2917" y="6309360"/>
            <a:ext cx="3423986" cy="45720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de-DE"/>
              <a:t>Präsentationstitel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2" name="Datumsplatzhalter 28">
            <a:extLst>
              <a:ext uri="{FF2B5EF4-FFF2-40B4-BE49-F238E27FC236}">
                <a16:creationId xmlns:a16="http://schemas.microsoft.com/office/drawing/2014/main" id="{08BD4E48-A35B-4475-BC85-E58DA2920F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73620" y="6309360"/>
            <a:ext cx="3411973" cy="457200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de-DE"/>
              <a:t>01.02.20xx</a:t>
            </a:r>
            <a:endParaRPr lang="de-DE" dirty="0"/>
          </a:p>
        </p:txBody>
      </p:sp>
      <p:sp>
        <p:nvSpPr>
          <p:cNvPr id="11" name="Foliennummernplatzhalter 30">
            <a:extLst>
              <a:ext uri="{FF2B5EF4-FFF2-40B4-BE49-F238E27FC236}">
                <a16:creationId xmlns:a16="http://schemas.microsoft.com/office/drawing/2014/main" id="{FBDAEBAB-F3AA-4DB3-96B7-6387085C1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3755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usammenfass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hteck 5">
            <a:extLst>
              <a:ext uri="{FF2B5EF4-FFF2-40B4-BE49-F238E27FC236}">
                <a16:creationId xmlns:a16="http://schemas.microsoft.com/office/drawing/2014/main" id="{53C66564-535A-4715-9B27-B8AB14F77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E3821E99-F411-4BAB-8211-C344272A2A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77552" y="0"/>
            <a:ext cx="751444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029B7F2A-CF10-474B-91F1-7C50A7DAF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6668" y="537381"/>
            <a:ext cx="6172412" cy="1031927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58F0D6D9-A64A-415F-BA44-494062CA6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121655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3777B49C-9749-4042-A729-C27F583654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249324"/>
            <a:ext cx="461772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1B79F49-5021-4A8F-A90A-5E08F7FB5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46655"/>
            <a:ext cx="461772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23" name="Bildplatzhalter 19">
            <a:extLst>
              <a:ext uri="{FF2B5EF4-FFF2-40B4-BE49-F238E27FC236}">
                <a16:creationId xmlns:a16="http://schemas.microsoft.com/office/drawing/2014/main" id="{B6E270BA-010E-406C-8FBF-0ED0DA28D0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-3"/>
            <a:ext cx="4613544" cy="2249321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r>
              <a:rPr lang="de-DE"/>
              <a:t>Bild durch Klicken hinzufügen</a:t>
            </a:r>
          </a:p>
        </p:txBody>
      </p:sp>
      <p:sp>
        <p:nvSpPr>
          <p:cNvPr id="24" name="Bildplatzhalter 19">
            <a:extLst>
              <a:ext uri="{FF2B5EF4-FFF2-40B4-BE49-F238E27FC236}">
                <a16:creationId xmlns:a16="http://schemas.microsoft.com/office/drawing/2014/main" id="{6E15371C-3F24-44D7-97EB-74C12D53CBB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2311339"/>
            <a:ext cx="4613544" cy="2241520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r>
              <a:rPr lang="de-DE"/>
              <a:t>Bild durch Klicken hinzufügen</a:t>
            </a:r>
          </a:p>
        </p:txBody>
      </p:sp>
      <p:sp>
        <p:nvSpPr>
          <p:cNvPr id="25" name="Bildplatzhalter 19">
            <a:extLst>
              <a:ext uri="{FF2B5EF4-FFF2-40B4-BE49-F238E27FC236}">
                <a16:creationId xmlns:a16="http://schemas.microsoft.com/office/drawing/2014/main" id="{E39E0BDE-5895-4B94-90AC-7045292B0B3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1" y="4613572"/>
            <a:ext cx="4613544" cy="2241520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r>
              <a:rPr lang="de-DE"/>
              <a:t>Bild durch Klicken hinzufügen</a:t>
            </a:r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E8823570-AC4F-4679-98CA-DC7F7B2CC10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76671" y="1735745"/>
            <a:ext cx="6172412" cy="3767496"/>
          </a:xfrm>
        </p:spPr>
        <p:txBody>
          <a:bodyPr rtlCol="0" anchor="t">
            <a:normAutofit/>
          </a:bodyPr>
          <a:lstStyle>
            <a:lvl1pPr>
              <a:buFont typeface="Arial" panose="020B0604020202020204" pitchFamily="34" charset="0"/>
              <a:buNone/>
              <a:defRPr sz="1600" b="0"/>
            </a:lvl1pPr>
          </a:lstStyle>
          <a:p>
            <a:pPr rtl="0"/>
            <a:r>
              <a:rPr lang="de-DE"/>
              <a:t> Klicken Sie, um Text hinzuzufügen.</a:t>
            </a:r>
          </a:p>
        </p:txBody>
      </p:sp>
      <p:sp>
        <p:nvSpPr>
          <p:cNvPr id="17" name="Fußzeilenplatzhalter 4">
            <a:extLst>
              <a:ext uri="{FF2B5EF4-FFF2-40B4-BE49-F238E27FC236}">
                <a16:creationId xmlns:a16="http://schemas.microsoft.com/office/drawing/2014/main" id="{BB6B62FA-FEDE-42B0-8B7B-24AE138EB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2917" y="6309360"/>
            <a:ext cx="3271516" cy="45720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 rtl="0"/>
            <a:r>
              <a:rPr lang="de-DE"/>
              <a:t>Präsentationstitel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id="{9E8578BE-8DB2-4FE6-B45A-2B3415CEE1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76668" y="6309360"/>
            <a:ext cx="3411973" cy="457200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pPr rtl="0"/>
            <a:r>
              <a:rPr lang="de-DE"/>
              <a:t>01.02.20xx</a:t>
            </a:r>
            <a:endParaRPr lang="de-DE" dirty="0"/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id="{6AF7C96F-C1E5-45F5-B070-2D025E7BD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584577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hteck 5">
            <a:extLst>
              <a:ext uri="{FF2B5EF4-FFF2-40B4-BE49-F238E27FC236}">
                <a16:creationId xmlns:a16="http://schemas.microsoft.com/office/drawing/2014/main" id="{23DC2F0A-1748-49AE-AF72-D6BBB4F8F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683DF7B1-E0C5-4E09-BB5C-F11EA14D7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66789"/>
            <a:ext cx="6833381" cy="25942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BBC678EC-E47C-4AC2-A75A-7022CECD00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4622" y="1138041"/>
            <a:ext cx="4862811" cy="2019488"/>
          </a:xfrm>
        </p:spPr>
        <p:txBody>
          <a:bodyPr rtlCol="0"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de-DE">
                <a:solidFill>
                  <a:schemeClr val="bg1"/>
                </a:solidFill>
              </a:rPr>
              <a:t>TITEL DURCH KLICKEN HINZUFÜGEN</a:t>
            </a:r>
          </a:p>
        </p:txBody>
      </p:sp>
      <p:sp>
        <p:nvSpPr>
          <p:cNvPr id="25" name="Bildplatzhalter 21">
            <a:extLst>
              <a:ext uri="{FF2B5EF4-FFF2-40B4-BE49-F238E27FC236}">
                <a16:creationId xmlns:a16="http://schemas.microsoft.com/office/drawing/2014/main" id="{8B745891-A8DA-4640-BB3F-1693FC5AC4A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58023" y="4941"/>
            <a:ext cx="5333977" cy="3392053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r>
              <a:rPr lang="de-DE"/>
              <a:t>Zum Hinzufügen eines Fotos hier klicken</a:t>
            </a:r>
          </a:p>
        </p:txBody>
      </p:sp>
      <p:sp>
        <p:nvSpPr>
          <p:cNvPr id="24" name="Bildplatzhalter 21">
            <a:extLst>
              <a:ext uri="{FF2B5EF4-FFF2-40B4-BE49-F238E27FC236}">
                <a16:creationId xmlns:a16="http://schemas.microsoft.com/office/drawing/2014/main" id="{BC2DF568-4EA5-4F79-980F-47FC90AEA12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67712" y="3461002"/>
            <a:ext cx="5728215" cy="3396997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r>
              <a:rPr lang="de-DE"/>
              <a:t>Zum Hinzufügen eines Fotos hier klicken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5E74E69A-5ABD-42DF-A2B0-997A626257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3063" y="920164"/>
            <a:ext cx="1070775" cy="24661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C2B6D0A-4A1F-4B59-B429-AD3FABC74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32B66529-F6B7-4C1C-8291-8139628DF6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48456"/>
            <a:ext cx="6833382" cy="717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872245B9-34B5-4F89-8EA6-C018B9D4F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58023" y="3442673"/>
            <a:ext cx="5333977" cy="341532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690814BE-76E8-43EC-9616-A1F02F053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396996"/>
            <a:ext cx="1219200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F8AAA0A6-9D4B-4AA2-82F0-77E5ECF4B64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86762" y="3928342"/>
            <a:ext cx="4162319" cy="2285000"/>
          </a:xfrm>
        </p:spPr>
        <p:txBody>
          <a:bodyPr rtlCol="0" anchor="t">
            <a:normAutofit/>
          </a:bodyPr>
          <a:lstStyle>
            <a:lvl1pPr>
              <a:lnSpc>
                <a:spcPct val="100000"/>
              </a:lnSpc>
              <a:defRPr sz="2400" b="0"/>
            </a:lvl1pPr>
          </a:lstStyle>
          <a:p>
            <a:pPr rtl="0"/>
            <a:r>
              <a:rPr lang="de-DE"/>
              <a:t>Klicken Sie, um Text hinzuzufügen.</a:t>
            </a:r>
          </a:p>
        </p:txBody>
      </p:sp>
      <p:sp>
        <p:nvSpPr>
          <p:cNvPr id="17" name="Fußzeilenplatzhalter 12">
            <a:extLst>
              <a:ext uri="{FF2B5EF4-FFF2-40B4-BE49-F238E27FC236}">
                <a16:creationId xmlns:a16="http://schemas.microsoft.com/office/drawing/2014/main" id="{8E3FFD99-95F0-47A4-8642-FB9FECEC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5917" y="6309360"/>
            <a:ext cx="4946592" cy="45720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de-DE"/>
              <a:t>Präsentationstitel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94727536-E532-4015-A178-0ABB6B09C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339893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19" name="Datumsplatzhalter 11">
            <a:extLst>
              <a:ext uri="{FF2B5EF4-FFF2-40B4-BE49-F238E27FC236}">
                <a16:creationId xmlns:a16="http://schemas.microsoft.com/office/drawing/2014/main" id="{22977876-C29D-4D32-9948-303465AEC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77730" y="6309360"/>
            <a:ext cx="2736329" cy="457200"/>
          </a:xfrm>
        </p:spPr>
        <p:txBody>
          <a:bodyPr rtlCol="0"/>
          <a:lstStyle/>
          <a:p>
            <a:pPr rtl="0"/>
            <a:r>
              <a:rPr lang="de-DE"/>
              <a:t>01.02.20xx</a:t>
            </a:r>
            <a:endParaRPr lang="de-DE" dirty="0"/>
          </a:p>
        </p:txBody>
      </p:sp>
      <p:sp>
        <p:nvSpPr>
          <p:cNvPr id="20" name="Foliennummernplatzhalter 15">
            <a:extLst>
              <a:ext uri="{FF2B5EF4-FFF2-40B4-BE49-F238E27FC236}">
                <a16:creationId xmlns:a16="http://schemas.microsoft.com/office/drawing/2014/main" id="{6A7BC11E-2EF0-4989-9A7E-7AB377DB8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19767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gesordn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hteck 6">
            <a:extLst>
              <a:ext uri="{FF2B5EF4-FFF2-40B4-BE49-F238E27FC236}">
                <a16:creationId xmlns:a16="http://schemas.microsoft.com/office/drawing/2014/main" id="{BF5F5DFA-1BC3-4062-9356-6145C9F7C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E6B5D461-AEC0-477F-A77A-6227F95A83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75813" y="0"/>
            <a:ext cx="4016188" cy="10565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DE1A041D-DE47-45FA-AC78-CC7FD0257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5" y="1031500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11614254-52EF-4F58-99B1-CDA7C39223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49" y="1095508"/>
            <a:ext cx="8203482" cy="501689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BD3B3ABA-0408-41EA-935D-D4F4586AA8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7178" y="1475399"/>
            <a:ext cx="6623040" cy="791861"/>
          </a:xfrm>
        </p:spPr>
        <p:txBody>
          <a:bodyPr rtlCol="0">
            <a:normAutofit/>
          </a:bodyPr>
          <a:lstStyle>
            <a:lvl1pPr>
              <a:defRPr/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40D7EF23-28EE-4115-879A-D95BBAC6624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7179" y="2502047"/>
            <a:ext cx="6623039" cy="3030599"/>
          </a:xfrm>
        </p:spPr>
        <p:txBody>
          <a:bodyPr rtlCol="0" anchor="t">
            <a:normAutofit/>
          </a:bodyPr>
          <a:lstStyle>
            <a:lvl1pPr>
              <a:defRPr sz="2000" b="0"/>
            </a:lvl1pPr>
          </a:lstStyle>
          <a:p>
            <a:pPr rtl="0"/>
            <a:r>
              <a:rPr lang="de-DE"/>
              <a:t>Klicken Sie, um Text hinzuzufügen.</a:t>
            </a:r>
          </a:p>
        </p:txBody>
      </p:sp>
      <p:sp>
        <p:nvSpPr>
          <p:cNvPr id="23" name="Bildplatzhalter 22">
            <a:extLst>
              <a:ext uri="{FF2B5EF4-FFF2-40B4-BE49-F238E27FC236}">
                <a16:creationId xmlns:a16="http://schemas.microsoft.com/office/drawing/2014/main" id="{E4B41004-DE9E-4B19-B7DE-91782B37C84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94348" y="1085431"/>
            <a:ext cx="3997652" cy="5037857"/>
          </a:xfrm>
          <a:custGeom>
            <a:avLst/>
            <a:gdLst>
              <a:gd name="connsiteX0" fmla="*/ 0 w 3997652"/>
              <a:gd name="connsiteY0" fmla="*/ 0 h 5037857"/>
              <a:gd name="connsiteX1" fmla="*/ 3997652 w 3997652"/>
              <a:gd name="connsiteY1" fmla="*/ 0 h 5037857"/>
              <a:gd name="connsiteX2" fmla="*/ 3997652 w 3997652"/>
              <a:gd name="connsiteY2" fmla="*/ 5037857 h 5037857"/>
              <a:gd name="connsiteX3" fmla="*/ 0 w 3997652"/>
              <a:gd name="connsiteY3" fmla="*/ 5037857 h 5037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97652" h="5037857">
                <a:moveTo>
                  <a:pt x="0" y="0"/>
                </a:moveTo>
                <a:lnTo>
                  <a:pt x="3997652" y="0"/>
                </a:lnTo>
                <a:lnTo>
                  <a:pt x="3997652" y="5037857"/>
                </a:lnTo>
                <a:lnTo>
                  <a:pt x="0" y="5037857"/>
                </a:lnTo>
                <a:close/>
              </a:path>
            </a:pathLst>
          </a:custGeom>
        </p:spPr>
        <p:txBody>
          <a:bodyPr wrap="square" rtlCol="0" anchor="t">
            <a:noAutofit/>
          </a:bodyPr>
          <a:lstStyle>
            <a:lvl1pPr algn="ctr">
              <a:defRPr/>
            </a:lvl1pPr>
          </a:lstStyle>
          <a:p>
            <a:pPr rtl="0"/>
            <a:r>
              <a:rPr lang="de-DE"/>
              <a:t>Zum Hinzufügen eines Fotos hier klicken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837301C-2B9B-4119-9002-BD6DB2AB87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144405"/>
            <a:ext cx="8150087" cy="71359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BD12738D-D0ED-4899-A01C-42439B5B3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06532" y="6167615"/>
            <a:ext cx="3982418" cy="69038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5EED261D-45B9-40C1-8341-8B8B796E8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5" y="6112401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17" name="Fußzeilenplatzhalter 7">
            <a:extLst>
              <a:ext uri="{FF2B5EF4-FFF2-40B4-BE49-F238E27FC236}">
                <a16:creationId xmlns:a16="http://schemas.microsoft.com/office/drawing/2014/main" id="{182CF530-D736-4104-8678-850EEDF99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7178" y="6309360"/>
            <a:ext cx="6623040" cy="45720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de-DE"/>
              <a:t>Präsentationstitel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3E23953F-BF80-48E0-8282-62907D6C2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42523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19" name="Datumsplatzhalter 5">
            <a:extLst>
              <a:ext uri="{FF2B5EF4-FFF2-40B4-BE49-F238E27FC236}">
                <a16:creationId xmlns:a16="http://schemas.microsoft.com/office/drawing/2014/main" id="{8DEDB7CE-711E-4E43-9450-4C7BECE2FC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79537" y="6309360"/>
            <a:ext cx="1885598" cy="457200"/>
          </a:xfrm>
        </p:spPr>
        <p:txBody>
          <a:bodyPr rtlCol="0"/>
          <a:lstStyle/>
          <a:p>
            <a:pPr rtl="0"/>
            <a:r>
              <a:rPr lang="de-DE"/>
              <a:t>01.02.20xx</a:t>
            </a:r>
            <a:endParaRPr lang="de-DE" dirty="0"/>
          </a:p>
        </p:txBody>
      </p:sp>
      <p:sp>
        <p:nvSpPr>
          <p:cNvPr id="20" name="Foliennummernplatzhalter 9">
            <a:extLst>
              <a:ext uri="{FF2B5EF4-FFF2-40B4-BE49-F238E27FC236}">
                <a16:creationId xmlns:a16="http://schemas.microsoft.com/office/drawing/2014/main" id="{F5D9588C-9E6B-42F6-8B42-D18388626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7348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nfüh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hteck 21">
            <a:extLst>
              <a:ext uri="{FF2B5EF4-FFF2-40B4-BE49-F238E27FC236}">
                <a16:creationId xmlns:a16="http://schemas.microsoft.com/office/drawing/2014/main" id="{5C341663-7159-49AD-AAF3-4B3C490D81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96DEFA91-CCB3-4B9E-9CFC-AA9D92073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396996"/>
            <a:ext cx="461772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D83D2425-8E71-4C9D-8737-018CE44525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121655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20F2EB12-394C-40E4-9186-CBD6635B5D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77552" y="0"/>
            <a:ext cx="751444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28" name="Titel 1">
            <a:extLst>
              <a:ext uri="{FF2B5EF4-FFF2-40B4-BE49-F238E27FC236}">
                <a16:creationId xmlns:a16="http://schemas.microsoft.com/office/drawing/2014/main" id="{53F9468C-8821-4670-9C7C-78E7D75861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5915" y="673308"/>
            <a:ext cx="6457717" cy="158089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35" name="Bildplatzhalter 5">
            <a:extLst>
              <a:ext uri="{FF2B5EF4-FFF2-40B4-BE49-F238E27FC236}">
                <a16:creationId xmlns:a16="http://schemas.microsoft.com/office/drawing/2014/main" id="{6198A97B-719D-4F79-A04B-46EE272A1D9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61004"/>
            <a:ext cx="4613547" cy="3396996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r>
              <a:rPr lang="de-DE"/>
              <a:t>Zum Hinzufügen eines Fotos hier klicken</a:t>
            </a:r>
          </a:p>
        </p:txBody>
      </p:sp>
      <p:sp>
        <p:nvSpPr>
          <p:cNvPr id="34" name="Bildplatzhalter 5">
            <a:extLst>
              <a:ext uri="{FF2B5EF4-FFF2-40B4-BE49-F238E27FC236}">
                <a16:creationId xmlns:a16="http://schemas.microsoft.com/office/drawing/2014/main" id="{79E62157-5D84-47E4-9718-5408E1C7E76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613548" cy="3396994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r>
              <a:rPr lang="de-DE"/>
              <a:t>Zum Hinzufügen eines Fotos hier klicken</a:t>
            </a:r>
          </a:p>
        </p:txBody>
      </p:sp>
      <p:sp>
        <p:nvSpPr>
          <p:cNvPr id="29" name="Inhaltsplatzhalter 2">
            <a:extLst>
              <a:ext uri="{FF2B5EF4-FFF2-40B4-BE49-F238E27FC236}">
                <a16:creationId xmlns:a16="http://schemas.microsoft.com/office/drawing/2014/main" id="{551E6FEF-934C-427E-A65F-F501B04FC71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05918" y="2353586"/>
            <a:ext cx="6457717" cy="3767496"/>
          </a:xfrm>
        </p:spPr>
        <p:txBody>
          <a:bodyPr rtlCol="0" anchor="t">
            <a:normAutofit/>
          </a:bodyPr>
          <a:lstStyle>
            <a:lvl1pPr>
              <a:defRPr sz="1600" b="0" baseline="0"/>
            </a:lvl1pPr>
          </a:lstStyle>
          <a:p>
            <a:pPr rtl="0"/>
            <a:r>
              <a:rPr lang="de-DE"/>
              <a:t>Klicken Sie, um Text hinzuzufügen.</a:t>
            </a:r>
          </a:p>
        </p:txBody>
      </p:sp>
      <p:sp>
        <p:nvSpPr>
          <p:cNvPr id="31" name="Fußzeilenplatzhalter 4">
            <a:extLst>
              <a:ext uri="{FF2B5EF4-FFF2-40B4-BE49-F238E27FC236}">
                <a16:creationId xmlns:a16="http://schemas.microsoft.com/office/drawing/2014/main" id="{CA12CF76-B207-465C-A494-3C57818AC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1906" y="6309360"/>
            <a:ext cx="4097030" cy="457200"/>
          </a:xfrm>
        </p:spPr>
        <p:txBody>
          <a:bodyPr rtlCol="0"/>
          <a:lstStyle>
            <a:lvl1pPr>
              <a:defRPr>
                <a:effectLst>
                  <a:outerShdw blurRad="50800" dist="38100" dir="240000" algn="ctr" rotWithShape="0">
                    <a:schemeClr val="tx1">
                      <a:alpha val="43000"/>
                    </a:schemeClr>
                  </a:outerShdw>
                </a:effectLst>
              </a:defRPr>
            </a:lvl1pPr>
          </a:lstStyle>
          <a:p>
            <a:pPr rtl="0"/>
            <a:r>
              <a:rPr lang="de-DE"/>
              <a:t>Präsentationstitel</a:t>
            </a:r>
          </a:p>
        </p:txBody>
      </p:sp>
      <p:sp>
        <p:nvSpPr>
          <p:cNvPr id="30" name="Datumsplatzhalter 3">
            <a:extLst>
              <a:ext uri="{FF2B5EF4-FFF2-40B4-BE49-F238E27FC236}">
                <a16:creationId xmlns:a16="http://schemas.microsoft.com/office/drawing/2014/main" id="{9F682261-0FB4-4600-86B5-DDF27881F7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05303" y="6309360"/>
            <a:ext cx="3411973" cy="457200"/>
          </a:xfrm>
        </p:spPr>
        <p:txBody>
          <a:bodyPr rtlCol="0"/>
          <a:lstStyle>
            <a:lvl1pPr>
              <a:defRPr>
                <a:effectLst/>
              </a:defRPr>
            </a:lvl1pPr>
          </a:lstStyle>
          <a:p>
            <a:pPr rtl="0"/>
            <a:r>
              <a:rPr lang="de-DE">
                <a:solidFill>
                  <a:schemeClr val="tx2"/>
                </a:solidFill>
              </a:rPr>
              <a:t>01.02.20xx</a:t>
            </a:r>
            <a:endParaRPr lang="de-DE" dirty="0"/>
          </a:p>
        </p:txBody>
      </p:sp>
      <p:sp>
        <p:nvSpPr>
          <p:cNvPr id="32" name="Foliennummernplatzhalter 5">
            <a:extLst>
              <a:ext uri="{FF2B5EF4-FFF2-40B4-BE49-F238E27FC236}">
                <a16:creationId xmlns:a16="http://schemas.microsoft.com/office/drawing/2014/main" id="{632EB37A-06D5-4BC7-BC11-75B1719B0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48522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umbru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hteck 23">
            <a:extLst>
              <a:ext uri="{FF2B5EF4-FFF2-40B4-BE49-F238E27FC236}">
                <a16:creationId xmlns:a16="http://schemas.microsoft.com/office/drawing/2014/main" id="{E7E77A60-3019-43AE-AA38-E130C04CFD8D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3FDBF0FB-88D2-4271-BFAF-D129CF8C2F68}"/>
              </a:ext>
            </a:extLst>
          </p:cNvPr>
          <p:cNvSpPr/>
          <p:nvPr userDrawn="1"/>
        </p:nvSpPr>
        <p:spPr>
          <a:xfrm>
            <a:off x="7547855" y="-4078"/>
            <a:ext cx="4641096" cy="10565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862B807B-6DFA-471C-B675-016416207F0E}"/>
              </a:ext>
            </a:extLst>
          </p:cNvPr>
          <p:cNvSpPr/>
          <p:nvPr userDrawn="1"/>
        </p:nvSpPr>
        <p:spPr>
          <a:xfrm>
            <a:off x="1525" y="1031500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0555D4C0-9882-489D-AD77-A9F38B3784A6}"/>
              </a:ext>
            </a:extLst>
          </p:cNvPr>
          <p:cNvSpPr/>
          <p:nvPr userDrawn="1"/>
        </p:nvSpPr>
        <p:spPr>
          <a:xfrm>
            <a:off x="7585468" y="1095508"/>
            <a:ext cx="4603482" cy="501689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29" name="Titel 1">
            <a:extLst>
              <a:ext uri="{FF2B5EF4-FFF2-40B4-BE49-F238E27FC236}">
                <a16:creationId xmlns:a16="http://schemas.microsoft.com/office/drawing/2014/main" id="{63F61843-5C9C-49E0-8A90-64085BC79F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73503" y="1709530"/>
            <a:ext cx="3754671" cy="2528515"/>
          </a:xfrm>
        </p:spPr>
        <p:txBody>
          <a:bodyPr rtlCol="0" anchor="b"/>
          <a:lstStyle>
            <a:lvl1pPr>
              <a:lnSpc>
                <a:spcPct val="100000"/>
              </a:lnSpc>
              <a:defRPr/>
            </a:lvl1pPr>
          </a:lstStyle>
          <a:p>
            <a:pPr rtl="0"/>
            <a:r>
              <a:rPr lang="de-DE" sz="3600" b="1" cap="none">
                <a:solidFill>
                  <a:schemeClr val="tx2"/>
                </a:solidFill>
              </a:rPr>
              <a:t>Titel durch Klicken hinzufügen</a:t>
            </a:r>
          </a:p>
        </p:txBody>
      </p:sp>
      <p:sp>
        <p:nvSpPr>
          <p:cNvPr id="30" name="Untertitel 2">
            <a:extLst>
              <a:ext uri="{FF2B5EF4-FFF2-40B4-BE49-F238E27FC236}">
                <a16:creationId xmlns:a16="http://schemas.microsoft.com/office/drawing/2014/main" id="{15C8BDC7-F09C-40A3-B14E-9A49781EE6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976914" y="4238046"/>
            <a:ext cx="3806919" cy="1741404"/>
          </a:xfrm>
        </p:spPr>
        <p:txBody>
          <a:bodyPr rtlCol="0" anchor="t">
            <a:normAutofit/>
          </a:bodyPr>
          <a:lstStyle>
            <a:lvl1pPr>
              <a:defRPr sz="1600" b="0"/>
            </a:lvl1pPr>
          </a:lstStyle>
          <a:p>
            <a:pPr rtl="0"/>
            <a:r>
              <a:rPr lang="de-DE" sz="2000">
                <a:solidFill>
                  <a:schemeClr val="tx2"/>
                </a:solidFill>
              </a:rPr>
              <a:t>Untertitel durch Klicken hinzufügen</a:t>
            </a: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247A5DB4-1ED7-4630-89AF-F1802E44EF89}"/>
              </a:ext>
            </a:extLst>
          </p:cNvPr>
          <p:cNvSpPr/>
          <p:nvPr userDrawn="1"/>
        </p:nvSpPr>
        <p:spPr>
          <a:xfrm>
            <a:off x="0" y="6144405"/>
            <a:ext cx="7534656" cy="71359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6E5D4012-4107-490F-A369-EA7063242A98}"/>
              </a:ext>
            </a:extLst>
          </p:cNvPr>
          <p:cNvSpPr/>
          <p:nvPr userDrawn="1"/>
        </p:nvSpPr>
        <p:spPr>
          <a:xfrm>
            <a:off x="7585468" y="6167615"/>
            <a:ext cx="4603482" cy="69038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795C79E2-9EA5-4713-B4AF-0E4572CFFA2F}"/>
              </a:ext>
            </a:extLst>
          </p:cNvPr>
          <p:cNvSpPr/>
          <p:nvPr userDrawn="1"/>
        </p:nvSpPr>
        <p:spPr>
          <a:xfrm>
            <a:off x="1525" y="6112401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274C09E2-06F0-4230-8DAD-A0DBF01F8603}"/>
              </a:ext>
            </a:extLst>
          </p:cNvPr>
          <p:cNvSpPr/>
          <p:nvPr userDrawn="1"/>
        </p:nvSpPr>
        <p:spPr>
          <a:xfrm>
            <a:off x="7521459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40" name="Bildplatzhalter 38">
            <a:extLst>
              <a:ext uri="{FF2B5EF4-FFF2-40B4-BE49-F238E27FC236}">
                <a16:creationId xmlns:a16="http://schemas.microsoft.com/office/drawing/2014/main" id="{AB2070F4-085F-4F8D-A1E8-A58E5F8F06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1095509"/>
            <a:ext cx="7519932" cy="5016892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r>
              <a:rPr lang="de-DE"/>
              <a:t>Zum Hinzufügen eines Fotos hier klicken</a:t>
            </a:r>
          </a:p>
        </p:txBody>
      </p:sp>
    </p:spTree>
    <p:extLst>
      <p:ext uri="{BB962C8B-B14F-4D97-AF65-F5344CB8AC3E}">
        <p14:creationId xmlns:p14="http://schemas.microsoft.com/office/powerpoint/2010/main" val="3640490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hteck 10">
            <a:extLst>
              <a:ext uri="{FF2B5EF4-FFF2-40B4-BE49-F238E27FC236}">
                <a16:creationId xmlns:a16="http://schemas.microsoft.com/office/drawing/2014/main" id="{EDEBA854-A26D-41C5-9D40-DF6B49ACB136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995BFA7-EB65-4E20-A693-324FEF74D3AE}"/>
              </a:ext>
            </a:extLst>
          </p:cNvPr>
          <p:cNvSpPr/>
          <p:nvPr userDrawn="1"/>
        </p:nvSpPr>
        <p:spPr>
          <a:xfrm>
            <a:off x="1038768" y="2130218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6A9E9218-0397-4231-81F4-03972AB6A3DD}"/>
              </a:ext>
            </a:extLst>
          </p:cNvPr>
          <p:cNvSpPr/>
          <p:nvPr userDrawn="1"/>
        </p:nvSpPr>
        <p:spPr>
          <a:xfrm>
            <a:off x="0" y="896641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81905177-1789-44BB-950A-7018653E64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5371" y="1044054"/>
            <a:ext cx="10013709" cy="103036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de-DE">
                <a:solidFill>
                  <a:schemeClr val="bg1"/>
                </a:solidFill>
              </a:rPr>
              <a:t>Titel durch Klicken hinzufügen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AF2F4B8C-C655-4441-A7FF-616EF634E6E1}"/>
              </a:ext>
            </a:extLst>
          </p:cNvPr>
          <p:cNvSpPr/>
          <p:nvPr userDrawn="1"/>
        </p:nvSpPr>
        <p:spPr>
          <a:xfrm>
            <a:off x="-1" y="962423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F89301A4-3CA9-4D0E-944E-1BE5921FA0B3}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19" name="Fußzeilenplatzhalter 4">
            <a:extLst>
              <a:ext uri="{FF2B5EF4-FFF2-40B4-BE49-F238E27FC236}">
                <a16:creationId xmlns:a16="http://schemas.microsoft.com/office/drawing/2014/main" id="{A9C29C55-D1EC-4DD4-BA5B-11E4AB157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5371" y="6309360"/>
            <a:ext cx="5732061" cy="457200"/>
          </a:xfrm>
        </p:spPr>
        <p:txBody>
          <a:bodyPr rtlCol="0"/>
          <a:lstStyle/>
          <a:p>
            <a:pPr rtl="0"/>
            <a:r>
              <a:rPr lang="de-DE"/>
              <a:t>Präsentationstitel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C31C8C6B-3212-41F0-A8A1-4A6A700AFB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02168" y="6309360"/>
            <a:ext cx="2148840" cy="457200"/>
          </a:xfrm>
        </p:spPr>
        <p:txBody>
          <a:bodyPr rtlCol="0"/>
          <a:lstStyle/>
          <a:p>
            <a:pPr rtl="0"/>
            <a:r>
              <a:rPr lang="de-DE"/>
              <a:t>01.02.20xx</a:t>
            </a:r>
            <a:endParaRPr lang="de-DE" dirty="0"/>
          </a:p>
        </p:txBody>
      </p:sp>
      <p:sp>
        <p:nvSpPr>
          <p:cNvPr id="21" name="Foliennummernplatzhalter 5">
            <a:extLst>
              <a:ext uri="{FF2B5EF4-FFF2-40B4-BE49-F238E27FC236}">
                <a16:creationId xmlns:a16="http://schemas.microsoft.com/office/drawing/2014/main" id="{67357410-255F-470C-AD92-44B15997A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0435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hteck 5">
            <a:extLst>
              <a:ext uri="{FF2B5EF4-FFF2-40B4-BE49-F238E27FC236}">
                <a16:creationId xmlns:a16="http://schemas.microsoft.com/office/drawing/2014/main" id="{2DF88512-9E62-4695-B350-39488566A1F7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18CD596D-95F4-4C5C-A0E7-86D747FE70BE}"/>
              </a:ext>
            </a:extLst>
          </p:cNvPr>
          <p:cNvSpPr/>
          <p:nvPr userDrawn="1"/>
        </p:nvSpPr>
        <p:spPr>
          <a:xfrm>
            <a:off x="1038768" y="2130218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67553E9F-DCBF-4BEE-A261-5AA97361A0E0}"/>
              </a:ext>
            </a:extLst>
          </p:cNvPr>
          <p:cNvSpPr/>
          <p:nvPr userDrawn="1"/>
        </p:nvSpPr>
        <p:spPr>
          <a:xfrm>
            <a:off x="0" y="896641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949B0EB0-AEBA-44ED-BC77-4188C74861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5371" y="1044054"/>
            <a:ext cx="10013709" cy="103036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de-DE">
                <a:solidFill>
                  <a:schemeClr val="bg1"/>
                </a:solidFill>
              </a:rPr>
              <a:t>Titel durch Klicken hinzufügen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7278DD10-67BC-4E87-A788-A45C6093F5F8}"/>
              </a:ext>
            </a:extLst>
          </p:cNvPr>
          <p:cNvSpPr/>
          <p:nvPr userDrawn="1"/>
        </p:nvSpPr>
        <p:spPr>
          <a:xfrm>
            <a:off x="-1" y="962423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916769F5-486B-4B48-A543-2C70359DF66E}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12" name="Fußzeilenplatzhalter 4">
            <a:extLst>
              <a:ext uri="{FF2B5EF4-FFF2-40B4-BE49-F238E27FC236}">
                <a16:creationId xmlns:a16="http://schemas.microsoft.com/office/drawing/2014/main" id="{B47BB165-F380-48C4-B95B-C09C91893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5371" y="6309360"/>
            <a:ext cx="5732061" cy="457200"/>
          </a:xfrm>
        </p:spPr>
        <p:txBody>
          <a:bodyPr rtlCol="0"/>
          <a:lstStyle/>
          <a:p>
            <a:pPr rtl="0"/>
            <a:r>
              <a:rPr lang="de-DE"/>
              <a:t>Präsentationstitel</a:t>
            </a:r>
          </a:p>
        </p:txBody>
      </p:sp>
      <p:sp>
        <p:nvSpPr>
          <p:cNvPr id="13" name="Datumsplatzhalter 3">
            <a:extLst>
              <a:ext uri="{FF2B5EF4-FFF2-40B4-BE49-F238E27FC236}">
                <a16:creationId xmlns:a16="http://schemas.microsoft.com/office/drawing/2014/main" id="{49ADD171-0134-4347-A2D8-0B9D7634F1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02168" y="6309360"/>
            <a:ext cx="2148840" cy="457200"/>
          </a:xfrm>
        </p:spPr>
        <p:txBody>
          <a:bodyPr rtlCol="0"/>
          <a:lstStyle/>
          <a:p>
            <a:pPr rtl="0"/>
            <a:r>
              <a:rPr lang="de-DE"/>
              <a:t>01.02.20xx</a:t>
            </a:r>
            <a:endParaRPr lang="de-DE" dirty="0"/>
          </a:p>
        </p:txBody>
      </p:sp>
      <p:sp>
        <p:nvSpPr>
          <p:cNvPr id="14" name="Foliennummernplatzhalter 5">
            <a:extLst>
              <a:ext uri="{FF2B5EF4-FFF2-40B4-BE49-F238E27FC236}">
                <a16:creationId xmlns:a16="http://schemas.microsoft.com/office/drawing/2014/main" id="{F0805E9B-6657-4167-BD79-CAC59C0D8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84561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7A8A107B-E23F-4793-95B4-335240DB9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51118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B7568F3C-8CA8-489A-9870-E2C458355C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4615126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4615126 w 12192000"/>
              <a:gd name="connsiteY3" fmla="*/ 6858000 h 6858000"/>
              <a:gd name="connsiteX4" fmla="*/ 0 w 12192000"/>
              <a:gd name="connsiteY4" fmla="*/ 0 h 6858000"/>
              <a:gd name="connsiteX5" fmla="*/ 4551118 w 12192000"/>
              <a:gd name="connsiteY5" fmla="*/ 0 h 6858000"/>
              <a:gd name="connsiteX6" fmla="*/ 4551118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4615126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615126" y="6858000"/>
                </a:lnTo>
                <a:close/>
                <a:moveTo>
                  <a:pt x="0" y="0"/>
                </a:moveTo>
                <a:lnTo>
                  <a:pt x="4551118" y="0"/>
                </a:lnTo>
                <a:lnTo>
                  <a:pt x="4551118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 anchor="t">
            <a:noAutofit/>
          </a:bodyPr>
          <a:lstStyle>
            <a:lvl1pPr algn="ctr">
              <a:defRPr/>
            </a:lvl1pPr>
          </a:lstStyle>
          <a:p>
            <a:pPr rtl="0"/>
            <a:r>
              <a:rPr lang="de-DE"/>
              <a:t>Zum Hinzufügen eines Fotos hier klicken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E2C14E8-F37D-4BEA-9D62-5E707EDF0D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725" y="1095508"/>
            <a:ext cx="4606535" cy="3936931"/>
          </a:xfrm>
          <a:solidFill>
            <a:schemeClr val="tx2"/>
          </a:solidFill>
        </p:spPr>
        <p:txBody>
          <a:bodyPr rIns="365760" rtlCol="0" anchor="b"/>
          <a:lstStyle>
            <a:lvl1pPr marL="365760">
              <a:lnSpc>
                <a:spcPct val="100000"/>
              </a:lnSpc>
              <a:spcBef>
                <a:spcPts val="1000"/>
              </a:spcBef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de-DE"/>
              <a:t>MASTERTITELFORMAT DURCH KLICKEN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1784D33-9C88-49E6-8F90-05148C5496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-1726" y="5032439"/>
            <a:ext cx="4606535" cy="1079962"/>
          </a:xfrm>
          <a:solidFill>
            <a:schemeClr val="tx2"/>
          </a:solidFill>
        </p:spPr>
        <p:txBody>
          <a:bodyPr rtlCol="0" anchor="ctr"/>
          <a:lstStyle>
            <a:lvl1pPr marL="365760">
              <a:spcBef>
                <a:spcPts val="1000"/>
              </a:spcBef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e-DE"/>
              <a:t>Mastertextformat bearbeiten</a:t>
            </a:r>
          </a:p>
        </p:txBody>
      </p:sp>
      <p:sp>
        <p:nvSpPr>
          <p:cNvPr id="24" name="Fußzeilenplatzhalter 4">
            <a:extLst>
              <a:ext uri="{FF2B5EF4-FFF2-40B4-BE49-F238E27FC236}">
                <a16:creationId xmlns:a16="http://schemas.microsoft.com/office/drawing/2014/main" id="{5CD820E0-0083-439B-A9DE-C3DEA1DEA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5388" y="6309360"/>
            <a:ext cx="6007691" cy="45720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de-DE"/>
              <a:t>Präsentationstitel</a:t>
            </a:r>
          </a:p>
        </p:txBody>
      </p:sp>
      <p:sp>
        <p:nvSpPr>
          <p:cNvPr id="26" name="Datumsplatzhalter 3">
            <a:extLst>
              <a:ext uri="{FF2B5EF4-FFF2-40B4-BE49-F238E27FC236}">
                <a16:creationId xmlns:a16="http://schemas.microsoft.com/office/drawing/2014/main" id="{D8A8D931-E01B-43C0-806F-2413BF5938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97353" y="6309360"/>
            <a:ext cx="2151134" cy="45720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de-DE"/>
              <a:t>01.02.20xx</a:t>
            </a:r>
            <a:endParaRPr lang="de-DE" dirty="0"/>
          </a:p>
        </p:txBody>
      </p:sp>
      <p:sp>
        <p:nvSpPr>
          <p:cNvPr id="27" name="Foliennummernplatzhalter 6">
            <a:extLst>
              <a:ext uri="{FF2B5EF4-FFF2-40B4-BE49-F238E27FC236}">
                <a16:creationId xmlns:a16="http://schemas.microsoft.com/office/drawing/2014/main" id="{0F3F4E6D-F4D2-430F-A2C3-3C037D778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fld id="{FAEF9944-A4F6-4C59-AEBD-678D6480B8E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47931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hteck 18">
            <a:extLst>
              <a:ext uri="{FF2B5EF4-FFF2-40B4-BE49-F238E27FC236}">
                <a16:creationId xmlns:a16="http://schemas.microsoft.com/office/drawing/2014/main" id="{29F91A3C-7ABB-4E5E-B04F-29DB072AE13C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9EB9AABE-3FBC-4E64-8672-D073D4A3F412}"/>
              </a:ext>
            </a:extLst>
          </p:cNvPr>
          <p:cNvSpPr/>
          <p:nvPr userDrawn="1"/>
        </p:nvSpPr>
        <p:spPr>
          <a:xfrm>
            <a:off x="1038768" y="-2946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38FF13AE-FEBF-40A1-A799-6EB275CBBCB5}"/>
              </a:ext>
            </a:extLst>
          </p:cNvPr>
          <p:cNvSpPr/>
          <p:nvPr userDrawn="1"/>
        </p:nvSpPr>
        <p:spPr>
          <a:xfrm>
            <a:off x="0" y="4724838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29" name="Titel 1">
            <a:extLst>
              <a:ext uri="{FF2B5EF4-FFF2-40B4-BE49-F238E27FC236}">
                <a16:creationId xmlns:a16="http://schemas.microsoft.com/office/drawing/2014/main" id="{EACBDB11-07EC-4982-BBFA-8EECF50C7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5372" y="4872251"/>
            <a:ext cx="10013709" cy="103036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de-DE">
                <a:solidFill>
                  <a:schemeClr val="bg1"/>
                </a:solidFill>
              </a:rPr>
              <a:t>Titel durch Klicken hinzufügen</a:t>
            </a:r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67B21770-EBB9-4C73-BE13-26901F3CC9FB}"/>
              </a:ext>
            </a:extLst>
          </p:cNvPr>
          <p:cNvSpPr/>
          <p:nvPr userDrawn="1"/>
        </p:nvSpPr>
        <p:spPr>
          <a:xfrm>
            <a:off x="-1" y="4790620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4172AFA4-5141-4F0F-B9F6-0BE3ADBED218}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33" name="Fußzeilenplatzhalter 4">
            <a:extLst>
              <a:ext uri="{FF2B5EF4-FFF2-40B4-BE49-F238E27FC236}">
                <a16:creationId xmlns:a16="http://schemas.microsoft.com/office/drawing/2014/main" id="{41DE758B-03CF-48F8-BCBE-AD97B7042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5372" y="6309360"/>
            <a:ext cx="4946592" cy="457200"/>
          </a:xfrm>
        </p:spPr>
        <p:txBody>
          <a:bodyPr rtlCol="0"/>
          <a:lstStyle/>
          <a:p>
            <a:pPr rtl="0"/>
            <a:r>
              <a:rPr lang="de-DE"/>
              <a:t>Präsentationstitel</a:t>
            </a:r>
          </a:p>
        </p:txBody>
      </p:sp>
      <p:sp>
        <p:nvSpPr>
          <p:cNvPr id="34" name="Datumsplatzhalter 3">
            <a:extLst>
              <a:ext uri="{FF2B5EF4-FFF2-40B4-BE49-F238E27FC236}">
                <a16:creationId xmlns:a16="http://schemas.microsoft.com/office/drawing/2014/main" id="{1640606E-041A-4385-96D7-3C6E775E3F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02168" y="6309360"/>
            <a:ext cx="2148840" cy="457200"/>
          </a:xfrm>
        </p:spPr>
        <p:txBody>
          <a:bodyPr rtlCol="0"/>
          <a:lstStyle/>
          <a:p>
            <a:pPr rtl="0"/>
            <a:r>
              <a:rPr lang="de-DE"/>
              <a:t>01.02.20xx</a:t>
            </a:r>
            <a:endParaRPr lang="de-DE" dirty="0"/>
          </a:p>
        </p:txBody>
      </p:sp>
      <p:sp>
        <p:nvSpPr>
          <p:cNvPr id="35" name="Foliennummernplatzhalter 5">
            <a:extLst>
              <a:ext uri="{FF2B5EF4-FFF2-40B4-BE49-F238E27FC236}">
                <a16:creationId xmlns:a16="http://schemas.microsoft.com/office/drawing/2014/main" id="{35844B60-1EF6-4A90-9030-B5043BCD0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725997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eitska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hteck 1">
            <a:extLst>
              <a:ext uri="{FF2B5EF4-FFF2-40B4-BE49-F238E27FC236}">
                <a16:creationId xmlns:a16="http://schemas.microsoft.com/office/drawing/2014/main" id="{30FB3D5A-25E2-453F-A78E-0A20BDCE80A2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28796342-0E80-4F8E-9563-9F5EDFC0DDF2}"/>
              </a:ext>
            </a:extLst>
          </p:cNvPr>
          <p:cNvSpPr/>
          <p:nvPr userDrawn="1"/>
        </p:nvSpPr>
        <p:spPr>
          <a:xfrm>
            <a:off x="1038768" y="-2946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C39B2F5D-C3BA-453E-8F4D-97074F48C7AE}"/>
              </a:ext>
            </a:extLst>
          </p:cNvPr>
          <p:cNvSpPr/>
          <p:nvPr userDrawn="1"/>
        </p:nvSpPr>
        <p:spPr>
          <a:xfrm>
            <a:off x="0" y="4724838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452D50E3-A27A-4AF6-928B-286E7BDB4B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5372" y="4872251"/>
            <a:ext cx="10013709" cy="103036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de-DE">
                <a:solidFill>
                  <a:schemeClr val="bg1"/>
                </a:solidFill>
              </a:rPr>
              <a:t>Titel durch Klicken hinzufügen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D874FDF0-F4BE-433D-86EE-9E1832D4388B}"/>
              </a:ext>
            </a:extLst>
          </p:cNvPr>
          <p:cNvSpPr/>
          <p:nvPr userDrawn="1"/>
        </p:nvSpPr>
        <p:spPr>
          <a:xfrm>
            <a:off x="-1" y="4790620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25DFCD07-1301-45ED-B326-449ECFADE70D}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BD5DA270-E83F-4CC8-9DA6-27CA3AEC0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5372" y="6309360"/>
            <a:ext cx="4946592" cy="457200"/>
          </a:xfrm>
        </p:spPr>
        <p:txBody>
          <a:bodyPr rtlCol="0"/>
          <a:lstStyle/>
          <a:p>
            <a:pPr rtl="0"/>
            <a:r>
              <a:rPr lang="de-DE"/>
              <a:t>Präsentationstitel</a:t>
            </a: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id="{57804587-2E59-4D83-B86E-83ADAE4FDC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02168" y="6309360"/>
            <a:ext cx="2148840" cy="457200"/>
          </a:xfrm>
        </p:spPr>
        <p:txBody>
          <a:bodyPr rtlCol="0"/>
          <a:lstStyle/>
          <a:p>
            <a:pPr rtl="0"/>
            <a:r>
              <a:rPr lang="de-DE"/>
              <a:t>01.02.20xx</a:t>
            </a:r>
            <a:endParaRPr lang="de-DE" dirty="0"/>
          </a:p>
        </p:txBody>
      </p:sp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5339F117-3072-4F0C-8D1D-E5DC918CE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66893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0786F82F-1B47-46ED-8EAE-53EF71E59E9A}"/>
              </a:ext>
            </a:extLst>
          </p:cNvPr>
          <p:cNvSpPr/>
          <p:nvPr/>
        </p:nvSpPr>
        <p:spPr>
          <a:xfrm>
            <a:off x="4718302" y="0"/>
            <a:ext cx="747369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42918" y="705113"/>
            <a:ext cx="3411973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 rtl="0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76671" y="705113"/>
            <a:ext cx="6172412" cy="5197497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 lvl="0" rtl="0"/>
            <a:r>
              <a:rPr lang="de-DE"/>
              <a:t>Textmasterformat durch Klicken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5376671" y="6309360"/>
            <a:ext cx="4549612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de-DE"/>
              <a:t>01.02.20xx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42918" y="6309360"/>
            <a:ext cx="341197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de-DE"/>
              <a:t>Präsentationstitel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569202" y="6309360"/>
            <a:ext cx="979879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rtl="0"/>
            <a:fld id="{FAEF9944-A4F6-4C59-AEBD-678D6480B8E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EF1BAF6F-6275-4646-9C59-331B29B9550F}"/>
              </a:ext>
            </a:extLst>
          </p:cNvPr>
          <p:cNvSpPr/>
          <p:nvPr/>
        </p:nvSpPr>
        <p:spPr>
          <a:xfrm rot="5400000">
            <a:off x="1257298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1293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4" r:id="rId13"/>
  </p:sldLayoutIdLst>
  <p:hf hdr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36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18" Type="http://schemas.openxmlformats.org/officeDocument/2006/relationships/image" Target="../media/image6.png"/><Relationship Id="rId3" Type="http://schemas.microsoft.com/office/2007/relationships/media" Target="../media/media2.m4a"/><Relationship Id="rId7" Type="http://schemas.openxmlformats.org/officeDocument/2006/relationships/image" Target="../media/image3.jpeg"/><Relationship Id="rId12" Type="http://schemas.openxmlformats.org/officeDocument/2006/relationships/image" Target="../media/image4.png"/><Relationship Id="rId17" Type="http://schemas.openxmlformats.org/officeDocument/2006/relationships/image" Target="../media/image5.png"/><Relationship Id="rId2" Type="http://schemas.openxmlformats.org/officeDocument/2006/relationships/audio" Target="../media/media1.wav"/><Relationship Id="rId16" Type="http://schemas.openxmlformats.org/officeDocument/2006/relationships/image" Target="../media/image13.svg"/><Relationship Id="rId1" Type="http://schemas.microsoft.com/office/2007/relationships/media" Target="../media/media1.wav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12.png"/><Relationship Id="rId10" Type="http://schemas.openxmlformats.org/officeDocument/2006/relationships/image" Target="../media/image9.PNG"/><Relationship Id="rId4" Type="http://schemas.openxmlformats.org/officeDocument/2006/relationships/audio" Target="../media/media2.m4a"/><Relationship Id="rId9" Type="http://schemas.openxmlformats.org/officeDocument/2006/relationships/image" Target="../media/image8.jpeg"/><Relationship Id="rId1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9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0814B6A3-5F3E-4909-8ED5-87FE824922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8775" y="1057275"/>
            <a:ext cx="5122545" cy="2173288"/>
          </a:xfrm>
        </p:spPr>
        <p:txBody>
          <a:bodyPr vert="horz" lIns="109728" tIns="109728" rIns="109728" bIns="91440" rtlCol="0" anchor="ctr">
            <a:normAutofit/>
          </a:bodyPr>
          <a:lstStyle/>
          <a:p>
            <a:pPr rtl="0"/>
            <a:r>
              <a:rPr lang="de-DE" sz="2800" dirty="0">
                <a:latin typeface="Bahnschrift Light" panose="020B0502040204020203" pitchFamily="34" charset="0"/>
                <a:ea typeface="MS Gothic" panose="020B0609070205080204" pitchFamily="49" charset="-128"/>
                <a:cs typeface="Posterama" panose="020B0504020200020000" pitchFamily="34" charset="0"/>
              </a:rPr>
              <a:t>Auftrags-</a:t>
            </a:r>
            <a:br>
              <a:rPr lang="de-DE" sz="2800" dirty="0">
                <a:latin typeface="Bahnschrift Light" panose="020B0502040204020203" pitchFamily="34" charset="0"/>
                <a:ea typeface="MS Gothic" panose="020B0609070205080204" pitchFamily="49" charset="-128"/>
                <a:cs typeface="Posterama" panose="020B0504020200020000" pitchFamily="34" charset="0"/>
              </a:rPr>
            </a:br>
            <a:r>
              <a:rPr lang="de-DE" sz="2800" dirty="0" err="1">
                <a:latin typeface="Bahnschrift Light" panose="020B0502040204020203" pitchFamily="34" charset="0"/>
                <a:ea typeface="MS Gothic" panose="020B0609070205080204" pitchFamily="49" charset="-128"/>
                <a:cs typeface="Posterama" panose="020B0504020200020000" pitchFamily="34" charset="0"/>
              </a:rPr>
              <a:t>beschreibung</a:t>
            </a:r>
            <a:endParaRPr lang="de-DE" sz="2800" dirty="0">
              <a:latin typeface="Bahnschrift Light" panose="020B0502040204020203" pitchFamily="34" charset="0"/>
              <a:ea typeface="MS Gothic" panose="020B0609070205080204" pitchFamily="49" charset="-128"/>
              <a:cs typeface="Posterama" panose="020B0504020200020000" pitchFamily="34" charset="0"/>
            </a:endParaRPr>
          </a:p>
        </p:txBody>
      </p:sp>
      <p:sp>
        <p:nvSpPr>
          <p:cNvPr id="8" name="Untertitel 7">
            <a:extLst>
              <a:ext uri="{FF2B5EF4-FFF2-40B4-BE49-F238E27FC236}">
                <a16:creationId xmlns:a16="http://schemas.microsoft.com/office/drawing/2014/main" id="{4B0552E2-3F84-4A73-A16B-C54043C663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2697" y="3583397"/>
            <a:ext cx="5451612" cy="2173288"/>
          </a:xfrm>
        </p:spPr>
        <p:txBody>
          <a:bodyPr vert="horz" lIns="109728" tIns="109728" rIns="109728" bIns="91440" rtlCol="0" anchor="t">
            <a:normAutofit fontScale="92500" lnSpcReduction="20000"/>
          </a:bodyPr>
          <a:lstStyle/>
          <a:p>
            <a:pPr rtl="0"/>
            <a:r>
              <a:rPr lang="de-DE" sz="1800" b="1" dirty="0">
                <a:latin typeface="Bahnschrift Light" panose="020B0502040204020203" pitchFamily="34" charset="0"/>
                <a:ea typeface="MS Gothic" panose="020B0609070205080204" pitchFamily="49" charset="-128"/>
                <a:cs typeface="Posterama" panose="020B0504020200020000" pitchFamily="34" charset="0"/>
              </a:rPr>
              <a:t>Elektroniker und Elektronikerin - Fachrichtung Energie- und Gebäudetechnik</a:t>
            </a:r>
          </a:p>
          <a:p>
            <a:pPr rtl="0"/>
            <a:r>
              <a:rPr lang="de-DE" sz="1800" b="1" dirty="0">
                <a:latin typeface="Bahnschrift Light" panose="020B0502040204020203" pitchFamily="34" charset="0"/>
                <a:ea typeface="MS Gothic" panose="020B0609070205080204" pitchFamily="49" charset="-128"/>
                <a:cs typeface="Posterama" panose="020B0504020200020000" pitchFamily="34" charset="0"/>
              </a:rPr>
              <a:t>______________________________________________</a:t>
            </a:r>
          </a:p>
          <a:p>
            <a:pPr rtl="0"/>
            <a:r>
              <a:rPr lang="de-DE" sz="1800" b="1" dirty="0">
                <a:latin typeface="Bahnschrift Light" panose="020B0502040204020203" pitchFamily="34" charset="0"/>
                <a:ea typeface="MS Gothic" panose="020B0609070205080204" pitchFamily="49" charset="-128"/>
                <a:cs typeface="Posterama" panose="020B0504020200020000" pitchFamily="34" charset="0"/>
              </a:rPr>
              <a:t>1. Ausbildungsjahr</a:t>
            </a:r>
          </a:p>
          <a:p>
            <a:pPr rtl="0"/>
            <a:r>
              <a:rPr lang="de-DE" sz="1800" b="1" dirty="0">
                <a:latin typeface="Bahnschrift Light" panose="020B0502040204020203" pitchFamily="34" charset="0"/>
                <a:ea typeface="MS Gothic" panose="020B0609070205080204" pitchFamily="49" charset="-128"/>
                <a:cs typeface="Posterama" panose="020B0504020200020000" pitchFamily="34" charset="0"/>
              </a:rPr>
              <a:t>IT-Systeme</a:t>
            </a:r>
          </a:p>
        </p:txBody>
      </p:sp>
      <p:pic>
        <p:nvPicPr>
          <p:cNvPr id="41" name="Bildplatzhalter 40">
            <a:extLst>
              <a:ext uri="{FF2B5EF4-FFF2-40B4-BE49-F238E27FC236}">
                <a16:creationId xmlns:a16="http://schemas.microsoft.com/office/drawing/2014/main" id="{9FB4A3D7-302B-4FAB-B9BD-5F75A796AC7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/>
          <a:stretch/>
        </p:blipFill>
        <p:spPr>
          <a:xfrm>
            <a:off x="6859936" y="999491"/>
            <a:ext cx="5332064" cy="3554709"/>
          </a:xfrm>
        </p:spPr>
      </p:pic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933138F-06C1-46B9-8F23-C4B5783F6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AEF9944-A4F6-4C59-AEBD-678D6480B8EA}" type="slidenum">
              <a:rPr lang="de-DE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1</a:t>
            </a:fld>
            <a:endParaRPr lang="de-DE" dirty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11549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FDE6B89-9484-4E50-8387-C55E031D8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441" y="91440"/>
            <a:ext cx="6623040" cy="791861"/>
          </a:xfrm>
        </p:spPr>
        <p:txBody>
          <a:bodyPr rtlCol="0">
            <a:normAutofit fontScale="90000"/>
          </a:bodyPr>
          <a:lstStyle/>
          <a:p>
            <a:pPr rtl="0"/>
            <a:r>
              <a:rPr lang="de-DE" dirty="0">
                <a:latin typeface="Bahnschrift Light" panose="020B0502040204020203" pitchFamily="34" charset="0"/>
              </a:rPr>
              <a:t>Auftragsbeschreibung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19D854EC-6336-4F36-9556-1C3914704685}"/>
              </a:ext>
            </a:extLst>
          </p:cNvPr>
          <p:cNvSpPr/>
          <p:nvPr/>
        </p:nvSpPr>
        <p:spPr>
          <a:xfrm>
            <a:off x="8191501" y="0"/>
            <a:ext cx="4005262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Inhaltsplatzhalter 8">
            <a:extLst>
              <a:ext uri="{FF2B5EF4-FFF2-40B4-BE49-F238E27FC236}">
                <a16:creationId xmlns:a16="http://schemas.microsoft.com/office/drawing/2014/main" id="{5E0696D8-57B5-47AD-BF92-2558616ED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99670" y="642938"/>
            <a:ext cx="3671889" cy="6096000"/>
          </a:xfrm>
          <a:noFill/>
          <a:ln>
            <a:noFill/>
          </a:ln>
        </p:spPr>
        <p:txBody>
          <a:bodyPr rtlCol="0" anchor="t">
            <a:normAutofit fontScale="85000" lnSpcReduction="10000"/>
          </a:bodyPr>
          <a:lstStyle/>
          <a:p>
            <a:pPr algn="ctr">
              <a:lnSpc>
                <a:spcPct val="90000"/>
              </a:lnSpc>
            </a:pPr>
            <a:r>
              <a:rPr lang="de-DE" sz="3200" dirty="0">
                <a:latin typeface="Bahnschrift Light" panose="020B0502040204020203" pitchFamily="34" charset="0"/>
              </a:rPr>
              <a:t>Sie sind eine angehende Elektrofachkraft bei der P&amp;M Elektrotechnik KG. Ihr Ausbildungs-betrieb ist bekannt für die kompetente Umsetzung kundenspezifischer Systemlösungen. Als Erfolgsfaktor erweisen sich dabei die Kompetenz und Erfahrung in allen Bereichen der Elektroinstallation.</a:t>
            </a:r>
          </a:p>
        </p:txBody>
      </p:sp>
      <p:pic>
        <p:nvPicPr>
          <p:cNvPr id="6" name="Bildplatzhalter 5" descr="Ein Bild, das Text enthält.&#10;&#10;Automatisch generierte Beschreibung">
            <a:extLst>
              <a:ext uri="{FF2B5EF4-FFF2-40B4-BE49-F238E27FC236}">
                <a16:creationId xmlns:a16="http://schemas.microsoft.com/office/drawing/2014/main" id="{26B1F3BA-CF0E-4B2B-9E5B-8D53D39D0D6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410" t="30" r="94" b="-30"/>
          <a:stretch/>
        </p:blipFill>
        <p:spPr>
          <a:xfrm>
            <a:off x="0" y="1104900"/>
            <a:ext cx="8134350" cy="4948238"/>
          </a:xfrm>
        </p:spPr>
      </p:pic>
    </p:spTree>
    <p:extLst>
      <p:ext uri="{BB962C8B-B14F-4D97-AF65-F5344CB8AC3E}">
        <p14:creationId xmlns:p14="http://schemas.microsoft.com/office/powerpoint/2010/main" val="1092465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FDE6B89-9484-4E50-8387-C55E031D8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441" y="91440"/>
            <a:ext cx="6623040" cy="791861"/>
          </a:xfrm>
        </p:spPr>
        <p:txBody>
          <a:bodyPr rtlCol="0">
            <a:normAutofit fontScale="90000"/>
          </a:bodyPr>
          <a:lstStyle/>
          <a:p>
            <a:pPr rtl="0"/>
            <a:r>
              <a:rPr lang="de-DE" dirty="0">
                <a:latin typeface="Bahnschrift Light" panose="020B0502040204020203" pitchFamily="34" charset="0"/>
              </a:rPr>
              <a:t>Auftragsbeschreibung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19D854EC-6336-4F36-9556-1C3914704685}"/>
              </a:ext>
            </a:extLst>
          </p:cNvPr>
          <p:cNvSpPr/>
          <p:nvPr/>
        </p:nvSpPr>
        <p:spPr>
          <a:xfrm>
            <a:off x="8191501" y="0"/>
            <a:ext cx="4005262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8" name="Picture 2">
            <a:extLst>
              <a:ext uri="{FF2B5EF4-FFF2-40B4-BE49-F238E27FC236}">
                <a16:creationId xmlns:a16="http://schemas.microsoft.com/office/drawing/2014/main" id="{D3B7E67D-A56A-4E81-AE91-E98F27BBD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4888" y="0"/>
            <a:ext cx="32480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hteck: abgerundete Ecken 29">
            <a:extLst>
              <a:ext uri="{FF2B5EF4-FFF2-40B4-BE49-F238E27FC236}">
                <a16:creationId xmlns:a16="http://schemas.microsoft.com/office/drawing/2014/main" id="{11CFE56B-13DA-4963-8DB7-09C80F234AFB}"/>
              </a:ext>
            </a:extLst>
          </p:cNvPr>
          <p:cNvSpPr/>
          <p:nvPr/>
        </p:nvSpPr>
        <p:spPr>
          <a:xfrm>
            <a:off x="8917471" y="1754050"/>
            <a:ext cx="1381153" cy="1477347"/>
          </a:xfrm>
          <a:prstGeom prst="roundRect">
            <a:avLst/>
          </a:prstGeom>
          <a:solidFill>
            <a:schemeClr val="accent6">
              <a:lumMod val="20000"/>
              <a:lumOff val="80000"/>
              <a:alpha val="76000"/>
            </a:schemeClr>
          </a:solidFill>
          <a:ln>
            <a:solidFill>
              <a:schemeClr val="accent6">
                <a:lumMod val="20000"/>
                <a:lumOff val="80000"/>
                <a:alpha val="7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024C2910-1B4E-44A3-8A5A-E6338E2FFBB5}"/>
              </a:ext>
            </a:extLst>
          </p:cNvPr>
          <p:cNvSpPr/>
          <p:nvPr/>
        </p:nvSpPr>
        <p:spPr>
          <a:xfrm>
            <a:off x="9210870" y="1841161"/>
            <a:ext cx="948992" cy="2305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00" b="1" dirty="0">
                <a:solidFill>
                  <a:schemeClr val="tx1"/>
                </a:solidFill>
                <a:latin typeface="Abadi" panose="020B0604020104020204" pitchFamily="34" charset="0"/>
              </a:rPr>
              <a:t>Max Mustermann</a:t>
            </a:r>
          </a:p>
        </p:txBody>
      </p:sp>
      <p:pic>
        <p:nvPicPr>
          <p:cNvPr id="32" name="Grafik 31">
            <a:extLst>
              <a:ext uri="{FF2B5EF4-FFF2-40B4-BE49-F238E27FC236}">
                <a16:creationId xmlns:a16="http://schemas.microsoft.com/office/drawing/2014/main" id="{2CC1FD33-CAFC-4A22-B0E5-A1126AC548E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340" r="5340"/>
          <a:stretch/>
        </p:blipFill>
        <p:spPr>
          <a:xfrm>
            <a:off x="8987060" y="1841161"/>
            <a:ext cx="223810" cy="23052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3" name="Rechteck 32">
            <a:extLst>
              <a:ext uri="{FF2B5EF4-FFF2-40B4-BE49-F238E27FC236}">
                <a16:creationId xmlns:a16="http://schemas.microsoft.com/office/drawing/2014/main" id="{079378C0-778A-4FA4-9F5D-13246D79B550}"/>
              </a:ext>
            </a:extLst>
          </p:cNvPr>
          <p:cNvSpPr/>
          <p:nvPr/>
        </p:nvSpPr>
        <p:spPr>
          <a:xfrm>
            <a:off x="8917471" y="2158799"/>
            <a:ext cx="1381153" cy="956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800" dirty="0">
                <a:solidFill>
                  <a:schemeClr val="tx1"/>
                </a:solidFill>
                <a:latin typeface="Abadi Extra Light" panose="020B0204020104020204" pitchFamily="34" charset="0"/>
              </a:rPr>
              <a:t>Hallo, wir haben gestern über meinen Auftrag für die Elektroinstallation meines Einfamilienhauses telefoniert. Ich habe dazu jetzt noch eine Idee bzw. Frage…</a:t>
            </a:r>
          </a:p>
        </p:txBody>
      </p:sp>
      <p:sp>
        <p:nvSpPr>
          <p:cNvPr id="11" name="Inhaltsplatzhalter 8">
            <a:extLst>
              <a:ext uri="{FF2B5EF4-FFF2-40B4-BE49-F238E27FC236}">
                <a16:creationId xmlns:a16="http://schemas.microsoft.com/office/drawing/2014/main" id="{1D904571-8B52-4461-BE04-B6FAD3EC2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51" y="1135291"/>
            <a:ext cx="7652097" cy="4946422"/>
          </a:xfrm>
          <a:noFill/>
          <a:ln>
            <a:noFill/>
          </a:ln>
        </p:spPr>
        <p:txBody>
          <a:bodyPr rtlCol="0" anchor="t">
            <a:noAutofit/>
          </a:bodyPr>
          <a:lstStyle/>
          <a:p>
            <a:pPr algn="ctr" rtl="0">
              <a:lnSpc>
                <a:spcPct val="90000"/>
              </a:lnSpc>
            </a:pPr>
            <a:r>
              <a:rPr lang="de-DE" sz="2400" dirty="0">
                <a:latin typeface="Bahnschrift Light" panose="020B0502040204020203" pitchFamily="34" charset="0"/>
              </a:rPr>
              <a:t>Der Kunde Max Mustermann hat sich bei Ihrem Chef per WhatsApp gemeldet. Der Stammkunde schildert sein Problem in einer Sprachnachricht und sendet zur Veranschaulichung zwei Fotos.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E5A3F536-9E3D-4CA4-9077-64BEC53D42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3327" y="3021289"/>
            <a:ext cx="2827143" cy="2827143"/>
          </a:xfrm>
          <a:prstGeom prst="rect">
            <a:avLst/>
          </a:prstGeom>
        </p:spPr>
      </p:pic>
      <p:pic>
        <p:nvPicPr>
          <p:cNvPr id="3" name="Whatsapp-Vibration-_1_">
            <a:hlinkClick r:id="" action="ppaction://media"/>
            <a:extLst>
              <a:ext uri="{FF2B5EF4-FFF2-40B4-BE49-F238E27FC236}">
                <a16:creationId xmlns:a16="http://schemas.microsoft.com/office/drawing/2014/main" id="{6A747B3E-4A86-4A65-ADA5-A899987406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933238" y="2249005"/>
            <a:ext cx="203200" cy="2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29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0" grpId="0" animBg="1"/>
      <p:bldP spid="31" grpId="0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FDE6B89-9484-4E50-8387-C55E031D8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441" y="91440"/>
            <a:ext cx="6623040" cy="791861"/>
          </a:xfrm>
        </p:spPr>
        <p:txBody>
          <a:bodyPr rtlCol="0">
            <a:normAutofit fontScale="90000"/>
          </a:bodyPr>
          <a:lstStyle/>
          <a:p>
            <a:pPr rtl="0"/>
            <a:r>
              <a:rPr lang="de-DE" dirty="0">
                <a:latin typeface="Bahnschrift Light" panose="020B0502040204020203" pitchFamily="34" charset="0"/>
              </a:rPr>
              <a:t>Auftragsbeschreibung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19D854EC-6336-4F36-9556-1C3914704685}"/>
              </a:ext>
            </a:extLst>
          </p:cNvPr>
          <p:cNvSpPr/>
          <p:nvPr/>
        </p:nvSpPr>
        <p:spPr>
          <a:xfrm>
            <a:off x="8191501" y="0"/>
            <a:ext cx="4005262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E3079453-FCB8-459A-B1B1-07EE006EBB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1"/>
          <a:stretch/>
        </p:blipFill>
        <p:spPr bwMode="auto">
          <a:xfrm>
            <a:off x="8615363" y="0"/>
            <a:ext cx="3248025" cy="6819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A4C58772-A8BB-474E-BA43-334AB9C5ED60}"/>
              </a:ext>
            </a:extLst>
          </p:cNvPr>
          <p:cNvSpPr/>
          <p:nvPr/>
        </p:nvSpPr>
        <p:spPr>
          <a:xfrm>
            <a:off x="8907946" y="1754050"/>
            <a:ext cx="1242391" cy="1267239"/>
          </a:xfrm>
          <a:prstGeom prst="roundRect">
            <a:avLst/>
          </a:prstGeom>
          <a:solidFill>
            <a:schemeClr val="accent6">
              <a:lumMod val="20000"/>
              <a:lumOff val="80000"/>
              <a:alpha val="76000"/>
            </a:schemeClr>
          </a:solidFill>
          <a:ln>
            <a:solidFill>
              <a:schemeClr val="accent6">
                <a:lumMod val="20000"/>
                <a:lumOff val="80000"/>
                <a:alpha val="7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DDBA337C-3DD0-48FE-AD2B-30D0D046B365}"/>
              </a:ext>
            </a:extLst>
          </p:cNvPr>
          <p:cNvSpPr/>
          <p:nvPr/>
        </p:nvSpPr>
        <p:spPr>
          <a:xfrm>
            <a:off x="9201345" y="1841161"/>
            <a:ext cx="892545" cy="2305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00" b="1" dirty="0">
                <a:solidFill>
                  <a:schemeClr val="tx1"/>
                </a:solidFill>
                <a:latin typeface="Abadi" panose="020B0604020104020204" pitchFamily="34" charset="0"/>
              </a:rPr>
              <a:t>KFZ Hauner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48C6705C-C621-4EF8-B8AD-CCB3F9B9E60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48" r="35848"/>
          <a:stretch/>
        </p:blipFill>
        <p:spPr>
          <a:xfrm>
            <a:off x="8977535" y="1841161"/>
            <a:ext cx="223810" cy="23052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730643D1-91A8-4B3D-A757-12E54FAE0F18}"/>
              </a:ext>
            </a:extLst>
          </p:cNvPr>
          <p:cNvSpPr/>
          <p:nvPr/>
        </p:nvSpPr>
        <p:spPr>
          <a:xfrm>
            <a:off x="8907946" y="2158799"/>
            <a:ext cx="1242391" cy="5516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00" dirty="0">
                <a:solidFill>
                  <a:schemeClr val="tx1"/>
                </a:solidFill>
                <a:latin typeface="Abadi Extra Light" panose="020B0204020104020204" pitchFamily="34" charset="0"/>
              </a:rPr>
              <a:t>Hallo, wir haben ein dringendes Problem und benötigen sofort eure Hilfe …</a:t>
            </a:r>
          </a:p>
        </p:txBody>
      </p:sp>
      <p:pic>
        <p:nvPicPr>
          <p:cNvPr id="18" name="Picture 2" descr="Google Pixel 6 Smartphone (16,3 cm/6,4 Zoll, 128 GB Speicherplatz, 50 MP Kamera)">
            <a:extLst>
              <a:ext uri="{FF2B5EF4-FFF2-40B4-BE49-F238E27FC236}">
                <a16:creationId xmlns:a16="http://schemas.microsoft.com/office/drawing/2014/main" id="{CCE3DF8D-7DC0-4BB0-8BD0-AAABD7E90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5363" y="0"/>
            <a:ext cx="3248025" cy="6819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hteck 18">
            <a:extLst>
              <a:ext uri="{FF2B5EF4-FFF2-40B4-BE49-F238E27FC236}">
                <a16:creationId xmlns:a16="http://schemas.microsoft.com/office/drawing/2014/main" id="{D22754C1-B428-4F75-A17F-8A5AACD7A37A}"/>
              </a:ext>
            </a:extLst>
          </p:cNvPr>
          <p:cNvSpPr/>
          <p:nvPr/>
        </p:nvSpPr>
        <p:spPr>
          <a:xfrm>
            <a:off x="8787435" y="357296"/>
            <a:ext cx="2876691" cy="67224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4400" dirty="0">
              <a:solidFill>
                <a:schemeClr val="tx1"/>
              </a:solidFill>
              <a:latin typeface="Abadi" panose="020B0604020104020204" pitchFamily="34" charset="0"/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D0EB5DDC-3C5C-40AE-98C6-7B78593C8127}"/>
              </a:ext>
            </a:extLst>
          </p:cNvPr>
          <p:cNvSpPr/>
          <p:nvPr/>
        </p:nvSpPr>
        <p:spPr>
          <a:xfrm>
            <a:off x="9703570" y="511779"/>
            <a:ext cx="1516711" cy="42357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400" b="1" dirty="0">
                <a:solidFill>
                  <a:schemeClr val="bg1"/>
                </a:solidFill>
                <a:latin typeface="Abadi" panose="020B0604020104020204" pitchFamily="34" charset="0"/>
              </a:rPr>
              <a:t>Max Mustermann</a:t>
            </a:r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7AC52DA6-6280-45E0-AB84-D36636FB0357}"/>
              </a:ext>
            </a:extLst>
          </p:cNvPr>
          <p:cNvSpPr/>
          <p:nvPr/>
        </p:nvSpPr>
        <p:spPr>
          <a:xfrm>
            <a:off x="8824171" y="1096524"/>
            <a:ext cx="2617076" cy="1169551"/>
          </a:xfrm>
          <a:prstGeom prst="roundRect">
            <a:avLst>
              <a:gd name="adj" fmla="val 5631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badi" panose="020B0604020104020204" pitchFamily="34" charset="0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86CB8231-E4FA-4CE3-85DF-47D02AE204BC}"/>
              </a:ext>
            </a:extLst>
          </p:cNvPr>
          <p:cNvSpPr txBox="1"/>
          <p:nvPr/>
        </p:nvSpPr>
        <p:spPr>
          <a:xfrm>
            <a:off x="8805761" y="1135291"/>
            <a:ext cx="2617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>
                <a:solidFill>
                  <a:schemeClr val="tx1"/>
                </a:solidFill>
                <a:latin typeface="Abadi Extra Light" panose="020B0204020104020204" pitchFamily="34" charset="0"/>
              </a:rPr>
              <a:t>Hallo, wir haben gestern über meinen Auftrag für die Elektroinstallation meines Einfamilienhauses telefoniert. Ich habe dazu jetzt noch eine Idee bzw. Frage. </a:t>
            </a:r>
            <a:r>
              <a:rPr lang="de-DE" sz="1100" dirty="0">
                <a:latin typeface="Abadi Extra Light" panose="020B0204020104020204" pitchFamily="34" charset="0"/>
              </a:rPr>
              <a:t>Diese schildere ich dir in einer Sprachnachricht.</a:t>
            </a:r>
            <a:endParaRPr lang="de-DE" sz="1100" dirty="0">
              <a:solidFill>
                <a:schemeClr val="tx1"/>
              </a:solidFill>
              <a:latin typeface="Abadi Extra Light" panose="020B0204020104020204" pitchFamily="34" charset="0"/>
            </a:endParaRP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A16B1877-E0A3-4ECA-BA72-A65DC5C46D92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1024" b="5812"/>
          <a:stretch/>
        </p:blipFill>
        <p:spPr>
          <a:xfrm>
            <a:off x="8873261" y="4694369"/>
            <a:ext cx="2567986" cy="17767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EE78264D-7CB7-467F-919F-0547802D4042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1028" r="11028"/>
          <a:stretch/>
        </p:blipFill>
        <p:spPr>
          <a:xfrm>
            <a:off x="8873261" y="2941549"/>
            <a:ext cx="2549576" cy="16968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6C369D39-22B6-4718-89B4-404634A778F8}"/>
              </a:ext>
            </a:extLst>
          </p:cNvPr>
          <p:cNvSpPr txBox="1"/>
          <p:nvPr/>
        </p:nvSpPr>
        <p:spPr>
          <a:xfrm>
            <a:off x="10929771" y="2044226"/>
            <a:ext cx="73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chemeClr val="bg1">
                    <a:lumMod val="75000"/>
                  </a:schemeClr>
                </a:solidFill>
                <a:latin typeface="Abadi" panose="020B0604020104020204" pitchFamily="34" charset="0"/>
                <a:ea typeface="Cambria" panose="02040503050406030204" pitchFamily="18" charset="0"/>
              </a:rPr>
              <a:t>09:30</a:t>
            </a:r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A351E3A0-49CE-4708-A2A6-72848E8327AB}"/>
              </a:ext>
            </a:extLst>
          </p:cNvPr>
          <p:cNvSpPr/>
          <p:nvPr/>
        </p:nvSpPr>
        <p:spPr>
          <a:xfrm>
            <a:off x="8824171" y="2296107"/>
            <a:ext cx="2617076" cy="576497"/>
          </a:xfrm>
          <a:prstGeom prst="roundRect">
            <a:avLst>
              <a:gd name="adj" fmla="val 5631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badi" panose="020B0604020104020204" pitchFamily="34" charset="0"/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66A05A3F-C7DA-4235-AA12-D222A2CDC1A8}"/>
              </a:ext>
            </a:extLst>
          </p:cNvPr>
          <p:cNvSpPr txBox="1"/>
          <p:nvPr/>
        </p:nvSpPr>
        <p:spPr>
          <a:xfrm>
            <a:off x="10486000" y="2637820"/>
            <a:ext cx="12023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chemeClr val="bg1">
                    <a:lumMod val="75000"/>
                  </a:schemeClr>
                </a:solidFill>
                <a:latin typeface="Abadi" panose="020B0604020104020204" pitchFamily="34" charset="0"/>
                <a:ea typeface="Cambria" panose="02040503050406030204" pitchFamily="18" charset="0"/>
              </a:rPr>
              <a:t>09:32</a:t>
            </a:r>
          </a:p>
        </p:txBody>
      </p:sp>
      <p:sp>
        <p:nvSpPr>
          <p:cNvPr id="38" name="Gleichschenkliges Dreieck 37">
            <a:extLst>
              <a:ext uri="{FF2B5EF4-FFF2-40B4-BE49-F238E27FC236}">
                <a16:creationId xmlns:a16="http://schemas.microsoft.com/office/drawing/2014/main" id="{D6138916-7940-489E-8B03-9A2F22A6CB96}"/>
              </a:ext>
            </a:extLst>
          </p:cNvPr>
          <p:cNvSpPr/>
          <p:nvPr/>
        </p:nvSpPr>
        <p:spPr>
          <a:xfrm rot="5400000">
            <a:off x="8901899" y="2534729"/>
            <a:ext cx="90152" cy="837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badi" panose="020B0604020104020204" pitchFamily="34" charset="0"/>
            </a:endParaRPr>
          </a:p>
        </p:txBody>
      </p:sp>
      <p:cxnSp>
        <p:nvCxnSpPr>
          <p:cNvPr id="39" name="Gerader Verbinder 38">
            <a:extLst>
              <a:ext uri="{FF2B5EF4-FFF2-40B4-BE49-F238E27FC236}">
                <a16:creationId xmlns:a16="http://schemas.microsoft.com/office/drawing/2014/main" id="{F46A5207-8B93-4099-89F6-E6578BEC8F85}"/>
              </a:ext>
            </a:extLst>
          </p:cNvPr>
          <p:cNvCxnSpPr>
            <a:cxnSpLocks/>
          </p:cNvCxnSpPr>
          <p:nvPr/>
        </p:nvCxnSpPr>
        <p:spPr>
          <a:xfrm>
            <a:off x="9102951" y="2576585"/>
            <a:ext cx="165032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Ellipse 39">
            <a:extLst>
              <a:ext uri="{FF2B5EF4-FFF2-40B4-BE49-F238E27FC236}">
                <a16:creationId xmlns:a16="http://schemas.microsoft.com/office/drawing/2014/main" id="{0FE9C787-AEE0-4AAB-8EDC-6EB3FAD93783}"/>
              </a:ext>
            </a:extLst>
          </p:cNvPr>
          <p:cNvSpPr/>
          <p:nvPr/>
        </p:nvSpPr>
        <p:spPr>
          <a:xfrm>
            <a:off x="9090942" y="2533188"/>
            <a:ext cx="72000" cy="720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badi" panose="020B0604020104020204" pitchFamily="34" charset="0"/>
            </a:endParaRP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31C3C55D-595C-4ACB-A0AD-1AD9BDB94665}"/>
              </a:ext>
            </a:extLst>
          </p:cNvPr>
          <p:cNvSpPr txBox="1"/>
          <p:nvPr/>
        </p:nvSpPr>
        <p:spPr>
          <a:xfrm>
            <a:off x="8977341" y="2639311"/>
            <a:ext cx="12023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chemeClr val="bg1">
                    <a:lumMod val="75000"/>
                  </a:schemeClr>
                </a:solidFill>
                <a:latin typeface="Abadi" panose="020B0604020104020204" pitchFamily="34" charset="0"/>
                <a:ea typeface="Cambria" panose="02040503050406030204" pitchFamily="18" charset="0"/>
              </a:rPr>
              <a:t>1:30</a:t>
            </a:r>
          </a:p>
        </p:txBody>
      </p:sp>
      <p:sp>
        <p:nvSpPr>
          <p:cNvPr id="42" name="Rechteck: abgerundete Ecken 41">
            <a:extLst>
              <a:ext uri="{FF2B5EF4-FFF2-40B4-BE49-F238E27FC236}">
                <a16:creationId xmlns:a16="http://schemas.microsoft.com/office/drawing/2014/main" id="{8FC5AD1E-7C60-4198-BD9D-0851712E18E9}"/>
              </a:ext>
            </a:extLst>
          </p:cNvPr>
          <p:cNvSpPr/>
          <p:nvPr/>
        </p:nvSpPr>
        <p:spPr>
          <a:xfrm>
            <a:off x="8787433" y="194343"/>
            <a:ext cx="2876691" cy="343357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50" dirty="0">
                <a:solidFill>
                  <a:schemeClr val="bg1"/>
                </a:solidFill>
                <a:latin typeface="Abadi" panose="020B0604020104020204" pitchFamily="34" charset="0"/>
              </a:rPr>
              <a:t>09:34                                                5G</a:t>
            </a:r>
          </a:p>
        </p:txBody>
      </p:sp>
      <p:pic>
        <p:nvPicPr>
          <p:cNvPr id="43" name="Grafik 42">
            <a:extLst>
              <a:ext uri="{FF2B5EF4-FFF2-40B4-BE49-F238E27FC236}">
                <a16:creationId xmlns:a16="http://schemas.microsoft.com/office/drawing/2014/main" id="{59068A2F-B375-46EC-BB47-C8F57F2CEBD9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5340" r="5340"/>
          <a:stretch/>
        </p:blipFill>
        <p:spPr>
          <a:xfrm>
            <a:off x="9054403" y="479071"/>
            <a:ext cx="474738" cy="48898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2ED0EDA0-7A45-449D-A31C-16475363443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28319" y="142558"/>
            <a:ext cx="384012" cy="395143"/>
          </a:xfrm>
          <a:prstGeom prst="rect">
            <a:avLst/>
          </a:prstGeom>
        </p:spPr>
      </p:pic>
      <p:sp>
        <p:nvSpPr>
          <p:cNvPr id="46" name="Gleichschenkliges Dreieck 45">
            <a:extLst>
              <a:ext uri="{FF2B5EF4-FFF2-40B4-BE49-F238E27FC236}">
                <a16:creationId xmlns:a16="http://schemas.microsoft.com/office/drawing/2014/main" id="{CED001D9-4DB8-404E-A91E-D759D3A394C6}"/>
              </a:ext>
            </a:extLst>
          </p:cNvPr>
          <p:cNvSpPr/>
          <p:nvPr/>
        </p:nvSpPr>
        <p:spPr>
          <a:xfrm>
            <a:off x="11368837" y="274711"/>
            <a:ext cx="108000" cy="108000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 descr="Voller Akku mit einfarbiger Füllung">
            <a:extLst>
              <a:ext uri="{FF2B5EF4-FFF2-40B4-BE49-F238E27FC236}">
                <a16:creationId xmlns:a16="http://schemas.microsoft.com/office/drawing/2014/main" id="{5DCB3A45-3C5F-47EA-B4C8-1A9CAD77F5D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6200000">
            <a:off x="11493987" y="244412"/>
            <a:ext cx="170139" cy="170139"/>
          </a:xfrm>
          <a:prstGeom prst="rect">
            <a:avLst/>
          </a:prstGeom>
        </p:spPr>
      </p:pic>
      <p:sp>
        <p:nvSpPr>
          <p:cNvPr id="45" name="Inhaltsplatzhalter 8">
            <a:extLst>
              <a:ext uri="{FF2B5EF4-FFF2-40B4-BE49-F238E27FC236}">
                <a16:creationId xmlns:a16="http://schemas.microsoft.com/office/drawing/2014/main" id="{AE7B69D6-18FC-4E66-8049-BCB7D306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51" y="1135291"/>
            <a:ext cx="7652097" cy="4946422"/>
          </a:xfrm>
          <a:noFill/>
          <a:ln>
            <a:noFill/>
          </a:ln>
        </p:spPr>
        <p:txBody>
          <a:bodyPr rtlCol="0" anchor="t">
            <a:noAutofit/>
          </a:bodyPr>
          <a:lstStyle/>
          <a:p>
            <a:pPr algn="ctr" rtl="0">
              <a:lnSpc>
                <a:spcPct val="90000"/>
              </a:lnSpc>
            </a:pPr>
            <a:r>
              <a:rPr lang="de-DE" sz="2400" dirty="0">
                <a:latin typeface="Bahnschrift Light" panose="020B0502040204020203" pitchFamily="34" charset="0"/>
              </a:rPr>
              <a:t>Der Kunde Max Mustermann hat sich bei Ihrem Chef per WhatsApp gemeldet. Der Stammkunde schildert sein Problem in einer Sprachnachricht und sendet zur Veranschaulichung zwei Fotos.</a:t>
            </a:r>
          </a:p>
        </p:txBody>
      </p:sp>
      <p:pic>
        <p:nvPicPr>
          <p:cNvPr id="52" name="Grafik 51">
            <a:extLst>
              <a:ext uri="{FF2B5EF4-FFF2-40B4-BE49-F238E27FC236}">
                <a16:creationId xmlns:a16="http://schemas.microsoft.com/office/drawing/2014/main" id="{B92BC400-7CC4-4FC4-A5A1-BA3CC86A961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443327" y="3021289"/>
            <a:ext cx="2827143" cy="2827143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6C0665B1-153A-4D70-93F9-0D11D355D40E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5340" r="5340"/>
          <a:stretch/>
        </p:blipFill>
        <p:spPr>
          <a:xfrm>
            <a:off x="10923924" y="2339862"/>
            <a:ext cx="474738" cy="48898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7" name="Textfeld 56">
            <a:extLst>
              <a:ext uri="{FF2B5EF4-FFF2-40B4-BE49-F238E27FC236}">
                <a16:creationId xmlns:a16="http://schemas.microsoft.com/office/drawing/2014/main" id="{D852C912-71E4-4C26-8E73-DD0C3C321BB5}"/>
              </a:ext>
            </a:extLst>
          </p:cNvPr>
          <p:cNvSpPr txBox="1"/>
          <p:nvPr/>
        </p:nvSpPr>
        <p:spPr>
          <a:xfrm>
            <a:off x="10486000" y="4424048"/>
            <a:ext cx="12023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badi" panose="020B0604020104020204" pitchFamily="34" charset="0"/>
                <a:ea typeface="Cambria" panose="02040503050406030204" pitchFamily="18" charset="0"/>
              </a:rPr>
              <a:t>09:32</a:t>
            </a: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F706D8FF-D3F2-464E-AEDB-02A223F7AAB0}"/>
              </a:ext>
            </a:extLst>
          </p:cNvPr>
          <p:cNvSpPr txBox="1"/>
          <p:nvPr/>
        </p:nvSpPr>
        <p:spPr>
          <a:xfrm>
            <a:off x="10482809" y="6225291"/>
            <a:ext cx="12023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badi" panose="020B0604020104020204" pitchFamily="34" charset="0"/>
                <a:ea typeface="Cambria" panose="02040503050406030204" pitchFamily="18" charset="0"/>
              </a:rPr>
              <a:t>09:32</a:t>
            </a:r>
          </a:p>
        </p:txBody>
      </p:sp>
      <p:pic>
        <p:nvPicPr>
          <p:cNvPr id="33" name="Whatsapp-Vibration-_1_">
            <a:hlinkClick r:id="" action="ppaction://media"/>
            <a:extLst>
              <a:ext uri="{FF2B5EF4-FFF2-40B4-BE49-F238E27FC236}">
                <a16:creationId xmlns:a16="http://schemas.microsoft.com/office/drawing/2014/main" id="{B9C71C47-C983-4CEF-8BE3-EB0761D6A0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923093" y="2467588"/>
            <a:ext cx="203200" cy="203200"/>
          </a:xfrm>
          <a:prstGeom prst="rect">
            <a:avLst/>
          </a:prstGeom>
        </p:spPr>
      </p:pic>
      <p:pic>
        <p:nvPicPr>
          <p:cNvPr id="34" name="Whatsapp-Vibration-_1_">
            <a:hlinkClick r:id="" action="ppaction://media"/>
            <a:extLst>
              <a:ext uri="{FF2B5EF4-FFF2-40B4-BE49-F238E27FC236}">
                <a16:creationId xmlns:a16="http://schemas.microsoft.com/office/drawing/2014/main" id="{A07AEBA2-25C5-48CB-ABAC-4A70BC2208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923093" y="3688350"/>
            <a:ext cx="203200" cy="203200"/>
          </a:xfrm>
          <a:prstGeom prst="rect">
            <a:avLst/>
          </a:prstGeom>
        </p:spPr>
      </p:pic>
      <p:pic>
        <p:nvPicPr>
          <p:cNvPr id="35" name="Whatsapp-Vibration-_1_">
            <a:hlinkClick r:id="" action="ppaction://media"/>
            <a:extLst>
              <a:ext uri="{FF2B5EF4-FFF2-40B4-BE49-F238E27FC236}">
                <a16:creationId xmlns:a16="http://schemas.microsoft.com/office/drawing/2014/main" id="{4C3A8AB5-FF12-43CB-8D4A-E1B4C2654A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918086" y="5481134"/>
            <a:ext cx="203200" cy="203200"/>
          </a:xfrm>
          <a:prstGeom prst="rect">
            <a:avLst/>
          </a:prstGeom>
        </p:spPr>
      </p:pic>
      <p:pic>
        <p:nvPicPr>
          <p:cNvPr id="2" name="Sound aufgezeichnet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13211" y="2467874"/>
            <a:ext cx="222573" cy="222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9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24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24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24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90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7" grpId="0"/>
      <p:bldP spid="26" grpId="0" animBg="1"/>
      <p:bldP spid="27" grpId="0"/>
      <p:bldP spid="38" grpId="0" animBg="1"/>
      <p:bldP spid="40" grpId="0" animBg="1"/>
      <p:bldP spid="41" grpId="0"/>
      <p:bldP spid="57" grpId="0"/>
      <p:bldP spid="5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FDE6B89-9484-4E50-8387-C55E031D8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441" y="91440"/>
            <a:ext cx="6623040" cy="791861"/>
          </a:xfrm>
        </p:spPr>
        <p:txBody>
          <a:bodyPr rtlCol="0">
            <a:normAutofit fontScale="90000"/>
          </a:bodyPr>
          <a:lstStyle/>
          <a:p>
            <a:pPr rtl="0"/>
            <a:r>
              <a:rPr lang="de-DE" dirty="0">
                <a:latin typeface="Bahnschrift Light" panose="020B0502040204020203" pitchFamily="34" charset="0"/>
              </a:rPr>
              <a:t>Auftragsbeschreibung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19D854EC-6336-4F36-9556-1C3914704685}"/>
              </a:ext>
            </a:extLst>
          </p:cNvPr>
          <p:cNvSpPr/>
          <p:nvPr/>
        </p:nvSpPr>
        <p:spPr>
          <a:xfrm>
            <a:off x="8191501" y="0"/>
            <a:ext cx="4005262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Inhaltsplatzhalter 8">
            <a:extLst>
              <a:ext uri="{FF2B5EF4-FFF2-40B4-BE49-F238E27FC236}">
                <a16:creationId xmlns:a16="http://schemas.microsoft.com/office/drawing/2014/main" id="{5E0696D8-57B5-47AD-BF92-2558616ED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99670" y="257175"/>
            <a:ext cx="3671889" cy="6481763"/>
          </a:xfrm>
          <a:noFill/>
          <a:ln>
            <a:noFill/>
          </a:ln>
        </p:spPr>
        <p:txBody>
          <a:bodyPr rtlCol="0" anchor="t">
            <a:normAutofit fontScale="92500" lnSpcReduction="20000"/>
          </a:bodyPr>
          <a:lstStyle/>
          <a:p>
            <a:pPr algn="ctr">
              <a:lnSpc>
                <a:spcPct val="90000"/>
              </a:lnSpc>
            </a:pPr>
            <a:r>
              <a:rPr lang="de-DE" sz="3200" dirty="0">
                <a:latin typeface="Bahnschrift Light" panose="020B0502040204020203" pitchFamily="34" charset="0"/>
              </a:rPr>
              <a:t>Sie werden von Ihrem Chef eingeteilt mit dem Kunden Kontakt aufzunehmen und diesen Auftrag mit der Auftragsnummer „9881354“ </a:t>
            </a:r>
            <a:r>
              <a:rPr lang="de-DE" sz="3200" dirty="0" err="1">
                <a:latin typeface="Bahnschrift Light" panose="020B0502040204020203" pitchFamily="34" charset="0"/>
              </a:rPr>
              <a:t>eigenver</a:t>
            </a:r>
            <a:r>
              <a:rPr lang="de-DE" sz="3200" dirty="0">
                <a:latin typeface="Bahnschrift Light" panose="020B0502040204020203" pitchFamily="34" charset="0"/>
              </a:rPr>
              <a:t>-antwortlich zu bearbeiten. Sie müssen für anfallende Problem- und Fragestellungen fachgerechte Lösungen ausarbeiten!</a:t>
            </a:r>
          </a:p>
        </p:txBody>
      </p:sp>
      <p:pic>
        <p:nvPicPr>
          <p:cNvPr id="6" name="Bildplatzhalter 5" descr="Ein Bild, das Text enthält.&#10;&#10;Automatisch generierte Beschreibung">
            <a:extLst>
              <a:ext uri="{FF2B5EF4-FFF2-40B4-BE49-F238E27FC236}">
                <a16:creationId xmlns:a16="http://schemas.microsoft.com/office/drawing/2014/main" id="{26B1F3BA-CF0E-4B2B-9E5B-8D53D39D0D6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410" t="30" r="94" b="-30"/>
          <a:stretch/>
        </p:blipFill>
        <p:spPr>
          <a:xfrm>
            <a:off x="0" y="1104900"/>
            <a:ext cx="8134350" cy="4948238"/>
          </a:xfrm>
        </p:spPr>
      </p:pic>
    </p:spTree>
    <p:extLst>
      <p:ext uri="{BB962C8B-B14F-4D97-AF65-F5344CB8AC3E}">
        <p14:creationId xmlns:p14="http://schemas.microsoft.com/office/powerpoint/2010/main" val="1393529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0EDB7E63-0AD5-451A-9802-48AB1D44E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4622" y="1138041"/>
            <a:ext cx="4862811" cy="2019488"/>
          </a:xfrm>
        </p:spPr>
        <p:txBody>
          <a:bodyPr rtlCol="0" anchor="ctr">
            <a:normAutofit/>
          </a:bodyPr>
          <a:lstStyle/>
          <a:p>
            <a:pPr rtl="0"/>
            <a:r>
              <a:rPr lang="de-DE" sz="2800" dirty="0">
                <a:latin typeface="Bahnschrift Light" panose="020B0502040204020203" pitchFamily="34" charset="0"/>
              </a:rPr>
              <a:t>Auftragsanalyse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469D770A-D8B9-4D5E-BB61-CD763E29DC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67524" y="-1"/>
            <a:ext cx="5324476" cy="6857795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rtlCol="0" anchor="t">
            <a:normAutofit/>
          </a:bodyPr>
          <a:lstStyle/>
          <a:p>
            <a:pPr algn="ctr" rtl="0">
              <a:lnSpc>
                <a:spcPct val="90000"/>
              </a:lnSpc>
            </a:pPr>
            <a:endParaRPr lang="de-DE" sz="3200" dirty="0">
              <a:latin typeface="Bahnschrift Light" panose="020B0502040204020203" pitchFamily="34" charset="0"/>
            </a:endParaRPr>
          </a:p>
          <a:p>
            <a:pPr algn="ctr" rtl="0">
              <a:lnSpc>
                <a:spcPct val="90000"/>
              </a:lnSpc>
            </a:pPr>
            <a:r>
              <a:rPr lang="de-DE" sz="3200" dirty="0">
                <a:latin typeface="Bahnschrift Light" panose="020B0502040204020203" pitchFamily="34" charset="0"/>
              </a:rPr>
              <a:t>Hören Sie sich die WhatsApp-Sprachnachricht     erneut an!</a:t>
            </a:r>
          </a:p>
          <a:p>
            <a:pPr algn="ctr" rtl="0">
              <a:lnSpc>
                <a:spcPct val="90000"/>
              </a:lnSpc>
            </a:pPr>
            <a:endParaRPr lang="de-DE" sz="3200" dirty="0">
              <a:latin typeface="Bahnschrift Light" panose="020B0502040204020203" pitchFamily="34" charset="0"/>
            </a:endParaRPr>
          </a:p>
          <a:p>
            <a:pPr algn="ctr" rtl="0">
              <a:lnSpc>
                <a:spcPct val="90000"/>
              </a:lnSpc>
            </a:pPr>
            <a:endParaRPr lang="de-DE" sz="3200" dirty="0">
              <a:latin typeface="Bahnschrift Light" panose="020B0502040204020203" pitchFamily="34" charset="0"/>
            </a:endParaRPr>
          </a:p>
          <a:p>
            <a:pPr algn="ctr" rtl="0">
              <a:lnSpc>
                <a:spcPct val="90000"/>
              </a:lnSpc>
            </a:pPr>
            <a:r>
              <a:rPr lang="de-DE" sz="3200" dirty="0">
                <a:latin typeface="Bahnschrift Light" panose="020B0502040204020203" pitchFamily="34" charset="0"/>
              </a:rPr>
              <a:t>Fassen Sie das geschilderte Problem des Kunden in der vorliegenden WhatsApp-Sprachnachricht in eigenen Worten zusammen!</a:t>
            </a:r>
          </a:p>
          <a:p>
            <a:pPr algn="ctr" rtl="0">
              <a:lnSpc>
                <a:spcPct val="90000"/>
              </a:lnSpc>
            </a:pPr>
            <a:endParaRPr lang="de-DE" sz="3200" dirty="0">
              <a:latin typeface="Bahnschrift Light" panose="020B0502040204020203" pitchFamily="34" charset="0"/>
            </a:endParaRPr>
          </a:p>
          <a:p>
            <a:pPr algn="ctr" rtl="0">
              <a:lnSpc>
                <a:spcPct val="90000"/>
              </a:lnSpc>
            </a:pPr>
            <a:endParaRPr lang="de-DE" sz="3200" dirty="0">
              <a:latin typeface="Bahnschrift Light" panose="020B0502040204020203" pitchFamily="34" charset="0"/>
            </a:endParaRPr>
          </a:p>
          <a:p>
            <a:pPr algn="ctr" rtl="0">
              <a:lnSpc>
                <a:spcPct val="90000"/>
              </a:lnSpc>
            </a:pPr>
            <a:endParaRPr lang="de-DE" sz="3200" dirty="0">
              <a:latin typeface="Bahnschrift Light" panose="020B0502040204020203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411E062-1443-4493-921D-DB6E1447CE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2615" y="1217853"/>
            <a:ext cx="1859863" cy="185986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50746D98-D401-43CB-9FFB-AE7B53A9F8F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1028" r="11028"/>
          <a:stretch/>
        </p:blipFill>
        <p:spPr>
          <a:xfrm>
            <a:off x="1384806" y="3543128"/>
            <a:ext cx="2549576" cy="16968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6185244E-2012-45CA-954B-3B0956D5932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024" b="5812"/>
          <a:stretch/>
        </p:blipFill>
        <p:spPr>
          <a:xfrm>
            <a:off x="3675618" y="4908595"/>
            <a:ext cx="2567986" cy="17767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841860" y="2042254"/>
            <a:ext cx="990674" cy="99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92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084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hojiVTI">
  <a:themeElements>
    <a:clrScheme name="Shoji">
      <a:dk1>
        <a:sysClr val="windowText" lastClr="000000"/>
      </a:dk1>
      <a:lt1>
        <a:sysClr val="window" lastClr="FFFFFF"/>
      </a:lt1>
      <a:dk2>
        <a:srgbClr val="595460"/>
      </a:dk2>
      <a:lt2>
        <a:srgbClr val="EBEDEB"/>
      </a:lt2>
      <a:accent1>
        <a:srgbClr val="97A7B8"/>
      </a:accent1>
      <a:accent2>
        <a:srgbClr val="A5B592"/>
      </a:accent2>
      <a:accent3>
        <a:srgbClr val="CED228"/>
      </a:accent3>
      <a:accent4>
        <a:srgbClr val="D1C499"/>
      </a:accent4>
      <a:accent5>
        <a:srgbClr val="BDB3B6"/>
      </a:accent5>
      <a:accent6>
        <a:srgbClr val="C5A98D"/>
      </a:accent6>
      <a:hlink>
        <a:srgbClr val="CC9900"/>
      </a:hlink>
      <a:folHlink>
        <a:srgbClr val="96A9A9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74514651.tgt.Office_50301276_TF56000440_Win32_OJ112196103.potx" id="{91E958AF-30B3-4BBA-B889-8A63D3704269}" vid="{D6CE7569-0417-4A50-9D49-111F5B209328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00F1594-3EA9-4B35-B72A-00D8B89F015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BF9B764-6365-43A2-B92A-B9C4DD6E9B23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99F8CEDD-DC61-403E-AD0F-EF7523F627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2f988bf-86f1-41af-91ab-2d7cd011db47}" enabled="0" method="" siteId="{72f988bf-86f1-41af-91ab-2d7cd011db4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Design für Shoji</Template>
  <TotalTime>0</TotalTime>
  <Words>272</Words>
  <Application>Microsoft Office PowerPoint</Application>
  <PresentationFormat>Breitbild</PresentationFormat>
  <Paragraphs>43</Paragraphs>
  <Slides>6</Slides>
  <Notes>5</Notes>
  <HiddenSlides>0</HiddenSlides>
  <MMClips>6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4" baseType="lpstr">
      <vt:lpstr>Meiryo</vt:lpstr>
      <vt:lpstr>Abadi</vt:lpstr>
      <vt:lpstr>Abadi Extra Light</vt:lpstr>
      <vt:lpstr>Arial</vt:lpstr>
      <vt:lpstr>Bahnschrift Light</vt:lpstr>
      <vt:lpstr>Calibri</vt:lpstr>
      <vt:lpstr>Corbel</vt:lpstr>
      <vt:lpstr>ShojiVTI</vt:lpstr>
      <vt:lpstr>Auftrags- beschreibung</vt:lpstr>
      <vt:lpstr>Auftragsbeschreibung</vt:lpstr>
      <vt:lpstr>Auftragsbeschreibung</vt:lpstr>
      <vt:lpstr>Auftragsbeschreibung</vt:lpstr>
      <vt:lpstr>Auftragsbeschreibung</vt:lpstr>
      <vt:lpstr>Auftragsanalyse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Auftrags-beschreibung</dc:title>
  <dc:creator>Matthias Winkler</dc:creator>
  <cp:lastModifiedBy>Matthias Winkler</cp:lastModifiedBy>
  <cp:revision>11</cp:revision>
  <dcterms:created xsi:type="dcterms:W3CDTF">2021-10-24T09:26:37Z</dcterms:created>
  <dcterms:modified xsi:type="dcterms:W3CDTF">2021-12-17T08:41:11Z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