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306" r:id="rId6"/>
    <p:sldId id="266" r:id="rId7"/>
    <p:sldId id="308" r:id="rId8"/>
    <p:sldId id="307" r:id="rId9"/>
    <p:sldId id="305" r:id="rId10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598" autoAdjust="0"/>
  </p:normalViewPr>
  <p:slideViewPr>
    <p:cSldViewPr snapToGrid="0">
      <p:cViewPr varScale="1">
        <p:scale>
          <a:sx n="64" d="100"/>
          <a:sy n="64" d="100"/>
        </p:scale>
        <p:origin x="756" y="18"/>
      </p:cViewPr>
      <p:guideLst/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4D70B1-5E4B-4ECF-A8E6-08DB42EA8FD5}" type="datetime1">
              <a:rPr lang="de-DE" smtClean="0"/>
              <a:t>17.12.2021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AF8A362-CAFC-4987-9A50-4757052839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170E95-963D-4887-9054-8DF15D2B78F5}" type="datetime1">
              <a:rPr lang="de-DE" smtClean="0"/>
              <a:t>17.12.2021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4EEB602-95FC-483A-B12D-216A7AD7EA2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3467EF-CB8F-4841-9DED-6AE908241EF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86555DB-5AAF-4C4F-9940-B81D0BCF2CE9}" type="datetime1">
              <a:rPr lang="de-DE" smtClean="0"/>
              <a:t>17.12.2021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58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3467EF-CB8F-4841-9DED-6AE908241EF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86555DB-5AAF-4C4F-9940-B81D0BCF2CE9}" type="datetime1">
              <a:rPr lang="de-DE" smtClean="0"/>
              <a:t>17.12.2021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476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de-DE" smtClean="0"/>
              <a:t>4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3467EF-CB8F-4841-9DED-6AE908241EF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86555DB-5AAF-4C4F-9940-B81D0BCF2CE9}" type="datetime1">
              <a:rPr lang="de-DE" smtClean="0"/>
              <a:t>17.12.2021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92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3467EF-CB8F-4841-9DED-6AE908241EF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86555DB-5AAF-4C4F-9940-B81D0BCF2CE9}" type="datetime1">
              <a:rPr lang="de-DE" smtClean="0"/>
              <a:t>17.12.2021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685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de-DE" smtClean="0"/>
              <a:t>6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AF4C31-B12A-482D-BA3A-9DCC0BDEEB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A48E13A-2CC1-4439-8972-4974589368D3}" type="datetime1">
              <a:rPr lang="de-DE" smtClean="0"/>
              <a:t>17.12.2021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23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hteck 51">
            <a:extLst>
              <a:ext uri="{FF2B5EF4-FFF2-40B4-BE49-F238E27FC236}">
                <a16:creationId xmlns:a16="http://schemas.microsoft.com/office/drawing/2014/main" id="{EA8D8870-8337-4ABD-9EA6-3D5AAB7E42D9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BAC3B2DB-2CCA-4BD4-8D63-98257049E273}"/>
              </a:ext>
            </a:extLst>
          </p:cNvPr>
          <p:cNvSpPr/>
          <p:nvPr userDrawn="1"/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54" name="Titel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8168" y="1057522"/>
            <a:ext cx="5003540" cy="2173433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sz="4400">
                <a:solidFill>
                  <a:schemeClr val="bg1"/>
                </a:solidFill>
              </a:rPr>
              <a:t>TITEL DURCH KLICKEN HINZUFÜGEN</a:t>
            </a:r>
          </a:p>
        </p:txBody>
      </p:sp>
      <p:sp>
        <p:nvSpPr>
          <p:cNvPr id="55" name="Untertitel 2">
            <a:extLst>
              <a:ext uri="{FF2B5EF4-FFF2-40B4-BE49-F238E27FC236}">
                <a16:creationId xmlns:a16="http://schemas.microsoft.com/office/drawing/2014/main" id="{50BC9D78-FF13-4CEB-8ECB-E64E85C5D0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6643" y="3751119"/>
            <a:ext cx="4985065" cy="1606163"/>
          </a:xfrm>
        </p:spPr>
        <p:txBody>
          <a:bodyPr rtlCol="0" anchor="t">
            <a:noAutofit/>
          </a:bodyPr>
          <a:lstStyle>
            <a:lvl1pPr>
              <a:defRPr sz="2400" b="0"/>
            </a:lvl1pPr>
          </a:lstStyle>
          <a:p>
            <a:pPr rtl="0"/>
            <a:r>
              <a:rPr lang="de-DE">
                <a:solidFill>
                  <a:schemeClr val="tx1">
                    <a:lumMod val="75000"/>
                    <a:lumOff val="25000"/>
                  </a:schemeClr>
                </a:solidFill>
              </a:rPr>
              <a:t>Untertitel durch Klicken hinzufügen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B792E4C-AD3B-4E88-8540-E75759746368}"/>
              </a:ext>
            </a:extLst>
          </p:cNvPr>
          <p:cNvSpPr/>
          <p:nvPr userDrawn="1"/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6A32632F-9ED1-4328-BBE3-B4E014156A29}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58" name="Fußzeilenplatzhalter 4">
            <a:extLst>
              <a:ext uri="{FF2B5EF4-FFF2-40B4-BE49-F238E27FC236}">
                <a16:creationId xmlns:a16="http://schemas.microsoft.com/office/drawing/2014/main" id="{15A37EDE-F10B-4C4B-9572-8778C2D6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103" y="6309360"/>
            <a:ext cx="4797504" cy="457200"/>
          </a:xfrm>
        </p:spPr>
        <p:txBody>
          <a:bodyPr rtlCol="0"/>
          <a:lstStyle/>
          <a:p>
            <a:pPr algn="l" rtl="0"/>
            <a:r>
              <a:rPr lang="de-DE"/>
              <a:t>Präsentationstitel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EA124D3C-01E3-4B96-BDF0-54851D1739D0}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61" name="Datumsplatzhalter 35">
            <a:extLst>
              <a:ext uri="{FF2B5EF4-FFF2-40B4-BE49-F238E27FC236}">
                <a16:creationId xmlns:a16="http://schemas.microsoft.com/office/drawing/2014/main" id="{D6890A67-3C66-4F8A-B1A6-05469F40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 rtlCol="0"/>
          <a:lstStyle/>
          <a:p>
            <a:pPr algn="l" rtl="0"/>
            <a:r>
              <a:rPr lang="de-DE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01.02.20xx</a:t>
            </a:r>
            <a:endParaRPr lang="de-DE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2" name="Foliennummernplatzhalter 36">
            <a:extLst>
              <a:ext uri="{FF2B5EF4-FFF2-40B4-BE49-F238E27FC236}">
                <a16:creationId xmlns:a16="http://schemas.microsoft.com/office/drawing/2014/main" id="{46849723-0CBF-47CA-9477-4D42CAC7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de-DE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‹Nr.›</a:t>
            </a:fld>
            <a:endParaRPr lang="de-DE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5" name="Bildplatzhalt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9936" y="-2"/>
            <a:ext cx="53320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algn="ctr">
              <a:defRPr/>
            </a:lvl1pPr>
          </a:lstStyle>
          <a:p>
            <a:pPr rtl="0"/>
            <a:r>
              <a:rPr lang="de-DE"/>
              <a:t>Zum Hinzufügen eines Fotos hier klicken</a:t>
            </a:r>
          </a:p>
        </p:txBody>
      </p:sp>
    </p:spTree>
    <p:extLst>
      <p:ext uri="{BB962C8B-B14F-4D97-AF65-F5344CB8AC3E}">
        <p14:creationId xmlns:p14="http://schemas.microsoft.com/office/powerpoint/2010/main" val="4258252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hteck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D8F3F22-19C9-4C61-8202-3220217D2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 rtlCol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>
                <a:solidFill>
                  <a:schemeClr val="bg1"/>
                </a:solidFill>
              </a:rPr>
              <a:t>Titel durch Klicken hinzufügen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0F94B471-6707-4251-8230-A51AED0767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4" y="1834005"/>
            <a:ext cx="4727735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de-DE"/>
              <a:t>Untertitel durch Klicken hinzufügen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D986D97-E6F1-49E8-977A-C802B4E41B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4" y="2422380"/>
            <a:ext cx="4727735" cy="3029446"/>
          </a:xfrm>
        </p:spPr>
        <p:txBody>
          <a:bodyPr rtlCol="0"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de-DE"/>
              <a:t> Klicken Sie, um Text hinzuzufügen.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762163C0-B07F-43E4-B17C-2E6A96553B9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5999" y="1834004"/>
            <a:ext cx="4727735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de-DE"/>
              <a:t>Untertitel durch Klicken hinzufügen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098FA6D-3C80-4FE1-B248-1CA2B6862F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99" y="2422380"/>
            <a:ext cx="4727735" cy="3029446"/>
          </a:xfrm>
        </p:spPr>
        <p:txBody>
          <a:bodyPr rtlCol="0"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de-DE"/>
              <a:t> Klicken Sie, um Text hinzuzufügen.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1" name="Fußzeilenplatzhalt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Präsentationstitel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Datumsplatzhalt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de-DE"/>
              <a:t>01.02.20xx</a:t>
            </a:r>
            <a:endParaRPr lang="de-DE" dirty="0"/>
          </a:p>
        </p:txBody>
      </p:sp>
      <p:sp>
        <p:nvSpPr>
          <p:cNvPr id="12" name="Foliennummernplatzhalt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91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hteck 1">
            <a:extLst>
              <a:ext uri="{FF2B5EF4-FFF2-40B4-BE49-F238E27FC236}">
                <a16:creationId xmlns:a16="http://schemas.microsoft.com/office/drawing/2014/main" id="{725A2F16-8CE0-4F2E-933C-EFDFB1E19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8C70705-E2EE-4992-AE78-FDBE1285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1C428A7-7771-4474-8BB4-8A6F0FEF8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 rtlCol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>
                <a:solidFill>
                  <a:schemeClr val="bg1"/>
                </a:solidFill>
              </a:rPr>
              <a:t>Titel durch Klicken hinzufügen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98730F6-0DF6-48BC-86CC-00BE18350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D31104-1E19-4E17-A3FE-2B2C55134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2CEB59E-1776-4FF1-BF4D-A33B618FD5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834005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de-DE"/>
              <a:t>Untertitel durch Klicken hinzufügen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6B55E76-BA79-44AC-B206-DA13D60FDA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419555"/>
            <a:ext cx="3519028" cy="3197260"/>
          </a:xfrm>
        </p:spPr>
        <p:txBody>
          <a:bodyPr rtlCol="0"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de-DE"/>
              <a:t> Klicken Sie, um Text hinzuzufügen.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60518C4D-71E5-4211-A191-A8ED7185DED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828356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de-DE"/>
              <a:t>Untertitel durch Klicken hinzufügen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D7EF9B63-4443-4EE5-A88B-2F1FA4CC404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419555"/>
            <a:ext cx="3519028" cy="3197260"/>
          </a:xfrm>
        </p:spPr>
        <p:txBody>
          <a:bodyPr rtlCol="0"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de-DE"/>
              <a:t> Klicken Sie, um Text hinzuzufügen.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E54FF8D9-50D3-4515-B896-B127F664C1E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834005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de-DE"/>
              <a:t>Untertitel durch Klicken hinzufügen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E95B62E8-2D9A-443A-8560-D347C47038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419555"/>
            <a:ext cx="3519028" cy="3197260"/>
          </a:xfrm>
        </p:spPr>
        <p:txBody>
          <a:bodyPr rtlCol="0"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de-DE"/>
              <a:t> Klicken Sie, um Text hinzuzufügen.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DA7A17E-1562-4B10-9BC8-AB6B45E6B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D37258C-9B58-4DC0-BC98-826A38D4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3" name="Fußzeilenplatzhalter 29">
            <a:extLst>
              <a:ext uri="{FF2B5EF4-FFF2-40B4-BE49-F238E27FC236}">
                <a16:creationId xmlns:a16="http://schemas.microsoft.com/office/drawing/2014/main" id="{2F8E2987-7F65-44D5-B3AD-776ECF8D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Präsentationstitel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2" name="Datumsplatzhalter 28">
            <a:extLst>
              <a:ext uri="{FF2B5EF4-FFF2-40B4-BE49-F238E27FC236}">
                <a16:creationId xmlns:a16="http://schemas.microsoft.com/office/drawing/2014/main" id="{08BD4E48-A35B-4475-BC85-E58DA292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de-DE"/>
              <a:t>01.02.20xx</a:t>
            </a:r>
            <a:endParaRPr lang="de-DE" dirty="0"/>
          </a:p>
        </p:txBody>
      </p:sp>
      <p:sp>
        <p:nvSpPr>
          <p:cNvPr id="11" name="Foliennummernplatzhalter 30">
            <a:extLst>
              <a:ext uri="{FF2B5EF4-FFF2-40B4-BE49-F238E27FC236}">
                <a16:creationId xmlns:a16="http://schemas.microsoft.com/office/drawing/2014/main" id="{FBDAEBAB-F3AA-4DB3-96B7-6387085C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75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hteck 5">
            <a:extLst>
              <a:ext uri="{FF2B5EF4-FFF2-40B4-BE49-F238E27FC236}">
                <a16:creationId xmlns:a16="http://schemas.microsoft.com/office/drawing/2014/main" id="{53C66564-535A-4715-9B27-B8AB14F77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3821E99-F411-4BAB-8211-C344272A2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29B7F2A-CF10-474B-91F1-7C50A7DA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6668" y="537381"/>
            <a:ext cx="6172412" cy="103192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8F0D6D9-A64A-415F-BA44-494062CA6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777B49C-9749-4042-A729-C27F58365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49324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1B79F49-5021-4A8F-A90A-5E08F7FB5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46655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3" name="Bildplatzhalter 19">
            <a:extLst>
              <a:ext uri="{FF2B5EF4-FFF2-40B4-BE49-F238E27FC236}">
                <a16:creationId xmlns:a16="http://schemas.microsoft.com/office/drawing/2014/main" id="{B6E270BA-010E-406C-8FBF-0ED0DA28D0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3"/>
            <a:ext cx="4613544" cy="2249321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de-DE"/>
              <a:t>Bild durch Klicken hinzufügen</a:t>
            </a:r>
          </a:p>
        </p:txBody>
      </p:sp>
      <p:sp>
        <p:nvSpPr>
          <p:cNvPr id="24" name="Bildplatzhalter 19">
            <a:extLst>
              <a:ext uri="{FF2B5EF4-FFF2-40B4-BE49-F238E27FC236}">
                <a16:creationId xmlns:a16="http://schemas.microsoft.com/office/drawing/2014/main" id="{6E15371C-3F24-44D7-97EB-74C12D53CB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311339"/>
            <a:ext cx="4613544" cy="2241520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de-DE"/>
              <a:t>Bild durch Klicken hinzufügen</a:t>
            </a:r>
          </a:p>
        </p:txBody>
      </p:sp>
      <p:sp>
        <p:nvSpPr>
          <p:cNvPr id="25" name="Bildplatzhalter 19">
            <a:extLst>
              <a:ext uri="{FF2B5EF4-FFF2-40B4-BE49-F238E27FC236}">
                <a16:creationId xmlns:a16="http://schemas.microsoft.com/office/drawing/2014/main" id="{E39E0BDE-5895-4B94-90AC-7045292B0B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4613572"/>
            <a:ext cx="4613544" cy="2241520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de-DE"/>
              <a:t>Bild durch Klicken hinzufügen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8823570-AC4F-4679-98CA-DC7F7B2CC1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6671" y="1735745"/>
            <a:ext cx="6172412" cy="3767496"/>
          </a:xfrm>
        </p:spPr>
        <p:txBody>
          <a:bodyPr rtlCol="0" anchor="t">
            <a:normAutofit/>
          </a:bodyPr>
          <a:lstStyle>
            <a:lvl1pPr>
              <a:buFont typeface="Arial" panose="020B0604020202020204" pitchFamily="34" charset="0"/>
              <a:buNone/>
              <a:defRPr sz="1600" b="0"/>
            </a:lvl1pPr>
          </a:lstStyle>
          <a:p>
            <a:pPr rtl="0"/>
            <a:r>
              <a:rPr lang="de-DE"/>
              <a:t> Klicken Sie, um Text hinzuzufügen.</a:t>
            </a:r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BB6B62FA-FEDE-42B0-8B7B-24AE138E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271516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r>
              <a:rPr lang="de-DE"/>
              <a:t>Präsentationstitel</a:t>
            </a:r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9E8578BE-8DB2-4FE6-B45A-2B3415CE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6668" y="6309360"/>
            <a:ext cx="3411973" cy="4572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de-DE"/>
              <a:t>01.02.20xx</a:t>
            </a:r>
            <a:endParaRPr lang="de-DE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6AF7C96F-C1E5-45F5-B070-2D025E7B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84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hteck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1138041"/>
            <a:ext cx="4862811" cy="2019488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>
                <a:solidFill>
                  <a:schemeClr val="bg1"/>
                </a:solidFill>
              </a:rPr>
              <a:t>TITEL DURCH KLICKEN HINZUFÜGEN</a:t>
            </a:r>
          </a:p>
        </p:txBody>
      </p:sp>
      <p:sp>
        <p:nvSpPr>
          <p:cNvPr id="25" name="Bildplatzhalter 21">
            <a:extLst>
              <a:ext uri="{FF2B5EF4-FFF2-40B4-BE49-F238E27FC236}">
                <a16:creationId xmlns:a16="http://schemas.microsoft.com/office/drawing/2014/main" id="{8B745891-A8DA-4640-BB3F-1693FC5AC4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23" y="4941"/>
            <a:ext cx="5333977" cy="3392053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de-DE"/>
              <a:t>Zum Hinzufügen eines Fotos hier klicken</a:t>
            </a:r>
          </a:p>
        </p:txBody>
      </p:sp>
      <p:sp>
        <p:nvSpPr>
          <p:cNvPr id="24" name="Bildplatzhalter 21">
            <a:extLst>
              <a:ext uri="{FF2B5EF4-FFF2-40B4-BE49-F238E27FC236}">
                <a16:creationId xmlns:a16="http://schemas.microsoft.com/office/drawing/2014/main" id="{BC2DF568-4EA5-4F79-980F-47FC90AEA1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7712" y="3461002"/>
            <a:ext cx="5728215" cy="3396997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de-DE"/>
              <a:t>Zum Hinzufügen eines Fotos hier klicken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2400" b="0"/>
            </a:lvl1pPr>
          </a:lstStyle>
          <a:p>
            <a:pPr rtl="0"/>
            <a:r>
              <a:rPr lang="de-DE"/>
              <a:t>Klicken Sie, um Text hinzuzufügen.</a:t>
            </a:r>
          </a:p>
        </p:txBody>
      </p:sp>
      <p:sp>
        <p:nvSpPr>
          <p:cNvPr id="17" name="Fußzeilenplatzhalt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de-DE"/>
              <a:t>Präsentationstitel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9" name="Datumsplatzhalt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 rtlCol="0"/>
          <a:lstStyle/>
          <a:p>
            <a:pPr rtl="0"/>
            <a:r>
              <a:rPr lang="de-DE"/>
              <a:t>01.02.20xx</a:t>
            </a:r>
            <a:endParaRPr lang="de-DE" dirty="0"/>
          </a:p>
        </p:txBody>
      </p:sp>
      <p:sp>
        <p:nvSpPr>
          <p:cNvPr id="20" name="Foliennummernplatzhalt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7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esord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hteck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475399"/>
            <a:ext cx="6623040" cy="791861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0D7EF23-28EE-4115-879A-D95BBAC662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7179" y="2502047"/>
            <a:ext cx="6623039" cy="3030599"/>
          </a:xfrm>
        </p:spPr>
        <p:txBody>
          <a:bodyPr rtlCol="0" anchor="t">
            <a:normAutofit/>
          </a:bodyPr>
          <a:lstStyle>
            <a:lvl1pPr>
              <a:defRPr sz="2000" b="0"/>
            </a:lvl1pPr>
          </a:lstStyle>
          <a:p>
            <a:pPr rtl="0"/>
            <a:r>
              <a:rPr lang="de-DE"/>
              <a:t>Klicken Sie, um Text hinzuzufügen.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E4B41004-DE9E-4B19-B7DE-91782B37C8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4348" y="1085431"/>
            <a:ext cx="3997652" cy="5037857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algn="ctr">
              <a:defRPr/>
            </a:lvl1pPr>
          </a:lstStyle>
          <a:p>
            <a:pPr rtl="0"/>
            <a:r>
              <a:rPr lang="de-DE"/>
              <a:t>Zum Hinzufügen eines Fotos hier klicken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7" name="Fußzeilenplatzhalt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Präsentationstitel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9" name="Datumsplatzhalt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 rtlCol="0"/>
          <a:lstStyle/>
          <a:p>
            <a:pPr rtl="0"/>
            <a:r>
              <a:rPr lang="de-DE"/>
              <a:t>01.02.20xx</a:t>
            </a:r>
            <a:endParaRPr lang="de-DE" dirty="0"/>
          </a:p>
        </p:txBody>
      </p:sp>
      <p:sp>
        <p:nvSpPr>
          <p:cNvPr id="20" name="Foliennummernplatzhalt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734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füh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hteck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96DEFA91-CCB3-4B9E-9CFC-AA9D92073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915" y="673308"/>
            <a:ext cx="6457717" cy="158089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35" name="Bildplatzhalter 5">
            <a:extLst>
              <a:ext uri="{FF2B5EF4-FFF2-40B4-BE49-F238E27FC236}">
                <a16:creationId xmlns:a16="http://schemas.microsoft.com/office/drawing/2014/main" id="{6198A97B-719D-4F79-A04B-46EE272A1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61004"/>
            <a:ext cx="4613547" cy="3396996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de-DE"/>
              <a:t>Zum Hinzufügen eines Fotos hier klicken</a:t>
            </a:r>
          </a:p>
        </p:txBody>
      </p:sp>
      <p:sp>
        <p:nvSpPr>
          <p:cNvPr id="34" name="Bildplatzhalter 5">
            <a:extLst>
              <a:ext uri="{FF2B5EF4-FFF2-40B4-BE49-F238E27FC236}">
                <a16:creationId xmlns:a16="http://schemas.microsoft.com/office/drawing/2014/main" id="{79E62157-5D84-47E4-9718-5408E1C7E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13548" cy="3396994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de-DE"/>
              <a:t>Zum Hinzufügen eines Fotos hier klicken</a:t>
            </a: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551E6FEF-934C-427E-A65F-F501B04FC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5918" y="2353586"/>
            <a:ext cx="6457717" cy="3767496"/>
          </a:xfrm>
        </p:spPr>
        <p:txBody>
          <a:bodyPr rtlCol="0" anchor="t">
            <a:normAutofit/>
          </a:bodyPr>
          <a:lstStyle>
            <a:lvl1pPr>
              <a:defRPr sz="1600" b="0" baseline="0"/>
            </a:lvl1pPr>
          </a:lstStyle>
          <a:p>
            <a:pPr rtl="0"/>
            <a:r>
              <a:rPr lang="de-DE"/>
              <a:t>Klicken Sie, um Text hinzuzufügen.</a:t>
            </a:r>
          </a:p>
        </p:txBody>
      </p:sp>
      <p:sp>
        <p:nvSpPr>
          <p:cNvPr id="31" name="Fußzeilenplatzhalter 4">
            <a:extLst>
              <a:ext uri="{FF2B5EF4-FFF2-40B4-BE49-F238E27FC236}">
                <a16:creationId xmlns:a16="http://schemas.microsoft.com/office/drawing/2014/main" id="{CA12CF76-B207-465C-A494-3C57818A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06" y="6309360"/>
            <a:ext cx="4097030" cy="457200"/>
          </a:xfrm>
        </p:spPr>
        <p:txBody>
          <a:bodyPr rtlCol="0"/>
          <a:lstStyle>
            <a:lvl1pPr>
              <a:defRPr>
                <a:effectLst>
                  <a:outerShdw blurRad="50800" dist="38100" dir="240000" algn="ctr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r>
              <a:rPr lang="de-DE"/>
              <a:t>Präsentationstitel</a:t>
            </a:r>
          </a:p>
        </p:txBody>
      </p:sp>
      <p:sp>
        <p:nvSpPr>
          <p:cNvPr id="30" name="Datumsplatzhalter 3">
            <a:extLst>
              <a:ext uri="{FF2B5EF4-FFF2-40B4-BE49-F238E27FC236}">
                <a16:creationId xmlns:a16="http://schemas.microsoft.com/office/drawing/2014/main" id="{9F682261-0FB4-4600-86B5-DDF27881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303" y="6309360"/>
            <a:ext cx="3411973" cy="457200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de-DE">
                <a:solidFill>
                  <a:schemeClr val="tx2"/>
                </a:solidFill>
              </a:rPr>
              <a:t>01.02.20xx</a:t>
            </a:r>
            <a:endParaRPr lang="de-DE" dirty="0"/>
          </a:p>
        </p:txBody>
      </p:sp>
      <p:sp>
        <p:nvSpPr>
          <p:cNvPr id="32" name="Foliennummernplatzhalter 5">
            <a:extLst>
              <a:ext uri="{FF2B5EF4-FFF2-40B4-BE49-F238E27FC236}">
                <a16:creationId xmlns:a16="http://schemas.microsoft.com/office/drawing/2014/main" id="{632EB37A-06D5-4BC7-BC11-75B171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52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hteck 23">
            <a:extLst>
              <a:ext uri="{FF2B5EF4-FFF2-40B4-BE49-F238E27FC236}">
                <a16:creationId xmlns:a16="http://schemas.microsoft.com/office/drawing/2014/main" id="{E7E77A60-3019-43AE-AA38-E130C04CFD8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FDBF0FB-88D2-4271-BFAF-D129CF8C2F68}"/>
              </a:ext>
            </a:extLst>
          </p:cNvPr>
          <p:cNvSpPr/>
          <p:nvPr userDrawn="1"/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62B807B-6DFA-471C-B675-016416207F0E}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555D4C0-9882-489D-AD77-A9F38B3784A6}"/>
              </a:ext>
            </a:extLst>
          </p:cNvPr>
          <p:cNvSpPr/>
          <p:nvPr userDrawn="1"/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63F61843-5C9C-49E0-8A90-64085BC79F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73503" y="1709530"/>
            <a:ext cx="3754671" cy="2528515"/>
          </a:xfrm>
        </p:spPr>
        <p:txBody>
          <a:bodyPr rtlCol="0" anchor="b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de-DE" sz="3600" b="1" cap="none">
                <a:solidFill>
                  <a:schemeClr val="tx2"/>
                </a:solidFill>
              </a:rPr>
              <a:t>Titel durch Klicken hinzufügen</a:t>
            </a:r>
          </a:p>
        </p:txBody>
      </p:sp>
      <p:sp>
        <p:nvSpPr>
          <p:cNvPr id="30" name="Untertitel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6914" y="4238046"/>
            <a:ext cx="3806919" cy="1741404"/>
          </a:xfrm>
        </p:spPr>
        <p:txBody>
          <a:bodyPr rtlCol="0" anchor="t">
            <a:normAutofit/>
          </a:bodyPr>
          <a:lstStyle>
            <a:lvl1pPr>
              <a:defRPr sz="1600" b="0"/>
            </a:lvl1pPr>
          </a:lstStyle>
          <a:p>
            <a:pPr rtl="0"/>
            <a:r>
              <a:rPr lang="de-DE" sz="2000">
                <a:solidFill>
                  <a:schemeClr val="tx2"/>
                </a:solidFill>
              </a:rPr>
              <a:t>Untertitel durch Klicken hinzufügen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47A5DB4-1ED7-4630-89AF-F1802E44EF89}"/>
              </a:ext>
            </a:extLst>
          </p:cNvPr>
          <p:cNvSpPr/>
          <p:nvPr userDrawn="1"/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6E5D4012-4107-490F-A369-EA7063242A98}"/>
              </a:ext>
            </a:extLst>
          </p:cNvPr>
          <p:cNvSpPr/>
          <p:nvPr userDrawn="1"/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95C79E2-9EA5-4713-B4AF-0E4572CFFA2F}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274C09E2-06F0-4230-8DAD-A0DBF01F8603}"/>
              </a:ext>
            </a:extLst>
          </p:cNvPr>
          <p:cNvSpPr/>
          <p:nvPr userDrawn="1"/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40" name="Bildplatzhalter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095509"/>
            <a:ext cx="7519932" cy="5016892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de-DE"/>
              <a:t>Zum Hinzufügen eines Fotos hier klicken</a:t>
            </a:r>
          </a:p>
        </p:txBody>
      </p:sp>
    </p:spTree>
    <p:extLst>
      <p:ext uri="{BB962C8B-B14F-4D97-AF65-F5344CB8AC3E}">
        <p14:creationId xmlns:p14="http://schemas.microsoft.com/office/powerpoint/2010/main" val="364049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hteck 10">
            <a:extLst>
              <a:ext uri="{FF2B5EF4-FFF2-40B4-BE49-F238E27FC236}">
                <a16:creationId xmlns:a16="http://schemas.microsoft.com/office/drawing/2014/main" id="{EDEBA854-A26D-41C5-9D40-DF6B49ACB136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995BFA7-EB65-4E20-A693-324FEF74D3A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A9E9218-0397-4231-81F4-03972AB6A3DD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1905177-1789-44BB-950A-7018653E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>
                <a:solidFill>
                  <a:schemeClr val="bg1"/>
                </a:solidFill>
              </a:rPr>
              <a:t>Titel durch Klicken hinzufügen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F2F4B8C-C655-4441-A7FF-616EF634E6E1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89301A4-3CA9-4D0E-944E-1BE5921FA0B3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A9C29C55-D1EC-4DD4-BA5B-11E4AB1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 rtlCol="0"/>
          <a:lstStyle/>
          <a:p>
            <a:pPr rtl="0"/>
            <a:r>
              <a:rPr lang="de-DE"/>
              <a:t>Präsentationstitel</a:t>
            </a:r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C31C8C6B-3212-41F0-A8A1-4A6A700A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de-DE"/>
              <a:t>01.02.20xx</a:t>
            </a:r>
            <a:endParaRPr lang="de-DE" dirty="0"/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67357410-255F-470C-AD92-44B15997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43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hteck 5">
            <a:extLst>
              <a:ext uri="{FF2B5EF4-FFF2-40B4-BE49-F238E27FC236}">
                <a16:creationId xmlns:a16="http://schemas.microsoft.com/office/drawing/2014/main" id="{2DF88512-9E62-4695-B350-39488566A1F7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8CD596D-95F4-4C5C-A0E7-86D747FE70B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7553E9F-DCBF-4BEE-A261-5AA97361A0E0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>
                <a:solidFill>
                  <a:schemeClr val="bg1"/>
                </a:solidFill>
              </a:rPr>
              <a:t>Titel durch Klicken hinzufügen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78DD10-67BC-4E87-A788-A45C6093F5F8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16769F5-486B-4B48-A543-2C70359DF66E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 rtlCol="0"/>
          <a:lstStyle/>
          <a:p>
            <a:pPr rtl="0"/>
            <a:r>
              <a:rPr lang="de-DE"/>
              <a:t>Präsentationstitel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49ADD171-0134-4347-A2D8-0B9D7634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de-DE"/>
              <a:t>01.02.20xx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456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A8A107B-E23F-4793-95B4-335240DB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51118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B7568F3C-8CA8-489A-9870-E2C458355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61512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615126 w 12192000"/>
              <a:gd name="connsiteY3" fmla="*/ 6858000 h 6858000"/>
              <a:gd name="connsiteX4" fmla="*/ 0 w 12192000"/>
              <a:gd name="connsiteY4" fmla="*/ 0 h 6858000"/>
              <a:gd name="connsiteX5" fmla="*/ 4551118 w 12192000"/>
              <a:gd name="connsiteY5" fmla="*/ 0 h 6858000"/>
              <a:gd name="connsiteX6" fmla="*/ 455111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61512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615126" y="6858000"/>
                </a:lnTo>
                <a:close/>
                <a:moveTo>
                  <a:pt x="0" y="0"/>
                </a:moveTo>
                <a:lnTo>
                  <a:pt x="4551118" y="0"/>
                </a:lnTo>
                <a:lnTo>
                  <a:pt x="455111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algn="ctr">
              <a:defRPr/>
            </a:lvl1pPr>
          </a:lstStyle>
          <a:p>
            <a:pPr rtl="0"/>
            <a:r>
              <a:rPr lang="de-DE"/>
              <a:t>Zum Hinzufügen eines Fotos hier klicken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2C14E8-F37D-4BEA-9D62-5E707EDF0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25" y="1095508"/>
            <a:ext cx="4606535" cy="3936931"/>
          </a:xfrm>
          <a:solidFill>
            <a:schemeClr val="tx2"/>
          </a:solidFill>
        </p:spPr>
        <p:txBody>
          <a:bodyPr rIns="365760" rtlCol="0" anchor="b"/>
          <a:lstStyle>
            <a:lvl1pPr marL="365760">
              <a:lnSpc>
                <a:spcPct val="100000"/>
              </a:lnSpc>
              <a:spcBef>
                <a:spcPts val="1000"/>
              </a:spcBef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MASTERTITELFORMAT DURCH KLICKEN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784D33-9C88-49E6-8F90-05148C549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726" y="5032439"/>
            <a:ext cx="4606535" cy="1079962"/>
          </a:xfrm>
          <a:solidFill>
            <a:schemeClr val="tx2"/>
          </a:solidFill>
        </p:spPr>
        <p:txBody>
          <a:bodyPr rtlCol="0" anchor="ctr"/>
          <a:lstStyle>
            <a:lvl1pPr marL="365760"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4" name="Fußzeilenplatzhalter 4">
            <a:extLst>
              <a:ext uri="{FF2B5EF4-FFF2-40B4-BE49-F238E27FC236}">
                <a16:creationId xmlns:a16="http://schemas.microsoft.com/office/drawing/2014/main" id="{5CD820E0-0083-439B-A9DE-C3DEA1DE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de-DE"/>
              <a:t>Präsentationstitel</a:t>
            </a:r>
          </a:p>
        </p:txBody>
      </p:sp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D8A8D931-E01B-43C0-806F-2413BF59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de-DE"/>
              <a:t>01.02.20xx</a:t>
            </a:r>
            <a:endParaRPr lang="de-DE" dirty="0"/>
          </a:p>
        </p:txBody>
      </p:sp>
      <p:sp>
        <p:nvSpPr>
          <p:cNvPr id="27" name="Foliennummernplatzhalter 6">
            <a:extLst>
              <a:ext uri="{FF2B5EF4-FFF2-40B4-BE49-F238E27FC236}">
                <a16:creationId xmlns:a16="http://schemas.microsoft.com/office/drawing/2014/main" id="{0F3F4E6D-F4D2-430F-A2C3-3C037D77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AEF9944-A4F6-4C59-AEBD-678D6480B8E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7931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hteck 18">
            <a:extLst>
              <a:ext uri="{FF2B5EF4-FFF2-40B4-BE49-F238E27FC236}">
                <a16:creationId xmlns:a16="http://schemas.microsoft.com/office/drawing/2014/main" id="{29F91A3C-7ABB-4E5E-B04F-29DB072AE13C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EB9AABE-3FBC-4E64-8672-D073D4A3F41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8FF13AE-FEBF-40A1-A799-6EB275CBBCB5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EACBDB11-07EC-4982-BBFA-8EECF50C7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>
                <a:solidFill>
                  <a:schemeClr val="bg1"/>
                </a:solidFill>
              </a:rPr>
              <a:t>Titel durch Klicken hinzufügen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7B21770-EBB9-4C73-BE13-26901F3CC9F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172AFA4-5141-4F0F-B9F6-0BE3ADBED218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33" name="Fußzeilenplatzhalter 4">
            <a:extLst>
              <a:ext uri="{FF2B5EF4-FFF2-40B4-BE49-F238E27FC236}">
                <a16:creationId xmlns:a16="http://schemas.microsoft.com/office/drawing/2014/main" id="{41DE758B-03CF-48F8-BCBE-AD97B704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 rtlCol="0"/>
          <a:lstStyle/>
          <a:p>
            <a:pPr rtl="0"/>
            <a:r>
              <a:rPr lang="de-DE"/>
              <a:t>Präsentationstitel</a:t>
            </a:r>
          </a:p>
        </p:txBody>
      </p:sp>
      <p:sp>
        <p:nvSpPr>
          <p:cNvPr id="34" name="Datumsplatzhalter 3">
            <a:extLst>
              <a:ext uri="{FF2B5EF4-FFF2-40B4-BE49-F238E27FC236}">
                <a16:creationId xmlns:a16="http://schemas.microsoft.com/office/drawing/2014/main" id="{1640606E-041A-4385-96D7-3C6E775E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de-DE"/>
              <a:t>01.02.20xx</a:t>
            </a:r>
            <a:endParaRPr lang="de-DE" dirty="0"/>
          </a:p>
        </p:txBody>
      </p:sp>
      <p:sp>
        <p:nvSpPr>
          <p:cNvPr id="35" name="Foliennummernplatzhalter 5">
            <a:extLst>
              <a:ext uri="{FF2B5EF4-FFF2-40B4-BE49-F238E27FC236}">
                <a16:creationId xmlns:a16="http://schemas.microsoft.com/office/drawing/2014/main" id="{35844B60-1EF6-4A90-9030-B5043BCD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259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eits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hteck 1">
            <a:extLst>
              <a:ext uri="{FF2B5EF4-FFF2-40B4-BE49-F238E27FC236}">
                <a16:creationId xmlns:a16="http://schemas.microsoft.com/office/drawing/2014/main" id="{30FB3D5A-25E2-453F-A78E-0A20BDCE80A2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8796342-0E80-4F8E-9563-9F5EDFC0DDF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39B2F5D-C3BA-453E-8F4D-97074F48C7AE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>
                <a:solidFill>
                  <a:schemeClr val="bg1"/>
                </a:solidFill>
              </a:rPr>
              <a:t>Titel durch Klicken hinzufügen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74FDF0-F4BE-433D-86EE-9E1832D4388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5DFCD07-1301-45ED-B326-449ECFADE70D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 rtlCol="0"/>
          <a:lstStyle/>
          <a:p>
            <a:pPr rtl="0"/>
            <a:r>
              <a:rPr lang="de-DE"/>
              <a:t>Präsentationstitel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de-DE"/>
              <a:t>01.02.20xx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689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76671" y="6309360"/>
            <a:ext cx="454961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/>
              <a:t>01.02.20xx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2918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/>
              <a:t>Präsentationstitel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FAEF9944-A4F6-4C59-AEBD-678D6480B8E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12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image" Target="../media/image3.jpeg"/><Relationship Id="rId12" Type="http://schemas.openxmlformats.org/officeDocument/2006/relationships/image" Target="../media/image4.png"/><Relationship Id="rId17" Type="http://schemas.openxmlformats.org/officeDocument/2006/relationships/image" Target="../media/image5.png"/><Relationship Id="rId2" Type="http://schemas.openxmlformats.org/officeDocument/2006/relationships/audio" Target="../media/media1.wav"/><Relationship Id="rId16" Type="http://schemas.openxmlformats.org/officeDocument/2006/relationships/image" Target="../media/image13.svg"/><Relationship Id="rId1" Type="http://schemas.microsoft.com/office/2007/relationships/media" Target="../media/media1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audio" Target="../media/media2.m4a"/><Relationship Id="rId9" Type="http://schemas.openxmlformats.org/officeDocument/2006/relationships/image" Target="../media/image8.jpe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775" y="1057275"/>
            <a:ext cx="5122545" cy="217328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rtl="0"/>
            <a:r>
              <a:rPr lang="de-DE" sz="2800" dirty="0">
                <a:latin typeface="Bahnschrift Light" panose="020B0502040204020203" pitchFamily="34" charset="0"/>
                <a:ea typeface="MS Gothic" panose="020B0609070205080204" pitchFamily="49" charset="-128"/>
                <a:cs typeface="Posterama" panose="020B0504020200020000" pitchFamily="34" charset="0"/>
              </a:rPr>
              <a:t>Auftrags-</a:t>
            </a:r>
            <a:br>
              <a:rPr lang="de-DE" sz="2800" dirty="0">
                <a:latin typeface="Bahnschrift Light" panose="020B0502040204020203" pitchFamily="34" charset="0"/>
                <a:ea typeface="MS Gothic" panose="020B0609070205080204" pitchFamily="49" charset="-128"/>
                <a:cs typeface="Posterama" panose="020B0504020200020000" pitchFamily="34" charset="0"/>
              </a:rPr>
            </a:br>
            <a:r>
              <a:rPr lang="de-DE" sz="2800" dirty="0" err="1">
                <a:latin typeface="Bahnschrift Light" panose="020B0502040204020203" pitchFamily="34" charset="0"/>
                <a:ea typeface="MS Gothic" panose="020B0609070205080204" pitchFamily="49" charset="-128"/>
                <a:cs typeface="Posterama" panose="020B0504020200020000" pitchFamily="34" charset="0"/>
              </a:rPr>
              <a:t>beschreibung</a:t>
            </a:r>
            <a:endParaRPr lang="de-DE" sz="2800" dirty="0">
              <a:latin typeface="Bahnschrift Light" panose="020B0502040204020203" pitchFamily="34" charset="0"/>
              <a:ea typeface="MS Gothic" panose="020B0609070205080204" pitchFamily="49" charset="-128"/>
              <a:cs typeface="Posterama" panose="020B0504020200020000" pitchFamily="34" charset="0"/>
            </a:endParaRP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4B0552E2-3F84-4A73-A16B-C54043C66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697" y="3583397"/>
            <a:ext cx="5451612" cy="2173288"/>
          </a:xfrm>
        </p:spPr>
        <p:txBody>
          <a:bodyPr vert="horz" lIns="109728" tIns="109728" rIns="109728" bIns="91440" rtlCol="0" anchor="t">
            <a:normAutofit fontScale="92500" lnSpcReduction="20000"/>
          </a:bodyPr>
          <a:lstStyle/>
          <a:p>
            <a:pPr rtl="0"/>
            <a:r>
              <a:rPr lang="de-DE" sz="1800" b="1" dirty="0">
                <a:latin typeface="Bahnschrift Light" panose="020B0502040204020203" pitchFamily="34" charset="0"/>
                <a:ea typeface="MS Gothic" panose="020B0609070205080204" pitchFamily="49" charset="-128"/>
                <a:cs typeface="Posterama" panose="020B0504020200020000" pitchFamily="34" charset="0"/>
              </a:rPr>
              <a:t>Elektroniker und Elektronikerin - Fachrichtung Energie- und Gebäudetechnik</a:t>
            </a:r>
          </a:p>
          <a:p>
            <a:pPr rtl="0"/>
            <a:r>
              <a:rPr lang="de-DE" sz="1800" b="1" dirty="0">
                <a:latin typeface="Bahnschrift Light" panose="020B0502040204020203" pitchFamily="34" charset="0"/>
                <a:ea typeface="MS Gothic" panose="020B0609070205080204" pitchFamily="49" charset="-128"/>
                <a:cs typeface="Posterama" panose="020B0504020200020000" pitchFamily="34" charset="0"/>
              </a:rPr>
              <a:t>______________________________________________</a:t>
            </a:r>
          </a:p>
          <a:p>
            <a:pPr rtl="0"/>
            <a:r>
              <a:rPr lang="de-DE" sz="1800" b="1" dirty="0">
                <a:latin typeface="Bahnschrift Light" panose="020B0502040204020203" pitchFamily="34" charset="0"/>
                <a:ea typeface="MS Gothic" panose="020B0609070205080204" pitchFamily="49" charset="-128"/>
                <a:cs typeface="Posterama" panose="020B0504020200020000" pitchFamily="34" charset="0"/>
              </a:rPr>
              <a:t>1. Ausbildungsjahr</a:t>
            </a:r>
          </a:p>
          <a:p>
            <a:pPr rtl="0"/>
            <a:r>
              <a:rPr lang="de-DE" sz="1800" b="1" dirty="0">
                <a:latin typeface="Bahnschrift Light" panose="020B0502040204020203" pitchFamily="34" charset="0"/>
                <a:ea typeface="MS Gothic" panose="020B0609070205080204" pitchFamily="49" charset="-128"/>
                <a:cs typeface="Posterama" panose="020B0504020200020000" pitchFamily="34" charset="0"/>
              </a:rPr>
              <a:t>IT-Systeme</a:t>
            </a:r>
          </a:p>
        </p:txBody>
      </p:sp>
      <p:pic>
        <p:nvPicPr>
          <p:cNvPr id="41" name="Bildplatzhalter 40">
            <a:extLst>
              <a:ext uri="{FF2B5EF4-FFF2-40B4-BE49-F238E27FC236}">
                <a16:creationId xmlns:a16="http://schemas.microsoft.com/office/drawing/2014/main" id="{9FB4A3D7-302B-4FAB-B9BD-5F75A796AC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6859936" y="999491"/>
            <a:ext cx="5332064" cy="3554709"/>
          </a:xfr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933138F-06C1-46B9-8F23-C4B5783F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de-DE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</a:t>
            </a:fld>
            <a:endParaRPr lang="de-DE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41" y="91440"/>
            <a:ext cx="6623040" cy="79186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>
                <a:latin typeface="Bahnschrift Light" panose="020B0502040204020203" pitchFamily="34" charset="0"/>
              </a:rPr>
              <a:t>Auftragsbeschreibung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9D854EC-6336-4F36-9556-1C3914704685}"/>
              </a:ext>
            </a:extLst>
          </p:cNvPr>
          <p:cNvSpPr/>
          <p:nvPr/>
        </p:nvSpPr>
        <p:spPr>
          <a:xfrm>
            <a:off x="8191501" y="0"/>
            <a:ext cx="400526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Inhaltsplatzhalter 8">
            <a:extLst>
              <a:ext uri="{FF2B5EF4-FFF2-40B4-BE49-F238E27FC236}">
                <a16:creationId xmlns:a16="http://schemas.microsoft.com/office/drawing/2014/main" id="{5E0696D8-57B5-47AD-BF92-2558616ED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670" y="642938"/>
            <a:ext cx="3671889" cy="6096000"/>
          </a:xfrm>
          <a:noFill/>
          <a:ln>
            <a:noFill/>
          </a:ln>
        </p:spPr>
        <p:txBody>
          <a:bodyPr rtlCol="0" anchor="t">
            <a:normAutofit fontScale="85000" lnSpcReduction="10000"/>
          </a:bodyPr>
          <a:lstStyle/>
          <a:p>
            <a:pPr algn="ctr">
              <a:lnSpc>
                <a:spcPct val="90000"/>
              </a:lnSpc>
            </a:pPr>
            <a:r>
              <a:rPr lang="de-DE" sz="3200" dirty="0">
                <a:latin typeface="Bahnschrift Light" panose="020B0502040204020203" pitchFamily="34" charset="0"/>
              </a:rPr>
              <a:t>Sie sind eine angehende Elektrofachkraft bei der P&amp;M Elektrotechnik KG. Ihr Ausbildungs-betrieb ist bekannt für die kompetente Umsetzung kundenspezifischer Systemlösungen. Als Erfolgsfaktor erweisen sich dabei die Kompetenz und Erfahrung in allen Bereichen der Elektroinstallation.</a:t>
            </a:r>
          </a:p>
        </p:txBody>
      </p:sp>
      <p:pic>
        <p:nvPicPr>
          <p:cNvPr id="6" name="Bildplatzhalter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26B1F3BA-CF0E-4B2B-9E5B-8D53D39D0D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10" t="30" r="94" b="-30"/>
          <a:stretch/>
        </p:blipFill>
        <p:spPr>
          <a:xfrm>
            <a:off x="0" y="1104900"/>
            <a:ext cx="8134350" cy="4948238"/>
          </a:xfrm>
        </p:spPr>
      </p:pic>
    </p:spTree>
    <p:extLst>
      <p:ext uri="{BB962C8B-B14F-4D97-AF65-F5344CB8AC3E}">
        <p14:creationId xmlns:p14="http://schemas.microsoft.com/office/powerpoint/2010/main" val="109246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41" y="91440"/>
            <a:ext cx="6623040" cy="79186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>
                <a:latin typeface="Bahnschrift Light" panose="020B0502040204020203" pitchFamily="34" charset="0"/>
              </a:rPr>
              <a:t>Auftragsbeschreibung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9D854EC-6336-4F36-9556-1C3914704685}"/>
              </a:ext>
            </a:extLst>
          </p:cNvPr>
          <p:cNvSpPr/>
          <p:nvPr/>
        </p:nvSpPr>
        <p:spPr>
          <a:xfrm>
            <a:off x="8191501" y="0"/>
            <a:ext cx="400526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D3B7E67D-A56A-4E81-AE91-E98F27BBD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0"/>
            <a:ext cx="3248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11CFE56B-13DA-4963-8DB7-09C80F234AFB}"/>
              </a:ext>
            </a:extLst>
          </p:cNvPr>
          <p:cNvSpPr/>
          <p:nvPr/>
        </p:nvSpPr>
        <p:spPr>
          <a:xfrm>
            <a:off x="8917471" y="1754050"/>
            <a:ext cx="1381153" cy="147734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>
            <a:solidFill>
              <a:schemeClr val="accent6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24C2910-1B4E-44A3-8A5A-E6338E2FFBB5}"/>
              </a:ext>
            </a:extLst>
          </p:cNvPr>
          <p:cNvSpPr/>
          <p:nvPr/>
        </p:nvSpPr>
        <p:spPr>
          <a:xfrm>
            <a:off x="9210870" y="1841161"/>
            <a:ext cx="948992" cy="230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b="1" dirty="0">
                <a:solidFill>
                  <a:schemeClr val="tx1"/>
                </a:solidFill>
                <a:latin typeface="Abadi" panose="020B0604020104020204" pitchFamily="34" charset="0"/>
              </a:rPr>
              <a:t>Max Mustermann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2CC1FD33-CAFC-4A22-B0E5-A1126AC548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40" r="5340"/>
          <a:stretch/>
        </p:blipFill>
        <p:spPr>
          <a:xfrm>
            <a:off x="8987060" y="1841161"/>
            <a:ext cx="223810" cy="2305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079378C0-778A-4FA4-9F5D-13246D79B550}"/>
              </a:ext>
            </a:extLst>
          </p:cNvPr>
          <p:cNvSpPr/>
          <p:nvPr/>
        </p:nvSpPr>
        <p:spPr>
          <a:xfrm>
            <a:off x="8917471" y="2158799"/>
            <a:ext cx="1381153" cy="95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chemeClr val="tx1"/>
                </a:solidFill>
                <a:latin typeface="Abadi Extra Light" panose="020B0204020104020204" pitchFamily="34" charset="0"/>
              </a:rPr>
              <a:t>Hallo, wir haben gestern über meinen Auftrag für die Elektroinstallation meines Einfamilienhauses telefoniert. Ich habe dazu jetzt noch eine Idee bzw. Frage…</a:t>
            </a:r>
          </a:p>
        </p:txBody>
      </p:sp>
      <p:sp>
        <p:nvSpPr>
          <p:cNvPr id="11" name="Inhaltsplatzhalter 8">
            <a:extLst>
              <a:ext uri="{FF2B5EF4-FFF2-40B4-BE49-F238E27FC236}">
                <a16:creationId xmlns:a16="http://schemas.microsoft.com/office/drawing/2014/main" id="{1D904571-8B52-4461-BE04-B6FAD3EC2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51" y="1135291"/>
            <a:ext cx="7652097" cy="4946422"/>
          </a:xfrm>
          <a:noFill/>
          <a:ln>
            <a:noFill/>
          </a:ln>
        </p:spPr>
        <p:txBody>
          <a:bodyPr rtlCol="0" anchor="t">
            <a:noAutofit/>
          </a:bodyPr>
          <a:lstStyle/>
          <a:p>
            <a:pPr algn="ctr" rtl="0">
              <a:lnSpc>
                <a:spcPct val="90000"/>
              </a:lnSpc>
            </a:pPr>
            <a:r>
              <a:rPr lang="de-DE" sz="2400" dirty="0">
                <a:latin typeface="Bahnschrift Light" panose="020B0502040204020203" pitchFamily="34" charset="0"/>
              </a:rPr>
              <a:t>Der Kunde Max Mustermann hat sich bei Ihrem Chef per WhatsApp gemeldet. Der Stammkunde schildert sein Problem in einer Sprachnachricht und sendet zur Veranschaulichung zwei Fotos.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5A3F536-9E3D-4CA4-9077-64BEC53D4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3327" y="3021289"/>
            <a:ext cx="2827143" cy="2827143"/>
          </a:xfrm>
          <a:prstGeom prst="rect">
            <a:avLst/>
          </a:prstGeom>
        </p:spPr>
      </p:pic>
      <p:pic>
        <p:nvPicPr>
          <p:cNvPr id="3" name="Whatsapp-Vibration-_1_">
            <a:hlinkClick r:id="" action="ppaction://media"/>
            <a:extLst>
              <a:ext uri="{FF2B5EF4-FFF2-40B4-BE49-F238E27FC236}">
                <a16:creationId xmlns:a16="http://schemas.microsoft.com/office/drawing/2014/main" id="{6A747B3E-4A86-4A65-ADA5-A899987406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33238" y="2249005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" grpId="0" animBg="1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41" y="91440"/>
            <a:ext cx="6623040" cy="79186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>
                <a:latin typeface="Bahnschrift Light" panose="020B0502040204020203" pitchFamily="34" charset="0"/>
              </a:rPr>
              <a:t>Auftragsbeschreibung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9D854EC-6336-4F36-9556-1C3914704685}"/>
              </a:ext>
            </a:extLst>
          </p:cNvPr>
          <p:cNvSpPr/>
          <p:nvPr/>
        </p:nvSpPr>
        <p:spPr>
          <a:xfrm>
            <a:off x="8191501" y="0"/>
            <a:ext cx="400526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3079453-FCB8-459A-B1B1-07EE006EB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"/>
          <a:stretch/>
        </p:blipFill>
        <p:spPr bwMode="auto">
          <a:xfrm>
            <a:off x="8615363" y="0"/>
            <a:ext cx="3248025" cy="681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4C58772-A8BB-474E-BA43-334AB9C5ED60}"/>
              </a:ext>
            </a:extLst>
          </p:cNvPr>
          <p:cNvSpPr/>
          <p:nvPr/>
        </p:nvSpPr>
        <p:spPr>
          <a:xfrm>
            <a:off x="8907946" y="1754050"/>
            <a:ext cx="1242391" cy="126723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>
            <a:solidFill>
              <a:schemeClr val="accent6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DBA337C-3DD0-48FE-AD2B-30D0D046B365}"/>
              </a:ext>
            </a:extLst>
          </p:cNvPr>
          <p:cNvSpPr/>
          <p:nvPr/>
        </p:nvSpPr>
        <p:spPr>
          <a:xfrm>
            <a:off x="9201345" y="1841161"/>
            <a:ext cx="892545" cy="230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b="1" dirty="0">
                <a:solidFill>
                  <a:schemeClr val="tx1"/>
                </a:solidFill>
                <a:latin typeface="Abadi" panose="020B0604020104020204" pitchFamily="34" charset="0"/>
              </a:rPr>
              <a:t>KFZ Hauner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8C6705C-C621-4EF8-B8AD-CCB3F9B9E6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8" r="35848"/>
          <a:stretch/>
        </p:blipFill>
        <p:spPr>
          <a:xfrm>
            <a:off x="8977535" y="1841161"/>
            <a:ext cx="223810" cy="2305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730643D1-91A8-4B3D-A757-12E54FAE0F18}"/>
              </a:ext>
            </a:extLst>
          </p:cNvPr>
          <p:cNvSpPr/>
          <p:nvPr/>
        </p:nvSpPr>
        <p:spPr>
          <a:xfrm>
            <a:off x="8907946" y="2158799"/>
            <a:ext cx="1242391" cy="551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Abadi Extra Light" panose="020B0204020104020204" pitchFamily="34" charset="0"/>
              </a:rPr>
              <a:t>Hallo, wir haben ein dringendes Problem und benötigen sofort eure Hilfe …</a:t>
            </a:r>
          </a:p>
        </p:txBody>
      </p:sp>
      <p:pic>
        <p:nvPicPr>
          <p:cNvPr id="18" name="Picture 2" descr="Google Pixel 6 Smartphone (16,3 cm/6,4 Zoll, 128 GB Speicherplatz, 50 MP Kamera)">
            <a:extLst>
              <a:ext uri="{FF2B5EF4-FFF2-40B4-BE49-F238E27FC236}">
                <a16:creationId xmlns:a16="http://schemas.microsoft.com/office/drawing/2014/main" id="{CCE3DF8D-7DC0-4BB0-8BD0-AAABD7E90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0"/>
            <a:ext cx="3248025" cy="681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D22754C1-B428-4F75-A17F-8A5AACD7A37A}"/>
              </a:ext>
            </a:extLst>
          </p:cNvPr>
          <p:cNvSpPr/>
          <p:nvPr/>
        </p:nvSpPr>
        <p:spPr>
          <a:xfrm>
            <a:off x="8787435" y="357296"/>
            <a:ext cx="2876691" cy="67224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4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0EB5DDC-3C5C-40AE-98C6-7B78593C8127}"/>
              </a:ext>
            </a:extLst>
          </p:cNvPr>
          <p:cNvSpPr/>
          <p:nvPr/>
        </p:nvSpPr>
        <p:spPr>
          <a:xfrm>
            <a:off x="9703570" y="511779"/>
            <a:ext cx="1516711" cy="4235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bg1"/>
                </a:solidFill>
                <a:latin typeface="Abadi" panose="020B0604020104020204" pitchFamily="34" charset="0"/>
              </a:rPr>
              <a:t>Max Mustermann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7AC52DA6-6280-45E0-AB84-D36636FB0357}"/>
              </a:ext>
            </a:extLst>
          </p:cNvPr>
          <p:cNvSpPr/>
          <p:nvPr/>
        </p:nvSpPr>
        <p:spPr>
          <a:xfrm>
            <a:off x="8824171" y="1096524"/>
            <a:ext cx="2617076" cy="1169551"/>
          </a:xfrm>
          <a:prstGeom prst="roundRect">
            <a:avLst>
              <a:gd name="adj" fmla="val 5631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badi" panose="020B0604020104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6CB8231-E4FA-4CE3-85DF-47D02AE204BC}"/>
              </a:ext>
            </a:extLst>
          </p:cNvPr>
          <p:cNvSpPr txBox="1"/>
          <p:nvPr/>
        </p:nvSpPr>
        <p:spPr>
          <a:xfrm>
            <a:off x="8805761" y="1135291"/>
            <a:ext cx="2617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/>
                </a:solidFill>
                <a:latin typeface="Abadi Extra Light" panose="020B0204020104020204" pitchFamily="34" charset="0"/>
              </a:rPr>
              <a:t>Hallo, wir haben gestern über meinen Auftrag für die Elektroinstallation meines Einfamilienhauses telefoniert. Ich habe dazu jetzt noch eine Idee bzw. Frage. </a:t>
            </a:r>
            <a:r>
              <a:rPr lang="de-DE" sz="1100" dirty="0">
                <a:latin typeface="Abadi Extra Light" panose="020B0204020104020204" pitchFamily="34" charset="0"/>
              </a:rPr>
              <a:t>Diese schildere ich dir in einer Sprachnachricht.</a:t>
            </a:r>
            <a:endParaRPr lang="de-DE" sz="11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16B1877-E0A3-4ECA-BA72-A65DC5C46D9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024" b="5812"/>
          <a:stretch/>
        </p:blipFill>
        <p:spPr>
          <a:xfrm>
            <a:off x="8873261" y="4694369"/>
            <a:ext cx="2567986" cy="1776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E78264D-7CB7-467F-919F-0547802D404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1028" r="11028"/>
          <a:stretch/>
        </p:blipFill>
        <p:spPr>
          <a:xfrm>
            <a:off x="8873261" y="2941549"/>
            <a:ext cx="2549576" cy="1696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6C369D39-22B6-4718-89B4-404634A778F8}"/>
              </a:ext>
            </a:extLst>
          </p:cNvPr>
          <p:cNvSpPr txBox="1"/>
          <p:nvPr/>
        </p:nvSpPr>
        <p:spPr>
          <a:xfrm>
            <a:off x="10929771" y="2044226"/>
            <a:ext cx="73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  <a:ea typeface="Cambria" panose="02040503050406030204" pitchFamily="18" charset="0"/>
              </a:rPr>
              <a:t>09:30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A351E3A0-49CE-4708-A2A6-72848E8327AB}"/>
              </a:ext>
            </a:extLst>
          </p:cNvPr>
          <p:cNvSpPr/>
          <p:nvPr/>
        </p:nvSpPr>
        <p:spPr>
          <a:xfrm>
            <a:off x="8824171" y="2296107"/>
            <a:ext cx="2617076" cy="576497"/>
          </a:xfrm>
          <a:prstGeom prst="roundRect">
            <a:avLst>
              <a:gd name="adj" fmla="val 5631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badi" panose="020B0604020104020204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6A05A3F-C7DA-4235-AA12-D222A2CDC1A8}"/>
              </a:ext>
            </a:extLst>
          </p:cNvPr>
          <p:cNvSpPr txBox="1"/>
          <p:nvPr/>
        </p:nvSpPr>
        <p:spPr>
          <a:xfrm>
            <a:off x="10486000" y="2637820"/>
            <a:ext cx="1202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  <a:ea typeface="Cambria" panose="02040503050406030204" pitchFamily="18" charset="0"/>
              </a:rPr>
              <a:t>09:32</a:t>
            </a:r>
          </a:p>
        </p:txBody>
      </p:sp>
      <p:sp>
        <p:nvSpPr>
          <p:cNvPr id="38" name="Gleichschenkliges Dreieck 37">
            <a:extLst>
              <a:ext uri="{FF2B5EF4-FFF2-40B4-BE49-F238E27FC236}">
                <a16:creationId xmlns:a16="http://schemas.microsoft.com/office/drawing/2014/main" id="{D6138916-7940-489E-8B03-9A2F22A6CB96}"/>
              </a:ext>
            </a:extLst>
          </p:cNvPr>
          <p:cNvSpPr/>
          <p:nvPr/>
        </p:nvSpPr>
        <p:spPr>
          <a:xfrm rot="5400000">
            <a:off x="8901899" y="2534729"/>
            <a:ext cx="90152" cy="83712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badi" panose="020B0604020104020204" pitchFamily="34" charset="0"/>
            </a:endParaRPr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F46A5207-8B93-4099-89F6-E6578BEC8F85}"/>
              </a:ext>
            </a:extLst>
          </p:cNvPr>
          <p:cNvCxnSpPr>
            <a:cxnSpLocks/>
          </p:cNvCxnSpPr>
          <p:nvPr/>
        </p:nvCxnSpPr>
        <p:spPr>
          <a:xfrm>
            <a:off x="9102951" y="2576585"/>
            <a:ext cx="165032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0FE9C787-AEE0-4AAB-8EDC-6EB3FAD93783}"/>
              </a:ext>
            </a:extLst>
          </p:cNvPr>
          <p:cNvSpPr/>
          <p:nvPr/>
        </p:nvSpPr>
        <p:spPr>
          <a:xfrm>
            <a:off x="9090942" y="2533188"/>
            <a:ext cx="72000" cy="7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badi" panose="020B0604020104020204" pitchFamily="34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1C3C55D-595C-4ACB-A0AD-1AD9BDB94665}"/>
              </a:ext>
            </a:extLst>
          </p:cNvPr>
          <p:cNvSpPr txBox="1"/>
          <p:nvPr/>
        </p:nvSpPr>
        <p:spPr>
          <a:xfrm>
            <a:off x="8977341" y="2639311"/>
            <a:ext cx="1202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  <a:ea typeface="Cambria" panose="02040503050406030204" pitchFamily="18" charset="0"/>
              </a:rPr>
              <a:t>1:30</a:t>
            </a: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8FC5AD1E-7C60-4198-BD9D-0851712E18E9}"/>
              </a:ext>
            </a:extLst>
          </p:cNvPr>
          <p:cNvSpPr/>
          <p:nvPr/>
        </p:nvSpPr>
        <p:spPr>
          <a:xfrm>
            <a:off x="8787433" y="194343"/>
            <a:ext cx="2876691" cy="34335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bg1"/>
                </a:solidFill>
                <a:latin typeface="Abadi" panose="020B0604020104020204" pitchFamily="34" charset="0"/>
              </a:rPr>
              <a:t>09:34                                                5G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59068A2F-B375-46EC-BB47-C8F57F2CEBD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340" r="5340"/>
          <a:stretch/>
        </p:blipFill>
        <p:spPr>
          <a:xfrm>
            <a:off x="9054403" y="479071"/>
            <a:ext cx="474738" cy="48898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2ED0EDA0-7A45-449D-A31C-1647536344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8319" y="142558"/>
            <a:ext cx="384012" cy="395143"/>
          </a:xfrm>
          <a:prstGeom prst="rect">
            <a:avLst/>
          </a:prstGeom>
        </p:spPr>
      </p:pic>
      <p:sp>
        <p:nvSpPr>
          <p:cNvPr id="46" name="Gleichschenkliges Dreieck 45">
            <a:extLst>
              <a:ext uri="{FF2B5EF4-FFF2-40B4-BE49-F238E27FC236}">
                <a16:creationId xmlns:a16="http://schemas.microsoft.com/office/drawing/2014/main" id="{CED001D9-4DB8-404E-A91E-D759D3A394C6}"/>
              </a:ext>
            </a:extLst>
          </p:cNvPr>
          <p:cNvSpPr/>
          <p:nvPr/>
        </p:nvSpPr>
        <p:spPr>
          <a:xfrm>
            <a:off x="11368837" y="274711"/>
            <a:ext cx="108000" cy="10800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 descr="Voller Akku mit einfarbiger Füllung">
            <a:extLst>
              <a:ext uri="{FF2B5EF4-FFF2-40B4-BE49-F238E27FC236}">
                <a16:creationId xmlns:a16="http://schemas.microsoft.com/office/drawing/2014/main" id="{5DCB3A45-3C5F-47EA-B4C8-1A9CAD77F5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>
            <a:off x="11493987" y="244412"/>
            <a:ext cx="170139" cy="170139"/>
          </a:xfrm>
          <a:prstGeom prst="rect">
            <a:avLst/>
          </a:prstGeom>
        </p:spPr>
      </p:pic>
      <p:sp>
        <p:nvSpPr>
          <p:cNvPr id="45" name="Inhaltsplatzhalter 8">
            <a:extLst>
              <a:ext uri="{FF2B5EF4-FFF2-40B4-BE49-F238E27FC236}">
                <a16:creationId xmlns:a16="http://schemas.microsoft.com/office/drawing/2014/main" id="{AE7B69D6-18FC-4E66-8049-BCB7D3061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51" y="1135291"/>
            <a:ext cx="7652097" cy="4946422"/>
          </a:xfrm>
          <a:noFill/>
          <a:ln>
            <a:noFill/>
          </a:ln>
        </p:spPr>
        <p:txBody>
          <a:bodyPr rtlCol="0" anchor="t">
            <a:noAutofit/>
          </a:bodyPr>
          <a:lstStyle/>
          <a:p>
            <a:pPr algn="ctr" rtl="0">
              <a:lnSpc>
                <a:spcPct val="90000"/>
              </a:lnSpc>
            </a:pPr>
            <a:r>
              <a:rPr lang="de-DE" sz="2400" dirty="0">
                <a:latin typeface="Bahnschrift Light" panose="020B0502040204020203" pitchFamily="34" charset="0"/>
              </a:rPr>
              <a:t>Der Kunde Max Mustermann hat sich bei Ihrem Chef per WhatsApp gemeldet. Der Stammkunde schildert sein Problem in einer Sprachnachricht und sendet zur Veranschaulichung zwei Fotos.</a:t>
            </a: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B92BC400-7CC4-4FC4-A5A1-BA3CC86A96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43327" y="3021289"/>
            <a:ext cx="2827143" cy="2827143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6C0665B1-153A-4D70-93F9-0D11D355D40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340" r="5340"/>
          <a:stretch/>
        </p:blipFill>
        <p:spPr>
          <a:xfrm>
            <a:off x="10923924" y="2339862"/>
            <a:ext cx="474738" cy="48898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7" name="Textfeld 56">
            <a:extLst>
              <a:ext uri="{FF2B5EF4-FFF2-40B4-BE49-F238E27FC236}">
                <a16:creationId xmlns:a16="http://schemas.microsoft.com/office/drawing/2014/main" id="{D852C912-71E4-4C26-8E73-DD0C3C321BB5}"/>
              </a:ext>
            </a:extLst>
          </p:cNvPr>
          <p:cNvSpPr txBox="1"/>
          <p:nvPr/>
        </p:nvSpPr>
        <p:spPr>
          <a:xfrm>
            <a:off x="10486000" y="4424048"/>
            <a:ext cx="1202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badi" panose="020B0604020104020204" pitchFamily="34" charset="0"/>
                <a:ea typeface="Cambria" panose="02040503050406030204" pitchFamily="18" charset="0"/>
              </a:rPr>
              <a:t>09:32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F706D8FF-D3F2-464E-AEDB-02A223F7AAB0}"/>
              </a:ext>
            </a:extLst>
          </p:cNvPr>
          <p:cNvSpPr txBox="1"/>
          <p:nvPr/>
        </p:nvSpPr>
        <p:spPr>
          <a:xfrm>
            <a:off x="10482809" y="6225291"/>
            <a:ext cx="1202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badi" panose="020B0604020104020204" pitchFamily="34" charset="0"/>
                <a:ea typeface="Cambria" panose="02040503050406030204" pitchFamily="18" charset="0"/>
              </a:rPr>
              <a:t>09:32</a:t>
            </a:r>
          </a:p>
        </p:txBody>
      </p:sp>
      <p:pic>
        <p:nvPicPr>
          <p:cNvPr id="33" name="Whatsapp-Vibration-_1_">
            <a:hlinkClick r:id="" action="ppaction://media"/>
            <a:extLst>
              <a:ext uri="{FF2B5EF4-FFF2-40B4-BE49-F238E27FC236}">
                <a16:creationId xmlns:a16="http://schemas.microsoft.com/office/drawing/2014/main" id="{B9C71C47-C983-4CEF-8BE3-EB0761D6A0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923093" y="2467588"/>
            <a:ext cx="203200" cy="203200"/>
          </a:xfrm>
          <a:prstGeom prst="rect">
            <a:avLst/>
          </a:prstGeom>
        </p:spPr>
      </p:pic>
      <p:pic>
        <p:nvPicPr>
          <p:cNvPr id="34" name="Whatsapp-Vibration-_1_">
            <a:hlinkClick r:id="" action="ppaction://media"/>
            <a:extLst>
              <a:ext uri="{FF2B5EF4-FFF2-40B4-BE49-F238E27FC236}">
                <a16:creationId xmlns:a16="http://schemas.microsoft.com/office/drawing/2014/main" id="{A07AEBA2-25C5-48CB-ABAC-4A70BC220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923093" y="3688350"/>
            <a:ext cx="203200" cy="203200"/>
          </a:xfrm>
          <a:prstGeom prst="rect">
            <a:avLst/>
          </a:prstGeom>
        </p:spPr>
      </p:pic>
      <p:pic>
        <p:nvPicPr>
          <p:cNvPr id="35" name="Whatsapp-Vibration-_1_">
            <a:hlinkClick r:id="" action="ppaction://media"/>
            <a:extLst>
              <a:ext uri="{FF2B5EF4-FFF2-40B4-BE49-F238E27FC236}">
                <a16:creationId xmlns:a16="http://schemas.microsoft.com/office/drawing/2014/main" id="{4C3A8AB5-FF12-43CB-8D4A-E1B4C2654A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918086" y="5481134"/>
            <a:ext cx="203200" cy="203200"/>
          </a:xfrm>
          <a:prstGeom prst="rect">
            <a:avLst/>
          </a:prstGeom>
        </p:spPr>
      </p:pic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313211" y="2467874"/>
            <a:ext cx="222573" cy="2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4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4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4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0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  <p:bldP spid="26" grpId="0" animBg="1"/>
      <p:bldP spid="27" grpId="0"/>
      <p:bldP spid="38" grpId="0" animBg="1"/>
      <p:bldP spid="40" grpId="0" animBg="1"/>
      <p:bldP spid="41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41" y="91440"/>
            <a:ext cx="6623040" cy="79186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>
                <a:latin typeface="Bahnschrift Light" panose="020B0502040204020203" pitchFamily="34" charset="0"/>
              </a:rPr>
              <a:t>Auftragsbeschreibung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9D854EC-6336-4F36-9556-1C3914704685}"/>
              </a:ext>
            </a:extLst>
          </p:cNvPr>
          <p:cNvSpPr/>
          <p:nvPr/>
        </p:nvSpPr>
        <p:spPr>
          <a:xfrm>
            <a:off x="8191501" y="0"/>
            <a:ext cx="400526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Inhaltsplatzhalter 8">
            <a:extLst>
              <a:ext uri="{FF2B5EF4-FFF2-40B4-BE49-F238E27FC236}">
                <a16:creationId xmlns:a16="http://schemas.microsoft.com/office/drawing/2014/main" id="{5E0696D8-57B5-47AD-BF92-2558616ED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670" y="257175"/>
            <a:ext cx="3671889" cy="6481763"/>
          </a:xfrm>
          <a:noFill/>
          <a:ln>
            <a:noFill/>
          </a:ln>
        </p:spPr>
        <p:txBody>
          <a:bodyPr rtlCol="0" anchor="t">
            <a:normAutofit fontScale="92500" lnSpcReduction="20000"/>
          </a:bodyPr>
          <a:lstStyle/>
          <a:p>
            <a:pPr algn="ctr">
              <a:lnSpc>
                <a:spcPct val="90000"/>
              </a:lnSpc>
            </a:pPr>
            <a:r>
              <a:rPr lang="de-DE" sz="3200" dirty="0">
                <a:latin typeface="Bahnschrift Light" panose="020B0502040204020203" pitchFamily="34" charset="0"/>
              </a:rPr>
              <a:t>Sie werden von Ihrem Chef eingeteilt mit dem Kunden Kontakt aufzunehmen und diesen Auftrag mit der Auftragsnummer „9881354“ </a:t>
            </a:r>
            <a:r>
              <a:rPr lang="de-DE" sz="3200" dirty="0" err="1">
                <a:latin typeface="Bahnschrift Light" panose="020B0502040204020203" pitchFamily="34" charset="0"/>
              </a:rPr>
              <a:t>eigenver</a:t>
            </a:r>
            <a:r>
              <a:rPr lang="de-DE" sz="3200" dirty="0">
                <a:latin typeface="Bahnschrift Light" panose="020B0502040204020203" pitchFamily="34" charset="0"/>
              </a:rPr>
              <a:t>-antwortlich zu bearbeiten. Sie müssen für anfallende Problem- und Fragestellungen fachgerechte Lösungen ausarbeiten!</a:t>
            </a:r>
          </a:p>
        </p:txBody>
      </p:sp>
      <p:pic>
        <p:nvPicPr>
          <p:cNvPr id="6" name="Bildplatzhalter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26B1F3BA-CF0E-4B2B-9E5B-8D53D39D0D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10" t="30" r="94" b="-30"/>
          <a:stretch/>
        </p:blipFill>
        <p:spPr>
          <a:xfrm>
            <a:off x="0" y="1104900"/>
            <a:ext cx="8134350" cy="4948238"/>
          </a:xfrm>
        </p:spPr>
      </p:pic>
    </p:spTree>
    <p:extLst>
      <p:ext uri="{BB962C8B-B14F-4D97-AF65-F5344CB8AC3E}">
        <p14:creationId xmlns:p14="http://schemas.microsoft.com/office/powerpoint/2010/main" val="139352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EDB7E63-0AD5-451A-9802-48AB1D44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38041"/>
            <a:ext cx="4862811" cy="2019488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2800" dirty="0">
                <a:latin typeface="Bahnschrift Light" panose="020B0502040204020203" pitchFamily="34" charset="0"/>
              </a:rPr>
              <a:t>Auftragsanalyse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69D770A-D8B9-4D5E-BB61-CD763E29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524" y="-1"/>
            <a:ext cx="5324476" cy="685779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 anchor="t">
            <a:normAutofit/>
          </a:bodyPr>
          <a:lstStyle/>
          <a:p>
            <a:pPr algn="ctr" rtl="0">
              <a:lnSpc>
                <a:spcPct val="90000"/>
              </a:lnSpc>
            </a:pPr>
            <a:endParaRPr lang="de-DE" sz="3200" dirty="0">
              <a:latin typeface="Bahnschrift Light" panose="020B0502040204020203" pitchFamily="34" charset="0"/>
            </a:endParaRPr>
          </a:p>
          <a:p>
            <a:pPr algn="ctr" rtl="0">
              <a:lnSpc>
                <a:spcPct val="90000"/>
              </a:lnSpc>
            </a:pPr>
            <a:r>
              <a:rPr lang="de-DE" sz="3200" dirty="0">
                <a:latin typeface="Bahnschrift Light" panose="020B0502040204020203" pitchFamily="34" charset="0"/>
              </a:rPr>
              <a:t>Hören Sie sich die WhatsApp-Sprachnachricht     erneut an!</a:t>
            </a:r>
          </a:p>
          <a:p>
            <a:pPr algn="ctr" rtl="0">
              <a:lnSpc>
                <a:spcPct val="90000"/>
              </a:lnSpc>
            </a:pPr>
            <a:endParaRPr lang="de-DE" sz="3200" dirty="0">
              <a:latin typeface="Bahnschrift Light" panose="020B0502040204020203" pitchFamily="34" charset="0"/>
            </a:endParaRPr>
          </a:p>
          <a:p>
            <a:pPr algn="ctr" rtl="0">
              <a:lnSpc>
                <a:spcPct val="90000"/>
              </a:lnSpc>
            </a:pPr>
            <a:endParaRPr lang="de-DE" sz="3200" dirty="0">
              <a:latin typeface="Bahnschrift Light" panose="020B0502040204020203" pitchFamily="34" charset="0"/>
            </a:endParaRPr>
          </a:p>
          <a:p>
            <a:pPr algn="ctr" rtl="0">
              <a:lnSpc>
                <a:spcPct val="90000"/>
              </a:lnSpc>
            </a:pPr>
            <a:r>
              <a:rPr lang="de-DE" sz="3200" dirty="0">
                <a:latin typeface="Bahnschrift Light" panose="020B0502040204020203" pitchFamily="34" charset="0"/>
              </a:rPr>
              <a:t>Fassen Sie das geschilderte Problem des Kunden in der vorliegenden WhatsApp-Sprachnachricht in eigenen Worten zusammen!</a:t>
            </a:r>
          </a:p>
          <a:p>
            <a:pPr algn="ctr" rtl="0">
              <a:lnSpc>
                <a:spcPct val="90000"/>
              </a:lnSpc>
            </a:pPr>
            <a:endParaRPr lang="de-DE" sz="3200" dirty="0">
              <a:latin typeface="Bahnschrift Light" panose="020B0502040204020203" pitchFamily="34" charset="0"/>
            </a:endParaRPr>
          </a:p>
          <a:p>
            <a:pPr algn="ctr" rtl="0">
              <a:lnSpc>
                <a:spcPct val="90000"/>
              </a:lnSpc>
            </a:pPr>
            <a:endParaRPr lang="de-DE" sz="3200" dirty="0">
              <a:latin typeface="Bahnschrift Light" panose="020B0502040204020203" pitchFamily="34" charset="0"/>
            </a:endParaRPr>
          </a:p>
          <a:p>
            <a:pPr algn="ctr" rtl="0">
              <a:lnSpc>
                <a:spcPct val="90000"/>
              </a:lnSpc>
            </a:pPr>
            <a:endParaRPr lang="de-DE" sz="3200" dirty="0">
              <a:latin typeface="Bahnschrift Light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1E062-1443-4493-921D-DB6E1447C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615" y="1217853"/>
            <a:ext cx="1859863" cy="185986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0746D98-D401-43CB-9FFB-AE7B53A9F8F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028" r="11028"/>
          <a:stretch/>
        </p:blipFill>
        <p:spPr>
          <a:xfrm>
            <a:off x="1384806" y="3543128"/>
            <a:ext cx="2549576" cy="1696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85244E-2012-45CA-954B-3B0956D593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24" b="5812"/>
          <a:stretch/>
        </p:blipFill>
        <p:spPr>
          <a:xfrm>
            <a:off x="3675618" y="4908595"/>
            <a:ext cx="2567986" cy="1776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41860" y="2042254"/>
            <a:ext cx="990674" cy="99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0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651.tgt.Office_50301276_TF56000440_Win32_OJ112196103.potx" id="{91E958AF-30B3-4BBA-B889-8A63D3704269}" vid="{D6CE7569-0417-4A50-9D49-111F5B209328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0F1594-3EA9-4B35-B72A-00D8B89F01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F9B764-6365-43A2-B92A-B9C4DD6E9B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9F8CEDD-DC61-403E-AD0F-EF7523F62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Design für Shoji</Template>
  <TotalTime>0</TotalTime>
  <Words>272</Words>
  <Application>Microsoft Office PowerPoint</Application>
  <PresentationFormat>Breitbild</PresentationFormat>
  <Paragraphs>43</Paragraphs>
  <Slides>6</Slides>
  <Notes>5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Meiryo</vt:lpstr>
      <vt:lpstr>Abadi</vt:lpstr>
      <vt:lpstr>Abadi Extra Light</vt:lpstr>
      <vt:lpstr>Arial</vt:lpstr>
      <vt:lpstr>Bahnschrift Light</vt:lpstr>
      <vt:lpstr>Calibri</vt:lpstr>
      <vt:lpstr>Corbel</vt:lpstr>
      <vt:lpstr>ShojiVTI</vt:lpstr>
      <vt:lpstr>Auftrags- beschreibung</vt:lpstr>
      <vt:lpstr>Auftragsbeschreibung</vt:lpstr>
      <vt:lpstr>Auftragsbeschreibung</vt:lpstr>
      <vt:lpstr>Auftragsbeschreibung</vt:lpstr>
      <vt:lpstr>Auftragsbeschreibung</vt:lpstr>
      <vt:lpstr>Auftragsanalyse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Auftrags-beschreibung</dc:title>
  <dc:creator>Matthias Winkler</dc:creator>
  <cp:lastModifiedBy>Matthias Winkler</cp:lastModifiedBy>
  <cp:revision>11</cp:revision>
  <dcterms:created xsi:type="dcterms:W3CDTF">2021-10-24T09:26:37Z</dcterms:created>
  <dcterms:modified xsi:type="dcterms:W3CDTF">2021-12-17T08:41:11Z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