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8" r:id="rId6"/>
    <p:sldId id="259" r:id="rId7"/>
    <p:sldId id="260" r:id="rId8"/>
    <p:sldId id="269" r:id="rId9"/>
    <p:sldId id="282" r:id="rId10"/>
    <p:sldId id="283" r:id="rId11"/>
    <p:sldId id="262" r:id="rId12"/>
    <p:sldId id="270" r:id="rId13"/>
    <p:sldId id="272" r:id="rId14"/>
    <p:sldId id="284" r:id="rId15"/>
    <p:sldId id="265" r:id="rId16"/>
    <p:sldId id="271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1456F"/>
    <a:srgbClr val="014067"/>
    <a:srgbClr val="3F3F3F"/>
    <a:srgbClr val="014E7D"/>
    <a:srgbClr val="013657"/>
    <a:srgbClr val="014B79"/>
    <a:srgbClr val="0937C9"/>
    <a:srgbClr val="002774"/>
    <a:srgbClr val="929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408" autoAdjust="0"/>
  </p:normalViewPr>
  <p:slideViewPr>
    <p:cSldViewPr snapToGrid="0" showGuides="1">
      <p:cViewPr varScale="1">
        <p:scale>
          <a:sx n="64" d="100"/>
          <a:sy n="64" d="100"/>
        </p:scale>
        <p:origin x="756" y="16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87" d="100"/>
          <a:sy n="87" d="100"/>
        </p:scale>
        <p:origin x="296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638884-B1EF-4506-BBC7-A0056170AE9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5E94121-A327-4EF6-A05A-94BA4D9AB6CD}">
      <dgm:prSet phldrT="[Text]"/>
      <dgm:spPr/>
      <dgm:t>
        <a:bodyPr/>
        <a:lstStyle/>
        <a:p>
          <a:r>
            <a:rPr lang="de-DE" dirty="0"/>
            <a:t>Auftrags-analyse</a:t>
          </a:r>
        </a:p>
      </dgm:t>
    </dgm:pt>
    <dgm:pt modelId="{6B427A8D-822E-4192-A265-068C45CBBC31}" type="parTrans" cxnId="{11BCDF2C-03D8-453A-B528-FBE76E534188}">
      <dgm:prSet/>
      <dgm:spPr/>
      <dgm:t>
        <a:bodyPr/>
        <a:lstStyle/>
        <a:p>
          <a:endParaRPr lang="de-DE"/>
        </a:p>
      </dgm:t>
    </dgm:pt>
    <dgm:pt modelId="{B4897ECF-01CE-41F0-A9EC-208F0CA6EE32}" type="sibTrans" cxnId="{11BCDF2C-03D8-453A-B528-FBE76E534188}">
      <dgm:prSet/>
      <dgm:spPr/>
      <dgm:t>
        <a:bodyPr/>
        <a:lstStyle/>
        <a:p>
          <a:endParaRPr lang="de-DE"/>
        </a:p>
      </dgm:t>
    </dgm:pt>
    <dgm:pt modelId="{00AB258B-9874-42DD-AF47-A48B63F6377C}">
      <dgm:prSet phldrT="[Text]"/>
      <dgm:spPr/>
      <dgm:t>
        <a:bodyPr/>
        <a:lstStyle/>
        <a:p>
          <a:r>
            <a:rPr lang="de-DE" dirty="0"/>
            <a:t>Besichtigung der Gaststätte</a:t>
          </a:r>
        </a:p>
      </dgm:t>
    </dgm:pt>
    <dgm:pt modelId="{B733FF15-A7A8-4FB4-ABD0-076CEF8D0FCE}" type="parTrans" cxnId="{0ED60CB5-2E20-4D5F-9838-0B1B41B2B3FA}">
      <dgm:prSet/>
      <dgm:spPr/>
      <dgm:t>
        <a:bodyPr/>
        <a:lstStyle/>
        <a:p>
          <a:endParaRPr lang="de-DE"/>
        </a:p>
      </dgm:t>
    </dgm:pt>
    <dgm:pt modelId="{74DE3735-C1B4-4424-B55F-A617E6B3FFB2}" type="sibTrans" cxnId="{0ED60CB5-2E20-4D5F-9838-0B1B41B2B3FA}">
      <dgm:prSet/>
      <dgm:spPr/>
      <dgm:t>
        <a:bodyPr/>
        <a:lstStyle/>
        <a:p>
          <a:endParaRPr lang="de-DE"/>
        </a:p>
      </dgm:t>
    </dgm:pt>
    <dgm:pt modelId="{9E4D99E3-E2EE-41A8-962B-0075965F86D4}">
      <dgm:prSet phldrT="[Text]"/>
      <dgm:spPr/>
      <dgm:t>
        <a:bodyPr/>
        <a:lstStyle/>
        <a:p>
          <a:r>
            <a:rPr lang="de-DE" dirty="0"/>
            <a:t>Analyse des Lastenhefts</a:t>
          </a:r>
        </a:p>
      </dgm:t>
    </dgm:pt>
    <dgm:pt modelId="{2880A713-13C3-497D-AFA4-24C628B7D15C}" type="parTrans" cxnId="{150F6EF2-011D-4CEC-8B99-69436B1B5910}">
      <dgm:prSet/>
      <dgm:spPr/>
      <dgm:t>
        <a:bodyPr/>
        <a:lstStyle/>
        <a:p>
          <a:endParaRPr lang="de-DE"/>
        </a:p>
      </dgm:t>
    </dgm:pt>
    <dgm:pt modelId="{B7164E1B-7B6E-4BE4-9BCA-ED265CE87A28}" type="sibTrans" cxnId="{150F6EF2-011D-4CEC-8B99-69436B1B5910}">
      <dgm:prSet/>
      <dgm:spPr/>
      <dgm:t>
        <a:bodyPr/>
        <a:lstStyle/>
        <a:p>
          <a:endParaRPr lang="de-DE"/>
        </a:p>
      </dgm:t>
    </dgm:pt>
    <dgm:pt modelId="{675B35B5-0F55-4225-B1CC-2915BD7AFCA3}">
      <dgm:prSet phldrT="[Text]"/>
      <dgm:spPr/>
      <dgm:t>
        <a:bodyPr/>
        <a:lstStyle/>
        <a:p>
          <a:r>
            <a:rPr lang="de-DE" dirty="0"/>
            <a:t>Auftrags-planung</a:t>
          </a:r>
        </a:p>
      </dgm:t>
    </dgm:pt>
    <dgm:pt modelId="{55CE1209-475A-4660-B999-51766F8B8757}" type="parTrans" cxnId="{D23554B0-B338-41CE-B61E-CD2C8E47FA44}">
      <dgm:prSet/>
      <dgm:spPr/>
      <dgm:t>
        <a:bodyPr/>
        <a:lstStyle/>
        <a:p>
          <a:endParaRPr lang="de-DE"/>
        </a:p>
      </dgm:t>
    </dgm:pt>
    <dgm:pt modelId="{FDD1CB72-E585-4320-B3C0-9D89E1A5FCA9}" type="sibTrans" cxnId="{D23554B0-B338-41CE-B61E-CD2C8E47FA44}">
      <dgm:prSet/>
      <dgm:spPr/>
      <dgm:t>
        <a:bodyPr/>
        <a:lstStyle/>
        <a:p>
          <a:endParaRPr lang="de-DE"/>
        </a:p>
      </dgm:t>
    </dgm:pt>
    <dgm:pt modelId="{2F40C163-E9E4-44B6-A56F-DC7B804D3EF7}">
      <dgm:prSet phldrT="[Text]"/>
      <dgm:spPr/>
      <dgm:t>
        <a:bodyPr/>
        <a:lstStyle/>
        <a:p>
          <a:r>
            <a:rPr lang="de-DE" dirty="0"/>
            <a:t>Auswahl geeigneter TV-Empfangsart</a:t>
          </a:r>
        </a:p>
      </dgm:t>
    </dgm:pt>
    <dgm:pt modelId="{524DE800-1498-4E6E-A0D7-84EEBF14AA17}" type="parTrans" cxnId="{3DC1E3FF-F195-45C8-80DD-6C4DA4CE4664}">
      <dgm:prSet/>
      <dgm:spPr/>
      <dgm:t>
        <a:bodyPr/>
        <a:lstStyle/>
        <a:p>
          <a:endParaRPr lang="de-DE"/>
        </a:p>
      </dgm:t>
    </dgm:pt>
    <dgm:pt modelId="{15266C26-9B45-4EB9-91F0-EA06343D0458}" type="sibTrans" cxnId="{3DC1E3FF-F195-45C8-80DD-6C4DA4CE4664}">
      <dgm:prSet/>
      <dgm:spPr/>
      <dgm:t>
        <a:bodyPr/>
        <a:lstStyle/>
        <a:p>
          <a:endParaRPr lang="de-DE"/>
        </a:p>
      </dgm:t>
    </dgm:pt>
    <dgm:pt modelId="{6F491D19-FA7F-49F8-A434-80B53325EC46}">
      <dgm:prSet phldrT="[Text]"/>
      <dgm:spPr/>
      <dgm:t>
        <a:bodyPr/>
        <a:lstStyle/>
        <a:p>
          <a:r>
            <a:rPr lang="de-DE" dirty="0"/>
            <a:t>Anfertigung eines Anlagenschemas</a:t>
          </a:r>
        </a:p>
      </dgm:t>
    </dgm:pt>
    <dgm:pt modelId="{2B5DD782-7791-4482-882B-D7C37938B5E3}" type="parTrans" cxnId="{EA00DE9C-4932-44D1-B3B3-BB52987F8731}">
      <dgm:prSet/>
      <dgm:spPr/>
      <dgm:t>
        <a:bodyPr/>
        <a:lstStyle/>
        <a:p>
          <a:endParaRPr lang="de-DE"/>
        </a:p>
      </dgm:t>
    </dgm:pt>
    <dgm:pt modelId="{C41EAB56-FB83-492C-B540-A99F371DAD32}" type="sibTrans" cxnId="{EA00DE9C-4932-44D1-B3B3-BB52987F8731}">
      <dgm:prSet/>
      <dgm:spPr/>
      <dgm:t>
        <a:bodyPr/>
        <a:lstStyle/>
        <a:p>
          <a:endParaRPr lang="de-DE"/>
        </a:p>
      </dgm:t>
    </dgm:pt>
    <dgm:pt modelId="{E2442C35-565A-4A6D-BF29-DF1150A58191}">
      <dgm:prSet/>
      <dgm:spPr/>
      <dgm:t>
        <a:bodyPr/>
        <a:lstStyle/>
        <a:p>
          <a:r>
            <a:rPr lang="de-DE" dirty="0"/>
            <a:t>Auftrags-durchführung</a:t>
          </a:r>
        </a:p>
      </dgm:t>
    </dgm:pt>
    <dgm:pt modelId="{0B59CF75-77B7-4C76-8C15-407C5C61DC24}" type="parTrans" cxnId="{49266B49-04F5-4F85-9A17-416BF11A1C3A}">
      <dgm:prSet/>
      <dgm:spPr/>
      <dgm:t>
        <a:bodyPr/>
        <a:lstStyle/>
        <a:p>
          <a:endParaRPr lang="de-DE"/>
        </a:p>
      </dgm:t>
    </dgm:pt>
    <dgm:pt modelId="{95055829-D0AF-4C4C-88FD-9FF5BCB19BE3}" type="sibTrans" cxnId="{49266B49-04F5-4F85-9A17-416BF11A1C3A}">
      <dgm:prSet/>
      <dgm:spPr/>
      <dgm:t>
        <a:bodyPr/>
        <a:lstStyle/>
        <a:p>
          <a:endParaRPr lang="de-DE"/>
        </a:p>
      </dgm:t>
    </dgm:pt>
    <dgm:pt modelId="{36654E5E-DA15-4B7E-B547-AA5940A755D4}">
      <dgm:prSet/>
      <dgm:spPr/>
      <dgm:t>
        <a:bodyPr/>
        <a:lstStyle/>
        <a:p>
          <a:r>
            <a:rPr lang="de-DE" dirty="0"/>
            <a:t>Auftrags-auswertung</a:t>
          </a:r>
        </a:p>
      </dgm:t>
    </dgm:pt>
    <dgm:pt modelId="{3AD97364-02FF-4D59-AC58-30BC4F1F8AC1}" type="parTrans" cxnId="{D1670FD5-E7AD-4E50-AA37-674000C6CB98}">
      <dgm:prSet/>
      <dgm:spPr/>
      <dgm:t>
        <a:bodyPr/>
        <a:lstStyle/>
        <a:p>
          <a:endParaRPr lang="de-DE"/>
        </a:p>
      </dgm:t>
    </dgm:pt>
    <dgm:pt modelId="{B50D0630-1E66-4995-B6C2-3B2F85468CDC}" type="sibTrans" cxnId="{D1670FD5-E7AD-4E50-AA37-674000C6CB98}">
      <dgm:prSet/>
      <dgm:spPr/>
      <dgm:t>
        <a:bodyPr/>
        <a:lstStyle/>
        <a:p>
          <a:endParaRPr lang="de-DE"/>
        </a:p>
      </dgm:t>
    </dgm:pt>
    <dgm:pt modelId="{2E62502B-CD0C-4E18-AF2F-FA43D1E52BFC}">
      <dgm:prSet/>
      <dgm:spPr/>
      <dgm:t>
        <a:bodyPr/>
        <a:lstStyle/>
        <a:p>
          <a:r>
            <a:rPr lang="de-DE" dirty="0"/>
            <a:t>Montage der TV-Empfangsanlage</a:t>
          </a:r>
        </a:p>
      </dgm:t>
    </dgm:pt>
    <dgm:pt modelId="{CC6D747C-EFCF-4920-8F02-1F3E208E6C97}" type="parTrans" cxnId="{1483901C-6B54-4815-BD79-5C44D41EC69E}">
      <dgm:prSet/>
      <dgm:spPr/>
      <dgm:t>
        <a:bodyPr/>
        <a:lstStyle/>
        <a:p>
          <a:endParaRPr lang="de-DE"/>
        </a:p>
      </dgm:t>
    </dgm:pt>
    <dgm:pt modelId="{6154D4CE-516D-4DB5-9D95-566A993F4E25}" type="sibTrans" cxnId="{1483901C-6B54-4815-BD79-5C44D41EC69E}">
      <dgm:prSet/>
      <dgm:spPr/>
      <dgm:t>
        <a:bodyPr/>
        <a:lstStyle/>
        <a:p>
          <a:endParaRPr lang="de-DE"/>
        </a:p>
      </dgm:t>
    </dgm:pt>
    <dgm:pt modelId="{E4215645-DC3A-4EF8-A755-14982D367DD9}">
      <dgm:prSet/>
      <dgm:spPr/>
      <dgm:t>
        <a:bodyPr/>
        <a:lstStyle/>
        <a:p>
          <a:r>
            <a:rPr lang="de-DE" dirty="0"/>
            <a:t>Überprüfung der TV-Empfang-</a:t>
          </a:r>
          <a:r>
            <a:rPr lang="de-DE" dirty="0" err="1"/>
            <a:t>sanlage</a:t>
          </a:r>
          <a:endParaRPr lang="de-DE" dirty="0"/>
        </a:p>
      </dgm:t>
    </dgm:pt>
    <dgm:pt modelId="{46C353AE-7E9B-4A04-9EE3-F00E43853C30}" type="parTrans" cxnId="{5955C92D-15C7-4357-97C1-04ED35887E56}">
      <dgm:prSet/>
      <dgm:spPr/>
      <dgm:t>
        <a:bodyPr/>
        <a:lstStyle/>
        <a:p>
          <a:endParaRPr lang="de-DE"/>
        </a:p>
      </dgm:t>
    </dgm:pt>
    <dgm:pt modelId="{020FE138-DD7A-4648-9033-EF9B4600E3E2}" type="sibTrans" cxnId="{5955C92D-15C7-4357-97C1-04ED35887E56}">
      <dgm:prSet/>
      <dgm:spPr/>
      <dgm:t>
        <a:bodyPr/>
        <a:lstStyle/>
        <a:p>
          <a:endParaRPr lang="de-DE"/>
        </a:p>
      </dgm:t>
    </dgm:pt>
    <dgm:pt modelId="{614F42B6-2E69-409F-AA7A-5F9E37301ED2}">
      <dgm:prSet/>
      <dgm:spPr/>
      <dgm:t>
        <a:bodyPr/>
        <a:lstStyle/>
        <a:p>
          <a:r>
            <a:rPr lang="de-DE" dirty="0"/>
            <a:t>Zeichnung des Installationsplans</a:t>
          </a:r>
        </a:p>
      </dgm:t>
    </dgm:pt>
    <dgm:pt modelId="{6EAC657E-7B9E-4636-A55C-98748554E371}" type="parTrans" cxnId="{7F716898-0E51-4271-9D87-4926DC49F222}">
      <dgm:prSet/>
      <dgm:spPr/>
      <dgm:t>
        <a:bodyPr/>
        <a:lstStyle/>
        <a:p>
          <a:endParaRPr lang="de-DE"/>
        </a:p>
      </dgm:t>
    </dgm:pt>
    <dgm:pt modelId="{4C483EB8-290A-4041-A44B-2BC57FB4C127}" type="sibTrans" cxnId="{7F716898-0E51-4271-9D87-4926DC49F222}">
      <dgm:prSet/>
      <dgm:spPr/>
      <dgm:t>
        <a:bodyPr/>
        <a:lstStyle/>
        <a:p>
          <a:endParaRPr lang="de-DE"/>
        </a:p>
      </dgm:t>
    </dgm:pt>
    <dgm:pt modelId="{568D9A70-B0DA-4408-BDFE-2A12102B8152}">
      <dgm:prSet/>
      <dgm:spPr/>
      <dgm:t>
        <a:bodyPr/>
        <a:lstStyle/>
        <a:p>
          <a:r>
            <a:rPr lang="de-DE" dirty="0"/>
            <a:t>Auswahl geeigneter Betriebsmittel</a:t>
          </a:r>
        </a:p>
      </dgm:t>
    </dgm:pt>
    <dgm:pt modelId="{8C9AF07D-6734-4CAE-8B0F-DE66353FCA82}" type="parTrans" cxnId="{FC4E1775-8B5D-4F07-8977-BDD4E8D0BCA1}">
      <dgm:prSet/>
      <dgm:spPr/>
      <dgm:t>
        <a:bodyPr/>
        <a:lstStyle/>
        <a:p>
          <a:endParaRPr lang="de-DE"/>
        </a:p>
      </dgm:t>
    </dgm:pt>
    <dgm:pt modelId="{D24C4510-4514-4C69-94C2-C46EECE3A228}" type="sibTrans" cxnId="{FC4E1775-8B5D-4F07-8977-BDD4E8D0BCA1}">
      <dgm:prSet/>
      <dgm:spPr/>
      <dgm:t>
        <a:bodyPr/>
        <a:lstStyle/>
        <a:p>
          <a:endParaRPr lang="de-DE"/>
        </a:p>
      </dgm:t>
    </dgm:pt>
    <dgm:pt modelId="{5F708B09-DF82-4474-9816-E932747B9FAF}">
      <dgm:prSet/>
      <dgm:spPr/>
      <dgm:t>
        <a:bodyPr/>
        <a:lstStyle/>
        <a:p>
          <a:r>
            <a:rPr lang="de-DE" dirty="0"/>
            <a:t>Verlegung der Leitungen und Anschluss der Komponenten</a:t>
          </a:r>
        </a:p>
      </dgm:t>
    </dgm:pt>
    <dgm:pt modelId="{52FC9AE6-3A9B-4979-A55F-D54B90F12D7D}" type="parTrans" cxnId="{7FAACAB1-75D5-4CF8-B5C4-2AE42F96CFF6}">
      <dgm:prSet/>
      <dgm:spPr/>
      <dgm:t>
        <a:bodyPr/>
        <a:lstStyle/>
        <a:p>
          <a:endParaRPr lang="de-DE"/>
        </a:p>
      </dgm:t>
    </dgm:pt>
    <dgm:pt modelId="{C601E7E7-6522-4231-9CB8-4EA313F3259B}" type="sibTrans" cxnId="{7FAACAB1-75D5-4CF8-B5C4-2AE42F96CFF6}">
      <dgm:prSet/>
      <dgm:spPr/>
      <dgm:t>
        <a:bodyPr/>
        <a:lstStyle/>
        <a:p>
          <a:endParaRPr lang="de-DE"/>
        </a:p>
      </dgm:t>
    </dgm:pt>
    <dgm:pt modelId="{D81B5453-2C62-4050-A5BE-3437B402CB44}">
      <dgm:prSet/>
      <dgm:spPr/>
      <dgm:t>
        <a:bodyPr/>
        <a:lstStyle/>
        <a:p>
          <a:r>
            <a:rPr lang="de-DE" dirty="0"/>
            <a:t>Saubermachen &amp; Übergabe an den Kunden</a:t>
          </a:r>
        </a:p>
      </dgm:t>
    </dgm:pt>
    <dgm:pt modelId="{7DD76E3C-1879-423B-BAAC-DAE83150A283}" type="parTrans" cxnId="{49B4DAFC-4B17-47FF-B1D1-1C557BD1568E}">
      <dgm:prSet/>
      <dgm:spPr/>
      <dgm:t>
        <a:bodyPr/>
        <a:lstStyle/>
        <a:p>
          <a:endParaRPr lang="de-DE"/>
        </a:p>
      </dgm:t>
    </dgm:pt>
    <dgm:pt modelId="{63929F78-C522-43D4-8A1B-DB2E8B0602F2}" type="sibTrans" cxnId="{49B4DAFC-4B17-47FF-B1D1-1C557BD1568E}">
      <dgm:prSet/>
      <dgm:spPr/>
      <dgm:t>
        <a:bodyPr/>
        <a:lstStyle/>
        <a:p>
          <a:endParaRPr lang="de-DE"/>
        </a:p>
      </dgm:t>
    </dgm:pt>
    <dgm:pt modelId="{1521BBE6-B327-4DD8-BA29-41C2401A9115}" type="pres">
      <dgm:prSet presAssocID="{6C638884-B1EF-4506-BBC7-A0056170AE9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60E707D-209A-4901-8DA7-2510E42E352E}" type="pres">
      <dgm:prSet presAssocID="{95E94121-A327-4EF6-A05A-94BA4D9AB6CD}" presName="horFlow" presStyleCnt="0"/>
      <dgm:spPr/>
    </dgm:pt>
    <dgm:pt modelId="{E97E6C34-30AA-45E5-B2A6-7D40F18C1AF0}" type="pres">
      <dgm:prSet presAssocID="{95E94121-A327-4EF6-A05A-94BA4D9AB6CD}" presName="bigChev" presStyleLbl="node1" presStyleIdx="0" presStyleCnt="4"/>
      <dgm:spPr/>
    </dgm:pt>
    <dgm:pt modelId="{7A3053A3-5891-491C-A7C7-C8B6E45B34B1}" type="pres">
      <dgm:prSet presAssocID="{B733FF15-A7A8-4FB4-ABD0-076CEF8D0FCE}" presName="parTrans" presStyleCnt="0"/>
      <dgm:spPr/>
    </dgm:pt>
    <dgm:pt modelId="{5BBA2B18-E012-46A9-A8B2-9E04CB477017}" type="pres">
      <dgm:prSet presAssocID="{00AB258B-9874-42DD-AF47-A48B63F6377C}" presName="node" presStyleLbl="alignAccFollowNode1" presStyleIdx="0" presStyleCnt="10">
        <dgm:presLayoutVars>
          <dgm:bulletEnabled val="1"/>
        </dgm:presLayoutVars>
      </dgm:prSet>
      <dgm:spPr/>
    </dgm:pt>
    <dgm:pt modelId="{04CAF862-351B-4A9B-ABD6-84781A0A8EE6}" type="pres">
      <dgm:prSet presAssocID="{74DE3735-C1B4-4424-B55F-A617E6B3FFB2}" presName="sibTrans" presStyleCnt="0"/>
      <dgm:spPr/>
    </dgm:pt>
    <dgm:pt modelId="{296126E8-C190-4768-9491-BE30C928D463}" type="pres">
      <dgm:prSet presAssocID="{9E4D99E3-E2EE-41A8-962B-0075965F86D4}" presName="node" presStyleLbl="alignAccFollowNode1" presStyleIdx="1" presStyleCnt="10">
        <dgm:presLayoutVars>
          <dgm:bulletEnabled val="1"/>
        </dgm:presLayoutVars>
      </dgm:prSet>
      <dgm:spPr/>
    </dgm:pt>
    <dgm:pt modelId="{879EE157-C5E1-4BD9-916D-5E97C9303674}" type="pres">
      <dgm:prSet presAssocID="{95E94121-A327-4EF6-A05A-94BA4D9AB6CD}" presName="vSp" presStyleCnt="0"/>
      <dgm:spPr/>
    </dgm:pt>
    <dgm:pt modelId="{29172BA3-67BA-40AA-97F8-4B2D41B4B858}" type="pres">
      <dgm:prSet presAssocID="{675B35B5-0F55-4225-B1CC-2915BD7AFCA3}" presName="horFlow" presStyleCnt="0"/>
      <dgm:spPr/>
    </dgm:pt>
    <dgm:pt modelId="{1290457E-DC15-453E-AC7A-AC22CC12496A}" type="pres">
      <dgm:prSet presAssocID="{675B35B5-0F55-4225-B1CC-2915BD7AFCA3}" presName="bigChev" presStyleLbl="node1" presStyleIdx="1" presStyleCnt="4"/>
      <dgm:spPr/>
    </dgm:pt>
    <dgm:pt modelId="{786E6670-E59B-4D70-9CA0-F0E746F54B07}" type="pres">
      <dgm:prSet presAssocID="{524DE800-1498-4E6E-A0D7-84EEBF14AA17}" presName="parTrans" presStyleCnt="0"/>
      <dgm:spPr/>
    </dgm:pt>
    <dgm:pt modelId="{B9320422-4484-4536-B39F-67BE787813DF}" type="pres">
      <dgm:prSet presAssocID="{2F40C163-E9E4-44B6-A56F-DC7B804D3EF7}" presName="node" presStyleLbl="alignAccFollowNode1" presStyleIdx="2" presStyleCnt="10">
        <dgm:presLayoutVars>
          <dgm:bulletEnabled val="1"/>
        </dgm:presLayoutVars>
      </dgm:prSet>
      <dgm:spPr/>
    </dgm:pt>
    <dgm:pt modelId="{830A6DF9-C9A4-4E5F-9CCF-16B4290F03B8}" type="pres">
      <dgm:prSet presAssocID="{15266C26-9B45-4EB9-91F0-EA06343D0458}" presName="sibTrans" presStyleCnt="0"/>
      <dgm:spPr/>
    </dgm:pt>
    <dgm:pt modelId="{0DBCF4B3-667B-44A8-978F-3ABA49AF6CD7}" type="pres">
      <dgm:prSet presAssocID="{6F491D19-FA7F-49F8-A434-80B53325EC46}" presName="node" presStyleLbl="alignAccFollowNode1" presStyleIdx="3" presStyleCnt="10">
        <dgm:presLayoutVars>
          <dgm:bulletEnabled val="1"/>
        </dgm:presLayoutVars>
      </dgm:prSet>
      <dgm:spPr/>
    </dgm:pt>
    <dgm:pt modelId="{9BB2C2BF-6363-4616-B251-E5AB2E31F98A}" type="pres">
      <dgm:prSet presAssocID="{C41EAB56-FB83-492C-B540-A99F371DAD32}" presName="sibTrans" presStyleCnt="0"/>
      <dgm:spPr/>
    </dgm:pt>
    <dgm:pt modelId="{1B326447-1BED-4462-A3AB-3699F128F149}" type="pres">
      <dgm:prSet presAssocID="{614F42B6-2E69-409F-AA7A-5F9E37301ED2}" presName="node" presStyleLbl="alignAccFollowNode1" presStyleIdx="4" presStyleCnt="10">
        <dgm:presLayoutVars>
          <dgm:bulletEnabled val="1"/>
        </dgm:presLayoutVars>
      </dgm:prSet>
      <dgm:spPr/>
    </dgm:pt>
    <dgm:pt modelId="{FCE03C1A-2031-467C-9C2D-FC297ADAA814}" type="pres">
      <dgm:prSet presAssocID="{4C483EB8-290A-4041-A44B-2BC57FB4C127}" presName="sibTrans" presStyleCnt="0"/>
      <dgm:spPr/>
    </dgm:pt>
    <dgm:pt modelId="{D5452B05-BB9F-4F3B-94FD-0043B4EADB3D}" type="pres">
      <dgm:prSet presAssocID="{568D9A70-B0DA-4408-BDFE-2A12102B8152}" presName="node" presStyleLbl="alignAccFollowNode1" presStyleIdx="5" presStyleCnt="10">
        <dgm:presLayoutVars>
          <dgm:bulletEnabled val="1"/>
        </dgm:presLayoutVars>
      </dgm:prSet>
      <dgm:spPr/>
    </dgm:pt>
    <dgm:pt modelId="{769A7138-ABCF-45A1-BD24-2860103D6B82}" type="pres">
      <dgm:prSet presAssocID="{675B35B5-0F55-4225-B1CC-2915BD7AFCA3}" presName="vSp" presStyleCnt="0"/>
      <dgm:spPr/>
    </dgm:pt>
    <dgm:pt modelId="{999A28E0-3BCC-4933-85C7-11475E3AFE17}" type="pres">
      <dgm:prSet presAssocID="{E2442C35-565A-4A6D-BF29-DF1150A58191}" presName="horFlow" presStyleCnt="0"/>
      <dgm:spPr/>
    </dgm:pt>
    <dgm:pt modelId="{78A10CB1-2609-4149-96BA-86B6EE81168F}" type="pres">
      <dgm:prSet presAssocID="{E2442C35-565A-4A6D-BF29-DF1150A58191}" presName="bigChev" presStyleLbl="node1" presStyleIdx="2" presStyleCnt="4"/>
      <dgm:spPr/>
    </dgm:pt>
    <dgm:pt modelId="{DA018ADC-65A0-41E0-837F-D4E7AD43ADE9}" type="pres">
      <dgm:prSet presAssocID="{CC6D747C-EFCF-4920-8F02-1F3E208E6C97}" presName="parTrans" presStyleCnt="0"/>
      <dgm:spPr/>
    </dgm:pt>
    <dgm:pt modelId="{4FDEED68-BF2B-4763-B533-35A1570117C5}" type="pres">
      <dgm:prSet presAssocID="{2E62502B-CD0C-4E18-AF2F-FA43D1E52BFC}" presName="node" presStyleLbl="alignAccFollowNode1" presStyleIdx="6" presStyleCnt="10">
        <dgm:presLayoutVars>
          <dgm:bulletEnabled val="1"/>
        </dgm:presLayoutVars>
      </dgm:prSet>
      <dgm:spPr/>
    </dgm:pt>
    <dgm:pt modelId="{466EAB67-E4F3-49C8-AD70-197F4D24257C}" type="pres">
      <dgm:prSet presAssocID="{6154D4CE-516D-4DB5-9D95-566A993F4E25}" presName="sibTrans" presStyleCnt="0"/>
      <dgm:spPr/>
    </dgm:pt>
    <dgm:pt modelId="{53658518-7306-409B-BB66-E0D5D3CEB30B}" type="pres">
      <dgm:prSet presAssocID="{5F708B09-DF82-4474-9816-E932747B9FAF}" presName="node" presStyleLbl="alignAccFollowNode1" presStyleIdx="7" presStyleCnt="10">
        <dgm:presLayoutVars>
          <dgm:bulletEnabled val="1"/>
        </dgm:presLayoutVars>
      </dgm:prSet>
      <dgm:spPr/>
    </dgm:pt>
    <dgm:pt modelId="{FCE76D05-6E50-4514-B335-AF76C7DD7DEC}" type="pres">
      <dgm:prSet presAssocID="{E2442C35-565A-4A6D-BF29-DF1150A58191}" presName="vSp" presStyleCnt="0"/>
      <dgm:spPr/>
    </dgm:pt>
    <dgm:pt modelId="{38DCB813-77CD-4C3F-BF18-AA414A55884A}" type="pres">
      <dgm:prSet presAssocID="{36654E5E-DA15-4B7E-B547-AA5940A755D4}" presName="horFlow" presStyleCnt="0"/>
      <dgm:spPr/>
    </dgm:pt>
    <dgm:pt modelId="{1DC945EA-D2E4-426E-B860-3CC7A3B01087}" type="pres">
      <dgm:prSet presAssocID="{36654E5E-DA15-4B7E-B547-AA5940A755D4}" presName="bigChev" presStyleLbl="node1" presStyleIdx="3" presStyleCnt="4"/>
      <dgm:spPr/>
    </dgm:pt>
    <dgm:pt modelId="{2D497863-2DFF-48F2-9042-C292572A1755}" type="pres">
      <dgm:prSet presAssocID="{46C353AE-7E9B-4A04-9EE3-F00E43853C30}" presName="parTrans" presStyleCnt="0"/>
      <dgm:spPr/>
    </dgm:pt>
    <dgm:pt modelId="{7A88A273-C847-421F-ABF0-28CC98C59D0F}" type="pres">
      <dgm:prSet presAssocID="{E4215645-DC3A-4EF8-A755-14982D367DD9}" presName="node" presStyleLbl="alignAccFollowNode1" presStyleIdx="8" presStyleCnt="10">
        <dgm:presLayoutVars>
          <dgm:bulletEnabled val="1"/>
        </dgm:presLayoutVars>
      </dgm:prSet>
      <dgm:spPr/>
    </dgm:pt>
    <dgm:pt modelId="{C843F0B9-07BC-45B8-A73E-FB6717D21D5D}" type="pres">
      <dgm:prSet presAssocID="{020FE138-DD7A-4648-9033-EF9B4600E3E2}" presName="sibTrans" presStyleCnt="0"/>
      <dgm:spPr/>
    </dgm:pt>
    <dgm:pt modelId="{F3255CE3-FF59-4768-87DB-D7C5E5869F0F}" type="pres">
      <dgm:prSet presAssocID="{D81B5453-2C62-4050-A5BE-3437B402CB44}" presName="node" presStyleLbl="alignAccFollowNode1" presStyleIdx="9" presStyleCnt="10">
        <dgm:presLayoutVars>
          <dgm:bulletEnabled val="1"/>
        </dgm:presLayoutVars>
      </dgm:prSet>
      <dgm:spPr/>
    </dgm:pt>
  </dgm:ptLst>
  <dgm:cxnLst>
    <dgm:cxn modelId="{DA33B204-8EB1-47AF-94F6-523F0F4B1791}" type="presOf" srcId="{614F42B6-2E69-409F-AA7A-5F9E37301ED2}" destId="{1B326447-1BED-4462-A3AB-3699F128F149}" srcOrd="0" destOrd="0" presId="urn:microsoft.com/office/officeart/2005/8/layout/lProcess3"/>
    <dgm:cxn modelId="{890AA205-0E62-47B0-9CE5-5428D75B8B9B}" type="presOf" srcId="{D81B5453-2C62-4050-A5BE-3437B402CB44}" destId="{F3255CE3-FF59-4768-87DB-D7C5E5869F0F}" srcOrd="0" destOrd="0" presId="urn:microsoft.com/office/officeart/2005/8/layout/lProcess3"/>
    <dgm:cxn modelId="{85FC0A11-0D5E-4388-BDCD-B5572D94F847}" type="presOf" srcId="{675B35B5-0F55-4225-B1CC-2915BD7AFCA3}" destId="{1290457E-DC15-453E-AC7A-AC22CC12496A}" srcOrd="0" destOrd="0" presId="urn:microsoft.com/office/officeart/2005/8/layout/lProcess3"/>
    <dgm:cxn modelId="{A037A018-070A-41EA-B814-7DB0B461A9A7}" type="presOf" srcId="{5F708B09-DF82-4474-9816-E932747B9FAF}" destId="{53658518-7306-409B-BB66-E0D5D3CEB30B}" srcOrd="0" destOrd="0" presId="urn:microsoft.com/office/officeart/2005/8/layout/lProcess3"/>
    <dgm:cxn modelId="{1483901C-6B54-4815-BD79-5C44D41EC69E}" srcId="{E2442C35-565A-4A6D-BF29-DF1150A58191}" destId="{2E62502B-CD0C-4E18-AF2F-FA43D1E52BFC}" srcOrd="0" destOrd="0" parTransId="{CC6D747C-EFCF-4920-8F02-1F3E208E6C97}" sibTransId="{6154D4CE-516D-4DB5-9D95-566A993F4E25}"/>
    <dgm:cxn modelId="{00762124-DDF9-4973-AC02-8521DED201D7}" type="presOf" srcId="{2E62502B-CD0C-4E18-AF2F-FA43D1E52BFC}" destId="{4FDEED68-BF2B-4763-B533-35A1570117C5}" srcOrd="0" destOrd="0" presId="urn:microsoft.com/office/officeart/2005/8/layout/lProcess3"/>
    <dgm:cxn modelId="{11BCDF2C-03D8-453A-B528-FBE76E534188}" srcId="{6C638884-B1EF-4506-BBC7-A0056170AE9E}" destId="{95E94121-A327-4EF6-A05A-94BA4D9AB6CD}" srcOrd="0" destOrd="0" parTransId="{6B427A8D-822E-4192-A265-068C45CBBC31}" sibTransId="{B4897ECF-01CE-41F0-A9EC-208F0CA6EE32}"/>
    <dgm:cxn modelId="{5955C92D-15C7-4357-97C1-04ED35887E56}" srcId="{36654E5E-DA15-4B7E-B547-AA5940A755D4}" destId="{E4215645-DC3A-4EF8-A755-14982D367DD9}" srcOrd="0" destOrd="0" parTransId="{46C353AE-7E9B-4A04-9EE3-F00E43853C30}" sibTransId="{020FE138-DD7A-4648-9033-EF9B4600E3E2}"/>
    <dgm:cxn modelId="{69360833-1588-4EAD-8633-56A049F72396}" type="presOf" srcId="{2F40C163-E9E4-44B6-A56F-DC7B804D3EF7}" destId="{B9320422-4484-4536-B39F-67BE787813DF}" srcOrd="0" destOrd="0" presId="urn:microsoft.com/office/officeart/2005/8/layout/lProcess3"/>
    <dgm:cxn modelId="{AF447041-F508-43DB-B05A-A65FFBF78D92}" type="presOf" srcId="{6F491D19-FA7F-49F8-A434-80B53325EC46}" destId="{0DBCF4B3-667B-44A8-978F-3ABA49AF6CD7}" srcOrd="0" destOrd="0" presId="urn:microsoft.com/office/officeart/2005/8/layout/lProcess3"/>
    <dgm:cxn modelId="{685C7F43-0286-41B4-B1C3-F161C24C4BE7}" type="presOf" srcId="{E4215645-DC3A-4EF8-A755-14982D367DD9}" destId="{7A88A273-C847-421F-ABF0-28CC98C59D0F}" srcOrd="0" destOrd="0" presId="urn:microsoft.com/office/officeart/2005/8/layout/lProcess3"/>
    <dgm:cxn modelId="{49266B49-04F5-4F85-9A17-416BF11A1C3A}" srcId="{6C638884-B1EF-4506-BBC7-A0056170AE9E}" destId="{E2442C35-565A-4A6D-BF29-DF1150A58191}" srcOrd="2" destOrd="0" parTransId="{0B59CF75-77B7-4C76-8C15-407C5C61DC24}" sibTransId="{95055829-D0AF-4C4C-88FD-9FF5BCB19BE3}"/>
    <dgm:cxn modelId="{207E3571-AEF8-4C64-BDC7-09C2ECABFB9C}" type="presOf" srcId="{36654E5E-DA15-4B7E-B547-AA5940A755D4}" destId="{1DC945EA-D2E4-426E-B860-3CC7A3B01087}" srcOrd="0" destOrd="0" presId="urn:microsoft.com/office/officeart/2005/8/layout/lProcess3"/>
    <dgm:cxn modelId="{FC4E1775-8B5D-4F07-8977-BDD4E8D0BCA1}" srcId="{675B35B5-0F55-4225-B1CC-2915BD7AFCA3}" destId="{568D9A70-B0DA-4408-BDFE-2A12102B8152}" srcOrd="3" destOrd="0" parTransId="{8C9AF07D-6734-4CAE-8B0F-DE66353FCA82}" sibTransId="{D24C4510-4514-4C69-94C2-C46EECE3A228}"/>
    <dgm:cxn modelId="{7F716898-0E51-4271-9D87-4926DC49F222}" srcId="{675B35B5-0F55-4225-B1CC-2915BD7AFCA3}" destId="{614F42B6-2E69-409F-AA7A-5F9E37301ED2}" srcOrd="2" destOrd="0" parTransId="{6EAC657E-7B9E-4636-A55C-98748554E371}" sibTransId="{4C483EB8-290A-4041-A44B-2BC57FB4C127}"/>
    <dgm:cxn modelId="{EA00DE9C-4932-44D1-B3B3-BB52987F8731}" srcId="{675B35B5-0F55-4225-B1CC-2915BD7AFCA3}" destId="{6F491D19-FA7F-49F8-A434-80B53325EC46}" srcOrd="1" destOrd="0" parTransId="{2B5DD782-7791-4482-882B-D7C37938B5E3}" sibTransId="{C41EAB56-FB83-492C-B540-A99F371DAD32}"/>
    <dgm:cxn modelId="{5FC441A1-998E-4BA1-9030-ACBAA967C66F}" type="presOf" srcId="{95E94121-A327-4EF6-A05A-94BA4D9AB6CD}" destId="{E97E6C34-30AA-45E5-B2A6-7D40F18C1AF0}" srcOrd="0" destOrd="0" presId="urn:microsoft.com/office/officeart/2005/8/layout/lProcess3"/>
    <dgm:cxn modelId="{E45D19AA-F557-4FC4-B398-FE339FA3F783}" type="presOf" srcId="{00AB258B-9874-42DD-AF47-A48B63F6377C}" destId="{5BBA2B18-E012-46A9-A8B2-9E04CB477017}" srcOrd="0" destOrd="0" presId="urn:microsoft.com/office/officeart/2005/8/layout/lProcess3"/>
    <dgm:cxn modelId="{A534F7AC-9A66-43FB-9F5E-C8F3D366A7FF}" type="presOf" srcId="{6C638884-B1EF-4506-BBC7-A0056170AE9E}" destId="{1521BBE6-B327-4DD8-BA29-41C2401A9115}" srcOrd="0" destOrd="0" presId="urn:microsoft.com/office/officeart/2005/8/layout/lProcess3"/>
    <dgm:cxn modelId="{388332B0-50A5-413C-9238-49782D8E7582}" type="presOf" srcId="{9E4D99E3-E2EE-41A8-962B-0075965F86D4}" destId="{296126E8-C190-4768-9491-BE30C928D463}" srcOrd="0" destOrd="0" presId="urn:microsoft.com/office/officeart/2005/8/layout/lProcess3"/>
    <dgm:cxn modelId="{D23554B0-B338-41CE-B61E-CD2C8E47FA44}" srcId="{6C638884-B1EF-4506-BBC7-A0056170AE9E}" destId="{675B35B5-0F55-4225-B1CC-2915BD7AFCA3}" srcOrd="1" destOrd="0" parTransId="{55CE1209-475A-4660-B999-51766F8B8757}" sibTransId="{FDD1CB72-E585-4320-B3C0-9D89E1A5FCA9}"/>
    <dgm:cxn modelId="{7FAACAB1-75D5-4CF8-B5C4-2AE42F96CFF6}" srcId="{E2442C35-565A-4A6D-BF29-DF1150A58191}" destId="{5F708B09-DF82-4474-9816-E932747B9FAF}" srcOrd="1" destOrd="0" parTransId="{52FC9AE6-3A9B-4979-A55F-D54B90F12D7D}" sibTransId="{C601E7E7-6522-4231-9CB8-4EA313F3259B}"/>
    <dgm:cxn modelId="{0ED60CB5-2E20-4D5F-9838-0B1B41B2B3FA}" srcId="{95E94121-A327-4EF6-A05A-94BA4D9AB6CD}" destId="{00AB258B-9874-42DD-AF47-A48B63F6377C}" srcOrd="0" destOrd="0" parTransId="{B733FF15-A7A8-4FB4-ABD0-076CEF8D0FCE}" sibTransId="{74DE3735-C1B4-4424-B55F-A617E6B3FFB2}"/>
    <dgm:cxn modelId="{D1670FD5-E7AD-4E50-AA37-674000C6CB98}" srcId="{6C638884-B1EF-4506-BBC7-A0056170AE9E}" destId="{36654E5E-DA15-4B7E-B547-AA5940A755D4}" srcOrd="3" destOrd="0" parTransId="{3AD97364-02FF-4D59-AC58-30BC4F1F8AC1}" sibTransId="{B50D0630-1E66-4995-B6C2-3B2F85468CDC}"/>
    <dgm:cxn modelId="{15A376E6-B255-420E-98E1-4D0584DD566E}" type="presOf" srcId="{E2442C35-565A-4A6D-BF29-DF1150A58191}" destId="{78A10CB1-2609-4149-96BA-86B6EE81168F}" srcOrd="0" destOrd="0" presId="urn:microsoft.com/office/officeart/2005/8/layout/lProcess3"/>
    <dgm:cxn modelId="{E236F7EC-804E-48D6-8246-556645387752}" type="presOf" srcId="{568D9A70-B0DA-4408-BDFE-2A12102B8152}" destId="{D5452B05-BB9F-4F3B-94FD-0043B4EADB3D}" srcOrd="0" destOrd="0" presId="urn:microsoft.com/office/officeart/2005/8/layout/lProcess3"/>
    <dgm:cxn modelId="{150F6EF2-011D-4CEC-8B99-69436B1B5910}" srcId="{95E94121-A327-4EF6-A05A-94BA4D9AB6CD}" destId="{9E4D99E3-E2EE-41A8-962B-0075965F86D4}" srcOrd="1" destOrd="0" parTransId="{2880A713-13C3-497D-AFA4-24C628B7D15C}" sibTransId="{B7164E1B-7B6E-4BE4-9BCA-ED265CE87A28}"/>
    <dgm:cxn modelId="{49B4DAFC-4B17-47FF-B1D1-1C557BD1568E}" srcId="{36654E5E-DA15-4B7E-B547-AA5940A755D4}" destId="{D81B5453-2C62-4050-A5BE-3437B402CB44}" srcOrd="1" destOrd="0" parTransId="{7DD76E3C-1879-423B-BAAC-DAE83150A283}" sibTransId="{63929F78-C522-43D4-8A1B-DB2E8B0602F2}"/>
    <dgm:cxn modelId="{3DC1E3FF-F195-45C8-80DD-6C4DA4CE4664}" srcId="{675B35B5-0F55-4225-B1CC-2915BD7AFCA3}" destId="{2F40C163-E9E4-44B6-A56F-DC7B804D3EF7}" srcOrd="0" destOrd="0" parTransId="{524DE800-1498-4E6E-A0D7-84EEBF14AA17}" sibTransId="{15266C26-9B45-4EB9-91F0-EA06343D0458}"/>
    <dgm:cxn modelId="{585A77BD-BD4A-480C-AF9D-198D73E06B38}" type="presParOf" srcId="{1521BBE6-B327-4DD8-BA29-41C2401A9115}" destId="{360E707D-209A-4901-8DA7-2510E42E352E}" srcOrd="0" destOrd="0" presId="urn:microsoft.com/office/officeart/2005/8/layout/lProcess3"/>
    <dgm:cxn modelId="{03FD8820-59FC-4764-96D1-721FAC1589CE}" type="presParOf" srcId="{360E707D-209A-4901-8DA7-2510E42E352E}" destId="{E97E6C34-30AA-45E5-B2A6-7D40F18C1AF0}" srcOrd="0" destOrd="0" presId="urn:microsoft.com/office/officeart/2005/8/layout/lProcess3"/>
    <dgm:cxn modelId="{0AB8F3A1-38F0-4B64-8DE5-EA57743BBCD1}" type="presParOf" srcId="{360E707D-209A-4901-8DA7-2510E42E352E}" destId="{7A3053A3-5891-491C-A7C7-C8B6E45B34B1}" srcOrd="1" destOrd="0" presId="urn:microsoft.com/office/officeart/2005/8/layout/lProcess3"/>
    <dgm:cxn modelId="{2F2367B0-33BA-4412-965D-BBD43887E8CC}" type="presParOf" srcId="{360E707D-209A-4901-8DA7-2510E42E352E}" destId="{5BBA2B18-E012-46A9-A8B2-9E04CB477017}" srcOrd="2" destOrd="0" presId="urn:microsoft.com/office/officeart/2005/8/layout/lProcess3"/>
    <dgm:cxn modelId="{DC4B2AF7-1349-40E8-9618-D3BE8D13BC7F}" type="presParOf" srcId="{360E707D-209A-4901-8DA7-2510E42E352E}" destId="{04CAF862-351B-4A9B-ABD6-84781A0A8EE6}" srcOrd="3" destOrd="0" presId="urn:microsoft.com/office/officeart/2005/8/layout/lProcess3"/>
    <dgm:cxn modelId="{627C5C7F-7628-4E80-BBBB-B58C8188986D}" type="presParOf" srcId="{360E707D-209A-4901-8DA7-2510E42E352E}" destId="{296126E8-C190-4768-9491-BE30C928D463}" srcOrd="4" destOrd="0" presId="urn:microsoft.com/office/officeart/2005/8/layout/lProcess3"/>
    <dgm:cxn modelId="{217E4D52-B2DF-4D70-A596-595FAED25008}" type="presParOf" srcId="{1521BBE6-B327-4DD8-BA29-41C2401A9115}" destId="{879EE157-C5E1-4BD9-916D-5E97C9303674}" srcOrd="1" destOrd="0" presId="urn:microsoft.com/office/officeart/2005/8/layout/lProcess3"/>
    <dgm:cxn modelId="{5642C3D0-AC0B-4575-A12C-E89D410143EF}" type="presParOf" srcId="{1521BBE6-B327-4DD8-BA29-41C2401A9115}" destId="{29172BA3-67BA-40AA-97F8-4B2D41B4B858}" srcOrd="2" destOrd="0" presId="urn:microsoft.com/office/officeart/2005/8/layout/lProcess3"/>
    <dgm:cxn modelId="{2F2A1372-C4F4-416F-AA66-40E3D3B58970}" type="presParOf" srcId="{29172BA3-67BA-40AA-97F8-4B2D41B4B858}" destId="{1290457E-DC15-453E-AC7A-AC22CC12496A}" srcOrd="0" destOrd="0" presId="urn:microsoft.com/office/officeart/2005/8/layout/lProcess3"/>
    <dgm:cxn modelId="{7E9EAED7-A288-459B-81D7-D4A4FF078046}" type="presParOf" srcId="{29172BA3-67BA-40AA-97F8-4B2D41B4B858}" destId="{786E6670-E59B-4D70-9CA0-F0E746F54B07}" srcOrd="1" destOrd="0" presId="urn:microsoft.com/office/officeart/2005/8/layout/lProcess3"/>
    <dgm:cxn modelId="{12B5A3DC-842C-46A2-9C3E-E60122609265}" type="presParOf" srcId="{29172BA3-67BA-40AA-97F8-4B2D41B4B858}" destId="{B9320422-4484-4536-B39F-67BE787813DF}" srcOrd="2" destOrd="0" presId="urn:microsoft.com/office/officeart/2005/8/layout/lProcess3"/>
    <dgm:cxn modelId="{5924C32A-4A22-46D5-9300-7C9E31CA9950}" type="presParOf" srcId="{29172BA3-67BA-40AA-97F8-4B2D41B4B858}" destId="{830A6DF9-C9A4-4E5F-9CCF-16B4290F03B8}" srcOrd="3" destOrd="0" presId="urn:microsoft.com/office/officeart/2005/8/layout/lProcess3"/>
    <dgm:cxn modelId="{3347C0C7-8829-4AE8-9F9B-DBF4FA645397}" type="presParOf" srcId="{29172BA3-67BA-40AA-97F8-4B2D41B4B858}" destId="{0DBCF4B3-667B-44A8-978F-3ABA49AF6CD7}" srcOrd="4" destOrd="0" presId="urn:microsoft.com/office/officeart/2005/8/layout/lProcess3"/>
    <dgm:cxn modelId="{154CB807-D0BE-4170-9BA2-CABF4321D49D}" type="presParOf" srcId="{29172BA3-67BA-40AA-97F8-4B2D41B4B858}" destId="{9BB2C2BF-6363-4616-B251-E5AB2E31F98A}" srcOrd="5" destOrd="0" presId="urn:microsoft.com/office/officeart/2005/8/layout/lProcess3"/>
    <dgm:cxn modelId="{D8FB479E-62FB-4388-AC39-965D3B19D22C}" type="presParOf" srcId="{29172BA3-67BA-40AA-97F8-4B2D41B4B858}" destId="{1B326447-1BED-4462-A3AB-3699F128F149}" srcOrd="6" destOrd="0" presId="urn:microsoft.com/office/officeart/2005/8/layout/lProcess3"/>
    <dgm:cxn modelId="{022E8E3F-84CB-4228-A37D-E45A7647F6F4}" type="presParOf" srcId="{29172BA3-67BA-40AA-97F8-4B2D41B4B858}" destId="{FCE03C1A-2031-467C-9C2D-FC297ADAA814}" srcOrd="7" destOrd="0" presId="urn:microsoft.com/office/officeart/2005/8/layout/lProcess3"/>
    <dgm:cxn modelId="{1F030D52-5A39-46E5-8193-56D13BFCF897}" type="presParOf" srcId="{29172BA3-67BA-40AA-97F8-4B2D41B4B858}" destId="{D5452B05-BB9F-4F3B-94FD-0043B4EADB3D}" srcOrd="8" destOrd="0" presId="urn:microsoft.com/office/officeart/2005/8/layout/lProcess3"/>
    <dgm:cxn modelId="{D3FDD03A-6EE1-4501-9DDC-7AB8F30FD6EC}" type="presParOf" srcId="{1521BBE6-B327-4DD8-BA29-41C2401A9115}" destId="{769A7138-ABCF-45A1-BD24-2860103D6B82}" srcOrd="3" destOrd="0" presId="urn:microsoft.com/office/officeart/2005/8/layout/lProcess3"/>
    <dgm:cxn modelId="{61F4B7B6-55E8-481B-8D79-38691B51A847}" type="presParOf" srcId="{1521BBE6-B327-4DD8-BA29-41C2401A9115}" destId="{999A28E0-3BCC-4933-85C7-11475E3AFE17}" srcOrd="4" destOrd="0" presId="urn:microsoft.com/office/officeart/2005/8/layout/lProcess3"/>
    <dgm:cxn modelId="{D1A4B517-063F-4EEF-9D6B-033A8A958BFA}" type="presParOf" srcId="{999A28E0-3BCC-4933-85C7-11475E3AFE17}" destId="{78A10CB1-2609-4149-96BA-86B6EE81168F}" srcOrd="0" destOrd="0" presId="urn:microsoft.com/office/officeart/2005/8/layout/lProcess3"/>
    <dgm:cxn modelId="{D7BE895C-DD05-46B5-A3C0-92B36F62898E}" type="presParOf" srcId="{999A28E0-3BCC-4933-85C7-11475E3AFE17}" destId="{DA018ADC-65A0-41E0-837F-D4E7AD43ADE9}" srcOrd="1" destOrd="0" presId="urn:microsoft.com/office/officeart/2005/8/layout/lProcess3"/>
    <dgm:cxn modelId="{356A7BA4-022B-487B-9641-93628ED014C3}" type="presParOf" srcId="{999A28E0-3BCC-4933-85C7-11475E3AFE17}" destId="{4FDEED68-BF2B-4763-B533-35A1570117C5}" srcOrd="2" destOrd="0" presId="urn:microsoft.com/office/officeart/2005/8/layout/lProcess3"/>
    <dgm:cxn modelId="{19CC4677-95DF-4F8F-B013-5C920670F5EB}" type="presParOf" srcId="{999A28E0-3BCC-4933-85C7-11475E3AFE17}" destId="{466EAB67-E4F3-49C8-AD70-197F4D24257C}" srcOrd="3" destOrd="0" presId="urn:microsoft.com/office/officeart/2005/8/layout/lProcess3"/>
    <dgm:cxn modelId="{9766DFB5-17E3-4232-BB37-6A58E9CEEAC2}" type="presParOf" srcId="{999A28E0-3BCC-4933-85C7-11475E3AFE17}" destId="{53658518-7306-409B-BB66-E0D5D3CEB30B}" srcOrd="4" destOrd="0" presId="urn:microsoft.com/office/officeart/2005/8/layout/lProcess3"/>
    <dgm:cxn modelId="{D741D01C-84BE-46FD-A5E9-FC69FD9AF77E}" type="presParOf" srcId="{1521BBE6-B327-4DD8-BA29-41C2401A9115}" destId="{FCE76D05-6E50-4514-B335-AF76C7DD7DEC}" srcOrd="5" destOrd="0" presId="urn:microsoft.com/office/officeart/2005/8/layout/lProcess3"/>
    <dgm:cxn modelId="{AA754573-5DB5-43DC-A4A5-AC94CBA329E4}" type="presParOf" srcId="{1521BBE6-B327-4DD8-BA29-41C2401A9115}" destId="{38DCB813-77CD-4C3F-BF18-AA414A55884A}" srcOrd="6" destOrd="0" presId="urn:microsoft.com/office/officeart/2005/8/layout/lProcess3"/>
    <dgm:cxn modelId="{A464C6F0-B2B3-47B9-A163-EE12DC6DFFB4}" type="presParOf" srcId="{38DCB813-77CD-4C3F-BF18-AA414A55884A}" destId="{1DC945EA-D2E4-426E-B860-3CC7A3B01087}" srcOrd="0" destOrd="0" presId="urn:microsoft.com/office/officeart/2005/8/layout/lProcess3"/>
    <dgm:cxn modelId="{FCEFF87F-74EB-4F1D-9585-C909AF8374E8}" type="presParOf" srcId="{38DCB813-77CD-4C3F-BF18-AA414A55884A}" destId="{2D497863-2DFF-48F2-9042-C292572A1755}" srcOrd="1" destOrd="0" presId="urn:microsoft.com/office/officeart/2005/8/layout/lProcess3"/>
    <dgm:cxn modelId="{CC67AFF5-B257-4A75-918E-2A71686F7B91}" type="presParOf" srcId="{38DCB813-77CD-4C3F-BF18-AA414A55884A}" destId="{7A88A273-C847-421F-ABF0-28CC98C59D0F}" srcOrd="2" destOrd="0" presId="urn:microsoft.com/office/officeart/2005/8/layout/lProcess3"/>
    <dgm:cxn modelId="{5F17CED6-B010-4FAC-A479-5AE30F8B442A}" type="presParOf" srcId="{38DCB813-77CD-4C3F-BF18-AA414A55884A}" destId="{C843F0B9-07BC-45B8-A73E-FB6717D21D5D}" srcOrd="3" destOrd="0" presId="urn:microsoft.com/office/officeart/2005/8/layout/lProcess3"/>
    <dgm:cxn modelId="{50189D1D-C7E4-4E3F-8199-E62DA8AC25E9}" type="presParOf" srcId="{38DCB813-77CD-4C3F-BF18-AA414A55884A}" destId="{F3255CE3-FF59-4768-87DB-D7C5E5869F0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E6C34-30AA-45E5-B2A6-7D40F18C1AF0}">
      <dsp:nvSpPr>
        <dsp:cNvPr id="0" name=""/>
        <dsp:cNvSpPr/>
      </dsp:nvSpPr>
      <dsp:spPr>
        <a:xfrm>
          <a:off x="1243597" y="2140"/>
          <a:ext cx="2078325" cy="8313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Auftrags-analyse</a:t>
          </a:r>
        </a:p>
      </dsp:txBody>
      <dsp:txXfrm>
        <a:off x="1659262" y="2140"/>
        <a:ext cx="1246995" cy="831330"/>
      </dsp:txXfrm>
    </dsp:sp>
    <dsp:sp modelId="{5BBA2B18-E012-46A9-A8B2-9E04CB477017}">
      <dsp:nvSpPr>
        <dsp:cNvPr id="0" name=""/>
        <dsp:cNvSpPr/>
      </dsp:nvSpPr>
      <dsp:spPr>
        <a:xfrm>
          <a:off x="3051740" y="72803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Besichtigung der Gaststätte</a:t>
          </a:r>
        </a:p>
      </dsp:txBody>
      <dsp:txXfrm>
        <a:off x="3396742" y="72803"/>
        <a:ext cx="1035006" cy="690004"/>
      </dsp:txXfrm>
    </dsp:sp>
    <dsp:sp modelId="{296126E8-C190-4768-9491-BE30C928D463}">
      <dsp:nvSpPr>
        <dsp:cNvPr id="0" name=""/>
        <dsp:cNvSpPr/>
      </dsp:nvSpPr>
      <dsp:spPr>
        <a:xfrm>
          <a:off x="4535249" y="72803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Analyse des Lastenhefts</a:t>
          </a:r>
        </a:p>
      </dsp:txBody>
      <dsp:txXfrm>
        <a:off x="4880251" y="72803"/>
        <a:ext cx="1035006" cy="690004"/>
      </dsp:txXfrm>
    </dsp:sp>
    <dsp:sp modelId="{1290457E-DC15-453E-AC7A-AC22CC12496A}">
      <dsp:nvSpPr>
        <dsp:cNvPr id="0" name=""/>
        <dsp:cNvSpPr/>
      </dsp:nvSpPr>
      <dsp:spPr>
        <a:xfrm>
          <a:off x="1243597" y="949856"/>
          <a:ext cx="2078325" cy="8313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Auftrags-planung</a:t>
          </a:r>
        </a:p>
      </dsp:txBody>
      <dsp:txXfrm>
        <a:off x="1659262" y="949856"/>
        <a:ext cx="1246995" cy="831330"/>
      </dsp:txXfrm>
    </dsp:sp>
    <dsp:sp modelId="{B9320422-4484-4536-B39F-67BE787813DF}">
      <dsp:nvSpPr>
        <dsp:cNvPr id="0" name=""/>
        <dsp:cNvSpPr/>
      </dsp:nvSpPr>
      <dsp:spPr>
        <a:xfrm>
          <a:off x="3051740" y="1020519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Auswahl geeigneter TV-Empfangsart</a:t>
          </a:r>
        </a:p>
      </dsp:txBody>
      <dsp:txXfrm>
        <a:off x="3396742" y="1020519"/>
        <a:ext cx="1035006" cy="690004"/>
      </dsp:txXfrm>
    </dsp:sp>
    <dsp:sp modelId="{0DBCF4B3-667B-44A8-978F-3ABA49AF6CD7}">
      <dsp:nvSpPr>
        <dsp:cNvPr id="0" name=""/>
        <dsp:cNvSpPr/>
      </dsp:nvSpPr>
      <dsp:spPr>
        <a:xfrm>
          <a:off x="4535249" y="1020519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Anfertigung eines Anlagenschemas</a:t>
          </a:r>
        </a:p>
      </dsp:txBody>
      <dsp:txXfrm>
        <a:off x="4880251" y="1020519"/>
        <a:ext cx="1035006" cy="690004"/>
      </dsp:txXfrm>
    </dsp:sp>
    <dsp:sp modelId="{1B326447-1BED-4462-A3AB-3699F128F149}">
      <dsp:nvSpPr>
        <dsp:cNvPr id="0" name=""/>
        <dsp:cNvSpPr/>
      </dsp:nvSpPr>
      <dsp:spPr>
        <a:xfrm>
          <a:off x="6018757" y="1020519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Zeichnung des Installationsplans</a:t>
          </a:r>
        </a:p>
      </dsp:txBody>
      <dsp:txXfrm>
        <a:off x="6363759" y="1020519"/>
        <a:ext cx="1035006" cy="690004"/>
      </dsp:txXfrm>
    </dsp:sp>
    <dsp:sp modelId="{D5452B05-BB9F-4F3B-94FD-0043B4EADB3D}">
      <dsp:nvSpPr>
        <dsp:cNvPr id="0" name=""/>
        <dsp:cNvSpPr/>
      </dsp:nvSpPr>
      <dsp:spPr>
        <a:xfrm>
          <a:off x="7502266" y="1020519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Auswahl geeigneter Betriebsmittel</a:t>
          </a:r>
        </a:p>
      </dsp:txBody>
      <dsp:txXfrm>
        <a:off x="7847268" y="1020519"/>
        <a:ext cx="1035006" cy="690004"/>
      </dsp:txXfrm>
    </dsp:sp>
    <dsp:sp modelId="{78A10CB1-2609-4149-96BA-86B6EE81168F}">
      <dsp:nvSpPr>
        <dsp:cNvPr id="0" name=""/>
        <dsp:cNvSpPr/>
      </dsp:nvSpPr>
      <dsp:spPr>
        <a:xfrm>
          <a:off x="1243597" y="1897573"/>
          <a:ext cx="2078325" cy="8313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Auftrags-durchführung</a:t>
          </a:r>
        </a:p>
      </dsp:txBody>
      <dsp:txXfrm>
        <a:off x="1659262" y="1897573"/>
        <a:ext cx="1246995" cy="831330"/>
      </dsp:txXfrm>
    </dsp:sp>
    <dsp:sp modelId="{4FDEED68-BF2B-4763-B533-35A1570117C5}">
      <dsp:nvSpPr>
        <dsp:cNvPr id="0" name=""/>
        <dsp:cNvSpPr/>
      </dsp:nvSpPr>
      <dsp:spPr>
        <a:xfrm>
          <a:off x="3051740" y="1968236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Montage der TV-Empfangsanlage</a:t>
          </a:r>
        </a:p>
      </dsp:txBody>
      <dsp:txXfrm>
        <a:off x="3396742" y="1968236"/>
        <a:ext cx="1035006" cy="690004"/>
      </dsp:txXfrm>
    </dsp:sp>
    <dsp:sp modelId="{53658518-7306-409B-BB66-E0D5D3CEB30B}">
      <dsp:nvSpPr>
        <dsp:cNvPr id="0" name=""/>
        <dsp:cNvSpPr/>
      </dsp:nvSpPr>
      <dsp:spPr>
        <a:xfrm>
          <a:off x="4535249" y="1968236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Verlegung der Leitungen und Anschluss der Komponenten</a:t>
          </a:r>
        </a:p>
      </dsp:txBody>
      <dsp:txXfrm>
        <a:off x="4880251" y="1968236"/>
        <a:ext cx="1035006" cy="690004"/>
      </dsp:txXfrm>
    </dsp:sp>
    <dsp:sp modelId="{1DC945EA-D2E4-426E-B860-3CC7A3B01087}">
      <dsp:nvSpPr>
        <dsp:cNvPr id="0" name=""/>
        <dsp:cNvSpPr/>
      </dsp:nvSpPr>
      <dsp:spPr>
        <a:xfrm>
          <a:off x="1243597" y="2845289"/>
          <a:ext cx="2078325" cy="8313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Auftrags-auswertung</a:t>
          </a:r>
        </a:p>
      </dsp:txBody>
      <dsp:txXfrm>
        <a:off x="1659262" y="2845289"/>
        <a:ext cx="1246995" cy="831330"/>
      </dsp:txXfrm>
    </dsp:sp>
    <dsp:sp modelId="{7A88A273-C847-421F-ABF0-28CC98C59D0F}">
      <dsp:nvSpPr>
        <dsp:cNvPr id="0" name=""/>
        <dsp:cNvSpPr/>
      </dsp:nvSpPr>
      <dsp:spPr>
        <a:xfrm>
          <a:off x="3051740" y="2915952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Überprüfung der TV-Empfang-</a:t>
          </a:r>
          <a:r>
            <a:rPr lang="de-DE" sz="1100" kern="1200" dirty="0" err="1"/>
            <a:t>sanlage</a:t>
          </a:r>
          <a:endParaRPr lang="de-DE" sz="1100" kern="1200" dirty="0"/>
        </a:p>
      </dsp:txBody>
      <dsp:txXfrm>
        <a:off x="3396742" y="2915952"/>
        <a:ext cx="1035006" cy="690004"/>
      </dsp:txXfrm>
    </dsp:sp>
    <dsp:sp modelId="{F3255CE3-FF59-4768-87DB-D7C5E5869F0F}">
      <dsp:nvSpPr>
        <dsp:cNvPr id="0" name=""/>
        <dsp:cNvSpPr/>
      </dsp:nvSpPr>
      <dsp:spPr>
        <a:xfrm>
          <a:off x="4535249" y="2915952"/>
          <a:ext cx="1725010" cy="69000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Saubermachen &amp; Übergabe an den Kunden</a:t>
          </a:r>
        </a:p>
      </dsp:txBody>
      <dsp:txXfrm>
        <a:off x="4880251" y="2915952"/>
        <a:ext cx="1035006" cy="690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ED16C6-DC6D-473A-B4BE-63D00E72A359}" type="datetime1">
              <a:rPr lang="de-DE" smtClean="0"/>
              <a:t>02.03.2022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27E7B-5741-4ED5-9CBC-3CC0E95D8C87}" type="datetime1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54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19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03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97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80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76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39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306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86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57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167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 title="Titel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Untertitel 2" title="Untertitel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UNTERTITEL DURCH KLICKEN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 title="Titel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Untertitel 2" title="Untertitel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6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winkliges Dreieck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Parallelogram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el 1" title="Titel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101" name="Textplatzhalter 2" title="Untertitel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noProof="0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078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er Streifen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7" name="Titel 1" title="Titel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4343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er Streifen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7" name="Titel 1" title="Titel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84813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er Streifen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7" name="Titel 1" title="Titel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 rtl="0"/>
            <a:r>
              <a:rPr lang="de-DE" noProof="0"/>
              <a:t>Mastertextformat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5226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 title="Titel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526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 title="Titel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1430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er Streifen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30" name="Parallelogram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er Streifen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31" name="Parallelogram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33" name="Titel 1" title="Titel ">
            <a:extLst>
              <a:ext uri="{FF2B5EF4-FFF2-40B4-BE49-F238E27FC236}">
                <a16:creationId xmlns:a16="http://schemas.microsoft.com/office/drawing/2014/main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winkliges Dreieck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7" name="Parallelogram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el 1" title="Titel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101" name="Textplatzhalter 2" title="Untertitel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noProof="0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 title="Aufzählungszeichen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4" name="Rechtwinkliges Dreieck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Parallelogram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 title="Untertitel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 dirty="0"/>
              <a:t>UNTERTITELFORMAT DURCH KLICKEN BEARBEITEN</a:t>
            </a:r>
          </a:p>
        </p:txBody>
      </p:sp>
      <p:sp>
        <p:nvSpPr>
          <p:cNvPr id="2" name="Titel 1" title="Titel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Zum Bearbeiten klicken </a:t>
            </a:r>
            <a:br>
              <a:rPr lang="de-DE" noProof="0" dirty="0"/>
            </a:br>
            <a:r>
              <a:rPr lang="de-DE" noProof="0" dirty="0"/>
              <a:t>Titelmasterformat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winkliges Dreieck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" name="Inhaltsplatzhalter 2" title="Aufzählungszeichen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5" name="Parallelogram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 title="Untertitel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 dirty="0"/>
              <a:t>UNTERTITELFORMAT DURCH KLICKEN BEARBEITEN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Titel 1" title="Titel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Zum Bearbeiten klicken </a:t>
            </a:r>
            <a:br>
              <a:rPr lang="de-DE" noProof="0" dirty="0"/>
            </a:br>
            <a:r>
              <a:rPr lang="de-DE" noProof="0" dirty="0"/>
              <a:t>Titelmasterformat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er Streifen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8" name="Inhaltsplatzhalter 3" title="Aufzählungszeichen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de-DE" noProof="0"/>
              <a:t>Mastertextformat bearbeiten</a:t>
            </a:r>
          </a:p>
          <a:p>
            <a:pPr lvl="1" rtl="0">
              <a:buClr>
                <a:schemeClr val="accent2"/>
              </a:buClr>
            </a:pPr>
            <a:r>
              <a:rPr lang="de-DE" noProof="0"/>
              <a:t>Zweite Ebene</a:t>
            </a:r>
          </a:p>
          <a:p>
            <a:pPr lvl="2" rtl="0">
              <a:buClr>
                <a:schemeClr val="accent2"/>
              </a:buClr>
            </a:pPr>
            <a:r>
              <a:rPr lang="de-DE" noProof="0"/>
              <a:t>Dritte Ebene</a:t>
            </a:r>
          </a:p>
          <a:p>
            <a:pPr lvl="3" rtl="0">
              <a:buClr>
                <a:schemeClr val="accent2"/>
              </a:buClr>
            </a:pPr>
            <a:r>
              <a:rPr lang="de-DE" noProof="0"/>
              <a:t>Vierte Ebene</a:t>
            </a:r>
          </a:p>
          <a:p>
            <a:pPr lvl="4" rtl="0">
              <a:buClr>
                <a:schemeClr val="accent2"/>
              </a:buClr>
            </a:pPr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Inhaltsplatzhalter 5" title="Aufzählungszeichen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de-DE" noProof="0"/>
              <a:t>Mastertextformat bearbeiten</a:t>
            </a:r>
          </a:p>
          <a:p>
            <a:pPr lvl="1" rtl="0">
              <a:buClr>
                <a:schemeClr val="accent2"/>
              </a:buClr>
            </a:pPr>
            <a:r>
              <a:rPr lang="de-DE" noProof="0"/>
              <a:t>Zweite Ebene</a:t>
            </a:r>
          </a:p>
          <a:p>
            <a:pPr lvl="2" rtl="0">
              <a:buClr>
                <a:schemeClr val="accent2"/>
              </a:buClr>
            </a:pPr>
            <a:r>
              <a:rPr lang="de-DE" noProof="0"/>
              <a:t>Dritte Ebene</a:t>
            </a:r>
          </a:p>
          <a:p>
            <a:pPr lvl="3" rtl="0">
              <a:buClr>
                <a:schemeClr val="accent2"/>
              </a:buClr>
            </a:pPr>
            <a:r>
              <a:rPr lang="de-DE" noProof="0"/>
              <a:t>Vierte Ebene</a:t>
            </a:r>
          </a:p>
          <a:p>
            <a:pPr lvl="4" rtl="0">
              <a:buClr>
                <a:schemeClr val="accent2"/>
              </a:buClr>
            </a:pPr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4" name="Textplatzhalter 4" title="Untertitel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 dirty="0"/>
              <a:t>UNTERTITELFORMAT DURCH KLICKEN BEARBEITEN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7" name="Titel 1" title="Titel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er Streifen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33" name="Parallelogram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de-DE" noProof="0" dirty="0"/>
          </a:p>
        </p:txBody>
      </p:sp>
      <p:sp>
        <p:nvSpPr>
          <p:cNvPr id="34" name="Textplatzhalter 4" title="Untertitel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 dirty="0"/>
              <a:t>UNTERTITELFORMAT DURCH KLICKEN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itel 1" title="Titel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Hier Text einfügen</a:t>
            </a:r>
          </a:p>
        </p:txBody>
      </p:sp>
      <p:sp>
        <p:nvSpPr>
          <p:cNvPr id="20" name="Diagrammplatzhalter 2" title="Diagramm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ellenplatzhalter 11" title="Tabel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Tabelle durch Klicken auf Symbol hinzufügen</a:t>
            </a:r>
            <a:endParaRPr lang="de-DE" noProof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de-DE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er Streifen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36" name="Parallelogram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noProof="0" dirty="0"/>
          </a:p>
        </p:txBody>
      </p:sp>
      <p:sp>
        <p:nvSpPr>
          <p:cNvPr id="37" name="Textplatzhalter 4" title="Untertitel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 dirty="0"/>
              <a:t>UNTERTITELFORMAT DURCH KLICKEN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itel 1" title="Titel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 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winkliges Dreieck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" name="Bildplatzhalter 31" title="Bild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Hier Bild einfügen oder ablegen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 title="Titel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Hier Beschriftung einfügen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Name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Telefonnummer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E-Mail </a:t>
            </a:r>
          </a:p>
        </p:txBody>
      </p:sp>
      <p:sp>
        <p:nvSpPr>
          <p:cNvPr id="13" name="Textplatzhalt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de-DE" noProof="0" dirty="0"/>
              <a:t>Firmenwebsite</a:t>
            </a:r>
          </a:p>
        </p:txBody>
      </p:sp>
      <p:sp>
        <p:nvSpPr>
          <p:cNvPr id="14" name="Form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de-DE" noProof="0" dirty="0"/>
          </a:p>
        </p:txBody>
      </p:sp>
      <p:sp>
        <p:nvSpPr>
          <p:cNvPr id="15" name="Form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de-DE" noProof="0" dirty="0"/>
          </a:p>
        </p:txBody>
      </p:sp>
      <p:sp>
        <p:nvSpPr>
          <p:cNvPr id="19" name="Form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de-DE" noProof="0" dirty="0"/>
          </a:p>
        </p:txBody>
      </p:sp>
      <p:sp>
        <p:nvSpPr>
          <p:cNvPr id="20" name="Form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de-DE" noProof="0" dirty="0"/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 title="Titel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257F6BCE-75BB-4ECD-BEA5-21C36A9CC0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980" r="6098"/>
          <a:stretch/>
        </p:blipFill>
        <p:spPr>
          <a:xfrm>
            <a:off x="430653" y="860944"/>
            <a:ext cx="6636773" cy="513708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5917" y="1427953"/>
            <a:ext cx="4961358" cy="1616252"/>
          </a:xfrm>
        </p:spPr>
        <p:txBody>
          <a:bodyPr rtlCol="0">
            <a:normAutofit/>
          </a:bodyPr>
          <a:lstStyle/>
          <a:p>
            <a:pPr rtl="0"/>
            <a:r>
              <a:rPr lang="de-DE" sz="3600" dirty="0"/>
              <a:t>P&amp;M Elektrotechnik KG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916" y="3062867"/>
            <a:ext cx="4748981" cy="1257574"/>
          </a:xfrm>
        </p:spPr>
        <p:txBody>
          <a:bodyPr rtlCol="0"/>
          <a:lstStyle/>
          <a:p>
            <a:pPr rtl="0"/>
            <a:r>
              <a:rPr lang="de-DE" dirty="0"/>
              <a:t>Alfons-Auer-Straße 18</a:t>
            </a:r>
          </a:p>
          <a:p>
            <a:pPr rtl="0"/>
            <a:r>
              <a:rPr lang="de-DE" dirty="0"/>
              <a:t>93053 Regensburg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EF5DB3-BEF6-4574-8A66-2510C4F06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9" y="4728333"/>
            <a:ext cx="3786075" cy="21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de-DE" dirty="0"/>
              <a:t>A</a:t>
            </a:r>
            <a:r>
              <a:rPr lang="de-DE" b="0" dirty="0"/>
              <a:t>uftragsdurchführung –</a:t>
            </a:r>
            <a:br>
              <a:rPr lang="de-DE" b="0" dirty="0"/>
            </a:br>
            <a:r>
              <a:rPr lang="de-DE" b="0" dirty="0"/>
              <a:t>Installation der TV-Empfangsanlage</a:t>
            </a:r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5ED4AF-960B-4298-8965-11AD004F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819D9CEB-A302-411C-9854-20F95D58A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676" y="1566025"/>
            <a:ext cx="6955549" cy="4613881"/>
          </a:xfrm>
        </p:spPr>
        <p:txBody>
          <a:bodyPr rtlCol="0"/>
          <a:lstStyle/>
          <a:p>
            <a:pPr rtl="0"/>
            <a:r>
              <a:rPr lang="de-DE" dirty="0"/>
              <a:t>Bei der Auftragsdurchführung installieren Sie Ihre geplante TV-Empfangsanlage an dem vorgesehenen Ort auf der Sportclub-Gaststätte. Dabei müssen Sie die Sicherheitsvorschriften beachten. Ebenso müssen Sie bei der Montage der Antennen und der anschließenden Leitungsverlegung gewisse Aspekte berücksichtigen.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Sicherheitsvorschriften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Ausrichtung der Antennen am Antennenmast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Verlegung der Antennenleitungen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F77549-92A0-4F2B-9939-0590F41F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140" y="1980568"/>
            <a:ext cx="4169860" cy="30834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7E14A9D-5AD8-4B61-93D8-1F36F04C2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535" y="4215658"/>
            <a:ext cx="1987826" cy="2641942"/>
          </a:xfrm>
          <a:prstGeom prst="rect">
            <a:avLst/>
          </a:prstGeom>
        </p:spPr>
      </p:pic>
      <p:pic>
        <p:nvPicPr>
          <p:cNvPr id="14" name="Grafik 13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BBD99091-42E7-42A7-85CE-F1C490179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113" y="5449617"/>
            <a:ext cx="1930610" cy="10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de-DE" dirty="0"/>
              <a:t>A</a:t>
            </a:r>
            <a:r>
              <a:rPr lang="de-DE" b="0" dirty="0"/>
              <a:t>uftragsauswertung –</a:t>
            </a:r>
            <a:br>
              <a:rPr lang="de-DE" b="0" dirty="0"/>
            </a:br>
            <a:r>
              <a:rPr lang="de-DE" b="0" dirty="0"/>
              <a:t>Überprüfung der TV-Empfangsanlage</a:t>
            </a:r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5ED4AF-960B-4298-8965-11AD004F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819D9CEB-A302-411C-9854-20F95D58A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676" y="1566025"/>
            <a:ext cx="6955549" cy="4613881"/>
          </a:xfrm>
        </p:spPr>
        <p:txBody>
          <a:bodyPr rtlCol="0"/>
          <a:lstStyle/>
          <a:p>
            <a:pPr rtl="0"/>
            <a:r>
              <a:rPr lang="de-DE" dirty="0"/>
              <a:t>Nach der Errichtung der von Ihnen geplanten TV-Empfangsanlage müssen Sie dies auch überprüfen! Nennen Sie die durchzuführenden Prüfungen!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Sie führen anschließend die Gleichstromprüfung der Antennenleitung durch. Erklären Sie, wie Sie die Antennenleitung der TV-Empfangsanlage überprüfen können!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Nennen Sie zwei Prüfgeräte, die besonders bei der Überprüfung von Satelliten-Empfangsanlagen eingesetzt werden!</a:t>
            </a:r>
          </a:p>
        </p:txBody>
      </p:sp>
    </p:spTree>
    <p:extLst>
      <p:ext uri="{BB962C8B-B14F-4D97-AF65-F5344CB8AC3E}">
        <p14:creationId xmlns:p14="http://schemas.microsoft.com/office/powerpoint/2010/main" val="423657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6B070BD8-8610-4F64-A93A-41F46C39E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246" b="12246"/>
          <a:stretch/>
        </p:blipFill>
        <p:spPr>
          <a:xfrm>
            <a:off x="359229" y="326570"/>
            <a:ext cx="11473542" cy="6204859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49" y="326570"/>
            <a:ext cx="8333222" cy="939798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Auftragsabschluss</a:t>
            </a:r>
            <a:endParaRPr lang="de-DE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257F6BCE-75BB-4ECD-BEA5-21C36A9CC0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980" r="6098"/>
          <a:stretch/>
        </p:blipFill>
        <p:spPr>
          <a:xfrm>
            <a:off x="430653" y="860944"/>
            <a:ext cx="6636773" cy="513708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5917" y="1427953"/>
            <a:ext cx="4961358" cy="1616252"/>
          </a:xfrm>
        </p:spPr>
        <p:txBody>
          <a:bodyPr rtlCol="0">
            <a:normAutofit/>
          </a:bodyPr>
          <a:lstStyle/>
          <a:p>
            <a:pPr rtl="0"/>
            <a:r>
              <a:rPr lang="de-DE" sz="3600" dirty="0"/>
              <a:t>P&amp;M Elektrotechnik KG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5916" y="3062867"/>
            <a:ext cx="4748981" cy="1257574"/>
          </a:xfrm>
        </p:spPr>
        <p:txBody>
          <a:bodyPr rtlCol="0"/>
          <a:lstStyle/>
          <a:p>
            <a:pPr rtl="0"/>
            <a:r>
              <a:rPr lang="de-DE" dirty="0"/>
              <a:t>Alfons-Auer-Straße 18</a:t>
            </a:r>
          </a:p>
          <a:p>
            <a:pPr rtl="0"/>
            <a:r>
              <a:rPr lang="de-DE" dirty="0"/>
              <a:t>93053 Regensburg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EF5DB3-BEF6-4574-8A66-2510C4F06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9" y="4728333"/>
            <a:ext cx="3786075" cy="21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6">
            <a:extLst>
              <a:ext uri="{FF2B5EF4-FFF2-40B4-BE49-F238E27FC236}">
                <a16:creationId xmlns:a16="http://schemas.microsoft.com/office/drawing/2014/main" id="{AE6DFCC4-2800-4143-873B-F358B36682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980" r="6098"/>
          <a:stretch/>
        </p:blipFill>
        <p:spPr>
          <a:xfrm>
            <a:off x="430653" y="860944"/>
            <a:ext cx="6636773" cy="5137089"/>
          </a:xfr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06F5A2E9-C9C9-412C-BA7E-32974CCB0F7D}"/>
              </a:ext>
            </a:extLst>
          </p:cNvPr>
          <p:cNvSpPr txBox="1">
            <a:spLocks/>
          </p:cNvSpPr>
          <p:nvPr/>
        </p:nvSpPr>
        <p:spPr>
          <a:xfrm>
            <a:off x="7155917" y="2006084"/>
            <a:ext cx="4961358" cy="161625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000" b="1" kern="1200">
                <a:solidFill>
                  <a:schemeClr val="accent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Auftragsbeschreibung</a:t>
            </a:r>
          </a:p>
        </p:txBody>
      </p:sp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C4600C0-B760-4F3F-AC11-BA760A62BA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9039" y="4728333"/>
            <a:ext cx="3786075" cy="21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6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9937C1-DC86-43D5-A5D1-C5919576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24" y="1365761"/>
            <a:ext cx="3055983" cy="1718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5" y="1365761"/>
            <a:ext cx="7342622" cy="1215566"/>
          </a:xfrm>
        </p:spPr>
        <p:txBody>
          <a:bodyPr rtlCol="0"/>
          <a:lstStyle/>
          <a:p>
            <a:pPr rtl="0"/>
            <a:r>
              <a:rPr lang="de-DE" dirty="0"/>
              <a:t>A</a:t>
            </a:r>
            <a:r>
              <a:rPr lang="de-DE" b="0" dirty="0"/>
              <a:t>uftragsbeschreibung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265" y="2627211"/>
            <a:ext cx="5521887" cy="3530080"/>
          </a:xfrm>
        </p:spPr>
        <p:txBody>
          <a:bodyPr rtlCol="0"/>
          <a:lstStyle/>
          <a:p>
            <a:pPr rtl="0"/>
            <a:r>
              <a:rPr lang="de-DE" sz="2400" dirty="0"/>
              <a:t>Sie sind eine angehende Elektrofachkraft im Bereich Energie- und Gebäudetechnik. Ihr Betrieb ist bekannt für die kompetente Umsetzung kundenspezifischer Systemlösungen. Als Erfolgsfaktor erweisen sich dabei die Kompetenz und Erfahrung Ihres Unternehmens in allen Bereichen der Elektroinstallation.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21055" r="21055"/>
          <a:stretch/>
        </p:blipFill>
        <p:spPr>
          <a:xfrm>
            <a:off x="6604000" y="0"/>
            <a:ext cx="5588000" cy="6872249"/>
          </a:xfrm>
        </p:spPr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E1FF62F-E8E4-41BA-990B-E588840A3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sp>
        <p:nvSpPr>
          <p:cNvPr id="19" name="Titel 3">
            <a:extLst>
              <a:ext uri="{FF2B5EF4-FFF2-40B4-BE49-F238E27FC236}">
                <a16:creationId xmlns:a16="http://schemas.microsoft.com/office/drawing/2014/main" id="{95EF82D7-C457-4ABD-8D74-6BC83B797D40}"/>
              </a:ext>
            </a:extLst>
          </p:cNvPr>
          <p:cNvSpPr txBox="1">
            <a:spLocks/>
          </p:cNvSpPr>
          <p:nvPr/>
        </p:nvSpPr>
        <p:spPr>
          <a:xfrm>
            <a:off x="395693" y="472083"/>
            <a:ext cx="7342622" cy="1215566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</a:t>
            </a:r>
            <a:r>
              <a:rPr lang="de-DE" b="0" dirty="0"/>
              <a:t>uftrags-</a:t>
            </a:r>
          </a:p>
          <a:p>
            <a:r>
              <a:rPr lang="de-DE" b="0" dirty="0" err="1"/>
              <a:t>beschreibung</a:t>
            </a:r>
            <a:endParaRPr lang="de-DE" b="0" dirty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E65C389C-E146-4421-9F42-C0A2C4EF1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695" y="1727076"/>
            <a:ext cx="4986344" cy="2639754"/>
          </a:xfrm>
        </p:spPr>
        <p:txBody>
          <a:bodyPr rtlCol="0"/>
          <a:lstStyle/>
          <a:p>
            <a:pPr rtl="0"/>
            <a:r>
              <a:rPr lang="de-DE" sz="2400" dirty="0"/>
              <a:t>Ein Sportclub möchte seine Gaststätte renovieren. Untenstehend sehen Sie die Gaststätte sowie das Gastzimmer mit dem Durchgang zum Speiseraum.</a:t>
            </a:r>
          </a:p>
        </p:txBody>
      </p:sp>
      <p:pic>
        <p:nvPicPr>
          <p:cNvPr id="3" name="Grafik 2" descr="Ein Bild, das Text, drinnen, Tisch, Boden enthält.&#10;&#10;Automatisch generierte Beschreibung">
            <a:extLst>
              <a:ext uri="{FF2B5EF4-FFF2-40B4-BE49-F238E27FC236}">
                <a16:creationId xmlns:a16="http://schemas.microsoft.com/office/drawing/2014/main" id="{E5DC7327-0A38-4B1B-A8FE-4DDD11A4B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822" y="3925194"/>
            <a:ext cx="3665936" cy="2734023"/>
          </a:xfrm>
          <a:prstGeom prst="rect">
            <a:avLst/>
          </a:prstGeom>
        </p:spPr>
      </p:pic>
      <p:pic>
        <p:nvPicPr>
          <p:cNvPr id="5" name="Grafik 4" descr="Ein Bild, das Text, Himmel, draußen, Schild enthält.&#10;&#10;Automatisch generierte Beschreibung">
            <a:extLst>
              <a:ext uri="{FF2B5EF4-FFF2-40B4-BE49-F238E27FC236}">
                <a16:creationId xmlns:a16="http://schemas.microsoft.com/office/drawing/2014/main" id="{D25B7154-C6F9-4DC6-B54C-8CA4B132D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90" y="3925195"/>
            <a:ext cx="3738512" cy="27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6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A6C2F2E-1801-403C-BF15-180553B4B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sp>
        <p:nvSpPr>
          <p:cNvPr id="27" name="Titel 3">
            <a:extLst>
              <a:ext uri="{FF2B5EF4-FFF2-40B4-BE49-F238E27FC236}">
                <a16:creationId xmlns:a16="http://schemas.microsoft.com/office/drawing/2014/main" id="{5ED47809-2226-40B7-8E01-C672FEF72EC4}"/>
              </a:ext>
            </a:extLst>
          </p:cNvPr>
          <p:cNvSpPr txBox="1">
            <a:spLocks/>
          </p:cNvSpPr>
          <p:nvPr/>
        </p:nvSpPr>
        <p:spPr>
          <a:xfrm>
            <a:off x="191912" y="-201952"/>
            <a:ext cx="7342622" cy="121556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</a:t>
            </a:r>
            <a:r>
              <a:rPr lang="de-DE" b="0" dirty="0"/>
              <a:t>uftragsbeschreibung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0B5B4156-D7FD-4FD0-9690-3DF716A9222B}"/>
              </a:ext>
            </a:extLst>
          </p:cNvPr>
          <p:cNvSpPr txBox="1">
            <a:spLocks/>
          </p:cNvSpPr>
          <p:nvPr/>
        </p:nvSpPr>
        <p:spPr>
          <a:xfrm>
            <a:off x="191912" y="1171387"/>
            <a:ext cx="8097323" cy="22576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Im Zuge der Renovierungsarbeiten hat der Gaststättenbetreiber Ihren Ausbildungsbetrieb beauftragt eine neue TV-Empfangsanlage zu installieren. Sie sollen diesen Auftrag vollständig und eigenverantwortlich bearbeiten. Weiterhin müssen Sie für anfallende Problem- und Fragestellungen fachgerechte Lösungen ausarbeiten. </a:t>
            </a:r>
          </a:p>
        </p:txBody>
      </p:sp>
      <p:pic>
        <p:nvPicPr>
          <p:cNvPr id="10" name="Grafik 9" descr="Ein Bild, das Text, drinnen, Tisch, Boden enthält.&#10;&#10;Automatisch generierte Beschreibung">
            <a:extLst>
              <a:ext uri="{FF2B5EF4-FFF2-40B4-BE49-F238E27FC236}">
                <a16:creationId xmlns:a16="http://schemas.microsoft.com/office/drawing/2014/main" id="{7C36400D-26EA-4960-9E3C-65364867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931" y="3586773"/>
            <a:ext cx="3665936" cy="2734023"/>
          </a:xfrm>
          <a:prstGeom prst="rect">
            <a:avLst/>
          </a:prstGeom>
        </p:spPr>
      </p:pic>
      <p:pic>
        <p:nvPicPr>
          <p:cNvPr id="11" name="Grafik 10" descr="Ein Bild, das Text, Himmel, draußen, Schild enthält.&#10;&#10;Automatisch generierte Beschreibung">
            <a:extLst>
              <a:ext uri="{FF2B5EF4-FFF2-40B4-BE49-F238E27FC236}">
                <a16:creationId xmlns:a16="http://schemas.microsoft.com/office/drawing/2014/main" id="{99AF0E72-B540-4DA9-83F8-74263517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698" y="3586773"/>
            <a:ext cx="3738512" cy="27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54E26-37ED-4B36-823B-C56EF9CA2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0756" y="0"/>
            <a:ext cx="7561244" cy="1616252"/>
          </a:xfrm>
        </p:spPr>
        <p:txBody>
          <a:bodyPr/>
          <a:lstStyle/>
          <a:p>
            <a:r>
              <a:rPr lang="de-DE" dirty="0"/>
              <a:t>Festlegung der Arbeitsschritte</a:t>
            </a:r>
          </a:p>
        </p:txBody>
      </p:sp>
      <p:pic>
        <p:nvPicPr>
          <p:cNvPr id="7" name="Bildplatzhalter 16">
            <a:extLst>
              <a:ext uri="{FF2B5EF4-FFF2-40B4-BE49-F238E27FC236}">
                <a16:creationId xmlns:a16="http://schemas.microsoft.com/office/drawing/2014/main" id="{7F6153F4-F6D7-42EE-92DD-926367168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r="6098"/>
          <a:stretch/>
        </p:blipFill>
        <p:spPr>
          <a:xfrm>
            <a:off x="916591" y="44886"/>
            <a:ext cx="3439349" cy="2662174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E09E345-09C6-4E31-B08C-A92739B3CE23}"/>
              </a:ext>
            </a:extLst>
          </p:cNvPr>
          <p:cNvSpPr txBox="1">
            <a:spLocks/>
          </p:cNvSpPr>
          <p:nvPr/>
        </p:nvSpPr>
        <p:spPr>
          <a:xfrm>
            <a:off x="3127462" y="3909618"/>
            <a:ext cx="4328492" cy="22576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/>
              <a:t>Bringen Sie die in Tabelle 1 aufgeführten Arbeitsschritte für den Auftrag „TV-Empfangsanlage für die Sportclub-Gaststätte“ in eine sinnvolle Reihenfolge!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3772A8-918F-4104-B17B-56A3ACE7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540" y="1676808"/>
            <a:ext cx="3932460" cy="49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7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54E26-37ED-4B36-823B-C56EF9CA2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0756" y="0"/>
            <a:ext cx="7561244" cy="1616252"/>
          </a:xfrm>
        </p:spPr>
        <p:txBody>
          <a:bodyPr/>
          <a:lstStyle/>
          <a:p>
            <a:r>
              <a:rPr lang="de-DE" dirty="0"/>
              <a:t>Festlegung der Arbeitsschritte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6824FF4-C3A4-4776-90DE-B6795212CCD6}"/>
              </a:ext>
            </a:extLst>
          </p:cNvPr>
          <p:cNvGraphicFramePr/>
          <p:nvPr/>
        </p:nvGraphicFramePr>
        <p:xfrm>
          <a:off x="1381540" y="2935731"/>
          <a:ext cx="10470874" cy="367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Bildplatzhalter 16">
            <a:extLst>
              <a:ext uri="{FF2B5EF4-FFF2-40B4-BE49-F238E27FC236}">
                <a16:creationId xmlns:a16="http://schemas.microsoft.com/office/drawing/2014/main" id="{7F6153F4-F6D7-42EE-92DD-9263671683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0" r="6098"/>
          <a:stretch/>
        </p:blipFill>
        <p:spPr>
          <a:xfrm>
            <a:off x="916591" y="44886"/>
            <a:ext cx="3439349" cy="2662174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38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de-DE" dirty="0"/>
              <a:t>A</a:t>
            </a:r>
            <a:r>
              <a:rPr lang="de-DE" b="0" dirty="0"/>
              <a:t>uftragsanalyse -</a:t>
            </a:r>
            <a:br>
              <a:rPr lang="de-DE" b="0" dirty="0"/>
            </a:br>
            <a:r>
              <a:rPr lang="de-DE" b="0" dirty="0"/>
              <a:t>Ermittlung von Kundenanforderungen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D7CE36F2-C321-46C5-AFD9-00917224D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679" y="1566025"/>
            <a:ext cx="8076026" cy="4802974"/>
          </a:xfrm>
        </p:spPr>
        <p:txBody>
          <a:bodyPr rtlCol="0"/>
          <a:lstStyle/>
          <a:p>
            <a:pPr marL="457200" indent="-457200" rtl="0">
              <a:buAutoNum type="arabicPeriod"/>
            </a:pPr>
            <a:r>
              <a:rPr lang="de-DE" dirty="0"/>
              <a:t>Besichtigung der Gaststätte</a:t>
            </a:r>
          </a:p>
          <a:p>
            <a:pPr marL="457200" indent="-457200" rtl="0">
              <a:buAutoNum type="arabicPeriod"/>
            </a:pPr>
            <a:r>
              <a:rPr lang="de-DE" dirty="0"/>
              <a:t>Klärung von Kundenfragen</a:t>
            </a:r>
          </a:p>
          <a:p>
            <a:pPr marL="457200" indent="-457200" rtl="0">
              <a:buAutoNum type="arabicPeriod"/>
            </a:pPr>
            <a:r>
              <a:rPr lang="de-DE" dirty="0"/>
              <a:t>Analyse des Lastenhefts</a:t>
            </a:r>
          </a:p>
          <a:p>
            <a:pPr marL="457200" indent="-457200" rtl="0">
              <a:buAutoNum type="arabicPeriod"/>
            </a:pPr>
            <a:endParaRPr lang="de-DE" dirty="0"/>
          </a:p>
          <a:p>
            <a:pPr rtl="0"/>
            <a:endParaRPr lang="de-DE" dirty="0"/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5ED4AF-960B-4298-8965-11AD004F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9EC83-A38F-4541-8E82-352309CB3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26" y="3017003"/>
            <a:ext cx="4934024" cy="336888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A9A8DE-0D60-4FE7-83E3-60502CE9B32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10" y="1973962"/>
            <a:ext cx="2904533" cy="29100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6D426E-6E9D-43DB-A376-4FEA04FCC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602" y="3231405"/>
            <a:ext cx="2946551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de-DE" dirty="0"/>
              <a:t>A</a:t>
            </a:r>
            <a:r>
              <a:rPr lang="de-DE" b="0" dirty="0"/>
              <a:t>uftragsplanung –</a:t>
            </a:r>
            <a:br>
              <a:rPr lang="de-DE" b="0" dirty="0"/>
            </a:br>
            <a:r>
              <a:rPr lang="de-DE" b="0" dirty="0"/>
              <a:t>Planung der TV-Empfangsanlage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D7CE36F2-C321-46C5-AFD9-00917224D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677" y="1566025"/>
            <a:ext cx="6672284" cy="4613881"/>
          </a:xfrm>
        </p:spPr>
        <p:txBody>
          <a:bodyPr rtlCol="0"/>
          <a:lstStyle/>
          <a:p>
            <a:pPr rtl="0"/>
            <a:r>
              <a:rPr lang="de-DE" dirty="0"/>
              <a:t>Nachdem Sie die Kundenanforderungen fachmännisch ermittelt haben, können Sie die TV-Empfangsanlage für die Sportclub-Gaststätte entsprechend dem Lastenheft planen. Erledigen Sie dafür folgende Handlungsschritte: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Auswahl einer geeigneten TV-Empfangsart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Aufbau der TV-Empfangsanlage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Auswahl geeigneter Betriebsmittel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Berechnung der Singalpegel</a:t>
            </a:r>
          </a:p>
          <a:p>
            <a:pPr marL="342900" indent="-342900" rtl="0">
              <a:buFontTx/>
              <a:buChar char="-"/>
            </a:pPr>
            <a:r>
              <a:rPr lang="de-DE" dirty="0"/>
              <a:t>Zeichnung des Anschlussplans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3A4210D-642A-4BA5-962E-36F2D7F65070}"/>
              </a:ext>
            </a:extLst>
          </p:cNvPr>
          <p:cNvSpPr/>
          <p:nvPr/>
        </p:nvSpPr>
        <p:spPr>
          <a:xfrm>
            <a:off x="6287709" y="4890362"/>
            <a:ext cx="1738510" cy="346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3F0CBC3-8D98-4D6A-8A80-86E061DE3690}"/>
              </a:ext>
            </a:extLst>
          </p:cNvPr>
          <p:cNvSpPr/>
          <p:nvPr/>
        </p:nvSpPr>
        <p:spPr>
          <a:xfrm>
            <a:off x="7378583" y="5364328"/>
            <a:ext cx="1738510" cy="241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906304-0861-46BE-B258-5D3C85A3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705" y="0"/>
            <a:ext cx="3597295" cy="202347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5544C7-D650-478C-BD37-C12747B8F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64885"/>
          <a:stretch/>
        </p:blipFill>
        <p:spPr>
          <a:xfrm>
            <a:off x="7449378" y="1950739"/>
            <a:ext cx="4742622" cy="1259409"/>
          </a:xfrm>
          <a:prstGeom prst="rect">
            <a:avLst/>
          </a:prstGeom>
        </p:spPr>
      </p:pic>
      <p:pic>
        <p:nvPicPr>
          <p:cNvPr id="11" name="Grafik 10" descr="Ein Bild, das Text, Antenne enthält.&#10;&#10;Automatisch generierte Beschreibung">
            <a:extLst>
              <a:ext uri="{FF2B5EF4-FFF2-40B4-BE49-F238E27FC236}">
                <a16:creationId xmlns:a16="http://schemas.microsoft.com/office/drawing/2014/main" id="{E84B21EB-EF9A-482F-B253-C5B202984F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7" r="12710"/>
          <a:stretch/>
        </p:blipFill>
        <p:spPr>
          <a:xfrm>
            <a:off x="7190961" y="2869746"/>
            <a:ext cx="3008387" cy="204715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55D2235-0519-4213-9971-369AFA945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205716" y="4427525"/>
            <a:ext cx="2395828" cy="179908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9058831-6D20-46C6-AB71-2DB3547F6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885" y="2899560"/>
            <a:ext cx="1643679" cy="372408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DA15D884-9C7F-479F-BD69-659DF4400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9883" y="4359424"/>
            <a:ext cx="2269747" cy="22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9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389_TF00951641.potx" id="{11057525-901F-4F80-BB0F-D0AC5961D089}" vid="{CA6B83B1-7A0D-45CA-ABC2-321A1564D01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Helle Präsentation mit Sechseck</Template>
  <TotalTime>0</TotalTime>
  <Words>380</Words>
  <Application>Microsoft Office PowerPoint</Application>
  <PresentationFormat>Breitbild</PresentationFormat>
  <Paragraphs>65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Gill Sans SemiBold</vt:lpstr>
      <vt:lpstr>Times New Roman</vt:lpstr>
      <vt:lpstr>Office-Design</vt:lpstr>
      <vt:lpstr>P&amp;M Elektrotechnik KG</vt:lpstr>
      <vt:lpstr>PowerPoint-Präsentation</vt:lpstr>
      <vt:lpstr>Auftragsbeschreibung</vt:lpstr>
      <vt:lpstr>PowerPoint-Präsentation</vt:lpstr>
      <vt:lpstr>PowerPoint-Präsentation</vt:lpstr>
      <vt:lpstr>Festlegung der Arbeitsschritte</vt:lpstr>
      <vt:lpstr>Festlegung der Arbeitsschritte</vt:lpstr>
      <vt:lpstr>Auftragsanalyse - Ermittlung von Kundenanforderungen</vt:lpstr>
      <vt:lpstr>Auftragsplanung – Planung der TV-Empfangsanlage</vt:lpstr>
      <vt:lpstr>Auftragsdurchführung – Installation der TV-Empfangsanlage</vt:lpstr>
      <vt:lpstr>Auftragsauswertung – Überprüfung der TV-Empfangsanlage</vt:lpstr>
      <vt:lpstr>Auftragsabschluss</vt:lpstr>
      <vt:lpstr>P&amp;M Elektrotechnik KG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P&amp;M Elektrotechnik KG</dc:title>
  <dc:creator>Matthias Winkler</dc:creator>
  <cp:lastModifiedBy>Matthias Winkler</cp:lastModifiedBy>
  <cp:revision>7</cp:revision>
  <dcterms:created xsi:type="dcterms:W3CDTF">2022-02-20T08:12:31Z</dcterms:created>
  <dcterms:modified xsi:type="dcterms:W3CDTF">2022-03-02T13:38:46Z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