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61" r:id="rId4"/>
    <p:sldId id="260" r:id="rId5"/>
    <p:sldId id="259" r:id="rId6"/>
    <p:sldId id="258" r:id="rId7"/>
    <p:sldId id="262" r:id="rId8"/>
    <p:sldId id="263" r:id="rId9"/>
    <p:sldId id="265" r:id="rId10"/>
    <p:sldId id="264" r:id="rId11"/>
    <p:sldId id="266" r:id="rId12"/>
    <p:sldId id="267" r:id="rId13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181B"/>
    <a:srgbClr val="0037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94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9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A913B-5ED4-41EA-9B0C-38CF354FF1CE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607"/>
            <a:ext cx="282277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2911000" y="9428607"/>
            <a:ext cx="84529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B5CE3695-E038-4D03-A506-8B5A566BE25A}" type="slidenum">
              <a:rPr lang="de-DE" smtClean="0"/>
              <a:pPr algn="ctr"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037" y="9428608"/>
            <a:ext cx="1515228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25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3F0D2-4183-421E-8DA0-AB1DC78A1E2C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0" y="9428607"/>
            <a:ext cx="282277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2911000" y="9428607"/>
            <a:ext cx="84529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B5CE3695-E038-4D03-A506-8B5A566BE25A}" type="slidenum">
              <a:rPr lang="de-DE" smtClean="0"/>
              <a:pPr algn="ctr"/>
              <a:t>‹Nr.›</a:t>
            </a:fld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037" y="9428608"/>
            <a:ext cx="1515228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852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90181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433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92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9" y="1052737"/>
            <a:ext cx="8568952" cy="4896544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42950" indent="-28575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521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keine Aufz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9" y="1052737"/>
            <a:ext cx="8568952" cy="4896544"/>
          </a:xfrm>
          <a:prstGeom prst="rect">
            <a:avLst/>
          </a:prstGeom>
        </p:spPr>
        <p:txBody>
          <a:bodyPr/>
          <a:lstStyle>
            <a:lvl1pPr marL="0" indent="0">
              <a:buFont typeface="Wingdings 3" panose="05040102010807070707" pitchFamily="18" charset="2"/>
              <a:buNone/>
              <a:defRPr/>
            </a:lvl1pPr>
            <a:lvl2pPr marL="457200" indent="0">
              <a:buFont typeface="Wingdings" panose="05000000000000000000" pitchFamily="2" charset="2"/>
              <a:buNone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96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3529" y="1052737"/>
            <a:ext cx="4172272" cy="4896544"/>
          </a:xfrm>
          <a:prstGeom prst="rect">
            <a:avLst/>
          </a:prstGeom>
        </p:spPr>
        <p:txBody>
          <a:bodyPr/>
          <a:lstStyle>
            <a:lvl1pPr marL="514350" indent="-51435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Wingdings" panose="05000000000000000000" pitchFamily="2" charset="2"/>
              <a:buChar char="§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051032"/>
            <a:ext cx="4172272" cy="4898250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Wingdings" panose="05000000000000000000" pitchFamily="2" charset="2"/>
              <a:buChar char="§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882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3529" y="1772817"/>
            <a:ext cx="4172272" cy="4176465"/>
          </a:xfrm>
          <a:prstGeom prst="rect">
            <a:avLst/>
          </a:prstGeom>
        </p:spPr>
        <p:txBody>
          <a:bodyPr/>
          <a:lstStyle>
            <a:lvl1pPr marL="514350" indent="-51435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Wingdings" panose="05000000000000000000" pitchFamily="2" charset="2"/>
              <a:buChar char="§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244280" cy="4176467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Wingdings" panose="05000000000000000000" pitchFamily="2" charset="2"/>
              <a:buChar char="§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3"/>
          </p:nvPr>
        </p:nvSpPr>
        <p:spPr>
          <a:xfrm>
            <a:off x="323528" y="1061046"/>
            <a:ext cx="417386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4"/>
          </p:nvPr>
        </p:nvSpPr>
        <p:spPr>
          <a:xfrm>
            <a:off x="4648200" y="1045864"/>
            <a:ext cx="424428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7635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601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82453" y="979877"/>
            <a:ext cx="6379096" cy="50405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 smtClean="0"/>
              <a:t>Titelmasterformat durch Klicken bearbeiten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86141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209109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708920"/>
            <a:ext cx="77724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>
                <a:solidFill>
                  <a:srgbClr val="90181B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0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7551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003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Rechteck 8"/>
          <p:cNvSpPr/>
          <p:nvPr/>
        </p:nvSpPr>
        <p:spPr>
          <a:xfrm>
            <a:off x="0" y="765432"/>
            <a:ext cx="4572000" cy="72000"/>
          </a:xfrm>
          <a:prstGeom prst="rect">
            <a:avLst/>
          </a:prstGeom>
          <a:solidFill>
            <a:srgbClr val="901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0" name="Rechteck 9"/>
          <p:cNvSpPr/>
          <p:nvPr/>
        </p:nvSpPr>
        <p:spPr>
          <a:xfrm>
            <a:off x="4572000" y="6093304"/>
            <a:ext cx="4572000" cy="72000"/>
          </a:xfrm>
          <a:prstGeom prst="rect">
            <a:avLst/>
          </a:prstGeom>
          <a:solidFill>
            <a:srgbClr val="901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268" y="6237312"/>
            <a:ext cx="1515228" cy="504056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0" y="837432"/>
            <a:ext cx="9144000" cy="52558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2246332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62" r:id="rId6"/>
    <p:sldLayoutId id="2147483655" r:id="rId7"/>
    <p:sldLayoutId id="2147483657" r:id="rId8"/>
    <p:sldLayoutId id="2147483651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/>
          <a:lstStyle/>
          <a:p>
            <a:r>
              <a:rPr lang="de-DE" dirty="0" smtClean="0"/>
              <a:t>Erstellung von Patch-Kabeln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6" t="31242" r="33039" b="46013"/>
          <a:stretch/>
        </p:blipFill>
        <p:spPr>
          <a:xfrm>
            <a:off x="2246222" y="3140968"/>
            <a:ext cx="421619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9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7</a:t>
            </a:r>
            <a:r>
              <a:rPr lang="de-DE" dirty="0" smtClean="0"/>
              <a:t>. Stecker krimpen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5119129" cy="400506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6012160" y="1844824"/>
            <a:ext cx="31318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Stecker komplett einschieben</a:t>
            </a:r>
          </a:p>
          <a:p>
            <a:r>
              <a:rPr lang="de-DE" dirty="0" smtClean="0"/>
              <a:t>Druck auf das Kabel ausüben</a:t>
            </a:r>
          </a:p>
          <a:p>
            <a:r>
              <a:rPr lang="de-DE" dirty="0" smtClean="0"/>
              <a:t>Zange schließen</a:t>
            </a:r>
          </a:p>
          <a:p>
            <a:r>
              <a:rPr lang="de-DE" dirty="0" smtClean="0"/>
              <a:t>Kontakte kontrollieren</a:t>
            </a:r>
          </a:p>
          <a:p>
            <a:r>
              <a:rPr lang="de-DE" dirty="0" smtClean="0"/>
              <a:t>Es sollten alle gepresst sein!!</a:t>
            </a:r>
          </a:p>
          <a:p>
            <a:endParaRPr lang="de-DE" dirty="0"/>
          </a:p>
          <a:p>
            <a:r>
              <a:rPr lang="de-DE" dirty="0" smtClean="0"/>
              <a:t>Knickschutz aufschieben!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339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8. Kabel testen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95936"/>
            <a:ext cx="6272697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9</a:t>
            </a:r>
            <a:r>
              <a:rPr lang="de-DE" dirty="0" smtClean="0"/>
              <a:t>. Das Endprodukt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844824"/>
            <a:ext cx="4165636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6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1. Knickschutz aufschieben</a:t>
            </a:r>
            <a:endParaRPr lang="de-DE" dirty="0"/>
          </a:p>
        </p:txBody>
      </p:sp>
      <p:sp>
        <p:nvSpPr>
          <p:cNvPr id="13" name="Untertitel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420888"/>
            <a:ext cx="5588861" cy="277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9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2. Kabel </a:t>
            </a:r>
            <a:r>
              <a:rPr lang="de-DE" dirty="0" err="1" smtClean="0"/>
              <a:t>abisolieren</a:t>
            </a:r>
            <a:endParaRPr lang="de-DE" dirty="0"/>
          </a:p>
        </p:txBody>
      </p:sp>
      <p:sp>
        <p:nvSpPr>
          <p:cNvPr id="13" name="Untertitel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348880"/>
            <a:ext cx="6802072" cy="290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7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3</a:t>
            </a:r>
            <a:r>
              <a:rPr lang="de-DE" dirty="0" smtClean="0"/>
              <a:t>. Folienschirm entfernen</a:t>
            </a:r>
            <a:endParaRPr lang="de-DE" dirty="0"/>
          </a:p>
        </p:txBody>
      </p:sp>
      <p:sp>
        <p:nvSpPr>
          <p:cNvPr id="13" name="Untertitel 12"/>
          <p:cNvSpPr>
            <a:spLocks noGrp="1"/>
          </p:cNvSpPr>
          <p:nvPr>
            <p:ph type="subTitle" idx="1"/>
          </p:nvPr>
        </p:nvSpPr>
        <p:spPr>
          <a:xfrm>
            <a:off x="1619672" y="5157192"/>
            <a:ext cx="6400800" cy="648072"/>
          </a:xfrm>
        </p:spPr>
        <p:txBody>
          <a:bodyPr/>
          <a:lstStyle/>
          <a:p>
            <a:pPr algn="l"/>
            <a:r>
              <a:rPr lang="de-DE" dirty="0">
                <a:solidFill>
                  <a:schemeClr val="tx1"/>
                </a:solidFill>
              </a:rPr>
              <a:t>u</a:t>
            </a:r>
            <a:r>
              <a:rPr lang="de-DE" dirty="0" smtClean="0">
                <a:solidFill>
                  <a:schemeClr val="tx1"/>
                </a:solidFill>
              </a:rPr>
              <a:t>nd Massedraht nach hinten biegen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060848"/>
            <a:ext cx="5305011" cy="289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8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4</a:t>
            </a:r>
            <a:r>
              <a:rPr lang="de-DE" dirty="0" smtClean="0"/>
              <a:t>. </a:t>
            </a:r>
            <a:r>
              <a:rPr lang="de-DE" dirty="0" err="1" smtClean="0"/>
              <a:t>Adernpaare</a:t>
            </a:r>
            <a:r>
              <a:rPr lang="de-DE" dirty="0" smtClean="0"/>
              <a:t> </a:t>
            </a:r>
            <a:r>
              <a:rPr lang="de-DE" dirty="0" err="1" smtClean="0"/>
              <a:t>entdrillen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021" y="2018032"/>
            <a:ext cx="4789985" cy="316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3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5</a:t>
            </a:r>
            <a:r>
              <a:rPr lang="de-DE" dirty="0" smtClean="0"/>
              <a:t>. und glatt ziehen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9" y="2157359"/>
            <a:ext cx="4571999" cy="254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5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6</a:t>
            </a:r>
            <a:r>
              <a:rPr lang="de-DE" dirty="0" smtClean="0"/>
              <a:t>. Einfädelhilfe aufschieben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988840"/>
            <a:ext cx="4554220" cy="241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6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6</a:t>
            </a:r>
            <a:r>
              <a:rPr lang="de-DE" dirty="0" smtClean="0"/>
              <a:t>. Adern kürzen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840278"/>
            <a:ext cx="3960440" cy="297033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475656" y="4941168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Ist auch mit Seitenschneider möglich!!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953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g</a:t>
            </a:r>
            <a:r>
              <a:rPr lang="de-DE" dirty="0" smtClean="0"/>
              <a:t>ekürzte Adern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1475656" y="4941168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Adern sollten 2mm länger sein als auf dem Bild gezeigt!!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976953"/>
            <a:ext cx="5226168" cy="299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orlage Präsentation BSI-BT CI">
  <a:themeElements>
    <a:clrScheme name="BS1BT-CI">
      <a:dk1>
        <a:sysClr val="windowText" lastClr="000000"/>
      </a:dk1>
      <a:lt1>
        <a:sysClr val="window" lastClr="FFFFFF"/>
      </a:lt1>
      <a:dk2>
        <a:srgbClr val="00377B"/>
      </a:dk2>
      <a:lt2>
        <a:srgbClr val="D9D9D9"/>
      </a:lt2>
      <a:accent1>
        <a:srgbClr val="00377B"/>
      </a:accent1>
      <a:accent2>
        <a:srgbClr val="871417"/>
      </a:accent2>
      <a:accent3>
        <a:srgbClr val="878787"/>
      </a:accent3>
      <a:accent4>
        <a:srgbClr val="37508E"/>
      </a:accent4>
      <a:accent5>
        <a:srgbClr val="A55543"/>
      </a:accent5>
      <a:accent6>
        <a:srgbClr val="A2A8CB"/>
      </a:accent6>
      <a:hlink>
        <a:srgbClr val="000000"/>
      </a:hlink>
      <a:folHlink>
        <a:srgbClr val="00000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 Präsentation BSI-BT CI.potx" id="{4824F00E-2978-4E23-9671-DD7A262FF4C2}" vid="{405280DD-34CC-4D70-B457-8BD611CA17B1}"/>
    </a:ext>
  </a:extLst>
</a:theme>
</file>

<file path=ppt/theme/theme2.xml><?xml version="1.0" encoding="utf-8"?>
<a:theme xmlns:a="http://schemas.openxmlformats.org/drawingml/2006/main" name="Office Theme">
  <a:themeElements>
    <a:clrScheme name="BS1-BT-CI">
      <a:dk1>
        <a:sysClr val="windowText" lastClr="000000"/>
      </a:dk1>
      <a:lt1>
        <a:sysClr val="window" lastClr="FFFFFF"/>
      </a:lt1>
      <a:dk2>
        <a:srgbClr val="00377B"/>
      </a:dk2>
      <a:lt2>
        <a:srgbClr val="D9D9D9"/>
      </a:lt2>
      <a:accent1>
        <a:srgbClr val="37508E"/>
      </a:accent1>
      <a:accent2>
        <a:srgbClr val="871417"/>
      </a:accent2>
      <a:accent3>
        <a:srgbClr val="808285"/>
      </a:accent3>
      <a:accent4>
        <a:srgbClr val="00377B"/>
      </a:accent4>
      <a:accent5>
        <a:srgbClr val="A1A8CB"/>
      </a:accent5>
      <a:accent6>
        <a:srgbClr val="A55543"/>
      </a:accent6>
      <a:hlink>
        <a:srgbClr val="000000"/>
      </a:hlink>
      <a:folHlink>
        <a:srgbClr val="00000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S1-BT-CI">
      <a:dk1>
        <a:sysClr val="windowText" lastClr="000000"/>
      </a:dk1>
      <a:lt1>
        <a:sysClr val="window" lastClr="FFFFFF"/>
      </a:lt1>
      <a:dk2>
        <a:srgbClr val="00377B"/>
      </a:dk2>
      <a:lt2>
        <a:srgbClr val="D9D9D9"/>
      </a:lt2>
      <a:accent1>
        <a:srgbClr val="37508E"/>
      </a:accent1>
      <a:accent2>
        <a:srgbClr val="871417"/>
      </a:accent2>
      <a:accent3>
        <a:srgbClr val="808285"/>
      </a:accent3>
      <a:accent4>
        <a:srgbClr val="00377B"/>
      </a:accent4>
      <a:accent5>
        <a:srgbClr val="A1A8CB"/>
      </a:accent5>
      <a:accent6>
        <a:srgbClr val="A55543"/>
      </a:accent6>
      <a:hlink>
        <a:srgbClr val="000000"/>
      </a:hlink>
      <a:folHlink>
        <a:srgbClr val="00000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 Präsentation BSI-BT CI</Template>
  <TotalTime>0</TotalTime>
  <Words>89</Words>
  <Application>Microsoft Office PowerPoint</Application>
  <PresentationFormat>Bildschirmpräsentation (4:3)</PresentationFormat>
  <Paragraphs>22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Courier New</vt:lpstr>
      <vt:lpstr>Gill Sans MT</vt:lpstr>
      <vt:lpstr>Wingdings</vt:lpstr>
      <vt:lpstr>Wingdings 3</vt:lpstr>
      <vt:lpstr>Vorlage Präsentation BSI-BT CI</vt:lpstr>
      <vt:lpstr>Erstellung von Patch-Kabeln</vt:lpstr>
      <vt:lpstr>1. Knickschutz aufschieben</vt:lpstr>
      <vt:lpstr>2. Kabel abisolieren</vt:lpstr>
      <vt:lpstr>3. Folienschirm entfernen</vt:lpstr>
      <vt:lpstr>4. Adernpaare entdrillen</vt:lpstr>
      <vt:lpstr>5. und glatt ziehen</vt:lpstr>
      <vt:lpstr>6. Einfädelhilfe aufschieben</vt:lpstr>
      <vt:lpstr>6. Adern kürzen</vt:lpstr>
      <vt:lpstr>gekürzte Adern</vt:lpstr>
      <vt:lpstr>7. Stecker krimpen</vt:lpstr>
      <vt:lpstr>8. Kabel testen</vt:lpstr>
      <vt:lpstr>9. Das Endprodukt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Lehrer</dc:creator>
  <cp:lastModifiedBy>Jürgen Högerle</cp:lastModifiedBy>
  <cp:revision>8</cp:revision>
  <cp:lastPrinted>2015-12-02T11:24:08Z</cp:lastPrinted>
  <dcterms:created xsi:type="dcterms:W3CDTF">2018-12-05T09:25:49Z</dcterms:created>
  <dcterms:modified xsi:type="dcterms:W3CDTF">2022-09-07T08:50:29Z</dcterms:modified>
</cp:coreProperties>
</file>