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81B"/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913B-5ED4-41EA-9B0C-38CF354FF1CE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07"/>
            <a:ext cx="282277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911000" y="9428607"/>
            <a:ext cx="84529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5CE3695-E038-4D03-A506-8B5A566BE25A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37" y="9428608"/>
            <a:ext cx="15152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2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F0D2-4183-421E-8DA0-AB1DC78A1E2C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0" y="9428607"/>
            <a:ext cx="282277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2911000" y="9428607"/>
            <a:ext cx="84529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5CE3695-E038-4D03-A506-8B5A566BE25A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37" y="9428608"/>
            <a:ext cx="15152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018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3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9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052737"/>
            <a:ext cx="8568952" cy="489654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2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eine Aufz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052737"/>
            <a:ext cx="8568952" cy="4896544"/>
          </a:xfrm>
          <a:prstGeom prst="rect">
            <a:avLst/>
          </a:prstGeom>
        </p:spPr>
        <p:txBody>
          <a:bodyPr/>
          <a:lstStyle>
            <a:lvl1pPr marL="0" indent="0">
              <a:buFont typeface="Wingdings 3" panose="05040102010807070707" pitchFamily="18" charset="2"/>
              <a:buNone/>
              <a:defRPr/>
            </a:lvl1pPr>
            <a:lvl2pPr marL="457200" indent="0">
              <a:buFont typeface="Wingdings" panose="05000000000000000000" pitchFamily="2" charset="2"/>
              <a:buNone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9" y="1052737"/>
            <a:ext cx="4172272" cy="4896544"/>
          </a:xfrm>
          <a:prstGeom prst="rect">
            <a:avLst/>
          </a:prstGeom>
        </p:spPr>
        <p:txBody>
          <a:bodyPr/>
          <a:lstStyle>
            <a:lvl1pPr marL="514350" indent="-51435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51032"/>
            <a:ext cx="4172272" cy="48982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8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9" y="1772817"/>
            <a:ext cx="4172272" cy="4176465"/>
          </a:xfrm>
          <a:prstGeom prst="rect">
            <a:avLst/>
          </a:prstGeom>
        </p:spPr>
        <p:txBody>
          <a:bodyPr/>
          <a:lstStyle>
            <a:lvl1pPr marL="514350" indent="-51435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244280" cy="417646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323528" y="1061046"/>
            <a:ext cx="417386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4"/>
          </p:nvPr>
        </p:nvSpPr>
        <p:spPr>
          <a:xfrm>
            <a:off x="4648200" y="1045864"/>
            <a:ext cx="424428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3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0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82453" y="979877"/>
            <a:ext cx="6379096" cy="5040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Titelmasterformat durch Klicken bearbeiten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14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0910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90181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/>
          <p:cNvSpPr/>
          <p:nvPr/>
        </p:nvSpPr>
        <p:spPr>
          <a:xfrm>
            <a:off x="0" y="765432"/>
            <a:ext cx="4572000" cy="72000"/>
          </a:xfrm>
          <a:prstGeom prst="rect">
            <a:avLst/>
          </a:prstGeom>
          <a:solidFill>
            <a:srgbClr val="90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/>
        </p:nvSpPr>
        <p:spPr>
          <a:xfrm>
            <a:off x="4572000" y="6093304"/>
            <a:ext cx="4572000" cy="72000"/>
          </a:xfrm>
          <a:prstGeom prst="rect">
            <a:avLst/>
          </a:prstGeom>
          <a:solidFill>
            <a:srgbClr val="90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8" y="6237312"/>
            <a:ext cx="1515228" cy="50405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837432"/>
            <a:ext cx="9144000" cy="5255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24633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5" r:id="rId7"/>
    <p:sldLayoutId id="2147483657" r:id="rId8"/>
    <p:sldLayoutId id="2147483651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de-DE" dirty="0" smtClean="0"/>
              <a:t>Erstellung von Patch-Kabeln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6" t="31242" r="33039" b="46013"/>
          <a:stretch/>
        </p:blipFill>
        <p:spPr>
          <a:xfrm>
            <a:off x="2246222" y="3140968"/>
            <a:ext cx="42161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 Stecker krimpen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5119129" cy="40050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012160" y="1844824"/>
            <a:ext cx="3131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Stecker komplett einschieben</a:t>
            </a:r>
          </a:p>
          <a:p>
            <a:r>
              <a:rPr lang="de-DE" dirty="0" smtClean="0"/>
              <a:t>Druck auf das Kabel ausüben</a:t>
            </a:r>
          </a:p>
          <a:p>
            <a:r>
              <a:rPr lang="de-DE" dirty="0" smtClean="0"/>
              <a:t>Zange schließen</a:t>
            </a:r>
          </a:p>
          <a:p>
            <a:r>
              <a:rPr lang="de-DE" dirty="0" smtClean="0"/>
              <a:t>Kontakte kontrollieren</a:t>
            </a:r>
          </a:p>
          <a:p>
            <a:r>
              <a:rPr lang="de-DE" dirty="0" smtClean="0"/>
              <a:t>Es sollten alle gepresst sein!!</a:t>
            </a:r>
          </a:p>
          <a:p>
            <a:endParaRPr lang="de-DE" dirty="0"/>
          </a:p>
          <a:p>
            <a:r>
              <a:rPr lang="de-DE" dirty="0" smtClean="0"/>
              <a:t>Knickschutz aufschieben!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3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8. Kabel testen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95936"/>
            <a:ext cx="627269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9</a:t>
            </a:r>
            <a:r>
              <a:rPr lang="de-DE" dirty="0" smtClean="0"/>
              <a:t>. Das Endprodukt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1656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1. Knickschutz aufschieben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5588861" cy="2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2. Kabel </a:t>
            </a:r>
            <a:r>
              <a:rPr lang="de-DE" dirty="0" err="1" smtClean="0"/>
              <a:t>abisolieren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802072" cy="29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Folienschirm entfernen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400800" cy="648072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u</a:t>
            </a:r>
            <a:r>
              <a:rPr lang="de-DE" dirty="0" smtClean="0">
                <a:solidFill>
                  <a:schemeClr val="tx1"/>
                </a:solidFill>
              </a:rPr>
              <a:t>nd Massedraht nach hinten biegen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305011" cy="28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dirty="0" err="1" smtClean="0"/>
              <a:t>Adernpaare</a:t>
            </a:r>
            <a:r>
              <a:rPr lang="de-DE" dirty="0" smtClean="0"/>
              <a:t> </a:t>
            </a:r>
            <a:r>
              <a:rPr lang="de-DE" dirty="0" err="1" smtClean="0"/>
              <a:t>entdrillen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21" y="2018032"/>
            <a:ext cx="4789985" cy="3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 und glatt ziehen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9" y="2157359"/>
            <a:ext cx="4571999" cy="25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6</a:t>
            </a:r>
            <a:r>
              <a:rPr lang="de-DE" dirty="0" smtClean="0"/>
              <a:t>. Einfädelhilfe aufschieben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4554220" cy="24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6</a:t>
            </a:r>
            <a:r>
              <a:rPr lang="de-DE" dirty="0" smtClean="0"/>
              <a:t>. Adern kürzen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0278"/>
            <a:ext cx="3960440" cy="29703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475656" y="494116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Ist auch mit Seitenschneider möglich!!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5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g</a:t>
            </a:r>
            <a:r>
              <a:rPr lang="de-DE" dirty="0" smtClean="0"/>
              <a:t>ekürzte Adern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75656" y="494116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Adern sollten 2mm länger sein als auf dem Bild gezeigt!!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76953"/>
            <a:ext cx="5226168" cy="29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räsentation BSI-BT CI">
  <a:themeElements>
    <a:clrScheme name="BS1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00377B"/>
      </a:accent1>
      <a:accent2>
        <a:srgbClr val="871417"/>
      </a:accent2>
      <a:accent3>
        <a:srgbClr val="878787"/>
      </a:accent3>
      <a:accent4>
        <a:srgbClr val="37508E"/>
      </a:accent4>
      <a:accent5>
        <a:srgbClr val="A55543"/>
      </a:accent5>
      <a:accent6>
        <a:srgbClr val="A2A8CB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räsentation BSI-BT CI.potx" id="{4824F00E-2978-4E23-9671-DD7A262FF4C2}" vid="{405280DD-34CC-4D70-B457-8BD611CA17B1}"/>
    </a:ext>
  </a:extLst>
</a:theme>
</file>

<file path=ppt/theme/theme2.xml><?xml version="1.0" encoding="utf-8"?>
<a:theme xmlns:a="http://schemas.openxmlformats.org/drawingml/2006/main" name="Office Theme">
  <a:themeElements>
    <a:clrScheme name="BS1-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37508E"/>
      </a:accent1>
      <a:accent2>
        <a:srgbClr val="871417"/>
      </a:accent2>
      <a:accent3>
        <a:srgbClr val="808285"/>
      </a:accent3>
      <a:accent4>
        <a:srgbClr val="00377B"/>
      </a:accent4>
      <a:accent5>
        <a:srgbClr val="A1A8CB"/>
      </a:accent5>
      <a:accent6>
        <a:srgbClr val="A55543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S1-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37508E"/>
      </a:accent1>
      <a:accent2>
        <a:srgbClr val="871417"/>
      </a:accent2>
      <a:accent3>
        <a:srgbClr val="808285"/>
      </a:accent3>
      <a:accent4>
        <a:srgbClr val="00377B"/>
      </a:accent4>
      <a:accent5>
        <a:srgbClr val="A1A8CB"/>
      </a:accent5>
      <a:accent6>
        <a:srgbClr val="A55543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 BSI-BT CI</Template>
  <TotalTime>0</TotalTime>
  <Words>89</Words>
  <Application>Microsoft Office PowerPoint</Application>
  <PresentationFormat>Bildschirmpräsentation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Gill Sans MT</vt:lpstr>
      <vt:lpstr>Wingdings</vt:lpstr>
      <vt:lpstr>Wingdings 3</vt:lpstr>
      <vt:lpstr>Vorlage Präsentation BSI-BT CI</vt:lpstr>
      <vt:lpstr>Erstellung von Patch-Kabeln</vt:lpstr>
      <vt:lpstr>1. Knickschutz aufschieben</vt:lpstr>
      <vt:lpstr>2. Kabel abisolieren</vt:lpstr>
      <vt:lpstr>3. Folienschirm entfernen</vt:lpstr>
      <vt:lpstr>4. Adernpaare entdrillen</vt:lpstr>
      <vt:lpstr>5. und glatt ziehen</vt:lpstr>
      <vt:lpstr>6. Einfädelhilfe aufschieben</vt:lpstr>
      <vt:lpstr>6. Adern kürzen</vt:lpstr>
      <vt:lpstr>gekürzte Adern</vt:lpstr>
      <vt:lpstr>7. Stecker krimpen</vt:lpstr>
      <vt:lpstr>8. Kabel testen</vt:lpstr>
      <vt:lpstr>9. Das Endprodukt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Jürgen Högerle</cp:lastModifiedBy>
  <cp:revision>8</cp:revision>
  <cp:lastPrinted>2015-12-02T11:24:08Z</cp:lastPrinted>
  <dcterms:created xsi:type="dcterms:W3CDTF">2018-12-05T09:25:49Z</dcterms:created>
  <dcterms:modified xsi:type="dcterms:W3CDTF">2022-09-07T08:50:29Z</dcterms:modified>
</cp:coreProperties>
</file>