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265" r:id="rId3"/>
    <p:sldId id="257" r:id="rId4"/>
    <p:sldId id="261" r:id="rId5"/>
    <p:sldId id="260" r:id="rId6"/>
    <p:sldId id="259" r:id="rId7"/>
    <p:sldId id="258" r:id="rId8"/>
    <p:sldId id="262" r:id="rId9"/>
    <p:sldId id="263" r:id="rId10"/>
    <p:sldId id="264" r:id="rId11"/>
    <p:sldId id="267" r:id="rId12"/>
    <p:sldId id="270" r:id="rId13"/>
    <p:sldId id="269" r:id="rId14"/>
    <p:sldId id="268" r:id="rId15"/>
    <p:sldId id="274" r:id="rId16"/>
    <p:sldId id="273" r:id="rId17"/>
    <p:sldId id="272" r:id="rId18"/>
    <p:sldId id="266" r:id="rId19"/>
  </p:sldIdLst>
  <p:sldSz cx="9144000" cy="6858000" type="screen4x3"/>
  <p:notesSz cx="6797675" cy="9928225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0181B"/>
    <a:srgbClr val="0037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ittlere Formatvorlag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5620"/>
    <p:restoredTop sz="94660"/>
  </p:normalViewPr>
  <p:slideViewPr>
    <p:cSldViewPr>
      <p:cViewPr varScale="1">
        <p:scale>
          <a:sx n="113" d="100"/>
          <a:sy n="113" d="100"/>
        </p:scale>
        <p:origin x="948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2" d="100"/>
          <a:sy n="82" d="100"/>
        </p:scale>
        <p:origin x="397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6A913B-5ED4-41EA-9B0C-38CF354FF1CE}" type="datetimeFigureOut">
              <a:rPr lang="de-DE" smtClean="0"/>
              <a:t>07.09.2022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8607"/>
            <a:ext cx="282277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2911000" y="9428607"/>
            <a:ext cx="84529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algn="ctr"/>
            <a:fld id="{B5CE3695-E038-4D03-A506-8B5A566BE25A}" type="slidenum">
              <a:rPr lang="de-DE" smtClean="0"/>
              <a:pPr algn="ctr"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9037" y="9428608"/>
            <a:ext cx="1515228" cy="50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8252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B3F0D2-4183-421E-8DA0-AB1DC78A1E2C}" type="datetimeFigureOut">
              <a:rPr lang="de-DE" smtClean="0"/>
              <a:t>07.09.2022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9" name="Fußzeilenplatzhalter 3"/>
          <p:cNvSpPr>
            <a:spLocks noGrp="1"/>
          </p:cNvSpPr>
          <p:nvPr>
            <p:ph type="ftr" sz="quarter" idx="4"/>
          </p:nvPr>
        </p:nvSpPr>
        <p:spPr>
          <a:xfrm>
            <a:off x="0" y="9428607"/>
            <a:ext cx="282277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10" name="Foliennummernplatzhalter 4"/>
          <p:cNvSpPr>
            <a:spLocks noGrp="1"/>
          </p:cNvSpPr>
          <p:nvPr>
            <p:ph type="sldNum" sz="quarter" idx="5"/>
          </p:nvPr>
        </p:nvSpPr>
        <p:spPr>
          <a:xfrm>
            <a:off x="2911000" y="9428607"/>
            <a:ext cx="84529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algn="ctr"/>
            <a:fld id="{B5CE3695-E038-4D03-A506-8B5A566BE25A}" type="slidenum">
              <a:rPr lang="de-DE" smtClean="0"/>
              <a:pPr algn="ctr"/>
              <a:t>‹Nr.›</a:t>
            </a:fld>
            <a:endParaRPr lang="de-DE" dirty="0"/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9037" y="9428608"/>
            <a:ext cx="1515228" cy="50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8526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800"/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rgbClr val="90181B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0A22F-0290-4F72-9D54-A7C43E5175EA}" type="datetimeFigureOut">
              <a:rPr lang="de-DE" smtClean="0"/>
              <a:t>07.09.2022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28D06-6C55-4F36-9521-F253A4A9D68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44331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20"/>
    </mc:Choice>
    <mc:Fallback xmlns="">
      <p:transition spd="slow" advTm="5020"/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513" y="120742"/>
            <a:ext cx="8784976" cy="523220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0A22F-0290-4F72-9D54-A7C43E5175EA}" type="datetimeFigureOut">
              <a:rPr lang="de-DE" smtClean="0"/>
              <a:t>07.09.2022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28D06-6C55-4F36-9521-F253A4A9D68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1922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20"/>
    </mc:Choice>
    <mc:Fallback xmlns="">
      <p:transition spd="slow" advTm="5020"/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513" y="120742"/>
            <a:ext cx="8784976" cy="523220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9" y="1052737"/>
            <a:ext cx="8568952" cy="4896544"/>
          </a:xfrm>
          <a:prstGeom prst="rect">
            <a:avLst/>
          </a:prstGeo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  <a:lvl2pPr marL="742950" indent="-285750">
              <a:buFont typeface="Wingdings" panose="05000000000000000000" pitchFamily="2" charset="2"/>
              <a:buChar char="§"/>
              <a:defRPr/>
            </a:lvl2pPr>
            <a:lvl3pPr marL="1143000" indent="-228600">
              <a:buFont typeface="Courier New" panose="02070309020205020404" pitchFamily="49" charset="0"/>
              <a:buChar char="o"/>
              <a:defRPr/>
            </a:lvl3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0A22F-0290-4F72-9D54-A7C43E5175EA}" type="datetimeFigureOut">
              <a:rPr lang="de-DE" smtClean="0"/>
              <a:t>07.09.2022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28D06-6C55-4F36-9521-F253A4A9D68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5215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20"/>
    </mc:Choice>
    <mc:Fallback xmlns="">
      <p:transition spd="slow" advTm="5020"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 keine Aufz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513" y="120742"/>
            <a:ext cx="8784976" cy="523220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9" y="1052737"/>
            <a:ext cx="8568952" cy="4896544"/>
          </a:xfrm>
          <a:prstGeom prst="rect">
            <a:avLst/>
          </a:prstGeom>
        </p:spPr>
        <p:txBody>
          <a:bodyPr/>
          <a:lstStyle>
            <a:lvl1pPr marL="0" indent="0">
              <a:buFont typeface="Wingdings 3" panose="05040102010807070707" pitchFamily="18" charset="2"/>
              <a:buNone/>
              <a:defRPr/>
            </a:lvl1pPr>
            <a:lvl2pPr marL="457200" indent="0">
              <a:buFont typeface="Wingdings" panose="05000000000000000000" pitchFamily="2" charset="2"/>
              <a:buNone/>
              <a:defRPr/>
            </a:lvl2pPr>
            <a:lvl3pPr marL="1143000" indent="-228600">
              <a:buFont typeface="Arial" panose="020B0604020202020204" pitchFamily="34" charset="0"/>
              <a:buChar char="•"/>
              <a:defRPr/>
            </a:lvl3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0A22F-0290-4F72-9D54-A7C43E5175EA}" type="datetimeFigureOut">
              <a:rPr lang="de-DE" smtClean="0"/>
              <a:t>07.09.2022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28D06-6C55-4F36-9521-F253A4A9D68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5967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20"/>
    </mc:Choice>
    <mc:Fallback xmlns="">
      <p:transition spd="slow" advTm="5020"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23529" y="1052737"/>
            <a:ext cx="4172272" cy="4896544"/>
          </a:xfrm>
          <a:prstGeom prst="rect">
            <a:avLst/>
          </a:prstGeom>
        </p:spPr>
        <p:txBody>
          <a:bodyPr/>
          <a:lstStyle>
            <a:lvl1pPr marL="514350" indent="-514350">
              <a:buFont typeface="Arial" panose="020B0604020202020204" pitchFamily="34" charset="0"/>
              <a:buChar char="•"/>
              <a:defRPr sz="2800"/>
            </a:lvl1pPr>
            <a:lvl2pPr marL="742950" indent="-285750">
              <a:buFont typeface="Wingdings" panose="05000000000000000000" pitchFamily="2" charset="2"/>
              <a:buChar char="§"/>
              <a:defRPr sz="2400"/>
            </a:lvl2pPr>
            <a:lvl3pPr marL="1143000" indent="-228600">
              <a:buFont typeface="Courier New" panose="02070309020205020404" pitchFamily="49" charset="0"/>
              <a:buChar char="o"/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051032"/>
            <a:ext cx="4172272" cy="4898250"/>
          </a:xfrm>
          <a:prstGeom prst="rect">
            <a:avLst/>
          </a:prstGeo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800"/>
            </a:lvl1pPr>
            <a:lvl2pPr marL="742950" indent="-285750">
              <a:buFont typeface="Wingdings" panose="05000000000000000000" pitchFamily="2" charset="2"/>
              <a:buChar char="§"/>
              <a:defRPr sz="2400"/>
            </a:lvl2pPr>
            <a:lvl3pPr marL="1143000" indent="-228600">
              <a:buFont typeface="Courier New" panose="02070309020205020404" pitchFamily="49" charset="0"/>
              <a:buChar char="o"/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0A22F-0290-4F72-9D54-A7C43E5175EA}" type="datetimeFigureOut">
              <a:rPr lang="de-DE" smtClean="0"/>
              <a:t>07.09.2022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28D06-6C55-4F36-9521-F253A4A9D689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179513" y="120742"/>
            <a:ext cx="8784976" cy="523220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38827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20"/>
    </mc:Choice>
    <mc:Fallback xmlns="">
      <p:transition spd="slow" advTm="5020"/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23529" y="1772817"/>
            <a:ext cx="4172272" cy="4176465"/>
          </a:xfrm>
          <a:prstGeom prst="rect">
            <a:avLst/>
          </a:prstGeom>
        </p:spPr>
        <p:txBody>
          <a:bodyPr/>
          <a:lstStyle>
            <a:lvl1pPr marL="514350" indent="-514350">
              <a:buFont typeface="Arial" panose="020B0604020202020204" pitchFamily="34" charset="0"/>
              <a:buChar char="•"/>
              <a:defRPr sz="2800"/>
            </a:lvl1pPr>
            <a:lvl2pPr marL="742950" indent="-285750">
              <a:buFont typeface="Wingdings" panose="05000000000000000000" pitchFamily="2" charset="2"/>
              <a:buChar char="§"/>
              <a:defRPr sz="2400"/>
            </a:lvl2pPr>
            <a:lvl3pPr marL="1143000" indent="-228600">
              <a:buFont typeface="Courier New" panose="02070309020205020404" pitchFamily="49" charset="0"/>
              <a:buChar char="o"/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772816"/>
            <a:ext cx="4244280" cy="4176467"/>
          </a:xfrm>
          <a:prstGeom prst="rect">
            <a:avLst/>
          </a:prstGeo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800"/>
            </a:lvl1pPr>
            <a:lvl2pPr marL="742950" indent="-285750">
              <a:buFont typeface="Wingdings" panose="05000000000000000000" pitchFamily="2" charset="2"/>
              <a:buChar char="§"/>
              <a:defRPr sz="2400"/>
            </a:lvl2pPr>
            <a:lvl3pPr marL="1143000" indent="-228600">
              <a:buFont typeface="Courier New" panose="02070309020205020404" pitchFamily="49" charset="0"/>
              <a:buChar char="o"/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0A22F-0290-4F72-9D54-A7C43E5175EA}" type="datetimeFigureOut">
              <a:rPr lang="de-DE" smtClean="0"/>
              <a:t>07.09.2022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28D06-6C55-4F36-9521-F253A4A9D689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179513" y="120742"/>
            <a:ext cx="8784976" cy="523220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idx="13"/>
          </p:nvPr>
        </p:nvSpPr>
        <p:spPr>
          <a:xfrm>
            <a:off x="323528" y="1061046"/>
            <a:ext cx="4173860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0" name="Textplatzhalter 2"/>
          <p:cNvSpPr>
            <a:spLocks noGrp="1"/>
          </p:cNvSpPr>
          <p:nvPr>
            <p:ph type="body" idx="14"/>
          </p:nvPr>
        </p:nvSpPr>
        <p:spPr>
          <a:xfrm>
            <a:off x="4648200" y="1045864"/>
            <a:ext cx="4244280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476359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20"/>
    </mc:Choice>
    <mc:Fallback xmlns="">
      <p:transition spd="slow" advTm="5020"/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0A22F-0290-4F72-9D54-A7C43E5175EA}" type="datetimeFigureOut">
              <a:rPr lang="de-DE" smtClean="0"/>
              <a:t>07.09.2022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28D06-6C55-4F36-9521-F253A4A9D68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86015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20"/>
    </mc:Choice>
    <mc:Fallback xmlns="">
      <p:transition spd="slow" advTm="5020"/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382453" y="979877"/>
            <a:ext cx="6379096" cy="504056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0A22F-0290-4F72-9D54-A7C43E5175EA}" type="datetimeFigureOut">
              <a:rPr lang="de-DE" smtClean="0"/>
              <a:t>07.09.2022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28D06-6C55-4F36-9521-F253A4A9D689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Titel 1"/>
          <p:cNvSpPr txBox="1">
            <a:spLocks/>
          </p:cNvSpPr>
          <p:nvPr userDrawn="1"/>
        </p:nvSpPr>
        <p:spPr>
          <a:xfrm>
            <a:off x="179513" y="120742"/>
            <a:ext cx="8784976" cy="5232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3200" dirty="0" smtClean="0"/>
              <a:t>Titelmasterformat durch Klicken bearbeiten</a:t>
            </a:r>
            <a:endParaRPr lang="de-DE" sz="3200" dirty="0"/>
          </a:p>
        </p:txBody>
      </p:sp>
    </p:spTree>
    <p:extLst>
      <p:ext uri="{BB962C8B-B14F-4D97-AF65-F5344CB8AC3E}">
        <p14:creationId xmlns:p14="http://schemas.microsoft.com/office/powerpoint/2010/main" val="1861411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20"/>
    </mc:Choice>
    <mc:Fallback xmlns="">
      <p:transition spd="slow" advTm="5020"/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209109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708920"/>
            <a:ext cx="7772400" cy="1500187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400">
                <a:solidFill>
                  <a:srgbClr val="90181B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0A22F-0290-4F72-9D54-A7C43E5175EA}" type="datetimeFigureOut">
              <a:rPr lang="de-DE" smtClean="0"/>
              <a:t>07.09.2022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28D06-6C55-4F36-9521-F253A4A9D68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3900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20"/>
    </mc:Choice>
    <mc:Fallback xmlns="">
      <p:transition spd="slow" advTm="5020"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40A22F-0290-4F72-9D54-A7C43E5175EA}" type="datetimeFigureOut">
              <a:rPr lang="de-DE" smtClean="0"/>
              <a:t>07.09.2022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7551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528D06-6C55-4F36-9521-F253A4A9D689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Rechteck 7"/>
          <p:cNvSpPr/>
          <p:nvPr/>
        </p:nvSpPr>
        <p:spPr>
          <a:xfrm>
            <a:off x="0" y="0"/>
            <a:ext cx="9144000" cy="764704"/>
          </a:xfrm>
          <a:prstGeom prst="rect">
            <a:avLst/>
          </a:prstGeom>
          <a:solidFill>
            <a:srgbClr val="0037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9" name="Rechteck 8"/>
          <p:cNvSpPr/>
          <p:nvPr/>
        </p:nvSpPr>
        <p:spPr>
          <a:xfrm>
            <a:off x="0" y="765432"/>
            <a:ext cx="4572000" cy="72000"/>
          </a:xfrm>
          <a:prstGeom prst="rect">
            <a:avLst/>
          </a:prstGeom>
          <a:solidFill>
            <a:srgbClr val="9018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10" name="Rechteck 9"/>
          <p:cNvSpPr/>
          <p:nvPr/>
        </p:nvSpPr>
        <p:spPr>
          <a:xfrm>
            <a:off x="4572000" y="6093304"/>
            <a:ext cx="4572000" cy="72000"/>
          </a:xfrm>
          <a:prstGeom prst="rect">
            <a:avLst/>
          </a:prstGeom>
          <a:solidFill>
            <a:srgbClr val="9018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268" y="6237312"/>
            <a:ext cx="1515228" cy="504056"/>
          </a:xfrm>
          <a:prstGeom prst="rect">
            <a:avLst/>
          </a:prstGeom>
        </p:spPr>
      </p:pic>
      <p:sp>
        <p:nvSpPr>
          <p:cNvPr id="12" name="Rechteck 11"/>
          <p:cNvSpPr/>
          <p:nvPr/>
        </p:nvSpPr>
        <p:spPr>
          <a:xfrm>
            <a:off x="0" y="837432"/>
            <a:ext cx="9144000" cy="525587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</p:spTree>
    <p:extLst>
      <p:ext uri="{BB962C8B-B14F-4D97-AF65-F5344CB8AC3E}">
        <p14:creationId xmlns:p14="http://schemas.microsoft.com/office/powerpoint/2010/main" val="2246332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61" r:id="rId4"/>
    <p:sldLayoutId id="2147483652" r:id="rId5"/>
    <p:sldLayoutId id="2147483662" r:id="rId6"/>
    <p:sldLayoutId id="2147483655" r:id="rId7"/>
    <p:sldLayoutId id="2147483657" r:id="rId8"/>
    <p:sldLayoutId id="2147483651" r:id="rId9"/>
  </p:sldLayoutIdLst>
  <mc:AlternateContent xmlns:mc="http://schemas.openxmlformats.org/markup-compatibility/2006" xmlns:p14="http://schemas.microsoft.com/office/powerpoint/2010/main">
    <mc:Choice Requires="p14">
      <p:transition spd="slow" p14:dur="2000" advTm="5020"/>
    </mc:Choice>
    <mc:Fallback xmlns="">
      <p:transition spd="slow" advTm="5020"/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/>
          <p:cNvSpPr>
            <a:spLocks noGrp="1"/>
          </p:cNvSpPr>
          <p:nvPr>
            <p:ph type="ctrTitle"/>
          </p:nvPr>
        </p:nvSpPr>
        <p:spPr>
          <a:xfrm>
            <a:off x="683568" y="1340768"/>
            <a:ext cx="7772400" cy="1470025"/>
          </a:xfrm>
        </p:spPr>
        <p:txBody>
          <a:bodyPr/>
          <a:lstStyle/>
          <a:p>
            <a:r>
              <a:rPr lang="de-DE" dirty="0" smtClean="0"/>
              <a:t>Montage von Modulen</a:t>
            </a:r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721217" y="2615487"/>
            <a:ext cx="3284984" cy="2463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998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20"/>
    </mc:Choice>
    <mc:Fallback xmlns="">
      <p:transition spd="slow" advTm="502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/>
          <p:cNvSpPr>
            <a:spLocks noGrp="1"/>
          </p:cNvSpPr>
          <p:nvPr>
            <p:ph type="ctrTitle"/>
          </p:nvPr>
        </p:nvSpPr>
        <p:spPr>
          <a:xfrm>
            <a:off x="611560" y="908721"/>
            <a:ext cx="7772400" cy="936104"/>
          </a:xfrm>
        </p:spPr>
        <p:txBody>
          <a:bodyPr/>
          <a:lstStyle/>
          <a:p>
            <a:r>
              <a:rPr lang="de-DE" dirty="0"/>
              <a:t>7</a:t>
            </a:r>
            <a:r>
              <a:rPr lang="de-DE" dirty="0" smtClean="0"/>
              <a:t>. Adapter aufschieben</a:t>
            </a:r>
            <a:endParaRPr lang="de-DE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50" r="26901"/>
          <a:stretch/>
        </p:blipFill>
        <p:spPr>
          <a:xfrm rot="16200000">
            <a:off x="3095836" y="749238"/>
            <a:ext cx="2952328" cy="5143500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2157500" y="4941168"/>
            <a:ext cx="468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Auf </a:t>
            </a:r>
            <a:r>
              <a:rPr lang="de-DE" dirty="0" err="1" smtClean="0"/>
              <a:t>Farbcode</a:t>
            </a:r>
            <a:r>
              <a:rPr lang="de-DE" dirty="0" smtClean="0"/>
              <a:t> achten!!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23395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20"/>
    </mc:Choice>
    <mc:Fallback xmlns="">
      <p:transition spd="slow" advTm="502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/>
          <p:cNvSpPr>
            <a:spLocks noGrp="1"/>
          </p:cNvSpPr>
          <p:nvPr>
            <p:ph type="ctrTitle"/>
          </p:nvPr>
        </p:nvSpPr>
        <p:spPr>
          <a:xfrm>
            <a:off x="611560" y="908721"/>
            <a:ext cx="7772400" cy="936104"/>
          </a:xfrm>
        </p:spPr>
        <p:txBody>
          <a:bodyPr/>
          <a:lstStyle/>
          <a:p>
            <a:r>
              <a:rPr lang="de-DE" dirty="0"/>
              <a:t>8</a:t>
            </a:r>
            <a:r>
              <a:rPr lang="de-DE" dirty="0" smtClean="0"/>
              <a:t>. Adern einfädeln</a:t>
            </a:r>
            <a:endParaRPr lang="de-DE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250"/>
          <a:stretch/>
        </p:blipFill>
        <p:spPr>
          <a:xfrm rot="5400000">
            <a:off x="3160998" y="1023578"/>
            <a:ext cx="306896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969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20"/>
    </mc:Choice>
    <mc:Fallback xmlns="">
      <p:transition spd="slow" advTm="502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/>
          <p:cNvSpPr>
            <a:spLocks noGrp="1"/>
          </p:cNvSpPr>
          <p:nvPr>
            <p:ph type="ctrTitle"/>
          </p:nvPr>
        </p:nvSpPr>
        <p:spPr>
          <a:xfrm>
            <a:off x="611560" y="908721"/>
            <a:ext cx="7772400" cy="936104"/>
          </a:xfrm>
        </p:spPr>
        <p:txBody>
          <a:bodyPr/>
          <a:lstStyle/>
          <a:p>
            <a:r>
              <a:rPr lang="de-DE" dirty="0"/>
              <a:t>9</a:t>
            </a:r>
            <a:r>
              <a:rPr lang="de-DE" dirty="0" smtClean="0"/>
              <a:t>. Adern bündig abschneiden</a:t>
            </a:r>
            <a:endParaRPr lang="de-DE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1" t="34250" r="31100" b="18500"/>
          <a:stretch/>
        </p:blipFill>
        <p:spPr>
          <a:xfrm rot="10800000">
            <a:off x="1907704" y="1988840"/>
            <a:ext cx="5760640" cy="324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798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20"/>
    </mc:Choice>
    <mc:Fallback xmlns="">
      <p:transition spd="slow" advTm="502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/>
          <p:cNvSpPr>
            <a:spLocks noGrp="1"/>
          </p:cNvSpPr>
          <p:nvPr>
            <p:ph type="ctrTitle"/>
          </p:nvPr>
        </p:nvSpPr>
        <p:spPr>
          <a:xfrm>
            <a:off x="611560" y="908721"/>
            <a:ext cx="7772400" cy="936104"/>
          </a:xfrm>
        </p:spPr>
        <p:txBody>
          <a:bodyPr/>
          <a:lstStyle/>
          <a:p>
            <a:r>
              <a:rPr lang="de-DE" dirty="0" smtClean="0"/>
              <a:t>10. Adapter aufpressen</a:t>
            </a:r>
            <a:endParaRPr lang="de-DE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01" r="41824"/>
          <a:stretch/>
        </p:blipFill>
        <p:spPr>
          <a:xfrm rot="5400000">
            <a:off x="3118972" y="864920"/>
            <a:ext cx="3153012" cy="5143500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2195736" y="5157192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Auf Pfeile/Zuordnung achten!!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41711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20"/>
    </mc:Choice>
    <mc:Fallback xmlns="">
      <p:transition spd="slow" advTm="502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/>
          <p:cNvSpPr>
            <a:spLocks noGrp="1"/>
          </p:cNvSpPr>
          <p:nvPr>
            <p:ph type="ctrTitle"/>
          </p:nvPr>
        </p:nvSpPr>
        <p:spPr>
          <a:xfrm>
            <a:off x="611560" y="908721"/>
            <a:ext cx="7772400" cy="936104"/>
          </a:xfrm>
        </p:spPr>
        <p:txBody>
          <a:bodyPr/>
          <a:lstStyle/>
          <a:p>
            <a:r>
              <a:rPr lang="de-DE" dirty="0" smtClean="0"/>
              <a:t>11. Gehäuse schließen</a:t>
            </a:r>
            <a:endParaRPr lang="de-DE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50" r="27950"/>
          <a:stretch/>
        </p:blipFill>
        <p:spPr>
          <a:xfrm rot="5400000">
            <a:off x="2895278" y="1001266"/>
            <a:ext cx="3312368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866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20"/>
    </mc:Choice>
    <mc:Fallback xmlns="">
      <p:transition spd="slow" advTm="502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/>
          <p:cNvSpPr>
            <a:spLocks noGrp="1"/>
          </p:cNvSpPr>
          <p:nvPr>
            <p:ph type="ctrTitle"/>
          </p:nvPr>
        </p:nvSpPr>
        <p:spPr>
          <a:xfrm>
            <a:off x="611560" y="908721"/>
            <a:ext cx="7772400" cy="936104"/>
          </a:xfrm>
        </p:spPr>
        <p:txBody>
          <a:bodyPr/>
          <a:lstStyle/>
          <a:p>
            <a:r>
              <a:rPr lang="de-DE" dirty="0" smtClean="0"/>
              <a:t>12. Konterteil aufschieben</a:t>
            </a:r>
            <a:endParaRPr lang="de-DE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51" r="29000"/>
          <a:stretch/>
        </p:blipFill>
        <p:spPr>
          <a:xfrm rot="5400000">
            <a:off x="2859274" y="1109278"/>
            <a:ext cx="3384376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390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20"/>
    </mc:Choice>
    <mc:Fallback xmlns="">
      <p:transition spd="slow" advTm="502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/>
          <p:cNvSpPr>
            <a:spLocks noGrp="1"/>
          </p:cNvSpPr>
          <p:nvPr>
            <p:ph type="ctrTitle"/>
          </p:nvPr>
        </p:nvSpPr>
        <p:spPr>
          <a:xfrm>
            <a:off x="611560" y="908721"/>
            <a:ext cx="7772400" cy="936104"/>
          </a:xfrm>
        </p:spPr>
        <p:txBody>
          <a:bodyPr/>
          <a:lstStyle/>
          <a:p>
            <a:r>
              <a:rPr lang="de-DE" dirty="0" smtClean="0"/>
              <a:t>13. Kabelbinder anbringen</a:t>
            </a:r>
            <a:endParaRPr lang="de-DE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00" t="1001" r="17051" b="-1001"/>
          <a:stretch/>
        </p:blipFill>
        <p:spPr>
          <a:xfrm rot="5400000">
            <a:off x="2643250" y="1253295"/>
            <a:ext cx="396044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91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20"/>
    </mc:Choice>
    <mc:Fallback xmlns="">
      <p:transition spd="slow" advTm="502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/>
          <p:cNvSpPr>
            <a:spLocks noGrp="1"/>
          </p:cNvSpPr>
          <p:nvPr>
            <p:ph type="ctrTitle"/>
          </p:nvPr>
        </p:nvSpPr>
        <p:spPr>
          <a:xfrm>
            <a:off x="611560" y="908721"/>
            <a:ext cx="7772400" cy="936104"/>
          </a:xfrm>
        </p:spPr>
        <p:txBody>
          <a:bodyPr/>
          <a:lstStyle/>
          <a:p>
            <a:r>
              <a:rPr lang="de-DE" dirty="0" smtClean="0"/>
              <a:t>14. Fast fertig</a:t>
            </a:r>
            <a:endParaRPr lang="de-DE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0" t="27334" b="16667"/>
          <a:stretch/>
        </p:blipFill>
        <p:spPr>
          <a:xfrm rot="10800000">
            <a:off x="1417340" y="1988840"/>
            <a:ext cx="6309320" cy="288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876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20"/>
    </mc:Choice>
    <mc:Fallback xmlns="">
      <p:transition spd="slow" advTm="502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/>
          <p:cNvSpPr>
            <a:spLocks noGrp="1"/>
          </p:cNvSpPr>
          <p:nvPr>
            <p:ph type="ctrTitle"/>
          </p:nvPr>
        </p:nvSpPr>
        <p:spPr>
          <a:xfrm>
            <a:off x="611560" y="908721"/>
            <a:ext cx="7772400" cy="936104"/>
          </a:xfrm>
        </p:spPr>
        <p:txBody>
          <a:bodyPr/>
          <a:lstStyle/>
          <a:p>
            <a:r>
              <a:rPr lang="de-DE" dirty="0" smtClean="0"/>
              <a:t>15. Kabel testen</a:t>
            </a:r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995936"/>
            <a:ext cx="6272697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92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20"/>
    </mc:Choice>
    <mc:Fallback xmlns="">
      <p:transition spd="slow" advTm="502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/>
          <p:cNvSpPr>
            <a:spLocks noGrp="1"/>
          </p:cNvSpPr>
          <p:nvPr>
            <p:ph type="ctrTitle"/>
          </p:nvPr>
        </p:nvSpPr>
        <p:spPr>
          <a:xfrm>
            <a:off x="611560" y="908721"/>
            <a:ext cx="7772400" cy="936104"/>
          </a:xfrm>
        </p:spPr>
        <p:txBody>
          <a:bodyPr/>
          <a:lstStyle/>
          <a:p>
            <a:r>
              <a:rPr lang="de-DE" dirty="0"/>
              <a:t>g</a:t>
            </a:r>
            <a:r>
              <a:rPr lang="de-DE" dirty="0" smtClean="0"/>
              <a:t>ekürzte Adern</a:t>
            </a:r>
            <a:endParaRPr lang="de-DE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01" r="12201"/>
          <a:stretch/>
        </p:blipFill>
        <p:spPr>
          <a:xfrm rot="5400000">
            <a:off x="2123728" y="1001266"/>
            <a:ext cx="4896544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331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20"/>
    </mc:Choice>
    <mc:Fallback xmlns="">
      <p:transition spd="slow" advTm="502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/>
          <p:cNvSpPr>
            <a:spLocks noGrp="1"/>
          </p:cNvSpPr>
          <p:nvPr>
            <p:ph type="ctrTitle"/>
          </p:nvPr>
        </p:nvSpPr>
        <p:spPr>
          <a:xfrm>
            <a:off x="611560" y="908721"/>
            <a:ext cx="7772400" cy="936104"/>
          </a:xfrm>
        </p:spPr>
        <p:txBody>
          <a:bodyPr/>
          <a:lstStyle/>
          <a:p>
            <a:r>
              <a:rPr lang="de-DE" dirty="0" smtClean="0"/>
              <a:t>1. </a:t>
            </a:r>
            <a:r>
              <a:rPr lang="de-DE" dirty="0" err="1" smtClean="0"/>
              <a:t>Verlegekabel</a:t>
            </a:r>
            <a:r>
              <a:rPr lang="de-DE" dirty="0" smtClean="0"/>
              <a:t> </a:t>
            </a:r>
            <a:r>
              <a:rPr lang="de-DE" dirty="0" err="1" smtClean="0"/>
              <a:t>Cat</a:t>
            </a:r>
            <a:r>
              <a:rPr lang="de-DE" dirty="0" smtClean="0"/>
              <a:t> 7</a:t>
            </a:r>
            <a:endParaRPr lang="de-DE" dirty="0"/>
          </a:p>
        </p:txBody>
      </p:sp>
      <p:sp>
        <p:nvSpPr>
          <p:cNvPr id="13" name="Untertitel 1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201" b="19200"/>
          <a:stretch/>
        </p:blipFill>
        <p:spPr>
          <a:xfrm>
            <a:off x="1143000" y="2204864"/>
            <a:ext cx="6858000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194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20"/>
    </mc:Choice>
    <mc:Fallback xmlns="">
      <p:transition spd="slow" advTm="502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/>
          <p:cNvSpPr>
            <a:spLocks noGrp="1"/>
          </p:cNvSpPr>
          <p:nvPr>
            <p:ph type="ctrTitle"/>
          </p:nvPr>
        </p:nvSpPr>
        <p:spPr>
          <a:xfrm>
            <a:off x="611560" y="908721"/>
            <a:ext cx="7772400" cy="936104"/>
          </a:xfrm>
        </p:spPr>
        <p:txBody>
          <a:bodyPr/>
          <a:lstStyle/>
          <a:p>
            <a:r>
              <a:rPr lang="de-DE" dirty="0" smtClean="0"/>
              <a:t>2. Kabel </a:t>
            </a:r>
            <a:r>
              <a:rPr lang="de-DE" dirty="0" err="1" smtClean="0"/>
              <a:t>abisolieren</a:t>
            </a:r>
            <a:endParaRPr lang="de-DE" dirty="0"/>
          </a:p>
        </p:txBody>
      </p:sp>
      <p:sp>
        <p:nvSpPr>
          <p:cNvPr id="13" name="Untertitel 1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01" b="17800"/>
          <a:stretch/>
        </p:blipFill>
        <p:spPr>
          <a:xfrm>
            <a:off x="1143000" y="2132856"/>
            <a:ext cx="6858000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773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20"/>
    </mc:Choice>
    <mc:Fallback xmlns="">
      <p:transition spd="slow" advTm="502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/>
          <p:cNvSpPr>
            <a:spLocks noGrp="1"/>
          </p:cNvSpPr>
          <p:nvPr>
            <p:ph type="ctrTitle"/>
          </p:nvPr>
        </p:nvSpPr>
        <p:spPr>
          <a:xfrm>
            <a:off x="611560" y="908721"/>
            <a:ext cx="7772400" cy="936104"/>
          </a:xfrm>
        </p:spPr>
        <p:txBody>
          <a:bodyPr/>
          <a:lstStyle/>
          <a:p>
            <a:r>
              <a:rPr lang="de-DE" dirty="0"/>
              <a:t>3</a:t>
            </a:r>
            <a:r>
              <a:rPr lang="de-DE" dirty="0" smtClean="0"/>
              <a:t>. </a:t>
            </a:r>
            <a:r>
              <a:rPr lang="de-DE" dirty="0" err="1" smtClean="0"/>
              <a:t>Geflechtschirm</a:t>
            </a:r>
            <a:endParaRPr lang="de-DE" dirty="0"/>
          </a:p>
        </p:txBody>
      </p:sp>
      <p:sp>
        <p:nvSpPr>
          <p:cNvPr id="13" name="Untertitel 12"/>
          <p:cNvSpPr>
            <a:spLocks noGrp="1"/>
          </p:cNvSpPr>
          <p:nvPr>
            <p:ph type="subTitle" idx="1"/>
          </p:nvPr>
        </p:nvSpPr>
        <p:spPr>
          <a:xfrm>
            <a:off x="1619672" y="5157192"/>
            <a:ext cx="6400800" cy="648072"/>
          </a:xfrm>
        </p:spPr>
        <p:txBody>
          <a:bodyPr/>
          <a:lstStyle/>
          <a:p>
            <a:pPr algn="l"/>
            <a:r>
              <a:rPr lang="de-DE" dirty="0">
                <a:solidFill>
                  <a:schemeClr val="tx1"/>
                </a:solidFill>
              </a:rPr>
              <a:t>n</a:t>
            </a:r>
            <a:r>
              <a:rPr lang="de-DE" dirty="0" smtClean="0">
                <a:solidFill>
                  <a:schemeClr val="tx1"/>
                </a:solidFill>
              </a:rPr>
              <a:t>ach hinten schieben</a:t>
            </a:r>
            <a:endParaRPr lang="de-DE" dirty="0">
              <a:solidFill>
                <a:schemeClr val="tx1"/>
              </a:solidFill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01" b="17800"/>
          <a:stretch/>
        </p:blipFill>
        <p:spPr>
          <a:xfrm>
            <a:off x="1143000" y="1988840"/>
            <a:ext cx="6858000" cy="309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189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20"/>
    </mc:Choice>
    <mc:Fallback xmlns="">
      <p:transition spd="slow" advTm="502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/>
          <p:cNvSpPr>
            <a:spLocks noGrp="1"/>
          </p:cNvSpPr>
          <p:nvPr>
            <p:ph type="ctrTitle"/>
          </p:nvPr>
        </p:nvSpPr>
        <p:spPr>
          <a:xfrm>
            <a:off x="611560" y="908721"/>
            <a:ext cx="7772400" cy="936104"/>
          </a:xfrm>
        </p:spPr>
        <p:txBody>
          <a:bodyPr/>
          <a:lstStyle/>
          <a:p>
            <a:r>
              <a:rPr lang="de-DE" dirty="0"/>
              <a:t>4</a:t>
            </a:r>
            <a:r>
              <a:rPr lang="de-DE" dirty="0" smtClean="0"/>
              <a:t>. </a:t>
            </a:r>
            <a:r>
              <a:rPr lang="de-DE" dirty="0" err="1" smtClean="0"/>
              <a:t>Geflechtschirm</a:t>
            </a:r>
            <a:r>
              <a:rPr lang="de-DE" dirty="0" smtClean="0"/>
              <a:t> verdrillen</a:t>
            </a:r>
            <a:endParaRPr lang="de-DE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001" b="19199"/>
          <a:stretch/>
        </p:blipFill>
        <p:spPr>
          <a:xfrm>
            <a:off x="1143000" y="2348880"/>
            <a:ext cx="6858000" cy="26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632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20"/>
    </mc:Choice>
    <mc:Fallback xmlns="">
      <p:transition spd="slow" advTm="502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/>
          <p:cNvSpPr>
            <a:spLocks noGrp="1"/>
          </p:cNvSpPr>
          <p:nvPr>
            <p:ph type="ctrTitle"/>
          </p:nvPr>
        </p:nvSpPr>
        <p:spPr>
          <a:xfrm>
            <a:off x="611560" y="908721"/>
            <a:ext cx="7772400" cy="936104"/>
          </a:xfrm>
        </p:spPr>
        <p:txBody>
          <a:bodyPr/>
          <a:lstStyle/>
          <a:p>
            <a:r>
              <a:rPr lang="de-DE" dirty="0"/>
              <a:t>5</a:t>
            </a:r>
            <a:r>
              <a:rPr lang="de-DE" dirty="0" smtClean="0"/>
              <a:t>. Folienschirm einkerben</a:t>
            </a:r>
            <a:endParaRPr lang="de-DE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0139" y="2157359"/>
            <a:ext cx="4571999" cy="2543282"/>
          </a:xfrm>
          <a:prstGeom prst="rect">
            <a:avLst/>
          </a:prstGeom>
        </p:spPr>
      </p:pic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00" r="19550"/>
          <a:stretch/>
        </p:blipFill>
        <p:spPr>
          <a:xfrm rot="5400000">
            <a:off x="2879812" y="1253294"/>
            <a:ext cx="3384376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257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20"/>
    </mc:Choice>
    <mc:Fallback xmlns="">
      <p:transition spd="slow" advTm="502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/>
          <p:cNvSpPr>
            <a:spLocks noGrp="1"/>
          </p:cNvSpPr>
          <p:nvPr>
            <p:ph type="ctrTitle"/>
          </p:nvPr>
        </p:nvSpPr>
        <p:spPr>
          <a:xfrm>
            <a:off x="611560" y="908721"/>
            <a:ext cx="7772400" cy="936104"/>
          </a:xfrm>
        </p:spPr>
        <p:txBody>
          <a:bodyPr/>
          <a:lstStyle/>
          <a:p>
            <a:r>
              <a:rPr lang="de-DE" dirty="0"/>
              <a:t>6</a:t>
            </a:r>
            <a:r>
              <a:rPr lang="de-DE" dirty="0" smtClean="0"/>
              <a:t>. Folienschirm entfernen</a:t>
            </a:r>
            <a:endParaRPr lang="de-DE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51" r="18500"/>
          <a:stretch/>
        </p:blipFill>
        <p:spPr>
          <a:xfrm rot="5400000">
            <a:off x="2951820" y="1397310"/>
            <a:ext cx="324036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863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20"/>
    </mc:Choice>
    <mc:Fallback xmlns="">
      <p:transition spd="slow" advTm="502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/>
          <p:cNvSpPr>
            <a:spLocks noGrp="1"/>
          </p:cNvSpPr>
          <p:nvPr>
            <p:ph type="ctrTitle"/>
          </p:nvPr>
        </p:nvSpPr>
        <p:spPr>
          <a:xfrm>
            <a:off x="611560" y="908721"/>
            <a:ext cx="7772400" cy="936104"/>
          </a:xfrm>
        </p:spPr>
        <p:txBody>
          <a:bodyPr/>
          <a:lstStyle/>
          <a:p>
            <a:endParaRPr lang="de-DE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1654" b="19952"/>
          <a:stretch/>
        </p:blipFill>
        <p:spPr>
          <a:xfrm>
            <a:off x="1043608" y="980728"/>
            <a:ext cx="6858000" cy="4299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535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20"/>
    </mc:Choice>
    <mc:Fallback xmlns="">
      <p:transition spd="slow" advTm="502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orlage Präsentation BSI-BT CI">
  <a:themeElements>
    <a:clrScheme name="BS1BT-CI">
      <a:dk1>
        <a:sysClr val="windowText" lastClr="000000"/>
      </a:dk1>
      <a:lt1>
        <a:sysClr val="window" lastClr="FFFFFF"/>
      </a:lt1>
      <a:dk2>
        <a:srgbClr val="00377B"/>
      </a:dk2>
      <a:lt2>
        <a:srgbClr val="D9D9D9"/>
      </a:lt2>
      <a:accent1>
        <a:srgbClr val="00377B"/>
      </a:accent1>
      <a:accent2>
        <a:srgbClr val="871417"/>
      </a:accent2>
      <a:accent3>
        <a:srgbClr val="878787"/>
      </a:accent3>
      <a:accent4>
        <a:srgbClr val="37508E"/>
      </a:accent4>
      <a:accent5>
        <a:srgbClr val="A55543"/>
      </a:accent5>
      <a:accent6>
        <a:srgbClr val="A2A8CB"/>
      </a:accent6>
      <a:hlink>
        <a:srgbClr val="000000"/>
      </a:hlink>
      <a:folHlink>
        <a:srgbClr val="000000"/>
      </a:folHlink>
    </a:clrScheme>
    <a:fontScheme name="Gill Sans MT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orlage Präsentation BSI-BT CI.potx" id="{4824F00E-2978-4E23-9671-DD7A262FF4C2}" vid="{405280DD-34CC-4D70-B457-8BD611CA17B1}"/>
    </a:ext>
  </a:extLst>
</a:theme>
</file>

<file path=ppt/theme/theme2.xml><?xml version="1.0" encoding="utf-8"?>
<a:theme xmlns:a="http://schemas.openxmlformats.org/drawingml/2006/main" name="Office Theme">
  <a:themeElements>
    <a:clrScheme name="BS1-BT-CI">
      <a:dk1>
        <a:sysClr val="windowText" lastClr="000000"/>
      </a:dk1>
      <a:lt1>
        <a:sysClr val="window" lastClr="FFFFFF"/>
      </a:lt1>
      <a:dk2>
        <a:srgbClr val="00377B"/>
      </a:dk2>
      <a:lt2>
        <a:srgbClr val="D9D9D9"/>
      </a:lt2>
      <a:accent1>
        <a:srgbClr val="37508E"/>
      </a:accent1>
      <a:accent2>
        <a:srgbClr val="871417"/>
      </a:accent2>
      <a:accent3>
        <a:srgbClr val="808285"/>
      </a:accent3>
      <a:accent4>
        <a:srgbClr val="00377B"/>
      </a:accent4>
      <a:accent5>
        <a:srgbClr val="A1A8CB"/>
      </a:accent5>
      <a:accent6>
        <a:srgbClr val="A55543"/>
      </a:accent6>
      <a:hlink>
        <a:srgbClr val="000000"/>
      </a:hlink>
      <a:folHlink>
        <a:srgbClr val="000000"/>
      </a:folHlink>
    </a:clrScheme>
    <a:fontScheme name="Gill Sans MT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BS1-BT-CI">
      <a:dk1>
        <a:sysClr val="windowText" lastClr="000000"/>
      </a:dk1>
      <a:lt1>
        <a:sysClr val="window" lastClr="FFFFFF"/>
      </a:lt1>
      <a:dk2>
        <a:srgbClr val="00377B"/>
      </a:dk2>
      <a:lt2>
        <a:srgbClr val="D9D9D9"/>
      </a:lt2>
      <a:accent1>
        <a:srgbClr val="37508E"/>
      </a:accent1>
      <a:accent2>
        <a:srgbClr val="871417"/>
      </a:accent2>
      <a:accent3>
        <a:srgbClr val="808285"/>
      </a:accent3>
      <a:accent4>
        <a:srgbClr val="00377B"/>
      </a:accent4>
      <a:accent5>
        <a:srgbClr val="A1A8CB"/>
      </a:accent5>
      <a:accent6>
        <a:srgbClr val="A55543"/>
      </a:accent6>
      <a:hlink>
        <a:srgbClr val="000000"/>
      </a:hlink>
      <a:folHlink>
        <a:srgbClr val="000000"/>
      </a:folHlink>
    </a:clrScheme>
    <a:fontScheme name="Gill Sans MT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Vorlage Präsentation BSI-BT CI</Template>
  <TotalTime>0</TotalTime>
  <Words>77</Words>
  <Application>Microsoft Office PowerPoint</Application>
  <PresentationFormat>Bildschirmpräsentation (4:3)</PresentationFormat>
  <Paragraphs>20</Paragraphs>
  <Slides>18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18</vt:i4>
      </vt:variant>
    </vt:vector>
  </HeadingPairs>
  <TitlesOfParts>
    <vt:vector size="24" baseType="lpstr">
      <vt:lpstr>Arial</vt:lpstr>
      <vt:lpstr>Courier New</vt:lpstr>
      <vt:lpstr>Gill Sans MT</vt:lpstr>
      <vt:lpstr>Wingdings</vt:lpstr>
      <vt:lpstr>Wingdings 3</vt:lpstr>
      <vt:lpstr>Vorlage Präsentation BSI-BT CI</vt:lpstr>
      <vt:lpstr>Montage von Modulen</vt:lpstr>
      <vt:lpstr>gekürzte Adern</vt:lpstr>
      <vt:lpstr>1. Verlegekabel Cat 7</vt:lpstr>
      <vt:lpstr>2. Kabel abisolieren</vt:lpstr>
      <vt:lpstr>3. Geflechtschirm</vt:lpstr>
      <vt:lpstr>4. Geflechtschirm verdrillen</vt:lpstr>
      <vt:lpstr>5. Folienschirm einkerben</vt:lpstr>
      <vt:lpstr>6. Folienschirm entfernen</vt:lpstr>
      <vt:lpstr>PowerPoint-Präsentation</vt:lpstr>
      <vt:lpstr>7. Adapter aufschieben</vt:lpstr>
      <vt:lpstr>8. Adern einfädeln</vt:lpstr>
      <vt:lpstr>9. Adern bündig abschneiden</vt:lpstr>
      <vt:lpstr>10. Adapter aufpressen</vt:lpstr>
      <vt:lpstr>11. Gehäuse schließen</vt:lpstr>
      <vt:lpstr>12. Konterteil aufschieben</vt:lpstr>
      <vt:lpstr>13. Kabelbinder anbringen</vt:lpstr>
      <vt:lpstr>14. Fast fertig</vt:lpstr>
      <vt:lpstr>15. Kabel testen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Lehrer</dc:creator>
  <cp:lastModifiedBy>Jürgen Högerle</cp:lastModifiedBy>
  <cp:revision>11</cp:revision>
  <cp:lastPrinted>2015-12-02T11:24:08Z</cp:lastPrinted>
  <dcterms:created xsi:type="dcterms:W3CDTF">2018-12-05T09:25:49Z</dcterms:created>
  <dcterms:modified xsi:type="dcterms:W3CDTF">2022-09-07T08:49:10Z</dcterms:modified>
</cp:coreProperties>
</file>