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5" r:id="rId3"/>
    <p:sldId id="257" r:id="rId4"/>
    <p:sldId id="261" r:id="rId5"/>
    <p:sldId id="260" r:id="rId6"/>
    <p:sldId id="259" r:id="rId7"/>
    <p:sldId id="258" r:id="rId8"/>
    <p:sldId id="262" r:id="rId9"/>
    <p:sldId id="263" r:id="rId10"/>
    <p:sldId id="264" r:id="rId11"/>
    <p:sldId id="267" r:id="rId12"/>
    <p:sldId id="270" r:id="rId13"/>
    <p:sldId id="269" r:id="rId14"/>
    <p:sldId id="268" r:id="rId15"/>
    <p:sldId id="274" r:id="rId16"/>
    <p:sldId id="273" r:id="rId17"/>
    <p:sldId id="272" r:id="rId18"/>
    <p:sldId id="266" r:id="rId19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181B"/>
    <a:srgbClr val="00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9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A913B-5ED4-41EA-9B0C-38CF354FF1CE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07"/>
            <a:ext cx="282277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2911000" y="9428607"/>
            <a:ext cx="84529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B5CE3695-E038-4D03-A506-8B5A566BE25A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37" y="9428608"/>
            <a:ext cx="15152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2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3F0D2-4183-421E-8DA0-AB1DC78A1E2C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0" y="9428607"/>
            <a:ext cx="282277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2911000" y="9428607"/>
            <a:ext cx="84529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B5CE3695-E038-4D03-A506-8B5A566BE25A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37" y="9428608"/>
            <a:ext cx="15152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5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0181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33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9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9" y="1052737"/>
            <a:ext cx="8568952" cy="489654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2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eine Aufz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9" y="1052737"/>
            <a:ext cx="8568952" cy="4896544"/>
          </a:xfrm>
          <a:prstGeom prst="rect">
            <a:avLst/>
          </a:prstGeom>
        </p:spPr>
        <p:txBody>
          <a:bodyPr/>
          <a:lstStyle>
            <a:lvl1pPr marL="0" indent="0">
              <a:buFont typeface="Wingdings 3" panose="05040102010807070707" pitchFamily="18" charset="2"/>
              <a:buNone/>
              <a:defRPr/>
            </a:lvl1pPr>
            <a:lvl2pPr marL="457200" indent="0">
              <a:buFont typeface="Wingdings" panose="05000000000000000000" pitchFamily="2" charset="2"/>
              <a:buNone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9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529" y="1052737"/>
            <a:ext cx="4172272" cy="4896544"/>
          </a:xfrm>
          <a:prstGeom prst="rect">
            <a:avLst/>
          </a:prstGeom>
        </p:spPr>
        <p:txBody>
          <a:bodyPr/>
          <a:lstStyle>
            <a:lvl1pPr marL="514350" indent="-51435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51032"/>
            <a:ext cx="4172272" cy="48982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8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529" y="1772817"/>
            <a:ext cx="4172272" cy="4176465"/>
          </a:xfrm>
          <a:prstGeom prst="rect">
            <a:avLst/>
          </a:prstGeom>
        </p:spPr>
        <p:txBody>
          <a:bodyPr/>
          <a:lstStyle>
            <a:lvl1pPr marL="514350" indent="-51435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244280" cy="417646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323528" y="1061046"/>
            <a:ext cx="417386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4"/>
          </p:nvPr>
        </p:nvSpPr>
        <p:spPr>
          <a:xfrm>
            <a:off x="4648200" y="1045864"/>
            <a:ext cx="424428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63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0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82453" y="979877"/>
            <a:ext cx="6379096" cy="5040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Titelmasterformat durch Klicken bearbeiten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614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209109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90181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Rechteck 8"/>
          <p:cNvSpPr/>
          <p:nvPr/>
        </p:nvSpPr>
        <p:spPr>
          <a:xfrm>
            <a:off x="0" y="765432"/>
            <a:ext cx="4572000" cy="72000"/>
          </a:xfrm>
          <a:prstGeom prst="rect">
            <a:avLst/>
          </a:prstGeom>
          <a:solidFill>
            <a:srgbClr val="90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/>
        </p:nvSpPr>
        <p:spPr>
          <a:xfrm>
            <a:off x="4572000" y="6093304"/>
            <a:ext cx="4572000" cy="72000"/>
          </a:xfrm>
          <a:prstGeom prst="rect">
            <a:avLst/>
          </a:prstGeom>
          <a:solidFill>
            <a:srgbClr val="90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68" y="6237312"/>
            <a:ext cx="1515228" cy="50405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0" y="837432"/>
            <a:ext cx="9144000" cy="5255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24633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62" r:id="rId6"/>
    <p:sldLayoutId id="2147483655" r:id="rId7"/>
    <p:sldLayoutId id="2147483657" r:id="rId8"/>
    <p:sldLayoutId id="2147483651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de-DE" dirty="0" smtClean="0"/>
              <a:t>Montage von Modulen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1217" y="2615487"/>
            <a:ext cx="3284984" cy="24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7</a:t>
            </a:r>
            <a:r>
              <a:rPr lang="de-DE" dirty="0" smtClean="0"/>
              <a:t>. Adapter aufschieben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r="26901"/>
          <a:stretch/>
        </p:blipFill>
        <p:spPr>
          <a:xfrm rot="16200000">
            <a:off x="3095836" y="749238"/>
            <a:ext cx="2952328" cy="51435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157500" y="494116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Auf </a:t>
            </a:r>
            <a:r>
              <a:rPr lang="de-DE" dirty="0" err="1" smtClean="0"/>
              <a:t>Farbcode</a:t>
            </a:r>
            <a:r>
              <a:rPr lang="de-DE" dirty="0" smtClean="0"/>
              <a:t> achten!!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39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8</a:t>
            </a:r>
            <a:r>
              <a:rPr lang="de-DE" dirty="0" smtClean="0"/>
              <a:t>. Adern einfädeln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50"/>
          <a:stretch/>
        </p:blipFill>
        <p:spPr>
          <a:xfrm rot="5400000">
            <a:off x="3160998" y="1023578"/>
            <a:ext cx="30689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9</a:t>
            </a:r>
            <a:r>
              <a:rPr lang="de-DE" dirty="0" smtClean="0"/>
              <a:t>. Adern bündig abschneiden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34250" r="31100" b="18500"/>
          <a:stretch/>
        </p:blipFill>
        <p:spPr>
          <a:xfrm rot="10800000">
            <a:off x="1907704" y="1988840"/>
            <a:ext cx="57606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10. Adapter aufpressen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41824"/>
          <a:stretch/>
        </p:blipFill>
        <p:spPr>
          <a:xfrm rot="5400000">
            <a:off x="3118972" y="864920"/>
            <a:ext cx="3153012" cy="51435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95736" y="515719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Auf Pfeile/Zuordnung achten!!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1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11. Gehäuse schließen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7950"/>
          <a:stretch/>
        </p:blipFill>
        <p:spPr>
          <a:xfrm rot="5400000">
            <a:off x="2895278" y="1001266"/>
            <a:ext cx="33123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12. Konterteil aufschieben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r="29000"/>
          <a:stretch/>
        </p:blipFill>
        <p:spPr>
          <a:xfrm rot="5400000">
            <a:off x="2859274" y="1109278"/>
            <a:ext cx="33843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13. Kabelbinder anbringen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1001" r="17051" b="-1001"/>
          <a:stretch/>
        </p:blipFill>
        <p:spPr>
          <a:xfrm rot="5400000">
            <a:off x="2643250" y="1253295"/>
            <a:ext cx="39604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14. Fast fertig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7334" b="16667"/>
          <a:stretch/>
        </p:blipFill>
        <p:spPr>
          <a:xfrm rot="10800000">
            <a:off x="1417340" y="1988840"/>
            <a:ext cx="6309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15. Kabel testen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95936"/>
            <a:ext cx="627269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g</a:t>
            </a:r>
            <a:r>
              <a:rPr lang="de-DE" dirty="0" smtClean="0"/>
              <a:t>ekürzte Adern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12201"/>
          <a:stretch/>
        </p:blipFill>
        <p:spPr>
          <a:xfrm rot="5400000">
            <a:off x="2123728" y="1001266"/>
            <a:ext cx="48965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Verlegekabel</a:t>
            </a:r>
            <a:r>
              <a:rPr lang="de-DE" dirty="0" smtClean="0"/>
              <a:t> </a:t>
            </a:r>
            <a:r>
              <a:rPr lang="de-DE" dirty="0" err="1" smtClean="0"/>
              <a:t>Cat</a:t>
            </a:r>
            <a:r>
              <a:rPr lang="de-DE" dirty="0" smtClean="0"/>
              <a:t> 7</a:t>
            </a:r>
            <a:endParaRPr lang="de-DE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1" b="19200"/>
          <a:stretch/>
        </p:blipFill>
        <p:spPr>
          <a:xfrm>
            <a:off x="1143000" y="2204864"/>
            <a:ext cx="68580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2. Kabel </a:t>
            </a:r>
            <a:r>
              <a:rPr lang="de-DE" dirty="0" err="1" smtClean="0"/>
              <a:t>abisolieren</a:t>
            </a:r>
            <a:endParaRPr lang="de-DE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17800"/>
          <a:stretch/>
        </p:blipFill>
        <p:spPr>
          <a:xfrm>
            <a:off x="1143000" y="2132856"/>
            <a:ext cx="68580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 </a:t>
            </a:r>
            <a:r>
              <a:rPr lang="de-DE" dirty="0" err="1" smtClean="0"/>
              <a:t>Geflechtschirm</a:t>
            </a:r>
            <a:endParaRPr lang="de-DE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>
          <a:xfrm>
            <a:off x="1619672" y="5157192"/>
            <a:ext cx="6400800" cy="648072"/>
          </a:xfrm>
        </p:spPr>
        <p:txBody>
          <a:bodyPr/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n</a:t>
            </a:r>
            <a:r>
              <a:rPr lang="de-DE" dirty="0" smtClean="0">
                <a:solidFill>
                  <a:schemeClr val="tx1"/>
                </a:solidFill>
              </a:rPr>
              <a:t>ach hinten schieben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 b="17800"/>
          <a:stretch/>
        </p:blipFill>
        <p:spPr>
          <a:xfrm>
            <a:off x="1143000" y="1988840"/>
            <a:ext cx="68580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. </a:t>
            </a:r>
            <a:r>
              <a:rPr lang="de-DE" dirty="0" err="1" smtClean="0"/>
              <a:t>Geflechtschirm</a:t>
            </a:r>
            <a:r>
              <a:rPr lang="de-DE" dirty="0" smtClean="0"/>
              <a:t> verdrillen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1" b="19199"/>
          <a:stretch/>
        </p:blipFill>
        <p:spPr>
          <a:xfrm>
            <a:off x="1143000" y="2348880"/>
            <a:ext cx="68580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3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5</a:t>
            </a:r>
            <a:r>
              <a:rPr lang="de-DE" dirty="0" smtClean="0"/>
              <a:t>. Folienschirm einkerben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9" y="2157359"/>
            <a:ext cx="4571999" cy="254328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19550"/>
          <a:stretch/>
        </p:blipFill>
        <p:spPr>
          <a:xfrm rot="5400000">
            <a:off x="2879812" y="1253294"/>
            <a:ext cx="33843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5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6</a:t>
            </a:r>
            <a:r>
              <a:rPr lang="de-DE" dirty="0" smtClean="0"/>
              <a:t>. Folienschirm entfernen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1" r="18500"/>
          <a:stretch/>
        </p:blipFill>
        <p:spPr>
          <a:xfrm rot="5400000">
            <a:off x="2951820" y="1397310"/>
            <a:ext cx="32403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6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54" b="19952"/>
          <a:stretch/>
        </p:blipFill>
        <p:spPr>
          <a:xfrm>
            <a:off x="1043608" y="980728"/>
            <a:ext cx="6858000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Präsentation BSI-BT CI">
  <a:themeElements>
    <a:clrScheme name="BS1BT-CI">
      <a:dk1>
        <a:sysClr val="windowText" lastClr="000000"/>
      </a:dk1>
      <a:lt1>
        <a:sysClr val="window" lastClr="FFFFFF"/>
      </a:lt1>
      <a:dk2>
        <a:srgbClr val="00377B"/>
      </a:dk2>
      <a:lt2>
        <a:srgbClr val="D9D9D9"/>
      </a:lt2>
      <a:accent1>
        <a:srgbClr val="00377B"/>
      </a:accent1>
      <a:accent2>
        <a:srgbClr val="871417"/>
      </a:accent2>
      <a:accent3>
        <a:srgbClr val="878787"/>
      </a:accent3>
      <a:accent4>
        <a:srgbClr val="37508E"/>
      </a:accent4>
      <a:accent5>
        <a:srgbClr val="A55543"/>
      </a:accent5>
      <a:accent6>
        <a:srgbClr val="A2A8CB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räsentation BSI-BT CI.potx" id="{4824F00E-2978-4E23-9671-DD7A262FF4C2}" vid="{405280DD-34CC-4D70-B457-8BD611CA17B1}"/>
    </a:ext>
  </a:extLst>
</a:theme>
</file>

<file path=ppt/theme/theme2.xml><?xml version="1.0" encoding="utf-8"?>
<a:theme xmlns:a="http://schemas.openxmlformats.org/drawingml/2006/main" name="Office Theme">
  <a:themeElements>
    <a:clrScheme name="BS1-BT-CI">
      <a:dk1>
        <a:sysClr val="windowText" lastClr="000000"/>
      </a:dk1>
      <a:lt1>
        <a:sysClr val="window" lastClr="FFFFFF"/>
      </a:lt1>
      <a:dk2>
        <a:srgbClr val="00377B"/>
      </a:dk2>
      <a:lt2>
        <a:srgbClr val="D9D9D9"/>
      </a:lt2>
      <a:accent1>
        <a:srgbClr val="37508E"/>
      </a:accent1>
      <a:accent2>
        <a:srgbClr val="871417"/>
      </a:accent2>
      <a:accent3>
        <a:srgbClr val="808285"/>
      </a:accent3>
      <a:accent4>
        <a:srgbClr val="00377B"/>
      </a:accent4>
      <a:accent5>
        <a:srgbClr val="A1A8CB"/>
      </a:accent5>
      <a:accent6>
        <a:srgbClr val="A55543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S1-BT-CI">
      <a:dk1>
        <a:sysClr val="windowText" lastClr="000000"/>
      </a:dk1>
      <a:lt1>
        <a:sysClr val="window" lastClr="FFFFFF"/>
      </a:lt1>
      <a:dk2>
        <a:srgbClr val="00377B"/>
      </a:dk2>
      <a:lt2>
        <a:srgbClr val="D9D9D9"/>
      </a:lt2>
      <a:accent1>
        <a:srgbClr val="37508E"/>
      </a:accent1>
      <a:accent2>
        <a:srgbClr val="871417"/>
      </a:accent2>
      <a:accent3>
        <a:srgbClr val="808285"/>
      </a:accent3>
      <a:accent4>
        <a:srgbClr val="00377B"/>
      </a:accent4>
      <a:accent5>
        <a:srgbClr val="A1A8CB"/>
      </a:accent5>
      <a:accent6>
        <a:srgbClr val="A55543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Präsentation BSI-BT CI</Template>
  <TotalTime>0</TotalTime>
  <Words>77</Words>
  <Application>Microsoft Office PowerPoint</Application>
  <PresentationFormat>Bildschirmpräsentation (4:3)</PresentationFormat>
  <Paragraphs>20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Courier New</vt:lpstr>
      <vt:lpstr>Gill Sans MT</vt:lpstr>
      <vt:lpstr>Wingdings</vt:lpstr>
      <vt:lpstr>Wingdings 3</vt:lpstr>
      <vt:lpstr>Vorlage Präsentation BSI-BT CI</vt:lpstr>
      <vt:lpstr>Montage von Modulen</vt:lpstr>
      <vt:lpstr>gekürzte Adern</vt:lpstr>
      <vt:lpstr>1. Verlegekabel Cat 7</vt:lpstr>
      <vt:lpstr>2. Kabel abisolieren</vt:lpstr>
      <vt:lpstr>3. Geflechtschirm</vt:lpstr>
      <vt:lpstr>4. Geflechtschirm verdrillen</vt:lpstr>
      <vt:lpstr>5. Folienschirm einkerben</vt:lpstr>
      <vt:lpstr>6. Folienschirm entfernen</vt:lpstr>
      <vt:lpstr>PowerPoint-Präsentation</vt:lpstr>
      <vt:lpstr>7. Adapter aufschieben</vt:lpstr>
      <vt:lpstr>8. Adern einfädeln</vt:lpstr>
      <vt:lpstr>9. Adern bündig abschneiden</vt:lpstr>
      <vt:lpstr>10. Adapter aufpressen</vt:lpstr>
      <vt:lpstr>11. Gehäuse schließen</vt:lpstr>
      <vt:lpstr>12. Konterteil aufschieben</vt:lpstr>
      <vt:lpstr>13. Kabelbinder anbringen</vt:lpstr>
      <vt:lpstr>14. Fast fertig</vt:lpstr>
      <vt:lpstr>15. Kabel testen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</dc:creator>
  <cp:lastModifiedBy>Jürgen Högerle</cp:lastModifiedBy>
  <cp:revision>11</cp:revision>
  <cp:lastPrinted>2015-12-02T11:24:08Z</cp:lastPrinted>
  <dcterms:created xsi:type="dcterms:W3CDTF">2018-12-05T09:25:49Z</dcterms:created>
  <dcterms:modified xsi:type="dcterms:W3CDTF">2022-09-07T08:49:10Z</dcterms:modified>
</cp:coreProperties>
</file>