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4788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27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69183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240386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031763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325814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424371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816141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309764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011318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419651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29956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726504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D1BB87-61FA-4463-B739-21DE6582FAC8}" type="datetimeFigureOut">
              <a:rPr lang="de-DE" smtClean="0"/>
              <a:t>15.07.2019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57E4B9-AB58-4F92-9D80-F09DD7C0D04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102298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rafik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7329" y="139461"/>
            <a:ext cx="8010000" cy="640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648898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Berufliche-Schulen-Bretten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Frank Summer</dc:creator>
  <cp:lastModifiedBy>Frank Summer</cp:lastModifiedBy>
  <cp:revision>5</cp:revision>
  <dcterms:created xsi:type="dcterms:W3CDTF">2019-07-15T10:30:33Z</dcterms:created>
  <dcterms:modified xsi:type="dcterms:W3CDTF">2019-07-15T13:57:41Z</dcterms:modified>
</cp:coreProperties>
</file>

<file path=docProps/thumbnail.jpeg>
</file>