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016" autoAdjust="0"/>
    <p:restoredTop sz="94660"/>
  </p:normalViewPr>
  <p:slideViewPr>
    <p:cSldViewPr snapToGrid="0">
      <p:cViewPr varScale="1">
        <p:scale>
          <a:sx n="69" d="100"/>
          <a:sy n="69" d="100"/>
        </p:scale>
        <p:origin x="-20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16.07.2019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6918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16.07.2019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824038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16.07.2019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403176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16.07.2019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532581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16.07.2019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042437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16.07.2019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181614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16.07.2019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930976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16.07.2019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90113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16.07.2019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641965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16.07.2019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862995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16.07.2019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972650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1BB87-61FA-4463-B739-21DE6582FAC8}" type="datetimeFigureOut">
              <a:rPr lang="de-DE" smtClean="0"/>
              <a:pPr/>
              <a:t>16.07.2019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910229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/>
          <a:srcRect b="3877"/>
          <a:stretch>
            <a:fillRect/>
          </a:stretch>
        </p:blipFill>
        <p:spPr>
          <a:xfrm>
            <a:off x="112860" y="0"/>
            <a:ext cx="89182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98547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</vt:lpstr>
      <vt:lpstr>Folie 1</vt:lpstr>
    </vt:vector>
  </TitlesOfParts>
  <Company>Berufliche-Schulen-Bretten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 Summer</dc:creator>
  <cp:lastModifiedBy>Frank Summer</cp:lastModifiedBy>
  <cp:revision>6</cp:revision>
  <dcterms:created xsi:type="dcterms:W3CDTF">2019-07-15T10:30:33Z</dcterms:created>
  <dcterms:modified xsi:type="dcterms:W3CDTF">2019-07-16T00:26:40Z</dcterms:modified>
</cp:coreProperties>
</file>