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20016" autoAdjust="0"/>
    <p:restoredTop sz="94660"/>
  </p:normalViewPr>
  <p:slideViewPr>
    <p:cSldViewPr snapToGrid="0">
      <p:cViewPr varScale="1">
        <p:scale>
          <a:sx n="69" d="100"/>
          <a:sy n="69" d="100"/>
        </p:scale>
        <p:origin x="-201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469183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8240386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34031763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15325814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40424371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1816141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19309764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9011318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6419651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8629956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9726504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D1BB87-61FA-4463-B739-21DE6582FAC8}" type="datetimeFigureOut">
              <a:rPr lang="de-DE" smtClean="0"/>
              <a:pPr/>
              <a:t>16.07.2019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57E4B9-AB58-4F92-9D80-F09DD7C0D04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9102298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Grafik 2"/>
          <p:cNvPicPr>
            <a:picLocks noChangeAspect="1"/>
          </p:cNvPicPr>
          <p:nvPr/>
        </p:nvPicPr>
        <p:blipFill>
          <a:blip r:embed="rId2" cstate="print"/>
          <a:srcRect b="3877"/>
          <a:stretch>
            <a:fillRect/>
          </a:stretch>
        </p:blipFill>
        <p:spPr>
          <a:xfrm>
            <a:off x="112860" y="0"/>
            <a:ext cx="8918281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11985473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</vt:lpstr>
      <vt:lpstr>Folie 1</vt:lpstr>
    </vt:vector>
  </TitlesOfParts>
  <Company>Berufliche-Schulen-Bretten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Frank Summer</dc:creator>
  <cp:lastModifiedBy>Frank Summer</cp:lastModifiedBy>
  <cp:revision>6</cp:revision>
  <dcterms:created xsi:type="dcterms:W3CDTF">2019-07-15T10:30:33Z</dcterms:created>
  <dcterms:modified xsi:type="dcterms:W3CDTF">2019-07-16T00:26:40Z</dcterms:modified>
</cp:coreProperties>
</file>

<file path=docProps/thumbnail.jpeg>
</file>