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</p:sldMasterIdLst>
  <p:notesMasterIdLst>
    <p:notesMasterId r:id="rId11"/>
  </p:notesMasterIdLst>
  <p:handoutMasterIdLst>
    <p:handoutMasterId r:id="rId12"/>
  </p:handoutMasterIdLst>
  <p:sldIdLst>
    <p:sldId id="299" r:id="rId2"/>
    <p:sldId id="301" r:id="rId3"/>
    <p:sldId id="320" r:id="rId4"/>
    <p:sldId id="314" r:id="rId5"/>
    <p:sldId id="321" r:id="rId6"/>
    <p:sldId id="319" r:id="rId7"/>
    <p:sldId id="316" r:id="rId8"/>
    <p:sldId id="312" r:id="rId9"/>
    <p:sldId id="284" r:id="rId10"/>
  </p:sldIdLst>
  <p:sldSz cx="9144000" cy="6858000" type="screen4x3"/>
  <p:notesSz cx="6858000" cy="97139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5CA8A2B-8F93-5448-92B7-22FCB93EDC74}">
          <p14:sldIdLst>
            <p14:sldId id="299"/>
            <p14:sldId id="301"/>
            <p14:sldId id="320"/>
            <p14:sldId id="314"/>
            <p14:sldId id="321"/>
            <p14:sldId id="319"/>
            <p14:sldId id="316"/>
            <p14:sldId id="312"/>
            <p14:sldId id="284"/>
          </p14:sldIdLst>
        </p14:section>
        <p14:section name="Abschnitt ohne Titel" id="{8166124B-D034-9740-8B11-528BDB139725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FB80"/>
    <a:srgbClr val="C3B6F1"/>
    <a:srgbClr val="C3EFE7"/>
    <a:srgbClr val="9282B4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19" autoAdjust="0"/>
    <p:restoredTop sz="92574" autoAdjust="0"/>
  </p:normalViewPr>
  <p:slideViewPr>
    <p:cSldViewPr>
      <p:cViewPr>
        <p:scale>
          <a:sx n="89" d="100"/>
          <a:sy n="89" d="100"/>
        </p:scale>
        <p:origin x="-1230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2655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22655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120CE8FF-FF86-49DF-95A1-B927F1FA7C8E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573852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25" y="728663"/>
            <a:ext cx="4857750" cy="36433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614863"/>
            <a:ext cx="5486400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2655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de-DE" dirty="0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26550"/>
            <a:ext cx="29718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1AC0AFA7-DFD3-442F-BC3E-7341BDD3A908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777641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C0AFA7-DFD3-442F-BC3E-7341BDD3A908}" type="slidenum">
              <a:rPr lang="de-DE" smtClean="0"/>
              <a:pPr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2366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Line 3"/>
          <p:cNvSpPr>
            <a:spLocks noChangeShapeType="1"/>
          </p:cNvSpPr>
          <p:nvPr/>
        </p:nvSpPr>
        <p:spPr bwMode="auto">
          <a:xfrm>
            <a:off x="1447800" y="2514600"/>
            <a:ext cx="7239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de-DE" dirty="0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20490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39A1FEB-9150-4B92-82ED-1278FCD633C7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hidden">
          <a:xfrm>
            <a:off x="0" y="1676400"/>
            <a:ext cx="4724400" cy="11430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  <p:sp>
        <p:nvSpPr>
          <p:cNvPr id="11" name="Freeform 10"/>
          <p:cNvSpPr>
            <a:spLocks noChangeArrowheads="1"/>
          </p:cNvSpPr>
          <p:nvPr userDrawn="1"/>
        </p:nvSpPr>
        <p:spPr bwMode="auto">
          <a:xfrm>
            <a:off x="609600" y="1524000"/>
            <a:ext cx="228600" cy="1449388"/>
          </a:xfrm>
          <a:custGeom>
            <a:avLst/>
            <a:gdLst/>
            <a:ahLst/>
            <a:cxnLst>
              <a:cxn ang="0">
                <a:pos x="1000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rgbClr val="FF9900"/>
            </a:solidFill>
            <a:miter lim="800000"/>
            <a:headEnd/>
            <a:tailEnd/>
          </a:ln>
        </p:spPr>
        <p:txBody>
          <a:bodyPr/>
          <a:lstStyle/>
          <a:p>
            <a:endParaRPr lang="de-DE" dirty="0"/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hidden">
          <a:xfrm>
            <a:off x="3962400" y="1676400"/>
            <a:ext cx="4724400" cy="1143000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  <p:sp>
        <p:nvSpPr>
          <p:cNvPr id="14" name="Freeform 11"/>
          <p:cNvSpPr>
            <a:spLocks noChangeArrowheads="1"/>
          </p:cNvSpPr>
          <p:nvPr userDrawn="1"/>
        </p:nvSpPr>
        <p:spPr bwMode="auto">
          <a:xfrm>
            <a:off x="7863607" y="1526667"/>
            <a:ext cx="261938" cy="1371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00" y="0"/>
              </a:cxn>
              <a:cxn ang="0">
                <a:pos x="1000" y="1000"/>
              </a:cxn>
              <a:cxn ang="0">
                <a:pos x="0" y="1000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rgbClr val="0070C0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endParaRPr lang="de-DE" dirty="0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755576" y="1700808"/>
            <a:ext cx="7239000" cy="1147018"/>
          </a:xfrm>
          <a:ln>
            <a:solidFill>
              <a:schemeClr val="bg1">
                <a:alpha val="0"/>
              </a:schemeClr>
            </a:solidFill>
          </a:ln>
        </p:spPr>
        <p:txBody>
          <a:bodyPr/>
          <a:lstStyle>
            <a:lvl1pPr>
              <a:defRPr lang="de-DE" baseline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15" name="Oval 2"/>
          <p:cNvSpPr>
            <a:spLocks noChangeArrowheads="1"/>
          </p:cNvSpPr>
          <p:nvPr userDrawn="1"/>
        </p:nvSpPr>
        <p:spPr bwMode="auto">
          <a:xfrm>
            <a:off x="228600" y="914400"/>
            <a:ext cx="2514600" cy="2514600"/>
          </a:xfrm>
          <a:prstGeom prst="ellipse">
            <a:avLst/>
          </a:prstGeom>
          <a:noFill/>
          <a:ln w="12700">
            <a:solidFill>
              <a:srgbClr val="0070C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dirty="0"/>
          </a:p>
        </p:txBody>
      </p:sp>
      <p:sp>
        <p:nvSpPr>
          <p:cNvPr id="17" name="Rectangle 2"/>
          <p:cNvSpPr>
            <a:spLocks noChangeArrowheads="1"/>
          </p:cNvSpPr>
          <p:nvPr userDrawn="1"/>
        </p:nvSpPr>
        <p:spPr bwMode="auto">
          <a:xfrm>
            <a:off x="0" y="6092825"/>
            <a:ext cx="2133600" cy="1016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  <p:sp>
        <p:nvSpPr>
          <p:cNvPr id="18" name="Rectangle 3"/>
          <p:cNvSpPr>
            <a:spLocks noChangeArrowheads="1"/>
          </p:cNvSpPr>
          <p:nvPr userDrawn="1"/>
        </p:nvSpPr>
        <p:spPr bwMode="auto">
          <a:xfrm>
            <a:off x="1547813" y="6092825"/>
            <a:ext cx="7239000" cy="101600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  <p:sp>
        <p:nvSpPr>
          <p:cNvPr id="1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22945" y="6209529"/>
            <a:ext cx="145050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de-DE" sz="1200" b="1" kern="1200" baseline="0" smtClean="0"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EE1A2589-CDE1-449F-8DDA-E523A49A95AF}" type="datetime1">
              <a:rPr lang="de-DE" smtClean="0"/>
              <a:pPr/>
              <a:t>31.01.2019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8CE9AE-CEA1-4CD4-A7B2-6019AE6507BD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522D38-6299-4989-884C-ACE2F79E6223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E9FF346-79D4-4DDE-B944-2ED78A2EF829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70C3F3-5255-450C-93DA-AAA8CE33C751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el und Inhalt üb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7313612" cy="19812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70013" y="3960813"/>
            <a:ext cx="7313612" cy="19812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9C0EFD9-31A4-4C4E-9B6B-0BEFA9051E41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79A38D11-2057-48EE-9DF6-44A295B7A839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6CA0923-B0F5-4985-B839-FB16EDEF5BA8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0039D67-FBD6-4E7E-9040-4C9CB2198B76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el, Inhal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7C22103-04B5-4B9D-879F-AB8738514863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1659F3B-BF29-4C0A-8783-2B9F8D4D3AF5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1370013" y="6248400"/>
            <a:ext cx="1162472" cy="457200"/>
          </a:xfrm>
        </p:spPr>
        <p:txBody>
          <a:bodyPr/>
          <a:lstStyle>
            <a:lvl1pPr>
              <a:defRPr/>
            </a:lvl1pPr>
          </a:lstStyle>
          <a:p>
            <a:fld id="{5F94C4FD-3C48-47B6-B561-FEBD0BD8A767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E601B-BF05-4DC9-A5BF-8DF9CACB3E5D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054655-077E-454E-956A-39A52144A8D4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668344" y="6491234"/>
            <a:ext cx="2133600" cy="406556"/>
          </a:xfrm>
        </p:spPr>
        <p:txBody>
          <a:bodyPr/>
          <a:lstStyle>
            <a:lvl1pPr>
              <a:defRPr/>
            </a:lvl1pPr>
          </a:lstStyle>
          <a:p>
            <a:fld id="{2499151E-911A-46BE-8D5B-A55C0DCF9B38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 cap="small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D0F0EC-E7EF-4814-A2D1-B6284A0C7412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880031-C3FD-4583-8FA3-D096CD486477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5A7A03-7E0B-4235-988C-B6A9719AE0CB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31E21D-1DB7-4A72-9616-F6E479D7FEDC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8366AB-2E51-4AE8-AC9C-924A63943BE8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03F32-50FD-471C-8B22-CBD57072066B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06464C-BDEB-439C-98B2-3FE52124EF54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40CB5-4FBB-4368-8C7D-2D52FA946771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900A45-C49E-4C97-9FDB-ED3B51FAF8E9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AE0FD8-7BF8-4263-9888-6F9B877D80B4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5FE61C5-284B-4031-8EF0-96712A765C69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CAA82-2C6F-4436-A543-BDCA288EECE9}" type="slidenum">
              <a:rPr lang="de-DE"/>
              <a:pPr/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Titelmasterformat durch Klicken bearbeiten</a:t>
            </a:r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946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22945" y="6209529"/>
            <a:ext cx="145050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lang="de-DE" sz="1200" b="1" kern="1200" baseline="0" smtClean="0">
                <a:solidFill>
                  <a:schemeClr val="accent1">
                    <a:lumMod val="75000"/>
                  </a:schemeClr>
                </a:solidFill>
                <a:effectLst/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EE1A2589-CDE1-449F-8DDA-E523A49A95AF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1946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99503F76-2290-4FF0-A6E5-74FC93872869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0" y="6092825"/>
            <a:ext cx="2133600" cy="1016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 userDrawn="1"/>
        </p:nvSpPr>
        <p:spPr bwMode="auto">
          <a:xfrm>
            <a:off x="1547813" y="6092825"/>
            <a:ext cx="7239000" cy="101600"/>
          </a:xfrm>
          <a:prstGeom prst="rect">
            <a:avLst/>
          </a:prstGeom>
          <a:gradFill rotWithShape="0">
            <a:gsLst>
              <a:gs pos="0">
                <a:srgbClr val="0070C0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de-DE" sz="2400" dirty="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  <p:transition spd="med">
    <p:cut/>
  </p:transition>
  <p:hf hdr="0"/>
  <p:txStyles>
    <p:titleStyle>
      <a:lvl1pPr algn="l" rtl="0" fontAlgn="base">
        <a:spcBef>
          <a:spcPct val="0"/>
        </a:spcBef>
        <a:spcAft>
          <a:spcPct val="0"/>
        </a:spcAft>
        <a:defRPr sz="3200" b="1" cap="small" baseline="0">
          <a:solidFill>
            <a:schemeClr val="tx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libri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¡"/>
        <a:defRPr sz="29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500">
          <a:solidFill>
            <a:schemeClr val="tx1"/>
          </a:solidFill>
          <a:latin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¡"/>
        <a:defRPr sz="2200">
          <a:solidFill>
            <a:schemeClr val="tx1"/>
          </a:solidFill>
          <a:latin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1900">
          <a:solidFill>
            <a:schemeClr val="tx1"/>
          </a:solidFill>
          <a:latin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¡"/>
        <a:defRPr sz="19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5400" dirty="0"/>
              <a:t>Fahrzeugtechnik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1322945" y="6209529"/>
            <a:ext cx="1450504" cy="457200"/>
          </a:xfrm>
        </p:spPr>
        <p:txBody>
          <a:bodyPr/>
          <a:lstStyle/>
          <a:p>
            <a:fld id="{E772B745-32A7-4F58-B84F-6D8B9B4F522E}" type="datetime1">
              <a:rPr lang="de-DE" smtClean="0"/>
              <a:pPr/>
              <a:t>31.01.2019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69317280"/>
      </p:ext>
    </p:extLst>
  </p:cSld>
  <p:clrMapOvr>
    <a:masterClrMapping/>
  </p:clrMapOvr>
  <p:transition spd="med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88222" y="32290"/>
            <a:ext cx="7313612" cy="1143000"/>
          </a:xfrm>
        </p:spPr>
        <p:txBody>
          <a:bodyPr/>
          <a:lstStyle/>
          <a:p>
            <a:pPr algn="ctr"/>
            <a:r>
              <a:rPr lang="de-DE" dirty="0"/>
              <a:t>Situation: Fahrzeug hat vor zwei Tagen bei ihnen eine neue Starterbatterie bekommen.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4096393" y="4683212"/>
            <a:ext cx="2946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i="1" dirty="0">
                <a:solidFill>
                  <a:srgbClr val="0070C0"/>
                </a:solidFill>
              </a:rPr>
              <a:t>Quelle: </a:t>
            </a:r>
            <a:r>
              <a:rPr lang="de-DE" sz="1200" b="1" i="1" dirty="0" smtClean="0">
                <a:solidFill>
                  <a:srgbClr val="0070C0"/>
                </a:solidFill>
              </a:rPr>
              <a:t>Schule</a:t>
            </a:r>
            <a:endParaRPr lang="de-DE" sz="1200" b="1" i="1" dirty="0">
              <a:solidFill>
                <a:srgbClr val="0070C0"/>
              </a:solidFill>
            </a:endParaRPr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962" y="1206182"/>
            <a:ext cx="4559137" cy="3419353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162890" y="5047510"/>
            <a:ext cx="8964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/>
              <a:t>Beanstandung des Kunden: Fahrzeug geht seit der Reparatur an der Ampel nicht mehr automatisch aus!</a:t>
            </a:r>
          </a:p>
        </p:txBody>
      </p:sp>
      <p:sp>
        <p:nvSpPr>
          <p:cNvPr id="8" name="Rechteck 7"/>
          <p:cNvSpPr/>
          <p:nvPr/>
        </p:nvSpPr>
        <p:spPr>
          <a:xfrm>
            <a:off x="3995936" y="2915858"/>
            <a:ext cx="792088" cy="36912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7864176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8601" y="77983"/>
            <a:ext cx="7313612" cy="1143000"/>
          </a:xfrm>
        </p:spPr>
        <p:txBody>
          <a:bodyPr/>
          <a:lstStyle/>
          <a:p>
            <a:pPr algn="ctr"/>
            <a:r>
              <a:rPr lang="de-DE" dirty="0"/>
              <a:t>Fehlersuche am Start-Stopp-System </a:t>
            </a:r>
            <a:r>
              <a:rPr lang="de-DE"/>
              <a:t>im Fahrzeug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6830044" y="5575471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i="1" dirty="0">
                <a:solidFill>
                  <a:srgbClr val="0070C0"/>
                </a:solidFill>
              </a:rPr>
              <a:t>Quelle</a:t>
            </a:r>
            <a:r>
              <a:rPr lang="de-DE" sz="1200" b="1" i="1">
                <a:solidFill>
                  <a:srgbClr val="0070C0"/>
                </a:solidFill>
              </a:rPr>
              <a:t>: bosch.de</a:t>
            </a:r>
            <a:endParaRPr lang="de-DE" sz="1200" b="1" i="1" dirty="0">
              <a:solidFill>
                <a:srgbClr val="0070C0"/>
              </a:solidFill>
            </a:endParaRPr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18" y="1352739"/>
            <a:ext cx="7739179" cy="419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41909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Ziele ... </a:t>
            </a:r>
            <a:r>
              <a:rPr lang="de-DE" b="0" dirty="0"/>
              <a:t>was können wir heute lernen ...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sz="2400" dirty="0"/>
              <a:t>Wir können ...</a:t>
            </a:r>
          </a:p>
          <a:p>
            <a:pPr>
              <a:buFont typeface="Arial" charset="0"/>
              <a:buChar char="•"/>
            </a:pPr>
            <a:r>
              <a:rPr lang="de-DE" sz="2400" dirty="0"/>
              <a:t>den Systemaufbau eines Start-Stopp-Systems beschreiben  </a:t>
            </a:r>
          </a:p>
          <a:p>
            <a:pPr>
              <a:buFont typeface="Arial" charset="0"/>
              <a:buChar char="•"/>
            </a:pPr>
            <a:r>
              <a:rPr lang="de-DE" sz="2400" dirty="0"/>
              <a:t>die Funktionsweise eines Start-Stopp-Systems erklären</a:t>
            </a:r>
          </a:p>
          <a:p>
            <a:pPr>
              <a:buFont typeface="Arial" charset="0"/>
              <a:buChar char="•"/>
            </a:pPr>
            <a:r>
              <a:rPr lang="de-DE" sz="2400" dirty="0"/>
              <a:t>die Aufgaben der Komponenten des Start-Stopp-Systems beschreiben </a:t>
            </a:r>
          </a:p>
          <a:p>
            <a:pPr>
              <a:buFont typeface="Arial" charset="0"/>
              <a:buChar char="•"/>
            </a:pPr>
            <a:r>
              <a:rPr lang="de-DE" sz="2400" dirty="0"/>
              <a:t>mit den erworben Systemkenntnissen die Kundenbeanstandung lösen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40112827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DE | Bosch Start_Stopp für Schaltgetrieb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495" y="383060"/>
            <a:ext cx="9002580" cy="5063096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7386098" y="5550758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i="1" dirty="0">
                <a:solidFill>
                  <a:srgbClr val="0070C0"/>
                </a:solidFill>
              </a:rPr>
              <a:t>Quelle</a:t>
            </a:r>
            <a:r>
              <a:rPr lang="de-DE" sz="1200" b="1" i="1">
                <a:solidFill>
                  <a:srgbClr val="0070C0"/>
                </a:solidFill>
              </a:rPr>
              <a:t>: bosch.de</a:t>
            </a:r>
            <a:endParaRPr lang="de-DE" sz="12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43545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Arbeitsauftrag 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37745" y="1646590"/>
            <a:ext cx="7313612" cy="4114800"/>
          </a:xfrm>
        </p:spPr>
        <p:txBody>
          <a:bodyPr/>
          <a:lstStyle/>
          <a:p>
            <a:r>
              <a:rPr lang="de-DE" dirty="0"/>
              <a:t>Bearbeiten Sie das Arbeitsblattes in Partnerarbeit  </a:t>
            </a:r>
          </a:p>
          <a:p>
            <a:r>
              <a:rPr lang="de-DE" dirty="0"/>
              <a:t>Bearbeitungszeit: 15 min </a:t>
            </a:r>
          </a:p>
          <a:p>
            <a:r>
              <a:rPr lang="de-DE" dirty="0"/>
              <a:t>Hilfsmittel: Tablet</a:t>
            </a:r>
          </a:p>
          <a:p>
            <a:r>
              <a:rPr lang="de-DE" dirty="0"/>
              <a:t>Hinweis: Die QR-Codes nutzen </a:t>
            </a:r>
          </a:p>
          <a:p>
            <a:r>
              <a:rPr lang="de-DE" dirty="0"/>
              <a:t>anschließend gemeinsame Besprechung der Aufgaben</a:t>
            </a:r>
          </a:p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9" name="Grafik 142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627902"/>
            <a:ext cx="576064" cy="5448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rafik 13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725144"/>
            <a:ext cx="542076" cy="50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rafik 1432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023" y="2144707"/>
            <a:ext cx="769607" cy="44935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ruppierung 9"/>
          <p:cNvGrpSpPr/>
          <p:nvPr/>
        </p:nvGrpSpPr>
        <p:grpSpPr>
          <a:xfrm>
            <a:off x="4694516" y="3172733"/>
            <a:ext cx="520101" cy="531257"/>
            <a:chOff x="5879269" y="3640872"/>
            <a:chExt cx="520101" cy="531257"/>
          </a:xfrm>
        </p:grpSpPr>
        <p:pic>
          <p:nvPicPr>
            <p:cNvPr id="17" name="Grafik 9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9269" y="3640872"/>
              <a:ext cx="520101" cy="5312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" name="Rechteck 7"/>
            <p:cNvSpPr/>
            <p:nvPr/>
          </p:nvSpPr>
          <p:spPr>
            <a:xfrm>
              <a:off x="6012344" y="3717032"/>
              <a:ext cx="250555" cy="360040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pic>
        <p:nvPicPr>
          <p:cNvPr id="7" name="Bild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610408"/>
            <a:ext cx="648072" cy="62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24057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Lernzielkontrolle </a:t>
            </a:r>
            <a:r>
              <a:rPr lang="de-DE" dirty="0" smtClean="0"/>
              <a:t>mit der </a:t>
            </a:r>
            <a:r>
              <a:rPr lang="de-DE" dirty="0" err="1" smtClean="0"/>
              <a:t>Kahoot</a:t>
            </a:r>
            <a:r>
              <a:rPr lang="de-DE" dirty="0" smtClean="0"/>
              <a:t>-App 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5305073"/>
      </p:ext>
    </p:extLst>
  </p:cSld>
  <p:clrMapOvr>
    <a:masterClrMapping/>
  </p:clrMapOvr>
  <p:transition spd="med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130586"/>
            <a:ext cx="7313612" cy="1143000"/>
          </a:xfrm>
        </p:spPr>
        <p:txBody>
          <a:bodyPr/>
          <a:lstStyle/>
          <a:p>
            <a:pPr algn="ctr"/>
            <a:r>
              <a:rPr lang="de-DE" dirty="0"/>
              <a:t>Lösung des Problems  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4644008" y="5720217"/>
            <a:ext cx="3194764" cy="281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i="1" dirty="0">
                <a:solidFill>
                  <a:srgbClr val="0070C0"/>
                </a:solidFill>
              </a:rPr>
              <a:t>Quelle: </a:t>
            </a:r>
            <a:r>
              <a:rPr lang="de-DE" sz="1200" b="1" i="1" dirty="0" smtClean="0">
                <a:solidFill>
                  <a:srgbClr val="0070C0"/>
                </a:solidFill>
              </a:rPr>
              <a:t>Schule</a:t>
            </a:r>
            <a:endParaRPr lang="de-DE" sz="1200" b="1" i="1" dirty="0">
              <a:solidFill>
                <a:srgbClr val="0070C0"/>
              </a:solidFill>
            </a:endParaRPr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223589"/>
            <a:ext cx="5995504" cy="449662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73016"/>
            <a:ext cx="1080119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446544"/>
      </p:ext>
    </p:extLst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Fragen ?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4C4FD-3C48-47B6-B561-FEBD0BD8A767}" type="datetime1">
              <a:rPr lang="de-DE" smtClean="0"/>
              <a:pPr/>
              <a:t>31.01.2019</a:t>
            </a:fld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E601B-BF05-4DC9-A5BF-8DF9CACB3E5D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2051" name="Picture 3" descr="C:\Users\Chretiennot.Thierry\Documents\Tablet-BS-Dual\Lehr\Bilder\Unbenannt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40768"/>
            <a:ext cx="41148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2843808" y="5517232"/>
            <a:ext cx="24482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>
                <a:latin typeface="+mj-lt"/>
              </a:rPr>
              <a:t>Bild, Quelle: </a:t>
            </a:r>
            <a:r>
              <a:rPr lang="de-DE" sz="1000" dirty="0" err="1" smtClean="0">
                <a:latin typeface="+mj-lt"/>
              </a:rPr>
              <a:t>Pixabay</a:t>
            </a:r>
            <a:endParaRPr lang="de-DE" sz="1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9084785"/>
      </p:ext>
    </p:extLst>
  </p:cSld>
  <p:clrMapOvr>
    <a:masterClrMapping/>
  </p:clrMapOvr>
  <p:transition spd="med">
    <p:cut/>
  </p:transition>
</p:sld>
</file>

<file path=ppt/theme/theme1.xml><?xml version="1.0" encoding="utf-8"?>
<a:theme xmlns:a="http://schemas.openxmlformats.org/drawingml/2006/main" name="Finsternis">
  <a:themeElements>
    <a:clrScheme name="Graustuf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insternis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nsternis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sternis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sternis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sternis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sternis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sternis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sternis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sternis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sternis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sternis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0</TotalTime>
  <Words>139</Words>
  <Application>Microsoft Office PowerPoint</Application>
  <PresentationFormat>Bildschirmpräsentation (4:3)</PresentationFormat>
  <Paragraphs>41</Paragraphs>
  <Slides>9</Slides>
  <Notes>1</Notes>
  <HiddenSlides>0</HiddenSlides>
  <MMClips>1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Finsternis</vt:lpstr>
      <vt:lpstr>Fahrzeugtechnik</vt:lpstr>
      <vt:lpstr>Situation: Fahrzeug hat vor zwei Tagen bei ihnen eine neue Starterbatterie bekommen. </vt:lpstr>
      <vt:lpstr>Fehlersuche am Start-Stopp-System im Fahrzeug</vt:lpstr>
      <vt:lpstr>Ziele ... was können wir heute lernen ...</vt:lpstr>
      <vt:lpstr>PowerPoint-Präsentation</vt:lpstr>
      <vt:lpstr>Arbeitsauftrag </vt:lpstr>
      <vt:lpstr>Lernzielkontrolle mit der Kahoot-App </vt:lpstr>
      <vt:lpstr>Lösung des Problems  </vt:lpstr>
      <vt:lpstr>Fragen 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Chretiennot, Thierry (LS)</dc:creator>
  <cp:lastModifiedBy>Chretiennot, Thierry (LS)</cp:lastModifiedBy>
  <cp:revision>254</cp:revision>
  <cp:lastPrinted>2018-11-19T07:38:22Z</cp:lastPrinted>
  <dcterms:created xsi:type="dcterms:W3CDTF">1601-01-01T00:00:00Z</dcterms:created>
  <dcterms:modified xsi:type="dcterms:W3CDTF">2019-01-31T08:00:20Z</dcterms:modified>
</cp:coreProperties>
</file>