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9" r:id="rId1"/>
  </p:sldMasterIdLst>
  <p:notesMasterIdLst>
    <p:notesMasterId r:id="rId12"/>
  </p:notesMasterIdLst>
  <p:handoutMasterIdLst>
    <p:handoutMasterId r:id="rId13"/>
  </p:handoutMasterIdLst>
  <p:sldIdLst>
    <p:sldId id="299" r:id="rId2"/>
    <p:sldId id="301" r:id="rId3"/>
    <p:sldId id="325" r:id="rId4"/>
    <p:sldId id="314" r:id="rId5"/>
    <p:sldId id="328" r:id="rId6"/>
    <p:sldId id="322" r:id="rId7"/>
    <p:sldId id="319" r:id="rId8"/>
    <p:sldId id="316" r:id="rId9"/>
    <p:sldId id="329" r:id="rId10"/>
    <p:sldId id="284" r:id="rId11"/>
  </p:sldIdLst>
  <p:sldSz cx="9144000" cy="6858000" type="screen4x3"/>
  <p:notesSz cx="6858000" cy="9713913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tandardabschnitt" id="{A5CA8A2B-8F93-5448-92B7-22FCB93EDC74}">
          <p14:sldIdLst>
            <p14:sldId id="299"/>
            <p14:sldId id="301"/>
            <p14:sldId id="325"/>
            <p14:sldId id="314"/>
            <p14:sldId id="328"/>
            <p14:sldId id="322"/>
            <p14:sldId id="319"/>
            <p14:sldId id="316"/>
            <p14:sldId id="329"/>
            <p14:sldId id="284"/>
          </p14:sldIdLst>
        </p14:section>
        <p14:section name="Abschnitt ohne Titel" id="{8166124B-D034-9740-8B11-528BDB139725}">
          <p14:sldIdLst/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B5D95"/>
    <a:srgbClr val="FCFB80"/>
    <a:srgbClr val="C3B6F1"/>
    <a:srgbClr val="C3EFE7"/>
    <a:srgbClr val="9282B4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554" autoAdjust="0"/>
    <p:restoredTop sz="92563" autoAdjust="0"/>
  </p:normalViewPr>
  <p:slideViewPr>
    <p:cSldViewPr>
      <p:cViewPr varScale="1">
        <p:scale>
          <a:sx n="65" d="100"/>
          <a:sy n="65" d="100"/>
        </p:scale>
        <p:origin x="1520" y="5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8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0"/>
              </a:defRPr>
            </a:lvl1pPr>
          </a:lstStyle>
          <a:p>
            <a:endParaRPr lang="de-DE" dirty="0"/>
          </a:p>
        </p:txBody>
      </p:sp>
      <p:sp>
        <p:nvSpPr>
          <p:cNvPr id="1331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8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</a:defRPr>
            </a:lvl1pPr>
          </a:lstStyle>
          <a:p>
            <a:endParaRPr lang="de-DE" dirty="0"/>
          </a:p>
        </p:txBody>
      </p:sp>
      <p:sp>
        <p:nvSpPr>
          <p:cNvPr id="1331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226550"/>
            <a:ext cx="2971800" cy="48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0"/>
              </a:defRPr>
            </a:lvl1pPr>
          </a:lstStyle>
          <a:p>
            <a:endParaRPr lang="de-DE" dirty="0"/>
          </a:p>
        </p:txBody>
      </p:sp>
      <p:sp>
        <p:nvSpPr>
          <p:cNvPr id="1331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9226550"/>
            <a:ext cx="2971800" cy="48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</a:defRPr>
            </a:lvl1pPr>
          </a:lstStyle>
          <a:p>
            <a:fld id="{120CE8FF-FF86-49DF-95A1-B927F1FA7C8E}" type="slidenum">
              <a:rPr lang="de-DE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65738527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8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0"/>
              </a:defRPr>
            </a:lvl1pPr>
          </a:lstStyle>
          <a:p>
            <a:endParaRPr lang="de-DE" dirty="0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8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</a:defRPr>
            </a:lvl1pPr>
          </a:lstStyle>
          <a:p>
            <a:endParaRPr lang="de-DE" dirty="0"/>
          </a:p>
        </p:txBody>
      </p:sp>
      <p:sp>
        <p:nvSpPr>
          <p:cNvPr id="61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25" y="728663"/>
            <a:ext cx="4857750" cy="364331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61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614863"/>
            <a:ext cx="5486400" cy="4370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226550"/>
            <a:ext cx="2971800" cy="48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0"/>
              </a:defRPr>
            </a:lvl1pPr>
          </a:lstStyle>
          <a:p>
            <a:endParaRPr lang="de-DE" dirty="0"/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9226550"/>
            <a:ext cx="2971800" cy="48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</a:defRPr>
            </a:lvl1pPr>
          </a:lstStyle>
          <a:p>
            <a:fld id="{1AC0AFA7-DFD3-442F-BC3E-7341BDD3A908}" type="slidenum">
              <a:rPr lang="de-DE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87776412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C0AFA7-DFD3-442F-BC3E-7341BDD3A908}" type="slidenum">
              <a:rPr lang="de-DE" smtClean="0"/>
              <a:pPr/>
              <a:t>1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8723668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C0AFA7-DFD3-442F-BC3E-7341BDD3A908}" type="slidenum">
              <a:rPr lang="de-DE" smtClean="0"/>
              <a:pPr/>
              <a:t>2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79588420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C0AFA7-DFD3-442F-BC3E-7341BDD3A908}" type="slidenum">
              <a:rPr lang="de-DE" smtClean="0"/>
              <a:pPr/>
              <a:t>9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3914931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Line 3"/>
          <p:cNvSpPr>
            <a:spLocks noChangeShapeType="1"/>
          </p:cNvSpPr>
          <p:nvPr/>
        </p:nvSpPr>
        <p:spPr bwMode="auto">
          <a:xfrm>
            <a:off x="1447800" y="2514600"/>
            <a:ext cx="72390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de-DE" dirty="0"/>
          </a:p>
        </p:txBody>
      </p:sp>
      <p:sp>
        <p:nvSpPr>
          <p:cNvPr id="20487" name="Rectangle 7"/>
          <p:cNvSpPr>
            <a:spLocks noGrp="1" noChangeArrowheads="1"/>
          </p:cNvSpPr>
          <p:nvPr>
            <p:ph type="subTitle" idx="1"/>
          </p:nvPr>
        </p:nvSpPr>
        <p:spPr>
          <a:xfrm>
            <a:off x="1443038" y="3427413"/>
            <a:ext cx="72390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/>
            </a:lvl1pPr>
          </a:lstStyle>
          <a:p>
            <a:r>
              <a:rPr lang="de-DE"/>
              <a:t>Formatvorlage des Untertitelmasters durch Klicken bearbeiten</a:t>
            </a:r>
          </a:p>
        </p:txBody>
      </p:sp>
      <p:sp>
        <p:nvSpPr>
          <p:cNvPr id="20490" name="Rectangle 10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939A1FEB-9150-4B92-82ED-1278FCD633C7}" type="slidenum">
              <a:rPr lang="de-DE"/>
              <a:pPr/>
              <a:t>‹Nr.›</a:t>
            </a:fld>
            <a:endParaRPr lang="de-DE" dirty="0"/>
          </a:p>
        </p:txBody>
      </p:sp>
      <p:sp>
        <p:nvSpPr>
          <p:cNvPr id="12" name="Rectangle 3"/>
          <p:cNvSpPr>
            <a:spLocks noChangeArrowheads="1"/>
          </p:cNvSpPr>
          <p:nvPr userDrawn="1"/>
        </p:nvSpPr>
        <p:spPr bwMode="hidden">
          <a:xfrm>
            <a:off x="0" y="1676400"/>
            <a:ext cx="4724400" cy="1143000"/>
          </a:xfrm>
          <a:prstGeom prst="rect">
            <a:avLst/>
          </a:prstGeom>
          <a:solidFill>
            <a:srgbClr val="0070C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de-DE" sz="2400" dirty="0">
              <a:latin typeface="Times New Roman" pitchFamily="18" charset="0"/>
            </a:endParaRPr>
          </a:p>
        </p:txBody>
      </p:sp>
      <p:sp>
        <p:nvSpPr>
          <p:cNvPr id="11" name="Freeform 10"/>
          <p:cNvSpPr>
            <a:spLocks noChangeArrowheads="1"/>
          </p:cNvSpPr>
          <p:nvPr userDrawn="1"/>
        </p:nvSpPr>
        <p:spPr bwMode="auto">
          <a:xfrm>
            <a:off x="609600" y="1524000"/>
            <a:ext cx="228600" cy="1449388"/>
          </a:xfrm>
          <a:custGeom>
            <a:avLst/>
            <a:gdLst/>
            <a:ahLst/>
            <a:cxnLst>
              <a:cxn ang="0">
                <a:pos x="1000" y="1000"/>
              </a:cxn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1000" y="1000"/>
                </a:moveTo>
                <a:lnTo>
                  <a:pt x="0" y="1000"/>
                </a:ln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76200" cmpd="sng">
            <a:solidFill>
              <a:srgbClr val="FF9900"/>
            </a:solidFill>
            <a:miter lim="800000"/>
            <a:headEnd/>
            <a:tailEnd/>
          </a:ln>
        </p:spPr>
        <p:txBody>
          <a:bodyPr/>
          <a:lstStyle/>
          <a:p>
            <a:endParaRPr lang="de-DE" dirty="0"/>
          </a:p>
        </p:txBody>
      </p:sp>
      <p:sp>
        <p:nvSpPr>
          <p:cNvPr id="13" name="Rectangle 4"/>
          <p:cNvSpPr>
            <a:spLocks noChangeArrowheads="1"/>
          </p:cNvSpPr>
          <p:nvPr userDrawn="1"/>
        </p:nvSpPr>
        <p:spPr bwMode="hidden">
          <a:xfrm>
            <a:off x="3962400" y="1676400"/>
            <a:ext cx="4724400" cy="1143000"/>
          </a:xfrm>
          <a:prstGeom prst="rect">
            <a:avLst/>
          </a:prstGeom>
          <a:gradFill rotWithShape="0">
            <a:gsLst>
              <a:gs pos="0">
                <a:srgbClr val="0070C0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de-DE" sz="2400" dirty="0">
              <a:latin typeface="Times New Roman" pitchFamily="18" charset="0"/>
            </a:endParaRPr>
          </a:p>
        </p:txBody>
      </p:sp>
      <p:sp>
        <p:nvSpPr>
          <p:cNvPr id="14" name="Freeform 11"/>
          <p:cNvSpPr>
            <a:spLocks noChangeArrowheads="1"/>
          </p:cNvSpPr>
          <p:nvPr userDrawn="1"/>
        </p:nvSpPr>
        <p:spPr bwMode="auto">
          <a:xfrm>
            <a:off x="7848600" y="1544409"/>
            <a:ext cx="261938" cy="13716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000" y="0"/>
              </a:cxn>
              <a:cxn ang="0">
                <a:pos x="1000" y="1000"/>
              </a:cxn>
              <a:cxn ang="0">
                <a:pos x="0" y="1000"/>
              </a:cxn>
            </a:cxnLst>
            <a:rect l="0" t="0" r="r" b="b"/>
            <a:pathLst>
              <a:path w="1000" h="1000">
                <a:moveTo>
                  <a:pt x="0" y="0"/>
                </a:moveTo>
                <a:lnTo>
                  <a:pt x="1000" y="0"/>
                </a:lnTo>
                <a:lnTo>
                  <a:pt x="1000" y="1000"/>
                </a:lnTo>
                <a:lnTo>
                  <a:pt x="0" y="1000"/>
                </a:lnTo>
              </a:path>
            </a:pathLst>
          </a:custGeom>
          <a:noFill/>
          <a:ln w="76200" cap="flat" cmpd="sng">
            <a:solidFill>
              <a:srgbClr val="0070C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de-DE" dirty="0"/>
          </a:p>
        </p:txBody>
      </p:sp>
      <p:sp>
        <p:nvSpPr>
          <p:cNvPr id="20486" name="Rectangle 6"/>
          <p:cNvSpPr>
            <a:spLocks noGrp="1" noChangeArrowheads="1"/>
          </p:cNvSpPr>
          <p:nvPr>
            <p:ph type="ctrTitle"/>
          </p:nvPr>
        </p:nvSpPr>
        <p:spPr>
          <a:xfrm>
            <a:off x="755576" y="1700808"/>
            <a:ext cx="7239000" cy="1147018"/>
          </a:xfrm>
          <a:ln>
            <a:solidFill>
              <a:schemeClr val="bg1">
                <a:alpha val="0"/>
              </a:schemeClr>
            </a:solidFill>
          </a:ln>
        </p:spPr>
        <p:txBody>
          <a:bodyPr/>
          <a:lstStyle>
            <a:lvl1pPr>
              <a:defRPr lang="de-DE" baseline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15" name="Oval 2"/>
          <p:cNvSpPr>
            <a:spLocks noChangeArrowheads="1"/>
          </p:cNvSpPr>
          <p:nvPr userDrawn="1"/>
        </p:nvSpPr>
        <p:spPr bwMode="auto">
          <a:xfrm>
            <a:off x="228600" y="914400"/>
            <a:ext cx="2514600" cy="2514600"/>
          </a:xfrm>
          <a:prstGeom prst="ellipse">
            <a:avLst/>
          </a:prstGeom>
          <a:noFill/>
          <a:ln w="12700">
            <a:solidFill>
              <a:srgbClr val="0070C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de-DE" dirty="0"/>
          </a:p>
        </p:txBody>
      </p:sp>
      <p:sp>
        <p:nvSpPr>
          <p:cNvPr id="17" name="Rectangle 2"/>
          <p:cNvSpPr>
            <a:spLocks noChangeArrowheads="1"/>
          </p:cNvSpPr>
          <p:nvPr userDrawn="1"/>
        </p:nvSpPr>
        <p:spPr bwMode="auto">
          <a:xfrm>
            <a:off x="0" y="6092825"/>
            <a:ext cx="2133600" cy="101600"/>
          </a:xfrm>
          <a:prstGeom prst="rect">
            <a:avLst/>
          </a:prstGeom>
          <a:solidFill>
            <a:srgbClr val="0070C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de-DE" sz="2400" dirty="0">
              <a:latin typeface="Times New Roman" pitchFamily="18" charset="0"/>
            </a:endParaRPr>
          </a:p>
        </p:txBody>
      </p:sp>
      <p:sp>
        <p:nvSpPr>
          <p:cNvPr id="18" name="Rectangle 3"/>
          <p:cNvSpPr>
            <a:spLocks noChangeArrowheads="1"/>
          </p:cNvSpPr>
          <p:nvPr userDrawn="1"/>
        </p:nvSpPr>
        <p:spPr bwMode="auto">
          <a:xfrm>
            <a:off x="1547813" y="6092825"/>
            <a:ext cx="7239000" cy="101600"/>
          </a:xfrm>
          <a:prstGeom prst="rect">
            <a:avLst/>
          </a:prstGeom>
          <a:gradFill rotWithShape="0">
            <a:gsLst>
              <a:gs pos="0">
                <a:srgbClr val="0070C0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de-DE" sz="2400" dirty="0">
              <a:latin typeface="Times New Roman" pitchFamily="18" charset="0"/>
            </a:endParaRPr>
          </a:p>
        </p:txBody>
      </p:sp>
      <p:sp>
        <p:nvSpPr>
          <p:cNvPr id="19" name="Rectangle 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322945" y="6209529"/>
            <a:ext cx="1450504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lang="de-DE" sz="1200" b="1" kern="1200" baseline="0" smtClean="0">
                <a:solidFill>
                  <a:schemeClr val="accent1">
                    <a:lumMod val="75000"/>
                  </a:schemeClr>
                </a:solidFill>
                <a:effectLst/>
                <a:latin typeface="Calibri" pitchFamily="34" charset="0"/>
                <a:ea typeface="+mn-ea"/>
                <a:cs typeface="Calibri" pitchFamily="34" charset="0"/>
              </a:defRPr>
            </a:lvl1pPr>
          </a:lstStyle>
          <a:p>
            <a:fld id="{EE1A2589-CDE1-449F-8DDA-E523A49A95AF}" type="datetime1">
              <a:rPr lang="de-DE" smtClean="0"/>
              <a:pPr/>
              <a:t>21.01.2020</a:t>
            </a:fld>
            <a:endParaRPr lang="de-DE" dirty="0"/>
          </a:p>
        </p:txBody>
      </p:sp>
    </p:spTree>
  </p:cSld>
  <p:clrMapOvr>
    <a:masterClrMapping/>
  </p:clrMapOvr>
  <p:transition spd="med">
    <p:cut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A8CE9AE-CEA1-4CD4-A7B2-6019AE6507BD}" type="datetime1">
              <a:rPr lang="de-DE" smtClean="0"/>
              <a:pPr/>
              <a:t>21.01.2020</a:t>
            </a:fld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A522D38-6299-4989-884C-ACE2F79E6223}" type="slidenum">
              <a:rPr lang="de-DE"/>
              <a:pPr/>
              <a:t>‹Nr.›</a:t>
            </a:fld>
            <a:endParaRPr lang="de-DE" dirty="0"/>
          </a:p>
        </p:txBody>
      </p:sp>
    </p:spTree>
  </p:cSld>
  <p:clrMapOvr>
    <a:masterClrMapping/>
  </p:clrMapOvr>
  <p:transition spd="med">
    <p:cut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856413" y="301625"/>
            <a:ext cx="1827212" cy="5640388"/>
          </a:xfrm>
        </p:spPr>
        <p:txBody>
          <a:bodyPr vert="eaVert"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1370013" y="301625"/>
            <a:ext cx="5334000" cy="5640388"/>
          </a:xfrm>
        </p:spPr>
        <p:txBody>
          <a:bodyPr vert="eaVert"/>
          <a:lstStyle/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E9FF346-79D4-4DDE-B944-2ED78A2EF829}" type="datetime1">
              <a:rPr lang="de-DE" smtClean="0"/>
              <a:pPr/>
              <a:t>21.01.2020</a:t>
            </a:fld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E70C3F3-5255-450C-93DA-AAA8CE33C751}" type="slidenum">
              <a:rPr lang="de-DE"/>
              <a:pPr/>
              <a:t>‹Nr.›</a:t>
            </a:fld>
            <a:endParaRPr lang="de-DE" dirty="0"/>
          </a:p>
        </p:txBody>
      </p:sp>
    </p:spTree>
  </p:cSld>
  <p:clrMapOvr>
    <a:masterClrMapping/>
  </p:clrMapOvr>
  <p:transition spd="med">
    <p:cut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el und Inhalt üb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370013" y="301625"/>
            <a:ext cx="7313612" cy="1143000"/>
          </a:xfr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1370013" y="1827213"/>
            <a:ext cx="7313612" cy="1981200"/>
          </a:xfrm>
        </p:spPr>
        <p:txBody>
          <a:bodyPr/>
          <a:lstStyle/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370013" y="3960813"/>
            <a:ext cx="7313612" cy="1981200"/>
          </a:xfrm>
        </p:spPr>
        <p:txBody>
          <a:bodyPr/>
          <a:lstStyle/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09C0EFD9-31A4-4C4E-9B6B-0BEFA9051E41}" type="datetime1">
              <a:rPr lang="de-DE" smtClean="0"/>
              <a:pPr/>
              <a:t>21.01.2020</a:t>
            </a:fld>
            <a:endParaRPr lang="de-DE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79A38D11-2057-48EE-9DF6-44A295B7A839}" type="slidenum">
              <a:rPr lang="de-DE"/>
              <a:pPr/>
              <a:t>‹Nr.›</a:t>
            </a:fld>
            <a:endParaRPr lang="de-DE" dirty="0"/>
          </a:p>
        </p:txBody>
      </p:sp>
    </p:spTree>
  </p:cSld>
  <p:clrMapOvr>
    <a:masterClrMapping/>
  </p:clrMapOvr>
  <p:transition spd="med">
    <p:cut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el, Text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370013" y="301625"/>
            <a:ext cx="7313612" cy="1143000"/>
          </a:xfr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sz="half" idx="1"/>
          </p:nvPr>
        </p:nvSpPr>
        <p:spPr>
          <a:xfrm>
            <a:off x="1370013" y="1827213"/>
            <a:ext cx="3579812" cy="4114800"/>
          </a:xfrm>
        </p:spPr>
        <p:txBody>
          <a:bodyPr/>
          <a:lstStyle/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5102225" y="1827213"/>
            <a:ext cx="3581400" cy="4114800"/>
          </a:xfrm>
        </p:spPr>
        <p:txBody>
          <a:bodyPr/>
          <a:lstStyle/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36CA0923-B0F5-4985-B839-FB16EDEF5BA8}" type="datetime1">
              <a:rPr lang="de-DE" smtClean="0"/>
              <a:pPr/>
              <a:t>21.01.2020</a:t>
            </a:fld>
            <a:endParaRPr lang="de-DE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D0039D67-FBD6-4E7E-9040-4C9CB2198B76}" type="slidenum">
              <a:rPr lang="de-DE"/>
              <a:pPr/>
              <a:t>‹Nr.›</a:t>
            </a:fld>
            <a:endParaRPr lang="de-DE" dirty="0"/>
          </a:p>
        </p:txBody>
      </p:sp>
    </p:spTree>
  </p:cSld>
  <p:clrMapOvr>
    <a:masterClrMapping/>
  </p:clrMapOvr>
  <p:transition spd="med">
    <p:cut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Titel, Inhalt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370013" y="301625"/>
            <a:ext cx="7313612" cy="1143000"/>
          </a:xfr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1370013" y="1827213"/>
            <a:ext cx="3579812" cy="4114800"/>
          </a:xfrm>
        </p:spPr>
        <p:txBody>
          <a:bodyPr/>
          <a:lstStyle/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5102225" y="1827213"/>
            <a:ext cx="3581400" cy="4114800"/>
          </a:xfrm>
        </p:spPr>
        <p:txBody>
          <a:bodyPr/>
          <a:lstStyle/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67C22103-04B5-4B9D-879F-AB8738514863}" type="datetime1">
              <a:rPr lang="de-DE" smtClean="0"/>
              <a:pPr/>
              <a:t>21.01.2020</a:t>
            </a:fld>
            <a:endParaRPr lang="de-DE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61659F3B-BF29-4C0A-8783-2B9F8D4D3AF5}" type="slidenum">
              <a:rPr lang="de-DE"/>
              <a:pPr/>
              <a:t>‹Nr.›</a:t>
            </a:fld>
            <a:endParaRPr lang="de-DE" dirty="0"/>
          </a:p>
        </p:txBody>
      </p:sp>
    </p:spTree>
  </p:cSld>
  <p:clrMapOvr>
    <a:masterClrMapping/>
  </p:clrMapOvr>
  <p:transition spd="med">
    <p:cut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200" b="1" baseline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dirty="0"/>
              <a:t>Textmasterformate durch Klicken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>
          <a:xfrm>
            <a:off x="1370013" y="6248400"/>
            <a:ext cx="1162472" cy="457200"/>
          </a:xfrm>
        </p:spPr>
        <p:txBody>
          <a:bodyPr/>
          <a:lstStyle>
            <a:lvl1pPr>
              <a:defRPr/>
            </a:lvl1pPr>
          </a:lstStyle>
          <a:p>
            <a:fld id="{5F94C4FD-3C48-47B6-B561-FEBD0BD8A767}" type="datetime1">
              <a:rPr lang="de-DE" smtClean="0"/>
              <a:pPr/>
              <a:t>21.01.2020</a:t>
            </a:fld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B8E601B-BF05-4DC9-A5BF-8DF9CACB3E5D}" type="slidenum">
              <a:rPr lang="de-DE"/>
              <a:pPr/>
              <a:t>‹Nr.›</a:t>
            </a:fld>
            <a:endParaRPr lang="de-DE" dirty="0"/>
          </a:p>
        </p:txBody>
      </p:sp>
    </p:spTree>
  </p:cSld>
  <p:clrMapOvr>
    <a:masterClrMapping/>
  </p:clrMapOvr>
  <p:transition spd="med">
    <p:cut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C054655-077E-454E-956A-39A52144A8D4}" type="datetime1">
              <a:rPr lang="de-DE" smtClean="0"/>
              <a:pPr/>
              <a:t>21.01.2020</a:t>
            </a:fld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7668344" y="6491234"/>
            <a:ext cx="2133600" cy="406556"/>
          </a:xfrm>
        </p:spPr>
        <p:txBody>
          <a:bodyPr/>
          <a:lstStyle>
            <a:lvl1pPr>
              <a:defRPr/>
            </a:lvl1pPr>
          </a:lstStyle>
          <a:p>
            <a:fld id="{2499151E-911A-46BE-8D5B-A55C0DCF9B38}" type="slidenum">
              <a:rPr lang="de-DE"/>
              <a:pPr/>
              <a:t>‹Nr.›</a:t>
            </a:fld>
            <a:endParaRPr lang="de-DE" dirty="0"/>
          </a:p>
        </p:txBody>
      </p:sp>
    </p:spTree>
  </p:cSld>
  <p:clrMapOvr>
    <a:masterClrMapping/>
  </p:clrMapOvr>
  <p:transition spd="med">
    <p:cut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200" b="1" cap="small" baseline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1370013" y="1827213"/>
            <a:ext cx="3579812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5102225" y="1827213"/>
            <a:ext cx="35814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0D0F0EC-E7EF-4814-A2D1-B6284A0C7412}" type="datetime1">
              <a:rPr lang="de-DE" smtClean="0"/>
              <a:pPr/>
              <a:t>21.01.2020</a:t>
            </a:fld>
            <a:endParaRPr lang="de-DE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8880031-C3FD-4583-8FA3-D096CD486477}" type="slidenum">
              <a:rPr lang="de-DE"/>
              <a:pPr/>
              <a:t>‹Nr.›</a:t>
            </a:fld>
            <a:endParaRPr lang="de-DE" dirty="0"/>
          </a:p>
        </p:txBody>
      </p:sp>
    </p:spTree>
  </p:cSld>
  <p:clrMapOvr>
    <a:masterClrMapping/>
  </p:clrMapOvr>
  <p:transition spd="med">
    <p:cut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 baseline="0"/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35A7A03-7E0B-4235-988C-B6A9719AE0CB}" type="datetime1">
              <a:rPr lang="de-DE" smtClean="0"/>
              <a:pPr/>
              <a:t>21.01.2020</a:t>
            </a:fld>
            <a:endParaRPr lang="de-DE" dirty="0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831E21D-1DB7-4A72-9616-F6E479D7FEDC}" type="slidenum">
              <a:rPr lang="de-DE"/>
              <a:pPr/>
              <a:t>‹Nr.›</a:t>
            </a:fld>
            <a:endParaRPr lang="de-DE" dirty="0"/>
          </a:p>
        </p:txBody>
      </p:sp>
    </p:spTree>
  </p:cSld>
  <p:clrMapOvr>
    <a:masterClrMapping/>
  </p:clrMapOvr>
  <p:transition spd="med">
    <p:cut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18366AB-2E51-4AE8-AC9C-924A63943BE8}" type="datetime1">
              <a:rPr lang="de-DE" smtClean="0"/>
              <a:pPr/>
              <a:t>21.01.2020</a:t>
            </a:fld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B03F32-50FD-471C-8B22-CBD57072066B}" type="slidenum">
              <a:rPr lang="de-DE"/>
              <a:pPr/>
              <a:t>‹Nr.›</a:t>
            </a:fld>
            <a:endParaRPr lang="de-DE" dirty="0"/>
          </a:p>
        </p:txBody>
      </p:sp>
    </p:spTree>
  </p:cSld>
  <p:clrMapOvr>
    <a:masterClrMapping/>
  </p:clrMapOvr>
  <p:transition spd="med">
    <p:cut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E06464C-BDEB-439C-98B2-3FE52124EF54}" type="datetime1">
              <a:rPr lang="de-DE" smtClean="0"/>
              <a:pPr/>
              <a:t>21.01.2020</a:t>
            </a:fld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3040CB5-4FBB-4368-8C7D-2D52FA946771}" type="slidenum">
              <a:rPr lang="de-DE"/>
              <a:pPr/>
              <a:t>‹Nr.›</a:t>
            </a:fld>
            <a:endParaRPr lang="de-DE" dirty="0"/>
          </a:p>
        </p:txBody>
      </p:sp>
    </p:spTree>
  </p:cSld>
  <p:clrMapOvr>
    <a:masterClrMapping/>
  </p:clrMapOvr>
  <p:transition spd="med">
    <p:cut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2900A45-C49E-4C97-9FDB-ED3B51FAF8E9}" type="datetime1">
              <a:rPr lang="de-DE" smtClean="0"/>
              <a:pPr/>
              <a:t>21.01.2020</a:t>
            </a:fld>
            <a:endParaRPr lang="de-DE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0AE0FD8-7BF8-4263-9888-6F9B877D80B4}" type="slidenum">
              <a:rPr lang="de-DE"/>
              <a:pPr/>
              <a:t>‹Nr.›</a:t>
            </a:fld>
            <a:endParaRPr lang="de-DE" dirty="0"/>
          </a:p>
        </p:txBody>
      </p:sp>
    </p:spTree>
  </p:cSld>
  <p:clrMapOvr>
    <a:masterClrMapping/>
  </p:clrMapOvr>
  <p:transition spd="med">
    <p:cut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 dirty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5FE61C5-284B-4031-8EF0-96712A765C69}" type="datetime1">
              <a:rPr lang="de-DE" smtClean="0"/>
              <a:pPr/>
              <a:t>21.01.2020</a:t>
            </a:fld>
            <a:endParaRPr lang="de-DE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47CAA82-2C6F-4436-A543-BDCA288EECE9}" type="slidenum">
              <a:rPr lang="de-DE"/>
              <a:pPr/>
              <a:t>‹Nr.›</a:t>
            </a:fld>
            <a:endParaRPr lang="de-DE" dirty="0"/>
          </a:p>
        </p:txBody>
      </p:sp>
    </p:spTree>
  </p:cSld>
  <p:clrMapOvr>
    <a:masterClrMapping/>
  </p:clrMapOvr>
  <p:transition spd="med">
    <p:cut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2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1370013" y="301625"/>
            <a:ext cx="7313612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de-DE" dirty="0"/>
              <a:t>Titelmasterformat durch Klicken bearbeiten</a:t>
            </a:r>
          </a:p>
        </p:txBody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1370013" y="1827213"/>
            <a:ext cx="7313612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dirty="0"/>
              <a:t>Textmasterformate durch Klicken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19464" name="Rectangle 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322945" y="6209529"/>
            <a:ext cx="1450504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lang="de-DE" sz="1200" b="1" kern="1200" baseline="0" smtClean="0">
                <a:solidFill>
                  <a:schemeClr val="accent1">
                    <a:lumMod val="75000"/>
                  </a:schemeClr>
                </a:solidFill>
                <a:effectLst/>
                <a:latin typeface="Calibri" pitchFamily="34" charset="0"/>
                <a:ea typeface="+mn-ea"/>
                <a:cs typeface="Calibri" pitchFamily="34" charset="0"/>
              </a:defRPr>
            </a:lvl1pPr>
          </a:lstStyle>
          <a:p>
            <a:fld id="{EE1A2589-CDE1-449F-8DDA-E523A49A95AF}" type="datetime1">
              <a:rPr lang="de-DE" smtClean="0"/>
              <a:pPr/>
              <a:t>21.01.2020</a:t>
            </a:fld>
            <a:endParaRPr lang="de-DE" dirty="0"/>
          </a:p>
        </p:txBody>
      </p:sp>
      <p:sp>
        <p:nvSpPr>
          <p:cNvPr id="19466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</a:defRPr>
            </a:lvl1pPr>
          </a:lstStyle>
          <a:p>
            <a:fld id="{99503F76-2290-4FF0-A6E5-74FC93872869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11" name="Rectangle 2"/>
          <p:cNvSpPr>
            <a:spLocks noChangeArrowheads="1"/>
          </p:cNvSpPr>
          <p:nvPr userDrawn="1"/>
        </p:nvSpPr>
        <p:spPr bwMode="auto">
          <a:xfrm>
            <a:off x="0" y="6092825"/>
            <a:ext cx="2133600" cy="101600"/>
          </a:xfrm>
          <a:prstGeom prst="rect">
            <a:avLst/>
          </a:prstGeom>
          <a:solidFill>
            <a:srgbClr val="0070C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de-DE" sz="2400" dirty="0">
              <a:latin typeface="Times New Roman" pitchFamily="18" charset="0"/>
            </a:endParaRPr>
          </a:p>
        </p:txBody>
      </p:sp>
      <p:sp>
        <p:nvSpPr>
          <p:cNvPr id="12" name="Rectangle 3"/>
          <p:cNvSpPr>
            <a:spLocks noChangeArrowheads="1"/>
          </p:cNvSpPr>
          <p:nvPr userDrawn="1"/>
        </p:nvSpPr>
        <p:spPr bwMode="auto">
          <a:xfrm>
            <a:off x="1547813" y="6092825"/>
            <a:ext cx="7239000" cy="101600"/>
          </a:xfrm>
          <a:prstGeom prst="rect">
            <a:avLst/>
          </a:prstGeom>
          <a:gradFill rotWithShape="0">
            <a:gsLst>
              <a:gs pos="0">
                <a:srgbClr val="0070C0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de-DE" sz="2400" dirty="0">
              <a:latin typeface="Times New Roman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  <p:sldLayoutId id="2147483672" r:id="rId13"/>
    <p:sldLayoutId id="2147483673" r:id="rId14"/>
  </p:sldLayoutIdLst>
  <p:transition spd="med">
    <p:cut/>
  </p:transition>
  <p:timing>
    <p:tnLst>
      <p:par>
        <p:cTn id="1" dur="indefinite" restart="never" nodeType="tmRoot"/>
      </p:par>
    </p:tnLst>
  </p:timing>
  <p:hf hdr="0"/>
  <p:txStyles>
    <p:titleStyle>
      <a:lvl1pPr algn="l" rtl="0" fontAlgn="base">
        <a:spcBef>
          <a:spcPct val="0"/>
        </a:spcBef>
        <a:spcAft>
          <a:spcPct val="0"/>
        </a:spcAft>
        <a:defRPr sz="3200" b="1" cap="small" baseline="0">
          <a:solidFill>
            <a:schemeClr val="tx2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Calibri" pitchFamily="34" charset="0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itchFamily="2" charset="2"/>
        <a:buChar char="¡"/>
        <a:defRPr sz="29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l"/>
        <a:defRPr sz="2500">
          <a:solidFill>
            <a:schemeClr val="tx1"/>
          </a:solidFill>
          <a:latin typeface="Calibri" pitchFamily="34" charset="0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65000"/>
        <a:buFont typeface="Wingdings" pitchFamily="2" charset="2"/>
        <a:buChar char="¡"/>
        <a:defRPr sz="2200">
          <a:solidFill>
            <a:schemeClr val="tx1"/>
          </a:solidFill>
          <a:latin typeface="Calibri" pitchFamily="34" charset="0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l"/>
        <a:defRPr sz="1900">
          <a:solidFill>
            <a:schemeClr val="tx1"/>
          </a:solidFill>
          <a:latin typeface="Calibri" pitchFamily="34" charset="0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buChar char="¡"/>
        <a:defRPr sz="1900">
          <a:solidFill>
            <a:schemeClr val="tx1"/>
          </a:solidFill>
          <a:latin typeface="Calibri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buChar char="¡"/>
        <a:defRPr sz="19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buChar char="¡"/>
        <a:defRPr sz="19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buChar char="¡"/>
        <a:defRPr sz="19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buChar char="¡"/>
        <a:defRPr sz="1900"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lAsgN0mseEw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s://oncoo.de/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ute-fahrt.de/rat_tat/audi/kriechfunktion-s-tronic/a9585.html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png"/><Relationship Id="rId5" Type="http://schemas.openxmlformats.org/officeDocument/2006/relationships/hyperlink" Target="https://www.youtube.com/watch?v=lAsgN0mseEw" TargetMode="Externa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sz="5400" dirty="0"/>
              <a:t>Fahrzeugtechnik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1322945" y="6209529"/>
            <a:ext cx="1450504" cy="457200"/>
          </a:xfrm>
        </p:spPr>
        <p:txBody>
          <a:bodyPr/>
          <a:lstStyle/>
          <a:p>
            <a:fld id="{E772B745-32A7-4F58-B84F-6D8B9B4F522E}" type="datetime1">
              <a:rPr lang="de-DE" smtClean="0"/>
              <a:pPr/>
              <a:t>21.01.2020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069317280"/>
      </p:ext>
    </p:extLst>
  </p:cSld>
  <p:clrMapOvr>
    <a:masterClrMapping/>
  </p:clrMapOvr>
  <p:transition spd="med">
    <p:cut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94C4FD-3C48-47B6-B561-FEBD0BD8A767}" type="datetime1">
              <a:rPr lang="de-DE" smtClean="0"/>
              <a:pPr/>
              <a:t>21.01.2020</a:t>
            </a:fld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8E601B-BF05-4DC9-A5BF-8DF9CACB3E5D}" type="slidenum">
              <a:rPr lang="de-DE" smtClean="0"/>
              <a:pPr/>
              <a:t>10</a:t>
            </a:fld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2195736" y="3873366"/>
            <a:ext cx="6164168" cy="2014994"/>
          </a:xfrm>
        </p:spPr>
        <p:txBody>
          <a:bodyPr/>
          <a:lstStyle/>
          <a:p>
            <a:pPr marL="0" indent="0">
              <a:spcBef>
                <a:spcPct val="0"/>
              </a:spcBef>
              <a:buNone/>
            </a:pPr>
            <a:r>
              <a:rPr lang="de-DE" sz="12000" cap="small" dirty="0">
                <a:solidFill>
                  <a:srgbClr val="1B5D9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j-ea"/>
                <a:cs typeface="+mj-cs"/>
              </a:rPr>
              <a:t>Fragen ?</a:t>
            </a:r>
          </a:p>
        </p:txBody>
      </p:sp>
    </p:spTree>
    <p:extLst>
      <p:ext uri="{BB962C8B-B14F-4D97-AF65-F5344CB8AC3E}">
        <p14:creationId xmlns:p14="http://schemas.microsoft.com/office/powerpoint/2010/main" val="1379084785"/>
      </p:ext>
    </p:extLst>
  </p:cSld>
  <p:clrMapOvr>
    <a:masterClrMapping/>
  </p:clrMapOvr>
  <p:transition spd="med">
    <p:cut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41374" y="-60552"/>
            <a:ext cx="8523053" cy="1143000"/>
          </a:xfrm>
        </p:spPr>
        <p:txBody>
          <a:bodyPr/>
          <a:lstStyle/>
          <a:p>
            <a:pPr algn="ctr"/>
            <a:r>
              <a:rPr lang="de-DE" b="0" dirty="0"/>
              <a:t>Beanstandung: Der Kunde </a:t>
            </a:r>
            <a:r>
              <a:rPr lang="de-DE" b="0" dirty="0" smtClean="0"/>
              <a:t>des Audi A6 bemängelt </a:t>
            </a:r>
            <a:r>
              <a:rPr lang="de-DE" b="0" dirty="0"/>
              <a:t>ein Problem mit dem </a:t>
            </a:r>
            <a:r>
              <a:rPr lang="de-DE" b="0" dirty="0" smtClean="0"/>
              <a:t>S-</a:t>
            </a:r>
            <a:r>
              <a:rPr lang="de-DE" b="0" dirty="0" err="1" smtClean="0"/>
              <a:t>tronic</a:t>
            </a:r>
            <a:r>
              <a:rPr lang="de-DE" b="0" dirty="0" smtClean="0"/>
              <a:t>-Getriebe</a:t>
            </a:r>
            <a:r>
              <a:rPr lang="de-DE" b="0" dirty="0"/>
              <a:t>!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94C4FD-3C48-47B6-B561-FEBD0BD8A767}" type="datetime1">
              <a:rPr lang="de-DE" smtClean="0"/>
              <a:pPr/>
              <a:t>21.01.2020</a:t>
            </a:fld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8E601B-BF05-4DC9-A5BF-8DF9CACB3E5D}" type="slidenum">
              <a:rPr lang="de-DE" smtClean="0"/>
              <a:pPr/>
              <a:t>2</a:t>
            </a:fld>
            <a:endParaRPr lang="de-DE" dirty="0"/>
          </a:p>
        </p:txBody>
      </p:sp>
      <p:sp>
        <p:nvSpPr>
          <p:cNvPr id="7" name="Textfeld 6"/>
          <p:cNvSpPr txBox="1"/>
          <p:nvPr/>
        </p:nvSpPr>
        <p:spPr>
          <a:xfrm>
            <a:off x="7380312" y="5798256"/>
            <a:ext cx="208631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b="1" i="1" dirty="0" smtClean="0">
                <a:solidFill>
                  <a:srgbClr val="0070C0"/>
                </a:solidFill>
              </a:rPr>
              <a:t>Quelle: Audi.de</a:t>
            </a:r>
            <a:endParaRPr lang="de-DE" sz="1200" b="1" i="1" dirty="0">
              <a:solidFill>
                <a:srgbClr val="0070C0"/>
              </a:solidFill>
            </a:endParaRPr>
          </a:p>
        </p:txBody>
      </p:sp>
      <p:pic>
        <p:nvPicPr>
          <p:cNvPr id="9" name="Grafik 8">
            <a:hlinkClick r:id="rId3"/>
            <a:extLst>
              <a:ext uri="{FF2B5EF4-FFF2-40B4-BE49-F238E27FC236}">
                <a16:creationId xmlns:a16="http://schemas.microsoft.com/office/drawing/2014/main" id="{0E7FC478-D05F-C049-8554-502298CF0DC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4258" y="1149547"/>
            <a:ext cx="7366599" cy="44902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7864176"/>
      </p:ext>
    </p:extLst>
  </p:cSld>
  <p:clrMapOvr>
    <a:masterClrMapping/>
  </p:clrMapOvr>
  <p:transition spd="med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092B89C-E5EA-B047-B577-F744653A56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Brainstorming mit </a:t>
            </a:r>
            <a:r>
              <a:rPr lang="de-DE" dirty="0" err="1"/>
              <a:t>oncoo</a:t>
            </a:r>
            <a:endParaRPr lang="de-DE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59DE1C45-C77C-2A47-961C-481F8F30439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Welcher Fehler liegt an dem </a:t>
            </a:r>
          </a:p>
          <a:p>
            <a:pPr marL="0" indent="0">
              <a:buNone/>
            </a:pPr>
            <a:r>
              <a:rPr lang="de-DE" dirty="0"/>
              <a:t>    S-</a:t>
            </a:r>
            <a:r>
              <a:rPr lang="de-DE" dirty="0" err="1"/>
              <a:t>tronic</a:t>
            </a:r>
            <a:r>
              <a:rPr lang="de-DE" dirty="0"/>
              <a:t>-Getriebe des Kunden vor?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0844A9E3-9BC2-7345-B65C-51116AE78D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94C4FD-3C48-47B6-B561-FEBD0BD8A767}" type="datetime1">
              <a:rPr lang="de-DE" smtClean="0"/>
              <a:pPr/>
              <a:t>21.01.2020</a:t>
            </a:fld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A52F7DF4-BCDE-0649-82C0-8C8E671109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8E601B-BF05-4DC9-A5BF-8DF9CACB3E5D}" type="slidenum">
              <a:rPr lang="de-DE" smtClean="0"/>
              <a:pPr/>
              <a:t>3</a:t>
            </a:fld>
            <a:endParaRPr lang="de-DE" dirty="0"/>
          </a:p>
        </p:txBody>
      </p:sp>
      <p:pic>
        <p:nvPicPr>
          <p:cNvPr id="7" name="Grafik 6">
            <a:hlinkClick r:id="rId2"/>
            <a:extLst>
              <a:ext uri="{FF2B5EF4-FFF2-40B4-BE49-F238E27FC236}">
                <a16:creationId xmlns:a16="http://schemas.microsoft.com/office/drawing/2014/main" id="{FC608D0F-020A-9743-BBEA-865E6F84676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5146" y="2776162"/>
            <a:ext cx="3145666" cy="31456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5803655"/>
      </p:ext>
    </p:extLst>
  </p:cSld>
  <p:clrMapOvr>
    <a:masterClrMapping/>
  </p:clrMapOvr>
  <p:transition spd="med">
    <p:cut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77348" y="-288899"/>
            <a:ext cx="7313612" cy="1143000"/>
          </a:xfrm>
        </p:spPr>
        <p:txBody>
          <a:bodyPr/>
          <a:lstStyle/>
          <a:p>
            <a:pPr algn="ctr"/>
            <a:r>
              <a:rPr lang="de-DE" b="0" dirty="0"/>
              <a:t>Unser heutiges Thema der Stunde: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755576" y="1124744"/>
            <a:ext cx="7817668" cy="4114800"/>
          </a:xfrm>
        </p:spPr>
        <p:txBody>
          <a:bodyPr/>
          <a:lstStyle/>
          <a:p>
            <a:pPr marL="0" indent="0" algn="ctr">
              <a:buNone/>
            </a:pPr>
            <a:r>
              <a:rPr lang="de-DE" sz="3600" cap="small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j-ea"/>
                <a:cs typeface="+mj-cs"/>
              </a:rPr>
              <a:t>Aufbau, Aufgabe und Funktionsweise vom Direktschaltgetriebe im Fahrzeug</a:t>
            </a:r>
            <a:r>
              <a:rPr lang="de-DE" sz="3600" dirty="0"/>
              <a:t> 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94C4FD-3C48-47B6-B561-FEBD0BD8A767}" type="datetime1">
              <a:rPr lang="de-DE" smtClean="0"/>
              <a:pPr/>
              <a:t>21.01.2020</a:t>
            </a:fld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8E601B-BF05-4DC9-A5BF-8DF9CACB3E5D}" type="slidenum">
              <a:rPr lang="de-DE" smtClean="0"/>
              <a:pPr/>
              <a:t>4</a:t>
            </a:fld>
            <a:endParaRPr lang="de-DE" dirty="0"/>
          </a:p>
        </p:txBody>
      </p:sp>
      <p:sp>
        <p:nvSpPr>
          <p:cNvPr id="7" name="Textfeld 6"/>
          <p:cNvSpPr txBox="1"/>
          <p:nvPr/>
        </p:nvSpPr>
        <p:spPr>
          <a:xfrm>
            <a:off x="6187707" y="5780104"/>
            <a:ext cx="208631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b="1" i="1" dirty="0">
                <a:solidFill>
                  <a:srgbClr val="0070C0"/>
                </a:solidFill>
              </a:rPr>
              <a:t>Quelle</a:t>
            </a:r>
            <a:r>
              <a:rPr lang="de-DE" sz="1200" b="1" i="1" dirty="0" smtClean="0">
                <a:solidFill>
                  <a:srgbClr val="0070C0"/>
                </a:solidFill>
              </a:rPr>
              <a:t>: Audi.de</a:t>
            </a:r>
            <a:endParaRPr lang="de-DE" sz="1200" b="1" i="1" dirty="0">
              <a:solidFill>
                <a:srgbClr val="0070C0"/>
              </a:solidFill>
            </a:endParaRPr>
          </a:p>
        </p:txBody>
      </p:sp>
      <p:sp>
        <p:nvSpPr>
          <p:cNvPr id="6" name="Textfeld 5"/>
          <p:cNvSpPr txBox="1"/>
          <p:nvPr/>
        </p:nvSpPr>
        <p:spPr>
          <a:xfrm>
            <a:off x="1615440" y="-169164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de-DE" dirty="0"/>
          </a:p>
        </p:txBody>
      </p:sp>
      <p:pic>
        <p:nvPicPr>
          <p:cNvPr id="14" name="Grafik 13">
            <a:extLst>
              <a:ext uri="{FF2B5EF4-FFF2-40B4-BE49-F238E27FC236}">
                <a16:creationId xmlns:a16="http://schemas.microsoft.com/office/drawing/2014/main" id="{770A3C3F-D2ED-5240-9016-784C52A761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2577" y="2528332"/>
            <a:ext cx="5961185" cy="32438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0112827"/>
      </p:ext>
    </p:extLst>
  </p:cSld>
  <p:clrMapOvr>
    <a:masterClrMapping/>
  </p:clrMapOvr>
  <p:transition spd="med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EC85A918-BBF4-F34B-B9CC-1F3090BEED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94C4FD-3C48-47B6-B561-FEBD0BD8A767}" type="datetime1">
              <a:rPr lang="de-DE" smtClean="0"/>
              <a:pPr/>
              <a:t>21.01.2020</a:t>
            </a:fld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B43FD56D-4205-3D46-8A56-039760CFFE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8E601B-BF05-4DC9-A5BF-8DF9CACB3E5D}" type="slidenum">
              <a:rPr lang="de-DE" smtClean="0"/>
              <a:pPr/>
              <a:t>5</a:t>
            </a:fld>
            <a:endParaRPr lang="de-DE" dirty="0"/>
          </a:p>
        </p:txBody>
      </p:sp>
      <p:pic>
        <p:nvPicPr>
          <p:cNvPr id="6" name="enc_hd_11_S_tronic_DEU">
            <a:hlinkClick r:id="" action="ppaction://media"/>
            <a:extLst>
              <a:ext uri="{FF2B5EF4-FFF2-40B4-BE49-F238E27FC236}">
                <a16:creationId xmlns:a16="http://schemas.microsoft.com/office/drawing/2014/main" id="{84206D2D-F7D2-7C48-BF0A-0ADF4CBD6C73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476672"/>
            <a:ext cx="9144000" cy="5143500"/>
          </a:xfrm>
          <a:prstGeom prst="rect">
            <a:avLst/>
          </a:prstGeom>
        </p:spPr>
      </p:pic>
      <p:sp>
        <p:nvSpPr>
          <p:cNvPr id="7" name="Textfeld 6">
            <a:extLst>
              <a:ext uri="{FF2B5EF4-FFF2-40B4-BE49-F238E27FC236}">
                <a16:creationId xmlns:a16="http://schemas.microsoft.com/office/drawing/2014/main" id="{B5CE85F0-A211-EF42-ABA8-37FB8BC85985}"/>
              </a:ext>
            </a:extLst>
          </p:cNvPr>
          <p:cNvSpPr txBox="1"/>
          <p:nvPr/>
        </p:nvSpPr>
        <p:spPr>
          <a:xfrm>
            <a:off x="7689936" y="5671247"/>
            <a:ext cx="208631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b="1" i="1" dirty="0">
                <a:solidFill>
                  <a:srgbClr val="0070C0"/>
                </a:solidFill>
              </a:rPr>
              <a:t>Quelle</a:t>
            </a:r>
            <a:r>
              <a:rPr lang="de-DE" sz="1200" b="1" i="1" dirty="0" smtClean="0">
                <a:solidFill>
                  <a:srgbClr val="0070C0"/>
                </a:solidFill>
              </a:rPr>
              <a:t>: Audi.de</a:t>
            </a:r>
            <a:endParaRPr lang="de-DE" sz="1200" b="1" i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387309"/>
      </p:ext>
    </p:extLst>
  </p:cSld>
  <p:clrMapOvr>
    <a:masterClrMapping/>
  </p:clrMapOvr>
  <p:transition spd="med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740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71429">
                <p:cTn id="10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5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Ziele ... </a:t>
            </a:r>
            <a:r>
              <a:rPr lang="de-DE" b="0" dirty="0"/>
              <a:t>was können wir heute lernen ...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1115616" y="1556792"/>
            <a:ext cx="7313612" cy="4114800"/>
          </a:xfrm>
        </p:spPr>
        <p:txBody>
          <a:bodyPr/>
          <a:lstStyle/>
          <a:p>
            <a:pPr marL="0" indent="0">
              <a:buNone/>
            </a:pPr>
            <a:r>
              <a:rPr lang="de-DE" sz="2400" dirty="0"/>
              <a:t>Wir können ...</a:t>
            </a:r>
          </a:p>
          <a:p>
            <a:pPr marL="0" indent="0">
              <a:buNone/>
            </a:pPr>
            <a:endParaRPr lang="de-DE" sz="2400" dirty="0"/>
          </a:p>
          <a:p>
            <a:pPr>
              <a:buFont typeface="Arial" charset="0"/>
              <a:buChar char="•"/>
            </a:pPr>
            <a:r>
              <a:rPr lang="de-DE" sz="2400" dirty="0"/>
              <a:t>den Aufbau und die Funktionsweise von einem Direktschaltgetriebe beschreiben</a:t>
            </a:r>
          </a:p>
          <a:p>
            <a:pPr>
              <a:buFont typeface="Arial" charset="0"/>
              <a:buChar char="•"/>
            </a:pPr>
            <a:r>
              <a:rPr lang="de-DE" sz="2400" dirty="0"/>
              <a:t>den Schaltvorgang von einem Direktschaltgetriebe erklären </a:t>
            </a:r>
          </a:p>
          <a:p>
            <a:pPr>
              <a:buFont typeface="Arial" charset="0"/>
              <a:buChar char="•"/>
            </a:pPr>
            <a:r>
              <a:rPr lang="de-DE" sz="2400" dirty="0"/>
              <a:t>die bauartbedingten Vor- und Nachteile bzgl. eines Handschaltgetriebe und Automatikgetriebe nennen </a:t>
            </a:r>
          </a:p>
          <a:p>
            <a:pPr>
              <a:buFont typeface="Arial" charset="0"/>
              <a:buChar char="•"/>
            </a:pPr>
            <a:r>
              <a:rPr lang="de-DE" sz="2400" dirty="0"/>
              <a:t>Mit den neu erworbenen Fach- und Systemkenntnissen die Kundenbeanstandung lösen</a:t>
            </a:r>
          </a:p>
          <a:p>
            <a:pPr>
              <a:buFont typeface="Arial" charset="0"/>
              <a:buChar char="•"/>
            </a:pPr>
            <a:endParaRPr lang="de-DE" sz="2400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94C4FD-3C48-47B6-B561-FEBD0BD8A767}" type="datetime1">
              <a:rPr lang="de-DE" smtClean="0"/>
              <a:pPr/>
              <a:t>21.01.2020</a:t>
            </a:fld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8E601B-BF05-4DC9-A5BF-8DF9CACB3E5D}" type="slidenum">
              <a:rPr lang="de-DE" smtClean="0"/>
              <a:pPr/>
              <a:t>6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562735142"/>
      </p:ext>
    </p:extLst>
  </p:cSld>
  <p:clrMapOvr>
    <a:masterClrMapping/>
  </p:clrMapOvr>
  <p:transition spd="med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Arbeitsauftrag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1437745" y="1646590"/>
            <a:ext cx="7313612" cy="4114800"/>
          </a:xfrm>
        </p:spPr>
        <p:txBody>
          <a:bodyPr/>
          <a:lstStyle/>
          <a:p>
            <a:r>
              <a:rPr lang="de-DE" dirty="0"/>
              <a:t>Bearbeiten Sie die Aufgaben des Arbeitsblattes in Partnerarbeit  </a:t>
            </a:r>
          </a:p>
          <a:p>
            <a:r>
              <a:rPr lang="de-DE" dirty="0"/>
              <a:t>Bearbeitungszeit: 15 min </a:t>
            </a:r>
          </a:p>
          <a:p>
            <a:r>
              <a:rPr lang="de-DE" dirty="0"/>
              <a:t>Hilfsmittel: Tablet</a:t>
            </a:r>
          </a:p>
          <a:p>
            <a:r>
              <a:rPr lang="de-DE" dirty="0"/>
              <a:t>anschließend gemeinsame Besprechung der Aufgaben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94C4FD-3C48-47B6-B561-FEBD0BD8A767}" type="datetime1">
              <a:rPr lang="de-DE" smtClean="0"/>
              <a:pPr/>
              <a:t>21.01.2020</a:t>
            </a:fld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8E601B-BF05-4DC9-A5BF-8DF9CACB3E5D}" type="slidenum">
              <a:rPr lang="de-DE" smtClean="0"/>
              <a:pPr/>
              <a:t>7</a:t>
            </a:fld>
            <a:endParaRPr lang="de-DE" dirty="0"/>
          </a:p>
        </p:txBody>
      </p:sp>
      <p:pic>
        <p:nvPicPr>
          <p:cNvPr id="9" name="Grafik 1426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2627902"/>
            <a:ext cx="576064" cy="544831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Grafik 137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4221088"/>
            <a:ext cx="542076" cy="504056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Grafik 1432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6342" y="2125702"/>
            <a:ext cx="735782" cy="47083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0" name="Gruppierung 9"/>
          <p:cNvGrpSpPr/>
          <p:nvPr/>
        </p:nvGrpSpPr>
        <p:grpSpPr>
          <a:xfrm>
            <a:off x="4694516" y="3172733"/>
            <a:ext cx="520101" cy="531257"/>
            <a:chOff x="5879269" y="3640872"/>
            <a:chExt cx="520101" cy="531257"/>
          </a:xfrm>
        </p:grpSpPr>
        <p:pic>
          <p:nvPicPr>
            <p:cNvPr id="17" name="Grafik 9"/>
            <p:cNvPicPr/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79269" y="3640872"/>
              <a:ext cx="520101" cy="531257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8" name="Rechteck 7"/>
            <p:cNvSpPr/>
            <p:nvPr/>
          </p:nvSpPr>
          <p:spPr>
            <a:xfrm>
              <a:off x="6012344" y="3717032"/>
              <a:ext cx="250555" cy="360040"/>
            </a:xfrm>
            <a:prstGeom prst="rect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</p:grpSp>
    </p:spTree>
    <p:extLst>
      <p:ext uri="{BB962C8B-B14F-4D97-AF65-F5344CB8AC3E}">
        <p14:creationId xmlns:p14="http://schemas.microsoft.com/office/powerpoint/2010/main" val="2127035088"/>
      </p:ext>
    </p:extLst>
  </p:cSld>
  <p:clrMapOvr>
    <a:masterClrMapping/>
  </p:clrMapOvr>
  <p:transition spd="med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Lernzielkontrolle mit </a:t>
            </a:r>
            <a:r>
              <a:rPr lang="de-DE" dirty="0" err="1" smtClean="0"/>
              <a:t>Kahoot</a:t>
            </a: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8E601B-BF05-4DC9-A5BF-8DF9CACB3E5D}" type="slidenum">
              <a:rPr lang="de-DE" smtClean="0"/>
              <a:pPr/>
              <a:t>8</a:t>
            </a:fld>
            <a:endParaRPr lang="de-DE" dirty="0"/>
          </a:p>
        </p:txBody>
      </p:sp>
      <p:sp>
        <p:nvSpPr>
          <p:cNvPr id="9" name="Textfeld 8"/>
          <p:cNvSpPr txBox="1"/>
          <p:nvPr/>
        </p:nvSpPr>
        <p:spPr>
          <a:xfrm>
            <a:off x="2511205" y="2780928"/>
            <a:ext cx="403244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b="1" i="1" dirty="0">
                <a:solidFill>
                  <a:srgbClr val="0070C0"/>
                </a:solidFill>
              </a:rPr>
              <a:t>Quelle: http://</a:t>
            </a:r>
            <a:r>
              <a:rPr lang="de-DE" sz="1200" b="1" i="1" dirty="0" err="1">
                <a:solidFill>
                  <a:srgbClr val="0070C0"/>
                </a:solidFill>
              </a:rPr>
              <a:t>create.kahoot.it</a:t>
            </a:r>
            <a:r>
              <a:rPr lang="de-DE" sz="1200" b="1" i="1" dirty="0">
                <a:solidFill>
                  <a:srgbClr val="0070C0"/>
                </a:solidFill>
              </a:rPr>
              <a:t>/</a:t>
            </a:r>
          </a:p>
        </p:txBody>
      </p:sp>
    </p:spTree>
    <p:extLst>
      <p:ext uri="{BB962C8B-B14F-4D97-AF65-F5344CB8AC3E}">
        <p14:creationId xmlns:p14="http://schemas.microsoft.com/office/powerpoint/2010/main" val="1535305073"/>
      </p:ext>
    </p:extLst>
  </p:cSld>
  <p:clrMapOvr>
    <a:masterClrMapping/>
  </p:clrMapOvr>
  <p:transition spd="med">
    <p:cut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D9B44A5-E187-264C-A13F-6DE4B70162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50056" y="167425"/>
            <a:ext cx="4138091" cy="679921"/>
          </a:xfrm>
        </p:spPr>
        <p:txBody>
          <a:bodyPr/>
          <a:lstStyle/>
          <a:p>
            <a:r>
              <a:rPr lang="de-DE" b="0" dirty="0" smtClean="0"/>
              <a:t>Lösung </a:t>
            </a:r>
            <a:r>
              <a:rPr lang="de-DE" b="0" dirty="0"/>
              <a:t>des Problems?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A7F29764-30B0-9B47-ADED-FD9782977C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94C4FD-3C48-47B6-B561-FEBD0BD8A767}" type="datetime1">
              <a:rPr lang="de-DE" smtClean="0"/>
              <a:pPr/>
              <a:t>21.01.2020</a:t>
            </a:fld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7BC6F992-CDD4-304C-984E-6BCCCE7DDE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8E601B-BF05-4DC9-A5BF-8DF9CACB3E5D}" type="slidenum">
              <a:rPr lang="de-DE" smtClean="0"/>
              <a:pPr/>
              <a:t>9</a:t>
            </a:fld>
            <a:endParaRPr lang="de-DE" dirty="0"/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6BDA2A14-6922-1441-ACB3-AEFB91039E05}"/>
              </a:ext>
            </a:extLst>
          </p:cNvPr>
          <p:cNvSpPr txBox="1"/>
          <p:nvPr/>
        </p:nvSpPr>
        <p:spPr>
          <a:xfrm>
            <a:off x="965915" y="-1365161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de-DE"/>
          </a:p>
        </p:txBody>
      </p:sp>
      <p:pic>
        <p:nvPicPr>
          <p:cNvPr id="9" name="Grafik 8">
            <a:hlinkClick r:id="rId3"/>
            <a:extLst>
              <a:ext uri="{FF2B5EF4-FFF2-40B4-BE49-F238E27FC236}">
                <a16:creationId xmlns:a16="http://schemas.microsoft.com/office/drawing/2014/main" id="{47032325-1130-7D4F-96EA-2636B51F9F1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1566" y="1484784"/>
            <a:ext cx="3655070" cy="3655070"/>
          </a:xfrm>
          <a:prstGeom prst="rect">
            <a:avLst/>
          </a:prstGeom>
        </p:spPr>
      </p:pic>
      <p:sp>
        <p:nvSpPr>
          <p:cNvPr id="11" name="Textfeld 10">
            <a:extLst>
              <a:ext uri="{FF2B5EF4-FFF2-40B4-BE49-F238E27FC236}">
                <a16:creationId xmlns:a16="http://schemas.microsoft.com/office/drawing/2014/main" id="{BAA83076-A10D-8449-ACC2-11DE1756E304}"/>
              </a:ext>
            </a:extLst>
          </p:cNvPr>
          <p:cNvSpPr txBox="1"/>
          <p:nvPr/>
        </p:nvSpPr>
        <p:spPr>
          <a:xfrm>
            <a:off x="7380312" y="5798256"/>
            <a:ext cx="208631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b="1" i="1" dirty="0">
                <a:solidFill>
                  <a:srgbClr val="0070C0"/>
                </a:solidFill>
              </a:rPr>
              <a:t>Quelle</a:t>
            </a:r>
            <a:r>
              <a:rPr lang="de-DE" sz="1200" b="1" i="1" dirty="0" smtClean="0">
                <a:solidFill>
                  <a:srgbClr val="0070C0"/>
                </a:solidFill>
              </a:rPr>
              <a:t>: Audi</a:t>
            </a:r>
            <a:endParaRPr lang="de-DE" sz="1200" b="1" i="1" dirty="0">
              <a:solidFill>
                <a:srgbClr val="0070C0"/>
              </a:solidFill>
            </a:endParaRPr>
          </a:p>
        </p:txBody>
      </p:sp>
      <p:pic>
        <p:nvPicPr>
          <p:cNvPr id="12" name="Grafik 11">
            <a:hlinkClick r:id="rId5"/>
            <a:extLst>
              <a:ext uri="{FF2B5EF4-FFF2-40B4-BE49-F238E27FC236}">
                <a16:creationId xmlns:a16="http://schemas.microsoft.com/office/drawing/2014/main" id="{CC613983-6A43-F34C-BE54-2B43A278130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4258" y="1149547"/>
            <a:ext cx="7366599" cy="44902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0668492"/>
      </p:ext>
    </p:extLst>
  </p:cSld>
  <p:clrMapOvr>
    <a:masterClrMapping/>
  </p:clrMapOvr>
  <p:transition spd="med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theme/theme1.xml><?xml version="1.0" encoding="utf-8"?>
<a:theme xmlns:a="http://schemas.openxmlformats.org/drawingml/2006/main" name="Finsternis">
  <a:themeElements>
    <a:clrScheme name="Graustufe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Finsternis">
      <a:majorFont>
        <a:latin typeface="Arial"/>
        <a:ea typeface=""/>
        <a:cs typeface=""/>
      </a:majorFont>
      <a:minorFont>
        <a:latin typeface="Verdana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Finsternis 1">
        <a:dk1>
          <a:srgbClr val="000000"/>
        </a:dk1>
        <a:lt1>
          <a:srgbClr val="FFFFFF"/>
        </a:lt1>
        <a:dk2>
          <a:srgbClr val="006666"/>
        </a:dk2>
        <a:lt2>
          <a:srgbClr val="5F5F5F"/>
        </a:lt2>
        <a:accent1>
          <a:srgbClr val="33CCCC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ADE2E2"/>
        </a:accent5>
        <a:accent6>
          <a:srgbClr val="8AB9B9"/>
        </a:accent6>
        <a:hlink>
          <a:srgbClr val="006666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nsternis 2">
        <a:dk1>
          <a:srgbClr val="000000"/>
        </a:dk1>
        <a:lt1>
          <a:srgbClr val="FFFFFF"/>
        </a:lt1>
        <a:dk2>
          <a:srgbClr val="333366"/>
        </a:dk2>
        <a:lt2>
          <a:srgbClr val="5F5F5F"/>
        </a:lt2>
        <a:accent1>
          <a:srgbClr val="CC99FF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E2CAFF"/>
        </a:accent5>
        <a:accent6>
          <a:srgbClr val="8AB9B9"/>
        </a:accent6>
        <a:hlink>
          <a:srgbClr val="666699"/>
        </a:hlink>
        <a:folHlink>
          <a:srgbClr val="66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nsternis 3">
        <a:dk1>
          <a:srgbClr val="000000"/>
        </a:dk1>
        <a:lt1>
          <a:srgbClr val="FFFFFF"/>
        </a:lt1>
        <a:dk2>
          <a:srgbClr val="0000CC"/>
        </a:dk2>
        <a:lt2>
          <a:srgbClr val="434343"/>
        </a:lt2>
        <a:accent1>
          <a:srgbClr val="99CC00"/>
        </a:accent1>
        <a:accent2>
          <a:srgbClr val="FFCC00"/>
        </a:accent2>
        <a:accent3>
          <a:srgbClr val="FFFFFF"/>
        </a:accent3>
        <a:accent4>
          <a:srgbClr val="000000"/>
        </a:accent4>
        <a:accent5>
          <a:srgbClr val="CAE2AA"/>
        </a:accent5>
        <a:accent6>
          <a:srgbClr val="E7B900"/>
        </a:accent6>
        <a:hlink>
          <a:srgbClr val="FF00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nsternis 4">
        <a:dk1>
          <a:srgbClr val="000000"/>
        </a:dk1>
        <a:lt1>
          <a:srgbClr val="64AAAE"/>
        </a:lt1>
        <a:dk2>
          <a:srgbClr val="FFFFCC"/>
        </a:dk2>
        <a:lt2>
          <a:srgbClr val="5F5F5F"/>
        </a:lt2>
        <a:accent1>
          <a:srgbClr val="B4B1DB"/>
        </a:accent1>
        <a:accent2>
          <a:srgbClr val="61C1D7"/>
        </a:accent2>
        <a:accent3>
          <a:srgbClr val="B8D2D3"/>
        </a:accent3>
        <a:accent4>
          <a:srgbClr val="000000"/>
        </a:accent4>
        <a:accent5>
          <a:srgbClr val="D6D5EA"/>
        </a:accent5>
        <a:accent6>
          <a:srgbClr val="57AFC3"/>
        </a:accent6>
        <a:hlink>
          <a:srgbClr val="257177"/>
        </a:hlink>
        <a:folHlink>
          <a:srgbClr val="CCCC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nsternis 5">
        <a:dk1>
          <a:srgbClr val="5F5F5F"/>
        </a:dk1>
        <a:lt1>
          <a:srgbClr val="F8F8F8"/>
        </a:lt1>
        <a:dk2>
          <a:srgbClr val="2A285A"/>
        </a:dk2>
        <a:lt2>
          <a:srgbClr val="FFFFFF"/>
        </a:lt2>
        <a:accent1>
          <a:srgbClr val="999966"/>
        </a:accent1>
        <a:accent2>
          <a:srgbClr val="8C8B9D"/>
        </a:accent2>
        <a:accent3>
          <a:srgbClr val="ACACB5"/>
        </a:accent3>
        <a:accent4>
          <a:srgbClr val="D4D4D4"/>
        </a:accent4>
        <a:accent5>
          <a:srgbClr val="CACAB8"/>
        </a:accent5>
        <a:accent6>
          <a:srgbClr val="7E7D8E"/>
        </a:accent6>
        <a:hlink>
          <a:srgbClr val="465174"/>
        </a:hlink>
        <a:folHlink>
          <a:srgbClr val="C0C0C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sternis 6">
        <a:dk1>
          <a:srgbClr val="434343"/>
        </a:dk1>
        <a:lt1>
          <a:srgbClr val="FFFFFF"/>
        </a:lt1>
        <a:dk2>
          <a:srgbClr val="360404"/>
        </a:dk2>
        <a:lt2>
          <a:srgbClr val="FFFFFF"/>
        </a:lt2>
        <a:accent1>
          <a:srgbClr val="669900"/>
        </a:accent1>
        <a:accent2>
          <a:srgbClr val="CC6600"/>
        </a:accent2>
        <a:accent3>
          <a:srgbClr val="AEAAAA"/>
        </a:accent3>
        <a:accent4>
          <a:srgbClr val="DADADA"/>
        </a:accent4>
        <a:accent5>
          <a:srgbClr val="B8CAAA"/>
        </a:accent5>
        <a:accent6>
          <a:srgbClr val="B95C00"/>
        </a:accent6>
        <a:hlink>
          <a:srgbClr val="CC3300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sternis 7">
        <a:dk1>
          <a:srgbClr val="434343"/>
        </a:dk1>
        <a:lt1>
          <a:srgbClr val="FFFFFF"/>
        </a:lt1>
        <a:dk2>
          <a:srgbClr val="000000"/>
        </a:dk2>
        <a:lt2>
          <a:srgbClr val="8285FE"/>
        </a:lt2>
        <a:accent1>
          <a:srgbClr val="669900"/>
        </a:accent1>
        <a:accent2>
          <a:srgbClr val="9900FF"/>
        </a:accent2>
        <a:accent3>
          <a:srgbClr val="AAAAAA"/>
        </a:accent3>
        <a:accent4>
          <a:srgbClr val="DADADA"/>
        </a:accent4>
        <a:accent5>
          <a:srgbClr val="B8CAAA"/>
        </a:accent5>
        <a:accent6>
          <a:srgbClr val="8A00E7"/>
        </a:accent6>
        <a:hlink>
          <a:srgbClr val="6600CC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sternis 8">
        <a:dk1>
          <a:srgbClr val="434343"/>
        </a:dk1>
        <a:lt1>
          <a:srgbClr val="FFFFFF"/>
        </a:lt1>
        <a:dk2>
          <a:srgbClr val="000000"/>
        </a:dk2>
        <a:lt2>
          <a:srgbClr val="0066FF"/>
        </a:lt2>
        <a:accent1>
          <a:srgbClr val="339966"/>
        </a:accent1>
        <a:accent2>
          <a:srgbClr val="FFCC00"/>
        </a:accent2>
        <a:accent3>
          <a:srgbClr val="AAAAAA"/>
        </a:accent3>
        <a:accent4>
          <a:srgbClr val="DADADA"/>
        </a:accent4>
        <a:accent5>
          <a:srgbClr val="ADCAB8"/>
        </a:accent5>
        <a:accent6>
          <a:srgbClr val="E7B900"/>
        </a:accent6>
        <a:hlink>
          <a:srgbClr val="CC0000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sternis 9">
        <a:dk1>
          <a:srgbClr val="333300"/>
        </a:dk1>
        <a:lt1>
          <a:srgbClr val="FFFFFF"/>
        </a:lt1>
        <a:dk2>
          <a:srgbClr val="669900"/>
        </a:dk2>
        <a:lt2>
          <a:srgbClr val="FFFFCC"/>
        </a:lt2>
        <a:accent1>
          <a:srgbClr val="CCCC00"/>
        </a:accent1>
        <a:accent2>
          <a:srgbClr val="99CC00"/>
        </a:accent2>
        <a:accent3>
          <a:srgbClr val="B8CAAA"/>
        </a:accent3>
        <a:accent4>
          <a:srgbClr val="DADADA"/>
        </a:accent4>
        <a:accent5>
          <a:srgbClr val="E2E2AA"/>
        </a:accent5>
        <a:accent6>
          <a:srgbClr val="8AB900"/>
        </a:accent6>
        <a:hlink>
          <a:srgbClr val="336600"/>
        </a:hlink>
        <a:folHlink>
          <a:srgbClr val="FFFF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sternis 10">
        <a:dk1>
          <a:srgbClr val="333333"/>
        </a:dk1>
        <a:lt1>
          <a:srgbClr val="FFFFCC"/>
        </a:lt1>
        <a:dk2>
          <a:srgbClr val="660000"/>
        </a:dk2>
        <a:lt2>
          <a:srgbClr val="CCCCCC"/>
        </a:lt2>
        <a:accent1>
          <a:srgbClr val="FF6600"/>
        </a:accent1>
        <a:accent2>
          <a:srgbClr val="CC3300"/>
        </a:accent2>
        <a:accent3>
          <a:srgbClr val="B8AAAA"/>
        </a:accent3>
        <a:accent4>
          <a:srgbClr val="DADAAE"/>
        </a:accent4>
        <a:accent5>
          <a:srgbClr val="FFB8AA"/>
        </a:accent5>
        <a:accent6>
          <a:srgbClr val="B92D00"/>
        </a:accent6>
        <a:hlink>
          <a:srgbClr val="9900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Larissa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Eclipse</Template>
  <TotalTime>0</TotalTime>
  <Words>161</Words>
  <Application>Microsoft Office PowerPoint</Application>
  <PresentationFormat>Bildschirmpräsentation (4:3)</PresentationFormat>
  <Paragraphs>48</Paragraphs>
  <Slides>10</Slides>
  <Notes>3</Notes>
  <HiddenSlides>0</HiddenSlides>
  <MMClips>1</MMClips>
  <ScaleCrop>false</ScaleCrop>
  <HeadingPairs>
    <vt:vector size="6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10</vt:i4>
      </vt:variant>
    </vt:vector>
  </HeadingPairs>
  <TitlesOfParts>
    <vt:vector size="16" baseType="lpstr">
      <vt:lpstr>Arial</vt:lpstr>
      <vt:lpstr>Calibri</vt:lpstr>
      <vt:lpstr>Times New Roman</vt:lpstr>
      <vt:lpstr>Verdana</vt:lpstr>
      <vt:lpstr>Wingdings</vt:lpstr>
      <vt:lpstr>Finsternis</vt:lpstr>
      <vt:lpstr>Fahrzeugtechnik</vt:lpstr>
      <vt:lpstr>Beanstandung: Der Kunde des Audi A6 bemängelt ein Problem mit dem S-tronic-Getriebe!</vt:lpstr>
      <vt:lpstr>Brainstorming mit oncoo</vt:lpstr>
      <vt:lpstr>Unser heutiges Thema der Stunde:</vt:lpstr>
      <vt:lpstr>PowerPoint-Präsentation</vt:lpstr>
      <vt:lpstr>Ziele ... was können wir heute lernen ...</vt:lpstr>
      <vt:lpstr>Arbeitsauftrag</vt:lpstr>
      <vt:lpstr>Lernzielkontrolle mit Kahoot</vt:lpstr>
      <vt:lpstr>Lösung des Problems?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Alois Lehr GWS Tauberbischofsheim</dc:creator>
  <cp:lastModifiedBy>Werner, Uwe (ZSL)</cp:lastModifiedBy>
  <cp:revision>322</cp:revision>
  <cp:lastPrinted>2018-02-26T21:45:34Z</cp:lastPrinted>
  <dcterms:created xsi:type="dcterms:W3CDTF">1601-01-01T00:00:00Z</dcterms:created>
  <dcterms:modified xsi:type="dcterms:W3CDTF">2020-01-21T12:25:17Z</dcterms:modified>
</cp:coreProperties>
</file>