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</p:sldIdLst>
  <p:sldSz cx="12801600" cy="9601200" type="A3"/>
  <p:notesSz cx="6858000" cy="9713913"/>
  <p:defaultTextStyle>
    <a:defPPr>
      <a:defRPr lang="de-DE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044" y="-12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762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63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12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506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68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027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7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494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94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985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93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B9006-66DA-417B-BCC1-B59A10A5A027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51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>
            <a:extLst>
              <a:ext uri="{FF2B5EF4-FFF2-40B4-BE49-F238E27FC236}">
                <a16:creationId xmlns:a16="http://schemas.microsoft.com/office/drawing/2014/main" xmlns="" id="{278F721F-D19F-42E0-B4B6-698427EBCF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1" t="3837" r="1345"/>
          <a:stretch/>
        </p:blipFill>
        <p:spPr>
          <a:xfrm>
            <a:off x="701040" y="1621587"/>
            <a:ext cx="11043920" cy="715357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8" t="3931"/>
          <a:stretch/>
        </p:blipFill>
        <p:spPr>
          <a:xfrm>
            <a:off x="2657856" y="7684272"/>
            <a:ext cx="1708404" cy="160172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3" r="22303"/>
          <a:stretch/>
        </p:blipFill>
        <p:spPr>
          <a:xfrm>
            <a:off x="175534" y="4605772"/>
            <a:ext cx="1224747" cy="165506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7" t="17319" r="30424" b="6864"/>
          <a:stretch/>
        </p:blipFill>
        <p:spPr>
          <a:xfrm>
            <a:off x="6083808" y="2767584"/>
            <a:ext cx="1942738" cy="252374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5" t="1500" r="74059" b="79228"/>
          <a:stretch/>
        </p:blipFill>
        <p:spPr>
          <a:xfrm>
            <a:off x="2230182" y="947262"/>
            <a:ext cx="955548" cy="90435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0" r="14571" b="28000"/>
          <a:stretch/>
        </p:blipFill>
        <p:spPr>
          <a:xfrm>
            <a:off x="10682691" y="5583936"/>
            <a:ext cx="1619037" cy="232403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6" t="15864" r="29576" b="50318"/>
          <a:stretch/>
        </p:blipFill>
        <p:spPr>
          <a:xfrm>
            <a:off x="8053791" y="937682"/>
            <a:ext cx="2474976" cy="100075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8" t="25500" r="33939" b="16863"/>
          <a:stretch/>
        </p:blipFill>
        <p:spPr>
          <a:xfrm>
            <a:off x="4763351" y="813127"/>
            <a:ext cx="1228115" cy="1172628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1044681" y="6924833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2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041206" y="7955818"/>
            <a:ext cx="377952" cy="52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1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285744" y="2100590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4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858768" y="3578352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5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980432" y="2078736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6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507224" y="2078736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7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9682652" y="5572472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8</a:t>
            </a:r>
          </a:p>
        </p:txBody>
      </p:sp>
      <p:graphicFrame>
        <p:nvGraphicFramePr>
          <p:cNvPr id="22" name="Tabel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242267"/>
              </p:ext>
            </p:extLst>
          </p:nvPr>
        </p:nvGraphicFramePr>
        <p:xfrm>
          <a:off x="4682703" y="5735856"/>
          <a:ext cx="4608576" cy="316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4360">
                  <a:extLst>
                    <a:ext uri="{9D8B030D-6E8A-4147-A177-3AD203B41FA5}">
                      <a16:colId xmlns:a16="http://schemas.microsoft.com/office/drawing/2014/main" xmlns="" val="3957369263"/>
                    </a:ext>
                  </a:extLst>
                </a:gridCol>
                <a:gridCol w="4014216">
                  <a:extLst>
                    <a:ext uri="{9D8B030D-6E8A-4147-A177-3AD203B41FA5}">
                      <a16:colId xmlns:a16="http://schemas.microsoft.com/office/drawing/2014/main" xmlns="" val="590936451"/>
                    </a:ext>
                  </a:extLst>
                </a:gridCol>
              </a:tblGrid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Hausanschluss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6828391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Druckregler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68156546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Gasströmungswächter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62529921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Rohrbefestigung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5001949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Gaszähler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0283886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Prüf – T-Stück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4567241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Rohrkreuzung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2831764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Thermisch auslösende</a:t>
                      </a:r>
                      <a:r>
                        <a:rPr lang="de-DE" sz="1600" baseline="0" dirty="0"/>
                        <a:t> Absperreinrichtung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5992230"/>
                  </a:ext>
                </a:extLst>
              </a:tr>
            </a:tbl>
          </a:graphicData>
        </a:graphic>
      </p:graphicFrame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xmlns="" id="{C3079EA9-A9BC-40F7-B13A-86F2F4343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823601"/>
              </p:ext>
            </p:extLst>
          </p:nvPr>
        </p:nvGraphicFramePr>
        <p:xfrm>
          <a:off x="372107" y="162850"/>
          <a:ext cx="12226294" cy="532574"/>
        </p:xfrm>
        <a:graphic>
          <a:graphicData uri="http://schemas.openxmlformats.org/drawingml/2006/table">
            <a:tbl>
              <a:tblPr firstRow="1" firstCol="1" bandRow="1"/>
              <a:tblGrid>
                <a:gridCol w="2252114">
                  <a:extLst>
                    <a:ext uri="{9D8B030D-6E8A-4147-A177-3AD203B41FA5}">
                      <a16:colId xmlns:a16="http://schemas.microsoft.com/office/drawing/2014/main" xmlns="" val="3573905234"/>
                    </a:ext>
                  </a:extLst>
                </a:gridCol>
                <a:gridCol w="7764324">
                  <a:extLst>
                    <a:ext uri="{9D8B030D-6E8A-4147-A177-3AD203B41FA5}">
                      <a16:colId xmlns:a16="http://schemas.microsoft.com/office/drawing/2014/main" xmlns="" val="1738352946"/>
                    </a:ext>
                  </a:extLst>
                </a:gridCol>
                <a:gridCol w="2209856">
                  <a:extLst>
                    <a:ext uri="{9D8B030D-6E8A-4147-A177-3AD203B41FA5}">
                      <a16:colId xmlns:a16="http://schemas.microsoft.com/office/drawing/2014/main" xmlns="" val="331256568"/>
                    </a:ext>
                  </a:extLst>
                </a:gridCol>
              </a:tblGrid>
              <a:tr h="26561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LF 10: Wärmeerzeugungsanlagen für gasförmige Brennstoffe installieren</a:t>
                      </a:r>
                      <a:endParaRPr lang="de-DE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LS: Gasleitung installieren</a:t>
                      </a:r>
                      <a:endParaRPr lang="de-DE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Blatt:  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6512774"/>
                  </a:ext>
                </a:extLst>
              </a:tr>
              <a:tr h="26696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Datum: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2350606"/>
                  </a:ext>
                </a:extLst>
              </a:tr>
            </a:tbl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60656248-F7AF-4932-AE18-BD7B274104D1}"/>
              </a:ext>
            </a:extLst>
          </p:cNvPr>
          <p:cNvSpPr txBox="1"/>
          <p:nvPr/>
        </p:nvSpPr>
        <p:spPr>
          <a:xfrm>
            <a:off x="6068516" y="826041"/>
            <a:ext cx="1889812" cy="743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Gassicherheits-stopfen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F457CC1D-5807-43E9-B8DC-8EADC7553C56}"/>
              </a:ext>
            </a:extLst>
          </p:cNvPr>
          <p:cNvSpPr txBox="1"/>
          <p:nvPr/>
        </p:nvSpPr>
        <p:spPr>
          <a:xfrm>
            <a:off x="2488692" y="5948118"/>
            <a:ext cx="1845564" cy="743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Gasströmungs-wächter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xmlns="" id="{3C34119B-8E09-466E-ACB2-051E6CE9AEB2}"/>
              </a:ext>
            </a:extLst>
          </p:cNvPr>
          <p:cNvSpPr/>
          <p:nvPr/>
        </p:nvSpPr>
        <p:spPr>
          <a:xfrm>
            <a:off x="4731932" y="791791"/>
            <a:ext cx="1351876" cy="19544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xmlns="" id="{23672CC9-BFD1-4C5D-9206-20BB8D0E41A5}"/>
              </a:ext>
            </a:extLst>
          </p:cNvPr>
          <p:cNvSpPr/>
          <p:nvPr/>
        </p:nvSpPr>
        <p:spPr>
          <a:xfrm rot="20211199">
            <a:off x="904562" y="4214835"/>
            <a:ext cx="1351876" cy="2812593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CECF97DB-2DF4-40AA-B88B-007D334E0B24}"/>
              </a:ext>
            </a:extLst>
          </p:cNvPr>
          <p:cNvSpPr txBox="1"/>
          <p:nvPr/>
        </p:nvSpPr>
        <p:spPr>
          <a:xfrm>
            <a:off x="2488692" y="6873209"/>
            <a:ext cx="1085088" cy="743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 – 25 mbar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xmlns="" id="{9CCD40E5-D0CC-4016-8058-4DA212311F6C}"/>
              </a:ext>
            </a:extLst>
          </p:cNvPr>
          <p:cNvSpPr txBox="1"/>
          <p:nvPr/>
        </p:nvSpPr>
        <p:spPr>
          <a:xfrm>
            <a:off x="1044681" y="6349989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09665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xmlns="" id="{C3079EA9-A9BC-40F7-B13A-86F2F4343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23576"/>
              </p:ext>
            </p:extLst>
          </p:nvPr>
        </p:nvGraphicFramePr>
        <p:xfrm>
          <a:off x="372107" y="162850"/>
          <a:ext cx="12226294" cy="532574"/>
        </p:xfrm>
        <a:graphic>
          <a:graphicData uri="http://schemas.openxmlformats.org/drawingml/2006/table">
            <a:tbl>
              <a:tblPr firstRow="1" firstCol="1" bandRow="1"/>
              <a:tblGrid>
                <a:gridCol w="2252114">
                  <a:extLst>
                    <a:ext uri="{9D8B030D-6E8A-4147-A177-3AD203B41FA5}">
                      <a16:colId xmlns:a16="http://schemas.microsoft.com/office/drawing/2014/main" xmlns="" val="3573905234"/>
                    </a:ext>
                  </a:extLst>
                </a:gridCol>
                <a:gridCol w="7764324">
                  <a:extLst>
                    <a:ext uri="{9D8B030D-6E8A-4147-A177-3AD203B41FA5}">
                      <a16:colId xmlns:a16="http://schemas.microsoft.com/office/drawing/2014/main" xmlns="" val="1738352946"/>
                    </a:ext>
                  </a:extLst>
                </a:gridCol>
                <a:gridCol w="2209856">
                  <a:extLst>
                    <a:ext uri="{9D8B030D-6E8A-4147-A177-3AD203B41FA5}">
                      <a16:colId xmlns:a16="http://schemas.microsoft.com/office/drawing/2014/main" xmlns="" val="331256568"/>
                    </a:ext>
                  </a:extLst>
                </a:gridCol>
              </a:tblGrid>
              <a:tr h="26561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LF 10: Wärmeerzeugungsanlagen für gasförmige Brennstoffe installieren</a:t>
                      </a:r>
                      <a:endParaRPr lang="de-DE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LS: Gasleitung installieren</a:t>
                      </a:r>
                      <a:endParaRPr lang="de-DE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Blatt:  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6512774"/>
                  </a:ext>
                </a:extLst>
              </a:tr>
              <a:tr h="26696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Datum: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2350606"/>
                  </a:ext>
                </a:extLst>
              </a:tr>
            </a:tbl>
          </a:graphicData>
        </a:graphic>
      </p:graphicFrame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6EFF018-43D4-481C-A18C-9C867E546339}"/>
              </a:ext>
            </a:extLst>
          </p:cNvPr>
          <p:cNvSpPr txBox="1"/>
          <p:nvPr/>
        </p:nvSpPr>
        <p:spPr>
          <a:xfrm>
            <a:off x="1291645" y="915283"/>
            <a:ext cx="7599581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Lösungsvorschlag für die Zusatzaufgabe: Installation eines Gasherds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ACBAEA19-16F4-482B-AD9D-EB6286FA1B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195" t="50000" r="25854" b="8927"/>
          <a:stretch/>
        </p:blipFill>
        <p:spPr>
          <a:xfrm>
            <a:off x="300828" y="715617"/>
            <a:ext cx="11864668" cy="863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85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76</Words>
  <Application>Microsoft Office PowerPoint</Application>
  <PresentationFormat>A3 Papier (297x420 mm)</PresentationFormat>
  <Paragraphs>36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</vt:lpstr>
      <vt:lpstr>PowerPoint-Präsentation</vt:lpstr>
      <vt:lpstr>PowerPoint-Präsentation</vt:lpstr>
    </vt:vector>
  </TitlesOfParts>
  <Company>companyname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Harald Macht</dc:creator>
  <cp:lastModifiedBy>Chretiennot, Thierry (LS)</cp:lastModifiedBy>
  <cp:revision>31</cp:revision>
  <cp:lastPrinted>2018-03-30T15:44:13Z</cp:lastPrinted>
  <dcterms:created xsi:type="dcterms:W3CDTF">2017-12-12T12:09:28Z</dcterms:created>
  <dcterms:modified xsi:type="dcterms:W3CDTF">2018-11-28T12:47:48Z</dcterms:modified>
</cp:coreProperties>
</file>