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</p:sldIdLst>
  <p:sldSz cx="12801600" cy="9601200" type="A3"/>
  <p:notesSz cx="6797675" cy="9926638"/>
  <p:defaultTextStyle>
    <a:defPPr>
      <a:defRPr lang="de-DE"/>
    </a:defPPr>
    <a:lvl1pPr marL="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1pPr>
    <a:lvl2pPr marL="537667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2pPr>
    <a:lvl3pPr marL="1075334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3pPr>
    <a:lvl4pPr marL="1613002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4pPr>
    <a:lvl5pPr marL="2150669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5pPr>
    <a:lvl6pPr marL="2688336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6pPr>
    <a:lvl7pPr marL="3226003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7pPr>
    <a:lvl8pPr marL="376367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8pPr>
    <a:lvl9pPr marL="4301338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3" d="100"/>
          <a:sy n="53" d="100"/>
        </p:scale>
        <p:origin x="132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B9006-66DA-417B-BCC1-B59A10A5A027}" type="datetimeFigureOut">
              <a:rPr lang="de-DE" smtClean="0"/>
              <a:t>22.11.2018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E167A-BD77-457D-8CF1-83195C32ED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9762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B9006-66DA-417B-BCC1-B59A10A5A027}" type="datetimeFigureOut">
              <a:rPr lang="de-DE" smtClean="0"/>
              <a:t>22.11.2018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E167A-BD77-457D-8CF1-83195C32ED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7636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B9006-66DA-417B-BCC1-B59A10A5A027}" type="datetimeFigureOut">
              <a:rPr lang="de-DE" smtClean="0"/>
              <a:t>22.11.2018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E167A-BD77-457D-8CF1-83195C32ED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5126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B9006-66DA-417B-BCC1-B59A10A5A027}" type="datetimeFigureOut">
              <a:rPr lang="de-DE" smtClean="0"/>
              <a:t>22.11.2018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E167A-BD77-457D-8CF1-83195C32ED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3506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B9006-66DA-417B-BCC1-B59A10A5A027}" type="datetimeFigureOut">
              <a:rPr lang="de-DE" smtClean="0"/>
              <a:t>22.11.2018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E167A-BD77-457D-8CF1-83195C32ED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7681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B9006-66DA-417B-BCC1-B59A10A5A027}" type="datetimeFigureOut">
              <a:rPr lang="de-DE" smtClean="0"/>
              <a:t>22.11.2018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E167A-BD77-457D-8CF1-83195C32ED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0275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B9006-66DA-417B-BCC1-B59A10A5A027}" type="datetimeFigureOut">
              <a:rPr lang="de-DE" smtClean="0"/>
              <a:t>22.11.2018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E167A-BD77-457D-8CF1-83195C32ED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274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B9006-66DA-417B-BCC1-B59A10A5A027}" type="datetimeFigureOut">
              <a:rPr lang="de-DE" smtClean="0"/>
              <a:t>22.11.2018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E167A-BD77-457D-8CF1-83195C32ED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0494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B9006-66DA-417B-BCC1-B59A10A5A027}" type="datetimeFigureOut">
              <a:rPr lang="de-DE" smtClean="0"/>
              <a:t>22.11.2018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E167A-BD77-457D-8CF1-83195C32ED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7948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B9006-66DA-417B-BCC1-B59A10A5A027}" type="datetimeFigureOut">
              <a:rPr lang="de-DE" smtClean="0"/>
              <a:t>22.11.2018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E167A-BD77-457D-8CF1-83195C32ED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7985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B9006-66DA-417B-BCC1-B59A10A5A027}" type="datetimeFigureOut">
              <a:rPr lang="de-DE" smtClean="0"/>
              <a:t>22.11.2018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E167A-BD77-457D-8CF1-83195C32ED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2934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2B9006-66DA-417B-BCC1-B59A10A5A027}" type="datetimeFigureOut">
              <a:rPr lang="de-DE" smtClean="0"/>
              <a:t>22.11.2018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2E167A-BD77-457D-8CF1-83195C32ED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0516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:a16="http://schemas.microsoft.com/office/drawing/2014/main" id="{37C09944-7AF3-4CFE-9B47-37490D93B6E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111" t="15666" r="31111" b="4184"/>
          <a:stretch/>
        </p:blipFill>
        <p:spPr>
          <a:xfrm>
            <a:off x="883920" y="1625384"/>
            <a:ext cx="10848848" cy="6859750"/>
          </a:xfrm>
          <a:prstGeom prst="rect">
            <a:avLst/>
          </a:prstGeom>
        </p:spPr>
      </p:pic>
      <p:graphicFrame>
        <p:nvGraphicFramePr>
          <p:cNvPr id="3" name="Tabelle 2">
            <a:extLst>
              <a:ext uri="{FF2B5EF4-FFF2-40B4-BE49-F238E27FC236}">
                <a16:creationId xmlns:a16="http://schemas.microsoft.com/office/drawing/2014/main" id="{C3079EA9-A9BC-40F7-B13A-86F2F4343C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501597"/>
              </p:ext>
            </p:extLst>
          </p:nvPr>
        </p:nvGraphicFramePr>
        <p:xfrm>
          <a:off x="372107" y="162850"/>
          <a:ext cx="12226294" cy="532574"/>
        </p:xfrm>
        <a:graphic>
          <a:graphicData uri="http://schemas.openxmlformats.org/drawingml/2006/table">
            <a:tbl>
              <a:tblPr firstRow="1" firstCol="1" bandRow="1"/>
              <a:tblGrid>
                <a:gridCol w="2252114">
                  <a:extLst>
                    <a:ext uri="{9D8B030D-6E8A-4147-A177-3AD203B41FA5}">
                      <a16:colId xmlns:a16="http://schemas.microsoft.com/office/drawing/2014/main" val="3573905234"/>
                    </a:ext>
                  </a:extLst>
                </a:gridCol>
                <a:gridCol w="7764324">
                  <a:extLst>
                    <a:ext uri="{9D8B030D-6E8A-4147-A177-3AD203B41FA5}">
                      <a16:colId xmlns:a16="http://schemas.microsoft.com/office/drawing/2014/main" val="1738352946"/>
                    </a:ext>
                  </a:extLst>
                </a:gridCol>
                <a:gridCol w="2209856">
                  <a:extLst>
                    <a:ext uri="{9D8B030D-6E8A-4147-A177-3AD203B41FA5}">
                      <a16:colId xmlns:a16="http://schemas.microsoft.com/office/drawing/2014/main" val="331256568"/>
                    </a:ext>
                  </a:extLst>
                </a:gridCol>
              </a:tblGrid>
              <a:tr h="265611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de-DE" sz="11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LF 10: Wärmeerzeugungsanlagen für gasförmige Brennstoffe installieren</a:t>
                      </a:r>
                      <a:endParaRPr lang="de-DE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de-DE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LS: Gasleitung installieren</a:t>
                      </a:r>
                      <a:endParaRPr lang="de-DE" sz="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Blatt:  </a:t>
                      </a:r>
                      <a:r>
                        <a:rPr lang="de-DE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13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512774"/>
                  </a:ext>
                </a:extLst>
              </a:tr>
              <a:tr h="266963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Datum: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2350606"/>
                  </a:ext>
                </a:extLst>
              </a:tr>
            </a:tbl>
          </a:graphicData>
        </a:graphic>
      </p:graphicFrame>
      <p:sp>
        <p:nvSpPr>
          <p:cNvPr id="24" name="Textfeld 23">
            <a:extLst>
              <a:ext uri="{FF2B5EF4-FFF2-40B4-BE49-F238E27FC236}">
                <a16:creationId xmlns:a16="http://schemas.microsoft.com/office/drawing/2014/main" id="{C4E3FF50-120A-4B0C-B924-06EF61EF46FE}"/>
              </a:ext>
            </a:extLst>
          </p:cNvPr>
          <p:cNvSpPr txBox="1"/>
          <p:nvPr/>
        </p:nvSpPr>
        <p:spPr>
          <a:xfrm>
            <a:off x="1170432" y="6912864"/>
            <a:ext cx="451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/>
              <a:t>2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63969664-4B4C-4F2E-96BD-B7A7F86D2179}"/>
              </a:ext>
            </a:extLst>
          </p:cNvPr>
          <p:cNvSpPr txBox="1"/>
          <p:nvPr/>
        </p:nvSpPr>
        <p:spPr>
          <a:xfrm>
            <a:off x="2267712" y="7705344"/>
            <a:ext cx="377952" cy="529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/>
              <a:t>1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12D73531-C5D7-478B-B093-FD99AC3A3FC6}"/>
              </a:ext>
            </a:extLst>
          </p:cNvPr>
          <p:cNvSpPr txBox="1"/>
          <p:nvPr/>
        </p:nvSpPr>
        <p:spPr>
          <a:xfrm>
            <a:off x="1170432" y="6291072"/>
            <a:ext cx="603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/>
              <a:t>3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D4EB42E3-DBB9-40BD-8101-05949534B93C}"/>
              </a:ext>
            </a:extLst>
          </p:cNvPr>
          <p:cNvSpPr txBox="1"/>
          <p:nvPr/>
        </p:nvSpPr>
        <p:spPr>
          <a:xfrm>
            <a:off x="3273552" y="2078736"/>
            <a:ext cx="451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/>
              <a:t>4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26655C88-61AB-4BF9-B424-FB24DF27FFEC}"/>
              </a:ext>
            </a:extLst>
          </p:cNvPr>
          <p:cNvSpPr txBox="1"/>
          <p:nvPr/>
        </p:nvSpPr>
        <p:spPr>
          <a:xfrm>
            <a:off x="3858768" y="3578352"/>
            <a:ext cx="451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/>
              <a:t>5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AA507BC9-8EE3-49A4-8F59-16C1183BDB9A}"/>
              </a:ext>
            </a:extLst>
          </p:cNvPr>
          <p:cNvSpPr txBox="1"/>
          <p:nvPr/>
        </p:nvSpPr>
        <p:spPr>
          <a:xfrm>
            <a:off x="4980432" y="2078736"/>
            <a:ext cx="451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/>
              <a:t>6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F916EAE3-DB08-4211-A4CF-B652BC59751B}"/>
              </a:ext>
            </a:extLst>
          </p:cNvPr>
          <p:cNvSpPr txBox="1"/>
          <p:nvPr/>
        </p:nvSpPr>
        <p:spPr>
          <a:xfrm>
            <a:off x="7507224" y="2078736"/>
            <a:ext cx="451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/>
              <a:t>7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BB843962-D6F3-43AE-8F4D-C2DC4512ED1C}"/>
              </a:ext>
            </a:extLst>
          </p:cNvPr>
          <p:cNvSpPr txBox="1"/>
          <p:nvPr/>
        </p:nvSpPr>
        <p:spPr>
          <a:xfrm>
            <a:off x="9662160" y="5346192"/>
            <a:ext cx="451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/>
              <a:t>8</a:t>
            </a:r>
          </a:p>
        </p:txBody>
      </p:sp>
      <p:graphicFrame>
        <p:nvGraphicFramePr>
          <p:cNvPr id="32" name="Tabelle 31">
            <a:extLst>
              <a:ext uri="{FF2B5EF4-FFF2-40B4-BE49-F238E27FC236}">
                <a16:creationId xmlns:a16="http://schemas.microsoft.com/office/drawing/2014/main" id="{EE8777AE-69C9-4155-A27B-6EFD6001D4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4098499"/>
              </p:ext>
            </p:extLst>
          </p:nvPr>
        </p:nvGraphicFramePr>
        <p:xfrm>
          <a:off x="4449064" y="6049244"/>
          <a:ext cx="4608576" cy="3169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94360">
                  <a:extLst>
                    <a:ext uri="{9D8B030D-6E8A-4147-A177-3AD203B41FA5}">
                      <a16:colId xmlns:a16="http://schemas.microsoft.com/office/drawing/2014/main" val="3957369263"/>
                    </a:ext>
                  </a:extLst>
                </a:gridCol>
                <a:gridCol w="4014216">
                  <a:extLst>
                    <a:ext uri="{9D8B030D-6E8A-4147-A177-3AD203B41FA5}">
                      <a16:colId xmlns:a16="http://schemas.microsoft.com/office/drawing/2014/main" val="590936451"/>
                    </a:ext>
                  </a:extLst>
                </a:gridCol>
              </a:tblGrid>
              <a:tr h="381827">
                <a:tc>
                  <a:txBody>
                    <a:bodyPr/>
                    <a:lstStyle/>
                    <a:p>
                      <a:pPr algn="ctr"/>
                      <a:r>
                        <a:rPr lang="de-DE" sz="2000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6828391"/>
                  </a:ext>
                </a:extLst>
              </a:tr>
              <a:tr h="381827">
                <a:tc>
                  <a:txBody>
                    <a:bodyPr/>
                    <a:lstStyle/>
                    <a:p>
                      <a:pPr algn="ctr"/>
                      <a:r>
                        <a:rPr lang="de-DE" sz="2000" b="1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8156546"/>
                  </a:ext>
                </a:extLst>
              </a:tr>
              <a:tr h="381827">
                <a:tc>
                  <a:txBody>
                    <a:bodyPr/>
                    <a:lstStyle/>
                    <a:p>
                      <a:pPr algn="ctr"/>
                      <a:r>
                        <a:rPr lang="de-DE" sz="2000" b="1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2529921"/>
                  </a:ext>
                </a:extLst>
              </a:tr>
              <a:tr h="381827">
                <a:tc>
                  <a:txBody>
                    <a:bodyPr/>
                    <a:lstStyle/>
                    <a:p>
                      <a:pPr algn="ctr"/>
                      <a:r>
                        <a:rPr lang="de-DE" sz="2000" b="1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5001949"/>
                  </a:ext>
                </a:extLst>
              </a:tr>
              <a:tr h="381827">
                <a:tc>
                  <a:txBody>
                    <a:bodyPr/>
                    <a:lstStyle/>
                    <a:p>
                      <a:pPr algn="ctr"/>
                      <a:r>
                        <a:rPr lang="de-DE" sz="2000" b="1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0283886"/>
                  </a:ext>
                </a:extLst>
              </a:tr>
              <a:tr h="381827">
                <a:tc>
                  <a:txBody>
                    <a:bodyPr/>
                    <a:lstStyle/>
                    <a:p>
                      <a:pPr algn="ctr"/>
                      <a:r>
                        <a:rPr lang="de-DE" sz="2000" b="1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4567241"/>
                  </a:ext>
                </a:extLst>
              </a:tr>
              <a:tr h="381827">
                <a:tc>
                  <a:txBody>
                    <a:bodyPr/>
                    <a:lstStyle/>
                    <a:p>
                      <a:pPr algn="ctr"/>
                      <a:r>
                        <a:rPr lang="de-DE" sz="2000" b="1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2831764"/>
                  </a:ext>
                </a:extLst>
              </a:tr>
              <a:tr h="381827">
                <a:tc>
                  <a:txBody>
                    <a:bodyPr/>
                    <a:lstStyle/>
                    <a:p>
                      <a:pPr algn="ctr"/>
                      <a:r>
                        <a:rPr lang="de-DE" sz="2000" b="1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04146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8887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e 2">
            <a:extLst>
              <a:ext uri="{FF2B5EF4-FFF2-40B4-BE49-F238E27FC236}">
                <a16:creationId xmlns:a16="http://schemas.microsoft.com/office/drawing/2014/main" id="{C3079EA9-A9BC-40F7-B13A-86F2F4343C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2684591"/>
              </p:ext>
            </p:extLst>
          </p:nvPr>
        </p:nvGraphicFramePr>
        <p:xfrm>
          <a:off x="372107" y="162850"/>
          <a:ext cx="12226294" cy="532574"/>
        </p:xfrm>
        <a:graphic>
          <a:graphicData uri="http://schemas.openxmlformats.org/drawingml/2006/table">
            <a:tbl>
              <a:tblPr firstRow="1" firstCol="1" bandRow="1"/>
              <a:tblGrid>
                <a:gridCol w="2252114">
                  <a:extLst>
                    <a:ext uri="{9D8B030D-6E8A-4147-A177-3AD203B41FA5}">
                      <a16:colId xmlns:a16="http://schemas.microsoft.com/office/drawing/2014/main" val="3573905234"/>
                    </a:ext>
                  </a:extLst>
                </a:gridCol>
                <a:gridCol w="7764324">
                  <a:extLst>
                    <a:ext uri="{9D8B030D-6E8A-4147-A177-3AD203B41FA5}">
                      <a16:colId xmlns:a16="http://schemas.microsoft.com/office/drawing/2014/main" val="1738352946"/>
                    </a:ext>
                  </a:extLst>
                </a:gridCol>
                <a:gridCol w="2209856">
                  <a:extLst>
                    <a:ext uri="{9D8B030D-6E8A-4147-A177-3AD203B41FA5}">
                      <a16:colId xmlns:a16="http://schemas.microsoft.com/office/drawing/2014/main" val="331256568"/>
                    </a:ext>
                  </a:extLst>
                </a:gridCol>
              </a:tblGrid>
              <a:tr h="265611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de-DE" sz="11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LF 10: Wärmeerzeugungsanlagen für gasförmige Brennstoffe installieren</a:t>
                      </a:r>
                      <a:endParaRPr lang="de-DE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de-DE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LS: Gasleitung installieren</a:t>
                      </a:r>
                      <a:endParaRPr lang="de-DE" sz="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Blatt:  </a:t>
                      </a:r>
                      <a:r>
                        <a:rPr lang="de-DE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13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512774"/>
                  </a:ext>
                </a:extLst>
              </a:tr>
              <a:tr h="266963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Datum: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2350606"/>
                  </a:ext>
                </a:extLst>
              </a:tr>
            </a:tbl>
          </a:graphicData>
        </a:graphic>
      </p:graphicFrame>
      <p:pic>
        <p:nvPicPr>
          <p:cNvPr id="14" name="Grafik 13">
            <a:extLst>
              <a:ext uri="{FF2B5EF4-FFF2-40B4-BE49-F238E27FC236}">
                <a16:creationId xmlns:a16="http://schemas.microsoft.com/office/drawing/2014/main" id="{508D9E27-FFB2-4B56-B899-6A6174621C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88" t="3931"/>
          <a:stretch/>
        </p:blipFill>
        <p:spPr>
          <a:xfrm>
            <a:off x="4233164" y="3999738"/>
            <a:ext cx="1708404" cy="1601724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318EB2F3-FEEA-4E67-9827-F4DCBB573AE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67" t="17319" r="30424" b="6864"/>
          <a:stretch/>
        </p:blipFill>
        <p:spPr>
          <a:xfrm>
            <a:off x="1395983" y="3354953"/>
            <a:ext cx="1942738" cy="2523744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07926679-CDD2-4E55-98B9-D7C20A18B79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65" t="1500" r="74059" b="79228"/>
          <a:stretch/>
        </p:blipFill>
        <p:spPr>
          <a:xfrm>
            <a:off x="6772656" y="4616825"/>
            <a:ext cx="955548" cy="904358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A2E9DD87-4942-439C-91DE-36C1C442064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90" r="14571" b="28000"/>
          <a:stretch/>
        </p:blipFill>
        <p:spPr>
          <a:xfrm>
            <a:off x="1557833" y="6445019"/>
            <a:ext cx="1619037" cy="2324035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F39B6712-E63B-47B4-8090-FBB9266199D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66" t="15864" r="29576" b="50318"/>
          <a:stretch/>
        </p:blipFill>
        <p:spPr>
          <a:xfrm>
            <a:off x="5941568" y="6606286"/>
            <a:ext cx="2474976" cy="1000751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245BFEEC-9942-4FBF-A858-52D8DC94989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18" t="25500" r="33939" b="16863"/>
          <a:stretch/>
        </p:blipFill>
        <p:spPr>
          <a:xfrm>
            <a:off x="3905401" y="6485209"/>
            <a:ext cx="1228115" cy="1172628"/>
          </a:xfrm>
          <a:prstGeom prst="rect">
            <a:avLst/>
          </a:prstGeom>
        </p:spPr>
      </p:pic>
      <p:sp>
        <p:nvSpPr>
          <p:cNvPr id="20" name="Textfeld 19">
            <a:extLst>
              <a:ext uri="{FF2B5EF4-FFF2-40B4-BE49-F238E27FC236}">
                <a16:creationId xmlns:a16="http://schemas.microsoft.com/office/drawing/2014/main" id="{9E9FB6B6-E93D-4250-B50D-E1AB6802A392}"/>
              </a:ext>
            </a:extLst>
          </p:cNvPr>
          <p:cNvSpPr txBox="1"/>
          <p:nvPr/>
        </p:nvSpPr>
        <p:spPr>
          <a:xfrm>
            <a:off x="640080" y="934720"/>
            <a:ext cx="9814560" cy="743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Bitte schneiden Sie die Bilder aus und kleben diese an den entsprechenden Stellen der Gasleitung ein.</a:t>
            </a:r>
          </a:p>
        </p:txBody>
      </p:sp>
    </p:spTree>
    <p:extLst>
      <p:ext uri="{BB962C8B-B14F-4D97-AF65-F5344CB8AC3E}">
        <p14:creationId xmlns:p14="http://schemas.microsoft.com/office/powerpoint/2010/main" val="1366308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67</Words>
  <Application>Microsoft Office PowerPoint</Application>
  <PresentationFormat>A3-Papier (297 x 420 mm)</PresentationFormat>
  <Paragraphs>25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</vt:lpstr>
      <vt:lpstr>PowerPoint-Präsentation</vt:lpstr>
      <vt:lpstr>PowerPoint-Präsentation</vt:lpstr>
    </vt:vector>
  </TitlesOfParts>
  <Company>companyname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Harald Macht</dc:creator>
  <cp:lastModifiedBy>Thierry Chretiennot</cp:lastModifiedBy>
  <cp:revision>28</cp:revision>
  <cp:lastPrinted>2017-12-13T12:11:20Z</cp:lastPrinted>
  <dcterms:created xsi:type="dcterms:W3CDTF">2017-12-12T12:09:28Z</dcterms:created>
  <dcterms:modified xsi:type="dcterms:W3CDTF">2018-11-22T06:37:48Z</dcterms:modified>
</cp:coreProperties>
</file>