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-636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026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74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256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83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29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94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72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829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49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6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79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916F0-A520-491C-8157-4B41C6D56712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FED64-5909-4B0F-9DF2-A066A9FA43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782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03411">
            <a:off x="2275150" y="3990572"/>
            <a:ext cx="1719221" cy="106689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542458">
            <a:off x="6388459" y="1989347"/>
            <a:ext cx="1719221" cy="1066892"/>
          </a:xfrm>
          <a:prstGeom prst="rect">
            <a:avLst/>
          </a:prstGeom>
        </p:spPr>
      </p:pic>
      <p:pic>
        <p:nvPicPr>
          <p:cNvPr id="4" name="Grafik 3" descr="Free vector graphic: &lt;strong&gt;Explosion&lt;/strong&gt;, Detonation, Blast, Burst ..." title="pixabay.d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926" y="2587332"/>
            <a:ext cx="2120538" cy="161736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96363" y="986846"/>
            <a:ext cx="2690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Installation von Sicherheitseinrichtungen:</a:t>
            </a:r>
          </a:p>
        </p:txBody>
      </p:sp>
      <p:sp>
        <p:nvSpPr>
          <p:cNvPr id="10" name="Gewitterblitz 9"/>
          <p:cNvSpPr/>
          <p:nvPr/>
        </p:nvSpPr>
        <p:spPr>
          <a:xfrm>
            <a:off x="2336050" y="1743202"/>
            <a:ext cx="1656807" cy="1037620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7195334" y="1023243"/>
            <a:ext cx="2760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Normgerechte Werkstoffe der Gasleitung: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418217" y="4789714"/>
            <a:ext cx="2534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Normgerechte Montage der Gasleitung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74063" y="4789714"/>
            <a:ext cx="263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Bauteile einer Gasleitung:</a:t>
            </a:r>
            <a:endParaRPr lang="de-DE" sz="1200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217079">
            <a:off x="6235858" y="3835803"/>
            <a:ext cx="1719221" cy="1066892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2523314" y="1868387"/>
            <a:ext cx="5355762" cy="30154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Pour">
              <a:avLst/>
            </a:prstTxWarp>
            <a:spAutoFit/>
          </a:bodyPr>
          <a:lstStyle/>
          <a:p>
            <a:pPr algn="ctr"/>
            <a:r>
              <a:rPr lang="de-DE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Damit sowas nicht passiert </a:t>
            </a:r>
          </a:p>
        </p:txBody>
      </p:sp>
      <p:sp>
        <p:nvSpPr>
          <p:cNvPr id="22" name="Rechteck 21"/>
          <p:cNvSpPr/>
          <p:nvPr/>
        </p:nvSpPr>
        <p:spPr>
          <a:xfrm>
            <a:off x="719177" y="128930"/>
            <a:ext cx="8236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Installation einer Gasleitung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="" xmlns:a16="http://schemas.microsoft.com/office/drawing/2014/main" id="{8FF84A0E-0A67-402F-B03A-5228A7BE55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 t="8127" r="29281" b="9243"/>
          <a:stretch/>
        </p:blipFill>
        <p:spPr>
          <a:xfrm>
            <a:off x="277387" y="3509405"/>
            <a:ext cx="1126072" cy="111552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="" xmlns:a16="http://schemas.microsoft.com/office/drawing/2014/main" id="{8AE11BA6-DC65-4014-9AA3-3A591121B65A}"/>
              </a:ext>
            </a:extLst>
          </p:cNvPr>
          <p:cNvSpPr txBox="1"/>
          <p:nvPr/>
        </p:nvSpPr>
        <p:spPr>
          <a:xfrm>
            <a:off x="297195" y="1641688"/>
            <a:ext cx="2525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Thermisch auslösende Sicherheitseinrichtung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="" xmlns:a16="http://schemas.microsoft.com/office/drawing/2014/main" id="{72610DAC-7FDF-413C-8088-1BAAF64924EB}"/>
              </a:ext>
            </a:extLst>
          </p:cNvPr>
          <p:cNvSpPr txBox="1"/>
          <p:nvPr/>
        </p:nvSpPr>
        <p:spPr>
          <a:xfrm>
            <a:off x="296363" y="2029781"/>
            <a:ext cx="2525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Passiver Schutz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="" xmlns:a16="http://schemas.microsoft.com/office/drawing/2014/main" id="{1DBC99B3-642F-4DFB-8373-BB1FC1BA773B}"/>
              </a:ext>
            </a:extLst>
          </p:cNvPr>
          <p:cNvSpPr txBox="1"/>
          <p:nvPr/>
        </p:nvSpPr>
        <p:spPr>
          <a:xfrm>
            <a:off x="295531" y="2274385"/>
            <a:ext cx="2525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Gasströmungswächter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="" xmlns:a16="http://schemas.microsoft.com/office/drawing/2014/main" id="{91B95932-8DD7-4195-A3F9-15311E597BDA}"/>
              </a:ext>
            </a:extLst>
          </p:cNvPr>
          <p:cNvSpPr txBox="1"/>
          <p:nvPr/>
        </p:nvSpPr>
        <p:spPr>
          <a:xfrm>
            <a:off x="7316336" y="1842994"/>
            <a:ext cx="269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Kupferrohre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="" xmlns:a16="http://schemas.microsoft.com/office/drawing/2014/main" id="{B3268A91-D14B-4D55-B757-5D707C761790}"/>
              </a:ext>
            </a:extLst>
          </p:cNvPr>
          <p:cNvSpPr txBox="1"/>
          <p:nvPr/>
        </p:nvSpPr>
        <p:spPr>
          <a:xfrm>
            <a:off x="7320852" y="1646571"/>
            <a:ext cx="2406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Metallverbundrohr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="" xmlns:a16="http://schemas.microsoft.com/office/drawing/2014/main" id="{5B40F50A-F2E7-4E23-A391-48D2D76A82AC}"/>
              </a:ext>
            </a:extLst>
          </p:cNvPr>
          <p:cNvSpPr txBox="1"/>
          <p:nvPr/>
        </p:nvSpPr>
        <p:spPr>
          <a:xfrm>
            <a:off x="7342523" y="2276244"/>
            <a:ext cx="1935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Stahlrohre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="" xmlns:a16="http://schemas.microsoft.com/office/drawing/2014/main" id="{1CAB675D-CB8D-4725-9DBB-7E4A99F90537}"/>
              </a:ext>
            </a:extLst>
          </p:cNvPr>
          <p:cNvSpPr txBox="1"/>
          <p:nvPr/>
        </p:nvSpPr>
        <p:spPr>
          <a:xfrm>
            <a:off x="7342523" y="2059137"/>
            <a:ext cx="269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Nichtrostende Edelstahlrohre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="" xmlns:a16="http://schemas.microsoft.com/office/drawing/2014/main" id="{60CC0E9E-5445-47A2-8E64-B11A874BAE5C}"/>
              </a:ext>
            </a:extLst>
          </p:cNvPr>
          <p:cNvSpPr txBox="1"/>
          <p:nvPr/>
        </p:nvSpPr>
        <p:spPr>
          <a:xfrm>
            <a:off x="7330869" y="2496133"/>
            <a:ext cx="1935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Rohrverbindungen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="" xmlns:a16="http://schemas.microsoft.com/office/drawing/2014/main" id="{FFA1977A-53F1-4CD9-AD6B-252685E7D257}"/>
              </a:ext>
            </a:extLst>
          </p:cNvPr>
          <p:cNvSpPr txBox="1"/>
          <p:nvPr/>
        </p:nvSpPr>
        <p:spPr>
          <a:xfrm>
            <a:off x="6657062" y="5789632"/>
            <a:ext cx="2534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Verlegeregeln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="" xmlns:a16="http://schemas.microsoft.com/office/drawing/2014/main" id="{6D2FEDD9-67F2-40D9-9A97-1E21BD5854F7}"/>
              </a:ext>
            </a:extLst>
          </p:cNvPr>
          <p:cNvSpPr txBox="1"/>
          <p:nvPr/>
        </p:nvSpPr>
        <p:spPr>
          <a:xfrm>
            <a:off x="6657062" y="5528550"/>
            <a:ext cx="20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Befestigung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="" xmlns:a16="http://schemas.microsoft.com/office/drawing/2014/main" id="{76414668-8730-4E72-9359-E4C47CB1F7D6}"/>
              </a:ext>
            </a:extLst>
          </p:cNvPr>
          <p:cNvSpPr txBox="1"/>
          <p:nvPr/>
        </p:nvSpPr>
        <p:spPr>
          <a:xfrm>
            <a:off x="475500" y="6205131"/>
            <a:ext cx="2403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Hauptabsperreinrichtung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="" xmlns:a16="http://schemas.microsoft.com/office/drawing/2014/main" id="{0D20B0F2-8306-4A83-BCD4-200E109C8FC3}"/>
              </a:ext>
            </a:extLst>
          </p:cNvPr>
          <p:cNvSpPr txBox="1"/>
          <p:nvPr/>
        </p:nvSpPr>
        <p:spPr>
          <a:xfrm>
            <a:off x="468056" y="5928132"/>
            <a:ext cx="2403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Hauseinführung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="" xmlns:a16="http://schemas.microsoft.com/office/drawing/2014/main" id="{B556327B-96B3-4A6E-8902-2CD0AE3EAC94}"/>
              </a:ext>
            </a:extLst>
          </p:cNvPr>
          <p:cNvSpPr txBox="1"/>
          <p:nvPr/>
        </p:nvSpPr>
        <p:spPr>
          <a:xfrm>
            <a:off x="468057" y="5159046"/>
            <a:ext cx="2403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Gasdruckregler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="" xmlns:a16="http://schemas.microsoft.com/office/drawing/2014/main" id="{C9C7139F-992C-484A-990B-544C27313E19}"/>
              </a:ext>
            </a:extLst>
          </p:cNvPr>
          <p:cNvSpPr txBox="1"/>
          <p:nvPr/>
        </p:nvSpPr>
        <p:spPr>
          <a:xfrm>
            <a:off x="475502" y="5387593"/>
            <a:ext cx="2403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Gaszähler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="" xmlns:a16="http://schemas.microsoft.com/office/drawing/2014/main" id="{66F63910-2E7C-4D64-9A6D-7727EA59AF4F}"/>
              </a:ext>
            </a:extLst>
          </p:cNvPr>
          <p:cNvSpPr txBox="1"/>
          <p:nvPr/>
        </p:nvSpPr>
        <p:spPr>
          <a:xfrm>
            <a:off x="475501" y="5622048"/>
            <a:ext cx="2403567" cy="33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Einzelzuleitungen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64767" y="4020026"/>
            <a:ext cx="16728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err="1" smtClean="0"/>
              <a:t>Pixabay</a:t>
            </a:r>
            <a:endParaRPr lang="de-DE" sz="900" dirty="0"/>
          </a:p>
        </p:txBody>
      </p:sp>
      <p:sp>
        <p:nvSpPr>
          <p:cNvPr id="5" name="Textfeld 4"/>
          <p:cNvSpPr txBox="1"/>
          <p:nvPr/>
        </p:nvSpPr>
        <p:spPr>
          <a:xfrm>
            <a:off x="297195" y="4624925"/>
            <a:ext cx="1205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Quelle: Schule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22921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3" grpId="0"/>
      <p:bldP spid="15" grpId="0"/>
      <p:bldP spid="21" grpId="0"/>
      <p:bldP spid="22" grpId="0"/>
      <p:bldP spid="20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Application>Microsoft Office PowerPoint</Application>
  <PresentationFormat>A4-Papier (210x297 mm)</PresentationFormat>
  <Paragraphs>23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PowerPoint-Präsentation</vt:lpstr>
    </vt:vector>
  </TitlesOfParts>
  <Company>companyname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AProfLehrer</dc:creator>
  <cp:lastModifiedBy>Chretiennot, Thierry (LS)</cp:lastModifiedBy>
  <cp:revision>20</cp:revision>
  <dcterms:created xsi:type="dcterms:W3CDTF">2017-12-04T06:11:23Z</dcterms:created>
  <dcterms:modified xsi:type="dcterms:W3CDTF">2019-02-06T09:32:16Z</dcterms:modified>
</cp:coreProperties>
</file>