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89" Type="http://schemas.openxmlformats.org/officeDocument/2006/relationships/image" Target="../media/image6.png"/><Relationship Id="rId1412" Type="http://schemas.openxmlformats.org/officeDocument/2006/relationships/image" Target="../media/image7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411" Type="http://schemas.openxmlformats.org/officeDocument/2006/relationships/image" Target="../../word/media/image1408.svg"/><Relationship Id="rId603" Type="http://schemas.openxmlformats.org/officeDocument/2006/relationships/image" Target="../../word/media/image600.svg"/><Relationship Id="rId1288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287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1414" Type="http://schemas.openxmlformats.org/officeDocument/2006/relationships/image" Target="../media/image9.png"/><Relationship Id="rId1286" Type="http://schemas.openxmlformats.org/officeDocument/2006/relationships/image" Target="../media/image3.png"/><Relationship Id="rId601" Type="http://schemas.openxmlformats.org/officeDocument/2006/relationships/image" Target="../../word/media/image598.svg"/><Relationship Id="rId57" Type="http://schemas.openxmlformats.org/officeDocument/2006/relationships/image" Target="../../word/media/image54.svg"/><Relationship Id="rId1638" Type="http://schemas.openxmlformats.org/officeDocument/2006/relationships/image" Target="../media/image10.png"/><Relationship Id="rId1451" Type="http://schemas.openxmlformats.org/officeDocument/2006/relationships/image" Target="../../word/media/image1448.svg"/><Relationship Id="rId1281" Type="http://schemas.openxmlformats.org/officeDocument/2006/relationships/image" Target="../../word/media/image1278.svg"/><Relationship Id="rId1413" Type="http://schemas.openxmlformats.org/officeDocument/2006/relationships/image" Target="../media/image8.png"/><Relationship Id="rId1285" Type="http://schemas.openxmlformats.org/officeDocument/2006/relationships/image" Target="../../word/media/image1282.svg"/><Relationship Id="rId77" Type="http://schemas.openxmlformats.org/officeDocument/2006/relationships/image" Target="../../word/media/image74.svg"/><Relationship Id="rId1637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71105" y="128290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Werteströme erfassen und beurteilen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040894" y="544370"/>
            <a:ext cx="499560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Werteströme im Betrieb prozessbegleitend zu erfassen und ordnungsgemäß zu dokumentieren sowie die Auswirkungen auf den Betriebserfolg zu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beurteilen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</p:txBody>
      </p:sp>
      <p:sp>
        <p:nvSpPr>
          <p:cNvPr id="84" name="Rechteck 83"/>
          <p:cNvSpPr/>
          <p:nvPr/>
        </p:nvSpPr>
        <p:spPr>
          <a:xfrm>
            <a:off x="37675" y="1086067"/>
            <a:ext cx="20089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Werteströme identifizieren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6" name="Grafik 85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9154888">
            <a:off x="5343872" y="1395051"/>
            <a:ext cx="251972" cy="347608"/>
          </a:xfrm>
          <a:prstGeom prst="rect">
            <a:avLst/>
          </a:prstGeom>
        </p:spPr>
      </p:pic>
      <p:sp>
        <p:nvSpPr>
          <p:cNvPr id="87" name="Rechteck 86"/>
          <p:cNvSpPr/>
          <p:nvPr/>
        </p:nvSpPr>
        <p:spPr>
          <a:xfrm>
            <a:off x="1972029" y="1292082"/>
            <a:ext cx="32624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Handelsgesetzbuch, Abgabenordnung, Umsatzsteuergesetz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2228338" y="1556499"/>
            <a:ext cx="3006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Rechtliche Anforderungen an eine ordnungsgemäße Buchführung erkunden</a:t>
            </a:r>
            <a:endParaRPr lang="de-DE" sz="1000" dirty="0"/>
          </a:p>
        </p:txBody>
      </p:sp>
      <p:sp>
        <p:nvSpPr>
          <p:cNvPr id="89" name="Rechteck 88"/>
          <p:cNvSpPr/>
          <p:nvPr/>
        </p:nvSpPr>
        <p:spPr>
          <a:xfrm>
            <a:off x="5508104" y="1833498"/>
            <a:ext cx="25715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Ablauf der Belegbearbeitung darstellen</a:t>
            </a:r>
            <a:endParaRPr lang="de-DE" sz="1000" dirty="0"/>
          </a:p>
        </p:txBody>
      </p:sp>
      <p:sp>
        <p:nvSpPr>
          <p:cNvPr id="90" name="Rechteck 89"/>
          <p:cNvSpPr/>
          <p:nvPr/>
        </p:nvSpPr>
        <p:spPr>
          <a:xfrm>
            <a:off x="6156176" y="2708920"/>
            <a:ext cx="2718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Eingangsrechnungen </a:t>
            </a:r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von Sachgütern und Dienstleistungen kontieren</a:t>
            </a:r>
            <a:endParaRPr lang="de-DE" sz="1000" dirty="0"/>
          </a:p>
        </p:txBody>
      </p:sp>
      <p:sp>
        <p:nvSpPr>
          <p:cNvPr id="91" name="Rechteck 90"/>
          <p:cNvSpPr/>
          <p:nvPr/>
        </p:nvSpPr>
        <p:spPr>
          <a:xfrm>
            <a:off x="5076056" y="3731216"/>
            <a:ext cx="31500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Einkauf und Verkauf von Handelswaren buchen</a:t>
            </a:r>
            <a:endParaRPr lang="de-DE" sz="1000" dirty="0"/>
          </a:p>
        </p:txBody>
      </p:sp>
      <p:sp>
        <p:nvSpPr>
          <p:cNvPr id="92" name="Rechteck 91"/>
          <p:cNvSpPr/>
          <p:nvPr/>
        </p:nvSpPr>
        <p:spPr>
          <a:xfrm>
            <a:off x="6283420" y="4672206"/>
            <a:ext cx="2664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Zahlungen unter Skontoabzug und Rücksendungen an Lieferanten buchen</a:t>
            </a:r>
            <a:endParaRPr lang="de-DE" sz="1000" dirty="0"/>
          </a:p>
        </p:txBody>
      </p:sp>
      <p:sp>
        <p:nvSpPr>
          <p:cNvPr id="93" name="Rechteck 92"/>
          <p:cNvSpPr/>
          <p:nvPr/>
        </p:nvSpPr>
        <p:spPr>
          <a:xfrm>
            <a:off x="6961151" y="4505713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Rücksendung</a:t>
            </a:r>
            <a:endParaRPr lang="de-DE" sz="900" dirty="0"/>
          </a:p>
        </p:txBody>
      </p:sp>
      <p:sp>
        <p:nvSpPr>
          <p:cNvPr id="94" name="Rechteck 93"/>
          <p:cNvSpPr/>
          <p:nvPr/>
        </p:nvSpPr>
        <p:spPr>
          <a:xfrm>
            <a:off x="6429978" y="5828707"/>
            <a:ext cx="2664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Zahlungen unter Skontoabzug und Rücksendungen von Kunden buchen</a:t>
            </a:r>
            <a:endParaRPr lang="de-DE" sz="1000" dirty="0"/>
          </a:p>
        </p:txBody>
      </p:sp>
      <p:sp>
        <p:nvSpPr>
          <p:cNvPr id="95" name="Rechteck 94"/>
          <p:cNvSpPr/>
          <p:nvPr/>
        </p:nvSpPr>
        <p:spPr>
          <a:xfrm>
            <a:off x="7155317" y="5627474"/>
            <a:ext cx="8899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Rücksendung</a:t>
            </a:r>
            <a:endParaRPr lang="de-DE" sz="900" dirty="0"/>
          </a:p>
        </p:txBody>
      </p:sp>
      <p:sp>
        <p:nvSpPr>
          <p:cNvPr id="96" name="Rechteck 95"/>
          <p:cNvSpPr/>
          <p:nvPr/>
        </p:nvSpPr>
        <p:spPr>
          <a:xfrm>
            <a:off x="3699808" y="5408864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Umsatzsteuervoranmeldung erstellen</a:t>
            </a:r>
            <a:endParaRPr lang="de-DE" sz="1000" dirty="0"/>
          </a:p>
        </p:txBody>
      </p:sp>
      <p:sp>
        <p:nvSpPr>
          <p:cNvPr id="97" name="Rechteck 96"/>
          <p:cNvSpPr/>
          <p:nvPr/>
        </p:nvSpPr>
        <p:spPr>
          <a:xfrm>
            <a:off x="1329541" y="5564151"/>
            <a:ext cx="16850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Abschreibungen buchen</a:t>
            </a:r>
            <a:endParaRPr lang="de-DE" sz="1000" dirty="0"/>
          </a:p>
        </p:txBody>
      </p:sp>
      <p:sp>
        <p:nvSpPr>
          <p:cNvPr id="98" name="Rechteck 97"/>
          <p:cNvSpPr/>
          <p:nvPr/>
        </p:nvSpPr>
        <p:spPr>
          <a:xfrm>
            <a:off x="125312" y="4599290"/>
            <a:ext cx="23254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Bestandabweichungen analysieren und Korrekturbedarf ermitteln</a:t>
            </a:r>
            <a:endParaRPr lang="de-DE" sz="1000" dirty="0"/>
          </a:p>
        </p:txBody>
      </p:sp>
      <p:sp>
        <p:nvSpPr>
          <p:cNvPr id="99" name="Rechteck 98"/>
          <p:cNvSpPr/>
          <p:nvPr/>
        </p:nvSpPr>
        <p:spPr>
          <a:xfrm>
            <a:off x="481151" y="3759544"/>
            <a:ext cx="2069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Erfolg ermitteln und Auswirkungen beurteilen</a:t>
            </a:r>
            <a:endParaRPr lang="de-DE" sz="1000" dirty="0"/>
          </a:p>
        </p:txBody>
      </p:sp>
      <p:pic>
        <p:nvPicPr>
          <p:cNvPr id="100" name="Grafik 99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85"/>
              </a:ext>
            </a:extLst>
          </a:blip>
          <a:stretch>
            <a:fillRect/>
          </a:stretch>
        </p:blipFill>
        <p:spPr>
          <a:xfrm>
            <a:off x="610711" y="1369045"/>
            <a:ext cx="447333" cy="447333"/>
          </a:xfrm>
          <a:prstGeom prst="rect">
            <a:avLst/>
          </a:prstGeom>
        </p:spPr>
      </p:pic>
      <p:sp>
        <p:nvSpPr>
          <p:cNvPr id="101" name="Textfeld 100"/>
          <p:cNvSpPr txBox="1"/>
          <p:nvPr/>
        </p:nvSpPr>
        <p:spPr>
          <a:xfrm>
            <a:off x="3243622" y="963566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" name="Grafik 101"/>
          <p:cNvPicPr>
            <a:picLocks noChangeAspect="1"/>
          </p:cNvPicPr>
          <p:nvPr/>
        </p:nvPicPr>
        <p:blipFill>
          <a:blip r:embed="rId128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81"/>
              </a:ext>
            </a:extLst>
          </a:blip>
          <a:stretch>
            <a:fillRect/>
          </a:stretch>
        </p:blipFill>
        <p:spPr>
          <a:xfrm rot="16200000">
            <a:off x="6488309" y="2079930"/>
            <a:ext cx="457200" cy="457200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128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6776044" y="3086471"/>
            <a:ext cx="338929" cy="338929"/>
          </a:xfrm>
          <a:prstGeom prst="rect">
            <a:avLst/>
          </a:prstGeom>
        </p:spPr>
      </p:pic>
      <p:pic>
        <p:nvPicPr>
          <p:cNvPr id="104" name="Grafik 103"/>
          <p:cNvPicPr>
            <a:picLocks noChangeAspect="1"/>
          </p:cNvPicPr>
          <p:nvPr/>
        </p:nvPicPr>
        <p:blipFill>
          <a:blip r:embed="rId128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6521672" y="3083612"/>
            <a:ext cx="338929" cy="338929"/>
          </a:xfrm>
          <a:prstGeom prst="rect">
            <a:avLst/>
          </a:prstGeom>
        </p:spPr>
      </p:pic>
      <p:pic>
        <p:nvPicPr>
          <p:cNvPr id="105" name="Grafik 104"/>
          <p:cNvPicPr>
            <a:picLocks noChangeAspect="1"/>
          </p:cNvPicPr>
          <p:nvPr/>
        </p:nvPicPr>
        <p:blipFill>
          <a:blip r:embed="rId128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7639067" y="3139104"/>
            <a:ext cx="296868" cy="296868"/>
          </a:xfrm>
          <a:prstGeom prst="rect">
            <a:avLst/>
          </a:prstGeom>
        </p:spPr>
      </p:pic>
      <p:pic>
        <p:nvPicPr>
          <p:cNvPr id="106" name="Grafik 105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7164288" y="3043555"/>
            <a:ext cx="436080" cy="436080"/>
          </a:xfrm>
          <a:prstGeom prst="rect">
            <a:avLst/>
          </a:prstGeom>
        </p:spPr>
      </p:pic>
      <p:pic>
        <p:nvPicPr>
          <p:cNvPr id="107" name="Grafik 106"/>
          <p:cNvPicPr>
            <a:picLocks noChangeAspect="1"/>
          </p:cNvPicPr>
          <p:nvPr/>
        </p:nvPicPr>
        <p:blipFill>
          <a:blip r:embed="rId128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6491725" y="4036279"/>
            <a:ext cx="296868" cy="296868"/>
          </a:xfrm>
          <a:prstGeom prst="rect">
            <a:avLst/>
          </a:prstGeom>
        </p:spPr>
      </p:pic>
      <p:pic>
        <p:nvPicPr>
          <p:cNvPr id="108" name="Grafik 107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6016946" y="3940730"/>
            <a:ext cx="436080" cy="436080"/>
          </a:xfrm>
          <a:prstGeom prst="rect">
            <a:avLst/>
          </a:prstGeom>
        </p:spPr>
      </p:pic>
      <p:pic>
        <p:nvPicPr>
          <p:cNvPr id="109" name="Grafik 108"/>
          <p:cNvPicPr>
            <a:picLocks noChangeAspect="1"/>
          </p:cNvPicPr>
          <p:nvPr/>
        </p:nvPicPr>
        <p:blipFill>
          <a:blip r:embed="rId128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7428187" y="5174124"/>
            <a:ext cx="296868" cy="296868"/>
          </a:xfrm>
          <a:prstGeom prst="rect">
            <a:avLst/>
          </a:prstGeom>
        </p:spPr>
      </p:pic>
      <p:pic>
        <p:nvPicPr>
          <p:cNvPr id="110" name="Grafik 109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6961151" y="5073663"/>
            <a:ext cx="436080" cy="436080"/>
          </a:xfrm>
          <a:prstGeom prst="rect">
            <a:avLst/>
          </a:prstGeom>
        </p:spPr>
      </p:pic>
      <p:pic>
        <p:nvPicPr>
          <p:cNvPr id="111" name="Grafik 110"/>
          <p:cNvPicPr>
            <a:picLocks noChangeAspect="1"/>
          </p:cNvPicPr>
          <p:nvPr/>
        </p:nvPicPr>
        <p:blipFill>
          <a:blip r:embed="rId128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7800825" y="6325332"/>
            <a:ext cx="296868" cy="296868"/>
          </a:xfrm>
          <a:prstGeom prst="rect">
            <a:avLst/>
          </a:prstGeom>
        </p:spPr>
      </p:pic>
      <p:pic>
        <p:nvPicPr>
          <p:cNvPr id="113" name="Grafik 112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7326046" y="6229783"/>
            <a:ext cx="436080" cy="436080"/>
          </a:xfrm>
          <a:prstGeom prst="rect">
            <a:avLst/>
          </a:prstGeom>
        </p:spPr>
      </p:pic>
      <p:pic>
        <p:nvPicPr>
          <p:cNvPr id="114" name="Grafik 113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4489880" y="5728435"/>
            <a:ext cx="436080" cy="436080"/>
          </a:xfrm>
          <a:prstGeom prst="rect">
            <a:avLst/>
          </a:prstGeom>
        </p:spPr>
      </p:pic>
      <p:pic>
        <p:nvPicPr>
          <p:cNvPr id="115" name="Grafik 114"/>
          <p:cNvPicPr>
            <a:picLocks noChangeAspect="1"/>
          </p:cNvPicPr>
          <p:nvPr/>
        </p:nvPicPr>
        <p:blipFill>
          <a:blip r:embed="rId14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1"/>
              </a:ext>
            </a:extLst>
          </a:blip>
          <a:stretch>
            <a:fillRect/>
          </a:stretch>
        </p:blipFill>
        <p:spPr>
          <a:xfrm>
            <a:off x="4148386" y="5808974"/>
            <a:ext cx="321185" cy="321185"/>
          </a:xfrm>
          <a:prstGeom prst="rect">
            <a:avLst/>
          </a:prstGeom>
        </p:spPr>
      </p:pic>
      <p:sp>
        <p:nvSpPr>
          <p:cNvPr id="116" name="Textfeld 115"/>
          <p:cNvSpPr txBox="1"/>
          <p:nvPr/>
        </p:nvSpPr>
        <p:spPr>
          <a:xfrm>
            <a:off x="4572000" y="5122875"/>
            <a:ext cx="705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19 %</a:t>
            </a:r>
            <a:endParaRPr lang="de-DE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Textfeld 116"/>
          <p:cNvSpPr txBox="1"/>
          <p:nvPr/>
        </p:nvSpPr>
        <p:spPr>
          <a:xfrm>
            <a:off x="4070817" y="5127657"/>
            <a:ext cx="570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7 %</a:t>
            </a:r>
            <a:endParaRPr lang="de-DE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8" name="Grafik 117"/>
          <p:cNvPicPr>
            <a:picLocks noChangeAspect="1"/>
          </p:cNvPicPr>
          <p:nvPr/>
        </p:nvPicPr>
        <p:blipFill>
          <a:blip r:embed="rId128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"/>
              </a:ext>
            </a:extLst>
          </a:blip>
          <a:stretch>
            <a:fillRect/>
          </a:stretch>
        </p:blipFill>
        <p:spPr>
          <a:xfrm>
            <a:off x="2305195" y="5904523"/>
            <a:ext cx="296868" cy="296868"/>
          </a:xfrm>
          <a:prstGeom prst="rect">
            <a:avLst/>
          </a:prstGeom>
        </p:spPr>
      </p:pic>
      <p:pic>
        <p:nvPicPr>
          <p:cNvPr id="119" name="Grafik 118"/>
          <p:cNvPicPr>
            <a:picLocks noChangeAspect="1"/>
          </p:cNvPicPr>
          <p:nvPr/>
        </p:nvPicPr>
        <p:blipFill>
          <a:blip r:embed="rId128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1830416" y="5808974"/>
            <a:ext cx="436080" cy="436080"/>
          </a:xfrm>
          <a:prstGeom prst="rect">
            <a:avLst/>
          </a:prstGeom>
        </p:spPr>
      </p:pic>
      <p:pic>
        <p:nvPicPr>
          <p:cNvPr id="120" name="Grafik 119"/>
          <p:cNvPicPr>
            <a:picLocks noChangeAspect="1"/>
          </p:cNvPicPr>
          <p:nvPr/>
        </p:nvPicPr>
        <p:blipFill>
          <a:blip r:embed="rId14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817898" y="4968919"/>
            <a:ext cx="470117" cy="470117"/>
          </a:xfrm>
          <a:prstGeom prst="rect">
            <a:avLst/>
          </a:prstGeom>
        </p:spPr>
      </p:pic>
      <p:pic>
        <p:nvPicPr>
          <p:cNvPr id="121" name="Grafik 120"/>
          <p:cNvPicPr>
            <a:picLocks noChangeAspect="1"/>
          </p:cNvPicPr>
          <p:nvPr/>
        </p:nvPicPr>
        <p:blipFill>
          <a:blip r:embed="rId14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931928" y="3491655"/>
            <a:ext cx="288806" cy="288806"/>
          </a:xfrm>
          <a:prstGeom prst="rect">
            <a:avLst/>
          </a:prstGeom>
        </p:spPr>
      </p:pic>
      <p:pic>
        <p:nvPicPr>
          <p:cNvPr id="122" name="Grafik 12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487081">
            <a:off x="1857368" y="975011"/>
            <a:ext cx="251972" cy="347608"/>
          </a:xfrm>
          <a:prstGeom prst="rect">
            <a:avLst/>
          </a:prstGeom>
        </p:spPr>
      </p:pic>
      <p:pic>
        <p:nvPicPr>
          <p:cNvPr id="123" name="Grafik 12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800000">
            <a:off x="8113159" y="2171940"/>
            <a:ext cx="251972" cy="347608"/>
          </a:xfrm>
          <a:prstGeom prst="rect">
            <a:avLst/>
          </a:prstGeom>
        </p:spPr>
      </p:pic>
      <p:pic>
        <p:nvPicPr>
          <p:cNvPr id="124" name="Grafik 12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200567" flipH="1">
            <a:off x="5853631" y="3082720"/>
            <a:ext cx="247415" cy="372912"/>
          </a:xfrm>
          <a:prstGeom prst="rect">
            <a:avLst/>
          </a:prstGeom>
        </p:spPr>
      </p:pic>
      <p:pic>
        <p:nvPicPr>
          <p:cNvPr id="125" name="Grafik 124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3483729">
            <a:off x="8294942" y="5249095"/>
            <a:ext cx="251972" cy="347608"/>
          </a:xfrm>
          <a:prstGeom prst="rect">
            <a:avLst/>
          </a:prstGeom>
        </p:spPr>
      </p:pic>
      <p:pic>
        <p:nvPicPr>
          <p:cNvPr id="127" name="Grafik 12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1735992">
            <a:off x="7971707" y="4067911"/>
            <a:ext cx="251972" cy="347608"/>
          </a:xfrm>
          <a:prstGeom prst="rect">
            <a:avLst/>
          </a:prstGeom>
        </p:spPr>
      </p:pic>
      <p:pic>
        <p:nvPicPr>
          <p:cNvPr id="128" name="Grafik 12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6577507" flipH="1">
            <a:off x="5875608" y="5517739"/>
            <a:ext cx="247415" cy="372912"/>
          </a:xfrm>
          <a:prstGeom prst="rect">
            <a:avLst/>
          </a:prstGeom>
        </p:spPr>
      </p:pic>
      <p:pic>
        <p:nvPicPr>
          <p:cNvPr id="129" name="Grafik 12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314899" flipH="1">
            <a:off x="3174696" y="5488172"/>
            <a:ext cx="247415" cy="372912"/>
          </a:xfrm>
          <a:prstGeom prst="rect">
            <a:avLst/>
          </a:prstGeom>
        </p:spPr>
      </p:pic>
      <p:pic>
        <p:nvPicPr>
          <p:cNvPr id="130" name="Grafik 12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0754942">
            <a:off x="590741" y="5598944"/>
            <a:ext cx="306138" cy="347608"/>
          </a:xfrm>
          <a:prstGeom prst="rect">
            <a:avLst/>
          </a:prstGeom>
        </p:spPr>
      </p:pic>
      <p:pic>
        <p:nvPicPr>
          <p:cNvPr id="131" name="Grafik 13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739470">
            <a:off x="215275" y="4123879"/>
            <a:ext cx="251972" cy="347608"/>
          </a:xfrm>
          <a:prstGeom prst="rect">
            <a:avLst/>
          </a:prstGeom>
        </p:spPr>
      </p:pic>
      <p:cxnSp>
        <p:nvCxnSpPr>
          <p:cNvPr id="132" name="Gerade Verbindung mit Pfeil 131"/>
          <p:cNvCxnSpPr/>
          <p:nvPr/>
        </p:nvCxnSpPr>
        <p:spPr>
          <a:xfrm>
            <a:off x="4211960" y="2015014"/>
            <a:ext cx="1944216" cy="7432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Gerade Verbindung mit Pfeil 132"/>
          <p:cNvCxnSpPr/>
          <p:nvPr/>
        </p:nvCxnSpPr>
        <p:spPr>
          <a:xfrm>
            <a:off x="4040894" y="2030441"/>
            <a:ext cx="1669605" cy="163777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mit Pfeil 133"/>
          <p:cNvCxnSpPr/>
          <p:nvPr/>
        </p:nvCxnSpPr>
        <p:spPr>
          <a:xfrm>
            <a:off x="3682679" y="2049956"/>
            <a:ext cx="2629373" cy="277404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 Verbindung mit Pfeil 134"/>
          <p:cNvCxnSpPr/>
          <p:nvPr/>
        </p:nvCxnSpPr>
        <p:spPr>
          <a:xfrm>
            <a:off x="3253212" y="2056397"/>
            <a:ext cx="3557199" cy="379119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Gerade Verbindung mit Pfeil 135"/>
          <p:cNvCxnSpPr/>
          <p:nvPr/>
        </p:nvCxnSpPr>
        <p:spPr>
          <a:xfrm flipH="1">
            <a:off x="2428057" y="2061686"/>
            <a:ext cx="592210" cy="333905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hteck 136"/>
          <p:cNvSpPr/>
          <p:nvPr/>
        </p:nvSpPr>
        <p:spPr>
          <a:xfrm>
            <a:off x="627522" y="2642175"/>
            <a:ext cx="2069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Eigenkapitalrentabilität berechnen und bewerten</a:t>
            </a:r>
            <a:endParaRPr lang="de-DE" sz="1000" dirty="0"/>
          </a:p>
        </p:txBody>
      </p:sp>
      <p:pic>
        <p:nvPicPr>
          <p:cNvPr id="138" name="Grafik 13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382703">
            <a:off x="596321" y="3176881"/>
            <a:ext cx="251972" cy="347608"/>
          </a:xfrm>
          <a:prstGeom prst="rect">
            <a:avLst/>
          </a:prstGeom>
        </p:spPr>
      </p:pic>
      <p:pic>
        <p:nvPicPr>
          <p:cNvPr id="139" name="Grafik 138"/>
          <p:cNvPicPr>
            <a:picLocks noChangeAspect="1"/>
          </p:cNvPicPr>
          <p:nvPr/>
        </p:nvPicPr>
        <p:blipFill>
          <a:blip r:embed="rId163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1678699" y="2998001"/>
            <a:ext cx="411932" cy="411932"/>
          </a:xfrm>
          <a:prstGeom prst="rect">
            <a:avLst/>
          </a:prstGeom>
        </p:spPr>
      </p:pic>
      <p:sp>
        <p:nvSpPr>
          <p:cNvPr id="141" name="Textfeld 140"/>
          <p:cNvSpPr txBox="1"/>
          <p:nvPr/>
        </p:nvSpPr>
        <p:spPr>
          <a:xfrm>
            <a:off x="2030668" y="3012227"/>
            <a:ext cx="43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PresentationFormat>Bildschirmpräsentation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2021-06-16T13:05:06Z</dcterms:modified>
</cp:coreProperties>
</file>