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87524" y="6381328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251520" y="6356350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tabLst>
                <a:tab pos="3048000" algn="l"/>
              </a:tabLst>
            </a:pPr>
            <a:r>
              <a:rPr lang="de-DE" dirty="0" smtClean="0"/>
              <a:t>Stand: 2021      	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412" Type="http://schemas.openxmlformats.org/officeDocument/2006/relationships/image" Target="../media/image7.png"/><Relationship Id="rId1709" Type="http://schemas.openxmlformats.org/officeDocument/2006/relationships/image" Target="../media/image13.png"/><Relationship Id="rId1717" Type="http://schemas.openxmlformats.org/officeDocument/2006/relationships/image" Target="../media/image21.png"/><Relationship Id="rId3" Type="http://schemas.openxmlformats.org/officeDocument/2006/relationships/image" Target="../media/image1.png"/><Relationship Id="rId1411" Type="http://schemas.openxmlformats.org/officeDocument/2006/relationships/image" Target="../media/image6.png"/><Relationship Id="rId1416" Type="http://schemas.openxmlformats.org/officeDocument/2006/relationships/image" Target="../media/image11.png"/><Relationship Id="rId251" Type="http://schemas.openxmlformats.org/officeDocument/2006/relationships/image" Target="../../word/media/image248.svg"/><Relationship Id="rId1712" Type="http://schemas.openxmlformats.org/officeDocument/2006/relationships/image" Target="../media/image16.png"/><Relationship Id="rId616" Type="http://schemas.openxmlformats.org/officeDocument/2006/relationships/image" Target="../media/image2.png"/><Relationship Id="rId603" Type="http://schemas.openxmlformats.org/officeDocument/2006/relationships/image" Target="../../word/media/image600.svg"/><Relationship Id="rId1415" Type="http://schemas.openxmlformats.org/officeDocument/2006/relationships/image" Target="../media/image10.png"/><Relationship Id="rId1708" Type="http://schemas.openxmlformats.org/officeDocument/2006/relationships/image" Target="../media/image12.png"/><Relationship Id="rId417" Type="http://schemas.openxmlformats.org/officeDocument/2006/relationships/image" Target="../../word/media/image414.svg"/><Relationship Id="rId1711" Type="http://schemas.openxmlformats.org/officeDocument/2006/relationships/image" Target="../media/image15.png"/><Relationship Id="rId1716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615" Type="http://schemas.openxmlformats.org/officeDocument/2006/relationships/image" Target="../../word/media/image612.svg"/><Relationship Id="rId848" Type="http://schemas.openxmlformats.org/officeDocument/2006/relationships/image" Target="../media/image3.png"/><Relationship Id="rId1216" Type="http://schemas.openxmlformats.org/officeDocument/2006/relationships/image" Target="../media/image4.png"/><Relationship Id="rId1410" Type="http://schemas.openxmlformats.org/officeDocument/2006/relationships/image" Target="../media/image5.png"/><Relationship Id="rId1203" Type="http://schemas.openxmlformats.org/officeDocument/2006/relationships/image" Target="../../word/media/image1200.svg"/><Relationship Id="rId1707" Type="http://schemas.openxmlformats.org/officeDocument/2006/relationships/image" Target="../../word/media/image1704.svg"/><Relationship Id="rId1" Type="http://schemas.openxmlformats.org/officeDocument/2006/relationships/slideLayout" Target="../slideLayouts/slideLayout1.xml"/><Relationship Id="rId1215" Type="http://schemas.openxmlformats.org/officeDocument/2006/relationships/image" Target="../../word/media/image1212.svg"/><Relationship Id="rId1414" Type="http://schemas.openxmlformats.org/officeDocument/2006/relationships/image" Target="../media/image9.png"/><Relationship Id="rId1710" Type="http://schemas.openxmlformats.org/officeDocument/2006/relationships/image" Target="../media/image14.png"/><Relationship Id="rId1715" Type="http://schemas.openxmlformats.org/officeDocument/2006/relationships/image" Target="../media/image19.png"/><Relationship Id="rId847" Type="http://schemas.openxmlformats.org/officeDocument/2006/relationships/image" Target="../../word/media/image844.svg"/><Relationship Id="rId601" Type="http://schemas.openxmlformats.org/officeDocument/2006/relationships/image" Target="../../word/media/image598.svg"/><Relationship Id="rId423" Type="http://schemas.openxmlformats.org/officeDocument/2006/relationships/image" Target="../../word/media/image420.svg"/><Relationship Id="rId415" Type="http://schemas.openxmlformats.org/officeDocument/2006/relationships/image" Target="../../word/media/image412.svg"/><Relationship Id="rId1405" Type="http://schemas.openxmlformats.org/officeDocument/2006/relationships/image" Target="../../word/media/image1402.svg"/><Relationship Id="rId1714" Type="http://schemas.openxmlformats.org/officeDocument/2006/relationships/image" Target="../media/image18.png"/><Relationship Id="rId605" Type="http://schemas.openxmlformats.org/officeDocument/2006/relationships/image" Target="../../word/media/image602.svg"/><Relationship Id="rId1413" Type="http://schemas.openxmlformats.org/officeDocument/2006/relationships/image" Target="../media/image8.png"/><Relationship Id="rId1243" Type="http://schemas.openxmlformats.org/officeDocument/2006/relationships/image" Target="../../word/media/image1240.svg"/><Relationship Id="rId1409" Type="http://schemas.openxmlformats.org/officeDocument/2006/relationships/image" Target="../../word/media/image1406.svg"/><Relationship Id="rId1205" Type="http://schemas.openxmlformats.org/officeDocument/2006/relationships/image" Target="../../word/media/image1202.svg"/><Relationship Id="rId613" Type="http://schemas.openxmlformats.org/officeDocument/2006/relationships/image" Target="../../word/media/image610.svg"/><Relationship Id="rId1713" Type="http://schemas.openxmlformats.org/officeDocument/2006/relationships/image" Target="../media/image17.png"/><Relationship Id="rId1637" Type="http://schemas.openxmlformats.org/officeDocument/2006/relationships/image" Target="../../word/media/image163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71105" y="128290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Veranstaltungen und Geschäftsreisen organisieren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4516579" y="592271"/>
            <a:ext cx="453650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Veranstaltungen und Geschäftsreisen eigenverantwortlich und effizient zu planen, mit zu gestalten und zu dokumentieren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hteck 83"/>
          <p:cNvSpPr/>
          <p:nvPr/>
        </p:nvSpPr>
        <p:spPr>
          <a:xfrm>
            <a:off x="454257" y="1572877"/>
            <a:ext cx="204016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Veranstaltungen vorbereiten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246616" y="1169352"/>
            <a:ext cx="2502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Sitzung, Konferenz, Videokonferenz,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Kongress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, Messe, Seminar, Webinar, Tagung</a:t>
            </a:r>
          </a:p>
        </p:txBody>
      </p:sp>
      <p:sp>
        <p:nvSpPr>
          <p:cNvPr id="7" name="Rechteck 6"/>
          <p:cNvSpPr/>
          <p:nvPr/>
        </p:nvSpPr>
        <p:spPr>
          <a:xfrm>
            <a:off x="3563888" y="1829127"/>
            <a:ext cx="205216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Bei Veranstaltungen mitwirken</a:t>
            </a:r>
            <a:endParaRPr lang="de-DE" sz="1000" dirty="0"/>
          </a:p>
        </p:txBody>
      </p:sp>
      <p:sp>
        <p:nvSpPr>
          <p:cNvPr id="8" name="Rechteck 7"/>
          <p:cNvSpPr/>
          <p:nvPr/>
        </p:nvSpPr>
        <p:spPr>
          <a:xfrm>
            <a:off x="6806754" y="2767659"/>
            <a:ext cx="21602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Veranstaltungen nachbereiten und dokumentieren</a:t>
            </a:r>
            <a:endParaRPr lang="de-DE" sz="1000" dirty="0"/>
          </a:p>
        </p:txBody>
      </p:sp>
      <p:sp>
        <p:nvSpPr>
          <p:cNvPr id="9" name="Rechteck 8"/>
          <p:cNvSpPr/>
          <p:nvPr/>
        </p:nvSpPr>
        <p:spPr>
          <a:xfrm>
            <a:off x="5292080" y="4642640"/>
            <a:ext cx="22746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Geschäftsreisen vorbereiten und organisieren</a:t>
            </a:r>
            <a:endParaRPr lang="de-DE" sz="1000" dirty="0"/>
          </a:p>
        </p:txBody>
      </p:sp>
      <p:sp>
        <p:nvSpPr>
          <p:cNvPr id="10" name="Rechteck 9"/>
          <p:cNvSpPr/>
          <p:nvPr/>
        </p:nvSpPr>
        <p:spPr>
          <a:xfrm>
            <a:off x="5563894" y="4383291"/>
            <a:ext cx="16017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Reiseplan, Reiseunterlagen</a:t>
            </a:r>
            <a:endParaRPr lang="de-DE" sz="900" dirty="0"/>
          </a:p>
        </p:txBody>
      </p:sp>
      <p:sp>
        <p:nvSpPr>
          <p:cNvPr id="11" name="Rechteck 10"/>
          <p:cNvSpPr/>
          <p:nvPr/>
        </p:nvSpPr>
        <p:spPr>
          <a:xfrm>
            <a:off x="2494418" y="4891751"/>
            <a:ext cx="22284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Reisekostenabrechnung erstellen</a:t>
            </a:r>
            <a:endParaRPr lang="de-DE" sz="1000" dirty="0"/>
          </a:p>
        </p:txBody>
      </p:sp>
      <p:sp>
        <p:nvSpPr>
          <p:cNvPr id="12" name="Rechteck 11"/>
          <p:cNvSpPr/>
          <p:nvPr/>
        </p:nvSpPr>
        <p:spPr>
          <a:xfrm>
            <a:off x="246616" y="3983181"/>
            <a:ext cx="21419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Verlauf von Veranstaltungen und Geschäftsreisen beurteilen</a:t>
            </a:r>
            <a:endParaRPr lang="de-DE" sz="1000" dirty="0"/>
          </a:p>
        </p:txBody>
      </p:sp>
      <p:pic>
        <p:nvPicPr>
          <p:cNvPr id="35" name="Grafik 34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15"/>
              </a:ext>
            </a:extLst>
          </a:blip>
          <a:stretch>
            <a:fillRect/>
          </a:stretch>
        </p:blipFill>
        <p:spPr>
          <a:xfrm>
            <a:off x="323528" y="1880729"/>
            <a:ext cx="561413" cy="561413"/>
          </a:xfrm>
          <a:prstGeom prst="rect">
            <a:avLst/>
          </a:prstGeom>
        </p:spPr>
      </p:pic>
      <p:pic>
        <p:nvPicPr>
          <p:cNvPr id="36" name="Grafik 35"/>
          <p:cNvPicPr>
            <a:picLocks noChangeAspect="1"/>
          </p:cNvPicPr>
          <p:nvPr/>
        </p:nvPicPr>
        <p:blipFill>
          <a:blip r:embed="rId6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847"/>
              </a:ext>
            </a:extLst>
          </a:blip>
          <a:stretch>
            <a:fillRect/>
          </a:stretch>
        </p:blipFill>
        <p:spPr>
          <a:xfrm>
            <a:off x="861435" y="1977022"/>
            <a:ext cx="375138" cy="375138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>
          <a:blip r:embed="rId84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15"/>
              </a:ext>
            </a:extLst>
          </a:blip>
          <a:stretch>
            <a:fillRect/>
          </a:stretch>
        </p:blipFill>
        <p:spPr>
          <a:xfrm>
            <a:off x="1236573" y="1853761"/>
            <a:ext cx="588381" cy="588381"/>
          </a:xfrm>
          <a:prstGeom prst="rect">
            <a:avLst/>
          </a:prstGeom>
        </p:spPr>
      </p:pic>
      <p:pic>
        <p:nvPicPr>
          <p:cNvPr id="39" name="Grafik 38"/>
          <p:cNvPicPr>
            <a:picLocks noChangeAspect="1"/>
          </p:cNvPicPr>
          <p:nvPr/>
        </p:nvPicPr>
        <p:blipFill>
          <a:blip r:embed="rId12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09"/>
              </a:ext>
            </a:extLst>
          </a:blip>
          <a:stretch>
            <a:fillRect/>
          </a:stretch>
        </p:blipFill>
        <p:spPr>
          <a:xfrm>
            <a:off x="1900553" y="1895845"/>
            <a:ext cx="552065" cy="552065"/>
          </a:xfrm>
          <a:prstGeom prst="rect">
            <a:avLst/>
          </a:prstGeom>
        </p:spPr>
      </p:pic>
      <p:pic>
        <p:nvPicPr>
          <p:cNvPr id="41" name="Grafik 40"/>
          <p:cNvPicPr>
            <a:picLocks noChangeAspect="1"/>
          </p:cNvPicPr>
          <p:nvPr/>
        </p:nvPicPr>
        <p:blipFill>
          <a:blip r:embed="rId14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03"/>
              </a:ext>
            </a:extLst>
          </a:blip>
          <a:stretch>
            <a:fillRect/>
          </a:stretch>
        </p:blipFill>
        <p:spPr>
          <a:xfrm>
            <a:off x="4149750" y="2151199"/>
            <a:ext cx="460854" cy="460854"/>
          </a:xfrm>
          <a:prstGeom prst="rect">
            <a:avLst/>
          </a:prstGeom>
        </p:spPr>
      </p:pic>
      <p:pic>
        <p:nvPicPr>
          <p:cNvPr id="42" name="Grafik 41"/>
          <p:cNvPicPr>
            <a:picLocks noChangeAspect="1"/>
          </p:cNvPicPr>
          <p:nvPr/>
        </p:nvPicPr>
        <p:blipFill>
          <a:blip r:embed="rId14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05"/>
              </a:ext>
            </a:extLst>
          </a:blip>
          <a:stretch>
            <a:fillRect/>
          </a:stretch>
        </p:blipFill>
        <p:spPr>
          <a:xfrm>
            <a:off x="4516579" y="2163484"/>
            <a:ext cx="448569" cy="448569"/>
          </a:xfrm>
          <a:prstGeom prst="rect">
            <a:avLst/>
          </a:prstGeom>
        </p:spPr>
      </p:pic>
      <p:pic>
        <p:nvPicPr>
          <p:cNvPr id="46" name="Grafik 45"/>
          <p:cNvPicPr>
            <a:picLocks noChangeAspect="1"/>
          </p:cNvPicPr>
          <p:nvPr/>
        </p:nvPicPr>
        <p:blipFill>
          <a:blip r:embed="rId14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5"/>
              </a:ext>
            </a:extLst>
          </a:blip>
          <a:stretch>
            <a:fillRect/>
          </a:stretch>
        </p:blipFill>
        <p:spPr>
          <a:xfrm>
            <a:off x="781661" y="2468915"/>
            <a:ext cx="454912" cy="454912"/>
          </a:xfrm>
          <a:prstGeom prst="rect">
            <a:avLst/>
          </a:prstGeom>
        </p:spPr>
      </p:pic>
      <p:pic>
        <p:nvPicPr>
          <p:cNvPr id="48" name="Grafik 47"/>
          <p:cNvPicPr>
            <a:picLocks noChangeAspect="1"/>
          </p:cNvPicPr>
          <p:nvPr/>
        </p:nvPicPr>
        <p:blipFill>
          <a:blip r:embed="rId14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1192214" y="2468915"/>
            <a:ext cx="452133" cy="452133"/>
          </a:xfrm>
          <a:prstGeom prst="rect">
            <a:avLst/>
          </a:prstGeom>
        </p:spPr>
      </p:pic>
      <p:pic>
        <p:nvPicPr>
          <p:cNvPr id="49" name="Grafik 48"/>
          <p:cNvPicPr>
            <a:picLocks noChangeAspect="1"/>
          </p:cNvPicPr>
          <p:nvPr/>
        </p:nvPicPr>
        <p:blipFill>
          <a:blip r:embed="rId14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7886874" y="3310401"/>
            <a:ext cx="452133" cy="452133"/>
          </a:xfrm>
          <a:prstGeom prst="rect">
            <a:avLst/>
          </a:prstGeom>
        </p:spPr>
      </p:pic>
      <p:pic>
        <p:nvPicPr>
          <p:cNvPr id="50" name="Grafik 49"/>
          <p:cNvPicPr>
            <a:picLocks noChangeAspect="1"/>
          </p:cNvPicPr>
          <p:nvPr/>
        </p:nvPicPr>
        <p:blipFill>
          <a:blip r:embed="rId14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1"/>
              </a:ext>
            </a:extLst>
          </a:blip>
          <a:stretch>
            <a:fillRect/>
          </a:stretch>
        </p:blipFill>
        <p:spPr>
          <a:xfrm>
            <a:off x="7524328" y="3310400"/>
            <a:ext cx="452133" cy="452133"/>
          </a:xfrm>
          <a:prstGeom prst="rect">
            <a:avLst/>
          </a:prstGeom>
        </p:spPr>
      </p:pic>
      <p:pic>
        <p:nvPicPr>
          <p:cNvPr id="53" name="Grafik 52"/>
          <p:cNvPicPr>
            <a:picLocks noChangeAspect="1"/>
          </p:cNvPicPr>
          <p:nvPr/>
        </p:nvPicPr>
        <p:blipFill>
          <a:blip r:embed="rId14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13"/>
              </a:ext>
            </a:extLst>
          </a:blip>
          <a:stretch>
            <a:fillRect/>
          </a:stretch>
        </p:blipFill>
        <p:spPr>
          <a:xfrm>
            <a:off x="4977418" y="2171372"/>
            <a:ext cx="445498" cy="445498"/>
          </a:xfrm>
          <a:prstGeom prst="rect">
            <a:avLst/>
          </a:prstGeom>
        </p:spPr>
      </p:pic>
      <p:pic>
        <p:nvPicPr>
          <p:cNvPr id="54" name="Grafik 53"/>
          <p:cNvPicPr>
            <a:picLocks noChangeAspect="1"/>
          </p:cNvPicPr>
          <p:nvPr/>
        </p:nvPicPr>
        <p:blipFill>
          <a:blip r:embed="rId14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707"/>
              </a:ext>
            </a:extLst>
          </a:blip>
          <a:stretch>
            <a:fillRect/>
          </a:stretch>
        </p:blipFill>
        <p:spPr>
          <a:xfrm>
            <a:off x="6968840" y="5149919"/>
            <a:ext cx="553935" cy="553935"/>
          </a:xfrm>
          <a:prstGeom prst="rect">
            <a:avLst/>
          </a:prstGeom>
        </p:spPr>
      </p:pic>
      <p:pic>
        <p:nvPicPr>
          <p:cNvPr id="55" name="Grafik 54"/>
          <p:cNvPicPr>
            <a:picLocks noChangeAspect="1"/>
          </p:cNvPicPr>
          <p:nvPr/>
        </p:nvPicPr>
        <p:blipFill>
          <a:blip r:embed="rId170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17"/>
              </a:ext>
            </a:extLst>
          </a:blip>
          <a:stretch>
            <a:fillRect/>
          </a:stretch>
        </p:blipFill>
        <p:spPr>
          <a:xfrm>
            <a:off x="5916187" y="5130887"/>
            <a:ext cx="448568" cy="448568"/>
          </a:xfrm>
          <a:prstGeom prst="rect">
            <a:avLst/>
          </a:prstGeom>
        </p:spPr>
      </p:pic>
      <p:pic>
        <p:nvPicPr>
          <p:cNvPr id="56" name="Grafik 55"/>
          <p:cNvPicPr>
            <a:picLocks noChangeAspect="1"/>
          </p:cNvPicPr>
          <p:nvPr/>
        </p:nvPicPr>
        <p:blipFill>
          <a:blip r:embed="rId1709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23"/>
              </a:ext>
            </a:extLst>
          </a:blip>
          <a:stretch>
            <a:fillRect/>
          </a:stretch>
        </p:blipFill>
        <p:spPr>
          <a:xfrm rot="5400000">
            <a:off x="6403022" y="5099784"/>
            <a:ext cx="503420" cy="503420"/>
          </a:xfrm>
          <a:prstGeom prst="rect">
            <a:avLst/>
          </a:prstGeom>
        </p:spPr>
      </p:pic>
      <p:pic>
        <p:nvPicPr>
          <p:cNvPr id="57" name="Grafik 56"/>
          <p:cNvPicPr>
            <a:picLocks noChangeAspect="1"/>
          </p:cNvPicPr>
          <p:nvPr/>
        </p:nvPicPr>
        <p:blipFill>
          <a:blip r:embed="rId1710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415"/>
              </a:ext>
            </a:extLst>
          </a:blip>
          <a:stretch>
            <a:fillRect/>
          </a:stretch>
        </p:blipFill>
        <p:spPr>
          <a:xfrm>
            <a:off x="5409031" y="5130886"/>
            <a:ext cx="516275" cy="516275"/>
          </a:xfrm>
          <a:prstGeom prst="rect">
            <a:avLst/>
          </a:prstGeom>
        </p:spPr>
      </p:pic>
      <p:pic>
        <p:nvPicPr>
          <p:cNvPr id="58" name="Grafik 57"/>
          <p:cNvPicPr>
            <a:picLocks noChangeAspect="1"/>
          </p:cNvPicPr>
          <p:nvPr/>
        </p:nvPicPr>
        <p:blipFill>
          <a:blip r:embed="rId171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251"/>
              </a:ext>
            </a:extLst>
          </a:blip>
          <a:stretch>
            <a:fillRect/>
          </a:stretch>
        </p:blipFill>
        <p:spPr>
          <a:xfrm>
            <a:off x="3741976" y="2183721"/>
            <a:ext cx="469098" cy="469098"/>
          </a:xfrm>
          <a:prstGeom prst="rect">
            <a:avLst/>
          </a:prstGeom>
        </p:spPr>
      </p:pic>
      <p:pic>
        <p:nvPicPr>
          <p:cNvPr id="61" name="Grafik 60"/>
          <p:cNvPicPr>
            <a:picLocks noChangeAspect="1"/>
          </p:cNvPicPr>
          <p:nvPr/>
        </p:nvPicPr>
        <p:blipFill>
          <a:blip r:embed="rId17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603"/>
              </a:ext>
            </a:extLst>
          </a:blip>
          <a:stretch>
            <a:fillRect/>
          </a:stretch>
        </p:blipFill>
        <p:spPr>
          <a:xfrm>
            <a:off x="3694234" y="5253517"/>
            <a:ext cx="385889" cy="385889"/>
          </a:xfrm>
          <a:prstGeom prst="rect">
            <a:avLst/>
          </a:prstGeom>
        </p:spPr>
      </p:pic>
      <p:pic>
        <p:nvPicPr>
          <p:cNvPr id="62" name="Grafik 61"/>
          <p:cNvPicPr>
            <a:picLocks noChangeAspect="1"/>
          </p:cNvPicPr>
          <p:nvPr/>
        </p:nvPicPr>
        <p:blipFill>
          <a:blip r:embed="rId17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405"/>
              </a:ext>
            </a:extLst>
          </a:blip>
          <a:stretch>
            <a:fillRect/>
          </a:stretch>
        </p:blipFill>
        <p:spPr>
          <a:xfrm>
            <a:off x="3004964" y="5127879"/>
            <a:ext cx="589333" cy="589333"/>
          </a:xfrm>
          <a:prstGeom prst="rect">
            <a:avLst/>
          </a:prstGeom>
        </p:spPr>
      </p:pic>
      <p:sp>
        <p:nvSpPr>
          <p:cNvPr id="63" name="Rechteck 62"/>
          <p:cNvSpPr/>
          <p:nvPr/>
        </p:nvSpPr>
        <p:spPr>
          <a:xfrm>
            <a:off x="2984693" y="5707339"/>
            <a:ext cx="1088760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Standardsoftware</a:t>
            </a:r>
            <a:endParaRPr lang="de-DE" sz="900" dirty="0"/>
          </a:p>
        </p:txBody>
      </p:sp>
      <p:pic>
        <p:nvPicPr>
          <p:cNvPr id="64" name="Grafik 63"/>
          <p:cNvPicPr>
            <a:picLocks noChangeAspect="1"/>
          </p:cNvPicPr>
          <p:nvPr/>
        </p:nvPicPr>
        <p:blipFill>
          <a:blip r:embed="rId17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>
            <a:off x="597139" y="4442771"/>
            <a:ext cx="370954" cy="370954"/>
          </a:xfrm>
          <a:prstGeom prst="rect">
            <a:avLst/>
          </a:prstGeom>
        </p:spPr>
      </p:pic>
      <p:pic>
        <p:nvPicPr>
          <p:cNvPr id="65" name="Grafik 64"/>
          <p:cNvPicPr>
            <a:picLocks noChangeAspect="1"/>
          </p:cNvPicPr>
          <p:nvPr/>
        </p:nvPicPr>
        <p:blipFill>
          <a:blip r:embed="rId171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637"/>
              </a:ext>
            </a:extLst>
          </a:blip>
          <a:stretch>
            <a:fillRect/>
          </a:stretch>
        </p:blipFill>
        <p:spPr>
          <a:xfrm flipV="1">
            <a:off x="1012059" y="4516243"/>
            <a:ext cx="353294" cy="377017"/>
          </a:xfrm>
          <a:prstGeom prst="rect">
            <a:avLst/>
          </a:prstGeom>
        </p:spPr>
      </p:pic>
      <p:pic>
        <p:nvPicPr>
          <p:cNvPr id="69" name="Grafik 68"/>
          <p:cNvPicPr>
            <a:picLocks noChangeAspect="1"/>
          </p:cNvPicPr>
          <p:nvPr/>
        </p:nvPicPr>
        <p:blipFill>
          <a:blip r:embed="rId17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3"/>
              </a:ext>
            </a:extLst>
          </a:blip>
          <a:stretch>
            <a:fillRect/>
          </a:stretch>
        </p:blipFill>
        <p:spPr>
          <a:xfrm rot="6186187" flipH="1">
            <a:off x="2859905" y="1623232"/>
            <a:ext cx="301081" cy="337765"/>
          </a:xfrm>
          <a:prstGeom prst="rect">
            <a:avLst/>
          </a:prstGeom>
        </p:spPr>
      </p:pic>
      <p:pic>
        <p:nvPicPr>
          <p:cNvPr id="70" name="Grafik 69"/>
          <p:cNvPicPr>
            <a:picLocks noChangeAspect="1"/>
          </p:cNvPicPr>
          <p:nvPr/>
        </p:nvPicPr>
        <p:blipFill>
          <a:blip r:embed="rId17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3"/>
              </a:ext>
            </a:extLst>
          </a:blip>
          <a:stretch>
            <a:fillRect/>
          </a:stretch>
        </p:blipFill>
        <p:spPr>
          <a:xfrm rot="7109129" flipH="1">
            <a:off x="6210166" y="2056130"/>
            <a:ext cx="301081" cy="337765"/>
          </a:xfrm>
          <a:prstGeom prst="rect">
            <a:avLst/>
          </a:prstGeom>
        </p:spPr>
      </p:pic>
      <p:pic>
        <p:nvPicPr>
          <p:cNvPr id="74" name="Grafik 73"/>
          <p:cNvPicPr>
            <a:picLocks noChangeAspect="1"/>
          </p:cNvPicPr>
          <p:nvPr/>
        </p:nvPicPr>
        <p:blipFill>
          <a:blip r:embed="rId17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3"/>
              </a:ext>
            </a:extLst>
          </a:blip>
          <a:stretch>
            <a:fillRect/>
          </a:stretch>
        </p:blipFill>
        <p:spPr>
          <a:xfrm rot="12091667" flipH="1">
            <a:off x="7905958" y="4384851"/>
            <a:ext cx="301081" cy="337765"/>
          </a:xfrm>
          <a:prstGeom prst="rect">
            <a:avLst/>
          </a:prstGeom>
        </p:spPr>
      </p:pic>
      <p:pic>
        <p:nvPicPr>
          <p:cNvPr id="77" name="Grafik 76"/>
          <p:cNvPicPr>
            <a:picLocks noChangeAspect="1"/>
          </p:cNvPicPr>
          <p:nvPr/>
        </p:nvPicPr>
        <p:blipFill>
          <a:blip r:embed="rId171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3"/>
              </a:ext>
            </a:extLst>
          </a:blip>
          <a:stretch>
            <a:fillRect/>
          </a:stretch>
        </p:blipFill>
        <p:spPr>
          <a:xfrm rot="20247289">
            <a:off x="2331532" y="4381870"/>
            <a:ext cx="322458" cy="361747"/>
          </a:xfrm>
          <a:prstGeom prst="rect">
            <a:avLst/>
          </a:prstGeom>
        </p:spPr>
      </p:pic>
      <p:pic>
        <p:nvPicPr>
          <p:cNvPr id="79" name="Grafik 78"/>
          <p:cNvPicPr>
            <a:picLocks noChangeAspect="1"/>
          </p:cNvPicPr>
          <p:nvPr/>
        </p:nvPicPr>
        <p:blipFill>
          <a:blip r:embed="rId171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3"/>
              </a:ext>
            </a:extLst>
          </a:blip>
          <a:stretch>
            <a:fillRect/>
          </a:stretch>
        </p:blipFill>
        <p:spPr>
          <a:xfrm rot="15063168">
            <a:off x="4843120" y="4661821"/>
            <a:ext cx="322458" cy="361747"/>
          </a:xfrm>
          <a:prstGeom prst="rect">
            <a:avLst/>
          </a:prstGeom>
        </p:spPr>
      </p:pic>
      <p:cxnSp>
        <p:nvCxnSpPr>
          <p:cNvPr id="80" name="Gerade Verbindung mit Pfeil 79"/>
          <p:cNvCxnSpPr/>
          <p:nvPr/>
        </p:nvCxnSpPr>
        <p:spPr>
          <a:xfrm flipH="1" flipV="1">
            <a:off x="2681761" y="2213906"/>
            <a:ext cx="847312" cy="13825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mit Pfeil 81"/>
          <p:cNvCxnSpPr/>
          <p:nvPr/>
        </p:nvCxnSpPr>
        <p:spPr>
          <a:xfrm flipH="1" flipV="1">
            <a:off x="5616053" y="2466392"/>
            <a:ext cx="1100425" cy="50132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/>
          <p:cNvCxnSpPr/>
          <p:nvPr/>
        </p:nvCxnSpPr>
        <p:spPr>
          <a:xfrm flipH="1">
            <a:off x="4452429" y="5422545"/>
            <a:ext cx="775344" cy="15049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 Verbindung mit Pfeil 87"/>
          <p:cNvCxnSpPr/>
          <p:nvPr/>
        </p:nvCxnSpPr>
        <p:spPr>
          <a:xfrm flipH="1" flipV="1">
            <a:off x="2432566" y="4299286"/>
            <a:ext cx="2795207" cy="37150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mit Pfeil 88"/>
          <p:cNvCxnSpPr/>
          <p:nvPr/>
        </p:nvCxnSpPr>
        <p:spPr>
          <a:xfrm flipH="1">
            <a:off x="2051721" y="3097423"/>
            <a:ext cx="4664756" cy="96468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mit Pfeil 89"/>
          <p:cNvCxnSpPr/>
          <p:nvPr/>
        </p:nvCxnSpPr>
        <p:spPr>
          <a:xfrm flipH="1">
            <a:off x="1959401" y="2694370"/>
            <a:ext cx="2554998" cy="1303373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feld 90"/>
          <p:cNvSpPr txBox="1"/>
          <p:nvPr/>
        </p:nvSpPr>
        <p:spPr>
          <a:xfrm>
            <a:off x="4147667" y="5083991"/>
            <a:ext cx="44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§§</a:t>
            </a:r>
            <a:endParaRPr lang="de-DE" sz="16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PresentationFormat>Bildschirmpräsentation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2021-06-16T13:06:50Z</dcterms:modified>
</cp:coreProperties>
</file>