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62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764" y="4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F86F5E-E70C-4C30-B988-94439ADBD515}" type="datetimeFigureOut">
              <a:rPr lang="de-DE" smtClean="0"/>
              <a:t>16.06.2021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89292B-8929-4EF3-890E-0510944A62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489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9292B-8929-4EF3-890E-0510944A624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0687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7" name="Fußzeilenplatzhalter 6"/>
          <p:cNvSpPr txBox="1">
            <a:spLocks/>
          </p:cNvSpPr>
          <p:nvPr userDrawn="1"/>
        </p:nvSpPr>
        <p:spPr>
          <a:xfrm>
            <a:off x="287524" y="6381328"/>
            <a:ext cx="85689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l" defTabSz="914400" rtl="0" eaLnBrk="1" latinLnBrk="0" hangingPunct="1">
              <a:defRPr sz="1000" kern="120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3048000" algn="l"/>
              </a:tabLst>
            </a:pPr>
            <a:r>
              <a:rPr lang="de-DE" sz="900" dirty="0" smtClean="0"/>
              <a:t>Stand: 2021      	Kaufmann/Kauffrau für Büromanagement</a:t>
            </a:r>
            <a:endParaRPr lang="de-DE" sz="900" dirty="0"/>
          </a:p>
        </p:txBody>
      </p:sp>
    </p:spTree>
    <p:extLst>
      <p:ext uri="{BB962C8B-B14F-4D97-AF65-F5344CB8AC3E}">
        <p14:creationId xmlns:p14="http://schemas.microsoft.com/office/powerpoint/2010/main" val="3393309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0192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334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84364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31447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8593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7562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95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9626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5581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8257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ußzeilenplatzhalter 6"/>
          <p:cNvSpPr>
            <a:spLocks noGrp="1"/>
          </p:cNvSpPr>
          <p:nvPr>
            <p:ph type="ftr" sz="quarter" idx="3"/>
          </p:nvPr>
        </p:nvSpPr>
        <p:spPr>
          <a:xfrm>
            <a:off x="251520" y="6356350"/>
            <a:ext cx="85689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tabLst>
                <a:tab pos="3048000" algn="l"/>
              </a:tabLst>
            </a:pPr>
            <a:r>
              <a:rPr lang="de-DE" dirty="0" smtClean="0"/>
              <a:t>Stand: 2021      	Kaufmann/Kauffrau für Büromanagement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3239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276" Type="http://schemas.openxmlformats.org/officeDocument/2006/relationships/image" Target="../media/image5.png"/><Relationship Id="rId3" Type="http://schemas.openxmlformats.org/officeDocument/2006/relationships/image" Target="../media/image1.png"/><Relationship Id="rId667" Type="http://schemas.openxmlformats.org/officeDocument/2006/relationships/image" Target="../../word/media/image664.svg"/><Relationship Id="rId1275" Type="http://schemas.openxmlformats.org/officeDocument/2006/relationships/image" Target="../media/image4.png"/><Relationship Id="rId59" Type="http://schemas.openxmlformats.org/officeDocument/2006/relationships/image" Target="../../word/media/image56.svg"/><Relationship Id="rId2" Type="http://schemas.openxmlformats.org/officeDocument/2006/relationships/notesSlide" Target="../notesSlides/notesSlide1.xml"/><Relationship Id="rId54" Type="http://schemas.openxmlformats.org/officeDocument/2006/relationships/image" Target="../media/image2.png"/><Relationship Id="rId1279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53" Type="http://schemas.openxmlformats.org/officeDocument/2006/relationships/image" Target="../../word/media/image50.svg"/><Relationship Id="rId1274" Type="http://schemas.openxmlformats.org/officeDocument/2006/relationships/image" Target="../media/image3.png"/><Relationship Id="rId45" Type="http://schemas.openxmlformats.org/officeDocument/2006/relationships/image" Target="../../word/media/image42.svg"/><Relationship Id="rId665" Type="http://schemas.openxmlformats.org/officeDocument/2006/relationships/image" Target="../../word/media/image662.svg"/><Relationship Id="rId1273" Type="http://schemas.openxmlformats.org/officeDocument/2006/relationships/image" Target="../../word/media/image1270.svg"/><Relationship Id="rId601" Type="http://schemas.openxmlformats.org/officeDocument/2006/relationships/image" Target="../../word/media/image598.svg"/><Relationship Id="rId1278" Type="http://schemas.openxmlformats.org/officeDocument/2006/relationships/image" Target="../media/image7.png"/><Relationship Id="rId651" Type="http://schemas.openxmlformats.org/officeDocument/2006/relationships/image" Target="../../word/media/image648.svg"/><Relationship Id="rId1277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AutoShape 4" descr="Bildergebnis für buchungsstempe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7" name="Textfeld 66"/>
          <p:cNvSpPr txBox="1"/>
          <p:nvPr/>
        </p:nvSpPr>
        <p:spPr>
          <a:xfrm>
            <a:off x="159807" y="140456"/>
            <a:ext cx="89015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>
              <a:defRPr sz="16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err="1"/>
              <a:t>Advance</a:t>
            </a:r>
            <a:r>
              <a:rPr lang="de-DE" dirty="0"/>
              <a:t> </a:t>
            </a:r>
            <a:r>
              <a:rPr lang="de-DE" dirty="0" smtClean="0"/>
              <a:t>Organizer: </a:t>
            </a:r>
            <a:r>
              <a:rPr lang="de-DE" dirty="0" smtClean="0"/>
              <a:t>Lernfeld </a:t>
            </a:r>
            <a:r>
              <a:rPr lang="de-DE" dirty="0"/>
              <a:t>13 – Ein Projekt planen und durchführen</a:t>
            </a:r>
          </a:p>
        </p:txBody>
      </p:sp>
      <p:sp>
        <p:nvSpPr>
          <p:cNvPr id="78" name="Textfeld 77"/>
          <p:cNvSpPr txBox="1"/>
          <p:nvPr/>
        </p:nvSpPr>
        <p:spPr>
          <a:xfrm>
            <a:off x="4707684" y="630523"/>
            <a:ext cx="4529407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„Die </a:t>
            </a:r>
            <a:r>
              <a:rPr lang="de-DE" sz="105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Schülerinnen und Schüler besitzen die Kompetenz, selbstständig und eigenverantwortlich ein branchenbezogenes Projekt von der Projektidee bis zur Projektauswertung zu realisieren</a:t>
            </a:r>
            <a:r>
              <a:rPr lang="de-DE" sz="105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.“</a:t>
            </a:r>
            <a:endParaRPr lang="de-DE" sz="105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2320963" y="1794567"/>
            <a:ext cx="235032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Branchenbezogenes Projekt planen</a:t>
            </a:r>
            <a:endParaRPr lang="de-DE" sz="1000" dirty="0"/>
          </a:p>
        </p:txBody>
      </p:sp>
      <p:sp>
        <p:nvSpPr>
          <p:cNvPr id="3" name="Rechteck 2"/>
          <p:cNvSpPr/>
          <p:nvPr/>
        </p:nvSpPr>
        <p:spPr>
          <a:xfrm>
            <a:off x="1832858" y="1525768"/>
            <a:ext cx="33493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Struktur, Gestaltung, systematische Durchführung, Hilfsmittel</a:t>
            </a:r>
            <a:endParaRPr lang="de-DE" sz="900" dirty="0"/>
          </a:p>
        </p:txBody>
      </p:sp>
      <p:sp>
        <p:nvSpPr>
          <p:cNvPr id="4" name="Rechteck 3"/>
          <p:cNvSpPr/>
          <p:nvPr/>
        </p:nvSpPr>
        <p:spPr>
          <a:xfrm>
            <a:off x="6379893" y="4128349"/>
            <a:ext cx="174153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Branchenbezogenes Projekt durchführen</a:t>
            </a:r>
            <a:endParaRPr lang="de-DE" sz="1000" dirty="0"/>
          </a:p>
        </p:txBody>
      </p:sp>
      <p:sp>
        <p:nvSpPr>
          <p:cNvPr id="5" name="Rechteck 4"/>
          <p:cNvSpPr/>
          <p:nvPr/>
        </p:nvSpPr>
        <p:spPr>
          <a:xfrm>
            <a:off x="557705" y="4972627"/>
            <a:ext cx="223036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Branchenbezogenes Projekt auswerten</a:t>
            </a:r>
            <a:endParaRPr lang="de-DE" sz="1000" dirty="0"/>
          </a:p>
        </p:txBody>
      </p:sp>
      <p:sp>
        <p:nvSpPr>
          <p:cNvPr id="51" name="Nach links gekrümmter Pfeil 50"/>
          <p:cNvSpPr/>
          <p:nvPr/>
        </p:nvSpPr>
        <p:spPr>
          <a:xfrm>
            <a:off x="1859021" y="1207604"/>
            <a:ext cx="6944760" cy="5461756"/>
          </a:xfrm>
          <a:prstGeom prst="curvedLeftArrow">
            <a:avLst>
              <a:gd name="adj1" fmla="val 15924"/>
              <a:gd name="adj2" fmla="val 25298"/>
              <a:gd name="adj3" fmla="val 25000"/>
            </a:avLst>
          </a:prstGeom>
          <a:noFill/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52" name="Textfeld 51"/>
          <p:cNvSpPr txBox="1"/>
          <p:nvPr/>
        </p:nvSpPr>
        <p:spPr>
          <a:xfrm>
            <a:off x="2632029" y="2232104"/>
            <a:ext cx="1296144" cy="15440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200"/>
              </a:spcBef>
            </a:pPr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Projektzielblatt</a:t>
            </a:r>
          </a:p>
          <a:p>
            <a:pPr>
              <a:spcBef>
                <a:spcPts val="200"/>
              </a:spcBef>
            </a:pPr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Projektantrag</a:t>
            </a:r>
          </a:p>
          <a:p>
            <a:pPr>
              <a:spcBef>
                <a:spcPts val="200"/>
              </a:spcBef>
            </a:pPr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Projektauftrag</a:t>
            </a:r>
          </a:p>
          <a:p>
            <a:pPr>
              <a:spcBef>
                <a:spcPts val="200"/>
              </a:spcBef>
            </a:pPr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Projektstrukturplan</a:t>
            </a:r>
          </a:p>
          <a:p>
            <a:pPr>
              <a:spcBef>
                <a:spcPts val="200"/>
              </a:spcBef>
            </a:pPr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Projektablaufplan</a:t>
            </a:r>
          </a:p>
          <a:p>
            <a:pPr>
              <a:spcBef>
                <a:spcPts val="200"/>
              </a:spcBef>
            </a:pPr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Terminpläne</a:t>
            </a:r>
          </a:p>
          <a:p>
            <a:pPr>
              <a:spcBef>
                <a:spcPts val="200"/>
              </a:spcBef>
            </a:pPr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Kapazitätspläne</a:t>
            </a:r>
          </a:p>
          <a:p>
            <a:pPr>
              <a:spcBef>
                <a:spcPts val="200"/>
              </a:spcBef>
            </a:pP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Qualitätspläne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200"/>
              </a:spcBef>
            </a:pPr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Teamregeln</a:t>
            </a:r>
          </a:p>
        </p:txBody>
      </p:sp>
      <p:sp>
        <p:nvSpPr>
          <p:cNvPr id="13" name="Rechteck 12"/>
          <p:cNvSpPr/>
          <p:nvPr/>
        </p:nvSpPr>
        <p:spPr>
          <a:xfrm>
            <a:off x="1391038" y="2153324"/>
            <a:ext cx="124906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200"/>
              </a:spcBef>
            </a:pP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Kreativitätstechniken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6660232" y="4610990"/>
            <a:ext cx="1421904" cy="761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200"/>
              </a:spcBef>
              <a:spcAft>
                <a:spcPts val="100"/>
              </a:spcAft>
            </a:pPr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Sitzungsprotokolle</a:t>
            </a:r>
          </a:p>
          <a:p>
            <a:pPr>
              <a:spcBef>
                <a:spcPts val="200"/>
              </a:spcBef>
              <a:spcAft>
                <a:spcPts val="100"/>
              </a:spcAft>
            </a:pPr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Statusberichte</a:t>
            </a:r>
          </a:p>
          <a:p>
            <a:pPr>
              <a:spcBef>
                <a:spcPts val="200"/>
              </a:spcBef>
              <a:spcAft>
                <a:spcPts val="100"/>
              </a:spcAft>
            </a:pPr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Abweichungsanalysen</a:t>
            </a:r>
          </a:p>
          <a:p>
            <a:pPr>
              <a:spcBef>
                <a:spcPts val="200"/>
              </a:spcBef>
            </a:pPr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Präsentationen </a:t>
            </a:r>
          </a:p>
        </p:txBody>
      </p:sp>
      <p:sp>
        <p:nvSpPr>
          <p:cNvPr id="15" name="Rechteck 14"/>
          <p:cNvSpPr/>
          <p:nvPr/>
        </p:nvSpPr>
        <p:spPr>
          <a:xfrm>
            <a:off x="797313" y="5450997"/>
            <a:ext cx="13498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200"/>
              </a:spcBef>
              <a:spcAft>
                <a:spcPts val="100"/>
              </a:spcAft>
            </a:pPr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Feedbackbogen</a:t>
            </a:r>
          </a:p>
          <a:p>
            <a:pPr>
              <a:spcBef>
                <a:spcPts val="200"/>
              </a:spcBef>
              <a:spcAft>
                <a:spcPts val="100"/>
              </a:spcAft>
            </a:pPr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Soll-Ist-Vergleich</a:t>
            </a:r>
          </a:p>
          <a:p>
            <a:pPr>
              <a:spcBef>
                <a:spcPts val="200"/>
              </a:spcBef>
            </a:pPr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Abschlussbericht</a:t>
            </a:r>
          </a:p>
        </p:txBody>
      </p:sp>
      <p:pic>
        <p:nvPicPr>
          <p:cNvPr id="59" name="Grafik 58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53"/>
              </a:ext>
            </a:extLst>
          </a:blip>
          <a:stretch>
            <a:fillRect/>
          </a:stretch>
        </p:blipFill>
        <p:spPr>
          <a:xfrm>
            <a:off x="1728225" y="2413108"/>
            <a:ext cx="449418" cy="449418"/>
          </a:xfrm>
          <a:prstGeom prst="rect">
            <a:avLst/>
          </a:prstGeom>
        </p:spPr>
      </p:pic>
      <p:pic>
        <p:nvPicPr>
          <p:cNvPr id="60" name="Grafik 59"/>
          <p:cNvPicPr>
            <a:picLocks noChangeAspect="1"/>
          </p:cNvPicPr>
          <p:nvPr/>
        </p:nvPicPr>
        <p:blipFill>
          <a:blip r:embed="rId5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73"/>
              </a:ext>
            </a:extLst>
          </a:blip>
          <a:stretch>
            <a:fillRect/>
          </a:stretch>
        </p:blipFill>
        <p:spPr>
          <a:xfrm>
            <a:off x="1687281" y="2903540"/>
            <a:ext cx="478370" cy="478370"/>
          </a:xfrm>
          <a:prstGeom prst="rect">
            <a:avLst/>
          </a:prstGeom>
        </p:spPr>
      </p:pic>
      <p:pic>
        <p:nvPicPr>
          <p:cNvPr id="66" name="Grafik 65"/>
          <p:cNvPicPr>
            <a:picLocks noChangeAspect="1"/>
          </p:cNvPicPr>
          <p:nvPr/>
        </p:nvPicPr>
        <p:blipFill>
          <a:blip r:embed="rId127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45"/>
              </a:ext>
            </a:extLst>
          </a:blip>
          <a:stretch>
            <a:fillRect/>
          </a:stretch>
        </p:blipFill>
        <p:spPr>
          <a:xfrm>
            <a:off x="3727176" y="2232104"/>
            <a:ext cx="457200" cy="457200"/>
          </a:xfrm>
          <a:prstGeom prst="rect">
            <a:avLst/>
          </a:prstGeom>
        </p:spPr>
      </p:pic>
      <p:pic>
        <p:nvPicPr>
          <p:cNvPr id="68" name="Grafik 67"/>
          <p:cNvPicPr>
            <a:picLocks noChangeAspect="1"/>
          </p:cNvPicPr>
          <p:nvPr/>
        </p:nvPicPr>
        <p:blipFill>
          <a:blip r:embed="rId127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601"/>
              </a:ext>
            </a:extLst>
          </a:blip>
          <a:stretch>
            <a:fillRect/>
          </a:stretch>
        </p:blipFill>
        <p:spPr>
          <a:xfrm>
            <a:off x="3858262" y="2752437"/>
            <a:ext cx="326114" cy="326114"/>
          </a:xfrm>
          <a:prstGeom prst="rect">
            <a:avLst/>
          </a:prstGeom>
        </p:spPr>
      </p:pic>
      <p:pic>
        <p:nvPicPr>
          <p:cNvPr id="73" name="Grafik 72"/>
          <p:cNvPicPr>
            <a:picLocks noChangeAspect="1"/>
          </p:cNvPicPr>
          <p:nvPr/>
        </p:nvPicPr>
        <p:blipFill>
          <a:blip r:embed="rId127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601"/>
              </a:ext>
            </a:extLst>
          </a:blip>
          <a:stretch>
            <a:fillRect/>
          </a:stretch>
        </p:blipFill>
        <p:spPr>
          <a:xfrm>
            <a:off x="4082282" y="2856708"/>
            <a:ext cx="326114" cy="326114"/>
          </a:xfrm>
          <a:prstGeom prst="rect">
            <a:avLst/>
          </a:prstGeom>
        </p:spPr>
      </p:pic>
      <p:pic>
        <p:nvPicPr>
          <p:cNvPr id="75" name="Grafik 74"/>
          <p:cNvPicPr>
            <a:picLocks noChangeAspect="1"/>
          </p:cNvPicPr>
          <p:nvPr/>
        </p:nvPicPr>
        <p:blipFill>
          <a:blip r:embed="rId127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601"/>
              </a:ext>
            </a:extLst>
          </a:blip>
          <a:stretch>
            <a:fillRect/>
          </a:stretch>
        </p:blipFill>
        <p:spPr>
          <a:xfrm>
            <a:off x="4309013" y="2956072"/>
            <a:ext cx="326114" cy="326114"/>
          </a:xfrm>
          <a:prstGeom prst="rect">
            <a:avLst/>
          </a:prstGeom>
        </p:spPr>
      </p:pic>
      <p:pic>
        <p:nvPicPr>
          <p:cNvPr id="81" name="Grafik 80"/>
          <p:cNvPicPr>
            <a:picLocks noChangeAspect="1"/>
          </p:cNvPicPr>
          <p:nvPr/>
        </p:nvPicPr>
        <p:blipFill>
          <a:blip r:embed="rId127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667"/>
              </a:ext>
            </a:extLst>
          </a:blip>
          <a:stretch>
            <a:fillRect/>
          </a:stretch>
        </p:blipFill>
        <p:spPr>
          <a:xfrm>
            <a:off x="3752632" y="3261602"/>
            <a:ext cx="479802" cy="479802"/>
          </a:xfrm>
          <a:prstGeom prst="rect">
            <a:avLst/>
          </a:prstGeom>
        </p:spPr>
      </p:pic>
      <p:pic>
        <p:nvPicPr>
          <p:cNvPr id="83" name="Grafik 82"/>
          <p:cNvPicPr>
            <a:picLocks noChangeAspect="1"/>
          </p:cNvPicPr>
          <p:nvPr/>
        </p:nvPicPr>
        <p:blipFill>
          <a:blip r:embed="rId1277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651"/>
              </a:ext>
            </a:extLst>
          </a:blip>
          <a:stretch>
            <a:fillRect/>
          </a:stretch>
        </p:blipFill>
        <p:spPr>
          <a:xfrm>
            <a:off x="4227237" y="3334169"/>
            <a:ext cx="429056" cy="429056"/>
          </a:xfrm>
          <a:prstGeom prst="rect">
            <a:avLst/>
          </a:prstGeom>
        </p:spPr>
      </p:pic>
      <p:pic>
        <p:nvPicPr>
          <p:cNvPr id="92" name="Grafik 91"/>
          <p:cNvPicPr>
            <a:picLocks noChangeAspect="1"/>
          </p:cNvPicPr>
          <p:nvPr/>
        </p:nvPicPr>
        <p:blipFill>
          <a:blip r:embed="rId127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665"/>
              </a:ext>
            </a:extLst>
          </a:blip>
          <a:stretch>
            <a:fillRect/>
          </a:stretch>
        </p:blipFill>
        <p:spPr>
          <a:xfrm>
            <a:off x="7963274" y="4492943"/>
            <a:ext cx="479684" cy="479684"/>
          </a:xfrm>
          <a:prstGeom prst="rect">
            <a:avLst/>
          </a:prstGeom>
        </p:spPr>
      </p:pic>
      <p:pic>
        <p:nvPicPr>
          <p:cNvPr id="95" name="Grafik 94"/>
          <p:cNvPicPr>
            <a:picLocks noChangeAspect="1"/>
          </p:cNvPicPr>
          <p:nvPr/>
        </p:nvPicPr>
        <p:blipFill>
          <a:blip r:embed="rId127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601"/>
              </a:ext>
            </a:extLst>
          </a:blip>
          <a:stretch>
            <a:fillRect/>
          </a:stretch>
        </p:blipFill>
        <p:spPr>
          <a:xfrm>
            <a:off x="1262654" y="6035772"/>
            <a:ext cx="326114" cy="326114"/>
          </a:xfrm>
          <a:prstGeom prst="rect">
            <a:avLst/>
          </a:prstGeom>
        </p:spPr>
      </p:pic>
      <p:pic>
        <p:nvPicPr>
          <p:cNvPr id="96" name="Grafik 95"/>
          <p:cNvPicPr>
            <a:picLocks noChangeAspect="1"/>
          </p:cNvPicPr>
          <p:nvPr/>
        </p:nvPicPr>
        <p:blipFill>
          <a:blip r:embed="rId127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601"/>
              </a:ext>
            </a:extLst>
          </a:blip>
          <a:stretch>
            <a:fillRect/>
          </a:stretch>
        </p:blipFill>
        <p:spPr>
          <a:xfrm>
            <a:off x="7631056" y="5183669"/>
            <a:ext cx="326114" cy="326114"/>
          </a:xfrm>
          <a:prstGeom prst="rect">
            <a:avLst/>
          </a:prstGeom>
        </p:spPr>
      </p:pic>
      <p:pic>
        <p:nvPicPr>
          <p:cNvPr id="97" name="Grafik 96"/>
          <p:cNvPicPr>
            <a:picLocks noChangeAspect="1"/>
          </p:cNvPicPr>
          <p:nvPr/>
        </p:nvPicPr>
        <p:blipFill>
          <a:blip r:embed="rId127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601"/>
              </a:ext>
            </a:extLst>
          </a:blip>
          <a:stretch>
            <a:fillRect/>
          </a:stretch>
        </p:blipFill>
        <p:spPr>
          <a:xfrm>
            <a:off x="7855076" y="5287940"/>
            <a:ext cx="326114" cy="326114"/>
          </a:xfrm>
          <a:prstGeom prst="rect">
            <a:avLst/>
          </a:prstGeom>
        </p:spPr>
      </p:pic>
      <p:pic>
        <p:nvPicPr>
          <p:cNvPr id="98" name="Grafik 97"/>
          <p:cNvPicPr>
            <a:picLocks noChangeAspect="1"/>
          </p:cNvPicPr>
          <p:nvPr/>
        </p:nvPicPr>
        <p:blipFill>
          <a:blip r:embed="rId127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601"/>
              </a:ext>
            </a:extLst>
          </a:blip>
          <a:stretch>
            <a:fillRect/>
          </a:stretch>
        </p:blipFill>
        <p:spPr>
          <a:xfrm>
            <a:off x="8081807" y="5387304"/>
            <a:ext cx="326114" cy="326114"/>
          </a:xfrm>
          <a:prstGeom prst="rect">
            <a:avLst/>
          </a:prstGeom>
        </p:spPr>
      </p:pic>
      <p:pic>
        <p:nvPicPr>
          <p:cNvPr id="99" name="Grafik 98"/>
          <p:cNvPicPr>
            <a:picLocks noChangeAspect="1"/>
          </p:cNvPicPr>
          <p:nvPr/>
        </p:nvPicPr>
        <p:blipFill>
          <a:blip r:embed="rId1279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59"/>
              </a:ext>
            </a:extLst>
          </a:blip>
          <a:stretch>
            <a:fillRect/>
          </a:stretch>
        </p:blipFill>
        <p:spPr>
          <a:xfrm>
            <a:off x="1759755" y="5253650"/>
            <a:ext cx="459768" cy="459768"/>
          </a:xfrm>
          <a:prstGeom prst="rect">
            <a:avLst/>
          </a:prstGeom>
        </p:spPr>
      </p:pic>
      <p:pic>
        <p:nvPicPr>
          <p:cNvPr id="100" name="Grafik 99"/>
          <p:cNvPicPr>
            <a:picLocks noChangeAspect="1"/>
          </p:cNvPicPr>
          <p:nvPr/>
        </p:nvPicPr>
        <p:blipFill>
          <a:blip r:embed="rId127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601"/>
              </a:ext>
            </a:extLst>
          </a:blip>
          <a:stretch>
            <a:fillRect/>
          </a:stretch>
        </p:blipFill>
        <p:spPr>
          <a:xfrm>
            <a:off x="1506744" y="6180092"/>
            <a:ext cx="326114" cy="326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64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</Words>
  <PresentationFormat>Bildschirmpräsentation (4:3)</PresentationFormat>
  <Paragraphs>24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Larissa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2017-10-01T16:54:20Z</dcterms:created>
  <dcterms:modified xsi:type="dcterms:W3CDTF">2021-06-16T13:07:11Z</dcterms:modified>
</cp:coreProperties>
</file>