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87524" y="6381328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251520" y="6356350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3048000" algn="l"/>
              </a:tabLst>
            </a:pPr>
            <a:r>
              <a:rPr lang="de-DE" dirty="0" smtClean="0"/>
              <a:t>Stand: 2021      	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76" Type="http://schemas.openxmlformats.org/officeDocument/2006/relationships/image" Target="../media/image5.png"/><Relationship Id="rId3" Type="http://schemas.openxmlformats.org/officeDocument/2006/relationships/image" Target="../media/image1.png"/><Relationship Id="rId667" Type="http://schemas.openxmlformats.org/officeDocument/2006/relationships/image" Target="../../word/media/image664.svg"/><Relationship Id="rId1275" Type="http://schemas.openxmlformats.org/officeDocument/2006/relationships/image" Target="../media/image4.png"/><Relationship Id="rId59" Type="http://schemas.openxmlformats.org/officeDocument/2006/relationships/image" Target="../../word/media/image56.svg"/><Relationship Id="rId2" Type="http://schemas.openxmlformats.org/officeDocument/2006/relationships/notesSlide" Target="../notesSlides/notesSlide1.xml"/><Relationship Id="rId54" Type="http://schemas.openxmlformats.org/officeDocument/2006/relationships/image" Target="../media/image2.png"/><Relationship Id="rId1279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3" Type="http://schemas.openxmlformats.org/officeDocument/2006/relationships/image" Target="../../word/media/image50.svg"/><Relationship Id="rId1274" Type="http://schemas.openxmlformats.org/officeDocument/2006/relationships/image" Target="../media/image3.png"/><Relationship Id="rId45" Type="http://schemas.openxmlformats.org/officeDocument/2006/relationships/image" Target="../../word/media/image42.svg"/><Relationship Id="rId665" Type="http://schemas.openxmlformats.org/officeDocument/2006/relationships/image" Target="../../word/media/image662.svg"/><Relationship Id="rId1273" Type="http://schemas.openxmlformats.org/officeDocument/2006/relationships/image" Target="../../word/media/image1270.svg"/><Relationship Id="rId601" Type="http://schemas.openxmlformats.org/officeDocument/2006/relationships/image" Target="../../word/media/image598.svg"/><Relationship Id="rId1278" Type="http://schemas.openxmlformats.org/officeDocument/2006/relationships/image" Target="../media/image7.png"/><Relationship Id="rId651" Type="http://schemas.openxmlformats.org/officeDocument/2006/relationships/image" Target="../../word/media/image648.svg"/><Relationship Id="rId127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159807" y="140456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16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err="1"/>
              <a:t>Advance</a:t>
            </a:r>
            <a:r>
              <a:rPr lang="de-DE" dirty="0"/>
              <a:t> </a:t>
            </a:r>
            <a:r>
              <a:rPr lang="de-DE" dirty="0" smtClean="0"/>
              <a:t>Organizer: </a:t>
            </a:r>
            <a:r>
              <a:rPr lang="de-DE" dirty="0" smtClean="0"/>
              <a:t>Lernfeld </a:t>
            </a:r>
            <a:r>
              <a:rPr lang="de-DE" dirty="0"/>
              <a:t>13 – Ein Projekt planen und durchführen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707684" y="630523"/>
            <a:ext cx="452940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selbstständig und eigenverantwortlich ein branchenbezogenes Projekt von der Projektidee bis zur Projektauswertung zu realisieren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320963" y="1794567"/>
            <a:ext cx="23503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Branchenbezogenes Projekt planen</a:t>
            </a:r>
            <a:endParaRPr lang="de-DE" sz="1000" dirty="0"/>
          </a:p>
        </p:txBody>
      </p:sp>
      <p:sp>
        <p:nvSpPr>
          <p:cNvPr id="3" name="Rechteck 2"/>
          <p:cNvSpPr/>
          <p:nvPr/>
        </p:nvSpPr>
        <p:spPr>
          <a:xfrm>
            <a:off x="1832858" y="1525768"/>
            <a:ext cx="33493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Struktur, Gestaltung, systematische Durchführung, Hilfsmittel</a:t>
            </a:r>
            <a:endParaRPr lang="de-DE" sz="900" dirty="0"/>
          </a:p>
        </p:txBody>
      </p:sp>
      <p:sp>
        <p:nvSpPr>
          <p:cNvPr id="4" name="Rechteck 3"/>
          <p:cNvSpPr/>
          <p:nvPr/>
        </p:nvSpPr>
        <p:spPr>
          <a:xfrm>
            <a:off x="6379893" y="4128349"/>
            <a:ext cx="174153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Branchenbezogenes Projekt durchführen</a:t>
            </a:r>
            <a:endParaRPr lang="de-DE" sz="1000" dirty="0"/>
          </a:p>
        </p:txBody>
      </p:sp>
      <p:sp>
        <p:nvSpPr>
          <p:cNvPr id="5" name="Rechteck 4"/>
          <p:cNvSpPr/>
          <p:nvPr/>
        </p:nvSpPr>
        <p:spPr>
          <a:xfrm>
            <a:off x="557705" y="4972627"/>
            <a:ext cx="22303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Branchenbezogenes Projekt auswerten</a:t>
            </a:r>
            <a:endParaRPr lang="de-DE" sz="1000" dirty="0"/>
          </a:p>
        </p:txBody>
      </p:sp>
      <p:sp>
        <p:nvSpPr>
          <p:cNvPr id="51" name="Nach links gekrümmter Pfeil 50"/>
          <p:cNvSpPr/>
          <p:nvPr/>
        </p:nvSpPr>
        <p:spPr>
          <a:xfrm>
            <a:off x="1859021" y="1207604"/>
            <a:ext cx="6944760" cy="5461756"/>
          </a:xfrm>
          <a:prstGeom prst="curvedLeftArrow">
            <a:avLst>
              <a:gd name="adj1" fmla="val 15924"/>
              <a:gd name="adj2" fmla="val 25298"/>
              <a:gd name="adj3" fmla="val 25000"/>
            </a:avLst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2632029" y="2232104"/>
            <a:ext cx="1296144" cy="1544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Projektzielblatt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Projektantrag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Projektauftrag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Projektstrukturplan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Projektablaufplan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Terminpläne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Kapazitätspläne</a:t>
            </a:r>
          </a:p>
          <a:p>
            <a:pPr>
              <a:spcBef>
                <a:spcPts val="200"/>
              </a:spcBef>
            </a:pPr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Qualitätspläne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Teamregeln</a:t>
            </a:r>
          </a:p>
        </p:txBody>
      </p:sp>
      <p:sp>
        <p:nvSpPr>
          <p:cNvPr id="13" name="Rechteck 12"/>
          <p:cNvSpPr/>
          <p:nvPr/>
        </p:nvSpPr>
        <p:spPr>
          <a:xfrm>
            <a:off x="1391038" y="2153324"/>
            <a:ext cx="124906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"/>
              </a:spcBef>
            </a:pPr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Kreativitätstechniken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6660232" y="4610990"/>
            <a:ext cx="1421904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Sitzungsprotokolle</a:t>
            </a:r>
          </a:p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Statusberichte</a:t>
            </a:r>
          </a:p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Abweichungsanalysen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Präsentationen </a:t>
            </a:r>
          </a:p>
        </p:txBody>
      </p:sp>
      <p:sp>
        <p:nvSpPr>
          <p:cNvPr id="15" name="Rechteck 14"/>
          <p:cNvSpPr/>
          <p:nvPr/>
        </p:nvSpPr>
        <p:spPr>
          <a:xfrm>
            <a:off x="797313" y="5450997"/>
            <a:ext cx="1349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Feedbackbogen</a:t>
            </a:r>
          </a:p>
          <a:p>
            <a:pPr>
              <a:spcBef>
                <a:spcPts val="200"/>
              </a:spcBef>
              <a:spcAft>
                <a:spcPts val="100"/>
              </a:spcAft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Soll-Ist-Vergleich</a:t>
            </a:r>
          </a:p>
          <a:p>
            <a:pPr>
              <a:spcBef>
                <a:spcPts val="200"/>
              </a:spcBef>
            </a:pP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Abschlussbericht</a:t>
            </a:r>
          </a:p>
        </p:txBody>
      </p:sp>
      <p:pic>
        <p:nvPicPr>
          <p:cNvPr id="59" name="Grafik 58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3"/>
              </a:ext>
            </a:extLst>
          </a:blip>
          <a:stretch>
            <a:fillRect/>
          </a:stretch>
        </p:blipFill>
        <p:spPr>
          <a:xfrm>
            <a:off x="1728225" y="2413108"/>
            <a:ext cx="449418" cy="449418"/>
          </a:xfrm>
          <a:prstGeom prst="rect">
            <a:avLst/>
          </a:prstGeom>
        </p:spPr>
      </p:pic>
      <p:pic>
        <p:nvPicPr>
          <p:cNvPr id="60" name="Grafik 59"/>
          <p:cNvPicPr>
            <a:picLocks noChangeAspect="1"/>
          </p:cNvPicPr>
          <p:nvPr/>
        </p:nvPicPr>
        <p:blipFill>
          <a:blip r:embed="rId5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73"/>
              </a:ext>
            </a:extLst>
          </a:blip>
          <a:stretch>
            <a:fillRect/>
          </a:stretch>
        </p:blipFill>
        <p:spPr>
          <a:xfrm>
            <a:off x="1687281" y="2903540"/>
            <a:ext cx="478370" cy="478370"/>
          </a:xfrm>
          <a:prstGeom prst="rect">
            <a:avLst/>
          </a:prstGeom>
        </p:spPr>
      </p:pic>
      <p:pic>
        <p:nvPicPr>
          <p:cNvPr id="66" name="Grafik 65"/>
          <p:cNvPicPr>
            <a:picLocks noChangeAspect="1"/>
          </p:cNvPicPr>
          <p:nvPr/>
        </p:nvPicPr>
        <p:blipFill>
          <a:blip r:embed="rId12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5"/>
              </a:ext>
            </a:extLst>
          </a:blip>
          <a:stretch>
            <a:fillRect/>
          </a:stretch>
        </p:blipFill>
        <p:spPr>
          <a:xfrm>
            <a:off x="3727176" y="2232104"/>
            <a:ext cx="457200" cy="457200"/>
          </a:xfrm>
          <a:prstGeom prst="rect">
            <a:avLst/>
          </a:prstGeom>
        </p:spPr>
      </p:pic>
      <p:pic>
        <p:nvPicPr>
          <p:cNvPr id="68" name="Grafik 67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3858262" y="2752437"/>
            <a:ext cx="326114" cy="326114"/>
          </a:xfrm>
          <a:prstGeom prst="rect">
            <a:avLst/>
          </a:prstGeom>
        </p:spPr>
      </p:pic>
      <p:pic>
        <p:nvPicPr>
          <p:cNvPr id="73" name="Grafik 72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4082282" y="2856708"/>
            <a:ext cx="326114" cy="326114"/>
          </a:xfrm>
          <a:prstGeom prst="rect">
            <a:avLst/>
          </a:prstGeom>
        </p:spPr>
      </p:pic>
      <p:pic>
        <p:nvPicPr>
          <p:cNvPr id="75" name="Grafik 74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4309013" y="2956072"/>
            <a:ext cx="326114" cy="326114"/>
          </a:xfrm>
          <a:prstGeom prst="rect">
            <a:avLst/>
          </a:prstGeom>
        </p:spPr>
      </p:pic>
      <p:pic>
        <p:nvPicPr>
          <p:cNvPr id="81" name="Grafik 80"/>
          <p:cNvPicPr>
            <a:picLocks noChangeAspect="1"/>
          </p:cNvPicPr>
          <p:nvPr/>
        </p:nvPicPr>
        <p:blipFill>
          <a:blip r:embed="rId12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67"/>
              </a:ext>
            </a:extLst>
          </a:blip>
          <a:stretch>
            <a:fillRect/>
          </a:stretch>
        </p:blipFill>
        <p:spPr>
          <a:xfrm>
            <a:off x="3752632" y="3261602"/>
            <a:ext cx="479802" cy="479802"/>
          </a:xfrm>
          <a:prstGeom prst="rect">
            <a:avLst/>
          </a:prstGeom>
        </p:spPr>
      </p:pic>
      <p:pic>
        <p:nvPicPr>
          <p:cNvPr id="83" name="Grafik 82"/>
          <p:cNvPicPr>
            <a:picLocks noChangeAspect="1"/>
          </p:cNvPicPr>
          <p:nvPr/>
        </p:nvPicPr>
        <p:blipFill>
          <a:blip r:embed="rId127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51"/>
              </a:ext>
            </a:extLst>
          </a:blip>
          <a:stretch>
            <a:fillRect/>
          </a:stretch>
        </p:blipFill>
        <p:spPr>
          <a:xfrm>
            <a:off x="4227237" y="3334169"/>
            <a:ext cx="429056" cy="429056"/>
          </a:xfrm>
          <a:prstGeom prst="rect">
            <a:avLst/>
          </a:prstGeom>
        </p:spPr>
      </p:pic>
      <p:pic>
        <p:nvPicPr>
          <p:cNvPr id="92" name="Grafik 91"/>
          <p:cNvPicPr>
            <a:picLocks noChangeAspect="1"/>
          </p:cNvPicPr>
          <p:nvPr/>
        </p:nvPicPr>
        <p:blipFill>
          <a:blip r:embed="rId127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65"/>
              </a:ext>
            </a:extLst>
          </a:blip>
          <a:stretch>
            <a:fillRect/>
          </a:stretch>
        </p:blipFill>
        <p:spPr>
          <a:xfrm>
            <a:off x="7963274" y="4492943"/>
            <a:ext cx="479684" cy="479684"/>
          </a:xfrm>
          <a:prstGeom prst="rect">
            <a:avLst/>
          </a:prstGeom>
        </p:spPr>
      </p:pic>
      <p:pic>
        <p:nvPicPr>
          <p:cNvPr id="95" name="Grafik 94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1262654" y="6035772"/>
            <a:ext cx="326114" cy="326114"/>
          </a:xfrm>
          <a:prstGeom prst="rect">
            <a:avLst/>
          </a:prstGeom>
        </p:spPr>
      </p:pic>
      <p:pic>
        <p:nvPicPr>
          <p:cNvPr id="96" name="Grafik 95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7631056" y="5183669"/>
            <a:ext cx="326114" cy="326114"/>
          </a:xfrm>
          <a:prstGeom prst="rect">
            <a:avLst/>
          </a:prstGeom>
        </p:spPr>
      </p:pic>
      <p:pic>
        <p:nvPicPr>
          <p:cNvPr id="97" name="Grafik 96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7855076" y="5287940"/>
            <a:ext cx="326114" cy="326114"/>
          </a:xfrm>
          <a:prstGeom prst="rect">
            <a:avLst/>
          </a:prstGeom>
        </p:spPr>
      </p:pic>
      <p:pic>
        <p:nvPicPr>
          <p:cNvPr id="98" name="Grafik 97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8081807" y="5387304"/>
            <a:ext cx="326114" cy="326114"/>
          </a:xfrm>
          <a:prstGeom prst="rect">
            <a:avLst/>
          </a:prstGeom>
        </p:spPr>
      </p:pic>
      <p:pic>
        <p:nvPicPr>
          <p:cNvPr id="99" name="Grafik 98"/>
          <p:cNvPicPr>
            <a:picLocks noChangeAspect="1"/>
          </p:cNvPicPr>
          <p:nvPr/>
        </p:nvPicPr>
        <p:blipFill>
          <a:blip r:embed="rId127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59"/>
              </a:ext>
            </a:extLst>
          </a:blip>
          <a:stretch>
            <a:fillRect/>
          </a:stretch>
        </p:blipFill>
        <p:spPr>
          <a:xfrm>
            <a:off x="1759755" y="5253650"/>
            <a:ext cx="459768" cy="459768"/>
          </a:xfrm>
          <a:prstGeom prst="rect">
            <a:avLst/>
          </a:prstGeom>
        </p:spPr>
      </p:pic>
      <p:pic>
        <p:nvPicPr>
          <p:cNvPr id="100" name="Grafik 99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1506744" y="6180092"/>
            <a:ext cx="326114" cy="3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PresentationFormat>Bildschirmpräsentation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2021-06-16T13:07:11Z</dcterms:modified>
</cp:coreProperties>
</file>