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_rels/presentation.xml.rels" ContentType="application/vnd.openxmlformats-package.relationships+xml"/>
  <Override PartName="/ppt/media/image27.png" ContentType="image/png"/>
  <Override PartName="/ppt/media/image26.png" ContentType="image/png"/>
  <Override PartName="/ppt/media/image25.png" ContentType="image/png"/>
  <Override PartName="/ppt/media/image29.png" ContentType="image/png"/>
  <Override PartName="/ppt/media/image24.jpeg" ContentType="image/jpeg"/>
  <Override PartName="/ppt/media/image20.png" ContentType="image/png"/>
  <Override PartName="/ppt/media/image6.png" ContentType="image/png"/>
  <Override PartName="/ppt/media/image17.png" ContentType="image/png"/>
  <Override PartName="/ppt/media/image7.png" ContentType="image/png"/>
  <Override PartName="/ppt/media/image16.png" ContentType="image/png"/>
  <Override PartName="/ppt/media/image33.png" ContentType="image/png"/>
  <Override PartName="/ppt/media/image1.png" ContentType="image/png"/>
  <Override PartName="/ppt/media/image18.png" ContentType="image/png"/>
  <Override PartName="/ppt/media/image9.png" ContentType="image/png"/>
  <Override PartName="/ppt/media/image28.png" ContentType="image/png"/>
  <Override PartName="/ppt/media/image11.jpeg" ContentType="image/jpeg"/>
  <Override PartName="/ppt/media/image35.png" ContentType="image/png"/>
  <Override PartName="/ppt/media/image3.png" ContentType="image/png"/>
  <Override PartName="/ppt/media/image31.png" ContentType="image/png"/>
  <Override PartName="/ppt/media/image32.png" ContentType="image/png"/>
  <Override PartName="/ppt/media/image12.png" ContentType="image/png"/>
  <Override PartName="/ppt/media/image4.svg" ContentType="image/svg"/>
  <Override PartName="/ppt/media/image34.png" ContentType="image/png"/>
  <Override PartName="/ppt/media/image30.jpeg" ContentType="image/jpeg"/>
  <Override PartName="/ppt/media/image2.png" ContentType="image/png"/>
  <Override PartName="/ppt/media/image22.jpeg" ContentType="image/jpeg"/>
  <Override PartName="/ppt/media/image5.png" ContentType="image/png"/>
  <Override PartName="/ppt/media/image8.png" ContentType="image/png"/>
  <Override PartName="/ppt/media/image14.jpeg" ContentType="image/jpeg"/>
  <Override PartName="/ppt/media/image15.jpeg" ContentType="image/jpeg"/>
  <Override PartName="/ppt/media/image13.png" ContentType="image/png"/>
  <Override PartName="/ppt/media/image19.png" ContentType="image/png"/>
  <Override PartName="/ppt/media/image21.png" ContentType="image/png"/>
  <Override PartName="/ppt/media/image10.png" ContentType="image/png"/>
  <Override PartName="/ppt/media/image23.jpeg" ContentType="image/jpeg"/>
  <Override PartName="/ppt/notesMasters/_rels/notesMaster1.xml.rels" ContentType="application/vnd.openxmlformats-package.relationships+xml"/>
  <Override PartName="/ppt/notesMasters/notesMaster1.xml" ContentType="application/vnd.openxmlformats-officedocument.presentationml.notesMaster+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27.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28.xml.rels" ContentType="application/vnd.openxmlformats-package.relationships+xml"/>
  <Override PartName="/ppt/slides/_rels/slide30.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22.xml.rels" ContentType="application/vnd.openxmlformats-package.relationships+xml"/>
  <Override PartName="/ppt/slides/_rels/slide5.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29.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2.xml.rels" ContentType="application/vnd.openxmlformats-package.relationships+xml"/>
  <Override PartName="/ppt/slides/_rels/slide16.xml.rels" ContentType="application/vnd.openxmlformats-package.relationships+xml"/>
  <Override PartName="/ppt/slides/_rels/slide1.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15.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9.xml.rels" ContentType="application/vnd.openxmlformats-package.relationships+xml"/>
  <Override PartName="/ppt/slides/_rels/slide26.xml.rels" ContentType="application/vnd.openxmlformats-package.relationships+xml"/>
  <Override PartName="/ppt/slides/slide29.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24.xml" ContentType="application/vnd.openxmlformats-officedocument.presentationml.slide+xml"/>
  <Override PartName="/ppt/slides/slide5.xml" ContentType="application/vnd.openxmlformats-officedocument.presentationml.slide+xml"/>
  <Override PartName="/ppt/slides/slide13.xml" ContentType="application/vnd.openxmlformats-officedocument.presentationml.slide+xml"/>
  <Override PartName="/ppt/slides/slide25.xml" ContentType="application/vnd.openxmlformats-officedocument.presentationml.slide+xml"/>
  <Override PartName="/ppt/slides/slide30.xml" ContentType="application/vnd.openxmlformats-officedocument.presentationml.slide+xml"/>
  <Override PartName="/ppt/slides/slide28.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9.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_rels/notesSlide28.xml.rels" ContentType="application/vnd.openxmlformats-package.relationships+xml"/>
  <Override PartName="/ppt/notesSlides/_rels/notesSlide21.xml.rels" ContentType="application/vnd.openxmlformats-package.relationships+xml"/>
  <Override PartName="/ppt/notesSlides/_rels/notesSlide15.xml.rels" ContentType="application/vnd.openxmlformats-package.relationships+xml"/>
  <Override PartName="/ppt/notesSlides/notesSlide15.xml" ContentType="application/vnd.openxmlformats-officedocument.presentationml.notesSlide+xml"/>
  <Override PartName="/ppt/notesSlides/notesSlide21.xml" ContentType="application/vnd.openxmlformats-officedocument.presentationml.notesSlide+xml"/>
  <Override PartName="/ppt/notesSlides/notesSlide2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Lst>
  <p:sldSz cx="10077450" cy="6300788"/>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slide" Target="slides/slide26.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Click to move the slide</a:t>
            </a:r>
            <a:endParaRPr b="0" lang="de-DE" sz="4400" spc="-1" strike="noStrike">
              <a:solidFill>
                <a:srgbClr val="000000"/>
              </a:solidFill>
              <a:latin typeface="Arial"/>
            </a:endParaRPr>
          </a:p>
        </p:txBody>
      </p:sp>
      <p:sp>
        <p:nvSpPr>
          <p:cNvPr id="10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Click to edit the notes format</a:t>
            </a:r>
            <a:endParaRPr b="0" lang="de-DE" sz="2000" spc="-1" strike="noStrike">
              <a:solidFill>
                <a:srgbClr val="000000"/>
              </a:solidFill>
              <a:latin typeface="Arial"/>
            </a:endParaRPr>
          </a:p>
        </p:txBody>
      </p:sp>
      <p:sp>
        <p:nvSpPr>
          <p:cNvPr id="10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&lt;header&gt;</a:t>
            </a:r>
            <a:endParaRPr b="0" lang="de-DE" sz="1400" spc="-1" strike="noStrike">
              <a:solidFill>
                <a:srgbClr val="000000"/>
              </a:solidFill>
              <a:latin typeface="Times New Roman"/>
            </a:endParaRPr>
          </a:p>
        </p:txBody>
      </p:sp>
      <p:sp>
        <p:nvSpPr>
          <p:cNvPr id="102" name="PlaceHolder 4"/>
          <p:cNvSpPr>
            <a:spLocks noGrp="1"/>
          </p:cNvSpPr>
          <p:nvPr>
            <p:ph type="dt" idx="22"/>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
        <p:nvSpPr>
          <p:cNvPr id="103" name="PlaceHolder 5"/>
          <p:cNvSpPr>
            <a:spLocks noGrp="1"/>
          </p:cNvSpPr>
          <p:nvPr>
            <p:ph type="ftr" idx="23"/>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&lt;footer&gt;</a:t>
            </a:r>
            <a:endParaRPr b="0" lang="de-DE" sz="1400" spc="-1" strike="noStrike">
              <a:solidFill>
                <a:srgbClr val="000000"/>
              </a:solidFill>
              <a:latin typeface="Times New Roman"/>
            </a:endParaRPr>
          </a:p>
        </p:txBody>
      </p:sp>
      <p:sp>
        <p:nvSpPr>
          <p:cNvPr id="104" name="PlaceHolder 6"/>
          <p:cNvSpPr>
            <a:spLocks noGrp="1"/>
          </p:cNvSpPr>
          <p:nvPr>
            <p:ph type="sldNum" idx="24"/>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84A47F85-015F-45E8-BC5D-2C1BFD38DCF2}" type="slidenum">
              <a:rPr b="0" lang="de-DE" sz="1400" spc="-1" strike="noStrike">
                <a:solidFill>
                  <a:srgbClr val="000000"/>
                </a:solidFill>
                <a:latin typeface="Times New Roman"/>
              </a:rPr>
              <a:t>&lt;number&gt;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5.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 Target="../slides/slide15.xml"/><Relationship Id="rId3"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hyperlink" Target="https://www.greenpeace.org/international/story/60078/impact-climate-crisis-lgbtqia2s-pride-month/" TargetMode="External"/><Relationship Id="rId2" Type="http://schemas.openxmlformats.org/officeDocument/2006/relationships/hyperlink" Target="https://odihpn.org/publication/aravanis-voiceless-victims-of-the-tsunami/" TargetMode="External"/><Relationship Id="rId3" Type="http://schemas.openxmlformats.org/officeDocument/2006/relationships/slide" Target="../slides/slide21.xml"/><Relationship Id="rId4" Type="http://schemas.openxmlformats.org/officeDocument/2006/relationships/notesMaster" Target="../notesMasters/notesMaster1.xml"/>
</Relationships>
</file>

<file path=ppt/notesSlides/_rels/notesSlide28.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
</Relationship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sldImg"/>
          </p:nvPr>
        </p:nvSpPr>
        <p:spPr>
          <a:xfrm>
            <a:off x="573840" y="812520"/>
            <a:ext cx="6411600" cy="4008600"/>
          </a:xfrm>
          <a:prstGeom prst="rect">
            <a:avLst/>
          </a:prstGeom>
          <a:ln w="0">
            <a:noFill/>
          </a:ln>
        </p:spPr>
      </p:sp>
      <p:sp>
        <p:nvSpPr>
          <p:cNvPr id="202" name="PlaceHolder 2"/>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buNone/>
            </a:pPr>
            <a:endParaRPr b="0" lang="de-DE" sz="1800" spc="-1" strike="noStrike">
              <a:solidFill>
                <a:srgbClr val="000000"/>
              </a:solidFill>
              <a:latin typeface="Arial"/>
            </a:endParaRPr>
          </a:p>
        </p:txBody>
      </p:sp>
      <p:pic>
        <p:nvPicPr>
          <p:cNvPr id="203" name="" descr=""/>
          <p:cNvPicPr/>
          <p:nvPr/>
        </p:nvPicPr>
        <p:blipFill>
          <a:blip r:embed="rId1"/>
          <a:stretch/>
        </p:blipFill>
        <p:spPr>
          <a:xfrm>
            <a:off x="540360" y="5220000"/>
            <a:ext cx="5939280" cy="2968560"/>
          </a:xfrm>
          <a:prstGeom prst="rect">
            <a:avLst/>
          </a:prstGeom>
          <a:ln w="0">
            <a:noFill/>
          </a:ln>
        </p:spPr>
      </p:pic>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sldImg"/>
          </p:nvPr>
        </p:nvSpPr>
        <p:spPr>
          <a:xfrm>
            <a:off x="573840" y="812520"/>
            <a:ext cx="6411600" cy="4008600"/>
          </a:xfrm>
          <a:prstGeom prst="rect">
            <a:avLst/>
          </a:prstGeom>
          <a:ln w="0">
            <a:noFill/>
          </a:ln>
        </p:spPr>
      </p:sp>
      <p:sp>
        <p:nvSpPr>
          <p:cNvPr id="205" name="PlaceHolder 2"/>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Nach einem Tsunami in Indien 2004, wurden Aravasi (Selbstbezeichnung von Menschen, die sich weder als vollständig weiblich noch männlich verstehen) aus offiziellen Sterberegistern und dem Zugang zu bestimmten Hilfsprogrammen ausgeschlossen.</a:t>
            </a:r>
            <a:endParaRPr b="0" lang="de-DE" sz="2000" spc="-1" strike="noStrike">
              <a:solidFill>
                <a:srgbClr val="000000"/>
              </a:solidFill>
              <a:latin typeface="Arial"/>
            </a:endParaRPr>
          </a:p>
          <a:p>
            <a:pPr marL="216000" indent="-216000">
              <a:lnSpc>
                <a:spcPct val="100000"/>
              </a:lnSpc>
              <a:buNone/>
              <a:tabLst>
                <a:tab algn="l" pos="0"/>
              </a:tabLst>
            </a:pPr>
            <a:endParaRPr b="0" lang="de-DE" sz="2000" spc="-1" strike="noStrike">
              <a:solidFill>
                <a:srgbClr val="000000"/>
              </a:solidFill>
              <a:latin typeface="Arial"/>
            </a:endParaRPr>
          </a:p>
          <a:p>
            <a:pPr marL="216000" indent="-216000">
              <a:lnSpc>
                <a:spcPct val="100000"/>
              </a:lnSpc>
              <a:buNone/>
              <a:tabLst>
                <a:tab algn="l" pos="0"/>
              </a:tabLst>
            </a:pPr>
            <a:r>
              <a:rPr b="0" lang="de-DE" sz="2000" spc="-1" strike="noStrike">
                <a:solidFill>
                  <a:srgbClr val="000000"/>
                </a:solidFill>
                <a:latin typeface="Arial"/>
              </a:rPr>
              <a:t>Premkumar, Shanthuru und Lina Atanasova. 1.6.2023. The disproportionate impact of climate crisis on the LGBTQIA2S+ community.  </a:t>
            </a:r>
            <a:r>
              <a:rPr b="0" lang="de-DE" sz="2000" spc="-1" strike="noStrike" u="sng">
                <a:solidFill>
                  <a:srgbClr val="000000"/>
                </a:solidFill>
                <a:uFillTx/>
                <a:latin typeface="Arial"/>
                <a:hlinkClick r:id="rId1"/>
              </a:rPr>
              <a:t>https://www.greenpeace.org/international/story/60078/impact-climate-crisis-lgbtqia2s-pride-month/</a:t>
            </a:r>
            <a:r>
              <a:rPr b="0" lang="de-DE" sz="2000" spc="-1" strike="noStrike">
                <a:solidFill>
                  <a:srgbClr val="000000"/>
                </a:solidFill>
                <a:latin typeface="Arial"/>
              </a:rPr>
              <a:t> (06.04.2024).</a:t>
            </a:r>
            <a:endParaRPr b="0" lang="de-DE" sz="2000" spc="-1" strike="noStrike">
              <a:solidFill>
                <a:srgbClr val="000000"/>
              </a:solidFill>
              <a:latin typeface="Arial"/>
            </a:endParaRPr>
          </a:p>
          <a:p>
            <a:pPr marL="216000" indent="-216000">
              <a:lnSpc>
                <a:spcPct val="100000"/>
              </a:lnSpc>
              <a:buNone/>
              <a:tabLst>
                <a:tab algn="l" pos="0"/>
              </a:tabLst>
            </a:pPr>
            <a:r>
              <a:rPr b="0" lang="de-DE" sz="2000" spc="-1" strike="noStrike">
                <a:solidFill>
                  <a:srgbClr val="000000"/>
                </a:solidFill>
                <a:latin typeface="Arial"/>
              </a:rPr>
              <a:t>KlimaQUEERechtigkeit</a:t>
            </a:r>
            <a:endParaRPr b="0" lang="de-DE" sz="2000" spc="-1" strike="noStrike">
              <a:solidFill>
                <a:srgbClr val="000000"/>
              </a:solidFill>
              <a:latin typeface="Arial"/>
            </a:endParaRPr>
          </a:p>
          <a:p>
            <a:pPr marL="216000" indent="-216000">
              <a:lnSpc>
                <a:spcPct val="100000"/>
              </a:lnSpc>
              <a:buNone/>
              <a:tabLst>
                <a:tab algn="l" pos="0"/>
              </a:tabLst>
            </a:pPr>
            <a:endParaRPr b="0" lang="de-DE" sz="2000" spc="-1" strike="noStrike">
              <a:solidFill>
                <a:srgbClr val="000000"/>
              </a:solidFill>
              <a:latin typeface="Arial"/>
            </a:endParaRPr>
          </a:p>
          <a:p>
            <a:pPr marL="216000" indent="-216000">
              <a:lnSpc>
                <a:spcPct val="100000"/>
              </a:lnSpc>
              <a:buNone/>
              <a:tabLst>
                <a:tab algn="l" pos="0"/>
              </a:tabLst>
            </a:pPr>
            <a:r>
              <a:rPr b="0" lang="de-DE" sz="2000" spc="-1" strike="noStrike" u="sng">
                <a:solidFill>
                  <a:srgbClr val="000000"/>
                </a:solidFill>
                <a:uFillTx/>
                <a:latin typeface="Arial"/>
                <a:hlinkClick r:id="rId2"/>
              </a:rPr>
              <a:t>https://odihpn.org/publication/aravanis-voiceless-victims-of-the-tsunami/</a:t>
            </a:r>
            <a:r>
              <a:rPr b="0" lang="de-DE" sz="2000" spc="-1" strike="noStrike">
                <a:solidFill>
                  <a:srgbClr val="000000"/>
                </a:solidFill>
                <a:latin typeface="Arial"/>
              </a:rPr>
              <a:t> </a:t>
            </a:r>
            <a:endParaRPr b="0" lang="de-DE" sz="2000" spc="-1" strike="noStrike">
              <a:solidFill>
                <a:srgbClr val="000000"/>
              </a:solidFill>
              <a:latin typeface="Arial"/>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sldImg"/>
          </p:nvPr>
        </p:nvSpPr>
        <p:spPr>
          <a:xfrm>
            <a:off x="573840" y="812520"/>
            <a:ext cx="6411600" cy="4008600"/>
          </a:xfrm>
          <a:prstGeom prst="rect">
            <a:avLst/>
          </a:prstGeom>
          <a:ln w="0">
            <a:noFill/>
          </a:ln>
        </p:spPr>
      </p:sp>
      <p:sp>
        <p:nvSpPr>
          <p:cNvPr id="207" name="PlaceHolder 2"/>
          <p:cNvSpPr>
            <a:spLocks noGrp="1"/>
          </p:cNvSpPr>
          <p:nvPr>
            <p:ph type="body"/>
          </p:nvPr>
        </p:nvSpPr>
        <p:spPr>
          <a:xfrm>
            <a:off x="756000" y="5078520"/>
            <a:ext cx="6047280" cy="4810680"/>
          </a:xfrm>
          <a:prstGeom prst="rect">
            <a:avLst/>
          </a:prstGeom>
          <a:noFill/>
          <a:ln w="0">
            <a:noFill/>
          </a:ln>
        </p:spPr>
        <p:txBody>
          <a:bodyPr lIns="0" rIns="0" tIns="0" bIns="0" anchor="t">
            <a:noAutofit/>
          </a:bodyPr>
          <a:p>
            <a:pPr marL="216000" indent="-216000">
              <a:lnSpc>
                <a:spcPct val="100000"/>
              </a:lnSpc>
              <a:buNone/>
              <a:tabLst>
                <a:tab algn="l" pos="0"/>
              </a:tabLst>
            </a:pPr>
            <a:r>
              <a:rPr b="0" lang="de-DE" sz="1200" spc="-1" strike="noStrike">
                <a:solidFill>
                  <a:srgbClr val="000000"/>
                </a:solidFill>
                <a:latin typeface="Arial"/>
              </a:rPr>
              <a:t>WAS KANN ICH FÜR MEHR</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GERECHTIGKEIT TUN?</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Hinterfragen: Versuche zu erkennen, wo es zu Ungerechtigkeiten kommt und inwiefern du Teil davon bist. Schaue dann, wie du diese Ungerechtigkeiten durchbrechen kannst. Ohne Input von außen ist die Reflexion manchmal schwierig. Also fang an, dich zu informieren.</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Empowerment: Es ist wichtig, dir Räume zu suchen oder zu schaffen, in denen du dich mit Menschen austauschen kannst, die ähnliche Erfahrungen machen und in denen ihr euch gegenseitig stärken könnt.</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Zuhören und Kritik ernst nehmen: Versuche den Menschen aktiv und wertschätzend zuzuhören, die von Diskriminierungen betroffen sind, und lerne ihre Perspektiven kennen. Wenn Kritik geäußert wird, muss sie ernst genommen werden.</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Sichtbarkeit: Überlege dir, welche Personen und Positionierungen mehr Raum bekommen als andere. Weiße Personen bekommen z. B. von den Medien häufig mehr Aufmerksamkeit als BIPoC. Versuche, weniger sichtbare Personen zu stärken und in den Fokus zu rücken.</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Zugänge ermöglichen: Oft fehlt das Bewusstsein für</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unterschiedliche Lebensrealitäten. Denk bei Gruppentreffen und Aktionen unterschiedliche Bedürfnisse mit, sodass möglichst viele Menschen mitmachen können.</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Solidarität: Nimm dir vor, Diskriminierungen aufzuzeigen und aktiv einzuschreiten, wenn diskriminierendes Verhalten passiert. Frage Menschen, die Diskriminierung erfahren haben, was sie sich wünschen und wie du sie am besten unterstützen kannst.</a:t>
            </a:r>
            <a:endParaRPr b="0" lang="de-DE" sz="1200" spc="-1" strike="noStrike">
              <a:solidFill>
                <a:srgbClr val="000000"/>
              </a:solidFill>
              <a:latin typeface="Arial"/>
            </a:endParaRPr>
          </a:p>
          <a:p>
            <a:pPr marL="216000" indent="-216000">
              <a:lnSpc>
                <a:spcPct val="100000"/>
              </a:lnSpc>
              <a:buNone/>
              <a:tabLst>
                <a:tab algn="l" pos="0"/>
              </a:tabLst>
            </a:pPr>
            <a:r>
              <a:rPr b="0" lang="de-DE" sz="1200" spc="-1" strike="noStrike">
                <a:solidFill>
                  <a:srgbClr val="000000"/>
                </a:solidFill>
                <a:latin typeface="Arial"/>
              </a:rPr>
              <a:t>Geschichte: Informiere dich über die Entstehung der Klimagerechtigkeitsbewegung, die Kämpfe von FrontlineCommunities, den Zusammenhang von Kolonialismus und Klimakrise und wie unterschiedliche Diskriminierungsformen entstanden sind</a:t>
            </a:r>
            <a:endParaRPr b="0" lang="de-DE"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21">
    <p:spTree>
      <p:nvGrpSpPr>
        <p:cNvPr id="1" name=""/>
        <p:cNvGrpSpPr/>
        <p:nvPr/>
      </p:nvGrpSpPr>
      <p:grpSpPr>
        <a:xfrm>
          <a:off x="0" y="0"/>
          <a:ext cx="0" cy="0"/>
          <a:chOff x="0" y="0"/>
          <a:chExt cx="0" cy="0"/>
        </a:xfrm>
      </p:grpSpPr>
      <p:sp>
        <p:nvSpPr>
          <p:cNvPr id="9"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0"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dt" idx="2"/>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spTree>
      <p:nvGrpSpPr>
        <p:cNvPr id="1" name=""/>
        <p:cNvGrpSpPr/>
        <p:nvPr/>
      </p:nvGrpSpPr>
      <p:grpSpPr>
        <a:xfrm>
          <a:off x="0" y="0"/>
          <a:ext cx="0" cy="0"/>
          <a:chOff x="0" y="0"/>
          <a:chExt cx="0" cy="0"/>
        </a:xfrm>
      </p:grpSpPr>
      <p:sp>
        <p:nvSpPr>
          <p:cNvPr id="20"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1" name="PlaceHolder 2"/>
          <p:cNvSpPr>
            <a:spLocks noGrp="1"/>
          </p:cNvSpPr>
          <p:nvPr>
            <p:ph type="subTitle"/>
          </p:nvPr>
        </p:nvSpPr>
        <p:spPr>
          <a:xfrm>
            <a:off x="503640" y="1474200"/>
            <a:ext cx="9068040" cy="3653280"/>
          </a:xfrm>
          <a:prstGeom prst="rect">
            <a:avLst/>
          </a:prstGeom>
          <a:noFill/>
          <a:ln w="0">
            <a:noFill/>
          </a:ln>
        </p:spPr>
        <p:txBody>
          <a:bodyPr lIns="0" rIns="0" tIns="0" bIns="0" anchor="ctr">
            <a:noAutofit/>
          </a:bodyPr>
          <a:p>
            <a:pPr indent="0" algn="ctr">
              <a:buNone/>
            </a:pPr>
            <a:endParaRPr b="0" lang="de-DE" sz="3200" spc="-1" strike="noStrike">
              <a:solidFill>
                <a:srgbClr val="000000"/>
              </a:solidFill>
              <a:latin typeface="Arial"/>
            </a:endParaRPr>
          </a:p>
        </p:txBody>
      </p:sp>
      <p:sp>
        <p:nvSpPr>
          <p:cNvPr id="4" name="PlaceHolder 3"/>
          <p:cNvSpPr>
            <a:spLocks noGrp="1"/>
          </p:cNvSpPr>
          <p:nvPr>
            <p:ph type="ftr" idx="3"/>
          </p:nvPr>
        </p:nvSpPr>
        <p:spPr/>
        <p:txBody>
          <a:bodyPr/>
          <a:p>
            <a:r>
              <a:t>Footer</a:t>
            </a:r>
          </a:p>
        </p:txBody>
      </p:sp>
      <p:sp>
        <p:nvSpPr>
          <p:cNvPr id="5" name="PlaceHolder 4"/>
          <p:cNvSpPr>
            <a:spLocks noGrp="1"/>
          </p:cNvSpPr>
          <p:nvPr>
            <p:ph type="dt" idx="4"/>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19">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9B731EB4-0CD6-4600-B2BB-515C7A7D3870}" type="slidenum">
              <a:t>&lt;#&gt;</a:t>
            </a:fld>
          </a:p>
        </p:txBody>
      </p:sp>
      <p:sp>
        <p:nvSpPr>
          <p:cNvPr id="4" name="PlaceHolder 3"/>
          <p:cNvSpPr>
            <a:spLocks noGrp="1"/>
          </p:cNvSpPr>
          <p:nvPr>
            <p:ph type="dt" idx="7"/>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1">
    <p:spTree>
      <p:nvGrpSpPr>
        <p:cNvPr id="1" name=""/>
        <p:cNvGrpSpPr/>
        <p:nvPr/>
      </p:nvGrpSpPr>
      <p:grpSpPr>
        <a:xfrm>
          <a:off x="0" y="0"/>
          <a:ext cx="0" cy="0"/>
          <a:chOff x="0" y="0"/>
          <a:chExt cx="0" cy="0"/>
        </a:xfrm>
      </p:grpSpPr>
      <p:sp>
        <p:nvSpPr>
          <p:cNvPr id="40"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41"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533E186D-B441-487F-84A7-60E6E1F3316F}" type="slidenum">
              <a:t>&lt;#&gt;</a:t>
            </a:fld>
          </a:p>
        </p:txBody>
      </p:sp>
      <p:sp>
        <p:nvSpPr>
          <p:cNvPr id="6" name="PlaceHolder 5"/>
          <p:cNvSpPr>
            <a:spLocks noGrp="1"/>
          </p:cNvSpPr>
          <p:nvPr>
            <p:ph type="dt" idx="10"/>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20">
    <p:spTree>
      <p:nvGrpSpPr>
        <p:cNvPr id="1" name=""/>
        <p:cNvGrpSpPr/>
        <p:nvPr/>
      </p:nvGrpSpPr>
      <p:grpSpPr>
        <a:xfrm>
          <a:off x="0" y="0"/>
          <a:ext cx="0" cy="0"/>
          <a:chOff x="0" y="0"/>
          <a:chExt cx="0" cy="0"/>
        </a:xfrm>
      </p:grpSpPr>
      <p:sp>
        <p:nvSpPr>
          <p:cNvPr id="48"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ffffff"/>
              </a:solidFill>
              <a:latin typeface="Arial"/>
            </a:endParaRPr>
          </a:p>
        </p:txBody>
      </p:sp>
      <p:sp>
        <p:nvSpPr>
          <p:cNvPr id="49" name="PlaceHolder 2"/>
          <p:cNvSpPr>
            <a:spLocks noGrp="1"/>
          </p:cNvSpPr>
          <p:nvPr>
            <p:ph type="subTitle"/>
          </p:nvPr>
        </p:nvSpPr>
        <p:spPr>
          <a:xfrm>
            <a:off x="503640" y="1474200"/>
            <a:ext cx="9068040" cy="3653280"/>
          </a:xfrm>
          <a:prstGeom prst="rect">
            <a:avLst/>
          </a:prstGeom>
          <a:noFill/>
          <a:ln w="0">
            <a:noFill/>
          </a:ln>
        </p:spPr>
        <p:txBody>
          <a:bodyPr lIns="0" rIns="0" tIns="0" bIns="0" anchor="ctr">
            <a:noAutofit/>
          </a:bodyPr>
          <a:p>
            <a:pPr indent="0" algn="ctr">
              <a:buNone/>
            </a:pPr>
            <a:endParaRPr b="0" lang="de-DE" sz="3200" spc="-1" strike="noStrike">
              <a:solidFill>
                <a:srgbClr val="ffffff"/>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2">
    <p:spTree>
      <p:nvGrpSpPr>
        <p:cNvPr id="1" name=""/>
        <p:cNvGrpSpPr/>
        <p:nvPr/>
      </p:nvGrpSpPr>
      <p:grpSpPr>
        <a:xfrm>
          <a:off x="0" y="0"/>
          <a:ext cx="0" cy="0"/>
          <a:chOff x="0" y="0"/>
          <a:chExt cx="0" cy="0"/>
        </a:xfrm>
      </p:grpSpPr>
      <p:sp>
        <p:nvSpPr>
          <p:cNvPr id="56"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ffffff"/>
              </a:solidFill>
              <a:latin typeface="Arial"/>
            </a:endParaRPr>
          </a:p>
        </p:txBody>
      </p:sp>
      <p:sp>
        <p:nvSpPr>
          <p:cNvPr id="57"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3">
    <p:spTree>
      <p:nvGrpSpPr>
        <p:cNvPr id="1" name=""/>
        <p:cNvGrpSpPr/>
        <p:nvPr/>
      </p:nvGrpSpPr>
      <p:grpSpPr>
        <a:xfrm>
          <a:off x="0" y="0"/>
          <a:ext cx="0" cy="0"/>
          <a:chOff x="0" y="0"/>
          <a:chExt cx="0" cy="0"/>
        </a:xfrm>
      </p:grpSpPr>
      <p:sp>
        <p:nvSpPr>
          <p:cNvPr id="66"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7"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dt" idx="12"/>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_">
    <p:spTree>
      <p:nvGrpSpPr>
        <p:cNvPr id="1" name=""/>
        <p:cNvGrpSpPr/>
        <p:nvPr/>
      </p:nvGrpSpPr>
      <p:grpSpPr>
        <a:xfrm>
          <a:off x="0" y="0"/>
          <a:ext cx="0" cy="0"/>
          <a:chOff x="0" y="0"/>
          <a:chExt cx="0" cy="0"/>
        </a:xfrm>
      </p:grpSpPr>
      <p:sp>
        <p:nvSpPr>
          <p:cNvPr id="77"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78"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3"/>
          </p:nvPr>
        </p:nvSpPr>
        <p:spPr/>
        <p:txBody>
          <a:bodyPr/>
          <a:p>
            <a:r>
              <a:t>Footer</a:t>
            </a:r>
          </a:p>
        </p:txBody>
      </p:sp>
      <p:sp>
        <p:nvSpPr>
          <p:cNvPr id="5" name="PlaceHolder 4"/>
          <p:cNvSpPr>
            <a:spLocks noGrp="1"/>
          </p:cNvSpPr>
          <p:nvPr>
            <p:ph type="sldNum" idx="14"/>
          </p:nvPr>
        </p:nvSpPr>
        <p:spPr/>
        <p:txBody>
          <a:bodyPr/>
          <a:p>
            <a:fld id="{A2C64877-1777-4F6A-AA0F-0AA288217380}" type="slidenum">
              <a:t>&lt;#&gt;</a:t>
            </a:fld>
          </a:p>
        </p:txBody>
      </p:sp>
      <p:sp>
        <p:nvSpPr>
          <p:cNvPr id="6" name="PlaceHolder 5"/>
          <p:cNvSpPr>
            <a:spLocks noGrp="1"/>
          </p:cNvSpPr>
          <p:nvPr>
            <p:ph type="dt" idx="15"/>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p:spTree>
      <p:nvGrpSpPr>
        <p:cNvPr id="1" name=""/>
        <p:cNvGrpSpPr/>
        <p:nvPr/>
      </p:nvGrpSpPr>
      <p:grpSpPr>
        <a:xfrm>
          <a:off x="0" y="0"/>
          <a:ext cx="0" cy="0"/>
          <a:chOff x="0" y="0"/>
          <a:chExt cx="0" cy="0"/>
        </a:xfrm>
      </p:grpSpPr>
      <p:sp>
        <p:nvSpPr>
          <p:cNvPr id="85"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6"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2">
    <p:spTree>
      <p:nvGrpSpPr>
        <p:cNvPr id="1" name=""/>
        <p:cNvGrpSpPr/>
        <p:nvPr/>
      </p:nvGrpSpPr>
      <p:grpSpPr>
        <a:xfrm>
          <a:off x="0" y="0"/>
          <a:ext cx="0" cy="0"/>
          <a:chOff x="0" y="0"/>
          <a:chExt cx="0" cy="0"/>
        </a:xfrm>
      </p:grpSpPr>
      <p:sp>
        <p:nvSpPr>
          <p:cNvPr id="92"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3" name="PlaceHolder 2"/>
          <p:cNvSpPr>
            <a:spLocks noGrp="1"/>
          </p:cNvSpPr>
          <p:nvPr>
            <p:ph/>
          </p:nvPr>
        </p:nvSpPr>
        <p:spPr>
          <a:xfrm>
            <a:off x="503640" y="1474200"/>
            <a:ext cx="9068040" cy="365328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5E9ECDB9-9F56-462F-B87B-D330CEFCFAA6}"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spTree>
      <p:nvGrpSpPr>
        <p:cNvPr id="1" name=""/>
        <p:cNvGrpSpPr/>
        <p:nvPr/>
      </p:nvGrpSpPr>
      <p:grpSpPr>
        <a:xfrm>
          <a:off x="0" y="0"/>
          <a:ext cx="0" cy="0"/>
          <a:chOff x="0" y="0"/>
          <a:chExt cx="0" cy="0"/>
        </a:xfrm>
      </p:grpSpPr>
      <p:sp>
        <p:nvSpPr>
          <p:cNvPr id="2" name="PlaceHolder 1"/>
          <p:cNvSpPr>
            <a:spLocks noGrp="1"/>
          </p:cNvSpPr>
          <p:nvPr>
            <p:ph type="ftr" idx="19"/>
          </p:nvPr>
        </p:nvSpPr>
        <p:spPr/>
        <p:txBody>
          <a:bodyPr/>
          <a:p>
            <a:r>
              <a:t>Footer</a:t>
            </a:r>
          </a:p>
        </p:txBody>
      </p:sp>
      <p:sp>
        <p:nvSpPr>
          <p:cNvPr id="3" name="PlaceHolder 2"/>
          <p:cNvSpPr>
            <a:spLocks noGrp="1"/>
          </p:cNvSpPr>
          <p:nvPr>
            <p:ph type="sldNum" idx="20"/>
          </p:nvPr>
        </p:nvSpPr>
        <p:spPr/>
        <p:txBody>
          <a:bodyPr/>
          <a:p>
            <a:fld id="{DF6B1F1D-B0B5-403A-B3A5-E113AB0107FB}" type="slidenum">
              <a:t>&lt;#&gt;</a:t>
            </a:fld>
          </a:p>
        </p:txBody>
      </p:sp>
      <p:sp>
        <p:nvSpPr>
          <p:cNvPr id="4" name="PlaceHolder 3"/>
          <p:cNvSpPr>
            <a:spLocks noGrp="1"/>
          </p:cNvSpPr>
          <p:nvPr>
            <p:ph type="dt" idx="21"/>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svg"/><Relationship Id="rId6"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svg"/><Relationship Id="rId6"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image" Target="../media/image2.png"/><Relationship Id="rId6"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image" Target="../media/image2.png"/><Relationship Id="rId6"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image" Target="../media/image2.png"/><Relationship Id="rId6"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5.png"/><Relationship Id="rId3" Type="http://schemas.openxmlformats.org/officeDocument/2006/relationships/image" Target="../media/image3.png"/><Relationship Id="rId4" Type="http://schemas.openxmlformats.org/officeDocument/2006/relationships/image" Target="../media/image4.svg"/><Relationship Id="rId5" Type="http://schemas.openxmlformats.org/officeDocument/2006/relationships/image" Target="../media/image2.png"/><Relationship Id="rId6"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3.png"/><Relationship Id="rId3" Type="http://schemas.openxmlformats.org/officeDocument/2006/relationships/image" Target="../media/image4.svg"/><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
          <p:cNvSpPr/>
          <p:nvPr/>
        </p:nvSpPr>
        <p:spPr>
          <a:xfrm>
            <a:off x="7512480" y="-2700000"/>
            <a:ext cx="89640" cy="426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de-DE" sz="1800" spc="-1" strike="noStrike">
              <a:solidFill>
                <a:srgbClr val="000000"/>
              </a:solidFill>
              <a:latin typeface="Arial"/>
            </a:endParaRPr>
          </a:p>
        </p:txBody>
      </p:sp>
      <p:pic>
        <p:nvPicPr>
          <p:cNvPr id="1" name="" descr=""/>
          <p:cNvPicPr/>
          <p:nvPr/>
        </p:nvPicPr>
        <p:blipFill>
          <a:blip r:embed="rId2"/>
          <a:stretch/>
        </p:blipFill>
        <p:spPr>
          <a:xfrm>
            <a:off x="8460000" y="5591880"/>
            <a:ext cx="1511640" cy="480600"/>
          </a:xfrm>
          <a:prstGeom prst="rect">
            <a:avLst/>
          </a:prstGeom>
          <a:ln w="0">
            <a:noFill/>
          </a:ln>
        </p:spPr>
      </p:pic>
      <p:pic>
        <p:nvPicPr>
          <p:cNvPr id="2" name="" descr=""/>
          <p:cNvPicPr/>
          <p:nvPr/>
        </p:nvPicPr>
        <p:blipFill>
          <a:blip r:embed="rId3"/>
          <a:stretch/>
        </p:blipFill>
        <p:spPr>
          <a:xfrm>
            <a:off x="7172640" y="5490000"/>
            <a:ext cx="1197000" cy="672840"/>
          </a:xfrm>
          <a:prstGeom prst="rect">
            <a:avLst/>
          </a:prstGeom>
          <a:ln w="0">
            <a:noFill/>
          </a:ln>
        </p:spPr>
      </p:pic>
      <p:pic>
        <p:nvPicPr>
          <p:cNvPr id="3" name="" descr=""/>
          <p:cNvPicPr/>
          <p:nvPr/>
        </p:nvPicPr>
        <p:blipFill>
          <a:blip r:embed="rId4">
            <a:extLst>
              <a:ext uri="{96DAC541-7B7A-43D3-8B79-37D633B846F1}">
                <asvg:svgBlip xmlns:asvg="http://schemas.microsoft.com/office/drawing/2016/SVG/main" r:embed="rId5"/>
              </a:ext>
            </a:extLst>
          </a:blip>
          <a:stretch/>
        </p:blipFill>
        <p:spPr>
          <a:xfrm>
            <a:off x="369000" y="5843520"/>
            <a:ext cx="728280" cy="258480"/>
          </a:xfrm>
          <a:prstGeom prst="rect">
            <a:avLst/>
          </a:prstGeom>
          <a:ln w="0">
            <a:noFill/>
          </a:ln>
        </p:spPr>
      </p:pic>
      <p:sp>
        <p:nvSpPr>
          <p:cNvPr id="4"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sp>
        <p:nvSpPr>
          <p:cNvPr id="5"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a:t>
            </a:r>
            <a:r>
              <a:rPr b="0" lang="de-DE" sz="1800" spc="-1" strike="noStrike">
                <a:solidFill>
                  <a:srgbClr val="000000"/>
                </a:solidFill>
                <a:latin typeface="Arial"/>
              </a:rPr>
              <a:t>the title text </a:t>
            </a:r>
            <a:r>
              <a:rPr b="0" lang="de-DE" sz="1800" spc="-1" strike="noStrike">
                <a:solidFill>
                  <a:srgbClr val="000000"/>
                </a:solidFill>
                <a:latin typeface="Arial"/>
              </a:rPr>
              <a:t>format</a:t>
            </a:r>
            <a:endParaRPr b="0" lang="de-DE" sz="1800" spc="-1" strike="noStrike">
              <a:solidFill>
                <a:srgbClr val="000000"/>
              </a:solidFill>
              <a:latin typeface="Arial"/>
            </a:endParaRPr>
          </a:p>
        </p:txBody>
      </p:sp>
      <p:sp>
        <p:nvSpPr>
          <p:cNvPr id="6"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
        <p:nvSpPr>
          <p:cNvPr id="7" name="PlaceHolder 3"/>
          <p:cNvSpPr>
            <a:spLocks noGrp="1"/>
          </p:cNvSpPr>
          <p:nvPr>
            <p:ph type="ftr" idx="1"/>
          </p:nvPr>
        </p:nvSpPr>
        <p:spPr>
          <a:xfrm>
            <a:off x="325800" y="5783760"/>
            <a:ext cx="6789240" cy="343800"/>
          </a:xfrm>
          <a:prstGeom prst="rect">
            <a:avLst/>
          </a:prstGeom>
          <a:noFill/>
          <a:ln w="0">
            <a:noFill/>
          </a:ln>
        </p:spPr>
        <p:txBody>
          <a:bodyPr lIns="0" rIns="0" tIns="0" bIns="0" anchor="t">
            <a:noAutofit/>
          </a:bodyPr>
          <a:lstStyle>
            <a:lvl1pPr indent="0" algn="ctr">
              <a:lnSpc>
                <a:spcPct val="100000"/>
              </a:lnSpc>
              <a:buNone/>
              <a:tabLst>
                <a:tab algn="l" pos="0"/>
              </a:tabLst>
              <a:defRPr b="1" lang="de-DE" sz="1400" spc="-1" strike="noStrike">
                <a:solidFill>
                  <a:srgbClr val="000000"/>
                </a:solidFill>
                <a:latin typeface="Atkinson Hyperlegible"/>
              </a:defRPr>
            </a:lvl1pPr>
          </a:lstStyle>
          <a:p>
            <a:pPr indent="0" algn="ctr">
              <a:lnSpc>
                <a:spcPct val="100000"/>
              </a:lnSpc>
              <a:buNone/>
              <a:tabLst>
                <a:tab algn="l" pos="0"/>
              </a:tabLst>
            </a:pPr>
            <a:r>
              <a:rPr b="1" lang="de-DE" sz="1400" spc="-1" strike="noStrike">
                <a:solidFill>
                  <a:srgbClr val="000000"/>
                </a:solidFill>
                <a:latin typeface="Atkinson Hyperlegible"/>
              </a:rPr>
              <a:t>&lt;footer&gt;</a:t>
            </a:r>
            <a:endParaRPr b="0" lang="de-DE" sz="1400" spc="-1" strike="noStrike">
              <a:solidFill>
                <a:srgbClr val="000000"/>
              </a:solidFill>
              <a:latin typeface="Times New Roman"/>
            </a:endParaRPr>
          </a:p>
        </p:txBody>
      </p:sp>
      <p:sp>
        <p:nvSpPr>
          <p:cNvPr id="8" name="PlaceHolder 4"/>
          <p:cNvSpPr>
            <a:spLocks noGrp="1"/>
          </p:cNvSpPr>
          <p:nvPr>
            <p:ph type="dt" idx="2"/>
          </p:nvPr>
        </p:nvSpPr>
        <p:spPr>
          <a:xfrm>
            <a:off x="367200" y="207000"/>
            <a:ext cx="143172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6"/>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 name=""/>
          <p:cNvSpPr/>
          <p:nvPr/>
        </p:nvSpPr>
        <p:spPr>
          <a:xfrm>
            <a:off x="7512480" y="-2700000"/>
            <a:ext cx="89640" cy="4269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de-DE" sz="1800" spc="-1" strike="noStrike">
              <a:solidFill>
                <a:srgbClr val="000000"/>
              </a:solidFill>
              <a:latin typeface="Arial"/>
            </a:endParaRPr>
          </a:p>
        </p:txBody>
      </p:sp>
      <p:pic>
        <p:nvPicPr>
          <p:cNvPr id="12" name="" descr=""/>
          <p:cNvPicPr/>
          <p:nvPr/>
        </p:nvPicPr>
        <p:blipFill>
          <a:blip r:embed="rId2"/>
          <a:stretch/>
        </p:blipFill>
        <p:spPr>
          <a:xfrm>
            <a:off x="8460000" y="5591880"/>
            <a:ext cx="1511640" cy="480600"/>
          </a:xfrm>
          <a:prstGeom prst="rect">
            <a:avLst/>
          </a:prstGeom>
          <a:ln w="0">
            <a:noFill/>
          </a:ln>
        </p:spPr>
      </p:pic>
      <p:pic>
        <p:nvPicPr>
          <p:cNvPr id="13" name="" descr=""/>
          <p:cNvPicPr/>
          <p:nvPr/>
        </p:nvPicPr>
        <p:blipFill>
          <a:blip r:embed="rId3"/>
          <a:stretch/>
        </p:blipFill>
        <p:spPr>
          <a:xfrm>
            <a:off x="7172640" y="5490000"/>
            <a:ext cx="1197000" cy="672840"/>
          </a:xfrm>
          <a:prstGeom prst="rect">
            <a:avLst/>
          </a:prstGeom>
          <a:ln w="0">
            <a:noFill/>
          </a:ln>
        </p:spPr>
      </p:pic>
      <p:pic>
        <p:nvPicPr>
          <p:cNvPr id="14" name="" descr=""/>
          <p:cNvPicPr/>
          <p:nvPr/>
        </p:nvPicPr>
        <p:blipFill>
          <a:blip r:embed="rId4">
            <a:extLst>
              <a:ext uri="{96DAC541-7B7A-43D3-8B79-37D633B846F1}">
                <asvg:svgBlip xmlns:asvg="http://schemas.microsoft.com/office/drawing/2016/SVG/main" r:embed="rId5"/>
              </a:ext>
            </a:extLst>
          </a:blip>
          <a:stretch/>
        </p:blipFill>
        <p:spPr>
          <a:xfrm>
            <a:off x="369000" y="5843520"/>
            <a:ext cx="728280" cy="258480"/>
          </a:xfrm>
          <a:prstGeom prst="rect">
            <a:avLst/>
          </a:prstGeom>
          <a:ln w="0">
            <a:noFill/>
          </a:ln>
        </p:spPr>
      </p:pic>
      <p:sp>
        <p:nvSpPr>
          <p:cNvPr id="15"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sp>
        <p:nvSpPr>
          <p:cNvPr id="16"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a:t>
            </a:r>
            <a:r>
              <a:rPr b="0" lang="de-DE" sz="1800" spc="-1" strike="noStrike">
                <a:solidFill>
                  <a:srgbClr val="000000"/>
                </a:solidFill>
                <a:latin typeface="Arial"/>
              </a:rPr>
              <a:t>format</a:t>
            </a:r>
            <a:endParaRPr b="0" lang="de-DE" sz="1800" spc="-1" strike="noStrike">
              <a:solidFill>
                <a:srgbClr val="000000"/>
              </a:solidFill>
              <a:latin typeface="Arial"/>
            </a:endParaRPr>
          </a:p>
        </p:txBody>
      </p:sp>
      <p:sp>
        <p:nvSpPr>
          <p:cNvPr id="17" name="PlaceHolder 2"/>
          <p:cNvSpPr>
            <a:spLocks noGrp="1"/>
          </p:cNvSpPr>
          <p:nvPr>
            <p:ph type="ftr" idx="3"/>
          </p:nvPr>
        </p:nvSpPr>
        <p:spPr>
          <a:xfrm>
            <a:off x="325800" y="5783760"/>
            <a:ext cx="6789240" cy="343800"/>
          </a:xfrm>
          <a:prstGeom prst="rect">
            <a:avLst/>
          </a:prstGeom>
          <a:noFill/>
          <a:ln w="0">
            <a:noFill/>
          </a:ln>
        </p:spPr>
        <p:txBody>
          <a:bodyPr lIns="0" rIns="0" tIns="0" bIns="0" anchor="t">
            <a:noAutofit/>
          </a:bodyPr>
          <a:lstStyle>
            <a:lvl1pPr indent="0" algn="ctr">
              <a:lnSpc>
                <a:spcPct val="100000"/>
              </a:lnSpc>
              <a:buNone/>
              <a:tabLst>
                <a:tab algn="l" pos="0"/>
              </a:tabLst>
              <a:defRPr b="1" lang="de-DE" sz="1400" spc="-1" strike="noStrike">
                <a:solidFill>
                  <a:srgbClr val="000000"/>
                </a:solidFill>
                <a:latin typeface="Atkinson Hyperlegible"/>
              </a:defRPr>
            </a:lvl1pPr>
          </a:lstStyle>
          <a:p>
            <a:pPr indent="0" algn="ctr">
              <a:lnSpc>
                <a:spcPct val="100000"/>
              </a:lnSpc>
              <a:buNone/>
              <a:tabLst>
                <a:tab algn="l" pos="0"/>
              </a:tabLst>
            </a:pPr>
            <a:r>
              <a:rPr b="1" lang="de-DE" sz="1400" spc="-1" strike="noStrike">
                <a:solidFill>
                  <a:srgbClr val="000000"/>
                </a:solidFill>
                <a:latin typeface="Atkinson Hyperlegible"/>
              </a:rPr>
              <a:t>&lt;footer&gt;</a:t>
            </a:r>
            <a:endParaRPr b="0" lang="de-DE" sz="1400" spc="-1" strike="noStrike">
              <a:solidFill>
                <a:srgbClr val="000000"/>
              </a:solidFill>
              <a:latin typeface="Times New Roman"/>
            </a:endParaRPr>
          </a:p>
        </p:txBody>
      </p:sp>
      <p:sp>
        <p:nvSpPr>
          <p:cNvPr id="18" name="PlaceHolder 3"/>
          <p:cNvSpPr>
            <a:spLocks noGrp="1"/>
          </p:cNvSpPr>
          <p:nvPr>
            <p:ph type="dt" idx="4"/>
          </p:nvPr>
        </p:nvSpPr>
        <p:spPr>
          <a:xfrm>
            <a:off x="367200" y="207000"/>
            <a:ext cx="143172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
        <p:nvSpPr>
          <p:cNvPr id="19" name="PlaceHolder 4"/>
          <p:cNvSpPr>
            <a:spLocks noGrp="1"/>
          </p:cNvSpPr>
          <p:nvPr>
            <p:ph type="body"/>
          </p:nvPr>
        </p:nvSpPr>
        <p:spPr>
          <a:xfrm>
            <a:off x="503640" y="1474200"/>
            <a:ext cx="9069120" cy="36540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Click to edit the outline text format</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Second Outline Level</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Third Outline Level</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Fourth Outline Level</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Fifth Outline Level</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Sixth Outline Level</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Seventh Outline Level</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c0ff"/>
        </a:solidFill>
      </p:bgPr>
    </p:bg>
    <p:spTree>
      <p:nvGrpSpPr>
        <p:cNvPr id="1" name=""/>
        <p:cNvGrpSpPr/>
        <p:nvPr/>
      </p:nvGrpSpPr>
      <p:grpSpPr>
        <a:xfrm>
          <a:off x="0" y="0"/>
          <a:ext cx="0" cy="0"/>
          <a:chOff x="0" y="0"/>
          <a:chExt cx="0" cy="0"/>
        </a:xfrm>
      </p:grpSpPr>
      <p:pic>
        <p:nvPicPr>
          <p:cNvPr id="22" name="" descr=""/>
          <p:cNvPicPr/>
          <p:nvPr/>
        </p:nvPicPr>
        <p:blipFill>
          <a:blip r:embed="rId2"/>
          <a:stretch/>
        </p:blipFill>
        <p:spPr>
          <a:xfrm>
            <a:off x="8370000" y="5580000"/>
            <a:ext cx="1631880" cy="402480"/>
          </a:xfrm>
          <a:prstGeom prst="rect">
            <a:avLst/>
          </a:prstGeom>
          <a:ln w="0">
            <a:noFill/>
          </a:ln>
        </p:spPr>
      </p:pic>
      <p:pic>
        <p:nvPicPr>
          <p:cNvPr id="23" name="" descr=""/>
          <p:cNvPicPr/>
          <p:nvPr/>
        </p:nvPicPr>
        <p:blipFill>
          <a:blip r:embed="rId3">
            <a:extLst>
              <a:ext uri="{96DAC541-7B7A-43D3-8B79-37D633B846F1}">
                <asvg:svgBlip xmlns:asvg="http://schemas.microsoft.com/office/drawing/2016/SVG/main" r:embed="rId4"/>
              </a:ext>
            </a:extLst>
          </a:blip>
          <a:stretch/>
        </p:blipFill>
        <p:spPr>
          <a:xfrm>
            <a:off x="369000" y="5843880"/>
            <a:ext cx="728280" cy="258480"/>
          </a:xfrm>
          <a:prstGeom prst="rect">
            <a:avLst/>
          </a:prstGeom>
          <a:ln w="0">
            <a:noFill/>
          </a:ln>
        </p:spPr>
      </p:pic>
      <p:sp>
        <p:nvSpPr>
          <p:cNvPr id="24"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pic>
        <p:nvPicPr>
          <p:cNvPr id="25" name="" descr=""/>
          <p:cNvPicPr/>
          <p:nvPr/>
        </p:nvPicPr>
        <p:blipFill>
          <a:blip r:embed="rId5"/>
          <a:stretch/>
        </p:blipFill>
        <p:spPr>
          <a:xfrm>
            <a:off x="7172640" y="5490000"/>
            <a:ext cx="1197000" cy="672840"/>
          </a:xfrm>
          <a:prstGeom prst="rect">
            <a:avLst/>
          </a:prstGeom>
          <a:ln w="0">
            <a:noFill/>
          </a:ln>
        </p:spPr>
      </p:pic>
      <p:sp>
        <p:nvSpPr>
          <p:cNvPr id="26" name="PlaceHolder 1"/>
          <p:cNvSpPr>
            <a:spLocks noGrp="1"/>
          </p:cNvSpPr>
          <p:nvPr>
            <p:ph type="ftr" idx="5"/>
          </p:nvPr>
        </p:nvSpPr>
        <p:spPr>
          <a:xfrm>
            <a:off x="367560" y="5738760"/>
            <a:ext cx="6271560" cy="433800"/>
          </a:xfrm>
          <a:prstGeom prst="rect">
            <a:avLst/>
          </a:prstGeom>
          <a:noFill/>
          <a:ln w="0">
            <a:noFill/>
          </a:ln>
        </p:spPr>
        <p:txBody>
          <a:bodyPr lIns="0" rIns="0" tIns="0" bIns="0" anchor="t">
            <a:noAutofit/>
          </a:bodyPr>
          <a:lstStyle>
            <a:lvl1pPr indent="0">
              <a:lnSpc>
                <a:spcPct val="100000"/>
              </a:lnSpc>
              <a:buNone/>
              <a:tabLst>
                <a:tab algn="l" pos="0"/>
              </a:tabLst>
              <a:defRPr b="0" lang="de-DE" sz="1400" spc="-1" strike="noStrike">
                <a:solidFill>
                  <a:srgbClr val="000000"/>
                </a:solidFill>
                <a:latin typeface="Times New Roman"/>
              </a:defRPr>
            </a:lvl1pPr>
          </a:lstStyle>
          <a:p>
            <a:pPr indent="0">
              <a:lnSpc>
                <a:spcPct val="100000"/>
              </a:lnSpc>
              <a:buNone/>
              <a:tabLst>
                <a:tab algn="l" pos="0"/>
              </a:tabLst>
            </a:pPr>
            <a:r>
              <a:rPr b="0" lang="de-DE" sz="1400" spc="-1" strike="noStrike">
                <a:solidFill>
                  <a:srgbClr val="000000"/>
                </a:solidFill>
                <a:latin typeface="Times New Roman"/>
              </a:rPr>
              <a:t>&lt;footer&gt;</a:t>
            </a:r>
            <a:endParaRPr b="0" lang="de-DE" sz="1400" spc="-1" strike="noStrike">
              <a:solidFill>
                <a:srgbClr val="000000"/>
              </a:solidFill>
              <a:latin typeface="Times New Roman"/>
            </a:endParaRPr>
          </a:p>
        </p:txBody>
      </p:sp>
      <p:sp>
        <p:nvSpPr>
          <p:cNvPr id="27" name="PlaceHolder 2"/>
          <p:cNvSpPr>
            <a:spLocks noGrp="1"/>
          </p:cNvSpPr>
          <p:nvPr>
            <p:ph type="sldNum" idx="6"/>
          </p:nvPr>
        </p:nvSpPr>
        <p:spPr>
          <a:xfrm>
            <a:off x="7557480" y="197280"/>
            <a:ext cx="2158560" cy="837000"/>
          </a:xfrm>
          <a:prstGeom prst="rect">
            <a:avLst/>
          </a:prstGeom>
          <a:noFill/>
          <a:ln w="0">
            <a:noFill/>
          </a:ln>
        </p:spPr>
        <p:txBody>
          <a:bodyPr lIns="0" rIns="0" tIns="0" bIns="0" anchor="t">
            <a:noAutofit/>
          </a:bodyPr>
          <a:lstStyle>
            <a:lvl1pPr indent="0" algn="r">
              <a:lnSpc>
                <a:spcPct val="100000"/>
              </a:lnSpc>
              <a:buNone/>
              <a:tabLst>
                <a:tab algn="l" pos="0"/>
              </a:tabLst>
              <a:defRPr b="0" lang="de-DE" sz="1400" spc="-1" strike="noStrike">
                <a:solidFill>
                  <a:srgbClr val="000000"/>
                </a:solidFill>
                <a:latin typeface="Atkinson Hyperlegible"/>
              </a:defRPr>
            </a:lvl1pPr>
          </a:lstStyle>
          <a:p>
            <a:pPr indent="0" algn="r">
              <a:lnSpc>
                <a:spcPct val="100000"/>
              </a:lnSpc>
              <a:buNone/>
              <a:tabLst>
                <a:tab algn="l" pos="0"/>
              </a:tabLst>
            </a:pPr>
            <a:fld id="{DF0AE908-AB7A-4F42-830B-677DC519CD43}" type="slidenum">
              <a:rPr b="0" lang="de-DE" sz="1400" spc="-1" strike="noStrike">
                <a:solidFill>
                  <a:srgbClr val="000000"/>
                </a:solidFill>
                <a:latin typeface="Atkinson Hyperlegible"/>
              </a:rPr>
              <a:t>&lt;number&gt;</a:t>
            </a:fld>
            <a:endParaRPr b="0" lang="de-DE" sz="1400" spc="-1" strike="noStrike">
              <a:solidFill>
                <a:srgbClr val="000000"/>
              </a:solidFill>
              <a:latin typeface="Times New Roman"/>
            </a:endParaRPr>
          </a:p>
        </p:txBody>
      </p:sp>
      <p:sp>
        <p:nvSpPr>
          <p:cNvPr id="28" name="PlaceHolder 3"/>
          <p:cNvSpPr>
            <a:spLocks noGrp="1"/>
          </p:cNvSpPr>
          <p:nvPr>
            <p:ph type="dt" idx="7"/>
          </p:nvPr>
        </p:nvSpPr>
        <p:spPr>
          <a:xfrm>
            <a:off x="319320" y="195480"/>
            <a:ext cx="11192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
        <p:nvSpPr>
          <p:cNvPr id="29" name="PlaceHolder 4"/>
          <p:cNvSpPr>
            <a:spLocks noGrp="1"/>
          </p:cNvSpPr>
          <p:nvPr>
            <p:ph type="title"/>
          </p:nvPr>
        </p:nvSpPr>
        <p:spPr>
          <a:xfrm>
            <a:off x="503640" y="251280"/>
            <a:ext cx="9069120" cy="105156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Click to edit the title text format</a:t>
            </a:r>
            <a:endParaRPr b="0" lang="de-DE" sz="4400" spc="-1" strike="noStrike">
              <a:solidFill>
                <a:srgbClr val="000000"/>
              </a:solidFill>
              <a:latin typeface="Arial"/>
            </a:endParaRPr>
          </a:p>
        </p:txBody>
      </p:sp>
      <p:sp>
        <p:nvSpPr>
          <p:cNvPr id="30" name="PlaceHolder 5"/>
          <p:cNvSpPr>
            <a:spLocks noGrp="1"/>
          </p:cNvSpPr>
          <p:nvPr>
            <p:ph type="body"/>
          </p:nvPr>
        </p:nvSpPr>
        <p:spPr>
          <a:xfrm>
            <a:off x="503640" y="1474200"/>
            <a:ext cx="9069120" cy="36540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Click to edit the outline text format</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Second Outline Level</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Third Outline Level</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Fourth Outline Level</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Fifth Outline Level</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Sixth Outline Level</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Seventh Outline Level</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6"/>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c0ff"/>
        </a:solidFill>
      </p:bgPr>
    </p:bg>
    <p:spTree>
      <p:nvGrpSpPr>
        <p:cNvPr id="1" name=""/>
        <p:cNvGrpSpPr/>
        <p:nvPr/>
      </p:nvGrpSpPr>
      <p:grpSpPr>
        <a:xfrm>
          <a:off x="0" y="0"/>
          <a:ext cx="0" cy="0"/>
          <a:chOff x="0" y="0"/>
          <a:chExt cx="0" cy="0"/>
        </a:xfrm>
      </p:grpSpPr>
      <p:pic>
        <p:nvPicPr>
          <p:cNvPr id="31" name="" descr=""/>
          <p:cNvPicPr/>
          <p:nvPr/>
        </p:nvPicPr>
        <p:blipFill>
          <a:blip r:embed="rId2"/>
          <a:stretch/>
        </p:blipFill>
        <p:spPr>
          <a:xfrm>
            <a:off x="8370000" y="5580000"/>
            <a:ext cx="1631880" cy="402480"/>
          </a:xfrm>
          <a:prstGeom prst="rect">
            <a:avLst/>
          </a:prstGeom>
          <a:ln w="0">
            <a:noFill/>
          </a:ln>
        </p:spPr>
      </p:pic>
      <p:pic>
        <p:nvPicPr>
          <p:cNvPr id="32" name="" descr=""/>
          <p:cNvPicPr/>
          <p:nvPr/>
        </p:nvPicPr>
        <p:blipFill>
          <a:blip r:embed="rId3">
            <a:extLst>
              <a:ext uri="{96DAC541-7B7A-43D3-8B79-37D633B846F1}">
                <asvg:svgBlip xmlns:asvg="http://schemas.microsoft.com/office/drawing/2016/SVG/main" r:embed="rId4"/>
              </a:ext>
            </a:extLst>
          </a:blip>
          <a:stretch/>
        </p:blipFill>
        <p:spPr>
          <a:xfrm>
            <a:off x="369000" y="5843880"/>
            <a:ext cx="728280" cy="258480"/>
          </a:xfrm>
          <a:prstGeom prst="rect">
            <a:avLst/>
          </a:prstGeom>
          <a:ln w="0">
            <a:noFill/>
          </a:ln>
        </p:spPr>
      </p:pic>
      <p:sp>
        <p:nvSpPr>
          <p:cNvPr id="33"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pic>
        <p:nvPicPr>
          <p:cNvPr id="34" name="" descr=""/>
          <p:cNvPicPr/>
          <p:nvPr/>
        </p:nvPicPr>
        <p:blipFill>
          <a:blip r:embed="rId5"/>
          <a:stretch/>
        </p:blipFill>
        <p:spPr>
          <a:xfrm>
            <a:off x="7172640" y="5490000"/>
            <a:ext cx="1197000" cy="672840"/>
          </a:xfrm>
          <a:prstGeom prst="rect">
            <a:avLst/>
          </a:prstGeom>
          <a:ln w="0">
            <a:noFill/>
          </a:ln>
        </p:spPr>
      </p:pic>
      <p:sp>
        <p:nvSpPr>
          <p:cNvPr id="35"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format</a:t>
            </a:r>
            <a:endParaRPr b="0" lang="de-DE" sz="1800" spc="-1" strike="noStrike">
              <a:solidFill>
                <a:srgbClr val="000000"/>
              </a:solidFill>
              <a:latin typeface="Arial"/>
            </a:endParaRPr>
          </a:p>
        </p:txBody>
      </p:sp>
      <p:sp>
        <p:nvSpPr>
          <p:cNvPr id="36"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
        <p:nvSpPr>
          <p:cNvPr id="37" name="PlaceHolder 3"/>
          <p:cNvSpPr>
            <a:spLocks noGrp="1"/>
          </p:cNvSpPr>
          <p:nvPr>
            <p:ph type="ftr" idx="8"/>
          </p:nvPr>
        </p:nvSpPr>
        <p:spPr>
          <a:xfrm>
            <a:off x="367560" y="5738760"/>
            <a:ext cx="6271560" cy="433800"/>
          </a:xfrm>
          <a:prstGeom prst="rect">
            <a:avLst/>
          </a:prstGeom>
          <a:noFill/>
          <a:ln w="0">
            <a:noFill/>
          </a:ln>
        </p:spPr>
        <p:txBody>
          <a:bodyPr lIns="0" rIns="0" tIns="0" bIns="0" anchor="t">
            <a:noAutofit/>
          </a:bodyPr>
          <a:lstStyle>
            <a:lvl1pPr indent="0">
              <a:lnSpc>
                <a:spcPct val="100000"/>
              </a:lnSpc>
              <a:buNone/>
              <a:tabLst>
                <a:tab algn="l" pos="0"/>
              </a:tabLst>
              <a:defRPr b="0" lang="de-DE" sz="1400" spc="-1" strike="noStrike">
                <a:solidFill>
                  <a:srgbClr val="000000"/>
                </a:solidFill>
                <a:latin typeface="Times New Roman"/>
              </a:defRPr>
            </a:lvl1pPr>
          </a:lstStyle>
          <a:p>
            <a:pPr indent="0">
              <a:lnSpc>
                <a:spcPct val="100000"/>
              </a:lnSpc>
              <a:buNone/>
              <a:tabLst>
                <a:tab algn="l" pos="0"/>
              </a:tabLst>
            </a:pPr>
            <a:r>
              <a:rPr b="0" lang="de-DE" sz="1400" spc="-1" strike="noStrike">
                <a:solidFill>
                  <a:srgbClr val="000000"/>
                </a:solidFill>
                <a:latin typeface="Times New Roman"/>
              </a:rPr>
              <a:t>&lt;footer&gt;</a:t>
            </a:r>
            <a:endParaRPr b="0" lang="de-DE" sz="1400" spc="-1" strike="noStrike">
              <a:solidFill>
                <a:srgbClr val="000000"/>
              </a:solidFill>
              <a:latin typeface="Times New Roman"/>
            </a:endParaRPr>
          </a:p>
        </p:txBody>
      </p:sp>
      <p:sp>
        <p:nvSpPr>
          <p:cNvPr id="38" name="PlaceHolder 4"/>
          <p:cNvSpPr>
            <a:spLocks noGrp="1"/>
          </p:cNvSpPr>
          <p:nvPr>
            <p:ph type="sldNum" idx="9"/>
          </p:nvPr>
        </p:nvSpPr>
        <p:spPr>
          <a:xfrm>
            <a:off x="7557480" y="197280"/>
            <a:ext cx="2158560" cy="837000"/>
          </a:xfrm>
          <a:prstGeom prst="rect">
            <a:avLst/>
          </a:prstGeom>
          <a:noFill/>
          <a:ln w="0">
            <a:noFill/>
          </a:ln>
        </p:spPr>
        <p:txBody>
          <a:bodyPr lIns="0" rIns="0" tIns="0" bIns="0" anchor="t">
            <a:noAutofit/>
          </a:bodyPr>
          <a:lstStyle>
            <a:lvl1pPr indent="0" algn="r">
              <a:lnSpc>
                <a:spcPct val="100000"/>
              </a:lnSpc>
              <a:buNone/>
              <a:tabLst>
                <a:tab algn="l" pos="0"/>
              </a:tabLst>
              <a:defRPr b="0" lang="de-DE" sz="1400" spc="-1" strike="noStrike">
                <a:solidFill>
                  <a:srgbClr val="000000"/>
                </a:solidFill>
                <a:latin typeface="Atkinson Hyperlegible"/>
              </a:defRPr>
            </a:lvl1pPr>
          </a:lstStyle>
          <a:p>
            <a:pPr indent="0" algn="r">
              <a:lnSpc>
                <a:spcPct val="100000"/>
              </a:lnSpc>
              <a:buNone/>
              <a:tabLst>
                <a:tab algn="l" pos="0"/>
              </a:tabLst>
            </a:pPr>
            <a:fld id="{9079CF23-5786-42FE-89B9-65CA3785B665}" type="slidenum">
              <a:rPr b="0" lang="de-DE" sz="1400" spc="-1" strike="noStrike">
                <a:solidFill>
                  <a:srgbClr val="000000"/>
                </a:solidFill>
                <a:latin typeface="Atkinson Hyperlegible"/>
              </a:rPr>
              <a:t>&lt;number&gt;</a:t>
            </a:fld>
            <a:endParaRPr b="0" lang="de-DE" sz="1400" spc="-1" strike="noStrike">
              <a:solidFill>
                <a:srgbClr val="000000"/>
              </a:solidFill>
              <a:latin typeface="Times New Roman"/>
            </a:endParaRPr>
          </a:p>
        </p:txBody>
      </p:sp>
      <p:sp>
        <p:nvSpPr>
          <p:cNvPr id="39" name="PlaceHolder 5"/>
          <p:cNvSpPr>
            <a:spLocks noGrp="1"/>
          </p:cNvSpPr>
          <p:nvPr>
            <p:ph type="dt" idx="10"/>
          </p:nvPr>
        </p:nvSpPr>
        <p:spPr>
          <a:xfrm>
            <a:off x="319320" y="195480"/>
            <a:ext cx="11192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6"/>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4a47a"/>
        </a:solidFill>
      </p:bgPr>
    </p:bg>
    <p:spTree>
      <p:nvGrpSpPr>
        <p:cNvPr id="1" name=""/>
        <p:cNvGrpSpPr/>
        <p:nvPr/>
      </p:nvGrpSpPr>
      <p:grpSpPr>
        <a:xfrm>
          <a:off x="0" y="0"/>
          <a:ext cx="0" cy="0"/>
          <a:chOff x="0" y="0"/>
          <a:chExt cx="0" cy="0"/>
        </a:xfrm>
      </p:grpSpPr>
      <p:pic>
        <p:nvPicPr>
          <p:cNvPr id="42" name="" descr=""/>
          <p:cNvPicPr/>
          <p:nvPr/>
        </p:nvPicPr>
        <p:blipFill>
          <a:blip r:embed="rId2"/>
          <a:stretch/>
        </p:blipFill>
        <p:spPr>
          <a:xfrm>
            <a:off x="8370000" y="5580000"/>
            <a:ext cx="1630080" cy="402120"/>
          </a:xfrm>
          <a:prstGeom prst="rect">
            <a:avLst/>
          </a:prstGeom>
          <a:ln w="0">
            <a:noFill/>
          </a:ln>
        </p:spPr>
      </p:pic>
      <p:pic>
        <p:nvPicPr>
          <p:cNvPr id="43" name="" descr=""/>
          <p:cNvPicPr/>
          <p:nvPr/>
        </p:nvPicPr>
        <p:blipFill>
          <a:blip r:embed="rId3">
            <a:extLst>
              <a:ext uri="{96DAC541-7B7A-43D3-8B79-37D633B846F1}">
                <asvg:svgBlip xmlns:asvg="http://schemas.microsoft.com/office/drawing/2016/SVG/main" r:embed="rId4"/>
              </a:ext>
            </a:extLst>
          </a:blip>
          <a:stretch/>
        </p:blipFill>
        <p:spPr>
          <a:xfrm>
            <a:off x="369000" y="5843880"/>
            <a:ext cx="728280" cy="258480"/>
          </a:xfrm>
          <a:prstGeom prst="rect">
            <a:avLst/>
          </a:prstGeom>
          <a:ln w="0">
            <a:noFill/>
          </a:ln>
        </p:spPr>
      </p:pic>
      <p:sp>
        <p:nvSpPr>
          <p:cNvPr id="44"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ffffff"/>
                </a:solidFill>
                <a:latin typeface="Atkinson Hyperlegible"/>
              </a:rPr>
              <a:t>www-endlich-wachstum.de</a:t>
            </a:r>
            <a:endParaRPr b="0" lang="de-DE" sz="1000" spc="-1" strike="noStrike">
              <a:solidFill>
                <a:srgbClr val="ffffff"/>
              </a:solidFill>
              <a:latin typeface="Arial"/>
            </a:endParaRPr>
          </a:p>
        </p:txBody>
      </p:sp>
      <p:pic>
        <p:nvPicPr>
          <p:cNvPr id="45" name="" descr=""/>
          <p:cNvPicPr/>
          <p:nvPr/>
        </p:nvPicPr>
        <p:blipFill>
          <a:blip r:embed="rId5"/>
          <a:stretch/>
        </p:blipFill>
        <p:spPr>
          <a:xfrm>
            <a:off x="7172640" y="5490000"/>
            <a:ext cx="1197000" cy="672840"/>
          </a:xfrm>
          <a:prstGeom prst="rect">
            <a:avLst/>
          </a:prstGeom>
          <a:ln w="0">
            <a:noFill/>
          </a:ln>
        </p:spPr>
      </p:pic>
      <p:sp>
        <p:nvSpPr>
          <p:cNvPr id="46"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ffffff"/>
                </a:solidFill>
                <a:latin typeface="Arial"/>
              </a:rPr>
              <a:t>Click to edit the title text format</a:t>
            </a:r>
            <a:endParaRPr b="0" lang="de-DE" sz="1800" spc="-1" strike="noStrike">
              <a:solidFill>
                <a:srgbClr val="ffffff"/>
              </a:solidFill>
              <a:latin typeface="Arial"/>
            </a:endParaRPr>
          </a:p>
        </p:txBody>
      </p:sp>
      <p:sp>
        <p:nvSpPr>
          <p:cNvPr id="47" name="PlaceHolder 2"/>
          <p:cNvSpPr>
            <a:spLocks noGrp="1"/>
          </p:cNvSpPr>
          <p:nvPr>
            <p:ph type="body"/>
          </p:nvPr>
        </p:nvSpPr>
        <p:spPr>
          <a:xfrm>
            <a:off x="503640" y="1474200"/>
            <a:ext cx="9069120" cy="365400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de-DE" sz="3200" spc="-1" strike="noStrike">
                <a:solidFill>
                  <a:srgbClr val="ffffff"/>
                </a:solidFill>
                <a:latin typeface="Arial"/>
              </a:rPr>
              <a:t>Click to edit the outline text format</a:t>
            </a:r>
            <a:endParaRPr b="0" lang="de-DE"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de-DE" sz="2800" spc="-1" strike="noStrike">
                <a:solidFill>
                  <a:srgbClr val="ffffff"/>
                </a:solidFill>
                <a:latin typeface="Arial"/>
              </a:rPr>
              <a:t>Second Outline Level</a:t>
            </a:r>
            <a:endParaRPr b="0" lang="de-DE"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de-DE" sz="2400" spc="-1" strike="noStrike">
                <a:solidFill>
                  <a:srgbClr val="ffffff"/>
                </a:solidFill>
                <a:latin typeface="Arial"/>
              </a:rPr>
              <a:t>Third Outline Level</a:t>
            </a:r>
            <a:endParaRPr b="0" lang="de-DE"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de-DE" sz="2000" spc="-1" strike="noStrike">
                <a:solidFill>
                  <a:srgbClr val="ffffff"/>
                </a:solidFill>
                <a:latin typeface="Arial"/>
              </a:rPr>
              <a:t>Fourth Outline Level</a:t>
            </a:r>
            <a:endParaRPr b="0" lang="de-DE"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de-DE" sz="2000" spc="-1" strike="noStrike">
                <a:solidFill>
                  <a:srgbClr val="ffffff"/>
                </a:solidFill>
                <a:latin typeface="Arial"/>
              </a:rPr>
              <a:t>Fifth Outline Level</a:t>
            </a:r>
            <a:endParaRPr b="0" lang="de-DE"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de-DE" sz="2000" spc="-1" strike="noStrike">
                <a:solidFill>
                  <a:srgbClr val="ffffff"/>
                </a:solidFill>
                <a:latin typeface="Arial"/>
              </a:rPr>
              <a:t>Sixth Outline Level</a:t>
            </a:r>
            <a:endParaRPr b="0" lang="de-DE"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de-DE" sz="2000" spc="-1" strike="noStrike">
                <a:solidFill>
                  <a:srgbClr val="ffffff"/>
                </a:solidFill>
                <a:latin typeface="Arial"/>
              </a:rPr>
              <a:t>Seventh Outline Level</a:t>
            </a:r>
            <a:endParaRPr b="0" lang="de-DE"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7" r:id="rId6"/>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4a47a"/>
        </a:solidFill>
      </p:bgPr>
    </p:bg>
    <p:spTree>
      <p:nvGrpSpPr>
        <p:cNvPr id="1" name=""/>
        <p:cNvGrpSpPr/>
        <p:nvPr/>
      </p:nvGrpSpPr>
      <p:grpSpPr>
        <a:xfrm>
          <a:off x="0" y="0"/>
          <a:ext cx="0" cy="0"/>
          <a:chOff x="0" y="0"/>
          <a:chExt cx="0" cy="0"/>
        </a:xfrm>
      </p:grpSpPr>
      <p:pic>
        <p:nvPicPr>
          <p:cNvPr id="50" name="" descr=""/>
          <p:cNvPicPr/>
          <p:nvPr/>
        </p:nvPicPr>
        <p:blipFill>
          <a:blip r:embed="rId2"/>
          <a:stretch/>
        </p:blipFill>
        <p:spPr>
          <a:xfrm>
            <a:off x="8370000" y="5580000"/>
            <a:ext cx="1630080" cy="402120"/>
          </a:xfrm>
          <a:prstGeom prst="rect">
            <a:avLst/>
          </a:prstGeom>
          <a:ln w="0">
            <a:noFill/>
          </a:ln>
        </p:spPr>
      </p:pic>
      <p:pic>
        <p:nvPicPr>
          <p:cNvPr id="51" name="" descr=""/>
          <p:cNvPicPr/>
          <p:nvPr/>
        </p:nvPicPr>
        <p:blipFill>
          <a:blip r:embed="rId3">
            <a:extLst>
              <a:ext uri="{96DAC541-7B7A-43D3-8B79-37D633B846F1}">
                <asvg:svgBlip xmlns:asvg="http://schemas.microsoft.com/office/drawing/2016/SVG/main" r:embed="rId4"/>
              </a:ext>
            </a:extLst>
          </a:blip>
          <a:stretch/>
        </p:blipFill>
        <p:spPr>
          <a:xfrm>
            <a:off x="369000" y="5843880"/>
            <a:ext cx="728280" cy="258480"/>
          </a:xfrm>
          <a:prstGeom prst="rect">
            <a:avLst/>
          </a:prstGeom>
          <a:ln w="0">
            <a:noFill/>
          </a:ln>
        </p:spPr>
      </p:pic>
      <p:sp>
        <p:nvSpPr>
          <p:cNvPr id="52"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ffffff"/>
                </a:solidFill>
                <a:latin typeface="Atkinson Hyperlegible"/>
              </a:rPr>
              <a:t>www-endlich-wachstum.de</a:t>
            </a:r>
            <a:endParaRPr b="0" lang="de-DE" sz="1000" spc="-1" strike="noStrike">
              <a:solidFill>
                <a:srgbClr val="ffffff"/>
              </a:solidFill>
              <a:latin typeface="Arial"/>
            </a:endParaRPr>
          </a:p>
        </p:txBody>
      </p:sp>
      <p:pic>
        <p:nvPicPr>
          <p:cNvPr id="53" name="" descr=""/>
          <p:cNvPicPr/>
          <p:nvPr/>
        </p:nvPicPr>
        <p:blipFill>
          <a:blip r:embed="rId5"/>
          <a:stretch/>
        </p:blipFill>
        <p:spPr>
          <a:xfrm>
            <a:off x="7172640" y="5490000"/>
            <a:ext cx="1197000" cy="672840"/>
          </a:xfrm>
          <a:prstGeom prst="rect">
            <a:avLst/>
          </a:prstGeom>
          <a:ln w="0">
            <a:noFill/>
          </a:ln>
        </p:spPr>
      </p:pic>
      <p:sp>
        <p:nvSpPr>
          <p:cNvPr id="54"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ffffff"/>
                </a:solidFill>
                <a:latin typeface="Arial"/>
              </a:rPr>
              <a:t>Click to edit the title text format</a:t>
            </a:r>
            <a:endParaRPr b="0" lang="de-DE" sz="1800" spc="-1" strike="noStrike">
              <a:solidFill>
                <a:srgbClr val="ffffff"/>
              </a:solidFill>
              <a:latin typeface="Arial"/>
            </a:endParaRPr>
          </a:p>
        </p:txBody>
      </p:sp>
      <p:sp>
        <p:nvSpPr>
          <p:cNvPr id="55"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de-DE" sz="1800" spc="-1" strike="noStrike">
                <a:solidFill>
                  <a:srgbClr val="ffffff"/>
                </a:solidFill>
                <a:latin typeface="Arial"/>
              </a:rPr>
              <a:t>Click to edit the outline text format</a:t>
            </a:r>
            <a:endParaRPr b="0" lang="de-DE"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de-DE" sz="1800" spc="-1" strike="noStrike">
                <a:solidFill>
                  <a:srgbClr val="ffffff"/>
                </a:solidFill>
                <a:latin typeface="Arial"/>
              </a:rPr>
              <a:t>Second Outline Level</a:t>
            </a:r>
            <a:endParaRPr b="0" lang="de-DE"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de-DE" sz="1800" spc="-1" strike="noStrike">
                <a:solidFill>
                  <a:srgbClr val="ffffff"/>
                </a:solidFill>
                <a:latin typeface="Arial"/>
              </a:rPr>
              <a:t>Third Outline Level</a:t>
            </a:r>
            <a:endParaRPr b="0" lang="de-DE"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de-DE" sz="1800" spc="-1" strike="noStrike">
                <a:solidFill>
                  <a:srgbClr val="ffffff"/>
                </a:solidFill>
                <a:latin typeface="Arial"/>
              </a:rPr>
              <a:t>Fourth Outline Level</a:t>
            </a:r>
            <a:endParaRPr b="0" lang="de-DE"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de-DE" sz="1800" spc="-1" strike="noStrike">
                <a:solidFill>
                  <a:srgbClr val="ffffff"/>
                </a:solidFill>
                <a:latin typeface="Arial"/>
              </a:rPr>
              <a:t>Fifth Outline Level</a:t>
            </a:r>
            <a:endParaRPr b="0" lang="de-DE"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de-DE" sz="1800" spc="-1" strike="noStrike">
                <a:solidFill>
                  <a:srgbClr val="ffffff"/>
                </a:solidFill>
                <a:latin typeface="Arial"/>
              </a:rPr>
              <a:t>Sixth Outline Level</a:t>
            </a:r>
            <a:endParaRPr b="0" lang="de-DE"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de-DE" sz="1800" spc="-1" strike="noStrike">
                <a:solidFill>
                  <a:srgbClr val="ffffff"/>
                </a:solidFill>
                <a:latin typeface="Arial"/>
              </a:rPr>
              <a:t>Seventh Outline Level</a:t>
            </a:r>
            <a:endParaRPr b="0" lang="de-DE"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9" r:id="rId6"/>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8" name="" descr=""/>
          <p:cNvPicPr/>
          <p:nvPr/>
        </p:nvPicPr>
        <p:blipFill>
          <a:blip r:embed="rId2">
            <a:extLst>
              <a:ext uri="{96DAC541-7B7A-43D3-8B79-37D633B846F1}">
                <asvg:svgBlip xmlns:asvg="http://schemas.microsoft.com/office/drawing/2016/SVG/main" r:embed="rId3"/>
              </a:ext>
            </a:extLst>
          </a:blip>
          <a:stretch/>
        </p:blipFill>
        <p:spPr>
          <a:xfrm>
            <a:off x="369000" y="5843880"/>
            <a:ext cx="728280" cy="258480"/>
          </a:xfrm>
          <a:prstGeom prst="rect">
            <a:avLst/>
          </a:prstGeom>
          <a:ln w="0">
            <a:noFill/>
          </a:ln>
        </p:spPr>
      </p:pic>
      <p:sp>
        <p:nvSpPr>
          <p:cNvPr id="59"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pic>
        <p:nvPicPr>
          <p:cNvPr id="60" name="" descr=""/>
          <p:cNvPicPr/>
          <p:nvPr/>
        </p:nvPicPr>
        <p:blipFill>
          <a:blip r:embed="rId4"/>
          <a:stretch/>
        </p:blipFill>
        <p:spPr>
          <a:xfrm>
            <a:off x="7172640" y="5490000"/>
            <a:ext cx="1197000" cy="672840"/>
          </a:xfrm>
          <a:prstGeom prst="rect">
            <a:avLst/>
          </a:prstGeom>
          <a:ln w="0">
            <a:noFill/>
          </a:ln>
        </p:spPr>
      </p:pic>
      <p:pic>
        <p:nvPicPr>
          <p:cNvPr id="61" name="" descr=""/>
          <p:cNvPicPr/>
          <p:nvPr/>
        </p:nvPicPr>
        <p:blipFill>
          <a:blip r:embed="rId5"/>
          <a:stretch/>
        </p:blipFill>
        <p:spPr>
          <a:xfrm>
            <a:off x="8460000" y="5591880"/>
            <a:ext cx="1511640" cy="480600"/>
          </a:xfrm>
          <a:prstGeom prst="rect">
            <a:avLst/>
          </a:prstGeom>
          <a:ln w="0">
            <a:noFill/>
          </a:ln>
        </p:spPr>
      </p:pic>
      <p:sp>
        <p:nvSpPr>
          <p:cNvPr id="62"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format</a:t>
            </a:r>
            <a:endParaRPr b="0" lang="de-DE" sz="1800" spc="-1" strike="noStrike">
              <a:solidFill>
                <a:srgbClr val="000000"/>
              </a:solidFill>
              <a:latin typeface="Arial"/>
            </a:endParaRPr>
          </a:p>
        </p:txBody>
      </p:sp>
      <p:sp>
        <p:nvSpPr>
          <p:cNvPr id="63"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
        <p:nvSpPr>
          <p:cNvPr id="64" name="PlaceHolder 3"/>
          <p:cNvSpPr>
            <a:spLocks noGrp="1"/>
          </p:cNvSpPr>
          <p:nvPr>
            <p:ph type="ftr" idx="11"/>
          </p:nvPr>
        </p:nvSpPr>
        <p:spPr>
          <a:xfrm>
            <a:off x="398160" y="5748120"/>
            <a:ext cx="6789240" cy="343800"/>
          </a:xfrm>
          <a:prstGeom prst="rect">
            <a:avLst/>
          </a:prstGeom>
          <a:noFill/>
          <a:ln w="0">
            <a:noFill/>
          </a:ln>
        </p:spPr>
        <p:txBody>
          <a:bodyPr lIns="0" rIns="0" tIns="0" bIns="0" anchor="t">
            <a:noAutofit/>
          </a:bodyPr>
          <a:lstStyle>
            <a:lvl1pPr indent="0" algn="ctr">
              <a:lnSpc>
                <a:spcPct val="100000"/>
              </a:lnSpc>
              <a:buNone/>
              <a:tabLst>
                <a:tab algn="l" pos="0"/>
              </a:tabLst>
              <a:defRPr b="0" lang="de-DE" sz="1400" spc="-1" strike="noStrike">
                <a:solidFill>
                  <a:srgbClr val="000000"/>
                </a:solidFill>
                <a:latin typeface="Atkinson Hyperlegible"/>
              </a:defRPr>
            </a:lvl1pPr>
          </a:lstStyle>
          <a:p>
            <a:pPr indent="0" algn="ctr">
              <a:lnSpc>
                <a:spcPct val="100000"/>
              </a:lnSpc>
              <a:buNone/>
              <a:tabLst>
                <a:tab algn="l" pos="0"/>
              </a:tabLst>
            </a:pPr>
            <a:r>
              <a:rPr b="0" lang="de-DE" sz="1400" spc="-1" strike="noStrike">
                <a:solidFill>
                  <a:srgbClr val="000000"/>
                </a:solidFill>
                <a:latin typeface="Atkinson Hyperlegible"/>
              </a:rPr>
              <a:t>&lt;footer&gt;</a:t>
            </a:r>
            <a:endParaRPr b="0" lang="de-DE" sz="1400" spc="-1" strike="noStrike">
              <a:solidFill>
                <a:srgbClr val="000000"/>
              </a:solidFill>
              <a:latin typeface="Times New Roman"/>
            </a:endParaRPr>
          </a:p>
        </p:txBody>
      </p:sp>
      <p:sp>
        <p:nvSpPr>
          <p:cNvPr id="65" name="PlaceHolder 4"/>
          <p:cNvSpPr>
            <a:spLocks noGrp="1"/>
          </p:cNvSpPr>
          <p:nvPr>
            <p:ph type="dt" idx="12"/>
          </p:nvPr>
        </p:nvSpPr>
        <p:spPr>
          <a:xfrm>
            <a:off x="367560" y="207360"/>
            <a:ext cx="8996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6"/>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8" name="" descr=""/>
          <p:cNvPicPr/>
          <p:nvPr/>
        </p:nvPicPr>
        <p:blipFill>
          <a:blip r:embed="rId2">
            <a:extLst>
              <a:ext uri="{96DAC541-7B7A-43D3-8B79-37D633B846F1}">
                <asvg:svgBlip xmlns:asvg="http://schemas.microsoft.com/office/drawing/2016/SVG/main" r:embed="rId3"/>
              </a:ext>
            </a:extLst>
          </a:blip>
          <a:stretch/>
        </p:blipFill>
        <p:spPr>
          <a:xfrm>
            <a:off x="369000" y="5843880"/>
            <a:ext cx="728280" cy="258480"/>
          </a:xfrm>
          <a:prstGeom prst="rect">
            <a:avLst/>
          </a:prstGeom>
          <a:ln w="0">
            <a:noFill/>
          </a:ln>
        </p:spPr>
      </p:pic>
      <p:sp>
        <p:nvSpPr>
          <p:cNvPr id="69"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pic>
        <p:nvPicPr>
          <p:cNvPr id="70" name="" descr=""/>
          <p:cNvPicPr/>
          <p:nvPr/>
        </p:nvPicPr>
        <p:blipFill>
          <a:blip r:embed="rId4"/>
          <a:stretch/>
        </p:blipFill>
        <p:spPr>
          <a:xfrm>
            <a:off x="7172640" y="5490000"/>
            <a:ext cx="1197000" cy="672840"/>
          </a:xfrm>
          <a:prstGeom prst="rect">
            <a:avLst/>
          </a:prstGeom>
          <a:ln w="0">
            <a:noFill/>
          </a:ln>
        </p:spPr>
      </p:pic>
      <p:pic>
        <p:nvPicPr>
          <p:cNvPr id="71" name="" descr=""/>
          <p:cNvPicPr/>
          <p:nvPr/>
        </p:nvPicPr>
        <p:blipFill>
          <a:blip r:embed="rId5"/>
          <a:stretch/>
        </p:blipFill>
        <p:spPr>
          <a:xfrm>
            <a:off x="8460000" y="5591880"/>
            <a:ext cx="1511640" cy="480600"/>
          </a:xfrm>
          <a:prstGeom prst="rect">
            <a:avLst/>
          </a:prstGeom>
          <a:ln w="0">
            <a:noFill/>
          </a:ln>
        </p:spPr>
      </p:pic>
      <p:sp>
        <p:nvSpPr>
          <p:cNvPr id="72"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format</a:t>
            </a:r>
            <a:endParaRPr b="0" lang="de-DE" sz="1800" spc="-1" strike="noStrike">
              <a:solidFill>
                <a:srgbClr val="000000"/>
              </a:solidFill>
              <a:latin typeface="Arial"/>
            </a:endParaRPr>
          </a:p>
        </p:txBody>
      </p:sp>
      <p:sp>
        <p:nvSpPr>
          <p:cNvPr id="73"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
        <p:nvSpPr>
          <p:cNvPr id="74" name="PlaceHolder 3"/>
          <p:cNvSpPr>
            <a:spLocks noGrp="1"/>
          </p:cNvSpPr>
          <p:nvPr>
            <p:ph type="ftr" idx="13"/>
          </p:nvPr>
        </p:nvSpPr>
        <p:spPr>
          <a:xfrm>
            <a:off x="398160" y="5748120"/>
            <a:ext cx="6789240" cy="343800"/>
          </a:xfrm>
          <a:prstGeom prst="rect">
            <a:avLst/>
          </a:prstGeom>
          <a:noFill/>
          <a:ln w="0">
            <a:noFill/>
          </a:ln>
        </p:spPr>
        <p:txBody>
          <a:bodyPr lIns="0" rIns="0" tIns="0" bIns="0" anchor="t">
            <a:noAutofit/>
          </a:bodyPr>
          <a:lstStyle>
            <a:lvl1pPr indent="0" algn="ctr">
              <a:lnSpc>
                <a:spcPct val="100000"/>
              </a:lnSpc>
              <a:buNone/>
              <a:tabLst>
                <a:tab algn="l" pos="0"/>
              </a:tabLst>
              <a:defRPr b="0" lang="de-DE" sz="1400" spc="-1" strike="noStrike">
                <a:solidFill>
                  <a:srgbClr val="000000"/>
                </a:solidFill>
                <a:latin typeface="Atkinson Hyperlegible"/>
              </a:defRPr>
            </a:lvl1pPr>
          </a:lstStyle>
          <a:p>
            <a:pPr indent="0" algn="ctr">
              <a:lnSpc>
                <a:spcPct val="100000"/>
              </a:lnSpc>
              <a:buNone/>
              <a:tabLst>
                <a:tab algn="l" pos="0"/>
              </a:tabLst>
            </a:pPr>
            <a:r>
              <a:rPr b="0" lang="de-DE" sz="1400" spc="-1" strike="noStrike">
                <a:solidFill>
                  <a:srgbClr val="000000"/>
                </a:solidFill>
                <a:latin typeface="Atkinson Hyperlegible"/>
              </a:rPr>
              <a:t>&lt;footer&gt;</a:t>
            </a:r>
            <a:endParaRPr b="0" lang="de-DE" sz="1400" spc="-1" strike="noStrike">
              <a:solidFill>
                <a:srgbClr val="000000"/>
              </a:solidFill>
              <a:latin typeface="Times New Roman"/>
            </a:endParaRPr>
          </a:p>
        </p:txBody>
      </p:sp>
      <p:sp>
        <p:nvSpPr>
          <p:cNvPr id="75" name="PlaceHolder 4"/>
          <p:cNvSpPr>
            <a:spLocks noGrp="1"/>
          </p:cNvSpPr>
          <p:nvPr>
            <p:ph type="sldNum" idx="14"/>
          </p:nvPr>
        </p:nvSpPr>
        <p:spPr>
          <a:xfrm>
            <a:off x="9324360" y="202680"/>
            <a:ext cx="644040" cy="523080"/>
          </a:xfrm>
          <a:prstGeom prst="rect">
            <a:avLst/>
          </a:prstGeom>
          <a:noFill/>
          <a:ln w="0">
            <a:noFill/>
          </a:ln>
        </p:spPr>
        <p:txBody>
          <a:bodyPr lIns="0" rIns="0" tIns="0" bIns="0" anchor="t">
            <a:noAutofit/>
          </a:bodyPr>
          <a:lstStyle>
            <a:lvl1pPr indent="0" algn="r">
              <a:lnSpc>
                <a:spcPct val="100000"/>
              </a:lnSpc>
              <a:buNone/>
              <a:tabLst>
                <a:tab algn="l" pos="0"/>
              </a:tabLst>
              <a:defRPr b="0" lang="de-DE" sz="1400" spc="-1" strike="noStrike">
                <a:solidFill>
                  <a:srgbClr val="000000"/>
                </a:solidFill>
                <a:latin typeface="Atkinson Hyperlegible"/>
              </a:defRPr>
            </a:lvl1pPr>
          </a:lstStyle>
          <a:p>
            <a:pPr indent="0" algn="r">
              <a:lnSpc>
                <a:spcPct val="100000"/>
              </a:lnSpc>
              <a:buNone/>
              <a:tabLst>
                <a:tab algn="l" pos="0"/>
              </a:tabLst>
            </a:pPr>
            <a:fld id="{26654625-415E-4691-A2E1-E553C24A3A51}" type="slidenum">
              <a:rPr b="0" lang="de-DE" sz="1400" spc="-1" strike="noStrike">
                <a:solidFill>
                  <a:srgbClr val="000000"/>
                </a:solidFill>
                <a:latin typeface="Atkinson Hyperlegible"/>
              </a:rPr>
              <a:t>&lt;number&gt;</a:t>
            </a:fld>
            <a:endParaRPr b="0" lang="de-DE" sz="1400" spc="-1" strike="noStrike">
              <a:solidFill>
                <a:srgbClr val="000000"/>
              </a:solidFill>
              <a:latin typeface="Times New Roman"/>
            </a:endParaRPr>
          </a:p>
        </p:txBody>
      </p:sp>
      <p:sp>
        <p:nvSpPr>
          <p:cNvPr id="76" name="PlaceHolder 5"/>
          <p:cNvSpPr>
            <a:spLocks noGrp="1"/>
          </p:cNvSpPr>
          <p:nvPr>
            <p:ph type="dt" idx="15"/>
          </p:nvPr>
        </p:nvSpPr>
        <p:spPr>
          <a:xfrm>
            <a:off x="367560" y="207360"/>
            <a:ext cx="8996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6"/>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9" name="" descr=""/>
          <p:cNvPicPr/>
          <p:nvPr/>
        </p:nvPicPr>
        <p:blipFill>
          <a:blip r:embed="rId2">
            <a:extLst>
              <a:ext uri="{96DAC541-7B7A-43D3-8B79-37D633B846F1}">
                <asvg:svgBlip xmlns:asvg="http://schemas.microsoft.com/office/drawing/2016/SVG/main" r:embed="rId3"/>
              </a:ext>
            </a:extLst>
          </a:blip>
          <a:stretch/>
        </p:blipFill>
        <p:spPr>
          <a:xfrm>
            <a:off x="369000" y="5843880"/>
            <a:ext cx="728280" cy="258480"/>
          </a:xfrm>
          <a:prstGeom prst="rect">
            <a:avLst/>
          </a:prstGeom>
          <a:ln w="0">
            <a:noFill/>
          </a:ln>
        </p:spPr>
      </p:pic>
      <p:sp>
        <p:nvSpPr>
          <p:cNvPr id="80" name=""/>
          <p:cNvSpPr/>
          <p:nvPr/>
        </p:nvSpPr>
        <p:spPr>
          <a:xfrm>
            <a:off x="1134000" y="5877000"/>
            <a:ext cx="3419640" cy="268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000" spc="-1" strike="noStrike">
                <a:solidFill>
                  <a:srgbClr val="000000"/>
                </a:solidFill>
                <a:latin typeface="Atkinson Hyperlegible"/>
              </a:rPr>
              <a:t>www-endlich-wachstum.de</a:t>
            </a:r>
            <a:endParaRPr b="0" lang="de-DE" sz="1000" spc="-1" strike="noStrike">
              <a:solidFill>
                <a:srgbClr val="000000"/>
              </a:solidFill>
              <a:latin typeface="Arial"/>
            </a:endParaRPr>
          </a:p>
        </p:txBody>
      </p:sp>
      <p:pic>
        <p:nvPicPr>
          <p:cNvPr id="81" name="" descr=""/>
          <p:cNvPicPr/>
          <p:nvPr/>
        </p:nvPicPr>
        <p:blipFill>
          <a:blip r:embed="rId4"/>
          <a:stretch/>
        </p:blipFill>
        <p:spPr>
          <a:xfrm>
            <a:off x="7172640" y="5490000"/>
            <a:ext cx="1197000" cy="672840"/>
          </a:xfrm>
          <a:prstGeom prst="rect">
            <a:avLst/>
          </a:prstGeom>
          <a:ln w="0">
            <a:noFill/>
          </a:ln>
        </p:spPr>
      </p:pic>
      <p:pic>
        <p:nvPicPr>
          <p:cNvPr id="82" name="" descr=""/>
          <p:cNvPicPr/>
          <p:nvPr/>
        </p:nvPicPr>
        <p:blipFill>
          <a:blip r:embed="rId5"/>
          <a:stretch/>
        </p:blipFill>
        <p:spPr>
          <a:xfrm>
            <a:off x="8460000" y="5591880"/>
            <a:ext cx="1511640" cy="480600"/>
          </a:xfrm>
          <a:prstGeom prst="rect">
            <a:avLst/>
          </a:prstGeom>
          <a:ln w="0">
            <a:noFill/>
          </a:ln>
        </p:spPr>
      </p:pic>
      <p:sp>
        <p:nvSpPr>
          <p:cNvPr id="83"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format</a:t>
            </a:r>
            <a:endParaRPr b="0" lang="de-DE" sz="1800" spc="-1" strike="noStrike">
              <a:solidFill>
                <a:srgbClr val="000000"/>
              </a:solidFill>
              <a:latin typeface="Arial"/>
            </a:endParaRPr>
          </a:p>
        </p:txBody>
      </p:sp>
      <p:sp>
        <p:nvSpPr>
          <p:cNvPr id="84"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5" r:id="rId6"/>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503640" y="251280"/>
            <a:ext cx="9068040" cy="105120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Click to edit the title text format</a:t>
            </a:r>
            <a:endParaRPr b="0" lang="de-DE" sz="1800" spc="-1" strike="noStrike">
              <a:solidFill>
                <a:srgbClr val="000000"/>
              </a:solidFill>
              <a:latin typeface="Arial"/>
            </a:endParaRPr>
          </a:p>
        </p:txBody>
      </p:sp>
      <p:sp>
        <p:nvSpPr>
          <p:cNvPr id="88" name="PlaceHolder 2"/>
          <p:cNvSpPr>
            <a:spLocks noGrp="1"/>
          </p:cNvSpPr>
          <p:nvPr>
            <p:ph type="body"/>
          </p:nvPr>
        </p:nvSpPr>
        <p:spPr>
          <a:xfrm>
            <a:off x="503640" y="1474200"/>
            <a:ext cx="9068040" cy="3653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Click to edit the outline text format</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Second Outline Level</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Third Outline Level</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Fourth Outline Level</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Fifth Outline Level</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Sixth Outline Level</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Seventh Outline Level</a:t>
            </a:r>
            <a:endParaRPr b="0" lang="de-DE" sz="1800" spc="-1" strike="noStrike">
              <a:solidFill>
                <a:srgbClr val="000000"/>
              </a:solidFill>
              <a:latin typeface="Arial"/>
            </a:endParaRPr>
          </a:p>
        </p:txBody>
      </p:sp>
      <p:sp>
        <p:nvSpPr>
          <p:cNvPr id="89" name="PlaceHolder 3"/>
          <p:cNvSpPr>
            <a:spLocks noGrp="1"/>
          </p:cNvSpPr>
          <p:nvPr>
            <p:ph type="ftr" idx="16"/>
          </p:nvPr>
        </p:nvSpPr>
        <p:spPr>
          <a:xfrm>
            <a:off x="3445920" y="5739480"/>
            <a:ext cx="3193560" cy="433800"/>
          </a:xfrm>
          <a:prstGeom prst="rect">
            <a:avLst/>
          </a:prstGeom>
          <a:noFill/>
          <a:ln w="0">
            <a:noFill/>
          </a:ln>
        </p:spPr>
        <p:txBody>
          <a:bodyPr lIns="0" rIns="0" tIns="0" bIns="0" anchor="t">
            <a:noAutofit/>
          </a:bodyPr>
          <a:lstStyle>
            <a:lvl1pPr indent="0" algn="ctr">
              <a:lnSpc>
                <a:spcPct val="100000"/>
              </a:lnSpc>
              <a:buNone/>
              <a:tabLst>
                <a:tab algn="l" pos="0"/>
              </a:tabLst>
              <a:defRPr b="0" lang="de-DE" sz="1400" spc="-1" strike="noStrike">
                <a:solidFill>
                  <a:srgbClr val="000000"/>
                </a:solidFill>
                <a:latin typeface="Times New Roman"/>
              </a:defRPr>
            </a:lvl1pPr>
          </a:lstStyle>
          <a:p>
            <a:pPr indent="0" algn="ctr">
              <a:lnSpc>
                <a:spcPct val="100000"/>
              </a:lnSpc>
              <a:buNone/>
              <a:tabLst>
                <a:tab algn="l" pos="0"/>
              </a:tabLst>
            </a:pPr>
            <a:r>
              <a:rPr b="0" lang="de-DE" sz="1400" spc="-1" strike="noStrike">
                <a:solidFill>
                  <a:srgbClr val="000000"/>
                </a:solidFill>
                <a:latin typeface="Times New Roman"/>
              </a:rPr>
              <a:t>&lt;footer&gt;</a:t>
            </a:r>
            <a:endParaRPr b="0" lang="de-DE" sz="1400" spc="-1" strike="noStrike">
              <a:solidFill>
                <a:srgbClr val="000000"/>
              </a:solidFill>
              <a:latin typeface="Times New Roman"/>
            </a:endParaRPr>
          </a:p>
        </p:txBody>
      </p:sp>
      <p:sp>
        <p:nvSpPr>
          <p:cNvPr id="90" name="PlaceHolder 4"/>
          <p:cNvSpPr>
            <a:spLocks noGrp="1"/>
          </p:cNvSpPr>
          <p:nvPr>
            <p:ph type="sldNum" idx="17"/>
          </p:nvPr>
        </p:nvSpPr>
        <p:spPr>
          <a:xfrm>
            <a:off x="7224840" y="5739480"/>
            <a:ext cx="2346840" cy="433800"/>
          </a:xfrm>
          <a:prstGeom prst="rect">
            <a:avLst/>
          </a:prstGeom>
          <a:noFill/>
          <a:ln w="0">
            <a:noFill/>
          </a:ln>
        </p:spPr>
        <p:txBody>
          <a:bodyPr lIns="0" rIns="0" tIns="0" bIns="0" anchor="t">
            <a:noAutofit/>
          </a:bodyPr>
          <a:lstStyle>
            <a:lvl1pPr indent="0" algn="r">
              <a:lnSpc>
                <a:spcPct val="100000"/>
              </a:lnSpc>
              <a:buNone/>
              <a:tabLst>
                <a:tab algn="l" pos="0"/>
              </a:tabLst>
              <a:defRPr b="0" lang="de-DE" sz="1400" spc="-1" strike="noStrike">
                <a:solidFill>
                  <a:srgbClr val="000000"/>
                </a:solidFill>
                <a:latin typeface="Times New Roman"/>
              </a:defRPr>
            </a:lvl1pPr>
          </a:lstStyle>
          <a:p>
            <a:pPr indent="0" algn="r">
              <a:lnSpc>
                <a:spcPct val="100000"/>
              </a:lnSpc>
              <a:buNone/>
              <a:tabLst>
                <a:tab algn="l" pos="0"/>
              </a:tabLst>
            </a:pPr>
            <a:fld id="{4BE68538-908D-4BBF-B225-04B298431A98}" type="slidenum">
              <a:rPr b="0" lang="de-DE" sz="1400" spc="-1" strike="noStrike">
                <a:solidFill>
                  <a:srgbClr val="000000"/>
                </a:solidFill>
                <a:latin typeface="Times New Roman"/>
              </a:rPr>
              <a:t>&lt;number&gt;</a:t>
            </a:fld>
            <a:endParaRPr b="0" lang="de-DE" sz="1400" spc="-1" strike="noStrike">
              <a:solidFill>
                <a:srgbClr val="000000"/>
              </a:solidFill>
              <a:latin typeface="Times New Roman"/>
            </a:endParaRPr>
          </a:p>
        </p:txBody>
      </p:sp>
      <p:sp>
        <p:nvSpPr>
          <p:cNvPr id="91" name="PlaceHolder 5"/>
          <p:cNvSpPr>
            <a:spLocks noGrp="1"/>
          </p:cNvSpPr>
          <p:nvPr>
            <p:ph type="dt" idx="18"/>
          </p:nvPr>
        </p:nvSpPr>
        <p:spPr>
          <a:xfrm>
            <a:off x="503640" y="5739480"/>
            <a:ext cx="23468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ftr" idx="19"/>
          </p:nvPr>
        </p:nvSpPr>
        <p:spPr>
          <a:xfrm>
            <a:off x="3445920" y="5739480"/>
            <a:ext cx="3193560" cy="433800"/>
          </a:xfrm>
          <a:prstGeom prst="rect">
            <a:avLst/>
          </a:prstGeom>
          <a:noFill/>
          <a:ln w="0">
            <a:noFill/>
          </a:ln>
        </p:spPr>
        <p:txBody>
          <a:bodyPr lIns="0" rIns="0" tIns="0" bIns="0" anchor="t">
            <a:noAutofit/>
          </a:bodyPr>
          <a:lstStyle>
            <a:lvl1pPr indent="0" algn="ctr">
              <a:lnSpc>
                <a:spcPct val="100000"/>
              </a:lnSpc>
              <a:buNone/>
              <a:tabLst>
                <a:tab algn="l" pos="0"/>
              </a:tabLst>
              <a:defRPr b="0" lang="de-DE" sz="1400" spc="-1" strike="noStrike">
                <a:solidFill>
                  <a:srgbClr val="000000"/>
                </a:solidFill>
                <a:latin typeface="Times New Roman"/>
              </a:defRPr>
            </a:lvl1pPr>
          </a:lstStyle>
          <a:p>
            <a:pPr indent="0" algn="ctr">
              <a:lnSpc>
                <a:spcPct val="100000"/>
              </a:lnSpc>
              <a:buNone/>
              <a:tabLst>
                <a:tab algn="l" pos="0"/>
              </a:tabLst>
            </a:pPr>
            <a:r>
              <a:rPr b="0" lang="de-DE" sz="1400" spc="-1" strike="noStrike">
                <a:solidFill>
                  <a:srgbClr val="000000"/>
                </a:solidFill>
                <a:latin typeface="Times New Roman"/>
              </a:rPr>
              <a:t>&lt;footer&gt;</a:t>
            </a:r>
            <a:endParaRPr b="0" lang="de-DE" sz="1400" spc="-1" strike="noStrike">
              <a:solidFill>
                <a:srgbClr val="000000"/>
              </a:solidFill>
              <a:latin typeface="Times New Roman"/>
            </a:endParaRPr>
          </a:p>
        </p:txBody>
      </p:sp>
      <p:sp>
        <p:nvSpPr>
          <p:cNvPr id="95" name="PlaceHolder 2"/>
          <p:cNvSpPr>
            <a:spLocks noGrp="1"/>
          </p:cNvSpPr>
          <p:nvPr>
            <p:ph type="sldNum" idx="20"/>
          </p:nvPr>
        </p:nvSpPr>
        <p:spPr>
          <a:xfrm>
            <a:off x="7224840" y="5739480"/>
            <a:ext cx="2346840" cy="433800"/>
          </a:xfrm>
          <a:prstGeom prst="rect">
            <a:avLst/>
          </a:prstGeom>
          <a:noFill/>
          <a:ln w="0">
            <a:noFill/>
          </a:ln>
        </p:spPr>
        <p:txBody>
          <a:bodyPr lIns="0" rIns="0" tIns="0" bIns="0" anchor="t">
            <a:noAutofit/>
          </a:bodyPr>
          <a:lstStyle>
            <a:lvl1pPr indent="0" algn="r">
              <a:lnSpc>
                <a:spcPct val="100000"/>
              </a:lnSpc>
              <a:buNone/>
              <a:tabLst>
                <a:tab algn="l" pos="0"/>
              </a:tabLst>
              <a:defRPr b="0" lang="de-DE" sz="1400" spc="-1" strike="noStrike">
                <a:solidFill>
                  <a:srgbClr val="000000"/>
                </a:solidFill>
                <a:latin typeface="Times New Roman"/>
              </a:defRPr>
            </a:lvl1pPr>
          </a:lstStyle>
          <a:p>
            <a:pPr indent="0" algn="r">
              <a:lnSpc>
                <a:spcPct val="100000"/>
              </a:lnSpc>
              <a:buNone/>
              <a:tabLst>
                <a:tab algn="l" pos="0"/>
              </a:tabLst>
            </a:pPr>
            <a:fld id="{D29855D3-F889-4BE1-B892-BE9A185089BF}" type="slidenum">
              <a:rPr b="0" lang="de-DE" sz="1400" spc="-1" strike="noStrike">
                <a:solidFill>
                  <a:srgbClr val="000000"/>
                </a:solidFill>
                <a:latin typeface="Times New Roman"/>
              </a:rPr>
              <a:t>&lt;number&gt;</a:t>
            </a:fld>
            <a:endParaRPr b="0" lang="de-DE" sz="1400" spc="-1" strike="noStrike">
              <a:solidFill>
                <a:srgbClr val="000000"/>
              </a:solidFill>
              <a:latin typeface="Times New Roman"/>
            </a:endParaRPr>
          </a:p>
        </p:txBody>
      </p:sp>
      <p:sp>
        <p:nvSpPr>
          <p:cNvPr id="96" name="PlaceHolder 3"/>
          <p:cNvSpPr>
            <a:spLocks noGrp="1"/>
          </p:cNvSpPr>
          <p:nvPr>
            <p:ph type="dt" idx="21"/>
          </p:nvPr>
        </p:nvSpPr>
        <p:spPr>
          <a:xfrm>
            <a:off x="503640" y="5739480"/>
            <a:ext cx="2346840" cy="433800"/>
          </a:xfrm>
          <a:prstGeom prst="rect">
            <a:avLst/>
          </a:prstGeom>
          <a:noFill/>
          <a:ln w="0">
            <a:noFill/>
          </a:ln>
        </p:spPr>
        <p:txBody>
          <a:bodyPr lIns="0" rIns="0" tIns="0" bIns="0" anchor="t">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&lt;date/time&gt;</a:t>
            </a:r>
            <a:endParaRPr b="0" lang="de-DE" sz="1400" spc="-1" strike="noStrike">
              <a:solidFill>
                <a:srgbClr val="000000"/>
              </a:solidFill>
              <a:latin typeface="Times New Roman"/>
            </a:endParaRPr>
          </a:p>
        </p:txBody>
      </p:sp>
      <p:sp>
        <p:nvSpPr>
          <p:cNvPr id="97" name="PlaceHolder 4"/>
          <p:cNvSpPr>
            <a:spLocks noGrp="1"/>
          </p:cNvSpPr>
          <p:nvPr>
            <p:ph type="title"/>
          </p:nvPr>
        </p:nvSpPr>
        <p:spPr>
          <a:xfrm>
            <a:off x="503640" y="251280"/>
            <a:ext cx="9069120" cy="105156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Click to edit the title text format</a:t>
            </a:r>
            <a:endParaRPr b="0" lang="de-DE" sz="4400" spc="-1" strike="noStrike">
              <a:solidFill>
                <a:srgbClr val="000000"/>
              </a:solidFill>
              <a:latin typeface="Arial"/>
            </a:endParaRPr>
          </a:p>
        </p:txBody>
      </p:sp>
      <p:sp>
        <p:nvSpPr>
          <p:cNvPr id="98" name="PlaceHolder 5"/>
          <p:cNvSpPr>
            <a:spLocks noGrp="1"/>
          </p:cNvSpPr>
          <p:nvPr>
            <p:ph type="body"/>
          </p:nvPr>
        </p:nvSpPr>
        <p:spPr>
          <a:xfrm>
            <a:off x="503640" y="1474200"/>
            <a:ext cx="9069120" cy="36540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Click to edit the outline text format</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Second Outline Level</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Third Outline Level</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Fourth Outline Level</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Fifth Outline Level</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Sixth Outline Level</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Seventh Outline Level</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hyperlink" Target="https://www.youtube.com/watch?v=jY2eWJ-U_VQ" TargetMode="External"/><Relationship Id="rId3" Type="http://schemas.openxmlformats.org/officeDocument/2006/relationships/slideLayout" Target="../slideLayouts/slideLayout6.xml"/>
</Relationships>
</file>

<file path=ppt/slides/_rels/slide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5.jpeg"/><Relationship Id="rId3" Type="http://schemas.openxmlformats.org/officeDocument/2006/relationships/slideLayout" Target="../slideLayouts/slideLayout8.xml"/>
</Relationships>
</file>

<file path=ppt/slides/_rels/slide7.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2.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5.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9.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22.jpeg"/><Relationship Id="rId3" Type="http://schemas.openxmlformats.org/officeDocument/2006/relationships/slideLayout" Target="../slideLayouts/slideLayout10.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11.xml"/>
</Relationships>
</file>

<file path=ppt/slides/_rels/slide19.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24.jpeg"/><Relationship Id="rId3" Type="http://schemas.openxmlformats.org/officeDocument/2006/relationships/slideLayout" Target="../slideLayouts/slideLayout8.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21.xml.rels><?xml version="1.0" encoding="UTF-8"?>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11.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slideLayout" Target="../slideLayouts/slideLayout8.xml"/>
</Relationships>
</file>

<file path=ppt/slides/_rels/slide23.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11.xml"/>
</Relationships>
</file>

<file path=ppt/slides/_rels/slide24.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1.xml"/>
</Relationships>
</file>

<file path=ppt/slides/_rels/slide25.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hyperlink" Target="https://ejatlas.org/" TargetMode="External"/><Relationship Id="rId3" Type="http://schemas.openxmlformats.org/officeDocument/2006/relationships/hyperlink" Target="https://ejatlas.org/" TargetMode="External"/><Relationship Id="rId4" Type="http://schemas.openxmlformats.org/officeDocument/2006/relationships/slideLayout" Target="../slideLayouts/slideLayout9.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10.xml"/>
</Relationships>
</file>

<file path=ppt/slides/_rels/slide28.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slideLayout" Target="../slideLayouts/slideLayout10.xml"/><Relationship Id="rId3" Type="http://schemas.openxmlformats.org/officeDocument/2006/relationships/notesSlide" Target="../notesSlides/notesSlide28.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30.xml.rels><?xml version="1.0" encoding="UTF-8"?>
<Relationships xmlns="http://schemas.openxmlformats.org/package/2006/relationships"><Relationship Id="rId1" Type="http://schemas.openxmlformats.org/officeDocument/2006/relationships/hyperlink" Target="https://www.nature.com/articles/s41467-021-24487-w" TargetMode="External"/><Relationship Id="rId2" Type="http://schemas.openxmlformats.org/officeDocument/2006/relationships/hyperlink" Target="https://www.bundjugend.de/wp-content/uploads/Fuer-ein-Klima-der-Gerechtigkeit-Flyer.pdf" TargetMode="External"/><Relationship Id="rId3" Type="http://schemas.openxmlformats.org/officeDocument/2006/relationships/hyperlink" Target="https://www.youtube.com/watch?v=jY2eWJ-U_VQ" TargetMode="External"/><Relationship Id="rId4" Type="http://schemas.openxmlformats.org/officeDocument/2006/relationships/hyperlink" Target="https://www.boell.de/de/fleischatlas" TargetMode="External"/><Relationship Id="rId5" Type="http://schemas.openxmlformats.org/officeDocument/2006/relationships/hyperlink" Target="https://oxfamilibrary.openrepository.com/bitstream/handle/10546/115038/bn-tsunami-impact-on-women-250305-en.pdf?sequence=1" TargetMode="External"/><Relationship Id="rId6" Type="http://schemas.openxmlformats.org/officeDocument/2006/relationships/hyperlink" Target="https://www.oxfam.org/en/5-shocking-facts-about-extreme-global-inequality-and-how-even-it" TargetMode="External"/><Relationship Id="rId7" Type="http://schemas.openxmlformats.org/officeDocument/2006/relationships/hyperlink" Target="https://www.oxfam.org/en/5-shocking-facts-about-extreme-global-inequality-and-how-even-it" TargetMode="External"/><Relationship Id="rId8" Type="http://schemas.openxmlformats.org/officeDocument/2006/relationships/hyperlink" Target="https://www.oxfam.de/system/files/documents/20231120-oxfam-klima-ungleichheit.pdf" TargetMode="External"/><Relationship Id="rId9" Type="http://schemas.openxmlformats.org/officeDocument/2006/relationships/hyperlink" Target="https://www.greenpeace.org/international/story/60078/impact-climate-crisis-lgbtqia2s-pride-month/" TargetMode="External"/><Relationship Id="rId10"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 name="" descr=""/>
          <p:cNvPicPr/>
          <p:nvPr/>
        </p:nvPicPr>
        <p:blipFill>
          <a:blip r:embed="rId1"/>
          <a:stretch/>
        </p:blipFill>
        <p:spPr>
          <a:xfrm>
            <a:off x="3690000" y="135000"/>
            <a:ext cx="6704640" cy="6749640"/>
          </a:xfrm>
          <a:prstGeom prst="rect">
            <a:avLst/>
          </a:prstGeom>
          <a:ln w="0">
            <a:noFill/>
          </a:ln>
        </p:spPr>
      </p:pic>
      <p:sp>
        <p:nvSpPr>
          <p:cNvPr id="106" name="PlaceHolder 1"/>
          <p:cNvSpPr>
            <a:spLocks noGrp="1"/>
          </p:cNvSpPr>
          <p:nvPr>
            <p:ph type="title"/>
          </p:nvPr>
        </p:nvSpPr>
        <p:spPr>
          <a:xfrm>
            <a:off x="343080" y="358632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4400" spc="-1" strike="noStrike">
                <a:solidFill>
                  <a:srgbClr val="000000"/>
                </a:solidFill>
                <a:latin typeface="Unbounded"/>
                <a:ea typeface="PingFang SC"/>
              </a:rPr>
              <a:t>Klimagerechtigkeit</a:t>
            </a:r>
            <a:endParaRPr b="0" lang="de-DE" sz="4400" spc="-1" strike="noStrike">
              <a:solidFill>
                <a:srgbClr val="000000"/>
              </a:solidFill>
              <a:latin typeface="Arial"/>
            </a:endParaRPr>
          </a:p>
        </p:txBody>
      </p:sp>
      <p:sp>
        <p:nvSpPr>
          <p:cNvPr id="107" name="PlaceHolder 2"/>
          <p:cNvSpPr>
            <a:spLocks noGrp="1"/>
          </p:cNvSpPr>
          <p:nvPr>
            <p:ph/>
          </p:nvPr>
        </p:nvSpPr>
        <p:spPr>
          <a:xfrm>
            <a:off x="360000" y="4392000"/>
            <a:ext cx="9068400" cy="1007640"/>
          </a:xfrm>
          <a:prstGeom prst="rect">
            <a:avLst/>
          </a:prstGeom>
          <a:noFill/>
          <a:ln w="0">
            <a:noFill/>
          </a:ln>
        </p:spPr>
        <p:txBody>
          <a:bodyPr lIns="0" rIns="0" tIns="0" bIns="0" anchor="t">
            <a:normAutofit/>
          </a:bodyPr>
          <a:p>
            <a:pPr indent="0">
              <a:spcBef>
                <a:spcPts val="1417"/>
              </a:spcBef>
              <a:buNone/>
            </a:pPr>
            <a:endParaRPr b="0" lang="de-DE" sz="1800" spc="-1" strike="noStrike">
              <a:solidFill>
                <a:srgbClr val="000000"/>
              </a:solidFill>
              <a:latin typeface="Arial"/>
            </a:endParaRPr>
          </a:p>
        </p:txBody>
      </p:sp>
      <p:pic>
        <p:nvPicPr>
          <p:cNvPr id="108" name="" descr=""/>
          <p:cNvPicPr/>
          <p:nvPr/>
        </p:nvPicPr>
        <p:blipFill>
          <a:blip r:embed="rId2"/>
          <a:stretch/>
        </p:blipFill>
        <p:spPr>
          <a:xfrm>
            <a:off x="2542680" y="553680"/>
            <a:ext cx="4296960" cy="2865960"/>
          </a:xfrm>
          <a:prstGeom prst="rect">
            <a:avLst/>
          </a:prstGeom>
          <a:ln w="0">
            <a:noFill/>
          </a:ln>
        </p:spPr>
      </p:pic>
      <p:pic>
        <p:nvPicPr>
          <p:cNvPr id="109" name="" descr=""/>
          <p:cNvPicPr/>
          <p:nvPr/>
        </p:nvPicPr>
        <p:blipFill>
          <a:blip r:embed="rId3"/>
          <a:stretch/>
        </p:blipFill>
        <p:spPr>
          <a:xfrm rot="18540000">
            <a:off x="-229680" y="-849240"/>
            <a:ext cx="4127760" cy="4155480"/>
          </a:xfrm>
          <a:prstGeom prst="rect">
            <a:avLst/>
          </a:prstGeom>
          <a:ln w="0">
            <a:noFill/>
          </a:ln>
        </p:spPr>
      </p:pic>
      <p:sp>
        <p:nvSpPr>
          <p:cNvPr id="110" name=""/>
          <p:cNvSpPr/>
          <p:nvPr/>
        </p:nvSpPr>
        <p:spPr>
          <a:xfrm>
            <a:off x="6840000" y="3060000"/>
            <a:ext cx="1079640" cy="779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000000"/>
                </a:solidFill>
                <a:latin typeface="Atkinson Hyperlegible"/>
              </a:rPr>
              <a:t>© Foto: Flickr – Chris Yakimov</a:t>
            </a:r>
            <a:endParaRPr b="0" lang="de-DE" sz="1000" spc="-1" strike="noStrike">
              <a:solidFill>
                <a:srgbClr val="000000"/>
              </a:solidFill>
              <a:latin typeface="Arial"/>
            </a:endParaRPr>
          </a:p>
        </p:txBody>
      </p:sp>
      <p:sp>
        <p:nvSpPr>
          <p:cNvPr id="4" name="PlaceHolder 3"/>
          <p:cNvSpPr>
            <a:spLocks noGrp="1"/>
          </p:cNvSpPr>
          <p:nvPr>
            <p:ph type="dt" idx="4"/>
          </p:nvPr>
        </p:nvSpPr>
        <p:spPr/>
        <p:txBody>
          <a:bodyPr/>
          <a:p>
            <a:fld id="{B3DDBB83-1926-45DD-9385-495437F99365}" type="datetime1">
              <a:rPr lang="de-DE"/>
              <a:t>03.12.2024</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360360" y="1081080"/>
            <a:ext cx="9068400" cy="1258560"/>
          </a:xfrm>
          <a:prstGeom prst="rect">
            <a:avLst/>
          </a:prstGeom>
          <a:noFill/>
          <a:ln w="0">
            <a:noFill/>
          </a:ln>
        </p:spPr>
        <p:txBody>
          <a:bodyPr lIns="0" rIns="0" tIns="0" bIns="0" anchor="t">
            <a:noAutofit/>
          </a:bodyPr>
          <a:p>
            <a:pPr indent="0">
              <a:lnSpc>
                <a:spcPct val="100000"/>
              </a:lnSpc>
              <a:buNone/>
              <a:tabLst>
                <a:tab algn="l" pos="0"/>
              </a:tabLst>
            </a:pPr>
            <a:r>
              <a:rPr b="1" lang="de-DE" sz="4000" spc="-1" strike="noStrike">
                <a:solidFill>
                  <a:srgbClr val="000000"/>
                </a:solidFill>
                <a:latin typeface="Unbounded"/>
              </a:rPr>
              <a:t>Inhalt</a:t>
            </a:r>
            <a:endParaRPr b="0" lang="de-DE" sz="4000" spc="-1" strike="noStrike">
              <a:solidFill>
                <a:srgbClr val="000000"/>
              </a:solidFill>
              <a:latin typeface="Arial"/>
            </a:endParaRPr>
          </a:p>
        </p:txBody>
      </p:sp>
      <p:sp>
        <p:nvSpPr>
          <p:cNvPr id="112" name=""/>
          <p:cNvSpPr/>
          <p:nvPr/>
        </p:nvSpPr>
        <p:spPr>
          <a:xfrm>
            <a:off x="288360" y="2143440"/>
            <a:ext cx="9251280" cy="2891160"/>
          </a:xfrm>
          <a:prstGeom prst="rect">
            <a:avLst/>
          </a:prstGeom>
          <a:solidFill>
            <a:srgbClr val="ffffff"/>
          </a:solidFill>
          <a:ln w="0">
            <a:noFill/>
          </a:ln>
        </p:spPr>
        <p:style>
          <a:lnRef idx="0"/>
          <a:fillRef idx="0"/>
          <a:effectRef idx="0"/>
          <a:fontRef idx="minor"/>
        </p:style>
        <p:txBody>
          <a:bodyPr lIns="90000" rIns="90000" tIns="45000" bIns="45000" anchor="t">
            <a:noAutofit/>
          </a:bodyPr>
          <a:p>
            <a:pPr>
              <a:lnSpc>
                <a:spcPct val="100000"/>
              </a:lnSpc>
            </a:pPr>
            <a:endParaRPr b="0" lang="de-DE" sz="18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Klimakrise als strukturelles Problem</a:t>
            </a:r>
            <a:endParaRPr b="0" lang="de-DE" sz="32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Klimagerechtigkeit: Woher kommt der Begriff?</a:t>
            </a:r>
            <a:endParaRPr b="0" lang="de-DE" sz="32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Klimakrise und Ungerechtigkeit</a:t>
            </a:r>
            <a:endParaRPr b="0" lang="de-DE" sz="32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Wo stehen wir aktuell?</a:t>
            </a:r>
            <a:endParaRPr b="0" lang="de-DE" sz="32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Dekoloniale Perspektive auf Klimagerechtigkeit</a:t>
            </a:r>
            <a:endParaRPr b="0" lang="de-DE" sz="3200" spc="-1" strike="noStrike">
              <a:solidFill>
                <a:srgbClr val="000000"/>
              </a:solidFill>
              <a:latin typeface="Arial"/>
            </a:endParaRPr>
          </a:p>
          <a:p>
            <a:pPr marL="432000" indent="-324000">
              <a:lnSpc>
                <a:spcPct val="100000"/>
              </a:lnSpc>
              <a:buClr>
                <a:srgbClr val="000000"/>
              </a:buClr>
              <a:buFont typeface="OpenSymbol"/>
              <a:buAutoNum type="arabicPeriod"/>
            </a:pPr>
            <a:r>
              <a:rPr b="0" lang="de-DE" sz="3200" spc="-1" strike="noStrike">
                <a:solidFill>
                  <a:srgbClr val="000000"/>
                </a:solidFill>
                <a:latin typeface="Atkinson Hyperlegible"/>
              </a:rPr>
              <a:t> </a:t>
            </a:r>
            <a:r>
              <a:rPr b="0" lang="de-DE" sz="3200" spc="-1" strike="noStrike">
                <a:solidFill>
                  <a:srgbClr val="000000"/>
                </a:solidFill>
                <a:latin typeface="Atkinson Hyperlegible"/>
              </a:rPr>
              <a:t>Organisationen und Netzwerke</a:t>
            </a:r>
            <a:endParaRPr b="0" lang="de-DE" sz="3200" spc="-1" strike="noStrike">
              <a:solidFill>
                <a:srgbClr val="000000"/>
              </a:solidFill>
              <a:latin typeface="Arial"/>
            </a:endParaRPr>
          </a:p>
        </p:txBody>
      </p:sp>
      <p:pic>
        <p:nvPicPr>
          <p:cNvPr id="113" name="" descr=""/>
          <p:cNvPicPr/>
          <p:nvPr/>
        </p:nvPicPr>
        <p:blipFill>
          <a:blip r:embed="rId1"/>
          <a:stretch/>
        </p:blipFill>
        <p:spPr>
          <a:xfrm>
            <a:off x="6612840" y="-180000"/>
            <a:ext cx="2815920" cy="2835000"/>
          </a:xfrm>
          <a:prstGeom prst="rect">
            <a:avLst/>
          </a:prstGeom>
          <a:ln w="0">
            <a:noFill/>
          </a:ln>
        </p:spPr>
      </p:pic>
      <p:pic>
        <p:nvPicPr>
          <p:cNvPr id="114" name="" descr=""/>
          <p:cNvPicPr/>
          <p:nvPr/>
        </p:nvPicPr>
        <p:blipFill>
          <a:blip r:embed="rId2"/>
          <a:stretch/>
        </p:blipFill>
        <p:spPr>
          <a:xfrm>
            <a:off x="7200000" y="254160"/>
            <a:ext cx="2697480" cy="2715480"/>
          </a:xfrm>
          <a:prstGeom prst="rect">
            <a:avLst/>
          </a:prstGeom>
          <a:ln w="0">
            <a:noFill/>
          </a:ln>
        </p:spPr>
      </p:pic>
      <p:sp>
        <p:nvSpPr>
          <p:cNvPr id="3" name="PlaceHolder 2"/>
          <p:cNvSpPr>
            <a:spLocks noGrp="1"/>
          </p:cNvSpPr>
          <p:nvPr>
            <p:ph type="dt" idx="2"/>
          </p:nvPr>
        </p:nvSpPr>
        <p:spPr/>
        <p:txBody>
          <a:bodyPr/>
          <a:p>
            <a:fld id="{17D98C58-EB72-45B3-A468-B5766ACBF3F1}" type="datetime1">
              <a:rPr lang="de-DE"/>
              <a:t>03.12.2024</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540000" y="379440"/>
            <a:ext cx="9068400" cy="1429200"/>
          </a:xfrm>
          <a:prstGeom prst="rect">
            <a:avLst/>
          </a:prstGeom>
          <a:noFill/>
          <a:ln w="0">
            <a:noFill/>
          </a:ln>
        </p:spPr>
        <p:txBody>
          <a:bodyPr lIns="0" rIns="0" tIns="0" bIns="0" anchor="ctr">
            <a:noAutofit/>
          </a:bodyPr>
          <a:p>
            <a:pPr indent="0">
              <a:lnSpc>
                <a:spcPct val="100000"/>
              </a:lnSpc>
              <a:buNone/>
              <a:tabLst>
                <a:tab algn="l" pos="0"/>
              </a:tabLst>
            </a:pPr>
            <a:r>
              <a:rPr b="1" lang="de-DE" sz="4000" spc="-1" strike="noStrike">
                <a:solidFill>
                  <a:srgbClr val="000000"/>
                </a:solidFill>
                <a:latin typeface="Unbounded"/>
              </a:rPr>
              <a:t>1. Klimakrise als strukturelles Problem</a:t>
            </a:r>
            <a:endParaRPr b="0" lang="de-DE" sz="4000" spc="-1" strike="noStrike">
              <a:solidFill>
                <a:srgbClr val="000000"/>
              </a:solidFill>
              <a:latin typeface="Arial"/>
            </a:endParaRPr>
          </a:p>
        </p:txBody>
      </p:sp>
      <p:sp>
        <p:nvSpPr>
          <p:cNvPr id="116" name=""/>
          <p:cNvSpPr/>
          <p:nvPr/>
        </p:nvSpPr>
        <p:spPr>
          <a:xfrm>
            <a:off x="550440" y="1836360"/>
            <a:ext cx="5222160" cy="1223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2000" spc="-1" strike="noStrike">
                <a:solidFill>
                  <a:srgbClr val="000000"/>
                </a:solidFill>
                <a:latin typeface="Atkinson Hyperlegible"/>
              </a:rPr>
              <a:t>Die Klimakrise wird oft </a:t>
            </a:r>
            <a:r>
              <a:rPr b="0" i="1" lang="de-DE" sz="2000" spc="-1" strike="noStrike">
                <a:solidFill>
                  <a:srgbClr val="000000"/>
                </a:solidFill>
                <a:latin typeface="Atkinson Hyperlegible"/>
              </a:rPr>
              <a:t>nur</a:t>
            </a:r>
            <a:r>
              <a:rPr b="0" lang="de-DE" sz="2000" spc="-1" strike="noStrike">
                <a:solidFill>
                  <a:srgbClr val="000000"/>
                </a:solidFill>
                <a:latin typeface="Atkinson Hyperlegible"/>
              </a:rPr>
              <a:t> als Naturkatastrophe behandelt …  </a:t>
            </a:r>
            <a:endParaRPr b="0" lang="de-DE" sz="2000" spc="-1" strike="noStrike">
              <a:solidFill>
                <a:srgbClr val="000000"/>
              </a:solidFill>
              <a:latin typeface="Arial"/>
            </a:endParaRPr>
          </a:p>
        </p:txBody>
      </p:sp>
      <p:sp>
        <p:nvSpPr>
          <p:cNvPr id="117" name=""/>
          <p:cNvSpPr/>
          <p:nvPr/>
        </p:nvSpPr>
        <p:spPr>
          <a:xfrm>
            <a:off x="540000" y="5400000"/>
            <a:ext cx="4633200" cy="601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000000"/>
                </a:solidFill>
                <a:latin typeface="Arial"/>
              </a:rPr>
              <a:t>© Foto: Pixabay – </a:t>
            </a:r>
            <a:r>
              <a:rPr b="0" lang="de-DE" sz="1000" spc="-1" strike="noStrike">
                <a:solidFill>
                  <a:srgbClr val="000000"/>
                </a:solidFill>
                <a:latin typeface="Atkinson Hyperlegible"/>
              </a:rPr>
              <a:t>Hans</a:t>
            </a:r>
            <a:endParaRPr b="0" lang="de-DE" sz="1000" spc="-1" strike="noStrike">
              <a:solidFill>
                <a:srgbClr val="000000"/>
              </a:solidFill>
              <a:latin typeface="Arial"/>
            </a:endParaRPr>
          </a:p>
        </p:txBody>
      </p:sp>
      <p:pic>
        <p:nvPicPr>
          <p:cNvPr id="118" name="" descr=""/>
          <p:cNvPicPr/>
          <p:nvPr/>
        </p:nvPicPr>
        <p:blipFill>
          <a:blip r:embed="rId1"/>
          <a:stretch/>
        </p:blipFill>
        <p:spPr>
          <a:xfrm>
            <a:off x="550440" y="2425680"/>
            <a:ext cx="3949200" cy="2911680"/>
          </a:xfrm>
          <a:prstGeom prst="rect">
            <a:avLst/>
          </a:prstGeom>
          <a:ln w="0">
            <a:noFill/>
          </a:ln>
        </p:spPr>
      </p:pic>
      <p:pic>
        <p:nvPicPr>
          <p:cNvPr id="119" name="" descr=""/>
          <p:cNvPicPr/>
          <p:nvPr/>
        </p:nvPicPr>
        <p:blipFill>
          <a:blip r:embed="rId2"/>
          <a:stretch/>
        </p:blipFill>
        <p:spPr>
          <a:xfrm>
            <a:off x="5082480" y="2462400"/>
            <a:ext cx="4097160" cy="2937240"/>
          </a:xfrm>
          <a:prstGeom prst="rect">
            <a:avLst/>
          </a:prstGeom>
          <a:ln w="0">
            <a:noFill/>
          </a:ln>
        </p:spPr>
      </p:pic>
      <p:sp>
        <p:nvSpPr>
          <p:cNvPr id="120" name=""/>
          <p:cNvSpPr/>
          <p:nvPr/>
        </p:nvSpPr>
        <p:spPr>
          <a:xfrm>
            <a:off x="5082480" y="1836360"/>
            <a:ext cx="4817160" cy="1132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2000" spc="-1" strike="noStrike">
                <a:solidFill>
                  <a:srgbClr val="000000"/>
                </a:solidFill>
                <a:latin typeface="Atkinson Hyperlegible"/>
              </a:rPr>
              <a:t>… </a:t>
            </a:r>
            <a:r>
              <a:rPr b="0" lang="de-DE" sz="2000" spc="-1" strike="noStrike">
                <a:solidFill>
                  <a:srgbClr val="000000"/>
                </a:solidFill>
                <a:latin typeface="Atkinson Hyperlegible"/>
              </a:rPr>
              <a:t>und individuelle Lösungsansätze stehen häufig im Fokus.</a:t>
            </a:r>
            <a:endParaRPr b="0" lang="de-DE" sz="2000" spc="-1" strike="noStrike">
              <a:solidFill>
                <a:srgbClr val="000000"/>
              </a:solidFill>
              <a:latin typeface="Arial"/>
            </a:endParaRPr>
          </a:p>
        </p:txBody>
      </p:sp>
      <p:sp>
        <p:nvSpPr>
          <p:cNvPr id="121" name=""/>
          <p:cNvSpPr/>
          <p:nvPr/>
        </p:nvSpPr>
        <p:spPr>
          <a:xfrm>
            <a:off x="5196240" y="5400000"/>
            <a:ext cx="4633200" cy="601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000000"/>
                </a:solidFill>
                <a:latin typeface="Arial"/>
              </a:rPr>
              <a:t>© Foto: Pixabay – RikaC</a:t>
            </a:r>
            <a:endParaRPr b="0" lang="de-DE" sz="1000" spc="-1" strike="noStrike">
              <a:solidFill>
                <a:srgbClr val="000000"/>
              </a:solidFill>
              <a:latin typeface="Arial"/>
            </a:endParaRPr>
          </a:p>
        </p:txBody>
      </p:sp>
      <p:sp>
        <p:nvSpPr>
          <p:cNvPr id="3" name="PlaceHolder 2"/>
          <p:cNvSpPr>
            <a:spLocks noGrp="1"/>
          </p:cNvSpPr>
          <p:nvPr>
            <p:ph type="sldNum" idx="9"/>
          </p:nvPr>
        </p:nvSpPr>
        <p:spPr/>
        <p:txBody>
          <a:bodyPr/>
          <a:p>
            <a:fld id="{1436E514-679A-4BE2-A881-7744B4BF7366}" type="slidenum">
              <a:t>3</a:t>
            </a:fld>
          </a:p>
        </p:txBody>
      </p:sp>
      <p:sp>
        <p:nvSpPr>
          <p:cNvPr id="4" name="PlaceHolder 3"/>
          <p:cNvSpPr>
            <a:spLocks noGrp="1"/>
          </p:cNvSpPr>
          <p:nvPr>
            <p:ph type="dt" idx="10"/>
          </p:nvPr>
        </p:nvSpPr>
        <p:spPr/>
        <p:txBody>
          <a:bodyPr/>
          <a:p>
            <a:fld id="{EBBC4EE3-192D-4803-AC44-DF46B81DD0BE}" type="datetime1">
              <a:rPr lang="de-DE"/>
              <a:t>03.12.2024</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2" name="" descr=""/>
          <p:cNvPicPr/>
          <p:nvPr/>
        </p:nvPicPr>
        <p:blipFill>
          <a:blip r:embed="rId1"/>
          <a:stretch/>
        </p:blipFill>
        <p:spPr>
          <a:xfrm>
            <a:off x="-2340000" y="-3060000"/>
            <a:ext cx="14399640" cy="11879640"/>
          </a:xfrm>
          <a:prstGeom prst="rect">
            <a:avLst/>
          </a:prstGeom>
          <a:ln w="0">
            <a:noFill/>
          </a:ln>
        </p:spPr>
      </p:pic>
      <p:sp>
        <p:nvSpPr>
          <p:cNvPr id="123" name="PlaceHolder 1"/>
          <p:cNvSpPr>
            <a:spLocks noGrp="1"/>
          </p:cNvSpPr>
          <p:nvPr>
            <p:ph type="title"/>
          </p:nvPr>
        </p:nvSpPr>
        <p:spPr>
          <a:xfrm>
            <a:off x="1128240" y="1394640"/>
            <a:ext cx="7511400" cy="2858400"/>
          </a:xfrm>
          <a:prstGeom prst="rect">
            <a:avLst/>
          </a:prstGeom>
          <a:noFill/>
          <a:ln w="0">
            <a:noFill/>
          </a:ln>
        </p:spPr>
        <p:txBody>
          <a:bodyPr lIns="0" rIns="0" tIns="0" bIns="0" anchor="ctr">
            <a:noAutofit/>
          </a:bodyPr>
          <a:p>
            <a:pPr indent="0" algn="ctr">
              <a:lnSpc>
                <a:spcPct val="100000"/>
              </a:lnSpc>
              <a:buNone/>
              <a:tabLst>
                <a:tab algn="l" pos="0"/>
              </a:tabLst>
            </a:pPr>
            <a:r>
              <a:rPr b="1" lang="de-DE" sz="4000" spc="-1" strike="noStrike">
                <a:solidFill>
                  <a:srgbClr val="000000"/>
                </a:solidFill>
                <a:latin typeface="Unbounded"/>
              </a:rPr>
              <a:t>Ursachen und Folgen der Klimakrise sind auf strukturellen Ebenen ungerecht.</a:t>
            </a:r>
            <a:endParaRPr b="0" lang="de-DE" sz="4000" spc="-1" strike="noStrike">
              <a:solidFill>
                <a:srgbClr val="000000"/>
              </a:solidFill>
              <a:latin typeface="Arial"/>
            </a:endParaRPr>
          </a:p>
        </p:txBody>
      </p:sp>
      <p:sp>
        <p:nvSpPr>
          <p:cNvPr id="3" name="PlaceHolder 2"/>
          <p:cNvSpPr>
            <a:spLocks noGrp="1"/>
          </p:cNvSpPr>
          <p:nvPr>
            <p:ph type="sldNum" idx="6"/>
          </p:nvPr>
        </p:nvSpPr>
        <p:spPr/>
        <p:txBody>
          <a:bodyPr/>
          <a:p>
            <a:fld id="{F971129E-691B-4340-AB16-B34D714379D5}" type="slidenum">
              <a:t>4</a:t>
            </a:fld>
          </a:p>
        </p:txBody>
      </p:sp>
      <p:sp>
        <p:nvSpPr>
          <p:cNvPr id="4" name="PlaceHolder 3"/>
          <p:cNvSpPr>
            <a:spLocks noGrp="1"/>
          </p:cNvSpPr>
          <p:nvPr>
            <p:ph type="dt" idx="7"/>
          </p:nvPr>
        </p:nvSpPr>
        <p:spPr/>
        <p:txBody>
          <a:bodyPr/>
          <a:p>
            <a:fld id="{6218B6BB-D072-47B8-B28B-90B9CD13EE34}" type="datetime1">
              <a:rPr lang="de-DE"/>
              <a:t>03.12.2024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471240" y="208440"/>
            <a:ext cx="9068400" cy="1051200"/>
          </a:xfrm>
          <a:prstGeom prst="rect">
            <a:avLst/>
          </a:prstGeom>
          <a:noFill/>
          <a:ln w="0">
            <a:noFill/>
          </a:ln>
        </p:spPr>
        <p:txBody>
          <a:bodyPr lIns="0" rIns="0" tIns="0" bIns="0" anchor="ctr">
            <a:noAutofit/>
          </a:bodyPr>
          <a:p>
            <a:pPr indent="0">
              <a:lnSpc>
                <a:spcPct val="100000"/>
              </a:lnSpc>
              <a:buNone/>
              <a:tabLst>
                <a:tab algn="l" pos="0"/>
              </a:tabLst>
            </a:pPr>
            <a:r>
              <a:rPr b="1" lang="de-DE" sz="4000" spc="-1" strike="noStrike">
                <a:solidFill>
                  <a:srgbClr val="ffffff"/>
                </a:solidFill>
                <a:latin typeface="Unbounded"/>
              </a:rPr>
              <a:t>Strukturelle Ungerechtigkeit</a:t>
            </a:r>
            <a:endParaRPr b="0" lang="de-DE" sz="4000" spc="-1" strike="noStrike">
              <a:solidFill>
                <a:srgbClr val="ffffff"/>
              </a:solidFill>
              <a:latin typeface="Arial"/>
            </a:endParaRPr>
          </a:p>
        </p:txBody>
      </p:sp>
      <p:pic>
        <p:nvPicPr>
          <p:cNvPr id="125" name="" descr=""/>
          <p:cNvPicPr/>
          <p:nvPr/>
        </p:nvPicPr>
        <p:blipFill>
          <a:blip r:embed="rId1"/>
          <a:stretch/>
        </p:blipFill>
        <p:spPr>
          <a:xfrm>
            <a:off x="720000" y="1260000"/>
            <a:ext cx="5579640" cy="4533480"/>
          </a:xfrm>
          <a:prstGeom prst="rect">
            <a:avLst/>
          </a:prstGeom>
          <a:ln w="0">
            <a:noFill/>
          </a:ln>
        </p:spPr>
      </p:pic>
      <p:sp>
        <p:nvSpPr>
          <p:cNvPr id="126" name=""/>
          <p:cNvSpPr/>
          <p:nvPr/>
        </p:nvSpPr>
        <p:spPr>
          <a:xfrm>
            <a:off x="7200000" y="4569480"/>
            <a:ext cx="2699640" cy="830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100" spc="-1" strike="noStrike">
                <a:solidFill>
                  <a:srgbClr val="000000"/>
                </a:solidFill>
                <a:latin typeface="Atkinson Hyperlegible"/>
                <a:ea typeface="Noto Sans CJK SC"/>
              </a:rPr>
              <a:t>Basiert auf: Earthrise. Climate Justice is Social Justice. 2021. </a:t>
            </a:r>
            <a:r>
              <a:rPr b="0" lang="de-DE" sz="1100" spc="-1" strike="noStrike" u="sng">
                <a:solidFill>
                  <a:srgbClr val="0000ee"/>
                </a:solidFill>
                <a:uFillTx/>
                <a:latin typeface="Arial"/>
                <a:ea typeface="Noto Sans CJK SC"/>
                <a:hlinkClick r:id="rId2"/>
              </a:rPr>
              <a:t>https://www.youtube.com/watch?v=jY2eWJ-U_VQ</a:t>
            </a:r>
            <a:r>
              <a:rPr b="0" lang="de-DE" sz="1100" spc="-1" strike="noStrike">
                <a:solidFill>
                  <a:srgbClr val="000000"/>
                </a:solidFill>
                <a:latin typeface="Atkinson Hyperlegible"/>
                <a:ea typeface="Noto Sans CJK SC"/>
              </a:rPr>
              <a:t>.</a:t>
            </a:r>
            <a:endParaRPr b="0" lang="de-DE"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7" name="" descr=""/>
          <p:cNvPicPr/>
          <p:nvPr/>
        </p:nvPicPr>
        <p:blipFill>
          <a:blip r:embed="rId1"/>
          <a:stretch/>
        </p:blipFill>
        <p:spPr>
          <a:xfrm>
            <a:off x="-2659320" y="-2634840"/>
            <a:ext cx="10641240" cy="8778960"/>
          </a:xfrm>
          <a:prstGeom prst="rect">
            <a:avLst/>
          </a:prstGeom>
          <a:ln w="0">
            <a:noFill/>
          </a:ln>
        </p:spPr>
      </p:pic>
      <p:sp>
        <p:nvSpPr>
          <p:cNvPr id="128" name="PlaceHolder 1"/>
          <p:cNvSpPr>
            <a:spLocks noGrp="1"/>
          </p:cNvSpPr>
          <p:nvPr>
            <p:ph/>
          </p:nvPr>
        </p:nvSpPr>
        <p:spPr>
          <a:xfrm>
            <a:off x="-180000" y="360000"/>
            <a:ext cx="4676400" cy="4095000"/>
          </a:xfrm>
          <a:prstGeom prst="rect">
            <a:avLst/>
          </a:prstGeom>
          <a:noFill/>
          <a:ln w="0">
            <a:noFill/>
          </a:ln>
        </p:spPr>
        <p:txBody>
          <a:bodyPr lIns="0" rIns="0" tIns="0" bIns="0" anchor="t">
            <a:normAutofit/>
          </a:bodyPr>
          <a:p>
            <a:pPr marL="432000" indent="0" algn="ctr">
              <a:lnSpc>
                <a:spcPct val="100000"/>
              </a:lnSpc>
              <a:spcBef>
                <a:spcPts val="1570"/>
              </a:spcBef>
              <a:buNone/>
              <a:tabLst>
                <a:tab algn="l" pos="0"/>
              </a:tabLst>
            </a:pPr>
            <a:r>
              <a:rPr b="1" lang="de-DE" sz="2200" spc="-1" strike="noStrike">
                <a:solidFill>
                  <a:srgbClr val="000000"/>
                </a:solidFill>
                <a:latin typeface="Atkinson Hyperlegible"/>
                <a:ea typeface="Noto Sans CJK SC"/>
              </a:rPr>
              <a:t>„</a:t>
            </a:r>
            <a:r>
              <a:rPr b="1" lang="de-DE" sz="2200" spc="-1" strike="noStrike">
                <a:solidFill>
                  <a:srgbClr val="000000"/>
                </a:solidFill>
                <a:latin typeface="Atkinson Hyperlegible"/>
                <a:ea typeface="Noto Sans CJK SC"/>
              </a:rPr>
              <a:t>Solange wir den Kapitalismus haben, wird dieser Planet nicht gerettet werden, denn der Kapitalismus ist gegen das Leben, gegen die Ökologie, gegen die Menschen, gegen die Frauen.“</a:t>
            </a:r>
            <a:endParaRPr b="0" lang="de-DE" sz="2200" spc="-1" strike="noStrike">
              <a:solidFill>
                <a:srgbClr val="000000"/>
              </a:solidFill>
              <a:latin typeface="Arial"/>
            </a:endParaRPr>
          </a:p>
        </p:txBody>
      </p:sp>
      <p:sp>
        <p:nvSpPr>
          <p:cNvPr id="129" name=""/>
          <p:cNvSpPr/>
          <p:nvPr/>
        </p:nvSpPr>
        <p:spPr>
          <a:xfrm>
            <a:off x="4828320" y="4229280"/>
            <a:ext cx="4348080" cy="1485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600" spc="-1" strike="noStrike">
                <a:solidFill>
                  <a:srgbClr val="000000"/>
                </a:solidFill>
                <a:latin typeface="Unbounded"/>
              </a:rPr>
              <a:t>Berta Cáceres</a:t>
            </a:r>
            <a:endParaRPr b="0" lang="de-DE" sz="1600" spc="-1" strike="noStrike">
              <a:solidFill>
                <a:srgbClr val="000000"/>
              </a:solidFill>
              <a:latin typeface="Arial"/>
            </a:endParaRPr>
          </a:p>
          <a:p>
            <a:pPr>
              <a:lnSpc>
                <a:spcPct val="100000"/>
              </a:lnSpc>
            </a:pPr>
            <a:r>
              <a:rPr b="0" lang="de-DE" sz="1600" spc="-1" strike="noStrike">
                <a:solidFill>
                  <a:srgbClr val="000000"/>
                </a:solidFill>
                <a:latin typeface="Unbounded"/>
                <a:ea typeface="Noto Sans CJK SC"/>
              </a:rPr>
              <a:t>Aktivistin, Koordinatorin von COPINH, Verteidigerin der Rechte der indigenen Gemeinschaft der Lenca</a:t>
            </a:r>
            <a:endParaRPr b="0" lang="de-DE" sz="1600" spc="-1" strike="noStrike">
              <a:solidFill>
                <a:srgbClr val="000000"/>
              </a:solidFill>
              <a:latin typeface="Arial"/>
            </a:endParaRPr>
          </a:p>
        </p:txBody>
      </p:sp>
      <p:sp>
        <p:nvSpPr>
          <p:cNvPr id="130" name=""/>
          <p:cNvSpPr/>
          <p:nvPr/>
        </p:nvSpPr>
        <p:spPr>
          <a:xfrm>
            <a:off x="900000" y="4654440"/>
            <a:ext cx="2057760" cy="925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000000"/>
                </a:solidFill>
                <a:latin typeface="Atkinson Hyperlegible"/>
              </a:rPr>
              <a:t>Quelle: Ocote Films (2015): Die Stimme des Gualcarque. Honduras.</a:t>
            </a:r>
            <a:endParaRPr b="0" lang="de-DE" sz="1400" spc="-1" strike="noStrike">
              <a:solidFill>
                <a:srgbClr val="000000"/>
              </a:solidFill>
              <a:latin typeface="Arial"/>
            </a:endParaRPr>
          </a:p>
        </p:txBody>
      </p:sp>
      <p:pic>
        <p:nvPicPr>
          <p:cNvPr id="131" name="" descr=""/>
          <p:cNvPicPr/>
          <p:nvPr/>
        </p:nvPicPr>
        <p:blipFill>
          <a:blip r:embed="rId2"/>
          <a:stretch/>
        </p:blipFill>
        <p:spPr>
          <a:xfrm>
            <a:off x="4885920" y="1080000"/>
            <a:ext cx="5191920" cy="2920320"/>
          </a:xfrm>
          <a:prstGeom prst="rect">
            <a:avLst/>
          </a:prstGeom>
          <a:ln w="0">
            <a:noFill/>
          </a:ln>
        </p:spPr>
      </p:pic>
      <p:sp>
        <p:nvSpPr>
          <p:cNvPr id="3" name="PlaceHolder 2"/>
          <p:cNvSpPr>
            <a:spLocks noGrp="1"/>
          </p:cNvSpPr>
          <p:nvPr>
            <p:ph type="sldNum" idx="14"/>
          </p:nvPr>
        </p:nvSpPr>
        <p:spPr/>
        <p:txBody>
          <a:bodyPr/>
          <a:p>
            <a:fld id="{81547A60-872E-4E2B-8E1B-D9180ECFC64F}" type="slidenum">
              <a:t>6</a:t>
            </a:fld>
          </a:p>
        </p:txBody>
      </p:sp>
      <p:sp>
        <p:nvSpPr>
          <p:cNvPr id="4" name="PlaceHolder 3"/>
          <p:cNvSpPr>
            <a:spLocks noGrp="1"/>
          </p:cNvSpPr>
          <p:nvPr>
            <p:ph type="dt" idx="15"/>
          </p:nvPr>
        </p:nvSpPr>
        <p:spPr/>
        <p:txBody>
          <a:bodyPr/>
          <a:p>
            <a:fld id="{DB12758D-3B50-4880-9C70-7A80BFBE0CE5}" type="datetime1">
              <a:rPr lang="de-DE"/>
              <a:t>03.12.2024</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288000" y="256680"/>
            <a:ext cx="9068400" cy="1182960"/>
          </a:xfrm>
          <a:prstGeom prst="rect">
            <a:avLst/>
          </a:prstGeom>
          <a:noFill/>
          <a:ln w="0">
            <a:noFill/>
          </a:ln>
        </p:spPr>
        <p:txBody>
          <a:bodyPr lIns="0" rIns="0" tIns="0" bIns="0" anchor="ctr">
            <a:noAutofit/>
          </a:bodyPr>
          <a:p>
            <a:pPr indent="0">
              <a:lnSpc>
                <a:spcPct val="100000"/>
              </a:lnSpc>
              <a:buNone/>
              <a:tabLst>
                <a:tab algn="l" pos="0"/>
              </a:tabLst>
            </a:pPr>
            <a:r>
              <a:rPr b="1" lang="de-DE" sz="3200" spc="-1" strike="noStrike">
                <a:solidFill>
                  <a:srgbClr val="000000"/>
                </a:solidFill>
                <a:latin typeface="Unbounded"/>
              </a:rPr>
              <a:t>2. </a:t>
            </a:r>
            <a:r>
              <a:rPr b="1" lang="de-DE" sz="3200" spc="-1" strike="noStrike">
                <a:solidFill>
                  <a:srgbClr val="000000"/>
                </a:solidFill>
                <a:latin typeface="Unbounded"/>
              </a:rPr>
              <a:t>Klimagerechtigkeit</a:t>
            </a:r>
            <a:r>
              <a:rPr b="1" lang="de-DE" sz="3200" spc="-1" strike="noStrike">
                <a:solidFill>
                  <a:srgbClr val="000000"/>
                </a:solidFill>
                <a:latin typeface="Unbounded"/>
              </a:rPr>
              <a:t>: Woher kommt der </a:t>
            </a:r>
            <a:r>
              <a:rPr b="1" lang="de-DE" sz="3200" spc="-1" strike="noStrike">
                <a:solidFill>
                  <a:srgbClr val="000000"/>
                </a:solidFill>
                <a:latin typeface="Unbounded"/>
              </a:rPr>
              <a:t>Begriff?</a:t>
            </a:r>
            <a:endParaRPr b="0" lang="de-DE" sz="3200" spc="-1" strike="noStrike">
              <a:solidFill>
                <a:srgbClr val="000000"/>
              </a:solidFill>
              <a:latin typeface="Arial"/>
            </a:endParaRPr>
          </a:p>
        </p:txBody>
      </p:sp>
      <p:pic>
        <p:nvPicPr>
          <p:cNvPr id="133" name="" descr=""/>
          <p:cNvPicPr/>
          <p:nvPr/>
        </p:nvPicPr>
        <p:blipFill>
          <a:blip r:embed="rId1"/>
          <a:stretch/>
        </p:blipFill>
        <p:spPr>
          <a:xfrm>
            <a:off x="1291320" y="1525680"/>
            <a:ext cx="5728320" cy="3816720"/>
          </a:xfrm>
          <a:prstGeom prst="rect">
            <a:avLst/>
          </a:prstGeom>
          <a:ln w="0">
            <a:noFill/>
          </a:ln>
        </p:spPr>
      </p:pic>
      <p:sp>
        <p:nvSpPr>
          <p:cNvPr id="134" name=""/>
          <p:cNvSpPr/>
          <p:nvPr/>
        </p:nvSpPr>
        <p:spPr>
          <a:xfrm>
            <a:off x="180360" y="4325040"/>
            <a:ext cx="1079280" cy="10173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000000"/>
                </a:solidFill>
                <a:latin typeface="Atkinson Hyperlegible"/>
              </a:rPr>
              <a:t>1982. Getty Images, Bettmann Archive. Photograph: Otto Ludwig Bettmann.</a:t>
            </a:r>
            <a:endParaRPr b="0" lang="de-DE" sz="1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314640" y="570600"/>
            <a:ext cx="9068400" cy="1182960"/>
          </a:xfrm>
          <a:prstGeom prst="rect">
            <a:avLst/>
          </a:prstGeom>
          <a:noFill/>
          <a:ln w="0">
            <a:noFill/>
          </a:ln>
        </p:spPr>
        <p:txBody>
          <a:bodyPr lIns="0" rIns="0" tIns="0" bIns="0" anchor="t">
            <a:noAutofit/>
          </a:bodyPr>
          <a:p>
            <a:pPr indent="0">
              <a:lnSpc>
                <a:spcPct val="100000"/>
              </a:lnSpc>
              <a:buNone/>
              <a:tabLst>
                <a:tab algn="l" pos="0"/>
              </a:tabLst>
            </a:pPr>
            <a:r>
              <a:rPr b="1" lang="de-DE" sz="3200" spc="-1" strike="noStrike">
                <a:solidFill>
                  <a:srgbClr val="000000"/>
                </a:solidFill>
                <a:latin typeface="Unbounded"/>
              </a:rPr>
              <a:t>2. Klimagerechtigkeit: Woher kommt der Begriff?</a:t>
            </a:r>
            <a:endParaRPr b="0" lang="de-DE" sz="3200" spc="-1" strike="noStrike">
              <a:solidFill>
                <a:srgbClr val="000000"/>
              </a:solidFill>
              <a:latin typeface="Arial"/>
            </a:endParaRPr>
          </a:p>
        </p:txBody>
      </p:sp>
      <p:sp>
        <p:nvSpPr>
          <p:cNvPr id="136" name="PlaceHolder 2"/>
          <p:cNvSpPr>
            <a:spLocks noGrp="1"/>
          </p:cNvSpPr>
          <p:nvPr>
            <p:ph/>
          </p:nvPr>
        </p:nvSpPr>
        <p:spPr>
          <a:xfrm>
            <a:off x="328680" y="1800000"/>
            <a:ext cx="9748800" cy="3653640"/>
          </a:xfrm>
          <a:prstGeom prst="rect">
            <a:avLst/>
          </a:prstGeom>
          <a:noFill/>
          <a:ln w="0">
            <a:noFill/>
          </a:ln>
        </p:spPr>
        <p:txBody>
          <a:bodyPr lIns="0" rIns="0" tIns="0" bIns="0" anchor="t">
            <a:normAutofit fontScale="83888"/>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1982: Bürgerrechtler*innen protestieren gegen die Entsorgung von 60.000 Tonnen verseuchter Erde durch den US-Bundesstaat North Carolina im Bezirk Warren County</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Entstehung des Begriffs „Umweltrassismus“; Forderung nach Umweltgerechtigkeit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1992: UN-Klimagipfel in Rio de Janeiro; Verabschiedung des ersten völkerrechtlich verbindlichen Abkommens zum Klimaschutz</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EE15BC7A-8A73-46E6-8243-3D9DD04D0181}" type="datetime1">
              <a:rPr lang="de-DE"/>
              <a:t>03.12.2024</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900000" y="0"/>
            <a:ext cx="10439640" cy="2273760"/>
          </a:xfrm>
          <a:prstGeom prst="rect">
            <a:avLst/>
          </a:prstGeom>
          <a:noFill/>
          <a:ln w="0">
            <a:noFill/>
          </a:ln>
        </p:spPr>
        <p:txBody>
          <a:bodyPr lIns="0" rIns="0" tIns="0" bIns="0" anchor="ctr">
            <a:noAutofit/>
          </a:bodyPr>
          <a:p>
            <a:pPr indent="0">
              <a:lnSpc>
                <a:spcPct val="100000"/>
              </a:lnSpc>
              <a:buNone/>
              <a:tabLst>
                <a:tab algn="l" pos="0"/>
              </a:tabLst>
            </a:pPr>
            <a:r>
              <a:rPr b="1" lang="de-DE" sz="3600" spc="-1" strike="noStrike">
                <a:solidFill>
                  <a:srgbClr val="ffffff"/>
                </a:solidFill>
                <a:latin typeface="Unbounded"/>
              </a:rPr>
              <a:t>3. Klimakrise und</a:t>
            </a:r>
            <a:br>
              <a:rPr sz="3600"/>
            </a:br>
            <a:r>
              <a:rPr b="1" lang="de-DE" sz="3600" spc="-1" strike="noStrike">
                <a:solidFill>
                  <a:srgbClr val="ffffff"/>
                </a:solidFill>
                <a:latin typeface="Unbounded"/>
              </a:rPr>
              <a:t>Ungerechtigkeit</a:t>
            </a:r>
            <a:endParaRPr b="0" lang="de-DE" sz="3600" spc="-1" strike="noStrike">
              <a:solidFill>
                <a:srgbClr val="ffffff"/>
              </a:solidFill>
              <a:latin typeface="Arial"/>
            </a:endParaRPr>
          </a:p>
        </p:txBody>
      </p:sp>
      <p:pic>
        <p:nvPicPr>
          <p:cNvPr id="138" name="" descr=""/>
          <p:cNvPicPr/>
          <p:nvPr/>
        </p:nvPicPr>
        <p:blipFill>
          <a:blip r:embed="rId1"/>
          <a:stretch/>
        </p:blipFill>
        <p:spPr>
          <a:xfrm>
            <a:off x="900000" y="1805040"/>
            <a:ext cx="5656680" cy="3774600"/>
          </a:xfrm>
          <a:prstGeom prst="rect">
            <a:avLst/>
          </a:prstGeom>
          <a:ln w="0">
            <a:noFill/>
          </a:ln>
        </p:spPr>
      </p:pic>
      <p:sp>
        <p:nvSpPr>
          <p:cNvPr id="139" name=""/>
          <p:cNvSpPr/>
          <p:nvPr/>
        </p:nvSpPr>
        <p:spPr>
          <a:xfrm>
            <a:off x="7200000" y="5220000"/>
            <a:ext cx="4633200" cy="641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ffffff"/>
                </a:solidFill>
                <a:latin typeface="Atkinson Hyperlegible"/>
              </a:rPr>
              <a:t>© Foto: Flickr – Chris Yakimov</a:t>
            </a:r>
            <a:endParaRPr b="0" lang="de-DE" sz="10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288000" y="56844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2800" spc="-1" strike="noStrike">
                <a:solidFill>
                  <a:srgbClr val="000000"/>
                </a:solidFill>
                <a:latin typeface="Unbounded"/>
              </a:rPr>
              <a:t>Es geht um </a:t>
            </a:r>
            <a:r>
              <a:rPr b="1" lang="de-DE" sz="2800" spc="-1" strike="noStrike">
                <a:solidFill>
                  <a:srgbClr val="4d3179"/>
                </a:solidFill>
                <a:highlight>
                  <a:srgbClr val="ffffff"/>
                </a:highlight>
                <a:latin typeface="Unbounded"/>
              </a:rPr>
              <a:t>Privilegien</a:t>
            </a:r>
            <a:r>
              <a:rPr b="1" lang="de-DE" sz="2800" spc="-1" strike="noStrike">
                <a:solidFill>
                  <a:srgbClr val="000000"/>
                </a:solidFill>
                <a:highlight>
                  <a:srgbClr val="ffffff"/>
                </a:highlight>
                <a:latin typeface="Unbounded"/>
              </a:rPr>
              <a:t>, </a:t>
            </a:r>
            <a:r>
              <a:rPr b="1" lang="de-DE" sz="2800" spc="-1" strike="noStrike">
                <a:solidFill>
                  <a:srgbClr val="4d3179"/>
                </a:solidFill>
                <a:highlight>
                  <a:srgbClr val="ffffff"/>
                </a:highlight>
                <a:latin typeface="Unbounded"/>
              </a:rPr>
              <a:t>Macht</a:t>
            </a:r>
            <a:r>
              <a:rPr b="1" lang="de-DE" sz="2800" spc="-1" strike="noStrike">
                <a:solidFill>
                  <a:srgbClr val="000000"/>
                </a:solidFill>
                <a:highlight>
                  <a:srgbClr val="ffffff"/>
                </a:highlight>
                <a:latin typeface="Unbounded"/>
              </a:rPr>
              <a:t> und </a:t>
            </a:r>
            <a:r>
              <a:rPr b="1" lang="de-DE" sz="2800" spc="-1" strike="noStrike">
                <a:solidFill>
                  <a:srgbClr val="4d3179"/>
                </a:solidFill>
                <a:highlight>
                  <a:srgbClr val="ffffff"/>
                </a:highlight>
                <a:latin typeface="Unbounded"/>
              </a:rPr>
              <a:t>Diskriminierung</a:t>
            </a:r>
            <a:r>
              <a:rPr b="1" lang="de-DE" sz="2800" spc="-1" strike="noStrike">
                <a:solidFill>
                  <a:srgbClr val="000000"/>
                </a:solidFill>
                <a:highlight>
                  <a:srgbClr val="ffffff"/>
                </a:highlight>
                <a:latin typeface="Unbounded"/>
              </a:rPr>
              <a:t>!</a:t>
            </a:r>
            <a:endParaRPr b="0" lang="de-DE" sz="2800" spc="-1" strike="noStrike">
              <a:solidFill>
                <a:srgbClr val="000000"/>
              </a:solidFill>
              <a:latin typeface="Arial"/>
            </a:endParaRPr>
          </a:p>
        </p:txBody>
      </p:sp>
      <p:sp>
        <p:nvSpPr>
          <p:cNvPr id="141" name="PlaceHolder 2"/>
          <p:cNvSpPr>
            <a:spLocks noGrp="1"/>
          </p:cNvSpPr>
          <p:nvPr>
            <p:ph/>
          </p:nvPr>
        </p:nvSpPr>
        <p:spPr>
          <a:xfrm>
            <a:off x="279360" y="1746000"/>
            <a:ext cx="9620280" cy="3653640"/>
          </a:xfrm>
          <a:prstGeom prst="rect">
            <a:avLst/>
          </a:prstGeom>
          <a:noFill/>
          <a:ln w="0">
            <a:noFill/>
          </a:ln>
        </p:spPr>
        <p:txBody>
          <a:bodyPr lIns="0" rIns="0" tIns="0" bIns="0" anchor="t">
            <a:normAutofit/>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Wer hat die Klimakrise verursacht?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Wer profitiert von dem klima</a:t>
            </a:r>
            <a:r>
              <a:rPr b="0" lang="de-DE" sz="3200" spc="-1" strike="noStrike" u="sng">
                <a:solidFill>
                  <a:srgbClr val="000000"/>
                </a:solidFill>
                <a:uFillTx/>
                <a:latin typeface="Atkinson Hyperlegible"/>
              </a:rPr>
              <a:t>un</a:t>
            </a:r>
            <a:r>
              <a:rPr b="0" lang="de-DE" sz="3200" spc="-1" strike="noStrike">
                <a:solidFill>
                  <a:srgbClr val="000000"/>
                </a:solidFill>
                <a:latin typeface="Atkinson Hyperlegible"/>
              </a:rPr>
              <a:t>gerechten System?</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Wer leidet darunter?</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Wer bestimmt die Lösungen?</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rPr>
              <a:t>Welche Auswirkungen haben bestimmte Klimapolitiken?</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7E3768E7-2B92-4244-B465-6FE7A2AD8600}" type="datetime1">
              <a:rPr lang="de-DE"/>
              <a:t>03.12.2024</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title"/>
          </p:nvPr>
        </p:nvSpPr>
        <p:spPr>
          <a:xfrm>
            <a:off x="288000" y="56844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2800" spc="-1" strike="noStrike">
                <a:solidFill>
                  <a:srgbClr val="000000"/>
                </a:solidFill>
                <a:latin typeface="Unbounded"/>
              </a:rPr>
              <a:t>Es geht um </a:t>
            </a:r>
            <a:r>
              <a:rPr b="1" lang="de-DE" sz="2800" spc="-1" strike="noStrike">
                <a:solidFill>
                  <a:srgbClr val="4d3179"/>
                </a:solidFill>
                <a:highlight>
                  <a:srgbClr val="ffffff"/>
                </a:highlight>
                <a:latin typeface="Unbounded"/>
              </a:rPr>
              <a:t>Privilegien</a:t>
            </a:r>
            <a:r>
              <a:rPr b="1" lang="de-DE" sz="2800" spc="-1" strike="noStrike">
                <a:solidFill>
                  <a:srgbClr val="000000"/>
                </a:solidFill>
                <a:highlight>
                  <a:srgbClr val="ffffff"/>
                </a:highlight>
                <a:latin typeface="Unbounded"/>
              </a:rPr>
              <a:t>, </a:t>
            </a:r>
            <a:r>
              <a:rPr b="1" lang="de-DE" sz="2800" spc="-1" strike="noStrike">
                <a:solidFill>
                  <a:srgbClr val="4d3179"/>
                </a:solidFill>
                <a:highlight>
                  <a:srgbClr val="ffffff"/>
                </a:highlight>
                <a:latin typeface="Unbounded"/>
              </a:rPr>
              <a:t>Macht</a:t>
            </a:r>
            <a:r>
              <a:rPr b="1" lang="de-DE" sz="2800" spc="-1" strike="noStrike">
                <a:solidFill>
                  <a:srgbClr val="000000"/>
                </a:solidFill>
                <a:highlight>
                  <a:srgbClr val="ffffff"/>
                </a:highlight>
                <a:latin typeface="Unbounded"/>
              </a:rPr>
              <a:t> und </a:t>
            </a:r>
            <a:r>
              <a:rPr b="1" lang="de-DE" sz="2800" spc="-1" strike="noStrike">
                <a:solidFill>
                  <a:srgbClr val="4d3179"/>
                </a:solidFill>
                <a:highlight>
                  <a:srgbClr val="ffffff"/>
                </a:highlight>
                <a:latin typeface="Unbounded"/>
              </a:rPr>
              <a:t>Diskriminierung</a:t>
            </a:r>
            <a:r>
              <a:rPr b="1" lang="de-DE" sz="2800" spc="-1" strike="noStrike">
                <a:solidFill>
                  <a:srgbClr val="000000"/>
                </a:solidFill>
                <a:highlight>
                  <a:srgbClr val="ffffff"/>
                </a:highlight>
                <a:latin typeface="Unbounded"/>
              </a:rPr>
              <a:t>!</a:t>
            </a:r>
            <a:endParaRPr b="0" lang="de-DE" sz="2800" spc="-1" strike="noStrike">
              <a:solidFill>
                <a:srgbClr val="000000"/>
              </a:solidFill>
              <a:latin typeface="Arial"/>
            </a:endParaRPr>
          </a:p>
        </p:txBody>
      </p:sp>
      <p:sp>
        <p:nvSpPr>
          <p:cNvPr id="143" name="PlaceHolder 2"/>
          <p:cNvSpPr>
            <a:spLocks noGrp="1"/>
          </p:cNvSpPr>
          <p:nvPr>
            <p:ph/>
          </p:nvPr>
        </p:nvSpPr>
        <p:spPr>
          <a:xfrm>
            <a:off x="279360" y="1746000"/>
            <a:ext cx="9620280" cy="3653640"/>
          </a:xfrm>
          <a:prstGeom prst="rect">
            <a:avLst/>
          </a:prstGeom>
          <a:noFill/>
          <a:ln w="0">
            <a:noFill/>
          </a:ln>
        </p:spPr>
        <p:txBody>
          <a:bodyPr lIns="0" rIns="0" tIns="0" bIns="0" anchor="t">
            <a:normAutofit/>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ea typeface="Noto Sans CJK SC Regular"/>
              </a:rPr>
              <a:t>Wer hat die Klimakrise verursacht?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ea typeface="Noto Sans CJK SC Regular"/>
              </a:rPr>
              <a:t>Wer profitiert von dem klima</a:t>
            </a:r>
            <a:r>
              <a:rPr b="0" lang="de-DE" sz="3200" spc="-1" strike="noStrike" u="sng">
                <a:solidFill>
                  <a:srgbClr val="000000"/>
                </a:solidFill>
                <a:uFillTx/>
                <a:latin typeface="Atkinson Hyperlegible"/>
                <a:ea typeface="Noto Sans CJK SC Regular"/>
              </a:rPr>
              <a:t>un</a:t>
            </a:r>
            <a:r>
              <a:rPr b="0" lang="de-DE" sz="3200" spc="-1" strike="noStrike">
                <a:solidFill>
                  <a:srgbClr val="000000"/>
                </a:solidFill>
                <a:latin typeface="Atkinson Hyperlegible"/>
                <a:ea typeface="Noto Sans CJK SC Regular"/>
              </a:rPr>
              <a:t>gerechten System?</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leidet darunter?</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bestimmt die Lösungen?</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Welche Auswirkungen haben bestimmte Klimapolitiken?</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8930775D-F824-451F-BEC3-CB0417B96BA8}" type="datetime1">
              <a:rPr lang="de-DE"/>
              <a:t>03.12.2024</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4" name="" descr=""/>
          <p:cNvPicPr/>
          <p:nvPr/>
        </p:nvPicPr>
        <p:blipFill>
          <a:blip r:embed="rId1"/>
          <a:stretch/>
        </p:blipFill>
        <p:spPr>
          <a:xfrm>
            <a:off x="4500000" y="-900000"/>
            <a:ext cx="6347160" cy="9089640"/>
          </a:xfrm>
          <a:prstGeom prst="rect">
            <a:avLst/>
          </a:prstGeom>
          <a:ln w="0">
            <a:noFill/>
          </a:ln>
        </p:spPr>
      </p:pic>
      <p:sp>
        <p:nvSpPr>
          <p:cNvPr id="145" name="PlaceHolder 1"/>
          <p:cNvSpPr>
            <a:spLocks noGrp="1"/>
          </p:cNvSpPr>
          <p:nvPr>
            <p:ph type="title"/>
          </p:nvPr>
        </p:nvSpPr>
        <p:spPr>
          <a:xfrm>
            <a:off x="5691240" y="900000"/>
            <a:ext cx="4928400" cy="2339640"/>
          </a:xfrm>
          <a:prstGeom prst="rect">
            <a:avLst/>
          </a:prstGeom>
          <a:noFill/>
          <a:ln w="0">
            <a:noFill/>
          </a:ln>
        </p:spPr>
        <p:txBody>
          <a:bodyPr lIns="0" rIns="0" tIns="0" bIns="0" anchor="ctr">
            <a:noAutofit/>
          </a:bodyPr>
          <a:p>
            <a:pPr indent="0">
              <a:lnSpc>
                <a:spcPct val="100000"/>
              </a:lnSpc>
              <a:buNone/>
              <a:tabLst>
                <a:tab algn="l" pos="0"/>
              </a:tabLst>
            </a:pPr>
            <a:r>
              <a:rPr b="1" lang="de-DE" sz="2400" spc="-1" strike="noStrike">
                <a:solidFill>
                  <a:srgbClr val="ffffff"/>
                </a:solidFill>
                <a:latin typeface="Unbounded"/>
              </a:rPr>
              <a:t>Historische </a:t>
            </a:r>
            <a:br>
              <a:rPr sz="2400"/>
            </a:br>
            <a:r>
              <a:rPr b="1" lang="de-DE" sz="2400" spc="-1" strike="noStrike">
                <a:solidFill>
                  <a:srgbClr val="ffffff"/>
                </a:solidFill>
                <a:latin typeface="Unbounded"/>
              </a:rPr>
              <a:t>Treibhausgasemissionen</a:t>
            </a:r>
            <a:br>
              <a:rPr sz="2400"/>
            </a:br>
            <a:r>
              <a:rPr b="1" lang="de-DE" sz="2400" spc="-1" strike="noStrike">
                <a:solidFill>
                  <a:srgbClr val="ffffff"/>
                </a:solidFill>
                <a:latin typeface="Unbounded"/>
              </a:rPr>
              <a:t>(1850-2019)</a:t>
            </a:r>
            <a:endParaRPr b="0" lang="de-DE" sz="2400" spc="-1" strike="noStrike">
              <a:solidFill>
                <a:srgbClr val="000000"/>
              </a:solidFill>
              <a:latin typeface="Arial"/>
            </a:endParaRPr>
          </a:p>
        </p:txBody>
      </p:sp>
      <p:pic>
        <p:nvPicPr>
          <p:cNvPr id="146" name="" descr=""/>
          <p:cNvPicPr/>
          <p:nvPr/>
        </p:nvPicPr>
        <p:blipFill>
          <a:blip r:embed="rId2"/>
          <a:stretch/>
        </p:blipFill>
        <p:spPr>
          <a:xfrm>
            <a:off x="360000" y="0"/>
            <a:ext cx="4657680" cy="6299640"/>
          </a:xfrm>
          <a:prstGeom prst="rect">
            <a:avLst/>
          </a:prstGeom>
          <a:ln w="0">
            <a:noFill/>
          </a:ln>
        </p:spPr>
      </p:pic>
      <p:sp>
        <p:nvSpPr>
          <p:cNvPr id="147" name=""/>
          <p:cNvSpPr/>
          <p:nvPr/>
        </p:nvSpPr>
        <p:spPr>
          <a:xfrm>
            <a:off x="5691240" y="2700000"/>
            <a:ext cx="3239640" cy="27432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800" spc="-1" strike="noStrike">
                <a:solidFill>
                  <a:srgbClr val="ffffff"/>
                </a:solidFill>
                <a:latin typeface="Atkinson Hyperlegible"/>
              </a:rPr>
              <a:t>Quelle: World Inequality Lab (2023): Climate Inequality Report 2023. In: Oxfam Deutschland (2023): Klima der Ungleichheit. Wie extremer Reichtum weltweit die Klimakrise, Armut und Ungleichheit verschärft.</a:t>
            </a:r>
            <a:endParaRPr b="0" lang="de-DE"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8" name="" descr=""/>
          <p:cNvPicPr/>
          <p:nvPr/>
        </p:nvPicPr>
        <p:blipFill>
          <a:blip r:embed="rId1"/>
          <a:stretch/>
        </p:blipFill>
        <p:spPr>
          <a:xfrm>
            <a:off x="268560" y="0"/>
            <a:ext cx="6571080" cy="62996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288000" y="56844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2800" spc="-1" strike="noStrike">
                <a:solidFill>
                  <a:srgbClr val="000000"/>
                </a:solidFill>
                <a:latin typeface="Unbounded"/>
              </a:rPr>
              <a:t>Es geht um </a:t>
            </a:r>
            <a:r>
              <a:rPr b="1" lang="de-DE" sz="2800" spc="-1" strike="noStrike">
                <a:solidFill>
                  <a:srgbClr val="4d3179"/>
                </a:solidFill>
                <a:highlight>
                  <a:srgbClr val="ffffff"/>
                </a:highlight>
                <a:latin typeface="Unbounded"/>
              </a:rPr>
              <a:t>Privilegien</a:t>
            </a:r>
            <a:r>
              <a:rPr b="1" lang="de-DE" sz="2800" spc="-1" strike="noStrike">
                <a:solidFill>
                  <a:srgbClr val="000000"/>
                </a:solidFill>
                <a:highlight>
                  <a:srgbClr val="ffffff"/>
                </a:highlight>
                <a:latin typeface="Unbounded"/>
              </a:rPr>
              <a:t>, </a:t>
            </a:r>
            <a:r>
              <a:rPr b="1" lang="de-DE" sz="2800" spc="-1" strike="noStrike">
                <a:solidFill>
                  <a:srgbClr val="4d3179"/>
                </a:solidFill>
                <a:highlight>
                  <a:srgbClr val="ffffff"/>
                </a:highlight>
                <a:latin typeface="Unbounded"/>
              </a:rPr>
              <a:t>Macht</a:t>
            </a:r>
            <a:r>
              <a:rPr b="1" lang="de-DE" sz="2800" spc="-1" strike="noStrike">
                <a:solidFill>
                  <a:srgbClr val="000000"/>
                </a:solidFill>
                <a:highlight>
                  <a:srgbClr val="ffffff"/>
                </a:highlight>
                <a:latin typeface="Unbounded"/>
              </a:rPr>
              <a:t> und </a:t>
            </a:r>
            <a:r>
              <a:rPr b="1" lang="de-DE" sz="2800" spc="-1" strike="noStrike">
                <a:solidFill>
                  <a:srgbClr val="4d3179"/>
                </a:solidFill>
                <a:highlight>
                  <a:srgbClr val="ffffff"/>
                </a:highlight>
                <a:latin typeface="Unbounded"/>
              </a:rPr>
              <a:t>Diskriminierung</a:t>
            </a:r>
            <a:r>
              <a:rPr b="1" lang="de-DE" sz="2800" spc="-1" strike="noStrike">
                <a:solidFill>
                  <a:srgbClr val="000000"/>
                </a:solidFill>
                <a:highlight>
                  <a:srgbClr val="ffffff"/>
                </a:highlight>
                <a:latin typeface="Unbounded"/>
              </a:rPr>
              <a:t>!</a:t>
            </a:r>
            <a:endParaRPr b="0" lang="de-DE" sz="2800" spc="-1" strike="noStrike">
              <a:solidFill>
                <a:srgbClr val="000000"/>
              </a:solidFill>
              <a:latin typeface="Arial"/>
            </a:endParaRPr>
          </a:p>
        </p:txBody>
      </p:sp>
      <p:sp>
        <p:nvSpPr>
          <p:cNvPr id="150" name="PlaceHolder 2"/>
          <p:cNvSpPr>
            <a:spLocks noGrp="1"/>
          </p:cNvSpPr>
          <p:nvPr>
            <p:ph/>
          </p:nvPr>
        </p:nvSpPr>
        <p:spPr>
          <a:xfrm>
            <a:off x="279360" y="1746000"/>
            <a:ext cx="9620280" cy="3653640"/>
          </a:xfrm>
          <a:prstGeom prst="rect">
            <a:avLst/>
          </a:prstGeom>
          <a:noFill/>
          <a:ln w="0">
            <a:noFill/>
          </a:ln>
        </p:spPr>
        <p:txBody>
          <a:bodyPr lIns="0" rIns="0" tIns="0" bIns="0" anchor="t">
            <a:normAutofit/>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hat die Klimakrise verursacht?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profitiert von dem klima</a:t>
            </a:r>
            <a:r>
              <a:rPr b="0" lang="de-DE" sz="3200" spc="-1" strike="noStrike" u="sng">
                <a:solidFill>
                  <a:srgbClr val="808080"/>
                </a:solidFill>
                <a:uFillTx/>
                <a:latin typeface="Atkinson Hyperlegible"/>
                <a:ea typeface="Noto Sans CJK SC Regular"/>
              </a:rPr>
              <a:t>un</a:t>
            </a:r>
            <a:r>
              <a:rPr b="0" lang="de-DE" sz="3200" spc="-1" strike="noStrike">
                <a:solidFill>
                  <a:srgbClr val="808080"/>
                </a:solidFill>
                <a:latin typeface="Atkinson Hyperlegible"/>
                <a:ea typeface="Noto Sans CJK SC Regular"/>
              </a:rPr>
              <a:t>gerechten System?</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ea typeface="Noto Sans CJK SC Regular"/>
              </a:rPr>
              <a:t>Wer leidet darunter?</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bestimmt die Lösungen?</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Welche Auswirkungen haben bestimmte Klimapolitiken?</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D5603BCC-37CB-456C-BA1A-F656C455416E}" type="datetime1">
              <a:rPr lang="de-DE"/>
              <a:t>03.12.2024</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1" name="" descr=""/>
          <p:cNvPicPr/>
          <p:nvPr/>
        </p:nvPicPr>
        <p:blipFill>
          <a:blip r:embed="rId1"/>
          <a:stretch/>
        </p:blipFill>
        <p:spPr>
          <a:xfrm>
            <a:off x="0" y="361440"/>
            <a:ext cx="10076040" cy="503820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2" name="" descr=""/>
          <p:cNvPicPr/>
          <p:nvPr/>
        </p:nvPicPr>
        <p:blipFill>
          <a:blip r:embed="rId1"/>
          <a:stretch/>
        </p:blipFill>
        <p:spPr>
          <a:xfrm>
            <a:off x="-4752000" y="-3060000"/>
            <a:ext cx="14399640" cy="10259640"/>
          </a:xfrm>
          <a:prstGeom prst="rect">
            <a:avLst/>
          </a:prstGeom>
          <a:ln w="0">
            <a:noFill/>
          </a:ln>
        </p:spPr>
      </p:pic>
      <p:sp>
        <p:nvSpPr>
          <p:cNvPr id="153" name="PlaceHolder 1"/>
          <p:cNvSpPr>
            <a:spLocks noGrp="1"/>
          </p:cNvSpPr>
          <p:nvPr>
            <p:ph type="title"/>
          </p:nvPr>
        </p:nvSpPr>
        <p:spPr>
          <a:xfrm>
            <a:off x="4671360" y="3960000"/>
            <a:ext cx="5228280" cy="2013120"/>
          </a:xfrm>
          <a:prstGeom prst="rect">
            <a:avLst/>
          </a:prstGeom>
          <a:noFill/>
          <a:ln w="0">
            <a:noFill/>
          </a:ln>
        </p:spPr>
        <p:txBody>
          <a:bodyPr lIns="0" rIns="0" tIns="0" bIns="0" anchor="ctr">
            <a:noAutofit/>
          </a:bodyPr>
          <a:p>
            <a:pPr indent="0">
              <a:lnSpc>
                <a:spcPct val="100000"/>
              </a:lnSpc>
              <a:buNone/>
              <a:tabLst>
                <a:tab algn="l" pos="0"/>
              </a:tabLst>
            </a:pPr>
            <a:r>
              <a:rPr b="1" lang="de-DE" sz="1600" spc="-1" strike="noStrike">
                <a:solidFill>
                  <a:srgbClr val="000000"/>
                </a:solidFill>
                <a:latin typeface="Arial"/>
              </a:rPr>
              <a:t>Clara Ines Santacruz Restrepo</a:t>
            </a:r>
            <a:br>
              <a:rPr sz="1600"/>
            </a:br>
            <a:r>
              <a:rPr b="0" lang="de-DE" sz="1600" spc="-1" strike="noStrike">
                <a:solidFill>
                  <a:srgbClr val="000000"/>
                </a:solidFill>
                <a:latin typeface="Arial"/>
              </a:rPr>
              <a:t>Präsidentin der Vereinigung MIAPS (Indigene Frauen von AATICAM - Beschützerinnen des Regenwaldes), Organisation von Frauen aus indigenen Gemeinschaften im Departement</a:t>
            </a:r>
            <a:br>
              <a:rPr sz="1600"/>
            </a:br>
            <a:r>
              <a:rPr b="0" lang="de-DE" sz="1600" spc="-1" strike="noStrike">
                <a:solidFill>
                  <a:srgbClr val="000000"/>
                </a:solidFill>
                <a:latin typeface="Arial"/>
              </a:rPr>
              <a:t>Vaupes, Kolumbien.</a:t>
            </a:r>
            <a:endParaRPr b="0" lang="de-DE" sz="1600" spc="-1" strike="noStrike">
              <a:solidFill>
                <a:srgbClr val="000000"/>
              </a:solidFill>
              <a:latin typeface="Arial"/>
            </a:endParaRPr>
          </a:p>
        </p:txBody>
      </p:sp>
      <p:sp>
        <p:nvSpPr>
          <p:cNvPr id="154" name=""/>
          <p:cNvSpPr/>
          <p:nvPr/>
        </p:nvSpPr>
        <p:spPr>
          <a:xfrm>
            <a:off x="307440" y="720000"/>
            <a:ext cx="5452200" cy="60764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900" spc="-1" strike="noStrike">
                <a:solidFill>
                  <a:srgbClr val="000000"/>
                </a:solidFill>
                <a:latin typeface="Atkinson Hyperlegible"/>
              </a:rPr>
              <a:t>„</a:t>
            </a:r>
            <a:r>
              <a:rPr b="1" lang="de-DE" sz="1900" spc="-1" strike="noStrike">
                <a:solidFill>
                  <a:srgbClr val="000000"/>
                </a:solidFill>
                <a:latin typeface="Atkinson Hyperlegible"/>
              </a:rPr>
              <a:t>Der Klimawandel, die Nutzung und die ständigen bösartigen Eingriffe in die Wälder haben den natürlichen Reichtum des Waldes geschwächt. Dies hat sich auch auf unsere Lebensweise und unser Zusammenleben ausgewirkt, indem es die Systeme der Bepflanzung und Pflege des Waldes verändert hat und den ökologischen und kulturellen Kalender, an dem wir uns bei der Bepflanzung und Ernte unserer eigenen landwirtschaftlichen Praxis orientieren, verändert hat.“ </a:t>
            </a:r>
            <a:endParaRPr b="0" lang="de-DE" sz="1900" spc="-1" strike="noStrike">
              <a:solidFill>
                <a:srgbClr val="000000"/>
              </a:solidFill>
              <a:latin typeface="Arial"/>
            </a:endParaRPr>
          </a:p>
          <a:p>
            <a:pPr>
              <a:lnSpc>
                <a:spcPct val="100000"/>
              </a:lnSpc>
            </a:pPr>
            <a:endParaRPr b="0" lang="de-DE" sz="1000" spc="-1" strike="noStrike">
              <a:solidFill>
                <a:srgbClr val="000000"/>
              </a:solidFill>
              <a:latin typeface="Arial"/>
            </a:endParaRPr>
          </a:p>
        </p:txBody>
      </p:sp>
      <p:pic>
        <p:nvPicPr>
          <p:cNvPr id="155" name="" descr=""/>
          <p:cNvPicPr/>
          <p:nvPr/>
        </p:nvPicPr>
        <p:blipFill>
          <a:blip r:embed="rId2"/>
          <a:stretch/>
        </p:blipFill>
        <p:spPr>
          <a:xfrm>
            <a:off x="5940000" y="411120"/>
            <a:ext cx="2699640" cy="3728520"/>
          </a:xfrm>
          <a:prstGeom prst="rect">
            <a:avLst/>
          </a:prstGeom>
          <a:ln w="0">
            <a:noFill/>
          </a:ln>
        </p:spPr>
      </p:pic>
      <p:sp>
        <p:nvSpPr>
          <p:cNvPr id="3" name="PlaceHolder 2"/>
          <p:cNvSpPr>
            <a:spLocks noGrp="1"/>
          </p:cNvSpPr>
          <p:nvPr>
            <p:ph type="sldNum" idx="17"/>
          </p:nvPr>
        </p:nvSpPr>
        <p:spPr/>
        <p:txBody>
          <a:bodyPr/>
          <a:p>
            <a:fld id="{A47A22E3-F160-4EB8-BD2C-18617E787073}" type="slidenum">
              <a:t>16</a:t>
            </a:fld>
          </a:p>
        </p:txBody>
      </p:sp>
      <p:sp>
        <p:nvSpPr>
          <p:cNvPr id="4" name="PlaceHolder 3"/>
          <p:cNvSpPr>
            <a:spLocks noGrp="1"/>
          </p:cNvSpPr>
          <p:nvPr>
            <p:ph type="dt" idx="18"/>
          </p:nvPr>
        </p:nvSpPr>
        <p:spPr/>
        <p:txBody>
          <a:bodyPr/>
          <a:p>
            <a:fld id="{EC23B336-B32B-4EE8-8081-DA6B0500EBBB}" type="datetime1">
              <a:rPr lang="de-DE"/>
              <a:t>03.12.2024</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288000" y="56844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2800" spc="-1" strike="noStrike">
                <a:solidFill>
                  <a:srgbClr val="000000"/>
                </a:solidFill>
                <a:latin typeface="Unbounded"/>
              </a:rPr>
              <a:t>Es geht um </a:t>
            </a:r>
            <a:r>
              <a:rPr b="1" lang="de-DE" sz="2800" spc="-1" strike="noStrike">
                <a:solidFill>
                  <a:srgbClr val="4d3179"/>
                </a:solidFill>
                <a:highlight>
                  <a:srgbClr val="ffffff"/>
                </a:highlight>
                <a:latin typeface="Unbounded"/>
              </a:rPr>
              <a:t>Privilegien</a:t>
            </a:r>
            <a:r>
              <a:rPr b="1" lang="de-DE" sz="2800" spc="-1" strike="noStrike">
                <a:solidFill>
                  <a:srgbClr val="000000"/>
                </a:solidFill>
                <a:highlight>
                  <a:srgbClr val="ffffff"/>
                </a:highlight>
                <a:latin typeface="Unbounded"/>
              </a:rPr>
              <a:t>, </a:t>
            </a:r>
            <a:r>
              <a:rPr b="1" lang="de-DE" sz="2800" spc="-1" strike="noStrike">
                <a:solidFill>
                  <a:srgbClr val="4d3179"/>
                </a:solidFill>
                <a:highlight>
                  <a:srgbClr val="ffffff"/>
                </a:highlight>
                <a:latin typeface="Unbounded"/>
              </a:rPr>
              <a:t>Macht</a:t>
            </a:r>
            <a:r>
              <a:rPr b="1" lang="de-DE" sz="2800" spc="-1" strike="noStrike">
                <a:solidFill>
                  <a:srgbClr val="000000"/>
                </a:solidFill>
                <a:highlight>
                  <a:srgbClr val="ffffff"/>
                </a:highlight>
                <a:latin typeface="Unbounded"/>
              </a:rPr>
              <a:t> und </a:t>
            </a:r>
            <a:r>
              <a:rPr b="1" lang="de-DE" sz="2800" spc="-1" strike="noStrike">
                <a:solidFill>
                  <a:srgbClr val="4d3179"/>
                </a:solidFill>
                <a:highlight>
                  <a:srgbClr val="ffffff"/>
                </a:highlight>
                <a:latin typeface="Unbounded"/>
              </a:rPr>
              <a:t>Diskriminierung</a:t>
            </a:r>
            <a:r>
              <a:rPr b="1" lang="de-DE" sz="2800" spc="-1" strike="noStrike">
                <a:solidFill>
                  <a:srgbClr val="000000"/>
                </a:solidFill>
                <a:highlight>
                  <a:srgbClr val="ffffff"/>
                </a:highlight>
                <a:latin typeface="Unbounded"/>
              </a:rPr>
              <a:t>!</a:t>
            </a:r>
            <a:endParaRPr b="0" lang="de-DE" sz="2800" spc="-1" strike="noStrike">
              <a:solidFill>
                <a:srgbClr val="000000"/>
              </a:solidFill>
              <a:latin typeface="Arial"/>
            </a:endParaRPr>
          </a:p>
        </p:txBody>
      </p:sp>
      <p:sp>
        <p:nvSpPr>
          <p:cNvPr id="157" name="PlaceHolder 2"/>
          <p:cNvSpPr>
            <a:spLocks noGrp="1"/>
          </p:cNvSpPr>
          <p:nvPr>
            <p:ph/>
          </p:nvPr>
        </p:nvSpPr>
        <p:spPr>
          <a:xfrm>
            <a:off x="279360" y="1746000"/>
            <a:ext cx="9620280" cy="3653640"/>
          </a:xfrm>
          <a:prstGeom prst="rect">
            <a:avLst/>
          </a:prstGeom>
          <a:noFill/>
          <a:ln w="0">
            <a:noFill/>
          </a:ln>
        </p:spPr>
        <p:txBody>
          <a:bodyPr lIns="0" rIns="0" tIns="0" bIns="0" anchor="t">
            <a:normAutofit/>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hat die Klimakrise verursacht?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profitiert von dem klima</a:t>
            </a:r>
            <a:r>
              <a:rPr b="0" lang="de-DE" sz="3200" spc="-1" strike="noStrike" u="sng">
                <a:solidFill>
                  <a:srgbClr val="808080"/>
                </a:solidFill>
                <a:uFillTx/>
                <a:latin typeface="Atkinson Hyperlegible"/>
                <a:ea typeface="Noto Sans CJK SC Regular"/>
              </a:rPr>
              <a:t>un</a:t>
            </a:r>
            <a:r>
              <a:rPr b="0" lang="de-DE" sz="3200" spc="-1" strike="noStrike">
                <a:solidFill>
                  <a:srgbClr val="808080"/>
                </a:solidFill>
                <a:latin typeface="Atkinson Hyperlegible"/>
                <a:ea typeface="Noto Sans CJK SC Regular"/>
              </a:rPr>
              <a:t>gerechten System?</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leidet darunter?</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ea typeface="Noto Sans CJK SC Regular"/>
              </a:rPr>
              <a:t>Wer bestimmt die Lösungen?</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Welche Auswirkungen haben bestimmte </a:t>
            </a:r>
            <a:r>
              <a:rPr b="0" lang="de-DE" sz="3200" spc="-1" strike="noStrike">
                <a:solidFill>
                  <a:srgbClr val="808080"/>
                </a:solidFill>
                <a:latin typeface="Atkinson Hyperlegible"/>
                <a:ea typeface="Noto Sans CJK SC Regular"/>
              </a:rPr>
              <a:t>Klimapolitiken?</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79860B6A-03FE-4CB8-BAB6-3E858FE5D679}" type="datetime1">
              <a:rPr lang="de-DE"/>
              <a:t>03.12.2024</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8" name="" descr=""/>
          <p:cNvPicPr/>
          <p:nvPr/>
        </p:nvPicPr>
        <p:blipFill>
          <a:blip r:embed="rId1"/>
          <a:stretch/>
        </p:blipFill>
        <p:spPr>
          <a:xfrm>
            <a:off x="1776240" y="-36360"/>
            <a:ext cx="6477480" cy="6366240"/>
          </a:xfrm>
          <a:prstGeom prst="rect">
            <a:avLst/>
          </a:prstGeom>
          <a:ln w="0">
            <a:noFill/>
          </a:ln>
        </p:spPr>
      </p:pic>
      <p:sp>
        <p:nvSpPr>
          <p:cNvPr id="2" name="PlaceHolder 1"/>
          <p:cNvSpPr>
            <a:spLocks noGrp="1"/>
          </p:cNvSpPr>
          <p:nvPr>
            <p:ph type="sldNum" idx="20"/>
          </p:nvPr>
        </p:nvSpPr>
        <p:spPr/>
        <p:txBody>
          <a:bodyPr/>
          <a:p>
            <a:fld id="{DA082204-8816-466E-9247-1F17C1B3FF19}" type="slidenum">
              <a:t>18</a:t>
            </a:fld>
          </a:p>
        </p:txBody>
      </p:sp>
      <p:sp>
        <p:nvSpPr>
          <p:cNvPr id="3" name="PlaceHolder 2"/>
          <p:cNvSpPr>
            <a:spLocks noGrp="1"/>
          </p:cNvSpPr>
          <p:nvPr>
            <p:ph type="dt" idx="21"/>
          </p:nvPr>
        </p:nvSpPr>
        <p:spPr/>
        <p:txBody>
          <a:bodyPr/>
          <a:p>
            <a:fld id="{A89D1CE9-9F5F-4E35-89EB-2A6D26326EE6}" type="datetime1">
              <a:rPr lang="de-DE"/>
              <a:t>03.12.2024</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9" name="" descr=""/>
          <p:cNvPicPr/>
          <p:nvPr/>
        </p:nvPicPr>
        <p:blipFill>
          <a:blip r:embed="rId1"/>
          <a:stretch/>
        </p:blipFill>
        <p:spPr>
          <a:xfrm>
            <a:off x="900000" y="-2647440"/>
            <a:ext cx="10280880" cy="10387080"/>
          </a:xfrm>
          <a:prstGeom prst="rect">
            <a:avLst/>
          </a:prstGeom>
          <a:ln w="0">
            <a:noFill/>
          </a:ln>
        </p:spPr>
      </p:pic>
      <p:sp>
        <p:nvSpPr>
          <p:cNvPr id="160" name=""/>
          <p:cNvSpPr/>
          <p:nvPr/>
        </p:nvSpPr>
        <p:spPr>
          <a:xfrm>
            <a:off x="4791240" y="360000"/>
            <a:ext cx="5288400" cy="52372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2200" spc="-1" strike="noStrike">
                <a:solidFill>
                  <a:srgbClr val="000000"/>
                </a:solidFill>
                <a:latin typeface="Atkinson Hyperlegible"/>
              </a:rPr>
              <a:t>„</a:t>
            </a:r>
            <a:r>
              <a:rPr b="1" lang="de-DE" sz="2200" spc="-1" strike="noStrike">
                <a:solidFill>
                  <a:srgbClr val="000000"/>
                </a:solidFill>
                <a:latin typeface="Atkinson Hyperlegible"/>
              </a:rPr>
              <a:t>Wir sehen, dass das nur</a:t>
            </a:r>
            <a:br>
              <a:rPr sz="2200"/>
            </a:br>
            <a:r>
              <a:rPr b="1" lang="de-DE" sz="2200" spc="-1" strike="noStrike">
                <a:solidFill>
                  <a:srgbClr val="000000"/>
                </a:solidFill>
                <a:latin typeface="Atkinson Hyperlegible"/>
              </a:rPr>
              <a:t>geht, indem wir Rassismus </a:t>
            </a:r>
            <a:br>
              <a:rPr sz="2200"/>
            </a:br>
            <a:r>
              <a:rPr b="1" lang="de-DE" sz="2200" spc="-1" strike="noStrike">
                <a:solidFill>
                  <a:srgbClr val="000000"/>
                </a:solidFill>
                <a:latin typeface="Atkinson Hyperlegible"/>
              </a:rPr>
              <a:t>und Klimakrise als Querschnittsaufgaben und die Kämpfe als verbunden anerkennen. Wir können keines dieser Probleme ignorieren, wenn wir das andere bekämpfen wollen. Eine rassistische Klimabewegung kann niemals eine gerechte Zukunft schaffen.“</a:t>
            </a:r>
            <a:endParaRPr b="0" lang="de-DE" sz="2200" spc="-1" strike="noStrike">
              <a:solidFill>
                <a:srgbClr val="000000"/>
              </a:solidFill>
              <a:latin typeface="Arial"/>
            </a:endParaRPr>
          </a:p>
        </p:txBody>
      </p:sp>
      <p:sp>
        <p:nvSpPr>
          <p:cNvPr id="161" name=""/>
          <p:cNvSpPr/>
          <p:nvPr/>
        </p:nvSpPr>
        <p:spPr>
          <a:xfrm>
            <a:off x="180000" y="4649760"/>
            <a:ext cx="5157360" cy="1109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600" spc="-1" strike="noStrike">
                <a:solidFill>
                  <a:srgbClr val="000000"/>
                </a:solidFill>
                <a:latin typeface="Unbounded"/>
              </a:rPr>
              <a:t>Tonny Nowshin </a:t>
            </a:r>
            <a:endParaRPr b="0" lang="de-DE" sz="1600" spc="-1" strike="noStrike">
              <a:solidFill>
                <a:srgbClr val="000000"/>
              </a:solidFill>
              <a:latin typeface="Arial"/>
            </a:endParaRPr>
          </a:p>
          <a:p>
            <a:pPr>
              <a:lnSpc>
                <a:spcPct val="100000"/>
              </a:lnSpc>
            </a:pPr>
            <a:r>
              <a:rPr b="0" lang="de-DE" sz="1600" spc="-1" strike="noStrike">
                <a:solidFill>
                  <a:srgbClr val="000000"/>
                </a:solidFill>
                <a:latin typeface="Unbounded"/>
              </a:rPr>
              <a:t>Ökonomin &amp; Aktivistin für Klimagerechtigkeit</a:t>
            </a:r>
            <a:endParaRPr b="0" lang="de-DE" sz="1600" spc="-1" strike="noStrike">
              <a:solidFill>
                <a:srgbClr val="000000"/>
              </a:solidFill>
              <a:latin typeface="Arial"/>
            </a:endParaRPr>
          </a:p>
        </p:txBody>
      </p:sp>
      <p:sp>
        <p:nvSpPr>
          <p:cNvPr id="162" name=""/>
          <p:cNvSpPr/>
          <p:nvPr/>
        </p:nvSpPr>
        <p:spPr>
          <a:xfrm>
            <a:off x="2341440" y="360000"/>
            <a:ext cx="3958200" cy="2743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100" spc="-1" strike="noStrike">
                <a:solidFill>
                  <a:srgbClr val="000000"/>
                </a:solidFill>
                <a:latin typeface="Arial"/>
              </a:rPr>
              <a:t>Bild: Stefan Müller (2020). Berlin.</a:t>
            </a:r>
            <a:endParaRPr b="0" lang="de-DE" sz="1100" spc="-1" strike="noStrike">
              <a:solidFill>
                <a:srgbClr val="000000"/>
              </a:solidFill>
              <a:latin typeface="Arial"/>
            </a:endParaRPr>
          </a:p>
        </p:txBody>
      </p:sp>
      <p:pic>
        <p:nvPicPr>
          <p:cNvPr id="163" name="" descr=""/>
          <p:cNvPicPr/>
          <p:nvPr/>
        </p:nvPicPr>
        <p:blipFill>
          <a:blip r:embed="rId2"/>
          <a:stretch/>
        </p:blipFill>
        <p:spPr>
          <a:xfrm>
            <a:off x="359640" y="642600"/>
            <a:ext cx="4247640" cy="3677400"/>
          </a:xfrm>
          <a:prstGeom prst="rect">
            <a:avLst/>
          </a:prstGeom>
          <a:ln w="0">
            <a:noFill/>
          </a:ln>
        </p:spPr>
      </p:pic>
      <p:sp>
        <p:nvSpPr>
          <p:cNvPr id="2" name="PlaceHolder 1"/>
          <p:cNvSpPr>
            <a:spLocks noGrp="1"/>
          </p:cNvSpPr>
          <p:nvPr>
            <p:ph type="sldNum" idx="14"/>
          </p:nvPr>
        </p:nvSpPr>
        <p:spPr/>
        <p:txBody>
          <a:bodyPr/>
          <a:p>
            <a:fld id="{577727E5-C032-44E9-9AEE-5EA6F241E4BC}" type="slidenum">
              <a:t>19</a:t>
            </a:fld>
          </a:p>
        </p:txBody>
      </p:sp>
      <p:sp>
        <p:nvSpPr>
          <p:cNvPr id="3" name="PlaceHolder 2"/>
          <p:cNvSpPr>
            <a:spLocks noGrp="1"/>
          </p:cNvSpPr>
          <p:nvPr>
            <p:ph type="dt" idx="15"/>
          </p:nvPr>
        </p:nvSpPr>
        <p:spPr/>
        <p:txBody>
          <a:bodyPr/>
          <a:p>
            <a:fld id="{16EE7FD5-AE97-47F1-A85B-49E0F1E92185}" type="datetime1">
              <a:rPr lang="de-DE"/>
              <a:t>03.12.2024</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288000" y="56844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2800" spc="-1" strike="noStrike">
                <a:solidFill>
                  <a:srgbClr val="000000"/>
                </a:solidFill>
                <a:latin typeface="Unbounded"/>
              </a:rPr>
              <a:t>Es geht um </a:t>
            </a:r>
            <a:r>
              <a:rPr b="1" lang="de-DE" sz="2800" spc="-1" strike="noStrike">
                <a:solidFill>
                  <a:srgbClr val="4d3179"/>
                </a:solidFill>
                <a:highlight>
                  <a:srgbClr val="ffffff"/>
                </a:highlight>
                <a:latin typeface="Unbounded"/>
              </a:rPr>
              <a:t>Privilegien</a:t>
            </a:r>
            <a:r>
              <a:rPr b="1" lang="de-DE" sz="2800" spc="-1" strike="noStrike">
                <a:solidFill>
                  <a:srgbClr val="000000"/>
                </a:solidFill>
                <a:highlight>
                  <a:srgbClr val="ffffff"/>
                </a:highlight>
                <a:latin typeface="Unbounded"/>
              </a:rPr>
              <a:t>, </a:t>
            </a:r>
            <a:r>
              <a:rPr b="1" lang="de-DE" sz="2800" spc="-1" strike="noStrike">
                <a:solidFill>
                  <a:srgbClr val="4d3179"/>
                </a:solidFill>
                <a:highlight>
                  <a:srgbClr val="ffffff"/>
                </a:highlight>
                <a:latin typeface="Unbounded"/>
              </a:rPr>
              <a:t>Macht</a:t>
            </a:r>
            <a:r>
              <a:rPr b="1" lang="de-DE" sz="2800" spc="-1" strike="noStrike">
                <a:solidFill>
                  <a:srgbClr val="000000"/>
                </a:solidFill>
                <a:highlight>
                  <a:srgbClr val="ffffff"/>
                </a:highlight>
                <a:latin typeface="Unbounded"/>
              </a:rPr>
              <a:t> und </a:t>
            </a:r>
            <a:r>
              <a:rPr b="1" lang="de-DE" sz="2800" spc="-1" strike="noStrike">
                <a:solidFill>
                  <a:srgbClr val="4d3179"/>
                </a:solidFill>
                <a:highlight>
                  <a:srgbClr val="ffffff"/>
                </a:highlight>
                <a:latin typeface="Unbounded"/>
              </a:rPr>
              <a:t>Diskriminierung</a:t>
            </a:r>
            <a:r>
              <a:rPr b="1" lang="de-DE" sz="2800" spc="-1" strike="noStrike">
                <a:solidFill>
                  <a:srgbClr val="000000"/>
                </a:solidFill>
                <a:highlight>
                  <a:srgbClr val="ffffff"/>
                </a:highlight>
                <a:latin typeface="Unbounded"/>
              </a:rPr>
              <a:t>!</a:t>
            </a:r>
            <a:endParaRPr b="0" lang="de-DE" sz="2800" spc="-1" strike="noStrike">
              <a:solidFill>
                <a:srgbClr val="000000"/>
              </a:solidFill>
              <a:latin typeface="Arial"/>
            </a:endParaRPr>
          </a:p>
        </p:txBody>
      </p:sp>
      <p:sp>
        <p:nvSpPr>
          <p:cNvPr id="165" name="PlaceHolder 2"/>
          <p:cNvSpPr>
            <a:spLocks noGrp="1"/>
          </p:cNvSpPr>
          <p:nvPr>
            <p:ph/>
          </p:nvPr>
        </p:nvSpPr>
        <p:spPr>
          <a:xfrm>
            <a:off x="279360" y="1746000"/>
            <a:ext cx="9620280" cy="3653640"/>
          </a:xfrm>
          <a:prstGeom prst="rect">
            <a:avLst/>
          </a:prstGeom>
          <a:noFill/>
          <a:ln w="0">
            <a:noFill/>
          </a:ln>
        </p:spPr>
        <p:txBody>
          <a:bodyPr lIns="0" rIns="0" tIns="0" bIns="0" anchor="t">
            <a:normAutofit/>
          </a:bodyPr>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hat die Klimakrise verursacht?</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profitiert von dem klima</a:t>
            </a:r>
            <a:r>
              <a:rPr b="0" lang="de-DE" sz="3200" spc="-1" strike="noStrike" u="sng">
                <a:solidFill>
                  <a:srgbClr val="808080"/>
                </a:solidFill>
                <a:uFillTx/>
                <a:latin typeface="Atkinson Hyperlegible"/>
                <a:ea typeface="Noto Sans CJK SC Regular"/>
              </a:rPr>
              <a:t>un</a:t>
            </a:r>
            <a:r>
              <a:rPr b="0" lang="de-DE" sz="3200" spc="-1" strike="noStrike">
                <a:solidFill>
                  <a:srgbClr val="808080"/>
                </a:solidFill>
                <a:latin typeface="Atkinson Hyperlegible"/>
                <a:ea typeface="Noto Sans CJK SC Regular"/>
              </a:rPr>
              <a:t>gerechten System?</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leidet darunter?</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808080"/>
                </a:solidFill>
                <a:latin typeface="Atkinson Hyperlegible"/>
                <a:ea typeface="Noto Sans CJK SC Regular"/>
              </a:rPr>
              <a:t>Wer bestimmt die Lösungen?</a:t>
            </a:r>
            <a:endParaRPr b="0" lang="de-DE" sz="3200" spc="-1" strike="noStrike">
              <a:solidFill>
                <a:srgbClr val="000000"/>
              </a:solidFill>
              <a:latin typeface="Arial"/>
            </a:endParaRPr>
          </a:p>
          <a:p>
            <a:pPr marL="216000" indent="-216000">
              <a:lnSpc>
                <a:spcPct val="100000"/>
              </a:lnSpc>
              <a:spcBef>
                <a:spcPts val="567"/>
              </a:spcBef>
              <a:spcAft>
                <a:spcPts val="567"/>
              </a:spcAft>
              <a:buClr>
                <a:srgbClr val="000000"/>
              </a:buClr>
              <a:buSzPct val="45000"/>
              <a:buFont typeface="Wingdings" charset="2"/>
              <a:buChar char=""/>
            </a:pPr>
            <a:r>
              <a:rPr b="0" lang="de-DE" sz="3200" spc="-1" strike="noStrike">
                <a:solidFill>
                  <a:srgbClr val="000000"/>
                </a:solidFill>
                <a:latin typeface="Atkinson Hyperlegible"/>
                <a:ea typeface="Noto Sans CJK SC Regular"/>
              </a:rPr>
              <a:t>Welche Auswirkungen haben bestimmte Klimapolitiken?</a:t>
            </a:r>
            <a:endParaRPr b="0" lang="de-DE" sz="3200" spc="-1" strike="noStrike">
              <a:solidFill>
                <a:srgbClr val="000000"/>
              </a:solidFill>
              <a:latin typeface="Arial"/>
            </a:endParaRPr>
          </a:p>
        </p:txBody>
      </p:sp>
      <p:sp>
        <p:nvSpPr>
          <p:cNvPr id="4" name="PlaceHolder 3"/>
          <p:cNvSpPr>
            <a:spLocks noGrp="1"/>
          </p:cNvSpPr>
          <p:nvPr>
            <p:ph type="dt" idx="12"/>
          </p:nvPr>
        </p:nvSpPr>
        <p:spPr/>
        <p:txBody>
          <a:bodyPr/>
          <a:p>
            <a:fld id="{BD769D58-ED8B-44E3-8FDA-B84AE8A68518}" type="datetime1">
              <a:rPr lang="de-DE"/>
              <a:t>03.12.2024</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6" name="" descr=""/>
          <p:cNvPicPr/>
          <p:nvPr/>
        </p:nvPicPr>
        <p:blipFill>
          <a:blip r:embed="rId1"/>
          <a:stretch/>
        </p:blipFill>
        <p:spPr>
          <a:xfrm>
            <a:off x="193320" y="0"/>
            <a:ext cx="8446320" cy="6463440"/>
          </a:xfrm>
          <a:prstGeom prst="rect">
            <a:avLst/>
          </a:prstGeom>
          <a:ln w="0">
            <a:noFill/>
          </a:ln>
        </p:spPr>
      </p:pic>
      <p:sp>
        <p:nvSpPr>
          <p:cNvPr id="2" name="PlaceHolder 1"/>
          <p:cNvSpPr>
            <a:spLocks noGrp="1"/>
          </p:cNvSpPr>
          <p:nvPr>
            <p:ph type="sldNum" idx="20"/>
          </p:nvPr>
        </p:nvSpPr>
        <p:spPr/>
        <p:txBody>
          <a:bodyPr/>
          <a:p>
            <a:fld id="{00DDF971-2791-40E3-AE3A-AF33BF16EFDE}" type="slidenum">
              <a:t>21</a:t>
            </a:fld>
          </a:p>
        </p:txBody>
      </p:sp>
      <p:sp>
        <p:nvSpPr>
          <p:cNvPr id="3" name="PlaceHolder 2"/>
          <p:cNvSpPr>
            <a:spLocks noGrp="1"/>
          </p:cNvSpPr>
          <p:nvPr>
            <p:ph type="dt" idx="21"/>
          </p:nvPr>
        </p:nvSpPr>
        <p:spPr/>
        <p:txBody>
          <a:bodyPr/>
          <a:p>
            <a:fld id="{07D8AAF0-B56B-49B6-933A-2EBEF8D89B0C}" type="datetime1">
              <a:rPr lang="de-DE"/>
              <a:t>03.12.2024</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c0ff"/>
        </a:solidFill>
      </p:bgPr>
    </p:bg>
    <p:spTree>
      <p:nvGrpSpPr>
        <p:cNvPr id="1" name=""/>
        <p:cNvGrpSpPr/>
        <p:nvPr/>
      </p:nvGrpSpPr>
      <p:grpSpPr>
        <a:xfrm>
          <a:off x="0" y="0"/>
          <a:ext cx="0" cy="0"/>
          <a:chOff x="0" y="0"/>
          <a:chExt cx="0" cy="0"/>
        </a:xfrm>
      </p:grpSpPr>
      <p:sp>
        <p:nvSpPr>
          <p:cNvPr id="167" name="PlaceHolder 1"/>
          <p:cNvSpPr>
            <a:spLocks noGrp="1"/>
          </p:cNvSpPr>
          <p:nvPr>
            <p:ph type="title"/>
          </p:nvPr>
        </p:nvSpPr>
        <p:spPr>
          <a:xfrm>
            <a:off x="411480" y="700560"/>
            <a:ext cx="9068400" cy="1051200"/>
          </a:xfrm>
          <a:prstGeom prst="rect">
            <a:avLst/>
          </a:prstGeom>
          <a:noFill/>
          <a:ln w="0">
            <a:noFill/>
          </a:ln>
        </p:spPr>
        <p:txBody>
          <a:bodyPr lIns="0" rIns="0" tIns="0" bIns="0" anchor="t">
            <a:noAutofit/>
          </a:bodyPr>
          <a:p>
            <a:pPr indent="0">
              <a:lnSpc>
                <a:spcPct val="100000"/>
              </a:lnSpc>
              <a:buNone/>
              <a:tabLst>
                <a:tab algn="l" pos="0"/>
              </a:tabLst>
            </a:pPr>
            <a:r>
              <a:rPr b="1" lang="de-DE" sz="4000" spc="-1" strike="noStrike">
                <a:solidFill>
                  <a:srgbClr val="000000"/>
                </a:solidFill>
                <a:latin typeface="Unbounded"/>
              </a:rPr>
              <a:t>4. Wo stehen wir aktuell?</a:t>
            </a:r>
            <a:endParaRPr b="0" lang="de-DE" sz="4000" spc="-1" strike="noStrike">
              <a:solidFill>
                <a:srgbClr val="000000"/>
              </a:solidFill>
              <a:latin typeface="Arial"/>
            </a:endParaRPr>
          </a:p>
        </p:txBody>
      </p:sp>
      <p:pic>
        <p:nvPicPr>
          <p:cNvPr id="168" name="" descr=""/>
          <p:cNvPicPr/>
          <p:nvPr/>
        </p:nvPicPr>
        <p:blipFill>
          <a:blip r:embed="rId1"/>
          <a:stretch/>
        </p:blipFill>
        <p:spPr>
          <a:xfrm>
            <a:off x="179640" y="1636200"/>
            <a:ext cx="6117840" cy="1464120"/>
          </a:xfrm>
          <a:prstGeom prst="rect">
            <a:avLst/>
          </a:prstGeom>
          <a:ln w="38160">
            <a:solidFill>
              <a:srgbClr val="000000"/>
            </a:solidFill>
            <a:round/>
          </a:ln>
        </p:spPr>
      </p:pic>
      <p:pic>
        <p:nvPicPr>
          <p:cNvPr id="169" name="" descr=""/>
          <p:cNvPicPr/>
          <p:nvPr/>
        </p:nvPicPr>
        <p:blipFill>
          <a:blip r:embed="rId2"/>
          <a:stretch/>
        </p:blipFill>
        <p:spPr>
          <a:xfrm>
            <a:off x="3326400" y="2520000"/>
            <a:ext cx="5490360" cy="2879640"/>
          </a:xfrm>
          <a:prstGeom prst="rect">
            <a:avLst/>
          </a:prstGeom>
          <a:ln w="38160">
            <a:solidFill>
              <a:srgbClr val="000000"/>
            </a:solidFill>
            <a:round/>
          </a:ln>
        </p:spPr>
      </p:pic>
      <p:pic>
        <p:nvPicPr>
          <p:cNvPr id="170" name="" descr=""/>
          <p:cNvPicPr/>
          <p:nvPr/>
        </p:nvPicPr>
        <p:blipFill>
          <a:blip r:embed="rId3"/>
          <a:stretch/>
        </p:blipFill>
        <p:spPr>
          <a:xfrm rot="5400000">
            <a:off x="3808440" y="3030480"/>
            <a:ext cx="1198800" cy="2697480"/>
          </a:xfrm>
          <a:prstGeom prst="rect">
            <a:avLst/>
          </a:prstGeom>
          <a:ln w="0">
            <a:noFill/>
          </a:ln>
        </p:spPr>
      </p:pic>
      <p:pic>
        <p:nvPicPr>
          <p:cNvPr id="171" name="" descr=""/>
          <p:cNvPicPr/>
          <p:nvPr/>
        </p:nvPicPr>
        <p:blipFill>
          <a:blip r:embed="rId4">
            <a:alphaModFix amt="0"/>
          </a:blip>
          <a:stretch/>
        </p:blipFill>
        <p:spPr>
          <a:xfrm>
            <a:off x="4281480" y="4978080"/>
            <a:ext cx="756360" cy="421560"/>
          </a:xfrm>
          <a:prstGeom prst="rect">
            <a:avLst/>
          </a:prstGeom>
          <a:ln w="0">
            <a:noFill/>
          </a:ln>
        </p:spPr>
      </p:pic>
      <p:sp>
        <p:nvSpPr>
          <p:cNvPr id="3" name="PlaceHolder 2"/>
          <p:cNvSpPr>
            <a:spLocks noGrp="1"/>
          </p:cNvSpPr>
          <p:nvPr>
            <p:ph type="sldNum" idx="14"/>
          </p:nvPr>
        </p:nvSpPr>
        <p:spPr/>
        <p:txBody>
          <a:bodyPr/>
          <a:p>
            <a:fld id="{B44BF316-2C48-4B3F-A197-B729CACC612A}" type="slidenum">
              <a:t>22</a:t>
            </a:fld>
          </a:p>
        </p:txBody>
      </p:sp>
      <p:sp>
        <p:nvSpPr>
          <p:cNvPr id="4" name="PlaceHolder 3"/>
          <p:cNvSpPr>
            <a:spLocks noGrp="1"/>
          </p:cNvSpPr>
          <p:nvPr>
            <p:ph type="dt" idx="15"/>
          </p:nvPr>
        </p:nvSpPr>
        <p:spPr/>
        <p:txBody>
          <a:bodyPr/>
          <a:p>
            <a:fld id="{99122804-DF86-477F-B391-419342B1C586}" type="datetime1">
              <a:rPr lang="de-DE"/>
              <a:t>03.12.2024</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2" name="" descr=""/>
          <p:cNvPicPr/>
          <p:nvPr/>
        </p:nvPicPr>
        <p:blipFill>
          <a:blip r:embed="rId1"/>
          <a:stretch/>
        </p:blipFill>
        <p:spPr>
          <a:xfrm>
            <a:off x="1441800" y="0"/>
            <a:ext cx="7558200" cy="6299640"/>
          </a:xfrm>
          <a:prstGeom prst="rect">
            <a:avLst/>
          </a:prstGeom>
          <a:ln w="0">
            <a:noFill/>
          </a:ln>
        </p:spPr>
      </p:pic>
      <p:sp>
        <p:nvSpPr>
          <p:cNvPr id="2" name="PlaceHolder 1"/>
          <p:cNvSpPr>
            <a:spLocks noGrp="1"/>
          </p:cNvSpPr>
          <p:nvPr>
            <p:ph type="sldNum" idx="20"/>
          </p:nvPr>
        </p:nvSpPr>
        <p:spPr/>
        <p:txBody>
          <a:bodyPr/>
          <a:p>
            <a:fld id="{C7F1968A-DBB4-47CC-882B-3A156CE2A6D9}" type="slidenum">
              <a:t>23</a:t>
            </a:fld>
          </a:p>
        </p:txBody>
      </p:sp>
      <p:sp>
        <p:nvSpPr>
          <p:cNvPr id="3" name="PlaceHolder 2"/>
          <p:cNvSpPr>
            <a:spLocks noGrp="1"/>
          </p:cNvSpPr>
          <p:nvPr>
            <p:ph type="dt" idx="21"/>
          </p:nvPr>
        </p:nvSpPr>
        <p:spPr/>
        <p:txBody>
          <a:bodyPr/>
          <a:p>
            <a:fld id="{D37F0238-9F06-4D69-9C24-785C1205D94B}" type="datetime1">
              <a:rPr lang="de-DE"/>
              <a:t>03.12.2024</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3" name="" descr=""/>
          <p:cNvPicPr/>
          <p:nvPr/>
        </p:nvPicPr>
        <p:blipFill>
          <a:blip r:embed="rId1"/>
          <a:stretch/>
        </p:blipFill>
        <p:spPr>
          <a:xfrm>
            <a:off x="1589040" y="360"/>
            <a:ext cx="6327720" cy="6299640"/>
          </a:xfrm>
          <a:prstGeom prst="rect">
            <a:avLst/>
          </a:prstGeom>
          <a:ln w="0">
            <a:noFill/>
          </a:ln>
        </p:spPr>
      </p:pic>
      <p:sp>
        <p:nvSpPr>
          <p:cNvPr id="174" name=""/>
          <p:cNvSpPr/>
          <p:nvPr/>
        </p:nvSpPr>
        <p:spPr>
          <a:xfrm>
            <a:off x="7920720" y="5838840"/>
            <a:ext cx="1439280" cy="641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000" spc="-1" strike="noStrike">
                <a:solidFill>
                  <a:srgbClr val="000000"/>
                </a:solidFill>
                <a:latin typeface="Atkinson Hyperlegible"/>
              </a:rPr>
              <a:t>© Foto: Flickr – Lorena Cassady</a:t>
            </a:r>
            <a:endParaRPr b="0" lang="de-DE" sz="1000" spc="-1" strike="noStrike">
              <a:solidFill>
                <a:srgbClr val="000000"/>
              </a:solidFill>
              <a:latin typeface="Arial"/>
            </a:endParaRPr>
          </a:p>
        </p:txBody>
      </p:sp>
      <p:sp>
        <p:nvSpPr>
          <p:cNvPr id="2" name="PlaceHolder 1"/>
          <p:cNvSpPr>
            <a:spLocks noGrp="1"/>
          </p:cNvSpPr>
          <p:nvPr>
            <p:ph type="sldNum" idx="20"/>
          </p:nvPr>
        </p:nvSpPr>
        <p:spPr/>
        <p:txBody>
          <a:bodyPr/>
          <a:p>
            <a:fld id="{BD41BCE3-6956-42ED-865C-EAF0BC2F06E4}" type="slidenum">
              <a:t>24</a:t>
            </a:fld>
          </a:p>
        </p:txBody>
      </p:sp>
      <p:sp>
        <p:nvSpPr>
          <p:cNvPr id="3" name="PlaceHolder 2"/>
          <p:cNvSpPr>
            <a:spLocks noGrp="1"/>
          </p:cNvSpPr>
          <p:nvPr>
            <p:ph type="dt" idx="21"/>
          </p:nvPr>
        </p:nvSpPr>
        <p:spPr/>
        <p:txBody>
          <a:bodyPr/>
          <a:p>
            <a:fld id="{62FE664A-7321-4ABE-AA89-AC62B12DF099}" type="datetime1">
              <a:rPr lang="de-DE"/>
              <a:t>03.12.2024</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5" name="" descr=""/>
          <p:cNvPicPr/>
          <p:nvPr/>
        </p:nvPicPr>
        <p:blipFill>
          <a:blip r:embed="rId1"/>
          <a:stretch/>
        </p:blipFill>
        <p:spPr>
          <a:xfrm>
            <a:off x="3600" y="771840"/>
            <a:ext cx="10076040" cy="4447800"/>
          </a:xfrm>
          <a:prstGeom prst="rect">
            <a:avLst/>
          </a:prstGeom>
          <a:ln w="0">
            <a:noFill/>
          </a:ln>
        </p:spPr>
      </p:pic>
      <p:sp>
        <p:nvSpPr>
          <p:cNvPr id="176" name=""/>
          <p:cNvSpPr/>
          <p:nvPr/>
        </p:nvSpPr>
        <p:spPr>
          <a:xfrm>
            <a:off x="42120" y="5285520"/>
            <a:ext cx="6257880" cy="4744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800" spc="-1" strike="noStrike">
                <a:solidFill>
                  <a:srgbClr val="000000"/>
                </a:solidFill>
                <a:latin typeface="Atkinson Hyperlegible"/>
                <a:ea typeface="SimSun"/>
              </a:rPr>
              <a:t>Website: </a:t>
            </a:r>
            <a:r>
              <a:rPr b="0" lang="de-DE" sz="1800" spc="-1" strike="noStrike" u="sng">
                <a:solidFill>
                  <a:srgbClr val="004586"/>
                </a:solidFill>
                <a:uFillTx/>
                <a:latin typeface="Atkinson Hyperlegible"/>
                <a:ea typeface="SimSun"/>
                <a:hlinkClick r:id="rId2"/>
              </a:rPr>
              <a:t>https://ejatlas.org/</a:t>
            </a:r>
            <a:r>
              <a:rPr b="0" lang="de-DE" sz="1800" spc="-1" strike="noStrike" u="sng">
                <a:solidFill>
                  <a:srgbClr val="004586"/>
                </a:solidFill>
                <a:uFillTx/>
                <a:latin typeface="Atkinson Hyperlegible"/>
                <a:ea typeface="SimSun"/>
                <a:hlinkClick r:id="rId3"/>
              </a:rPr>
              <a:t>https://ejatlas.org/</a:t>
            </a:r>
            <a:r>
              <a:rPr b="0" lang="de-DE" sz="1800" spc="-1" strike="noStrike">
                <a:solidFill>
                  <a:srgbClr val="004586"/>
                </a:solidFill>
                <a:latin typeface="Atkinson Hyperlegible"/>
                <a:ea typeface="SimSun"/>
              </a:rPr>
              <a:t> </a:t>
            </a:r>
            <a:endParaRPr b="0" lang="de-DE"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360000" y="720000"/>
            <a:ext cx="9941400" cy="1182960"/>
          </a:xfrm>
          <a:prstGeom prst="rect">
            <a:avLst/>
          </a:prstGeom>
          <a:noFill/>
          <a:ln w="0">
            <a:noFill/>
          </a:ln>
        </p:spPr>
        <p:txBody>
          <a:bodyPr lIns="0" rIns="0" tIns="0" bIns="0" anchor="ctr">
            <a:noAutofit/>
          </a:bodyPr>
          <a:p>
            <a:pPr indent="0">
              <a:lnSpc>
                <a:spcPct val="100000"/>
              </a:lnSpc>
              <a:buNone/>
              <a:tabLst>
                <a:tab algn="l" pos="0"/>
              </a:tabLst>
            </a:pPr>
            <a:r>
              <a:rPr b="1" lang="de-DE" sz="2800" spc="-1" strike="noStrike">
                <a:solidFill>
                  <a:srgbClr val="000000"/>
                </a:solidFill>
                <a:latin typeface="Unbounded"/>
              </a:rPr>
              <a:t>5. Dekoloniale Perspektive auf Klimagerechtigkeit</a:t>
            </a:r>
            <a:endParaRPr b="0" lang="de-DE" sz="2800" spc="-1" strike="noStrike">
              <a:solidFill>
                <a:srgbClr val="000000"/>
              </a:solidFill>
              <a:latin typeface="Arial"/>
            </a:endParaRPr>
          </a:p>
        </p:txBody>
      </p:sp>
      <p:sp>
        <p:nvSpPr>
          <p:cNvPr id="178" name="PlaceHolder 2"/>
          <p:cNvSpPr>
            <a:spLocks noGrp="1"/>
          </p:cNvSpPr>
          <p:nvPr>
            <p:ph/>
          </p:nvPr>
        </p:nvSpPr>
        <p:spPr>
          <a:xfrm>
            <a:off x="291240" y="1980000"/>
            <a:ext cx="9068400" cy="3653640"/>
          </a:xfrm>
          <a:prstGeom prst="rect">
            <a:avLst/>
          </a:prstGeom>
          <a:noFill/>
          <a:ln w="0">
            <a:noFill/>
          </a:ln>
        </p:spPr>
        <p:txBody>
          <a:bodyPr lIns="0" rIns="0" tIns="0" bIns="0" anchor="t">
            <a:normAutofit/>
          </a:bodyPr>
          <a:p>
            <a:pPr marL="432000" indent="-324000">
              <a:lnSpc>
                <a:spcPct val="100000"/>
              </a:lnSpc>
              <a:spcBef>
                <a:spcPts val="1417"/>
              </a:spcBef>
              <a:buClr>
                <a:srgbClr val="000000"/>
              </a:buClr>
              <a:buSzPct val="45000"/>
              <a:buFont typeface="Wingdings" charset="2"/>
              <a:buChar char=""/>
            </a:pPr>
            <a:r>
              <a:rPr b="0" lang="de-DE" sz="2800" spc="-1" strike="noStrike">
                <a:solidFill>
                  <a:srgbClr val="000000"/>
                </a:solidFill>
                <a:latin typeface="Atkinson Hyperlegible"/>
                <a:ea typeface="Noto Sans CJK SC Regular"/>
              </a:rPr>
              <a:t>Fokus auf Klima irreführend</a:t>
            </a:r>
            <a:endParaRPr b="0" lang="de-DE" sz="28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de-DE" sz="2800" spc="-1" strike="noStrike">
                <a:solidFill>
                  <a:srgbClr val="000000"/>
                </a:solidFill>
                <a:latin typeface="Atkinson Hyperlegible"/>
                <a:ea typeface="Noto Sans CJK SC Regular"/>
              </a:rPr>
              <a:t>Vermeintliche (westliche) Trennung von Klimakrise, sozialer Ungerechtigkeit, Rassismus</a:t>
            </a:r>
            <a:endParaRPr b="0" lang="de-DE" sz="28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de-DE" sz="2800" spc="-1" strike="noStrike">
                <a:solidFill>
                  <a:srgbClr val="000000"/>
                </a:solidFill>
                <a:latin typeface="Atkinson Hyperlegible"/>
                <a:ea typeface="Noto Sans CJK SC Regular"/>
              </a:rPr>
              <a:t>Es geht vor allem um Machtverhältnisse</a:t>
            </a:r>
            <a:endParaRPr b="0" lang="de-DE" sz="2800" spc="-1" strike="noStrike">
              <a:solidFill>
                <a:srgbClr val="000000"/>
              </a:solidFill>
              <a:latin typeface="Arial"/>
            </a:endParaRPr>
          </a:p>
          <a:p>
            <a:pPr marL="432000" indent="-324000">
              <a:lnSpc>
                <a:spcPct val="100000"/>
              </a:lnSpc>
              <a:spcBef>
                <a:spcPts val="1417"/>
              </a:spcBef>
              <a:buClr>
                <a:srgbClr val="000000"/>
              </a:buClr>
              <a:buSzPct val="45000"/>
              <a:buFont typeface="Wingdings" charset="2"/>
              <a:buChar char=""/>
            </a:pPr>
            <a:r>
              <a:rPr b="0" lang="de-DE" sz="2800" spc="-1" strike="noStrike">
                <a:solidFill>
                  <a:srgbClr val="000000"/>
                </a:solidFill>
                <a:latin typeface="Atkinson Hyperlegible"/>
                <a:ea typeface="Noto Sans CJK SC Regular"/>
              </a:rPr>
              <a:t>Dekoloniale Bewegungen verlieren an Sichtbarkeit im Kontext von Klimagerechtigkeitsdebatten</a:t>
            </a:r>
            <a:endParaRPr b="0" lang="de-DE" sz="2800" spc="-1" strike="noStrike">
              <a:solidFill>
                <a:srgbClr val="000000"/>
              </a:solidFill>
              <a:latin typeface="Arial"/>
            </a:endParaRPr>
          </a:p>
        </p:txBody>
      </p:sp>
      <p:sp>
        <p:nvSpPr>
          <p:cNvPr id="4" name="PlaceHolder 3"/>
          <p:cNvSpPr>
            <a:spLocks noGrp="1"/>
          </p:cNvSpPr>
          <p:nvPr>
            <p:ph type="sldNum" idx="9"/>
          </p:nvPr>
        </p:nvSpPr>
        <p:spPr/>
        <p:txBody>
          <a:bodyPr/>
          <a:p>
            <a:fld id="{F9492BF6-B2AF-49EE-AC4E-632F33C237E3}" type="slidenum">
              <a:t>26</a:t>
            </a:fld>
          </a:p>
        </p:txBody>
      </p:sp>
      <p:sp>
        <p:nvSpPr>
          <p:cNvPr id="5" name="PlaceHolder 4"/>
          <p:cNvSpPr>
            <a:spLocks noGrp="1"/>
          </p:cNvSpPr>
          <p:nvPr>
            <p:ph type="dt" idx="10"/>
          </p:nvPr>
        </p:nvSpPr>
        <p:spPr/>
        <p:txBody>
          <a:bodyPr/>
          <a:p>
            <a:fld id="{CBF18E41-465C-4CCC-99D2-2B9DB0E189CE}" type="datetime1">
              <a:rPr lang="de-DE"/>
              <a:t>03.12.2024</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9" name="" descr=""/>
          <p:cNvPicPr/>
          <p:nvPr/>
        </p:nvPicPr>
        <p:blipFill>
          <a:blip r:embed="rId1"/>
          <a:stretch/>
        </p:blipFill>
        <p:spPr>
          <a:xfrm>
            <a:off x="326160" y="452880"/>
            <a:ext cx="3453480" cy="4032000"/>
          </a:xfrm>
          <a:prstGeom prst="rect">
            <a:avLst/>
          </a:prstGeom>
          <a:ln w="0">
            <a:noFill/>
          </a:ln>
        </p:spPr>
      </p:pic>
      <p:sp>
        <p:nvSpPr>
          <p:cNvPr id="180" name=""/>
          <p:cNvSpPr/>
          <p:nvPr/>
        </p:nvSpPr>
        <p:spPr>
          <a:xfrm rot="5122200">
            <a:off x="3895560" y="136080"/>
            <a:ext cx="5305320" cy="5847480"/>
          </a:xfrm>
          <a:prstGeom prst="wedgeEllipseCallout">
            <a:avLst>
              <a:gd name="adj1" fmla="val -22689"/>
              <a:gd name="adj2" fmla="val 52263"/>
            </a:avLst>
          </a:prstGeom>
          <a:solidFill>
            <a:srgbClr val="d4c0ff"/>
          </a:solidFill>
          <a:ln w="19080">
            <a:solidFill>
              <a:srgbClr val="000000"/>
            </a:solidFill>
            <a:round/>
          </a:ln>
        </p:spPr>
        <p:style>
          <a:lnRef idx="0"/>
          <a:fillRef idx="0"/>
          <a:effectRef idx="0"/>
          <a:fontRef idx="minor"/>
        </p:style>
        <p:txBody>
          <a:bodyPr lIns="99360" rIns="99360" tIns="54360" bIns="54360" anchor="ctr">
            <a:noAutofit/>
          </a:bodyPr>
          <a:p>
            <a:pPr>
              <a:lnSpc>
                <a:spcPct val="100000"/>
              </a:lnSpc>
            </a:pPr>
            <a:endParaRPr b="0" lang="de-DE" sz="1800" spc="-1" strike="noStrike">
              <a:solidFill>
                <a:srgbClr val="000000"/>
              </a:solidFill>
              <a:latin typeface="Arial"/>
              <a:ea typeface="DejaVu Sans"/>
            </a:endParaRPr>
          </a:p>
        </p:txBody>
      </p:sp>
      <p:sp>
        <p:nvSpPr>
          <p:cNvPr id="181" name=""/>
          <p:cNvSpPr/>
          <p:nvPr/>
        </p:nvSpPr>
        <p:spPr>
          <a:xfrm>
            <a:off x="4680000" y="1260000"/>
            <a:ext cx="4319640" cy="41396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2400" spc="-1" strike="noStrike">
                <a:solidFill>
                  <a:srgbClr val="000000"/>
                </a:solidFill>
                <a:latin typeface="Atkinson Hyperlegible"/>
              </a:rPr>
              <a:t>„</a:t>
            </a:r>
            <a:r>
              <a:rPr b="1" lang="de-DE" sz="2100" spc="-1" strike="noStrike">
                <a:solidFill>
                  <a:srgbClr val="000000"/>
                </a:solidFill>
                <a:latin typeface="Atkinson Hyperlegible"/>
              </a:rPr>
              <a:t>Was die Klimakrise betrifft, </a:t>
            </a:r>
            <a:br>
              <a:rPr sz="2100"/>
            </a:br>
            <a:r>
              <a:rPr b="1" lang="de-DE" sz="2100" spc="-1" strike="noStrike">
                <a:solidFill>
                  <a:srgbClr val="000000"/>
                </a:solidFill>
                <a:latin typeface="Atkinson Hyperlegible"/>
              </a:rPr>
              <a:t>müssen die vom Globalen Süden geforderten Reparationen der kolonialen Schäden und Verluste sofort erfolgen. Es gibt keine Zeit mehr. Koloniale Ausbeutung ist jetzt zu beenden. Die Wiedergutmachung muss sofort passieren und das Verbot von Wiederholung muss ab sofort gelten. Und zwar vollkommen bedingungslos.“</a:t>
            </a:r>
            <a:endParaRPr b="0" lang="de-DE" sz="2100" spc="-1" strike="noStrike">
              <a:solidFill>
                <a:srgbClr val="000000"/>
              </a:solidFill>
              <a:latin typeface="Arial"/>
            </a:endParaRPr>
          </a:p>
        </p:txBody>
      </p:sp>
      <p:sp>
        <p:nvSpPr>
          <p:cNvPr id="182" name=""/>
          <p:cNvSpPr/>
          <p:nvPr/>
        </p:nvSpPr>
        <p:spPr>
          <a:xfrm>
            <a:off x="360000" y="4544280"/>
            <a:ext cx="4057560" cy="1935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400" spc="-1" strike="noStrike">
                <a:solidFill>
                  <a:srgbClr val="000000"/>
                </a:solidFill>
                <a:latin typeface="Unbounded"/>
              </a:rPr>
              <a:t>Lucía Muriel</a:t>
            </a:r>
            <a:endParaRPr b="0" lang="de-DE" sz="1400" spc="-1" strike="noStrike">
              <a:solidFill>
                <a:srgbClr val="000000"/>
              </a:solidFill>
              <a:latin typeface="Arial"/>
            </a:endParaRPr>
          </a:p>
          <a:p>
            <a:pPr>
              <a:lnSpc>
                <a:spcPct val="100000"/>
              </a:lnSpc>
            </a:pPr>
            <a:r>
              <a:rPr b="0" lang="de-DE" sz="1100" spc="-1" strike="noStrike">
                <a:solidFill>
                  <a:srgbClr val="000000"/>
                </a:solidFill>
                <a:latin typeface="Unbounded"/>
              </a:rPr>
              <a:t>Psychologin und Psychotherapeutin, dekoloniale Perspektive auf Bildung, Klima und psychische Gesundheit, Gründung migrantischer Organisationen</a:t>
            </a:r>
            <a:endParaRPr b="0" lang="de-DE" sz="1100" spc="-1" strike="noStrike">
              <a:solidFill>
                <a:srgbClr val="000000"/>
              </a:solidFill>
              <a:latin typeface="Arial"/>
            </a:endParaRPr>
          </a:p>
          <a:p>
            <a:pPr>
              <a:lnSpc>
                <a:spcPct val="100000"/>
              </a:lnSpc>
            </a:pPr>
            <a:endParaRPr b="0" lang="de-DE" sz="1600" spc="-1" strike="noStrike">
              <a:solidFill>
                <a:srgbClr val="000000"/>
              </a:solidFill>
              <a:latin typeface="Arial"/>
            </a:endParaRPr>
          </a:p>
          <a:p>
            <a:pPr>
              <a:lnSpc>
                <a:spcPct val="100000"/>
              </a:lnSpc>
            </a:pPr>
            <a:endParaRPr b="0" lang="de-DE" sz="1600" spc="-1" strike="noStrike">
              <a:solidFill>
                <a:srgbClr val="000000"/>
              </a:solidFill>
              <a:latin typeface="Arial"/>
            </a:endParaRPr>
          </a:p>
        </p:txBody>
      </p:sp>
      <p:sp>
        <p:nvSpPr>
          <p:cNvPr id="2" name="PlaceHolder 1"/>
          <p:cNvSpPr>
            <a:spLocks noGrp="1"/>
          </p:cNvSpPr>
          <p:nvPr>
            <p:ph type="sldNum" idx="17"/>
          </p:nvPr>
        </p:nvSpPr>
        <p:spPr/>
        <p:txBody>
          <a:bodyPr/>
          <a:p>
            <a:fld id="{0FD37FD9-6267-4103-B798-576BA282C55E}" type="slidenum">
              <a:t>27</a:t>
            </a:fld>
          </a:p>
        </p:txBody>
      </p:sp>
      <p:sp>
        <p:nvSpPr>
          <p:cNvPr id="3" name="PlaceHolder 2"/>
          <p:cNvSpPr>
            <a:spLocks noGrp="1"/>
          </p:cNvSpPr>
          <p:nvPr>
            <p:ph type="dt" idx="18"/>
          </p:nvPr>
        </p:nvSpPr>
        <p:spPr/>
        <p:txBody>
          <a:bodyPr/>
          <a:p>
            <a:fld id="{D137D999-FFE0-4398-9A54-63F0B9AC1313}" type="datetime1">
              <a:rPr lang="de-DE"/>
              <a:t>03.12.2024</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360000" y="208440"/>
            <a:ext cx="9068400" cy="1051200"/>
          </a:xfrm>
          <a:prstGeom prst="rect">
            <a:avLst/>
          </a:prstGeom>
          <a:noFill/>
          <a:ln w="0">
            <a:noFill/>
          </a:ln>
        </p:spPr>
        <p:txBody>
          <a:bodyPr lIns="0" rIns="0" tIns="0" bIns="0" anchor="ctr">
            <a:noAutofit/>
          </a:bodyPr>
          <a:p>
            <a:pPr indent="0" algn="ctr">
              <a:lnSpc>
                <a:spcPct val="100000"/>
              </a:lnSpc>
              <a:buNone/>
              <a:tabLst>
                <a:tab algn="l" pos="0"/>
              </a:tabLst>
            </a:pPr>
            <a:r>
              <a:rPr b="1" lang="de-DE" sz="4400" spc="-1" strike="noStrike">
                <a:solidFill>
                  <a:srgbClr val="000000"/>
                </a:solidFill>
                <a:latin typeface="Unbounded"/>
              </a:rPr>
              <a:t>7. Was kann ich tun?</a:t>
            </a:r>
            <a:endParaRPr b="0" lang="de-DE" sz="4400" spc="-1" strike="noStrike">
              <a:solidFill>
                <a:srgbClr val="000000"/>
              </a:solidFill>
              <a:latin typeface="Arial"/>
            </a:endParaRPr>
          </a:p>
        </p:txBody>
      </p:sp>
      <p:sp>
        <p:nvSpPr>
          <p:cNvPr id="184" name=""/>
          <p:cNvSpPr/>
          <p:nvPr/>
        </p:nvSpPr>
        <p:spPr>
          <a:xfrm>
            <a:off x="2340000" y="5486760"/>
            <a:ext cx="3059640" cy="992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200" spc="-1" strike="noStrike">
                <a:solidFill>
                  <a:srgbClr val="000000"/>
                </a:solidFill>
                <a:latin typeface="Arial"/>
                <a:ea typeface="PingFang SC"/>
              </a:rPr>
              <a:t>Quelle: BUND Jugend (2021): Für ein Klima der Gerechtigkeit.</a:t>
            </a:r>
            <a:endParaRPr b="0" lang="de-DE" sz="1200" spc="-1" strike="noStrike">
              <a:solidFill>
                <a:srgbClr val="000000"/>
              </a:solidFill>
              <a:latin typeface="Arial"/>
            </a:endParaRPr>
          </a:p>
        </p:txBody>
      </p:sp>
      <p:pic>
        <p:nvPicPr>
          <p:cNvPr id="185" name="" descr=""/>
          <p:cNvPicPr/>
          <p:nvPr/>
        </p:nvPicPr>
        <p:blipFill>
          <a:blip r:embed="rId1"/>
          <a:stretch/>
        </p:blipFill>
        <p:spPr>
          <a:xfrm>
            <a:off x="465120" y="1980000"/>
            <a:ext cx="2054520" cy="1472760"/>
          </a:xfrm>
          <a:prstGeom prst="rect">
            <a:avLst/>
          </a:prstGeom>
          <a:ln w="0">
            <a:noFill/>
          </a:ln>
        </p:spPr>
      </p:pic>
      <p:sp>
        <p:nvSpPr>
          <p:cNvPr id="186" name=""/>
          <p:cNvSpPr/>
          <p:nvPr/>
        </p:nvSpPr>
        <p:spPr>
          <a:xfrm>
            <a:off x="2340000" y="1294920"/>
            <a:ext cx="1579680" cy="1404720"/>
          </a:xfrm>
          <a:prstGeom prst="roundRect">
            <a:avLst>
              <a:gd name="adj" fmla="val 16667"/>
            </a:avLst>
          </a:prstGeom>
          <a:solidFill>
            <a:srgbClr val="ff5429"/>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ffffff"/>
                </a:solidFill>
                <a:latin typeface="Atkinson Hyperlegible"/>
                <a:ea typeface="DejaVu Sans"/>
              </a:rPr>
              <a:t>Empower-</a:t>
            </a:r>
            <a:endParaRPr b="0" lang="de-DE" sz="1600" spc="-1" strike="noStrike">
              <a:solidFill>
                <a:srgbClr val="ffffff"/>
              </a:solidFill>
              <a:latin typeface="Arial"/>
            </a:endParaRPr>
          </a:p>
          <a:p>
            <a:pPr algn="ctr">
              <a:lnSpc>
                <a:spcPct val="100000"/>
              </a:lnSpc>
            </a:pPr>
            <a:r>
              <a:rPr b="1" lang="de-DE" sz="1600" spc="-1" strike="noStrike">
                <a:solidFill>
                  <a:srgbClr val="ffffff"/>
                </a:solidFill>
                <a:latin typeface="Atkinson Hyperlegible"/>
                <a:ea typeface="DejaVu Sans"/>
              </a:rPr>
              <a:t>ment</a:t>
            </a:r>
            <a:endParaRPr b="0" lang="de-DE" sz="1600" spc="-1" strike="noStrike">
              <a:solidFill>
                <a:srgbClr val="ffffff"/>
              </a:solidFill>
              <a:latin typeface="Arial"/>
            </a:endParaRPr>
          </a:p>
        </p:txBody>
      </p:sp>
      <p:sp>
        <p:nvSpPr>
          <p:cNvPr id="187" name=""/>
          <p:cNvSpPr/>
          <p:nvPr/>
        </p:nvSpPr>
        <p:spPr>
          <a:xfrm>
            <a:off x="3060000" y="2340000"/>
            <a:ext cx="1619640" cy="1584720"/>
          </a:xfrm>
          <a:prstGeom prst="roundRect">
            <a:avLst>
              <a:gd name="adj" fmla="val 16667"/>
            </a:avLst>
          </a:prstGeom>
          <a:solidFill>
            <a:srgbClr val="e8a202"/>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000000"/>
                </a:solidFill>
                <a:latin typeface="Atkinson Hyperlegible"/>
                <a:ea typeface="DejaVu Sans"/>
              </a:rPr>
              <a:t>Zuhören &amp; </a:t>
            </a:r>
            <a:endParaRPr b="0" lang="de-DE" sz="1600" spc="-1" strike="noStrike">
              <a:solidFill>
                <a:srgbClr val="000000"/>
              </a:solidFill>
              <a:latin typeface="Arial"/>
            </a:endParaRPr>
          </a:p>
          <a:p>
            <a:pPr algn="ctr">
              <a:lnSpc>
                <a:spcPct val="100000"/>
              </a:lnSpc>
            </a:pPr>
            <a:r>
              <a:rPr b="1" lang="de-DE" sz="1600" spc="-1" strike="noStrike">
                <a:solidFill>
                  <a:srgbClr val="000000"/>
                </a:solidFill>
                <a:latin typeface="Atkinson Hyperlegible"/>
                <a:ea typeface="DejaVu Sans"/>
              </a:rPr>
              <a:t>Kritik ernst</a:t>
            </a:r>
            <a:endParaRPr b="0" lang="de-DE" sz="1600" spc="-1" strike="noStrike">
              <a:solidFill>
                <a:srgbClr val="000000"/>
              </a:solidFill>
              <a:latin typeface="Arial"/>
            </a:endParaRPr>
          </a:p>
          <a:p>
            <a:pPr algn="ctr">
              <a:lnSpc>
                <a:spcPct val="100000"/>
              </a:lnSpc>
            </a:pPr>
            <a:r>
              <a:rPr b="1" lang="de-DE" sz="1600" spc="-1" strike="noStrike">
                <a:solidFill>
                  <a:srgbClr val="000000"/>
                </a:solidFill>
                <a:latin typeface="Atkinson Hyperlegible"/>
                <a:ea typeface="DejaVu Sans"/>
              </a:rPr>
              <a:t>nehmen</a:t>
            </a:r>
            <a:endParaRPr b="0" lang="de-DE" sz="1600" spc="-1" strike="noStrike">
              <a:solidFill>
                <a:srgbClr val="000000"/>
              </a:solidFill>
              <a:latin typeface="Arial"/>
            </a:endParaRPr>
          </a:p>
        </p:txBody>
      </p:sp>
      <p:sp>
        <p:nvSpPr>
          <p:cNvPr id="188" name=""/>
          <p:cNvSpPr/>
          <p:nvPr/>
        </p:nvSpPr>
        <p:spPr>
          <a:xfrm>
            <a:off x="4500000" y="1260000"/>
            <a:ext cx="1619640" cy="1439640"/>
          </a:xfrm>
          <a:prstGeom prst="roundRect">
            <a:avLst>
              <a:gd name="adj" fmla="val 16667"/>
            </a:avLst>
          </a:prstGeom>
          <a:solidFill>
            <a:srgbClr val="999999"/>
          </a:solidFill>
          <a:ln w="0">
            <a:noFill/>
          </a:ln>
        </p:spPr>
        <p:style>
          <a:lnRef idx="0"/>
          <a:fillRef idx="0"/>
          <a:effectRef idx="0"/>
          <a:fontRef idx="minor"/>
        </p:style>
        <p:txBody>
          <a:bodyPr lIns="90000" rIns="90000" tIns="45000" bIns="45000" anchor="ctr">
            <a:noAutofit/>
          </a:bodyPr>
          <a:p>
            <a:pPr algn="ctr">
              <a:lnSpc>
                <a:spcPct val="100000"/>
              </a:lnSpc>
            </a:pPr>
            <a:r>
              <a:rPr b="1" lang="de-DE" sz="1500" spc="-1" strike="noStrike">
                <a:solidFill>
                  <a:srgbClr val="ffffff"/>
                </a:solidFill>
                <a:latin typeface="Atkinson Hyperlegible"/>
                <a:ea typeface="DejaVu Sans"/>
              </a:rPr>
              <a:t>Sichtbarkeit</a:t>
            </a:r>
            <a:endParaRPr b="0" lang="de-DE" sz="1500" spc="-1" strike="noStrike">
              <a:solidFill>
                <a:srgbClr val="ffffff"/>
              </a:solidFill>
              <a:latin typeface="Arial"/>
            </a:endParaRPr>
          </a:p>
        </p:txBody>
      </p:sp>
      <p:sp>
        <p:nvSpPr>
          <p:cNvPr id="189" name=""/>
          <p:cNvSpPr/>
          <p:nvPr/>
        </p:nvSpPr>
        <p:spPr>
          <a:xfrm>
            <a:off x="2019960" y="3634920"/>
            <a:ext cx="1759680" cy="1404720"/>
          </a:xfrm>
          <a:prstGeom prst="roundRect">
            <a:avLst>
              <a:gd name="adj" fmla="val 16667"/>
            </a:avLst>
          </a:prstGeom>
          <a:solidFill>
            <a:srgbClr val="729fcf"/>
          </a:solidFill>
          <a:ln w="0">
            <a:noFill/>
          </a:ln>
        </p:spPr>
        <p:style>
          <a:lnRef idx="0"/>
          <a:fillRef idx="0"/>
          <a:effectRef idx="0"/>
          <a:fontRef idx="minor"/>
        </p:style>
        <p:txBody>
          <a:bodyPr lIns="90000" rIns="90000" tIns="45000" bIns="45000" anchor="ctr">
            <a:noAutofit/>
          </a:bodyPr>
          <a:p>
            <a:pPr algn="ctr">
              <a:lnSpc>
                <a:spcPct val="100000"/>
              </a:lnSpc>
            </a:pPr>
            <a:r>
              <a:rPr b="1" lang="de-DE" sz="1500" spc="-1" strike="noStrike">
                <a:solidFill>
                  <a:srgbClr val="000000"/>
                </a:solidFill>
                <a:latin typeface="Atkinson Hyperlegible"/>
                <a:ea typeface="DejaVu Sans"/>
              </a:rPr>
              <a:t>Zugänge</a:t>
            </a:r>
            <a:endParaRPr b="0" lang="de-DE" sz="1500" spc="-1" strike="noStrike">
              <a:solidFill>
                <a:srgbClr val="000000"/>
              </a:solidFill>
              <a:latin typeface="Arial"/>
            </a:endParaRPr>
          </a:p>
          <a:p>
            <a:pPr algn="ctr">
              <a:lnSpc>
                <a:spcPct val="100000"/>
              </a:lnSpc>
            </a:pPr>
            <a:r>
              <a:rPr b="1" lang="de-DE" sz="1500" spc="-1" strike="noStrike">
                <a:solidFill>
                  <a:srgbClr val="000000"/>
                </a:solidFill>
                <a:latin typeface="Atkinson Hyperlegible"/>
                <a:ea typeface="DejaVu Sans"/>
              </a:rPr>
              <a:t>ermöglichen</a:t>
            </a:r>
            <a:endParaRPr b="0" lang="de-DE" sz="1500" spc="-1" strike="noStrike">
              <a:solidFill>
                <a:srgbClr val="000000"/>
              </a:solidFill>
              <a:latin typeface="Arial"/>
            </a:endParaRPr>
          </a:p>
        </p:txBody>
      </p:sp>
      <p:sp>
        <p:nvSpPr>
          <p:cNvPr id="190" name=""/>
          <p:cNvSpPr/>
          <p:nvPr/>
        </p:nvSpPr>
        <p:spPr>
          <a:xfrm>
            <a:off x="4539960" y="3600000"/>
            <a:ext cx="1579680" cy="1404720"/>
          </a:xfrm>
          <a:prstGeom prst="roundRect">
            <a:avLst>
              <a:gd name="adj" fmla="val 16667"/>
            </a:avLst>
          </a:prstGeom>
          <a:solidFill>
            <a:srgbClr val="acb20c"/>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000000"/>
                </a:solidFill>
                <a:latin typeface="Atkinson Hyperlegible"/>
                <a:ea typeface="DejaVu Sans"/>
              </a:rPr>
              <a:t>Solidarität</a:t>
            </a:r>
            <a:endParaRPr b="0" lang="de-DE" sz="1600" spc="-1" strike="noStrike">
              <a:solidFill>
                <a:srgbClr val="000000"/>
              </a:solidFill>
              <a:latin typeface="Arial"/>
            </a:endParaRPr>
          </a:p>
        </p:txBody>
      </p:sp>
      <p:sp>
        <p:nvSpPr>
          <p:cNvPr id="191" name=""/>
          <p:cNvSpPr/>
          <p:nvPr/>
        </p:nvSpPr>
        <p:spPr>
          <a:xfrm>
            <a:off x="540000" y="4174920"/>
            <a:ext cx="1579680" cy="1404720"/>
          </a:xfrm>
          <a:prstGeom prst="roundRect">
            <a:avLst>
              <a:gd name="adj" fmla="val 16667"/>
            </a:avLst>
          </a:prstGeom>
          <a:solidFill>
            <a:srgbClr val="ffff38"/>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000000"/>
                </a:solidFill>
                <a:latin typeface="Atkinson Hyperlegible"/>
                <a:ea typeface="DejaVu Sans"/>
              </a:rPr>
              <a:t>Geschichte</a:t>
            </a:r>
            <a:endParaRPr b="0" lang="de-DE" sz="1600" spc="-1" strike="noStrike">
              <a:solidFill>
                <a:srgbClr val="000000"/>
              </a:solidFill>
              <a:latin typeface="Arial"/>
            </a:endParaRPr>
          </a:p>
        </p:txBody>
      </p:sp>
      <p:sp>
        <p:nvSpPr>
          <p:cNvPr id="192" name=""/>
          <p:cNvSpPr/>
          <p:nvPr/>
        </p:nvSpPr>
        <p:spPr>
          <a:xfrm>
            <a:off x="5619960" y="2374920"/>
            <a:ext cx="1579680" cy="1404720"/>
          </a:xfrm>
          <a:prstGeom prst="roundRect">
            <a:avLst>
              <a:gd name="adj" fmla="val 16667"/>
            </a:avLst>
          </a:prstGeom>
          <a:solidFill>
            <a:srgbClr val="5eb91e"/>
          </a:solidFill>
          <a:ln w="0">
            <a:noFill/>
          </a:ln>
        </p:spPr>
        <p:style>
          <a:lnRef idx="0"/>
          <a:fillRef idx="0"/>
          <a:effectRef idx="0"/>
          <a:fontRef idx="minor"/>
        </p:style>
        <p:txBody>
          <a:bodyPr lIns="90000" rIns="90000" tIns="45000" bIns="45000" anchor="ctr">
            <a:noAutofit/>
          </a:bodyPr>
          <a:p>
            <a:pPr algn="ctr">
              <a:lnSpc>
                <a:spcPct val="100000"/>
              </a:lnSpc>
            </a:pPr>
            <a:r>
              <a:rPr b="1" lang="de-DE" sz="1800" spc="-1" strike="noStrike">
                <a:solidFill>
                  <a:srgbClr val="ffffff"/>
                </a:solidFill>
                <a:latin typeface="Atkinson Hyperlegible"/>
                <a:ea typeface="DejaVu Sans"/>
              </a:rPr>
              <a:t>Hinter-fragen</a:t>
            </a:r>
            <a:endParaRPr b="0" lang="de-DE" sz="1800" spc="-1" strike="noStrike">
              <a:solidFill>
                <a:srgbClr val="ffffff"/>
              </a:solidFill>
              <a:latin typeface="Arial"/>
            </a:endParaRPr>
          </a:p>
        </p:txBody>
      </p:sp>
      <p:sp>
        <p:nvSpPr>
          <p:cNvPr id="193" name=""/>
          <p:cNvSpPr/>
          <p:nvPr/>
        </p:nvSpPr>
        <p:spPr>
          <a:xfrm>
            <a:off x="7380000" y="1260000"/>
            <a:ext cx="1579680" cy="1404720"/>
          </a:xfrm>
          <a:prstGeom prst="roundRect">
            <a:avLst>
              <a:gd name="adj" fmla="val 16667"/>
            </a:avLst>
          </a:prstGeom>
          <a:solidFill>
            <a:srgbClr val="ab87f7"/>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000000"/>
                </a:solidFill>
                <a:latin typeface="Atkinson Hyperlegible"/>
                <a:ea typeface="DejaVu Sans"/>
              </a:rPr>
              <a:t>Freiräume schaffen</a:t>
            </a:r>
            <a:endParaRPr b="0" lang="de-DE" sz="1600" spc="-1" strike="noStrike">
              <a:solidFill>
                <a:srgbClr val="000000"/>
              </a:solidFill>
              <a:latin typeface="Arial"/>
            </a:endParaRPr>
          </a:p>
        </p:txBody>
      </p:sp>
      <p:sp>
        <p:nvSpPr>
          <p:cNvPr id="194" name=""/>
          <p:cNvSpPr/>
          <p:nvPr/>
        </p:nvSpPr>
        <p:spPr>
          <a:xfrm>
            <a:off x="8139960" y="2340000"/>
            <a:ext cx="1759680" cy="1584720"/>
          </a:xfrm>
          <a:prstGeom prst="roundRect">
            <a:avLst>
              <a:gd name="adj" fmla="val 16667"/>
            </a:avLst>
          </a:prstGeom>
          <a:solidFill>
            <a:srgbClr val="e7defa"/>
          </a:solidFill>
          <a:ln w="0">
            <a:noFill/>
          </a:ln>
        </p:spPr>
        <p:style>
          <a:lnRef idx="0"/>
          <a:fillRef idx="0"/>
          <a:effectRef idx="0"/>
          <a:fontRef idx="minor"/>
        </p:style>
        <p:txBody>
          <a:bodyPr lIns="90000" rIns="90000" tIns="45000" bIns="45000" anchor="ctr">
            <a:noAutofit/>
          </a:bodyPr>
          <a:p>
            <a:pPr algn="ctr">
              <a:lnSpc>
                <a:spcPct val="100000"/>
              </a:lnSpc>
            </a:pPr>
            <a:r>
              <a:rPr b="1" lang="de-DE" sz="1400" spc="-1" strike="noStrike">
                <a:solidFill>
                  <a:srgbClr val="000000"/>
                </a:solidFill>
                <a:latin typeface="Atkinson Hyperlegible"/>
                <a:ea typeface="DejaVu Sans"/>
              </a:rPr>
              <a:t>Revolutionäre Realpolitik</a:t>
            </a:r>
            <a:endParaRPr b="0" lang="de-DE" sz="1400" spc="-1" strike="noStrike">
              <a:solidFill>
                <a:srgbClr val="000000"/>
              </a:solidFill>
              <a:latin typeface="Arial"/>
            </a:endParaRPr>
          </a:p>
        </p:txBody>
      </p:sp>
      <p:sp>
        <p:nvSpPr>
          <p:cNvPr id="195" name=""/>
          <p:cNvSpPr/>
          <p:nvPr/>
        </p:nvSpPr>
        <p:spPr>
          <a:xfrm>
            <a:off x="7200000" y="3780000"/>
            <a:ext cx="1799640" cy="1619640"/>
          </a:xfrm>
          <a:prstGeom prst="roundRect">
            <a:avLst>
              <a:gd name="adj" fmla="val 16667"/>
            </a:avLst>
          </a:prstGeom>
          <a:solidFill>
            <a:srgbClr val="d4c0ff"/>
          </a:solidFill>
          <a:ln w="0">
            <a:noFill/>
          </a:ln>
        </p:spPr>
        <p:style>
          <a:lnRef idx="0"/>
          <a:fillRef idx="0"/>
          <a:effectRef idx="0"/>
          <a:fontRef idx="minor"/>
        </p:style>
        <p:txBody>
          <a:bodyPr lIns="90000" rIns="90000" tIns="45000" bIns="45000" anchor="ctr">
            <a:noAutofit/>
          </a:bodyPr>
          <a:p>
            <a:pPr algn="ctr">
              <a:lnSpc>
                <a:spcPct val="100000"/>
              </a:lnSpc>
            </a:pPr>
            <a:r>
              <a:rPr b="1" lang="de-DE" sz="1600" spc="-1" strike="noStrike">
                <a:solidFill>
                  <a:srgbClr val="000000"/>
                </a:solidFill>
                <a:latin typeface="Atkinson Hyperlegible"/>
                <a:ea typeface="DejaVu Sans"/>
              </a:rPr>
              <a:t>Gegenmacht aufbauen</a:t>
            </a:r>
            <a:endParaRPr b="0" lang="de-DE" sz="1600" spc="-1" strike="noStrike">
              <a:solidFill>
                <a:srgbClr val="000000"/>
              </a:solidFill>
              <a:latin typeface="Arial"/>
            </a:endParaRPr>
          </a:p>
        </p:txBody>
      </p:sp>
      <p:sp>
        <p:nvSpPr>
          <p:cNvPr id="196" name=""/>
          <p:cNvSpPr/>
          <p:nvPr/>
        </p:nvSpPr>
        <p:spPr>
          <a:xfrm>
            <a:off x="6660000" y="5517720"/>
            <a:ext cx="3239640" cy="6019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200" spc="-1" strike="noStrike">
                <a:solidFill>
                  <a:srgbClr val="000000"/>
                </a:solidFill>
                <a:latin typeface="Arial"/>
              </a:rPr>
              <a:t>Wright, Erik O. (2017): Reale Utopien. Wege aus dem Kapitalismus. Berlin.</a:t>
            </a:r>
            <a:endParaRPr b="0" lang="de-DE" sz="1200" spc="-1" strike="noStrike">
              <a:solidFill>
                <a:srgbClr val="000000"/>
              </a:solidFill>
              <a:latin typeface="Arial"/>
            </a:endParaRPr>
          </a:p>
        </p:txBody>
      </p:sp>
      <p:sp>
        <p:nvSpPr>
          <p:cNvPr id="3" name="PlaceHolder 2"/>
          <p:cNvSpPr>
            <a:spLocks noGrp="1"/>
          </p:cNvSpPr>
          <p:nvPr>
            <p:ph type="sldNum" idx="17"/>
          </p:nvPr>
        </p:nvSpPr>
        <p:spPr/>
        <p:txBody>
          <a:bodyPr/>
          <a:p>
            <a:fld id="{88E894B0-3699-42D2-8A41-0086C16955E2}" type="slidenum">
              <a:t>28</a:t>
            </a:fld>
          </a:p>
        </p:txBody>
      </p:sp>
      <p:sp>
        <p:nvSpPr>
          <p:cNvPr id="4" name="PlaceHolder 3"/>
          <p:cNvSpPr>
            <a:spLocks noGrp="1"/>
          </p:cNvSpPr>
          <p:nvPr>
            <p:ph type="dt" idx="18"/>
          </p:nvPr>
        </p:nvSpPr>
        <p:spPr/>
        <p:txBody>
          <a:bodyPr/>
          <a:p>
            <a:fld id="{3E45035F-B09C-4E49-93AC-728820955E19}" type="datetime1">
              <a:rPr lang="de-DE"/>
              <a:t>03.12.2024</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540000" y="261000"/>
            <a:ext cx="9068400" cy="1429200"/>
          </a:xfrm>
          <a:prstGeom prst="rect">
            <a:avLst/>
          </a:prstGeom>
          <a:noFill/>
          <a:ln w="0">
            <a:noFill/>
          </a:ln>
        </p:spPr>
        <p:txBody>
          <a:bodyPr lIns="0" rIns="0" tIns="0" bIns="0" anchor="ctr">
            <a:noAutofit/>
          </a:bodyPr>
          <a:p>
            <a:pPr indent="0">
              <a:lnSpc>
                <a:spcPct val="100000"/>
              </a:lnSpc>
              <a:buNone/>
              <a:tabLst>
                <a:tab algn="l" pos="0"/>
              </a:tabLst>
            </a:pPr>
            <a:r>
              <a:rPr b="1" lang="de-DE" sz="4000" spc="-1" strike="noStrike">
                <a:solidFill>
                  <a:srgbClr val="ffffff"/>
                </a:solidFill>
                <a:latin typeface="Unbounded"/>
              </a:rPr>
              <a:t>6. Organisationen und Netzwerke</a:t>
            </a:r>
            <a:endParaRPr b="0" lang="de-DE" sz="4000" spc="-1" strike="noStrike">
              <a:solidFill>
                <a:srgbClr val="ffffff"/>
              </a:solidFill>
              <a:latin typeface="Arial"/>
            </a:endParaRPr>
          </a:p>
        </p:txBody>
      </p:sp>
      <p:sp>
        <p:nvSpPr>
          <p:cNvPr id="198" name="PlaceHolder 2"/>
          <p:cNvSpPr>
            <a:spLocks noGrp="1"/>
          </p:cNvSpPr>
          <p:nvPr>
            <p:ph/>
          </p:nvPr>
        </p:nvSpPr>
        <p:spPr>
          <a:xfrm>
            <a:off x="585000" y="1755000"/>
            <a:ext cx="9068400" cy="3653640"/>
          </a:xfrm>
          <a:prstGeom prst="rect">
            <a:avLst/>
          </a:prstGeom>
          <a:noFill/>
          <a:ln w="0">
            <a:noFill/>
          </a:ln>
        </p:spPr>
        <p:txBody>
          <a:bodyPr lIns="0" rIns="0" tIns="0" bIns="0" anchor="t">
            <a:normAutofit fontScale="93333"/>
          </a:bodyPr>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BIPoC Climate Justice Network</a:t>
            </a:r>
            <a:endParaRPr b="0" lang="de-DE" sz="3200" spc="-1" strike="noStrike">
              <a:solidFill>
                <a:srgbClr val="ffffff"/>
              </a:solidFill>
              <a:latin typeface="Arial"/>
            </a:endParaRPr>
          </a:p>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BUND Jugend</a:t>
            </a:r>
            <a:endParaRPr b="0" lang="de-DE" sz="3200" spc="-1" strike="noStrike">
              <a:solidFill>
                <a:srgbClr val="ffffff"/>
              </a:solidFill>
              <a:latin typeface="Arial"/>
            </a:endParaRPr>
          </a:p>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Bündnis Decolonize Berlin</a:t>
            </a:r>
            <a:endParaRPr b="0" lang="de-DE" sz="3200" spc="-1" strike="noStrike">
              <a:solidFill>
                <a:srgbClr val="ffffff"/>
              </a:solidFill>
              <a:latin typeface="Arial"/>
            </a:endParaRPr>
          </a:p>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Fridays for Futures </a:t>
            </a:r>
            <a:endParaRPr b="0" lang="de-DE" sz="3200" spc="-1" strike="noStrike">
              <a:solidFill>
                <a:srgbClr val="ffffff"/>
              </a:solidFill>
              <a:latin typeface="Arial"/>
            </a:endParaRPr>
          </a:p>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Queering Defaults</a:t>
            </a:r>
            <a:endParaRPr b="0" lang="de-DE" sz="3200" spc="-1" strike="noStrike">
              <a:solidFill>
                <a:srgbClr val="ffffff"/>
              </a:solidFill>
              <a:latin typeface="Arial"/>
            </a:endParaRPr>
          </a:p>
          <a:p>
            <a:pPr marL="432000" indent="-324000">
              <a:lnSpc>
                <a:spcPct val="100000"/>
              </a:lnSpc>
              <a:spcBef>
                <a:spcPts val="1414"/>
              </a:spcBef>
              <a:buClr>
                <a:srgbClr val="ffffff"/>
              </a:buClr>
              <a:buSzPct val="45000"/>
              <a:buFont typeface="Wingdings" charset="2"/>
              <a:buChar char=""/>
            </a:pPr>
            <a:r>
              <a:rPr b="0" lang="de-DE" sz="3200" spc="-1" strike="noStrike">
                <a:solidFill>
                  <a:srgbClr val="ffffff"/>
                </a:solidFill>
                <a:latin typeface="Arial"/>
              </a:rPr>
              <a:t>...</a:t>
            </a:r>
            <a:endParaRPr b="0" lang="de-DE" sz="32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862720" y="-105120"/>
            <a:ext cx="9068400" cy="1231200"/>
          </a:xfrm>
          <a:prstGeom prst="rect">
            <a:avLst/>
          </a:prstGeom>
          <a:noFill/>
          <a:ln w="0">
            <a:noFill/>
          </a:ln>
        </p:spPr>
        <p:txBody>
          <a:bodyPr lIns="0" rIns="0" tIns="0" bIns="0" anchor="ctr">
            <a:noAutofit/>
          </a:bodyPr>
          <a:p>
            <a:pPr indent="0" algn="ctr">
              <a:lnSpc>
                <a:spcPct val="100000"/>
              </a:lnSpc>
              <a:buNone/>
              <a:tabLst>
                <a:tab algn="l" pos="0"/>
              </a:tabLst>
            </a:pPr>
            <a:r>
              <a:rPr b="0" lang="de-DE" sz="4400" spc="-1" strike="noStrike">
                <a:solidFill>
                  <a:srgbClr val="000000"/>
                </a:solidFill>
                <a:latin typeface="Unbounded Black"/>
              </a:rPr>
              <a:t>Quellen</a:t>
            </a:r>
            <a:endParaRPr b="0" lang="de-DE" sz="4400" spc="-1" strike="noStrike">
              <a:solidFill>
                <a:srgbClr val="000000"/>
              </a:solidFill>
              <a:latin typeface="Arial"/>
            </a:endParaRPr>
          </a:p>
        </p:txBody>
      </p:sp>
      <p:sp>
        <p:nvSpPr>
          <p:cNvPr id="200" name="PlaceHolder 2"/>
          <p:cNvSpPr>
            <a:spLocks noGrp="1"/>
          </p:cNvSpPr>
          <p:nvPr>
            <p:ph/>
          </p:nvPr>
        </p:nvSpPr>
        <p:spPr>
          <a:xfrm>
            <a:off x="291240" y="900000"/>
            <a:ext cx="9068400" cy="4499640"/>
          </a:xfrm>
          <a:prstGeom prst="rect">
            <a:avLst/>
          </a:prstGeom>
          <a:noFill/>
          <a:ln w="0">
            <a:noFill/>
          </a:ln>
        </p:spPr>
        <p:txBody>
          <a:bodyPr lIns="0" rIns="0" tIns="0" bIns="0" anchor="t">
            <a:normAutofit fontScale="68333"/>
          </a:bodyPr>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Bildung für utopischen Wandel e.V. (2023): </a:t>
            </a:r>
            <a:r>
              <a:rPr b="0" i="1" lang="de-DE" sz="1800" spc="-1" strike="noStrike">
                <a:solidFill>
                  <a:srgbClr val="000000"/>
                </a:solidFill>
                <a:latin typeface="Atkinson Hyperlegible"/>
                <a:ea typeface="PingFang SC"/>
              </a:rPr>
              <a:t>KlimaQUEERechtigkeit: Queerfeminismus und Klimagerechtigkeit zusammengedacht.</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Bressler, R. D. (2021): </a:t>
            </a:r>
            <a:r>
              <a:rPr b="0" i="1" lang="de-DE" sz="1800" spc="-1" strike="noStrike">
                <a:solidFill>
                  <a:srgbClr val="000000"/>
                </a:solidFill>
                <a:latin typeface="Atkinson Hyperlegible"/>
                <a:ea typeface="PingFang SC"/>
              </a:rPr>
              <a:t>The Mortality Cost of Carbon. Nature Communication</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1"/>
              </a:rPr>
              <a:t>www.nature.com</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BUND Jugend (2021): </a:t>
            </a:r>
            <a:r>
              <a:rPr b="0" i="1" lang="de-DE" sz="1800" spc="-1" strike="noStrike">
                <a:solidFill>
                  <a:srgbClr val="000000"/>
                </a:solidFill>
                <a:latin typeface="Atkinson Hyperlegible"/>
                <a:ea typeface="PingFang SC"/>
              </a:rPr>
              <a:t>Für ein Klima der Gerechtigkeit</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2"/>
              </a:rPr>
              <a:t>www.bundjugend.de</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Earthrise (2021): </a:t>
            </a:r>
            <a:r>
              <a:rPr b="0" i="1" lang="de-DE" sz="1800" spc="-1" strike="noStrike">
                <a:solidFill>
                  <a:srgbClr val="000000"/>
                </a:solidFill>
                <a:latin typeface="Atkinson Hyperlegible"/>
                <a:ea typeface="PingFang SC"/>
              </a:rPr>
              <a:t>Climate Justice is Social Justice</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3"/>
              </a:rPr>
              <a:t>www.youtube.com</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Heinrich Böll Stiftung (2019): </a:t>
            </a:r>
            <a:r>
              <a:rPr b="0" i="1" lang="de-DE" sz="1800" spc="-1" strike="noStrike">
                <a:solidFill>
                  <a:srgbClr val="000000"/>
                </a:solidFill>
                <a:latin typeface="Atkinson Hyperlegible"/>
                <a:ea typeface="PingFang SC"/>
              </a:rPr>
              <a:t>Mobilitäsatlas</a:t>
            </a:r>
            <a:r>
              <a:rPr b="0" lang="de-DE" sz="1800" spc="-1" strike="noStrike">
                <a:solidFill>
                  <a:srgbClr val="000000"/>
                </a:solidFill>
                <a:latin typeface="Atkinson Hyperlegible"/>
                <a:ea typeface="PingFang SC"/>
              </a:rPr>
              <a:t>. www.boell.de/de/mobilitaetsatlas</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Heinrich Böll Stiftung; Bund für Umwelt und Naturschutz Deutschland; Le Monde Diplomatique (2021): </a:t>
            </a:r>
            <a:r>
              <a:rPr b="0" i="1" lang="de-DE" sz="1800" spc="-1" strike="noStrike">
                <a:solidFill>
                  <a:srgbClr val="000000"/>
                </a:solidFill>
                <a:latin typeface="Atkinson Hyperlegible"/>
                <a:ea typeface="PingFang SC"/>
              </a:rPr>
              <a:t>Fleischatlas: Daten und Fakten über Tiere als Nahrungsmittel</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4"/>
              </a:rPr>
              <a:t>www.boell.de/de/fleischatlas</a:t>
            </a:r>
            <a:r>
              <a:rPr b="0" lang="de-DE" sz="1800" spc="-1" strike="noStrike">
                <a:solidFill>
                  <a:srgbClr val="000000"/>
                </a:solidFill>
                <a:latin typeface="Atkinson Hyperlegible"/>
                <a:ea typeface="PingFang SC"/>
              </a:rPr>
              <a:t> </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Oxfam (2005): </a:t>
            </a:r>
            <a:r>
              <a:rPr b="0" i="1" lang="de-DE" sz="1800" spc="-1" strike="noStrike">
                <a:solidFill>
                  <a:srgbClr val="000000"/>
                </a:solidFill>
                <a:latin typeface="Atkinson Hyperlegible"/>
                <a:ea typeface="PingFang SC"/>
              </a:rPr>
              <a:t>The tsunami‘s impact on women. Oxfam Briefing Note.</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5"/>
              </a:rPr>
              <a:t>https://oxfamilibrary.openrepository.com</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Oxfam (2020): </a:t>
            </a:r>
            <a:r>
              <a:rPr b="0" i="1" lang="de-DE" sz="1800" spc="-1" strike="noStrike">
                <a:solidFill>
                  <a:srgbClr val="000000"/>
                </a:solidFill>
                <a:latin typeface="Atkinson Hyperlegible"/>
                <a:ea typeface="PingFang SC"/>
              </a:rPr>
              <a:t>Confronting Carbon Inequality: Putting climate justice at the heart of the COVID-19 recovery. Media Briefing. </a:t>
            </a:r>
            <a:r>
              <a:rPr b="0" lang="de-DE" sz="1800" spc="-1" strike="noStrike" u="sng">
                <a:solidFill>
                  <a:srgbClr val="0000ee"/>
                </a:solidFill>
                <a:uFillTx/>
                <a:latin typeface="Atkinson Hyperlegible"/>
                <a:ea typeface="PingFang SC"/>
                <a:hlinkClick r:id="rId6"/>
              </a:rPr>
              <a:t>www.oxfam.org</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Oxfam (2020): </a:t>
            </a:r>
            <a:r>
              <a:rPr b="0" i="1" lang="de-DE" sz="1800" spc="-1" strike="noStrike">
                <a:solidFill>
                  <a:srgbClr val="000000"/>
                </a:solidFill>
                <a:latin typeface="Atkinson Hyperlegible"/>
                <a:ea typeface="PingFang SC"/>
              </a:rPr>
              <a:t>A deadly virus: 5 shocking facts about global extreme inequality.</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7"/>
              </a:rPr>
              <a:t>www.oxfam.org</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Oxfam (2023): </a:t>
            </a:r>
            <a:r>
              <a:rPr b="0" i="1" lang="de-DE" sz="1800" spc="-1" strike="noStrike">
                <a:solidFill>
                  <a:srgbClr val="000000"/>
                </a:solidFill>
                <a:latin typeface="Atkinson Hyperlegible"/>
                <a:ea typeface="PingFang SC"/>
              </a:rPr>
              <a:t>Klima der Ungleichheit: Wie extremer Reichtum weltweit die Klimakrise, Armut und Ungleichheit verschärft</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8"/>
              </a:rPr>
              <a:t>www.oxfam.de</a:t>
            </a:r>
            <a:r>
              <a:rPr b="0" lang="de-DE" sz="1800" spc="-1" strike="noStrike">
                <a:solidFill>
                  <a:srgbClr val="000000"/>
                </a:solidFill>
                <a:latin typeface="Atkinson Hyperlegible"/>
                <a:ea typeface="PingFang SC"/>
              </a:rPr>
              <a:t> </a:t>
            </a:r>
            <a:endParaRPr b="0" lang="de-DE" sz="1800" spc="-1" strike="noStrike">
              <a:solidFill>
                <a:srgbClr val="000000"/>
              </a:solidFill>
              <a:latin typeface="Arial"/>
            </a:endParaRPr>
          </a:p>
          <a:p>
            <a:pPr marL="360000" indent="-360000">
              <a:lnSpc>
                <a:spcPct val="100000"/>
              </a:lnSpc>
              <a:spcAft>
                <a:spcPts val="850"/>
              </a:spcAft>
              <a:buNone/>
              <a:tabLst>
                <a:tab algn="l" pos="0"/>
              </a:tabLst>
            </a:pPr>
            <a:r>
              <a:rPr b="0" lang="de-DE" sz="1800" spc="-1" strike="noStrike">
                <a:solidFill>
                  <a:srgbClr val="000000"/>
                </a:solidFill>
                <a:latin typeface="Atkinson Hyperlegible"/>
                <a:ea typeface="PingFang SC"/>
              </a:rPr>
              <a:t>Premkumar, S. &amp; Atanasova, L. (2023): </a:t>
            </a:r>
            <a:r>
              <a:rPr b="0" i="1" lang="de-DE" sz="1800" spc="-1" strike="noStrike">
                <a:solidFill>
                  <a:srgbClr val="000000"/>
                </a:solidFill>
                <a:latin typeface="Atkinson Hyperlegible"/>
                <a:ea typeface="PingFang SC"/>
              </a:rPr>
              <a:t>The disproportionate impact of climate crisis on the LGBTQIA2S+ community</a:t>
            </a:r>
            <a:r>
              <a:rPr b="0" lang="de-DE" sz="1800" spc="-1" strike="noStrike">
                <a:solidFill>
                  <a:srgbClr val="000000"/>
                </a:solidFill>
                <a:latin typeface="Atkinson Hyperlegible"/>
                <a:ea typeface="PingFang SC"/>
              </a:rPr>
              <a:t>.  </a:t>
            </a:r>
            <a:r>
              <a:rPr b="0" lang="de-DE" sz="1800" spc="-1" strike="noStrike" u="sng">
                <a:solidFill>
                  <a:srgbClr val="0000ee"/>
                </a:solidFill>
                <a:uFillTx/>
                <a:latin typeface="Atkinson Hyperlegible"/>
                <a:ea typeface="PingFang SC"/>
                <a:hlinkClick r:id="rId9"/>
              </a:rPr>
              <a:t>www.greenpeace.org</a:t>
            </a:r>
            <a:r>
              <a:rPr b="0" lang="de-DE" sz="1800" spc="-1" strike="noStrike">
                <a:solidFill>
                  <a:srgbClr val="000000"/>
                </a:solidFill>
                <a:latin typeface="Atkinson Hyperlegible"/>
                <a:ea typeface="PingFang SC"/>
              </a:rPr>
              <a:t>(06.04.2024).</a:t>
            </a:r>
            <a:endParaRPr b="0" lang="de-DE" sz="1800" spc="-1" strike="noStrike">
              <a:solidFill>
                <a:srgbClr val="000000"/>
              </a:solidFill>
              <a:latin typeface="Arial"/>
            </a:endParaRPr>
          </a:p>
          <a:p>
            <a:pPr marL="360000" indent="0">
              <a:lnSpc>
                <a:spcPct val="100000"/>
              </a:lnSpc>
              <a:buNone/>
              <a:tabLst>
                <a:tab algn="l" pos="0"/>
              </a:tabLst>
            </a:pPr>
            <a:r>
              <a:rPr b="0" lang="de-DE" sz="1800" spc="-1" strike="noStrike">
                <a:solidFill>
                  <a:srgbClr val="000000"/>
                </a:solidFill>
                <a:latin typeface="Atkinson Hyperlegible"/>
                <a:ea typeface="PingFang SC"/>
              </a:rPr>
              <a:t>World Inequality Lab (2023): </a:t>
            </a:r>
            <a:r>
              <a:rPr b="0" i="1" lang="de-DE" sz="1800" spc="-1" strike="noStrike">
                <a:solidFill>
                  <a:srgbClr val="000000"/>
                </a:solidFill>
                <a:latin typeface="Atkinson Hyperlegible"/>
                <a:ea typeface="PingFang SC"/>
              </a:rPr>
              <a:t>Climate Inequality Report 2023.</a:t>
            </a:r>
            <a:r>
              <a:rPr b="0" lang="de-DE" sz="1800" spc="-1" strike="noStrike">
                <a:solidFill>
                  <a:srgbClr val="000000"/>
                </a:solidFill>
                <a:latin typeface="Atkinson Hyperlegible"/>
                <a:ea typeface="PingFang SC"/>
              </a:rPr>
              <a:t> In: Oxfam Deutschland (2023): Klima der Ungleichheit. Wie extremer Reichtum weltweit die Klimakrise, Armut und Ungleichheit verschärft.</a:t>
            </a:r>
            <a:endParaRPr b="0" lang="de-DE"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1258</TotalTime>
  <Application>LibreOffice/24.2.6.2$Linux_X86_64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2024-07-11T10:21:50Z</dcterms:created>
  <dc:creator>Nora Peulen</dc:creator>
  <dc:description/>
  <dc:language>de-DE</dc:language>
  <cp:lastModifiedBy>Nora Peulen</cp:lastModifiedBy>
  <dcterms:modified xsi:type="dcterms:W3CDTF">2024-12-03T13:46:04Z</dcterms:modified>
  <cp:revision>84</cp:revision>
  <dc:subject/>
  <dc:title/>
</cp:coreProperties>
</file>

<file path=docProps/custom.xml><?xml version="1.0" encoding="utf-8"?>
<Properties xmlns="http://schemas.openxmlformats.org/officeDocument/2006/custom-properties" xmlns:vt="http://schemas.openxmlformats.org/officeDocument/2006/docPropsVTypes"/>
</file>