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5"/>
  </p:notesMasterIdLst>
  <p:sldIdLst>
    <p:sldId id="287" r:id="rId3"/>
    <p:sldId id="259" r:id="rId4"/>
    <p:sldId id="262" r:id="rId5"/>
    <p:sldId id="260" r:id="rId6"/>
    <p:sldId id="278" r:id="rId7"/>
    <p:sldId id="285" r:id="rId8"/>
    <p:sldId id="279" r:id="rId9"/>
    <p:sldId id="280" r:id="rId10"/>
    <p:sldId id="283" r:id="rId11"/>
    <p:sldId id="281" r:id="rId12"/>
    <p:sldId id="282" r:id="rId13"/>
    <p:sldId id="284" r:id="rId14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042975B-812F-4B09-A54D-6D913ACC349D}" v="5" dt="2025-01-18T10:09:34.8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990" autoAdjust="0"/>
  </p:normalViewPr>
  <p:slideViewPr>
    <p:cSldViewPr>
      <p:cViewPr varScale="1">
        <p:scale>
          <a:sx n="98" d="100"/>
          <a:sy n="98" d="100"/>
        </p:scale>
        <p:origin x="1018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microsoft.com/office/2015/10/relationships/revisionInfo" Target="revisionInfo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egina Eissler" userId="ca892d87-c724-4905-b057-dd5d9d6ff94c" providerId="ADAL" clId="{7CD72A46-0022-4097-AFE0-A7D5B315A2F3}"/>
    <pc:docChg chg="modSld">
      <pc:chgData name="Regina Eissler" userId="ca892d87-c724-4905-b057-dd5d9d6ff94c" providerId="ADAL" clId="{7CD72A46-0022-4097-AFE0-A7D5B315A2F3}" dt="2024-12-08T09:36:28.261" v="0" actId="1076"/>
      <pc:docMkLst>
        <pc:docMk/>
      </pc:docMkLst>
      <pc:sldChg chg="modSp">
        <pc:chgData name="Regina Eissler" userId="ca892d87-c724-4905-b057-dd5d9d6ff94c" providerId="ADAL" clId="{7CD72A46-0022-4097-AFE0-A7D5B315A2F3}" dt="2024-12-08T09:36:28.261" v="0" actId="1076"/>
        <pc:sldMkLst>
          <pc:docMk/>
          <pc:sldMk cId="892204627" sldId="257"/>
        </pc:sldMkLst>
      </pc:sldChg>
    </pc:docChg>
  </pc:docChgLst>
  <pc:docChgLst>
    <pc:chgData name="Regina Eissler" userId="ca892d87-c724-4905-b057-dd5d9d6ff94c" providerId="ADAL" clId="{D042975B-812F-4B09-A54D-6D913ACC349D}"/>
    <pc:docChg chg="undo custSel addSld delSld modSld">
      <pc:chgData name="Regina Eissler" userId="ca892d87-c724-4905-b057-dd5d9d6ff94c" providerId="ADAL" clId="{D042975B-812F-4B09-A54D-6D913ACC349D}" dt="2025-01-20T13:14:16.103" v="22" actId="255"/>
      <pc:docMkLst>
        <pc:docMk/>
      </pc:docMkLst>
      <pc:sldChg chg="modSp del mod">
        <pc:chgData name="Regina Eissler" userId="ca892d87-c724-4905-b057-dd5d9d6ff94c" providerId="ADAL" clId="{D042975B-812F-4B09-A54D-6D913ACC349D}" dt="2025-01-18T10:09:43.142" v="7" actId="2696"/>
        <pc:sldMkLst>
          <pc:docMk/>
          <pc:sldMk cId="1667115180" sldId="256"/>
        </pc:sldMkLst>
      </pc:sldChg>
      <pc:sldChg chg="del">
        <pc:chgData name="Regina Eissler" userId="ca892d87-c724-4905-b057-dd5d9d6ff94c" providerId="ADAL" clId="{D042975B-812F-4B09-A54D-6D913ACC349D}" dt="2025-01-18T10:09:15.786" v="3" actId="2696"/>
        <pc:sldMkLst>
          <pc:docMk/>
          <pc:sldMk cId="1325170379" sldId="276"/>
        </pc:sldMkLst>
      </pc:sldChg>
      <pc:sldChg chg="new del">
        <pc:chgData name="Regina Eissler" userId="ca892d87-c724-4905-b057-dd5d9d6ff94c" providerId="ADAL" clId="{D042975B-812F-4B09-A54D-6D913ACC349D}" dt="2025-01-18T10:09:39.390" v="6" actId="2696"/>
        <pc:sldMkLst>
          <pc:docMk/>
          <pc:sldMk cId="2860264259" sldId="286"/>
        </pc:sldMkLst>
      </pc:sldChg>
      <pc:sldChg chg="modSp add mod">
        <pc:chgData name="Regina Eissler" userId="ca892d87-c724-4905-b057-dd5d9d6ff94c" providerId="ADAL" clId="{D042975B-812F-4B09-A54D-6D913ACC349D}" dt="2025-01-20T13:14:16.103" v="22" actId="255"/>
        <pc:sldMkLst>
          <pc:docMk/>
          <pc:sldMk cId="1992788105" sldId="287"/>
        </pc:sldMkLst>
        <pc:spChg chg="mod">
          <ac:chgData name="Regina Eissler" userId="ca892d87-c724-4905-b057-dd5d9d6ff94c" providerId="ADAL" clId="{D042975B-812F-4B09-A54D-6D913ACC349D}" dt="2025-01-20T13:14:16.103" v="22" actId="255"/>
          <ac:spMkLst>
            <pc:docMk/>
            <pc:sldMk cId="1992788105" sldId="287"/>
            <ac:spMk id="5" creationId="{E8E51DA2-0A11-7CCE-4629-C59E523AC287}"/>
          </ac:spMkLst>
        </pc:spChg>
        <pc:spChg chg="mod">
          <ac:chgData name="Regina Eissler" userId="ca892d87-c724-4905-b057-dd5d9d6ff94c" providerId="ADAL" clId="{D042975B-812F-4B09-A54D-6D913ACC349D}" dt="2025-01-20T13:14:01.062" v="21" actId="20577"/>
          <ac:spMkLst>
            <pc:docMk/>
            <pc:sldMk cId="1992788105" sldId="287"/>
            <ac:spMk id="6" creationId="{558D417D-1F60-8448-4C1E-F035F5D06AE6}"/>
          </ac:spMkLst>
        </pc:spChg>
        <pc:spChg chg="mod">
          <ac:chgData name="Regina Eissler" userId="ca892d87-c724-4905-b057-dd5d9d6ff94c" providerId="ADAL" clId="{D042975B-812F-4B09-A54D-6D913ACC349D}" dt="2025-01-20T13:10:47.473" v="9" actId="1076"/>
          <ac:spMkLst>
            <pc:docMk/>
            <pc:sldMk cId="1992788105" sldId="287"/>
            <ac:spMk id="9" creationId="{53CA0CF7-BB01-15AB-9690-393B8E4AF5B6}"/>
          </ac:spMkLst>
        </pc:spChg>
      </pc:sldChg>
    </pc:docChg>
  </pc:docChgLst>
  <pc:docChgLst>
    <pc:chgData name="Regina Eissler" userId="ca892d87-c724-4905-b057-dd5d9d6ff94c" providerId="ADAL" clId="{A80870CD-BC75-4208-B5B0-0781903FCCA2}"/>
    <pc:docChg chg="undo redo custSel addSld delSld modSld">
      <pc:chgData name="Regina Eissler" userId="ca892d87-c724-4905-b057-dd5d9d6ff94c" providerId="ADAL" clId="{A80870CD-BC75-4208-B5B0-0781903FCCA2}" dt="2024-12-08T12:14:38.468" v="718"/>
      <pc:docMkLst>
        <pc:docMk/>
      </pc:docMkLst>
      <pc:sldChg chg="addSp modSp mod">
        <pc:chgData name="Regina Eissler" userId="ca892d87-c724-4905-b057-dd5d9d6ff94c" providerId="ADAL" clId="{A80870CD-BC75-4208-B5B0-0781903FCCA2}" dt="2024-12-08T10:21:31.520" v="23" actId="1076"/>
        <pc:sldMkLst>
          <pc:docMk/>
          <pc:sldMk cId="892204627" sldId="257"/>
        </pc:sldMkLst>
      </pc:sldChg>
      <pc:sldChg chg="addSp delSp modSp mod modTransition modAnim">
        <pc:chgData name="Regina Eissler" userId="ca892d87-c724-4905-b057-dd5d9d6ff94c" providerId="ADAL" clId="{A80870CD-BC75-4208-B5B0-0781903FCCA2}" dt="2024-12-08T12:14:34.599" v="717"/>
        <pc:sldMkLst>
          <pc:docMk/>
          <pc:sldMk cId="2863085107" sldId="259"/>
        </pc:sldMkLst>
        <pc:graphicFrameChg chg="add mod">
          <ac:chgData name="Regina Eissler" userId="ca892d87-c724-4905-b057-dd5d9d6ff94c" providerId="ADAL" clId="{A80870CD-BC75-4208-B5B0-0781903FCCA2}" dt="2024-12-08T12:14:26.676" v="715"/>
          <ac:graphicFrameMkLst>
            <pc:docMk/>
            <pc:sldMk cId="2863085107" sldId="259"/>
            <ac:graphicFrameMk id="2" creationId="{AE75DC02-D8C7-98DE-2C2E-36574D387319}"/>
          </ac:graphicFrameMkLst>
        </pc:graphicFrameChg>
      </pc:sldChg>
      <pc:sldChg chg="addSp delSp modSp mod modTransition delAnim modAnim">
        <pc:chgData name="Regina Eissler" userId="ca892d87-c724-4905-b057-dd5d9d6ff94c" providerId="ADAL" clId="{A80870CD-BC75-4208-B5B0-0781903FCCA2}" dt="2024-12-08T10:46:11.244" v="159" actId="255"/>
        <pc:sldMkLst>
          <pc:docMk/>
          <pc:sldMk cId="2608814387" sldId="260"/>
        </pc:sldMkLst>
        <pc:spChg chg="add mod">
          <ac:chgData name="Regina Eissler" userId="ca892d87-c724-4905-b057-dd5d9d6ff94c" providerId="ADAL" clId="{A80870CD-BC75-4208-B5B0-0781903FCCA2}" dt="2024-12-08T10:46:11.244" v="159" actId="255"/>
          <ac:spMkLst>
            <pc:docMk/>
            <pc:sldMk cId="2608814387" sldId="260"/>
            <ac:spMk id="15" creationId="{7FA48F45-C901-519C-9AB5-FDF761239FA2}"/>
          </ac:spMkLst>
        </pc:spChg>
        <pc:graphicFrameChg chg="add mod">
          <ac:chgData name="Regina Eissler" userId="ca892d87-c724-4905-b057-dd5d9d6ff94c" providerId="ADAL" clId="{A80870CD-BC75-4208-B5B0-0781903FCCA2}" dt="2024-12-08T10:27:03.359" v="50" actId="1076"/>
          <ac:graphicFrameMkLst>
            <pc:docMk/>
            <pc:sldMk cId="2608814387" sldId="260"/>
            <ac:graphicFrameMk id="7" creationId="{9A8D4750-5B68-7C36-E9E7-9C12B5507F49}"/>
          </ac:graphicFrameMkLst>
        </pc:graphicFrameChg>
      </pc:sldChg>
      <pc:sldChg chg="add del">
        <pc:chgData name="Regina Eissler" userId="ca892d87-c724-4905-b057-dd5d9d6ff94c" providerId="ADAL" clId="{A80870CD-BC75-4208-B5B0-0781903FCCA2}" dt="2024-12-08T10:28:06.038" v="63" actId="2696"/>
        <pc:sldMkLst>
          <pc:docMk/>
          <pc:sldMk cId="3189586222" sldId="261"/>
        </pc:sldMkLst>
      </pc:sldChg>
      <pc:sldChg chg="addSp modSp add mod modTransition modAnim">
        <pc:chgData name="Regina Eissler" userId="ca892d87-c724-4905-b057-dd5d9d6ff94c" providerId="ADAL" clId="{A80870CD-BC75-4208-B5B0-0781903FCCA2}" dt="2024-12-08T12:14:38.468" v="718"/>
        <pc:sldMkLst>
          <pc:docMk/>
          <pc:sldMk cId="602424882" sldId="262"/>
        </pc:sldMkLst>
        <pc:spChg chg="add mod">
          <ac:chgData name="Regina Eissler" userId="ca892d87-c724-4905-b057-dd5d9d6ff94c" providerId="ADAL" clId="{A80870CD-BC75-4208-B5B0-0781903FCCA2}" dt="2024-12-08T10:46:05.254" v="158" actId="255"/>
          <ac:spMkLst>
            <pc:docMk/>
            <pc:sldMk cId="602424882" sldId="262"/>
            <ac:spMk id="2" creationId="{6CCE2478-55B3-8E64-D93E-035D3613E9C8}"/>
          </ac:spMkLst>
        </pc:spChg>
      </pc:sldChg>
      <pc:sldChg chg="addSp modSp add del mod">
        <pc:chgData name="Regina Eissler" userId="ca892d87-c724-4905-b057-dd5d9d6ff94c" providerId="ADAL" clId="{A80870CD-BC75-4208-B5B0-0781903FCCA2}" dt="2024-12-08T10:27:30.939" v="56" actId="2890"/>
        <pc:sldMkLst>
          <pc:docMk/>
          <pc:sldMk cId="2316135620" sldId="262"/>
        </pc:sldMkLst>
      </pc:sldChg>
      <pc:sldChg chg="addSp delSp modSp add del mod modTransition modAnim">
        <pc:chgData name="Regina Eissler" userId="ca892d87-c724-4905-b057-dd5d9d6ff94c" providerId="ADAL" clId="{A80870CD-BC75-4208-B5B0-0781903FCCA2}" dt="2024-12-08T10:39:33.091" v="131" actId="2696"/>
        <pc:sldMkLst>
          <pc:docMk/>
          <pc:sldMk cId="1364267905" sldId="263"/>
        </pc:sldMkLst>
      </pc:sldChg>
      <pc:sldChg chg="addSp delSp modSp add mod modTransition modAnim">
        <pc:chgData name="Regina Eissler" userId="ca892d87-c724-4905-b057-dd5d9d6ff94c" providerId="ADAL" clId="{A80870CD-BC75-4208-B5B0-0781903FCCA2}" dt="2024-12-08T10:46:17.194" v="160" actId="255"/>
        <pc:sldMkLst>
          <pc:docMk/>
          <pc:sldMk cId="914177351" sldId="264"/>
        </pc:sldMkLst>
      </pc:sldChg>
      <pc:sldChg chg="add del">
        <pc:chgData name="Regina Eissler" userId="ca892d87-c724-4905-b057-dd5d9d6ff94c" providerId="ADAL" clId="{A80870CD-BC75-4208-B5B0-0781903FCCA2}" dt="2024-12-08T10:39:39.462" v="132" actId="2696"/>
        <pc:sldMkLst>
          <pc:docMk/>
          <pc:sldMk cId="1650935773" sldId="265"/>
        </pc:sldMkLst>
      </pc:sldChg>
      <pc:sldChg chg="addSp delSp modSp add del mod">
        <pc:chgData name="Regina Eissler" userId="ca892d87-c724-4905-b057-dd5d9d6ff94c" providerId="ADAL" clId="{A80870CD-BC75-4208-B5B0-0781903FCCA2}" dt="2024-12-08T10:37:15.460" v="104" actId="2696"/>
        <pc:sldMkLst>
          <pc:docMk/>
          <pc:sldMk cId="2675747902" sldId="265"/>
        </pc:sldMkLst>
      </pc:sldChg>
      <pc:sldChg chg="addSp modSp add mod modTransition modAnim">
        <pc:chgData name="Regina Eissler" userId="ca892d87-c724-4905-b057-dd5d9d6ff94c" providerId="ADAL" clId="{A80870CD-BC75-4208-B5B0-0781903FCCA2}" dt="2024-12-08T10:46:22.306" v="161" actId="255"/>
        <pc:sldMkLst>
          <pc:docMk/>
          <pc:sldMk cId="3844734134" sldId="266"/>
        </pc:sldMkLst>
      </pc:sldChg>
      <pc:sldChg chg="addSp modSp add mod modTransition modAnim">
        <pc:chgData name="Regina Eissler" userId="ca892d87-c724-4905-b057-dd5d9d6ff94c" providerId="ADAL" clId="{A80870CD-BC75-4208-B5B0-0781903FCCA2}" dt="2024-12-08T10:52:00.845" v="187"/>
        <pc:sldMkLst>
          <pc:docMk/>
          <pc:sldMk cId="3636307557" sldId="267"/>
        </pc:sldMkLst>
      </pc:sldChg>
      <pc:sldChg chg="addSp delSp modSp add mod delAnim modAnim">
        <pc:chgData name="Regina Eissler" userId="ca892d87-c724-4905-b057-dd5d9d6ff94c" providerId="ADAL" clId="{A80870CD-BC75-4208-B5B0-0781903FCCA2}" dt="2024-12-08T11:22:24.004" v="344"/>
        <pc:sldMkLst>
          <pc:docMk/>
          <pc:sldMk cId="371471305" sldId="268"/>
        </pc:sldMkLst>
      </pc:sldChg>
      <pc:sldChg chg="addSp delSp modSp add mod modAnim">
        <pc:chgData name="Regina Eissler" userId="ca892d87-c724-4905-b057-dd5d9d6ff94c" providerId="ADAL" clId="{A80870CD-BC75-4208-B5B0-0781903FCCA2}" dt="2024-12-08T11:21:10.728" v="336" actId="1076"/>
        <pc:sldMkLst>
          <pc:docMk/>
          <pc:sldMk cId="2113876668" sldId="269"/>
        </pc:sldMkLst>
      </pc:sldChg>
      <pc:sldChg chg="addSp delSp modSp add del mod delAnim modAnim">
        <pc:chgData name="Regina Eissler" userId="ca892d87-c724-4905-b057-dd5d9d6ff94c" providerId="ADAL" clId="{A80870CD-BC75-4208-B5B0-0781903FCCA2}" dt="2024-12-08T10:58:58.583" v="228" actId="2696"/>
        <pc:sldMkLst>
          <pc:docMk/>
          <pc:sldMk cId="2805688823" sldId="270"/>
        </pc:sldMkLst>
      </pc:sldChg>
      <pc:sldChg chg="addSp delSp modSp add mod delAnim modAnim">
        <pc:chgData name="Regina Eissler" userId="ca892d87-c724-4905-b057-dd5d9d6ff94c" providerId="ADAL" clId="{A80870CD-BC75-4208-B5B0-0781903FCCA2}" dt="2024-12-08T11:19:07.977" v="331"/>
        <pc:sldMkLst>
          <pc:docMk/>
          <pc:sldMk cId="2805860406" sldId="270"/>
        </pc:sldMkLst>
      </pc:sldChg>
      <pc:sldChg chg="addSp delSp modSp add del mod modAnim">
        <pc:chgData name="Regina Eissler" userId="ca892d87-c724-4905-b057-dd5d9d6ff94c" providerId="ADAL" clId="{A80870CD-BC75-4208-B5B0-0781903FCCA2}" dt="2024-12-08T11:44:45.338" v="522" actId="2696"/>
        <pc:sldMkLst>
          <pc:docMk/>
          <pc:sldMk cId="2771405953" sldId="271"/>
        </pc:sldMkLst>
      </pc:sldChg>
      <pc:sldChg chg="addSp delSp modSp add mod modAnim">
        <pc:chgData name="Regina Eissler" userId="ca892d87-c724-4905-b057-dd5d9d6ff94c" providerId="ADAL" clId="{A80870CD-BC75-4208-B5B0-0781903FCCA2}" dt="2024-12-08T11:53:39.507" v="574" actId="732"/>
        <pc:sldMkLst>
          <pc:docMk/>
          <pc:sldMk cId="4276125970" sldId="272"/>
        </pc:sldMkLst>
      </pc:sldChg>
      <pc:sldChg chg="delSp modSp add del mod modAnim">
        <pc:chgData name="Regina Eissler" userId="ca892d87-c724-4905-b057-dd5d9d6ff94c" providerId="ADAL" clId="{A80870CD-BC75-4208-B5B0-0781903FCCA2}" dt="2024-12-08T11:48:32.864" v="548" actId="2696"/>
        <pc:sldMkLst>
          <pc:docMk/>
          <pc:sldMk cId="3136886709" sldId="273"/>
        </pc:sldMkLst>
      </pc:sldChg>
      <pc:sldChg chg="addSp delSp modSp add mod delAnim modAnim">
        <pc:chgData name="Regina Eissler" userId="ca892d87-c724-4905-b057-dd5d9d6ff94c" providerId="ADAL" clId="{A80870CD-BC75-4208-B5B0-0781903FCCA2}" dt="2024-12-08T11:56:00.198" v="598" actId="1076"/>
        <pc:sldMkLst>
          <pc:docMk/>
          <pc:sldMk cId="3583666780" sldId="273"/>
        </pc:sldMkLst>
      </pc:sldChg>
      <pc:sldChg chg="modSp add mod modAnim">
        <pc:chgData name="Regina Eissler" userId="ca892d87-c724-4905-b057-dd5d9d6ff94c" providerId="ADAL" clId="{A80870CD-BC75-4208-B5B0-0781903FCCA2}" dt="2024-12-08T12:02:34.611" v="626" actId="1076"/>
        <pc:sldMkLst>
          <pc:docMk/>
          <pc:sldMk cId="694971040" sldId="274"/>
        </pc:sldMkLst>
      </pc:sldChg>
      <pc:sldChg chg="modSp add del mod">
        <pc:chgData name="Regina Eissler" userId="ca892d87-c724-4905-b057-dd5d9d6ff94c" providerId="ADAL" clId="{A80870CD-BC75-4208-B5B0-0781903FCCA2}" dt="2024-12-08T11:59:48.868" v="616" actId="2696"/>
        <pc:sldMkLst>
          <pc:docMk/>
          <pc:sldMk cId="1913994518" sldId="275"/>
        </pc:sldMkLst>
      </pc:sldChg>
      <pc:sldChg chg="addSp delSp modSp add mod modAnim">
        <pc:chgData name="Regina Eissler" userId="ca892d87-c724-4905-b057-dd5d9d6ff94c" providerId="ADAL" clId="{A80870CD-BC75-4208-B5B0-0781903FCCA2}" dt="2024-12-08T12:12:59.413" v="711"/>
        <pc:sldMkLst>
          <pc:docMk/>
          <pc:sldMk cId="1951031935" sldId="275"/>
        </pc:sldMkLst>
      </pc:sldChg>
      <pc:sldChg chg="add del modAnim">
        <pc:chgData name="Regina Eissler" userId="ca892d87-c724-4905-b057-dd5d9d6ff94c" providerId="ADAL" clId="{A80870CD-BC75-4208-B5B0-0781903FCCA2}" dt="2024-12-08T12:13:58.832" v="714" actId="2696"/>
        <pc:sldMkLst>
          <pc:docMk/>
          <pc:sldMk cId="2134813068" sldId="276"/>
        </pc:sldMkLst>
      </pc:sldChg>
      <pc:sldChg chg="modSp add del mod modAnim">
        <pc:chgData name="Regina Eissler" userId="ca892d87-c724-4905-b057-dd5d9d6ff94c" providerId="ADAL" clId="{A80870CD-BC75-4208-B5B0-0781903FCCA2}" dt="2024-12-08T12:03:08.793" v="627" actId="2696"/>
        <pc:sldMkLst>
          <pc:docMk/>
          <pc:sldMk cId="4287549257" sldId="276"/>
        </pc:sldMkLst>
      </pc:sldChg>
    </pc:docChg>
  </pc:docChgLst>
  <pc:docChgLst>
    <pc:chgData name="Regina Eissler" userId="ca892d87-c724-4905-b057-dd5d9d6ff94c" providerId="ADAL" clId="{D6EC87FB-1DDE-44D3-9FBF-C3A5FF89100A}"/>
    <pc:docChg chg="undo custSel addSld delSld modSld sldOrd">
      <pc:chgData name="Regina Eissler" userId="ca892d87-c724-4905-b057-dd5d9d6ff94c" providerId="ADAL" clId="{D6EC87FB-1DDE-44D3-9FBF-C3A5FF89100A}" dt="2024-12-10T06:30:32.996" v="247" actId="2696"/>
      <pc:docMkLst>
        <pc:docMk/>
      </pc:docMkLst>
      <pc:sldChg chg="del">
        <pc:chgData name="Regina Eissler" userId="ca892d87-c724-4905-b057-dd5d9d6ff94c" providerId="ADAL" clId="{D6EC87FB-1DDE-44D3-9FBF-C3A5FF89100A}" dt="2024-12-08T12:16:43.400" v="0" actId="47"/>
        <pc:sldMkLst>
          <pc:docMk/>
          <pc:sldMk cId="892204627" sldId="257"/>
        </pc:sldMkLst>
      </pc:sldChg>
      <pc:sldChg chg="modAnim">
        <pc:chgData name="Regina Eissler" userId="ca892d87-c724-4905-b057-dd5d9d6ff94c" providerId="ADAL" clId="{D6EC87FB-1DDE-44D3-9FBF-C3A5FF89100A}" dt="2024-12-09T07:44:42.477" v="162"/>
        <pc:sldMkLst>
          <pc:docMk/>
          <pc:sldMk cId="2863085107" sldId="259"/>
        </pc:sldMkLst>
      </pc:sldChg>
      <pc:sldChg chg="addSp modSp add del modAnim">
        <pc:chgData name="Regina Eissler" userId="ca892d87-c724-4905-b057-dd5d9d6ff94c" providerId="ADAL" clId="{D6EC87FB-1DDE-44D3-9FBF-C3A5FF89100A}" dt="2024-12-09T07:44:20.538" v="159"/>
        <pc:sldMkLst>
          <pc:docMk/>
          <pc:sldMk cId="2608814387" sldId="260"/>
        </pc:sldMkLst>
        <pc:picChg chg="add mod">
          <ac:chgData name="Regina Eissler" userId="ca892d87-c724-4905-b057-dd5d9d6ff94c" providerId="ADAL" clId="{D6EC87FB-1DDE-44D3-9FBF-C3A5FF89100A}" dt="2024-12-08T12:18:56" v="32"/>
          <ac:picMkLst>
            <pc:docMk/>
            <pc:sldMk cId="2608814387" sldId="260"/>
            <ac:picMk id="2" creationId="{692A26DC-2099-FE26-88BE-FF238B3A8C30}"/>
          </ac:picMkLst>
        </pc:picChg>
        <pc:picChg chg="add mod">
          <ac:chgData name="Regina Eissler" userId="ca892d87-c724-4905-b057-dd5d9d6ff94c" providerId="ADAL" clId="{D6EC87FB-1DDE-44D3-9FBF-C3A5FF89100A}" dt="2024-12-08T12:19:22.804" v="35"/>
          <ac:picMkLst>
            <pc:docMk/>
            <pc:sldMk cId="2608814387" sldId="260"/>
            <ac:picMk id="3" creationId="{59EAF2AE-6992-8242-3D0D-080A63530D21}"/>
          </ac:picMkLst>
        </pc:picChg>
        <pc:picChg chg="add mod">
          <ac:chgData name="Regina Eissler" userId="ca892d87-c724-4905-b057-dd5d9d6ff94c" providerId="ADAL" clId="{D6EC87FB-1DDE-44D3-9FBF-C3A5FF89100A}" dt="2024-12-08T12:19:40.365" v="38"/>
          <ac:picMkLst>
            <pc:docMk/>
            <pc:sldMk cId="2608814387" sldId="260"/>
            <ac:picMk id="5" creationId="{75B6F04E-A39F-E477-6ABA-8652E74207C2}"/>
          </ac:picMkLst>
        </pc:picChg>
      </pc:sldChg>
      <pc:sldChg chg="modAnim">
        <pc:chgData name="Regina Eissler" userId="ca892d87-c724-4905-b057-dd5d9d6ff94c" providerId="ADAL" clId="{D6EC87FB-1DDE-44D3-9FBF-C3A5FF89100A}" dt="2024-12-09T07:44:31.775" v="161"/>
        <pc:sldMkLst>
          <pc:docMk/>
          <pc:sldMk cId="602424882" sldId="262"/>
        </pc:sldMkLst>
      </pc:sldChg>
      <pc:sldChg chg="del">
        <pc:chgData name="Regina Eissler" userId="ca892d87-c724-4905-b057-dd5d9d6ff94c" providerId="ADAL" clId="{D6EC87FB-1DDE-44D3-9FBF-C3A5FF89100A}" dt="2024-12-08T12:19:14.520" v="34" actId="2696"/>
        <pc:sldMkLst>
          <pc:docMk/>
          <pc:sldMk cId="914177351" sldId="264"/>
        </pc:sldMkLst>
      </pc:sldChg>
      <pc:sldChg chg="del">
        <pc:chgData name="Regina Eissler" userId="ca892d87-c724-4905-b057-dd5d9d6ff94c" providerId="ADAL" clId="{D6EC87FB-1DDE-44D3-9FBF-C3A5FF89100A}" dt="2024-12-08T12:19:32.683" v="37" actId="2696"/>
        <pc:sldMkLst>
          <pc:docMk/>
          <pc:sldMk cId="3844734134" sldId="266"/>
        </pc:sldMkLst>
      </pc:sldChg>
      <pc:sldChg chg="del">
        <pc:chgData name="Regina Eissler" userId="ca892d87-c724-4905-b057-dd5d9d6ff94c" providerId="ADAL" clId="{D6EC87FB-1DDE-44D3-9FBF-C3A5FF89100A}" dt="2024-12-08T12:19:50.269" v="40" actId="2696"/>
        <pc:sldMkLst>
          <pc:docMk/>
          <pc:sldMk cId="3636307557" sldId="267"/>
        </pc:sldMkLst>
      </pc:sldChg>
      <pc:sldChg chg="del">
        <pc:chgData name="Regina Eissler" userId="ca892d87-c724-4905-b057-dd5d9d6ff94c" providerId="ADAL" clId="{D6EC87FB-1DDE-44D3-9FBF-C3A5FF89100A}" dt="2024-12-08T12:19:58.665" v="41" actId="2696"/>
        <pc:sldMkLst>
          <pc:docMk/>
          <pc:sldMk cId="371471305" sldId="268"/>
        </pc:sldMkLst>
      </pc:sldChg>
      <pc:sldChg chg="modAnim">
        <pc:chgData name="Regina Eissler" userId="ca892d87-c724-4905-b057-dd5d9d6ff94c" providerId="ADAL" clId="{D6EC87FB-1DDE-44D3-9FBF-C3A5FF89100A}" dt="2024-12-09T07:43:47.723" v="156"/>
        <pc:sldMkLst>
          <pc:docMk/>
          <pc:sldMk cId="2113876668" sldId="269"/>
        </pc:sldMkLst>
      </pc:sldChg>
      <pc:sldChg chg="modAnim">
        <pc:chgData name="Regina Eissler" userId="ca892d87-c724-4905-b057-dd5d9d6ff94c" providerId="ADAL" clId="{D6EC87FB-1DDE-44D3-9FBF-C3A5FF89100A}" dt="2024-12-09T07:43:02.213" v="150"/>
        <pc:sldMkLst>
          <pc:docMk/>
          <pc:sldMk cId="2805860406" sldId="270"/>
        </pc:sldMkLst>
      </pc:sldChg>
      <pc:sldChg chg="addSp delSp modSp del mod delAnim modAnim">
        <pc:chgData name="Regina Eissler" userId="ca892d87-c724-4905-b057-dd5d9d6ff94c" providerId="ADAL" clId="{D6EC87FB-1DDE-44D3-9FBF-C3A5FF89100A}" dt="2024-12-10T06:30:32.996" v="247" actId="2696"/>
        <pc:sldMkLst>
          <pc:docMk/>
          <pc:sldMk cId="4276125970" sldId="272"/>
        </pc:sldMkLst>
      </pc:sldChg>
      <pc:sldChg chg="modSp mod modAnim">
        <pc:chgData name="Regina Eissler" userId="ca892d87-c724-4905-b057-dd5d9d6ff94c" providerId="ADAL" clId="{D6EC87FB-1DDE-44D3-9FBF-C3A5FF89100A}" dt="2024-12-10T06:28:10.217" v="246" actId="1076"/>
        <pc:sldMkLst>
          <pc:docMk/>
          <pc:sldMk cId="3583666780" sldId="273"/>
        </pc:sldMkLst>
      </pc:sldChg>
      <pc:sldChg chg="modSp del mod modAnim">
        <pc:chgData name="Regina Eissler" userId="ca892d87-c724-4905-b057-dd5d9d6ff94c" providerId="ADAL" clId="{D6EC87FB-1DDE-44D3-9FBF-C3A5FF89100A}" dt="2024-12-08T14:19:19.418" v="102" actId="2696"/>
        <pc:sldMkLst>
          <pc:docMk/>
          <pc:sldMk cId="694971040" sldId="274"/>
        </pc:sldMkLst>
      </pc:sldChg>
      <pc:sldChg chg="modSp mod modTransition modAnim">
        <pc:chgData name="Regina Eissler" userId="ca892d87-c724-4905-b057-dd5d9d6ff94c" providerId="ADAL" clId="{D6EC87FB-1DDE-44D3-9FBF-C3A5FF89100A}" dt="2024-12-10T06:27:32.395" v="243"/>
        <pc:sldMkLst>
          <pc:docMk/>
          <pc:sldMk cId="1951031935" sldId="275"/>
        </pc:sldMkLst>
      </pc:sldChg>
      <pc:sldChg chg="modSp new mod ord">
        <pc:chgData name="Regina Eissler" userId="ca892d87-c724-4905-b057-dd5d9d6ff94c" providerId="ADAL" clId="{D6EC87FB-1DDE-44D3-9FBF-C3A5FF89100A}" dt="2024-12-09T07:19:58.905" v="115" actId="20577"/>
        <pc:sldMkLst>
          <pc:docMk/>
          <pc:sldMk cId="1325170379" sldId="276"/>
        </pc:sldMkLst>
      </pc:sldChg>
      <pc:sldChg chg="add del modAnim">
        <pc:chgData name="Regina Eissler" userId="ca892d87-c724-4905-b057-dd5d9d6ff94c" providerId="ADAL" clId="{D6EC87FB-1DDE-44D3-9FBF-C3A5FF89100A}" dt="2024-12-08T12:37:10.509" v="93" actId="2696"/>
        <pc:sldMkLst>
          <pc:docMk/>
          <pc:sldMk cId="2658273883" sldId="277"/>
        </pc:sldMkLst>
      </pc:sldChg>
      <pc:sldChg chg="add del">
        <pc:chgData name="Regina Eissler" userId="ca892d87-c724-4905-b057-dd5d9d6ff94c" providerId="ADAL" clId="{D6EC87FB-1DDE-44D3-9FBF-C3A5FF89100A}" dt="2024-12-10T06:09:51.004" v="179" actId="2696"/>
        <pc:sldMkLst>
          <pc:docMk/>
          <pc:sldMk cId="3743618123" sldId="277"/>
        </pc:sldMkLst>
      </pc:sldChg>
      <pc:sldChg chg="add del">
        <pc:chgData name="Regina Eissler" userId="ca892d87-c724-4905-b057-dd5d9d6ff94c" providerId="ADAL" clId="{D6EC87FB-1DDE-44D3-9FBF-C3A5FF89100A}" dt="2024-12-10T06:06:51.183" v="164" actId="2890"/>
        <pc:sldMkLst>
          <pc:docMk/>
          <pc:sldMk cId="1907302809" sldId="278"/>
        </pc:sldMkLst>
      </pc:sldChg>
      <pc:sldChg chg="addSp modSp add del modAnim">
        <pc:chgData name="Regina Eissler" userId="ca892d87-c724-4905-b057-dd5d9d6ff94c" providerId="ADAL" clId="{D6EC87FB-1DDE-44D3-9FBF-C3A5FF89100A}" dt="2024-12-10T06:23:37.113" v="227" actId="2696"/>
        <pc:sldMkLst>
          <pc:docMk/>
          <pc:sldMk cId="2706668124" sldId="278"/>
        </pc:sldMkLst>
      </pc:sldChg>
    </pc:docChg>
  </pc:docChgLst>
  <pc:docChgLst>
    <pc:chgData name="Regina Eissler" userId="ca892d87-c724-4905-b057-dd5d9d6ff94c" providerId="ADAL" clId="{736860EC-45DF-4413-A88F-3095E02E799B}"/>
    <pc:docChg chg="undo redo custSel addSld delSld modSld sldOrd">
      <pc:chgData name="Regina Eissler" userId="ca892d87-c724-4905-b057-dd5d9d6ff94c" providerId="ADAL" clId="{736860EC-45DF-4413-A88F-3095E02E799B}" dt="2024-12-26T17:09:32.226" v="553"/>
      <pc:docMkLst>
        <pc:docMk/>
      </pc:docMkLst>
      <pc:sldChg chg="modSp mod">
        <pc:chgData name="Regina Eissler" userId="ca892d87-c724-4905-b057-dd5d9d6ff94c" providerId="ADAL" clId="{736860EC-45DF-4413-A88F-3095E02E799B}" dt="2024-12-11T14:50:21.400" v="207" actId="1038"/>
        <pc:sldMkLst>
          <pc:docMk/>
          <pc:sldMk cId="2863085107" sldId="259"/>
        </pc:sldMkLst>
        <pc:graphicFrameChg chg="mod">
          <ac:chgData name="Regina Eissler" userId="ca892d87-c724-4905-b057-dd5d9d6ff94c" providerId="ADAL" clId="{736860EC-45DF-4413-A88F-3095E02E799B}" dt="2024-12-11T14:50:21.400" v="207" actId="1038"/>
          <ac:graphicFrameMkLst>
            <pc:docMk/>
            <pc:sldMk cId="2863085107" sldId="259"/>
            <ac:graphicFrameMk id="2" creationId="{AE75DC02-D8C7-98DE-2C2E-36574D387319}"/>
          </ac:graphicFrameMkLst>
        </pc:graphicFrameChg>
      </pc:sldChg>
      <pc:sldChg chg="modSp mod">
        <pc:chgData name="Regina Eissler" userId="ca892d87-c724-4905-b057-dd5d9d6ff94c" providerId="ADAL" clId="{736860EC-45DF-4413-A88F-3095E02E799B}" dt="2024-12-11T14:50:10.816" v="204" actId="1038"/>
        <pc:sldMkLst>
          <pc:docMk/>
          <pc:sldMk cId="2608814387" sldId="260"/>
        </pc:sldMkLst>
        <pc:spChg chg="mod">
          <ac:chgData name="Regina Eissler" userId="ca892d87-c724-4905-b057-dd5d9d6ff94c" providerId="ADAL" clId="{736860EC-45DF-4413-A88F-3095E02E799B}" dt="2024-12-11T14:05:24.953" v="6" actId="1076"/>
          <ac:spMkLst>
            <pc:docMk/>
            <pc:sldMk cId="2608814387" sldId="260"/>
            <ac:spMk id="8" creationId="{14953D52-1FA7-EFA1-043F-5C1517DD2DDE}"/>
          </ac:spMkLst>
        </pc:spChg>
        <pc:spChg chg="mod">
          <ac:chgData name="Regina Eissler" userId="ca892d87-c724-4905-b057-dd5d9d6ff94c" providerId="ADAL" clId="{736860EC-45DF-4413-A88F-3095E02E799B}" dt="2024-12-11T14:05:18.648" v="5" actId="1076"/>
          <ac:spMkLst>
            <pc:docMk/>
            <pc:sldMk cId="2608814387" sldId="260"/>
            <ac:spMk id="15" creationId="{7FA48F45-C901-519C-9AB5-FDF761239FA2}"/>
          </ac:spMkLst>
        </pc:spChg>
        <pc:graphicFrameChg chg="mod">
          <ac:chgData name="Regina Eissler" userId="ca892d87-c724-4905-b057-dd5d9d6ff94c" providerId="ADAL" clId="{736860EC-45DF-4413-A88F-3095E02E799B}" dt="2024-12-11T14:50:10.816" v="204" actId="1038"/>
          <ac:graphicFrameMkLst>
            <pc:docMk/>
            <pc:sldMk cId="2608814387" sldId="260"/>
            <ac:graphicFrameMk id="7" creationId="{9A8D4750-5B68-7C36-E9E7-9C12B5507F49}"/>
          </ac:graphicFrameMkLst>
        </pc:graphicFrameChg>
        <pc:picChg chg="mod">
          <ac:chgData name="Regina Eissler" userId="ca892d87-c724-4905-b057-dd5d9d6ff94c" providerId="ADAL" clId="{736860EC-45DF-4413-A88F-3095E02E799B}" dt="2024-12-11T14:50:10.816" v="204" actId="1038"/>
          <ac:picMkLst>
            <pc:docMk/>
            <pc:sldMk cId="2608814387" sldId="260"/>
            <ac:picMk id="2" creationId="{692A26DC-2099-FE26-88BE-FF238B3A8C30}"/>
          </ac:picMkLst>
        </pc:picChg>
        <pc:picChg chg="mod">
          <ac:chgData name="Regina Eissler" userId="ca892d87-c724-4905-b057-dd5d9d6ff94c" providerId="ADAL" clId="{736860EC-45DF-4413-A88F-3095E02E799B}" dt="2024-12-11T14:50:10.816" v="204" actId="1038"/>
          <ac:picMkLst>
            <pc:docMk/>
            <pc:sldMk cId="2608814387" sldId="260"/>
            <ac:picMk id="3" creationId="{59EAF2AE-6992-8242-3D0D-080A63530D21}"/>
          </ac:picMkLst>
        </pc:picChg>
        <pc:picChg chg="mod">
          <ac:chgData name="Regina Eissler" userId="ca892d87-c724-4905-b057-dd5d9d6ff94c" providerId="ADAL" clId="{736860EC-45DF-4413-A88F-3095E02E799B}" dt="2024-12-11T14:50:10.816" v="204" actId="1038"/>
          <ac:picMkLst>
            <pc:docMk/>
            <pc:sldMk cId="2608814387" sldId="260"/>
            <ac:picMk id="5" creationId="{75B6F04E-A39F-E477-6ABA-8652E74207C2}"/>
          </ac:picMkLst>
        </pc:picChg>
      </pc:sldChg>
      <pc:sldChg chg="modSp mod">
        <pc:chgData name="Regina Eissler" userId="ca892d87-c724-4905-b057-dd5d9d6ff94c" providerId="ADAL" clId="{736860EC-45DF-4413-A88F-3095E02E799B}" dt="2024-12-11T14:50:16.536" v="206" actId="1038"/>
        <pc:sldMkLst>
          <pc:docMk/>
          <pc:sldMk cId="602424882" sldId="262"/>
        </pc:sldMkLst>
        <pc:spChg chg="mod">
          <ac:chgData name="Regina Eissler" userId="ca892d87-c724-4905-b057-dd5d9d6ff94c" providerId="ADAL" clId="{736860EC-45DF-4413-A88F-3095E02E799B}" dt="2024-12-11T14:05:12.483" v="4" actId="1076"/>
          <ac:spMkLst>
            <pc:docMk/>
            <pc:sldMk cId="602424882" sldId="262"/>
            <ac:spMk id="2" creationId="{6CCE2478-55B3-8E64-D93E-035D3613E9C8}"/>
          </ac:spMkLst>
        </pc:spChg>
        <pc:spChg chg="mod">
          <ac:chgData name="Regina Eissler" userId="ca892d87-c724-4905-b057-dd5d9d6ff94c" providerId="ADAL" clId="{736860EC-45DF-4413-A88F-3095E02E799B}" dt="2024-12-11T14:50:13.485" v="205" actId="1076"/>
          <ac:spMkLst>
            <pc:docMk/>
            <pc:sldMk cId="602424882" sldId="262"/>
            <ac:spMk id="12" creationId="{81583A15-BAE0-6669-E191-E4B941BC0876}"/>
          </ac:spMkLst>
        </pc:spChg>
        <pc:graphicFrameChg chg="mod">
          <ac:chgData name="Regina Eissler" userId="ca892d87-c724-4905-b057-dd5d9d6ff94c" providerId="ADAL" clId="{736860EC-45DF-4413-A88F-3095E02E799B}" dt="2024-12-11T14:50:16.536" v="206" actId="1038"/>
          <ac:graphicFrameMkLst>
            <pc:docMk/>
            <pc:sldMk cId="602424882" sldId="262"/>
            <ac:graphicFrameMk id="16" creationId="{681A5F33-C2B4-BC2A-B20D-80E6DA5D51FE}"/>
          </ac:graphicFrameMkLst>
        </pc:graphicFrameChg>
      </pc:sldChg>
      <pc:sldChg chg="del">
        <pc:chgData name="Regina Eissler" userId="ca892d87-c724-4905-b057-dd5d9d6ff94c" providerId="ADAL" clId="{736860EC-45DF-4413-A88F-3095E02E799B}" dt="2024-12-11T14:06:20.321" v="14" actId="2696"/>
        <pc:sldMkLst>
          <pc:docMk/>
          <pc:sldMk cId="2113876668" sldId="269"/>
        </pc:sldMkLst>
      </pc:sldChg>
      <pc:sldChg chg="addSp modSp del mod modAnim">
        <pc:chgData name="Regina Eissler" userId="ca892d87-c724-4905-b057-dd5d9d6ff94c" providerId="ADAL" clId="{736860EC-45DF-4413-A88F-3095E02E799B}" dt="2024-12-11T14:41:38.010" v="132" actId="2696"/>
        <pc:sldMkLst>
          <pc:docMk/>
          <pc:sldMk cId="2805860406" sldId="270"/>
        </pc:sldMkLst>
      </pc:sldChg>
      <pc:sldChg chg="modSp del mod">
        <pc:chgData name="Regina Eissler" userId="ca892d87-c724-4905-b057-dd5d9d6ff94c" providerId="ADAL" clId="{736860EC-45DF-4413-A88F-3095E02E799B}" dt="2024-12-11T14:59:14.530" v="254" actId="2696"/>
        <pc:sldMkLst>
          <pc:docMk/>
          <pc:sldMk cId="3583666780" sldId="273"/>
        </pc:sldMkLst>
      </pc:sldChg>
      <pc:sldChg chg="modSp del mod">
        <pc:chgData name="Regina Eissler" userId="ca892d87-c724-4905-b057-dd5d9d6ff94c" providerId="ADAL" clId="{736860EC-45DF-4413-A88F-3095E02E799B}" dt="2024-12-11T15:09:56.710" v="293" actId="2696"/>
        <pc:sldMkLst>
          <pc:docMk/>
          <pc:sldMk cId="1951031935" sldId="275"/>
        </pc:sldMkLst>
      </pc:sldChg>
      <pc:sldChg chg="addSp delSp modSp mod">
        <pc:chgData name="Regina Eissler" userId="ca892d87-c724-4905-b057-dd5d9d6ff94c" providerId="ADAL" clId="{736860EC-45DF-4413-A88F-3095E02E799B}" dt="2024-12-26T17:09:32.226" v="553"/>
        <pc:sldMkLst>
          <pc:docMk/>
          <pc:sldMk cId="1325170379" sldId="276"/>
        </pc:sldMkLst>
      </pc:sldChg>
      <pc:sldChg chg="modSp del mod">
        <pc:chgData name="Regina Eissler" userId="ca892d87-c724-4905-b057-dd5d9d6ff94c" providerId="ADAL" clId="{736860EC-45DF-4413-A88F-3095E02E799B}" dt="2024-12-11T14:50:30.026" v="208" actId="2696"/>
        <pc:sldMkLst>
          <pc:docMk/>
          <pc:sldMk cId="3743618123" sldId="277"/>
        </pc:sldMkLst>
      </pc:sldChg>
      <pc:sldChg chg="addSp delSp modSp add mod delAnim modAnim">
        <pc:chgData name="Regina Eissler" userId="ca892d87-c724-4905-b057-dd5d9d6ff94c" providerId="ADAL" clId="{736860EC-45DF-4413-A88F-3095E02E799B}" dt="2024-12-11T15:34:07.945" v="395"/>
        <pc:sldMkLst>
          <pc:docMk/>
          <pc:sldMk cId="1565974255" sldId="278"/>
        </pc:sldMkLst>
        <pc:spChg chg="add mod">
          <ac:chgData name="Regina Eissler" userId="ca892d87-c724-4905-b057-dd5d9d6ff94c" providerId="ADAL" clId="{736860EC-45DF-4413-A88F-3095E02E799B}" dt="2024-12-11T14:06:02.138" v="10"/>
          <ac:spMkLst>
            <pc:docMk/>
            <pc:sldMk cId="1565974255" sldId="278"/>
            <ac:spMk id="11" creationId="{FF568C8D-B58C-7385-3FC7-1D9366C12727}"/>
          </ac:spMkLst>
        </pc:spChg>
        <pc:graphicFrameChg chg="mod">
          <ac:chgData name="Regina Eissler" userId="ca892d87-c724-4905-b057-dd5d9d6ff94c" providerId="ADAL" clId="{736860EC-45DF-4413-A88F-3095E02E799B}" dt="2024-12-11T14:50:05.088" v="203" actId="1038"/>
          <ac:graphicFrameMkLst>
            <pc:docMk/>
            <pc:sldMk cId="1565974255" sldId="278"/>
            <ac:graphicFrameMk id="7" creationId="{8E8F4667-DD06-B1D3-23EC-9986D0475BC2}"/>
          </ac:graphicFrameMkLst>
        </pc:graphicFrameChg>
        <pc:picChg chg="mod">
          <ac:chgData name="Regina Eissler" userId="ca892d87-c724-4905-b057-dd5d9d6ff94c" providerId="ADAL" clId="{736860EC-45DF-4413-A88F-3095E02E799B}" dt="2024-12-11T14:50:05.088" v="203" actId="1038"/>
          <ac:picMkLst>
            <pc:docMk/>
            <pc:sldMk cId="1565974255" sldId="278"/>
            <ac:picMk id="2" creationId="{26D93F5E-8089-173C-8C6B-FE8C66099782}"/>
          </ac:picMkLst>
        </pc:picChg>
        <pc:picChg chg="mod">
          <ac:chgData name="Regina Eissler" userId="ca892d87-c724-4905-b057-dd5d9d6ff94c" providerId="ADAL" clId="{736860EC-45DF-4413-A88F-3095E02E799B}" dt="2024-12-11T14:50:05.088" v="203" actId="1038"/>
          <ac:picMkLst>
            <pc:docMk/>
            <pc:sldMk cId="1565974255" sldId="278"/>
            <ac:picMk id="3" creationId="{F3DFCA8A-3DCB-A6B4-A4C1-CF19ABD912FC}"/>
          </ac:picMkLst>
        </pc:picChg>
        <pc:picChg chg="mod">
          <ac:chgData name="Regina Eissler" userId="ca892d87-c724-4905-b057-dd5d9d6ff94c" providerId="ADAL" clId="{736860EC-45DF-4413-A88F-3095E02E799B}" dt="2024-12-11T14:50:05.088" v="203" actId="1038"/>
          <ac:picMkLst>
            <pc:docMk/>
            <pc:sldMk cId="1565974255" sldId="278"/>
            <ac:picMk id="5" creationId="{C5B2C834-3750-C32F-A571-F48367EA20A9}"/>
          </ac:picMkLst>
        </pc:picChg>
      </pc:sldChg>
      <pc:sldChg chg="addSp delSp add del mod addAnim delAnim">
        <pc:chgData name="Regina Eissler" userId="ca892d87-c724-4905-b057-dd5d9d6ff94c" providerId="ADAL" clId="{736860EC-45DF-4413-A88F-3095E02E799B}" dt="2024-12-11T14:07:26.308" v="20" actId="2890"/>
        <pc:sldMkLst>
          <pc:docMk/>
          <pc:sldMk cId="983365186" sldId="279"/>
        </pc:sldMkLst>
      </pc:sldChg>
      <pc:sldChg chg="addSp delSp modSp add mod delAnim modAnim">
        <pc:chgData name="Regina Eissler" userId="ca892d87-c724-4905-b057-dd5d9d6ff94c" providerId="ADAL" clId="{736860EC-45DF-4413-A88F-3095E02E799B}" dt="2024-12-11T15:47:57.402" v="433"/>
        <pc:sldMkLst>
          <pc:docMk/>
          <pc:sldMk cId="2192466509" sldId="279"/>
        </pc:sldMkLst>
        <pc:spChg chg="mod">
          <ac:chgData name="Regina Eissler" userId="ca892d87-c724-4905-b057-dd5d9d6ff94c" providerId="ADAL" clId="{736860EC-45DF-4413-A88F-3095E02E799B}" dt="2024-12-11T14:32:14.165" v="68" actId="1076"/>
          <ac:spMkLst>
            <pc:docMk/>
            <pc:sldMk cId="2192466509" sldId="279"/>
            <ac:spMk id="8" creationId="{21DDF6C6-4FCD-42CD-33F0-3114B4C8F8F9}"/>
          </ac:spMkLst>
        </pc:spChg>
        <pc:spChg chg="add mod">
          <ac:chgData name="Regina Eissler" userId="ca892d87-c724-4905-b057-dd5d9d6ff94c" providerId="ADAL" clId="{736860EC-45DF-4413-A88F-3095E02E799B}" dt="2024-12-11T14:30:22.299" v="54"/>
          <ac:spMkLst>
            <pc:docMk/>
            <pc:sldMk cId="2192466509" sldId="279"/>
            <ac:spMk id="18" creationId="{60D0F460-09FF-1532-14AF-328E3A6D6254}"/>
          </ac:spMkLst>
        </pc:spChg>
        <pc:spChg chg="add mod">
          <ac:chgData name="Regina Eissler" userId="ca892d87-c724-4905-b057-dd5d9d6ff94c" providerId="ADAL" clId="{736860EC-45DF-4413-A88F-3095E02E799B}" dt="2024-12-11T14:49:59.539" v="202" actId="1038"/>
          <ac:spMkLst>
            <pc:docMk/>
            <pc:sldMk cId="2192466509" sldId="279"/>
            <ac:spMk id="20" creationId="{87093312-D955-E568-9286-8F5E755680FC}"/>
          </ac:spMkLst>
        </pc:spChg>
        <pc:spChg chg="add mod">
          <ac:chgData name="Regina Eissler" userId="ca892d87-c724-4905-b057-dd5d9d6ff94c" providerId="ADAL" clId="{736860EC-45DF-4413-A88F-3095E02E799B}" dt="2024-12-11T14:49:59.539" v="202" actId="1038"/>
          <ac:spMkLst>
            <pc:docMk/>
            <pc:sldMk cId="2192466509" sldId="279"/>
            <ac:spMk id="22" creationId="{83F54738-F8BB-0B04-EA1F-7E233291C818}"/>
          </ac:spMkLst>
        </pc:spChg>
        <pc:spChg chg="add mod">
          <ac:chgData name="Regina Eissler" userId="ca892d87-c724-4905-b057-dd5d9d6ff94c" providerId="ADAL" clId="{736860EC-45DF-4413-A88F-3095E02E799B}" dt="2024-12-11T14:36:29.983" v="108" actId="1036"/>
          <ac:spMkLst>
            <pc:docMk/>
            <pc:sldMk cId="2192466509" sldId="279"/>
            <ac:spMk id="23" creationId="{070E9B0E-F79A-D4EF-6FE0-F4EDADE25394}"/>
          </ac:spMkLst>
        </pc:spChg>
        <pc:spChg chg="add mod">
          <ac:chgData name="Regina Eissler" userId="ca892d87-c724-4905-b057-dd5d9d6ff94c" providerId="ADAL" clId="{736860EC-45DF-4413-A88F-3095E02E799B}" dt="2024-12-11T14:49:59.539" v="202" actId="1038"/>
          <ac:spMkLst>
            <pc:docMk/>
            <pc:sldMk cId="2192466509" sldId="279"/>
            <ac:spMk id="24" creationId="{DF930C74-C66E-31D7-F874-81EA95F38379}"/>
          </ac:spMkLst>
        </pc:spChg>
        <pc:spChg chg="add mod">
          <ac:chgData name="Regina Eissler" userId="ca892d87-c724-4905-b057-dd5d9d6ff94c" providerId="ADAL" clId="{736860EC-45DF-4413-A88F-3095E02E799B}" dt="2024-12-11T14:49:59.539" v="202" actId="1038"/>
          <ac:spMkLst>
            <pc:docMk/>
            <pc:sldMk cId="2192466509" sldId="279"/>
            <ac:spMk id="26" creationId="{2D081DCE-F9CB-905E-D8A3-FD0DA4EBAE06}"/>
          </ac:spMkLst>
        </pc:spChg>
        <pc:spChg chg="add mod">
          <ac:chgData name="Regina Eissler" userId="ca892d87-c724-4905-b057-dd5d9d6ff94c" providerId="ADAL" clId="{736860EC-45DF-4413-A88F-3095E02E799B}" dt="2024-12-11T15:14:11.702" v="311" actId="164"/>
          <ac:spMkLst>
            <pc:docMk/>
            <pc:sldMk cId="2192466509" sldId="279"/>
            <ac:spMk id="30" creationId="{54C329A3-508B-5250-71C2-C9D5E18FD27E}"/>
          </ac:spMkLst>
        </pc:spChg>
        <pc:spChg chg="add mod">
          <ac:chgData name="Regina Eissler" userId="ca892d87-c724-4905-b057-dd5d9d6ff94c" providerId="ADAL" clId="{736860EC-45DF-4413-A88F-3095E02E799B}" dt="2024-12-11T15:40:18.166" v="415" actId="14100"/>
          <ac:spMkLst>
            <pc:docMk/>
            <pc:sldMk cId="2192466509" sldId="279"/>
            <ac:spMk id="32" creationId="{FC6642D1-E104-FC5A-B064-BEFE84BCDFEE}"/>
          </ac:spMkLst>
        </pc:spChg>
        <pc:spChg chg="add mod">
          <ac:chgData name="Regina Eissler" userId="ca892d87-c724-4905-b057-dd5d9d6ff94c" providerId="ADAL" clId="{736860EC-45DF-4413-A88F-3095E02E799B}" dt="2024-12-11T15:22:43.170" v="361" actId="14100"/>
          <ac:spMkLst>
            <pc:docMk/>
            <pc:sldMk cId="2192466509" sldId="279"/>
            <ac:spMk id="33" creationId="{891ED79D-490D-C276-5AC0-D8E891EB55BF}"/>
          </ac:spMkLst>
        </pc:spChg>
        <pc:spChg chg="add mod">
          <ac:chgData name="Regina Eissler" userId="ca892d87-c724-4905-b057-dd5d9d6ff94c" providerId="ADAL" clId="{736860EC-45DF-4413-A88F-3095E02E799B}" dt="2024-12-11T15:17:22.546" v="329" actId="208"/>
          <ac:spMkLst>
            <pc:docMk/>
            <pc:sldMk cId="2192466509" sldId="279"/>
            <ac:spMk id="34" creationId="{5AF15B03-D711-6037-D7B0-27A8ABED2C9D}"/>
          </ac:spMkLst>
        </pc:spChg>
        <pc:grpChg chg="add mod">
          <ac:chgData name="Regina Eissler" userId="ca892d87-c724-4905-b057-dd5d9d6ff94c" providerId="ADAL" clId="{736860EC-45DF-4413-A88F-3095E02E799B}" dt="2024-12-11T15:16:57.805" v="326" actId="1076"/>
          <ac:grpSpMkLst>
            <pc:docMk/>
            <pc:sldMk cId="2192466509" sldId="279"/>
            <ac:grpSpMk id="31" creationId="{B6B5CFC0-99C7-039D-1855-FEE8C030B209}"/>
          </ac:grpSpMkLst>
        </pc:grpChg>
        <pc:graphicFrameChg chg="mod ord">
          <ac:chgData name="Regina Eissler" userId="ca892d87-c724-4905-b057-dd5d9d6ff94c" providerId="ADAL" clId="{736860EC-45DF-4413-A88F-3095E02E799B}" dt="2024-12-11T15:15:50.480" v="323" actId="166"/>
          <ac:graphicFrameMkLst>
            <pc:docMk/>
            <pc:sldMk cId="2192466509" sldId="279"/>
            <ac:graphicFrameMk id="7" creationId="{C984CF22-EB10-F193-1EC4-A3DB64CD2640}"/>
          </ac:graphicFrameMkLst>
        </pc:graphicFrameChg>
        <pc:cxnChg chg="add mod ord">
          <ac:chgData name="Regina Eissler" userId="ca892d87-c724-4905-b057-dd5d9d6ff94c" providerId="ADAL" clId="{736860EC-45DF-4413-A88F-3095E02E799B}" dt="2024-12-11T15:15:42.508" v="321" actId="166"/>
          <ac:cxnSpMkLst>
            <pc:docMk/>
            <pc:sldMk cId="2192466509" sldId="279"/>
            <ac:cxnSpMk id="27" creationId="{7C800F93-363F-94ED-52BB-A6DF97298D83}"/>
          </ac:cxnSpMkLst>
        </pc:cxnChg>
        <pc:cxnChg chg="add mod ord">
          <ac:chgData name="Regina Eissler" userId="ca892d87-c724-4905-b057-dd5d9d6ff94c" providerId="ADAL" clId="{736860EC-45DF-4413-A88F-3095E02E799B}" dt="2024-12-11T15:16:51.971" v="325" actId="166"/>
          <ac:cxnSpMkLst>
            <pc:docMk/>
            <pc:sldMk cId="2192466509" sldId="279"/>
            <ac:cxnSpMk id="28" creationId="{6D1D95C4-DD08-C402-A07F-F20E9BC67437}"/>
          </ac:cxnSpMkLst>
        </pc:cxnChg>
        <pc:cxnChg chg="add mod ord">
          <ac:chgData name="Regina Eissler" userId="ca892d87-c724-4905-b057-dd5d9d6ff94c" providerId="ADAL" clId="{736860EC-45DF-4413-A88F-3095E02E799B}" dt="2024-12-11T15:13:37.643" v="310" actId="166"/>
          <ac:cxnSpMkLst>
            <pc:docMk/>
            <pc:sldMk cId="2192466509" sldId="279"/>
            <ac:cxnSpMk id="29" creationId="{DF15AF49-4AA1-D64D-24B7-47D68784C27D}"/>
          </ac:cxnSpMkLst>
        </pc:cxnChg>
      </pc:sldChg>
      <pc:sldChg chg="addSp delSp modSp add mod modTransition modAnim">
        <pc:chgData name="Regina Eissler" userId="ca892d87-c724-4905-b057-dd5d9d6ff94c" providerId="ADAL" clId="{736860EC-45DF-4413-A88F-3095E02E799B}" dt="2024-12-11T15:39:28.838" v="414"/>
        <pc:sldMkLst>
          <pc:docMk/>
          <pc:sldMk cId="2150512866" sldId="280"/>
        </pc:sldMkLst>
        <pc:spChg chg="mod">
          <ac:chgData name="Regina Eissler" userId="ca892d87-c724-4905-b057-dd5d9d6ff94c" providerId="ADAL" clId="{736860EC-45DF-4413-A88F-3095E02E799B}" dt="2024-12-11T15:37:32.434" v="409" actId="1076"/>
          <ac:spMkLst>
            <pc:docMk/>
            <pc:sldMk cId="2150512866" sldId="280"/>
            <ac:spMk id="20" creationId="{40BBD8D5-8BE7-3E47-7AE2-5A0DCAD49887}"/>
          </ac:spMkLst>
        </pc:spChg>
        <pc:spChg chg="mod">
          <ac:chgData name="Regina Eissler" userId="ca892d87-c724-4905-b057-dd5d9d6ff94c" providerId="ADAL" clId="{736860EC-45DF-4413-A88F-3095E02E799B}" dt="2024-12-11T15:37:44.090" v="411" actId="1076"/>
          <ac:spMkLst>
            <pc:docMk/>
            <pc:sldMk cId="2150512866" sldId="280"/>
            <ac:spMk id="22" creationId="{06F62F68-2F19-F37C-9AB6-AFA021545920}"/>
          </ac:spMkLst>
        </pc:spChg>
        <pc:spChg chg="mod">
          <ac:chgData name="Regina Eissler" userId="ca892d87-c724-4905-b057-dd5d9d6ff94c" providerId="ADAL" clId="{736860EC-45DF-4413-A88F-3095E02E799B}" dt="2024-12-11T15:37:44.090" v="411" actId="1076"/>
          <ac:spMkLst>
            <pc:docMk/>
            <pc:sldMk cId="2150512866" sldId="280"/>
            <ac:spMk id="23" creationId="{132E893A-9358-0A4A-EBE3-CB6185BC0DDC}"/>
          </ac:spMkLst>
        </pc:spChg>
        <pc:spChg chg="mod">
          <ac:chgData name="Regina Eissler" userId="ca892d87-c724-4905-b057-dd5d9d6ff94c" providerId="ADAL" clId="{736860EC-45DF-4413-A88F-3095E02E799B}" dt="2024-12-11T15:37:44.090" v="411" actId="1076"/>
          <ac:spMkLst>
            <pc:docMk/>
            <pc:sldMk cId="2150512866" sldId="280"/>
            <ac:spMk id="24" creationId="{EA1C446E-1A36-7414-3145-AEE4211AFD0D}"/>
          </ac:spMkLst>
        </pc:spChg>
        <pc:spChg chg="add mod">
          <ac:chgData name="Regina Eissler" userId="ca892d87-c724-4905-b057-dd5d9d6ff94c" providerId="ADAL" clId="{736860EC-45DF-4413-A88F-3095E02E799B}" dt="2024-12-11T15:37:44.090" v="411" actId="1076"/>
          <ac:spMkLst>
            <pc:docMk/>
            <pc:sldMk cId="2150512866" sldId="280"/>
            <ac:spMk id="39" creationId="{3C68513B-E0E2-A9BF-ABA4-EE12A40D423B}"/>
          </ac:spMkLst>
        </pc:spChg>
        <pc:spChg chg="add mod">
          <ac:chgData name="Regina Eissler" userId="ca892d87-c724-4905-b057-dd5d9d6ff94c" providerId="ADAL" clId="{736860EC-45DF-4413-A88F-3095E02E799B}" dt="2024-12-11T15:37:32.434" v="409" actId="1076"/>
          <ac:spMkLst>
            <pc:docMk/>
            <pc:sldMk cId="2150512866" sldId="280"/>
            <ac:spMk id="40" creationId="{156F9EDE-74BD-3981-2CAF-51AB2655D8B8}"/>
          </ac:spMkLst>
        </pc:spChg>
        <pc:cxnChg chg="add mod">
          <ac:chgData name="Regina Eissler" userId="ca892d87-c724-4905-b057-dd5d9d6ff94c" providerId="ADAL" clId="{736860EC-45DF-4413-A88F-3095E02E799B}" dt="2024-12-11T14:53:54.938" v="225" actId="14100"/>
          <ac:cxnSpMkLst>
            <pc:docMk/>
            <pc:sldMk cId="2150512866" sldId="280"/>
            <ac:cxnSpMk id="11" creationId="{6D268BC3-7534-0F40-3D65-40F961B5F52A}"/>
          </ac:cxnSpMkLst>
        </pc:cxnChg>
        <pc:cxnChg chg="add mod">
          <ac:chgData name="Regina Eissler" userId="ca892d87-c724-4905-b057-dd5d9d6ff94c" providerId="ADAL" clId="{736860EC-45DF-4413-A88F-3095E02E799B}" dt="2024-12-11T14:53:55.614" v="226" actId="14100"/>
          <ac:cxnSpMkLst>
            <pc:docMk/>
            <pc:sldMk cId="2150512866" sldId="280"/>
            <ac:cxnSpMk id="15" creationId="{4AD01EA2-D535-133F-13C7-7F38D1DF4761}"/>
          </ac:cxnSpMkLst>
        </pc:cxnChg>
        <pc:cxnChg chg="mod">
          <ac:chgData name="Regina Eissler" userId="ca892d87-c724-4905-b057-dd5d9d6ff94c" providerId="ADAL" clId="{736860EC-45DF-4413-A88F-3095E02E799B}" dt="2024-12-11T15:37:44.090" v="411" actId="1076"/>
          <ac:cxnSpMkLst>
            <pc:docMk/>
            <pc:sldMk cId="2150512866" sldId="280"/>
            <ac:cxnSpMk id="27" creationId="{80F5E26D-6891-CA8E-F2A0-5F81853EA5E1}"/>
          </ac:cxnSpMkLst>
        </pc:cxnChg>
        <pc:cxnChg chg="mod">
          <ac:chgData name="Regina Eissler" userId="ca892d87-c724-4905-b057-dd5d9d6ff94c" providerId="ADAL" clId="{736860EC-45DF-4413-A88F-3095E02E799B}" dt="2024-12-11T15:37:44.090" v="411" actId="1076"/>
          <ac:cxnSpMkLst>
            <pc:docMk/>
            <pc:sldMk cId="2150512866" sldId="280"/>
            <ac:cxnSpMk id="28" creationId="{4A4A5D7D-F2AA-2269-4A6C-AABADAC12F7B}"/>
          </ac:cxnSpMkLst>
        </pc:cxnChg>
        <pc:cxnChg chg="mod">
          <ac:chgData name="Regina Eissler" userId="ca892d87-c724-4905-b057-dd5d9d6ff94c" providerId="ADAL" clId="{736860EC-45DF-4413-A88F-3095E02E799B}" dt="2024-12-11T15:37:44.090" v="411" actId="1076"/>
          <ac:cxnSpMkLst>
            <pc:docMk/>
            <pc:sldMk cId="2150512866" sldId="280"/>
            <ac:cxnSpMk id="29" creationId="{7DA378D0-13AC-E94A-9B64-5EFB27D0FB81}"/>
          </ac:cxnSpMkLst>
        </pc:cxnChg>
        <pc:cxnChg chg="add mod">
          <ac:chgData name="Regina Eissler" userId="ca892d87-c724-4905-b057-dd5d9d6ff94c" providerId="ADAL" clId="{736860EC-45DF-4413-A88F-3095E02E799B}" dt="2024-12-11T14:49:46.415" v="201" actId="1076"/>
          <ac:cxnSpMkLst>
            <pc:docMk/>
            <pc:sldMk cId="2150512866" sldId="280"/>
            <ac:cxnSpMk id="35" creationId="{9C19C4FD-6AD8-E050-4CA9-55F27278550A}"/>
          </ac:cxnSpMkLst>
        </pc:cxnChg>
        <pc:cxnChg chg="add mod">
          <ac:chgData name="Regina Eissler" userId="ca892d87-c724-4905-b057-dd5d9d6ff94c" providerId="ADAL" clId="{736860EC-45DF-4413-A88F-3095E02E799B}" dt="2024-12-11T14:44:13.932" v="156" actId="1076"/>
          <ac:cxnSpMkLst>
            <pc:docMk/>
            <pc:sldMk cId="2150512866" sldId="280"/>
            <ac:cxnSpMk id="36" creationId="{D0DB3690-EBE1-A8EA-2F47-A36455C7A77E}"/>
          </ac:cxnSpMkLst>
        </pc:cxnChg>
        <pc:cxnChg chg="add mod">
          <ac:chgData name="Regina Eissler" userId="ca892d87-c724-4905-b057-dd5d9d6ff94c" providerId="ADAL" clId="{736860EC-45DF-4413-A88F-3095E02E799B}" dt="2024-12-11T15:37:32.434" v="409" actId="1076"/>
          <ac:cxnSpMkLst>
            <pc:docMk/>
            <pc:sldMk cId="2150512866" sldId="280"/>
            <ac:cxnSpMk id="41" creationId="{3784FB9A-017F-5559-6AD7-07229965FD26}"/>
          </ac:cxnSpMkLst>
        </pc:cxnChg>
        <pc:cxnChg chg="add mod">
          <ac:chgData name="Regina Eissler" userId="ca892d87-c724-4905-b057-dd5d9d6ff94c" providerId="ADAL" clId="{736860EC-45DF-4413-A88F-3095E02E799B}" dt="2024-12-11T15:37:32.434" v="409" actId="1076"/>
          <ac:cxnSpMkLst>
            <pc:docMk/>
            <pc:sldMk cId="2150512866" sldId="280"/>
            <ac:cxnSpMk id="42" creationId="{2D611509-5598-45A5-09CE-0B4171079FAD}"/>
          </ac:cxnSpMkLst>
        </pc:cxnChg>
        <pc:cxnChg chg="add mod">
          <ac:chgData name="Regina Eissler" userId="ca892d87-c724-4905-b057-dd5d9d6ff94c" providerId="ADAL" clId="{736860EC-45DF-4413-A88F-3095E02E799B}" dt="2024-12-11T15:37:32.434" v="409" actId="1076"/>
          <ac:cxnSpMkLst>
            <pc:docMk/>
            <pc:sldMk cId="2150512866" sldId="280"/>
            <ac:cxnSpMk id="45" creationId="{BB9B98B2-DCCD-D8A8-22DB-C4A11AF268F2}"/>
          </ac:cxnSpMkLst>
        </pc:cxnChg>
      </pc:sldChg>
      <pc:sldChg chg="modSp add del mod">
        <pc:chgData name="Regina Eissler" userId="ca892d87-c724-4905-b057-dd5d9d6ff94c" providerId="ADAL" clId="{736860EC-45DF-4413-A88F-3095E02E799B}" dt="2024-12-11T14:41:54.664" v="133" actId="2696"/>
        <pc:sldMkLst>
          <pc:docMk/>
          <pc:sldMk cId="3186169823" sldId="280"/>
        </pc:sldMkLst>
      </pc:sldChg>
      <pc:sldChg chg="addSp modSp add del mod">
        <pc:chgData name="Regina Eissler" userId="ca892d87-c724-4905-b057-dd5d9d6ff94c" providerId="ADAL" clId="{736860EC-45DF-4413-A88F-3095E02E799B}" dt="2024-12-11T14:52:24.864" v="216" actId="2696"/>
        <pc:sldMkLst>
          <pc:docMk/>
          <pc:sldMk cId="1212091595" sldId="281"/>
        </pc:sldMkLst>
      </pc:sldChg>
      <pc:sldChg chg="modSp add del mod">
        <pc:chgData name="Regina Eissler" userId="ca892d87-c724-4905-b057-dd5d9d6ff94c" providerId="ADAL" clId="{736860EC-45DF-4413-A88F-3095E02E799B}" dt="2024-12-11T14:50:34.110" v="209" actId="2696"/>
        <pc:sldMkLst>
          <pc:docMk/>
          <pc:sldMk cId="1374346198" sldId="281"/>
        </pc:sldMkLst>
      </pc:sldChg>
      <pc:sldChg chg="addSp delSp modSp add mod modTransition modAnim">
        <pc:chgData name="Regina Eissler" userId="ca892d87-c724-4905-b057-dd5d9d6ff94c" providerId="ADAL" clId="{736860EC-45DF-4413-A88F-3095E02E799B}" dt="2024-12-11T15:49:05.181" v="434" actId="478"/>
        <pc:sldMkLst>
          <pc:docMk/>
          <pc:sldMk cId="2232176577" sldId="281"/>
        </pc:sldMkLst>
        <pc:spChg chg="mod">
          <ac:chgData name="Regina Eissler" userId="ca892d87-c724-4905-b057-dd5d9d6ff94c" providerId="ADAL" clId="{736860EC-45DF-4413-A88F-3095E02E799B}" dt="2024-12-11T14:57:42.980" v="247" actId="164"/>
          <ac:spMkLst>
            <pc:docMk/>
            <pc:sldMk cId="2232176577" sldId="281"/>
            <ac:spMk id="20" creationId="{740F657A-5E99-4A92-A144-E208F16577FF}"/>
          </ac:spMkLst>
        </pc:spChg>
        <pc:spChg chg="mod ord">
          <ac:chgData name="Regina Eissler" userId="ca892d87-c724-4905-b057-dd5d9d6ff94c" providerId="ADAL" clId="{736860EC-45DF-4413-A88F-3095E02E799B}" dt="2024-12-11T15:03:44.771" v="265" actId="1076"/>
          <ac:spMkLst>
            <pc:docMk/>
            <pc:sldMk cId="2232176577" sldId="281"/>
            <ac:spMk id="22" creationId="{5DA00EE8-CCFF-F669-8369-1B572F3B5461}"/>
          </ac:spMkLst>
        </pc:spChg>
        <pc:spChg chg="mod">
          <ac:chgData name="Regina Eissler" userId="ca892d87-c724-4905-b057-dd5d9d6ff94c" providerId="ADAL" clId="{736860EC-45DF-4413-A88F-3095E02E799B}" dt="2024-12-11T15:36:29.746" v="405" actId="1037"/>
          <ac:spMkLst>
            <pc:docMk/>
            <pc:sldMk cId="2232176577" sldId="281"/>
            <ac:spMk id="23" creationId="{45FEEF35-5FD5-DE16-5349-35C51A589488}"/>
          </ac:spMkLst>
        </pc:spChg>
        <pc:spChg chg="mod">
          <ac:chgData name="Regina Eissler" userId="ca892d87-c724-4905-b057-dd5d9d6ff94c" providerId="ADAL" clId="{736860EC-45DF-4413-A88F-3095E02E799B}" dt="2024-12-11T15:36:29.746" v="405" actId="1037"/>
          <ac:spMkLst>
            <pc:docMk/>
            <pc:sldMk cId="2232176577" sldId="281"/>
            <ac:spMk id="24" creationId="{DF675522-032C-C7F9-744F-0023C21BF009}"/>
          </ac:spMkLst>
        </pc:spChg>
        <pc:spChg chg="mod">
          <ac:chgData name="Regina Eissler" userId="ca892d87-c724-4905-b057-dd5d9d6ff94c" providerId="ADAL" clId="{736860EC-45DF-4413-A88F-3095E02E799B}" dt="2024-12-11T15:36:29.746" v="405" actId="1037"/>
          <ac:spMkLst>
            <pc:docMk/>
            <pc:sldMk cId="2232176577" sldId="281"/>
            <ac:spMk id="26" creationId="{E4F59F7D-F7AF-B652-7EEE-C8B4D831C0CC}"/>
          </ac:spMkLst>
        </pc:spChg>
        <pc:spChg chg="mod">
          <ac:chgData name="Regina Eissler" userId="ca892d87-c724-4905-b057-dd5d9d6ff94c" providerId="ADAL" clId="{736860EC-45DF-4413-A88F-3095E02E799B}" dt="2024-12-11T15:36:29.746" v="405" actId="1037"/>
          <ac:spMkLst>
            <pc:docMk/>
            <pc:sldMk cId="2232176577" sldId="281"/>
            <ac:spMk id="39" creationId="{A802AD2B-563D-56F7-77F6-07DAC4E464CA}"/>
          </ac:spMkLst>
        </pc:spChg>
        <pc:spChg chg="mod">
          <ac:chgData name="Regina Eissler" userId="ca892d87-c724-4905-b057-dd5d9d6ff94c" providerId="ADAL" clId="{736860EC-45DF-4413-A88F-3095E02E799B}" dt="2024-12-11T14:56:51.122" v="238" actId="164"/>
          <ac:spMkLst>
            <pc:docMk/>
            <pc:sldMk cId="2232176577" sldId="281"/>
            <ac:spMk id="40" creationId="{F03AE373-9E2F-3B73-F547-15BF98729E1A}"/>
          </ac:spMkLst>
        </pc:spChg>
        <pc:grpChg chg="add mod">
          <ac:chgData name="Regina Eissler" userId="ca892d87-c724-4905-b057-dd5d9d6ff94c" providerId="ADAL" clId="{736860EC-45DF-4413-A88F-3095E02E799B}" dt="2024-12-11T14:57:42.980" v="247" actId="164"/>
          <ac:grpSpMkLst>
            <pc:docMk/>
            <pc:sldMk cId="2232176577" sldId="281"/>
            <ac:grpSpMk id="3" creationId="{78F23B22-907E-F394-3CB3-F6913EBD10FD}"/>
          </ac:grpSpMkLst>
        </pc:grpChg>
        <pc:grpChg chg="add mod">
          <ac:chgData name="Regina Eissler" userId="ca892d87-c724-4905-b057-dd5d9d6ff94c" providerId="ADAL" clId="{736860EC-45DF-4413-A88F-3095E02E799B}" dt="2024-12-11T15:36:29.746" v="405" actId="1037"/>
          <ac:grpSpMkLst>
            <pc:docMk/>
            <pc:sldMk cId="2232176577" sldId="281"/>
            <ac:grpSpMk id="7" creationId="{8744954F-7D5F-F701-E7EF-C906771B2659}"/>
          </ac:grpSpMkLst>
        </pc:grpChg>
        <pc:graphicFrameChg chg="mod ord">
          <ac:chgData name="Regina Eissler" userId="ca892d87-c724-4905-b057-dd5d9d6ff94c" providerId="ADAL" clId="{736860EC-45DF-4413-A88F-3095E02E799B}" dt="2024-12-11T14:55:43.654" v="232" actId="167"/>
          <ac:graphicFrameMkLst>
            <pc:docMk/>
            <pc:sldMk cId="2232176577" sldId="281"/>
            <ac:graphicFrameMk id="9" creationId="{D4870B11-CF47-0869-4622-96FF1017DA5C}"/>
          </ac:graphicFrameMkLst>
        </pc:graphicFrameChg>
        <pc:cxnChg chg="mod">
          <ac:chgData name="Regina Eissler" userId="ca892d87-c724-4905-b057-dd5d9d6ff94c" providerId="ADAL" clId="{736860EC-45DF-4413-A88F-3095E02E799B}" dt="2024-12-11T15:36:29.746" v="405" actId="1037"/>
          <ac:cxnSpMkLst>
            <pc:docMk/>
            <pc:sldMk cId="2232176577" sldId="281"/>
            <ac:cxnSpMk id="27" creationId="{CBF9D791-B7E3-A6BD-B555-9558BE072FE9}"/>
          </ac:cxnSpMkLst>
        </pc:cxnChg>
        <pc:cxnChg chg="mod">
          <ac:chgData name="Regina Eissler" userId="ca892d87-c724-4905-b057-dd5d9d6ff94c" providerId="ADAL" clId="{736860EC-45DF-4413-A88F-3095E02E799B}" dt="2024-12-11T15:36:29.746" v="405" actId="1037"/>
          <ac:cxnSpMkLst>
            <pc:docMk/>
            <pc:sldMk cId="2232176577" sldId="281"/>
            <ac:cxnSpMk id="28" creationId="{64CA01C5-1490-0387-9173-E6F382212923}"/>
          </ac:cxnSpMkLst>
        </pc:cxnChg>
        <pc:cxnChg chg="mod">
          <ac:chgData name="Regina Eissler" userId="ca892d87-c724-4905-b057-dd5d9d6ff94c" providerId="ADAL" clId="{736860EC-45DF-4413-A88F-3095E02E799B}" dt="2024-12-11T14:56:51.122" v="238" actId="164"/>
          <ac:cxnSpMkLst>
            <pc:docMk/>
            <pc:sldMk cId="2232176577" sldId="281"/>
            <ac:cxnSpMk id="29" creationId="{8D2F8347-7C05-812F-50D5-5D2A11B5940F}"/>
          </ac:cxnSpMkLst>
        </pc:cxnChg>
        <pc:cxnChg chg="mod">
          <ac:chgData name="Regina Eissler" userId="ca892d87-c724-4905-b057-dd5d9d6ff94c" providerId="ADAL" clId="{736860EC-45DF-4413-A88F-3095E02E799B}" dt="2024-12-11T14:56:51.122" v="238" actId="164"/>
          <ac:cxnSpMkLst>
            <pc:docMk/>
            <pc:sldMk cId="2232176577" sldId="281"/>
            <ac:cxnSpMk id="41" creationId="{E27E5E1A-C87E-C031-0554-1D4CAAB644E5}"/>
          </ac:cxnSpMkLst>
        </pc:cxnChg>
        <pc:cxnChg chg="mod">
          <ac:chgData name="Regina Eissler" userId="ca892d87-c724-4905-b057-dd5d9d6ff94c" providerId="ADAL" clId="{736860EC-45DF-4413-A88F-3095E02E799B}" dt="2024-12-11T14:56:51.122" v="238" actId="164"/>
          <ac:cxnSpMkLst>
            <pc:docMk/>
            <pc:sldMk cId="2232176577" sldId="281"/>
            <ac:cxnSpMk id="42" creationId="{DC5D4304-398F-5026-B93F-C103184D563A}"/>
          </ac:cxnSpMkLst>
        </pc:cxnChg>
        <pc:cxnChg chg="mod">
          <ac:chgData name="Regina Eissler" userId="ca892d87-c724-4905-b057-dd5d9d6ff94c" providerId="ADAL" clId="{736860EC-45DF-4413-A88F-3095E02E799B}" dt="2024-12-11T14:56:51.122" v="238" actId="164"/>
          <ac:cxnSpMkLst>
            <pc:docMk/>
            <pc:sldMk cId="2232176577" sldId="281"/>
            <ac:cxnSpMk id="45" creationId="{3F505B55-C20C-7DAB-1A95-F09531684E7C}"/>
          </ac:cxnSpMkLst>
        </pc:cxnChg>
      </pc:sldChg>
      <pc:sldChg chg="add del">
        <pc:chgData name="Regina Eissler" userId="ca892d87-c724-4905-b057-dd5d9d6ff94c" providerId="ADAL" clId="{736860EC-45DF-4413-A88F-3095E02E799B}" dt="2024-12-11T14:52:34.571" v="217" actId="2696"/>
        <pc:sldMkLst>
          <pc:docMk/>
          <pc:sldMk cId="2015979266" sldId="282"/>
        </pc:sldMkLst>
      </pc:sldChg>
      <pc:sldChg chg="addSp delSp modSp add mod modTransition modAnim">
        <pc:chgData name="Regina Eissler" userId="ca892d87-c724-4905-b057-dd5d9d6ff94c" providerId="ADAL" clId="{736860EC-45DF-4413-A88F-3095E02E799B}" dt="2024-12-19T11:58:38.859" v="444"/>
        <pc:sldMkLst>
          <pc:docMk/>
          <pc:sldMk cId="3113601847" sldId="282"/>
        </pc:sldMkLst>
        <pc:spChg chg="add mod">
          <ac:chgData name="Regina Eissler" userId="ca892d87-c724-4905-b057-dd5d9d6ff94c" providerId="ADAL" clId="{736860EC-45DF-4413-A88F-3095E02E799B}" dt="2024-12-19T11:58:38.859" v="444"/>
          <ac:spMkLst>
            <pc:docMk/>
            <pc:sldMk cId="3113601847" sldId="282"/>
            <ac:spMk id="2" creationId="{CA56446E-024D-BAFF-0A09-24772DE3D8FD}"/>
          </ac:spMkLst>
        </pc:spChg>
        <pc:spChg chg="mod">
          <ac:chgData name="Regina Eissler" userId="ca892d87-c724-4905-b057-dd5d9d6ff94c" providerId="ADAL" clId="{736860EC-45DF-4413-A88F-3095E02E799B}" dt="2024-12-11T15:49:08.481" v="435" actId="1076"/>
          <ac:spMkLst>
            <pc:docMk/>
            <pc:sldMk cId="3113601847" sldId="282"/>
            <ac:spMk id="6" creationId="{C68A0A5E-A5D6-AEAF-699D-2C7F0AB50B6D}"/>
          </ac:spMkLst>
        </pc:spChg>
        <pc:spChg chg="mod">
          <ac:chgData name="Regina Eissler" userId="ca892d87-c724-4905-b057-dd5d9d6ff94c" providerId="ADAL" clId="{736860EC-45DF-4413-A88F-3095E02E799B}" dt="2024-12-11T15:36:35.340" v="406" actId="1037"/>
          <ac:spMkLst>
            <pc:docMk/>
            <pc:sldMk cId="3113601847" sldId="282"/>
            <ac:spMk id="24" creationId="{819C25CB-6972-4E93-3480-C312C0BFAD74}"/>
          </ac:spMkLst>
        </pc:spChg>
        <pc:spChg chg="mod">
          <ac:chgData name="Regina Eissler" userId="ca892d87-c724-4905-b057-dd5d9d6ff94c" providerId="ADAL" clId="{736860EC-45DF-4413-A88F-3095E02E799B}" dt="2024-12-11T15:36:35.340" v="406" actId="1037"/>
          <ac:spMkLst>
            <pc:docMk/>
            <pc:sldMk cId="3113601847" sldId="282"/>
            <ac:spMk id="26" creationId="{A49191AA-16A5-1017-01F1-439A089E98EE}"/>
          </ac:spMkLst>
        </pc:spChg>
        <pc:spChg chg="mod">
          <ac:chgData name="Regina Eissler" userId="ca892d87-c724-4905-b057-dd5d9d6ff94c" providerId="ADAL" clId="{736860EC-45DF-4413-A88F-3095E02E799B}" dt="2024-12-11T15:36:35.340" v="406" actId="1037"/>
          <ac:spMkLst>
            <pc:docMk/>
            <pc:sldMk cId="3113601847" sldId="282"/>
            <ac:spMk id="39" creationId="{46437484-2FA5-FAB0-C81E-0720072B0979}"/>
          </ac:spMkLst>
        </pc:spChg>
        <pc:spChg chg="ord">
          <ac:chgData name="Regina Eissler" userId="ca892d87-c724-4905-b057-dd5d9d6ff94c" providerId="ADAL" clId="{736860EC-45DF-4413-A88F-3095E02E799B}" dt="2024-12-11T15:00:41.356" v="257" actId="167"/>
          <ac:spMkLst>
            <pc:docMk/>
            <pc:sldMk cId="3113601847" sldId="282"/>
            <ac:spMk id="40" creationId="{60B74062-2640-98E9-9643-67A564C8439D}"/>
          </ac:spMkLst>
        </pc:spChg>
        <pc:grpChg chg="mod">
          <ac:chgData name="Regina Eissler" userId="ca892d87-c724-4905-b057-dd5d9d6ff94c" providerId="ADAL" clId="{736860EC-45DF-4413-A88F-3095E02E799B}" dt="2024-12-11T15:05:33.576" v="270" actId="1076"/>
          <ac:grpSpMkLst>
            <pc:docMk/>
            <pc:sldMk cId="3113601847" sldId="282"/>
            <ac:grpSpMk id="7" creationId="{FA491456-03A2-6EE3-B80C-0F3FCF8F471C}"/>
          </ac:grpSpMkLst>
        </pc:grpChg>
        <pc:graphicFrameChg chg="mod">
          <ac:chgData name="Regina Eissler" userId="ca892d87-c724-4905-b057-dd5d9d6ff94c" providerId="ADAL" clId="{736860EC-45DF-4413-A88F-3095E02E799B}" dt="2024-12-11T15:05:28.640" v="269" actId="1076"/>
          <ac:graphicFrameMkLst>
            <pc:docMk/>
            <pc:sldMk cId="3113601847" sldId="282"/>
            <ac:graphicFrameMk id="9" creationId="{96B686DE-2181-B77D-E9C2-A808ED38083C}"/>
          </ac:graphicFrameMkLst>
        </pc:graphicFrameChg>
        <pc:cxnChg chg="mod">
          <ac:chgData name="Regina Eissler" userId="ca892d87-c724-4905-b057-dd5d9d6ff94c" providerId="ADAL" clId="{736860EC-45DF-4413-A88F-3095E02E799B}" dt="2024-12-11T15:36:35.340" v="406" actId="1037"/>
          <ac:cxnSpMkLst>
            <pc:docMk/>
            <pc:sldMk cId="3113601847" sldId="282"/>
            <ac:cxnSpMk id="27" creationId="{AB2AA8BA-C640-4498-0141-95EDEBE2721A}"/>
          </ac:cxnSpMkLst>
        </pc:cxnChg>
        <pc:cxnChg chg="mod">
          <ac:chgData name="Regina Eissler" userId="ca892d87-c724-4905-b057-dd5d9d6ff94c" providerId="ADAL" clId="{736860EC-45DF-4413-A88F-3095E02E799B}" dt="2024-12-11T15:36:35.340" v="406" actId="1037"/>
          <ac:cxnSpMkLst>
            <pc:docMk/>
            <pc:sldMk cId="3113601847" sldId="282"/>
            <ac:cxnSpMk id="28" creationId="{1802196A-9DE9-D5BA-2777-360CF13277A9}"/>
          </ac:cxnSpMkLst>
        </pc:cxnChg>
      </pc:sldChg>
      <pc:sldChg chg="delSp modSp add mod ord modTransition modAnim">
        <pc:chgData name="Regina Eissler" userId="ca892d87-c724-4905-b057-dd5d9d6ff94c" providerId="ADAL" clId="{736860EC-45DF-4413-A88F-3095E02E799B}" dt="2024-12-19T11:13:55.335" v="443" actId="14100"/>
        <pc:sldMkLst>
          <pc:docMk/>
          <pc:sldMk cId="3390952807" sldId="283"/>
        </pc:sldMkLst>
        <pc:spChg chg="mod">
          <ac:chgData name="Regina Eissler" userId="ca892d87-c724-4905-b057-dd5d9d6ff94c" providerId="ADAL" clId="{736860EC-45DF-4413-A88F-3095E02E799B}" dt="2024-12-11T15:41:08.685" v="416" actId="1037"/>
          <ac:spMkLst>
            <pc:docMk/>
            <pc:sldMk cId="3390952807" sldId="283"/>
            <ac:spMk id="22" creationId="{0A17F9BA-2D25-EC06-CD52-CF586D418905}"/>
          </ac:spMkLst>
        </pc:spChg>
        <pc:spChg chg="mod">
          <ac:chgData name="Regina Eissler" userId="ca892d87-c724-4905-b057-dd5d9d6ff94c" providerId="ADAL" clId="{736860EC-45DF-4413-A88F-3095E02E799B}" dt="2024-12-11T15:41:08.685" v="416" actId="1037"/>
          <ac:spMkLst>
            <pc:docMk/>
            <pc:sldMk cId="3390952807" sldId="283"/>
            <ac:spMk id="24" creationId="{5FC468D4-96D8-6650-79B9-1F6A75B3C720}"/>
          </ac:spMkLst>
        </pc:spChg>
        <pc:spChg chg="mod">
          <ac:chgData name="Regina Eissler" userId="ca892d87-c724-4905-b057-dd5d9d6ff94c" providerId="ADAL" clId="{736860EC-45DF-4413-A88F-3095E02E799B}" dt="2024-12-11T15:41:08.685" v="416" actId="1037"/>
          <ac:spMkLst>
            <pc:docMk/>
            <pc:sldMk cId="3390952807" sldId="283"/>
            <ac:spMk id="26" creationId="{785720E2-7A7E-3D16-B866-D512BE1CAD77}"/>
          </ac:spMkLst>
        </pc:spChg>
        <pc:spChg chg="mod">
          <ac:chgData name="Regina Eissler" userId="ca892d87-c724-4905-b057-dd5d9d6ff94c" providerId="ADAL" clId="{736860EC-45DF-4413-A88F-3095E02E799B}" dt="2024-12-11T15:41:08.685" v="416" actId="1037"/>
          <ac:spMkLst>
            <pc:docMk/>
            <pc:sldMk cId="3390952807" sldId="283"/>
            <ac:spMk id="39" creationId="{0FDDD743-9FC9-10E4-6456-AE8C1032D6E2}"/>
          </ac:spMkLst>
        </pc:spChg>
        <pc:grpChg chg="mod">
          <ac:chgData name="Regina Eissler" userId="ca892d87-c724-4905-b057-dd5d9d6ff94c" providerId="ADAL" clId="{736860EC-45DF-4413-A88F-3095E02E799B}" dt="2024-12-11T15:41:08.685" v="416" actId="1037"/>
          <ac:grpSpMkLst>
            <pc:docMk/>
            <pc:sldMk cId="3390952807" sldId="283"/>
            <ac:grpSpMk id="7" creationId="{8BE7C5BE-2A22-8D51-45ED-C15BF5DBB4C0}"/>
          </ac:grpSpMkLst>
        </pc:grpChg>
        <pc:cxnChg chg="mod">
          <ac:chgData name="Regina Eissler" userId="ca892d87-c724-4905-b057-dd5d9d6ff94c" providerId="ADAL" clId="{736860EC-45DF-4413-A88F-3095E02E799B}" dt="2024-12-19T11:13:55.335" v="443" actId="14100"/>
          <ac:cxnSpMkLst>
            <pc:docMk/>
            <pc:sldMk cId="3390952807" sldId="283"/>
            <ac:cxnSpMk id="11" creationId="{140B8B71-B7F2-9045-EF75-33C83D27DDCF}"/>
          </ac:cxnSpMkLst>
        </pc:cxnChg>
        <pc:cxnChg chg="mod">
          <ac:chgData name="Regina Eissler" userId="ca892d87-c724-4905-b057-dd5d9d6ff94c" providerId="ADAL" clId="{736860EC-45DF-4413-A88F-3095E02E799B}" dt="2024-12-19T11:13:54.614" v="442" actId="14100"/>
          <ac:cxnSpMkLst>
            <pc:docMk/>
            <pc:sldMk cId="3390952807" sldId="283"/>
            <ac:cxnSpMk id="15" creationId="{448782A5-4034-CBA0-42F2-C4081D0CE2E6}"/>
          </ac:cxnSpMkLst>
        </pc:cxnChg>
        <pc:cxnChg chg="mod">
          <ac:chgData name="Regina Eissler" userId="ca892d87-c724-4905-b057-dd5d9d6ff94c" providerId="ADAL" clId="{736860EC-45DF-4413-A88F-3095E02E799B}" dt="2024-12-11T15:41:08.685" v="416" actId="1037"/>
          <ac:cxnSpMkLst>
            <pc:docMk/>
            <pc:sldMk cId="3390952807" sldId="283"/>
            <ac:cxnSpMk id="27" creationId="{9EE20A29-79F8-B621-8190-2AA58004B957}"/>
          </ac:cxnSpMkLst>
        </pc:cxnChg>
        <pc:cxnChg chg="mod">
          <ac:chgData name="Regina Eissler" userId="ca892d87-c724-4905-b057-dd5d9d6ff94c" providerId="ADAL" clId="{736860EC-45DF-4413-A88F-3095E02E799B}" dt="2024-12-11T15:41:08.685" v="416" actId="1037"/>
          <ac:cxnSpMkLst>
            <pc:docMk/>
            <pc:sldMk cId="3390952807" sldId="283"/>
            <ac:cxnSpMk id="28" creationId="{7CFEA617-5CB0-D51C-C61C-9235B2341887}"/>
          </ac:cxnSpMkLst>
        </pc:cxnChg>
      </pc:sldChg>
      <pc:sldChg chg="addSp delSp modSp add mod modAnim">
        <pc:chgData name="Regina Eissler" userId="ca892d87-c724-4905-b057-dd5d9d6ff94c" providerId="ADAL" clId="{736860EC-45DF-4413-A88F-3095E02E799B}" dt="2024-12-23T17:53:31.976" v="468"/>
        <pc:sldMkLst>
          <pc:docMk/>
          <pc:sldMk cId="398882132" sldId="284"/>
        </pc:sldMkLst>
        <pc:spChg chg="add mod">
          <ac:chgData name="Regina Eissler" userId="ca892d87-c724-4905-b057-dd5d9d6ff94c" providerId="ADAL" clId="{736860EC-45DF-4413-A88F-3095E02E799B}" dt="2024-12-11T15:09:38.378" v="292" actId="1036"/>
          <ac:spMkLst>
            <pc:docMk/>
            <pc:sldMk cId="398882132" sldId="284"/>
            <ac:spMk id="2" creationId="{AF7562C5-6FED-8E13-5A73-1735B6028F84}"/>
          </ac:spMkLst>
        </pc:spChg>
        <pc:spChg chg="add mod">
          <ac:chgData name="Regina Eissler" userId="ca892d87-c724-4905-b057-dd5d9d6ff94c" providerId="ADAL" clId="{736860EC-45DF-4413-A88F-3095E02E799B}" dt="2024-12-11T15:07:39.923" v="284"/>
          <ac:spMkLst>
            <pc:docMk/>
            <pc:sldMk cId="398882132" sldId="284"/>
            <ac:spMk id="31" creationId="{DAD86C55-1164-EAA4-56ED-B024BEB6B35C}"/>
          </ac:spMkLst>
        </pc:spChg>
        <pc:spChg chg="mod">
          <ac:chgData name="Regina Eissler" userId="ca892d87-c724-4905-b057-dd5d9d6ff94c" providerId="ADAL" clId="{736860EC-45DF-4413-A88F-3095E02E799B}" dt="2024-12-11T15:42:57.378" v="420" actId="1037"/>
          <ac:spMkLst>
            <pc:docMk/>
            <pc:sldMk cId="398882132" sldId="284"/>
            <ac:spMk id="39" creationId="{C9194436-CFD5-4F5D-426E-3DF8579545EB}"/>
          </ac:spMkLst>
        </pc:spChg>
        <pc:cxnChg chg="add mod">
          <ac:chgData name="Regina Eissler" userId="ca892d87-c724-4905-b057-dd5d9d6ff94c" providerId="ADAL" clId="{736860EC-45DF-4413-A88F-3095E02E799B}" dt="2024-12-11T15:07:19.324" v="281" actId="14100"/>
          <ac:cxnSpMkLst>
            <pc:docMk/>
            <pc:sldMk cId="398882132" sldId="284"/>
            <ac:cxnSpMk id="5" creationId="{7FD49223-4AE1-E572-15A5-62B42A28FE91}"/>
          </ac:cxnSpMkLst>
        </pc:cxnChg>
        <pc:cxnChg chg="mod">
          <ac:chgData name="Regina Eissler" userId="ca892d87-c724-4905-b057-dd5d9d6ff94c" providerId="ADAL" clId="{736860EC-45DF-4413-A88F-3095E02E799B}" dt="2024-12-11T15:51:08.588" v="439" actId="14100"/>
          <ac:cxnSpMkLst>
            <pc:docMk/>
            <pc:sldMk cId="398882132" sldId="284"/>
            <ac:cxnSpMk id="11" creationId="{D8F77BB5-B731-E2F1-F5F8-2CCAF142363E}"/>
          </ac:cxnSpMkLst>
        </pc:cxnChg>
        <pc:cxnChg chg="add mod">
          <ac:chgData name="Regina Eissler" userId="ca892d87-c724-4905-b057-dd5d9d6ff94c" providerId="ADAL" clId="{736860EC-45DF-4413-A88F-3095E02E799B}" dt="2024-12-23T17:50:49.501" v="452"/>
          <ac:cxnSpMkLst>
            <pc:docMk/>
            <pc:sldMk cId="398882132" sldId="284"/>
            <ac:cxnSpMk id="13" creationId="{9E305E50-E773-ACCB-083B-2437483333C1}"/>
          </ac:cxnSpMkLst>
        </pc:cxnChg>
        <pc:cxnChg chg="add mod">
          <ac:chgData name="Regina Eissler" userId="ca892d87-c724-4905-b057-dd5d9d6ff94c" providerId="ADAL" clId="{736860EC-45DF-4413-A88F-3095E02E799B}" dt="2024-12-11T15:07:59.524" v="286" actId="1076"/>
          <ac:cxnSpMkLst>
            <pc:docMk/>
            <pc:sldMk cId="398882132" sldId="284"/>
            <ac:cxnSpMk id="32" creationId="{A74F6CA9-F821-DD13-5D93-2D8257C0A0A0}"/>
          </ac:cxnSpMkLst>
        </pc:cxnChg>
      </pc:sldChg>
      <pc:sldChg chg="add">
        <pc:chgData name="Regina Eissler" userId="ca892d87-c724-4905-b057-dd5d9d6ff94c" providerId="ADAL" clId="{736860EC-45DF-4413-A88F-3095E02E799B}" dt="2024-12-11T15:17:59.817" v="330" actId="2890"/>
        <pc:sldMkLst>
          <pc:docMk/>
          <pc:sldMk cId="812406277" sldId="28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63566B-370D-4373-BF10-FC398A7F12B5}" type="datetimeFigureOut">
              <a:rPr lang="de-DE" smtClean="0"/>
              <a:t>20.01.2025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560069-6ED2-42FD-BC60-3C7EE6E33C1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917496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560069-6ED2-42FD-BC60-3C7EE6E33C1B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5918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D59C8B-9189-426A-9C21-AA6C2A7DB9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38E52C58-9675-0ACF-DCA9-596363F008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252883FE-B788-2E1A-E2D9-2DD3650A67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186FAC4-A171-F955-94DB-CEE88BAB60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560069-6ED2-42FD-BC60-3C7EE6E33C1B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752091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5B8E0C-F364-A63A-3904-C2A4578559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E9C6D314-C554-C609-D3D8-B2162A38E5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4E91BD98-CFB5-6982-E13C-0DDAB658B7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6BA5D3D-BAC5-5C52-9806-AC3DC8D233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560069-6ED2-42FD-BC60-3C7EE6E33C1B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586592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52D518-E1F9-6AE2-E252-82D36D8AA4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6DCECCD3-2782-48AF-0ACC-62A7A8D36B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32A5B08D-C4E4-E951-1E6B-173DA8CCE6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31EA298-55B3-380A-3441-C5D9E915A9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560069-6ED2-42FD-BC60-3C7EE6E33C1B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32302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3F18A5-DB1F-1F98-650B-35DD41C1F5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FF9E7315-F829-1CD0-041A-056342C78C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E7C5859E-5C0C-367B-1CA3-F030088803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91CF87F-338C-1572-6CB4-B4848F1F25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560069-6ED2-42FD-BC60-3C7EE6E33C1B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068025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5D9FE-A33F-4188-859F-A78F57C2C1AD}" type="datetimeFigureOut">
              <a:rPr lang="de-DE" smtClean="0"/>
              <a:t>20.01.2025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F0C2A-FACF-47D0-A78F-C2B864281FF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41401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5D9FE-A33F-4188-859F-A78F57C2C1AD}" type="datetimeFigureOut">
              <a:rPr lang="de-DE" smtClean="0"/>
              <a:t>20.01.2025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F0C2A-FACF-47D0-A78F-C2B864281FF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304074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5D9FE-A33F-4188-859F-A78F57C2C1AD}" type="datetimeFigureOut">
              <a:rPr lang="de-DE" smtClean="0"/>
              <a:t>20.01.2025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F0C2A-FACF-47D0-A78F-C2B864281FF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441429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F63FC6-3EC8-9DD8-A7B7-82B3540BC5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CBBC0F32-5BF6-DC2E-AF25-A6D47174BE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E2E6275-8F53-1C35-55F0-09B53041DD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5B0E4-C893-324D-AD00-DD8C7C140F42}" type="datetimeFigureOut">
              <a:rPr lang="de-DE" smtClean="0"/>
              <a:t>20.01.2025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9AE0F44-E8A2-24A8-98AD-83EED8E86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C8A569F-0179-7A31-2C25-4F2175B4D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C7391-C82F-9945-8911-F7DF089741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148913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16F21A-A9DA-EED1-7FB7-B94750762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25E58F5-E7A6-12D9-DD69-4B05268A5F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5340119-84D2-3DF5-97D1-D82EE50F8B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5B0E4-C893-324D-AD00-DD8C7C140F42}" type="datetimeFigureOut">
              <a:rPr lang="de-DE" smtClean="0"/>
              <a:t>20.01.2025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598B4C7-D7DA-2DF3-E88F-C27B30019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8389A2D-50B5-0B84-EEEB-3BD9170A0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C7391-C82F-9945-8911-F7DF089741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677945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74F13A-569D-4845-534A-11BEF372F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08D1279-CED1-789B-78E6-38FF974CE4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B1ED161-B788-DB98-B1E8-680920BB6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5B0E4-C893-324D-AD00-DD8C7C140F42}" type="datetimeFigureOut">
              <a:rPr lang="de-DE" smtClean="0"/>
              <a:t>20.01.2025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92E190E-FF19-C731-9CA3-2330B5D496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B5341C2-26A3-69D4-5BD9-0EB27A1652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C7391-C82F-9945-8911-F7DF089741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47603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F8B98D-7F34-F76E-D75D-DD704271BD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108144E-1483-3121-C05D-6E3872B3CF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FFAC6E2-5B74-7AB1-9BA3-88DDC6300B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2C61365-9565-F082-C3B4-95485CC82D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5B0E4-C893-324D-AD00-DD8C7C140F42}" type="datetimeFigureOut">
              <a:rPr lang="de-DE" smtClean="0"/>
              <a:t>20.01.2025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930199A-BFEA-0218-629E-A422BF1A60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3B71590-1307-1507-FCEC-9B7D2931D1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C7391-C82F-9945-8911-F7DF089741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092357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D275514-7EBA-4D51-3E13-51DCB0B581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5696B6C-1B95-CAE7-3E09-B3415D171F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7043995-C9B4-B7E3-08FF-6FC4440997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3AA99CCB-7406-0D5E-607F-0C2604AABE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1112C030-FF01-2B49-AB1B-661D0D4520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F7A77D03-F92B-DEA6-C0D4-821966B54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5B0E4-C893-324D-AD00-DD8C7C140F42}" type="datetimeFigureOut">
              <a:rPr lang="de-DE" smtClean="0"/>
              <a:t>20.01.2025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B0BC420C-4E5E-D654-4568-A02834AC9B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8BD7694D-60D3-6EB2-B90F-A554DEC78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C7391-C82F-9945-8911-F7DF089741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175912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07BA93-11F4-78D5-D6CE-578C56A423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226A4069-43CB-FD4E-ACEB-B4273754BD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5B0E4-C893-324D-AD00-DD8C7C140F42}" type="datetimeFigureOut">
              <a:rPr lang="de-DE" smtClean="0"/>
              <a:t>20.01.2025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99EFE93-456F-E983-DCA7-20DC17EF46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80E689B-EB66-502E-CD03-4D5FD6EE3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C7391-C82F-9945-8911-F7DF089741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065205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F4D57E6-EA9F-FD1D-7FFD-AD50569F7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5B0E4-C893-324D-AD00-DD8C7C140F42}" type="datetimeFigureOut">
              <a:rPr lang="de-DE" smtClean="0"/>
              <a:t>20.01.2025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ACBD52BA-3AAE-267B-C2EB-6F982D705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1D7FC62-1EC2-902D-D855-1969F49FF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C7391-C82F-9945-8911-F7DF089741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89823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57E559-4595-98EF-5D6C-4FF74C273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2D400F6-1FE0-7030-C59B-5A48C41D29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633238C-835B-6EFF-6580-E3F2BA9C15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DDAA1DA-53A8-F649-6485-E9B7D9DD2D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5B0E4-C893-324D-AD00-DD8C7C140F42}" type="datetimeFigureOut">
              <a:rPr lang="de-DE" smtClean="0"/>
              <a:t>20.01.2025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5C77712-1484-7EB8-6017-AE1E897C2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BFE1321-6A7D-A7BB-37DB-380B31309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C7391-C82F-9945-8911-F7DF089741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71406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5D9FE-A33F-4188-859F-A78F57C2C1AD}" type="datetimeFigureOut">
              <a:rPr lang="de-DE" smtClean="0"/>
              <a:t>20.01.2025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F0C2A-FACF-47D0-A78F-C2B864281FF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1790392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FDA8DA-DF54-F52D-EBFC-8D519BB116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88ED5E8A-2488-5295-5DD2-C65C2BF6D7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6E2AD16-98D8-5C62-D172-EC71FD18F7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FD6D422-0EC0-6F62-2017-0AC2956AD2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5B0E4-C893-324D-AD00-DD8C7C140F42}" type="datetimeFigureOut">
              <a:rPr lang="de-DE" smtClean="0"/>
              <a:t>20.01.2025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D02A5BA-25A9-E466-F643-27A91D125E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558DD48-27E3-1F09-D878-FA5EF66C9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C7391-C82F-9945-8911-F7DF089741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69196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9D505F7-7F14-8C56-3F97-D59F9C59BA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A1DF928A-8338-2E19-6326-3D3B13C2CC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E0B0242-1A8A-4F0E-9D88-6F0B4014B4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5B0E4-C893-324D-AD00-DD8C7C140F42}" type="datetimeFigureOut">
              <a:rPr lang="de-DE" smtClean="0"/>
              <a:t>20.01.2025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4F7EBFF-9748-BE26-B0FB-17C0DA102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81187AB-9C55-DBA2-D54A-706FBA445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C7391-C82F-9945-8911-F7DF089741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378406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CF58867D-869A-4B3E-98B8-9BA424D9011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EF497109-B9CC-ED3E-80F8-C8C1E87F11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2C71F7B-EA19-BBE5-CB4C-E73FF8108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5B0E4-C893-324D-AD00-DD8C7C140F42}" type="datetimeFigureOut">
              <a:rPr lang="de-DE" smtClean="0"/>
              <a:t>20.01.2025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346CE9A-B884-A9AD-D3D2-36C156228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D62A8D0-8D08-9249-106C-E11E40EC6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C7391-C82F-9945-8911-F7DF089741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00849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5D9FE-A33F-4188-859F-A78F57C2C1AD}" type="datetimeFigureOut">
              <a:rPr lang="de-DE" smtClean="0"/>
              <a:t>20.01.2025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F0C2A-FACF-47D0-A78F-C2B864281FF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05347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5D9FE-A33F-4188-859F-A78F57C2C1AD}" type="datetimeFigureOut">
              <a:rPr lang="de-DE" smtClean="0"/>
              <a:t>20.01.2025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F0C2A-FACF-47D0-A78F-C2B864281FF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28507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5D9FE-A33F-4188-859F-A78F57C2C1AD}" type="datetimeFigureOut">
              <a:rPr lang="de-DE" smtClean="0"/>
              <a:t>20.01.2025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F0C2A-FACF-47D0-A78F-C2B864281FF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90866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5D9FE-A33F-4188-859F-A78F57C2C1AD}" type="datetimeFigureOut">
              <a:rPr lang="de-DE" smtClean="0"/>
              <a:t>20.01.2025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F0C2A-FACF-47D0-A78F-C2B864281FF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2301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5D9FE-A33F-4188-859F-A78F57C2C1AD}" type="datetimeFigureOut">
              <a:rPr lang="de-DE" smtClean="0"/>
              <a:t>20.01.2025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F0C2A-FACF-47D0-A78F-C2B864281FF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874981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5D9FE-A33F-4188-859F-A78F57C2C1AD}" type="datetimeFigureOut">
              <a:rPr lang="de-DE" smtClean="0"/>
              <a:t>20.01.2025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F0C2A-FACF-47D0-A78F-C2B864281FF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5499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5D9FE-A33F-4188-859F-A78F57C2C1AD}" type="datetimeFigureOut">
              <a:rPr lang="de-DE" smtClean="0"/>
              <a:t>20.01.2025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F0C2A-FACF-47D0-A78F-C2B864281FF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963449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B5D9FE-A33F-4188-859F-A78F57C2C1AD}" type="datetimeFigureOut">
              <a:rPr lang="de-DE" smtClean="0"/>
              <a:t>20.01.2025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2F0C2A-FACF-47D0-A78F-C2B864281FF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73798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E7689D9D-629F-30F4-7A2F-AA71E795DA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7E1AE48-2657-8CF7-B6C5-4BC42E9614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D5AFC21-39CC-96C6-5368-3D183CD18D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F85B0E4-C893-324D-AD00-DD8C7C140F42}" type="datetimeFigureOut">
              <a:rPr lang="de-DE" smtClean="0"/>
              <a:t>20.01.2025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4107B4B-406D-5692-4FAC-EB5B66CA06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FFC2080-D130-7183-B1E9-C42EFFDB78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1FC7391-C82F-9945-8911-F7DF089741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87408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sa/4.0/de/legalcode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emf"/><Relationship Id="rId7" Type="http://schemas.openxmlformats.org/officeDocument/2006/relationships/image" Target="../media/image5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emf"/><Relationship Id="rId7" Type="http://schemas.openxmlformats.org/officeDocument/2006/relationships/image" Target="../media/image5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emf"/><Relationship Id="rId7" Type="http://schemas.openxmlformats.org/officeDocument/2006/relationships/image" Target="../media/image5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feld 10">
            <a:extLst>
              <a:ext uri="{FF2B5EF4-FFF2-40B4-BE49-F238E27FC236}">
                <a16:creationId xmlns:a16="http://schemas.microsoft.com/office/drawing/2014/main" id="{FCF8AACF-4C71-B02C-DFE5-C7C69FB09435}"/>
              </a:ext>
            </a:extLst>
          </p:cNvPr>
          <p:cNvSpPr txBox="1"/>
          <p:nvPr/>
        </p:nvSpPr>
        <p:spPr>
          <a:xfrm rot="2700000">
            <a:off x="1319646" y="2922353"/>
            <a:ext cx="6390409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/>
            <a:r>
              <a:rPr lang="de-DE" sz="4050" b="1" dirty="0">
                <a:solidFill>
                  <a:prstClr val="white">
                    <a:lumMod val="95000"/>
                  </a:prstClr>
                </a:solidFill>
                <a:latin typeface="Aptos" panose="02110004020202020204"/>
              </a:rPr>
              <a:t>Diese Folie darf nicht gelöscht werden.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46C3B378-A21C-DEB8-956B-F60B23E61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47377"/>
            <a:ext cx="7886700" cy="994172"/>
          </a:xfrm>
        </p:spPr>
        <p:txBody>
          <a:bodyPr/>
          <a:lstStyle/>
          <a:p>
            <a:r>
              <a:rPr lang="de-DE" dirty="0"/>
              <a:t>Animation zum Thema elektrophile Addition 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8E51DA2-0A11-7CCE-4629-C59E523AC2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49" y="1841549"/>
            <a:ext cx="3886200" cy="3577788"/>
          </a:xfrm>
        </p:spPr>
        <p:txBody>
          <a:bodyPr>
            <a:normAutofit lnSpcReduction="10000"/>
          </a:bodyPr>
          <a:lstStyle/>
          <a:p>
            <a:r>
              <a:rPr lang="de-DE" sz="1050" dirty="0"/>
              <a:t>Ersteller*in: 	Dr. Regina Eissler	</a:t>
            </a:r>
          </a:p>
          <a:p>
            <a:r>
              <a:rPr lang="de-DE" sz="1050" dirty="0"/>
              <a:t>Datum: 		</a:t>
            </a:r>
            <a:fld id="{E2109ED1-EB64-8543-8608-128BBFA96499}" type="datetime4">
              <a:rPr lang="de-DE" sz="1050"/>
              <a:t>20. Januar 2025</a:t>
            </a:fld>
            <a:endParaRPr lang="de-DE" sz="1050" dirty="0"/>
          </a:p>
          <a:p>
            <a:r>
              <a:rPr lang="de-DE" sz="1050" dirty="0"/>
              <a:t>Fach:		Chemie</a:t>
            </a:r>
          </a:p>
          <a:p>
            <a:r>
              <a:rPr lang="de-DE" sz="1050" dirty="0"/>
              <a:t>Thema:		Elektrophile Addition (Brom an Ethen)</a:t>
            </a:r>
          </a:p>
          <a:p>
            <a:r>
              <a:rPr lang="de-DE" sz="1050" dirty="0"/>
              <a:t>Jahrgangsstufe:	J1 Kursstufe Berufliche Gymnasien</a:t>
            </a:r>
          </a:p>
          <a:p>
            <a:r>
              <a:rPr lang="de-DE" sz="1050" dirty="0"/>
              <a:t>Bundesland:	Baden-Württemberg</a:t>
            </a:r>
          </a:p>
          <a:p>
            <a:r>
              <a:rPr lang="de-DE" sz="1050" dirty="0"/>
              <a:t>Lernbereich:	BPE 6.2: Aufbau und Eigenschaften organischer Stoffe und ihrer Teilchen: Kohlenwasserstoffe</a:t>
            </a:r>
          </a:p>
          <a:p>
            <a:r>
              <a:rPr lang="de-DE" sz="1050" dirty="0"/>
              <a:t>Einsatz im Unterricht als:</a:t>
            </a:r>
          </a:p>
          <a:p>
            <a:pPr lvl="1"/>
            <a:r>
              <a:rPr lang="de-DE" sz="1050" dirty="0"/>
              <a:t>Unterstützung eines Lehrkräftevortrags</a:t>
            </a:r>
          </a:p>
          <a:p>
            <a:pPr lvl="1"/>
            <a:r>
              <a:rPr lang="de-DE" sz="1050" dirty="0"/>
              <a:t>Erstellung weiterführender Materialien auf Basis der erstellten Animationsbilder bzw. des mp4-Videos</a:t>
            </a:r>
          </a:p>
          <a:p>
            <a:pPr lvl="1"/>
            <a:endParaRPr lang="de-DE" sz="1050" dirty="0"/>
          </a:p>
          <a:p>
            <a:r>
              <a:rPr lang="de-DE" sz="1050" dirty="0"/>
              <a:t>Kontakt (optional, für Rückfragen): regina.eissler@zsl-rss.de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558D417D-1F60-8448-4C1E-F035F5D06A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2" y="1841549"/>
            <a:ext cx="3886200" cy="350043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de-DE" sz="1350" dirty="0"/>
              <a:t>Didaktischer Kommentar:</a:t>
            </a:r>
          </a:p>
          <a:p>
            <a:pPr marL="0" indent="0" algn="just">
              <a:buNone/>
            </a:pPr>
            <a:r>
              <a:rPr lang="de-DE" sz="1350" dirty="0"/>
              <a:t>Diese Animation stellt die elektrophile Addition von Brom an Ethen zu 1,2-Dibromethan dar. Die Animationsbilder bzw. das mp4-Video können als Grundlage für weiterführende Materialien benutzt werden, z.B.</a:t>
            </a:r>
          </a:p>
          <a:p>
            <a:pPr algn="just"/>
            <a:r>
              <a:rPr lang="de-DE" sz="1350" dirty="0"/>
              <a:t>Vertonung des stummen Videos durch die </a:t>
            </a:r>
            <a:r>
              <a:rPr lang="de-DE" sz="1350" dirty="0" err="1"/>
              <a:t>SuS</a:t>
            </a:r>
            <a:endParaRPr lang="de-DE" sz="1350" dirty="0"/>
          </a:p>
          <a:p>
            <a:pPr algn="just"/>
            <a:r>
              <a:rPr lang="de-DE" sz="1350" dirty="0"/>
              <a:t>AB Ordnung der Bilder in die richtige Reihenfolge</a:t>
            </a:r>
          </a:p>
          <a:p>
            <a:pPr algn="just"/>
            <a:r>
              <a:rPr lang="de-DE" sz="1350" dirty="0"/>
              <a:t>AB Erstellung einer Filmleiste (mit/ ohne vorgegebene Wörter oder </a:t>
            </a:r>
            <a:r>
              <a:rPr lang="de-DE" sz="1350" dirty="0" err="1"/>
              <a:t>Erklärtext</a:t>
            </a:r>
            <a:r>
              <a:rPr lang="de-DE" sz="1350" dirty="0"/>
              <a:t>)</a:t>
            </a:r>
          </a:p>
          <a:p>
            <a:pPr algn="just"/>
            <a:r>
              <a:rPr lang="de-DE" sz="1350" dirty="0"/>
              <a:t>AB Zuordnung von Bild zu </a:t>
            </a:r>
            <a:r>
              <a:rPr lang="de-DE" sz="1350" dirty="0" err="1"/>
              <a:t>Erklärtext</a:t>
            </a:r>
            <a:r>
              <a:rPr lang="de-DE" sz="1350" dirty="0"/>
              <a:t> (Beschreibung der einzelnen Teilvorgänge)</a:t>
            </a:r>
          </a:p>
          <a:p>
            <a:pPr algn="just"/>
            <a:r>
              <a:rPr lang="de-DE" sz="1350" dirty="0"/>
              <a:t>AB Lernkarten (Bild – </a:t>
            </a:r>
            <a:r>
              <a:rPr lang="de-DE" sz="1350" dirty="0" err="1"/>
              <a:t>Erklärtext</a:t>
            </a:r>
            <a:r>
              <a:rPr lang="de-DE" sz="1350" dirty="0"/>
              <a:t>)</a:t>
            </a:r>
          </a:p>
          <a:p>
            <a:pPr marL="0" indent="0" algn="just">
              <a:buNone/>
            </a:pPr>
            <a:r>
              <a:rPr lang="de-DE" sz="1350" dirty="0"/>
              <a:t>Dabei können die AB auch digital </a:t>
            </a:r>
            <a:r>
              <a:rPr lang="de-DE" sz="1350" dirty="0" err="1"/>
              <a:t>z.B</a:t>
            </a:r>
            <a:r>
              <a:rPr lang="de-DE" sz="1350" dirty="0"/>
              <a:t> in den </a:t>
            </a:r>
            <a:r>
              <a:rPr lang="de-DE" sz="1350" dirty="0" err="1"/>
              <a:t>LearningApps</a:t>
            </a:r>
            <a:r>
              <a:rPr lang="de-DE" sz="1350" dirty="0"/>
              <a:t> erfolgen.</a:t>
            </a:r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551A322A-A071-CBC8-FDFE-0160F6B9A8DE}"/>
              </a:ext>
            </a:extLst>
          </p:cNvPr>
          <p:cNvGrpSpPr/>
          <p:nvPr/>
        </p:nvGrpSpPr>
        <p:grpSpPr>
          <a:xfrm>
            <a:off x="-18884" y="5097461"/>
            <a:ext cx="9067467" cy="1061829"/>
            <a:chOff x="1306441" y="5113287"/>
            <a:chExt cx="12089956" cy="1415772"/>
          </a:xfrm>
        </p:grpSpPr>
        <p:pic>
          <p:nvPicPr>
            <p:cNvPr id="8" name="Bild 3" descr="Ein Bild, das Symbol, Kreis, Screenshot, Grafiken enthält.&#10;&#10;Automatisch generierte Beschreibung">
              <a:extLst>
                <a:ext uri="{FF2B5EF4-FFF2-40B4-BE49-F238E27FC236}">
                  <a16:creationId xmlns:a16="http://schemas.microsoft.com/office/drawing/2014/main" id="{9D75CF14-DF5F-6618-39D3-71D5C161089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08485" y="5403431"/>
              <a:ext cx="1276350" cy="449580"/>
            </a:xfrm>
            <a:prstGeom prst="rect">
              <a:avLst/>
            </a:prstGeom>
          </p:spPr>
        </p:pic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53CA0CF7-BB01-15AB-9690-393B8E4AF5B6}"/>
                </a:ext>
              </a:extLst>
            </p:cNvPr>
            <p:cNvSpPr txBox="1"/>
            <p:nvPr/>
          </p:nvSpPr>
          <p:spPr>
            <a:xfrm>
              <a:off x="1306441" y="5113287"/>
              <a:ext cx="12089956" cy="14157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/>
              <a:r>
                <a:rPr lang="de-DE" sz="900" dirty="0">
                  <a:solidFill>
                    <a:prstClr val="black"/>
                  </a:solidFill>
                  <a:latin typeface="Aptos" panose="02110004020202020204"/>
                </a:rPr>
                <a:t>Diese Datei ist lizensiert unter:</a:t>
              </a:r>
            </a:p>
            <a:p>
              <a:pPr defTabSz="685800"/>
              <a:endParaRPr lang="de-DE" sz="900" dirty="0">
                <a:solidFill>
                  <a:prstClr val="black"/>
                </a:solidFill>
                <a:latin typeface="Aptos" panose="02110004020202020204"/>
              </a:endParaRPr>
            </a:p>
            <a:p>
              <a:pPr defTabSz="685800"/>
              <a:endParaRPr lang="de-DE" sz="900" dirty="0">
                <a:solidFill>
                  <a:prstClr val="black"/>
                </a:solidFill>
                <a:latin typeface="Aptos" panose="02110004020202020204"/>
              </a:endParaRPr>
            </a:p>
            <a:p>
              <a:pPr defTabSz="685800"/>
              <a:endParaRPr lang="de-DE" sz="900" dirty="0">
                <a:solidFill>
                  <a:prstClr val="black"/>
                </a:solidFill>
                <a:latin typeface="Aptos" panose="02110004020202020204"/>
              </a:endParaRPr>
            </a:p>
            <a:p>
              <a:pPr defTabSz="685800"/>
              <a:r>
                <a:rPr lang="de-DE" sz="900" dirty="0">
                  <a:solidFill>
                    <a:prstClr val="black"/>
                  </a:solidFill>
                  <a:latin typeface="Aptos" panose="02110004020202020204"/>
                </a:rPr>
                <a:t>© 2024. Diese Datei und deren Inhalte sind freigegeben unter der Creative-Commons-Lizenz </a:t>
              </a:r>
            </a:p>
            <a:p>
              <a:pPr defTabSz="685800"/>
              <a:r>
                <a:rPr lang="de-DE" sz="900" dirty="0">
                  <a:solidFill>
                    <a:prstClr val="black"/>
                  </a:solidFill>
                  <a:latin typeface="Aptos" panose="02110004020202020204"/>
                </a:rPr>
                <a:t>Namensnennung, Weitergabe unter gleichen Bedingungen, Version 4.0 Deutschland (CC BY-SA 4.0 de). URL: </a:t>
              </a:r>
              <a:r>
                <a:rPr lang="de-DE" sz="900" dirty="0">
                  <a:solidFill>
                    <a:prstClr val="black"/>
                  </a:solidFill>
                  <a:latin typeface="Aptos" panose="02110004020202020204"/>
                  <a:hlinkClick r:id="rId3"/>
                </a:rPr>
                <a:t>https://creativecommons.org/licenses/by-sa/4.0/de/legalcode</a:t>
              </a:r>
              <a:r>
                <a:rPr lang="de-DE" sz="900" dirty="0">
                  <a:solidFill>
                    <a:prstClr val="black"/>
                  </a:solidFill>
                  <a:latin typeface="Aptos" panose="02110004020202020204"/>
                </a:rPr>
                <a:t> </a:t>
              </a:r>
            </a:p>
            <a:p>
              <a:pPr defTabSz="685800"/>
              <a:endParaRPr lang="de-DE" sz="900" dirty="0">
                <a:solidFill>
                  <a:prstClr val="black"/>
                </a:solidFill>
                <a:latin typeface="Aptos" panose="0211000402020202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927881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495E22-610A-2F8E-8221-821074E27B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kt 8">
            <a:extLst>
              <a:ext uri="{FF2B5EF4-FFF2-40B4-BE49-F238E27FC236}">
                <a16:creationId xmlns:a16="http://schemas.microsoft.com/office/drawing/2014/main" id="{D4870B11-CF47-0869-4622-96FF1017DA5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92637706"/>
              </p:ext>
            </p:extLst>
          </p:nvPr>
        </p:nvGraphicFramePr>
        <p:xfrm>
          <a:off x="3059832" y="3036752"/>
          <a:ext cx="2660517" cy="1874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emSketch" r:id="rId3" imgW="822960" imgH="579321" progId="ACD.ChemSketch.20">
                  <p:embed/>
                </p:oleObj>
              </mc:Choice>
              <mc:Fallback>
                <p:oleObj name="ChemSketch" r:id="rId3" imgW="822960" imgH="579321" progId="ACD.ChemSketch.20">
                  <p:embed/>
                  <p:pic>
                    <p:nvPicPr>
                      <p:cNvPr id="9" name="Objekt 8">
                        <a:extLst>
                          <a:ext uri="{FF2B5EF4-FFF2-40B4-BE49-F238E27FC236}">
                            <a16:creationId xmlns:a16="http://schemas.microsoft.com/office/drawing/2014/main" id="{D4870B11-CF47-0869-4622-96FF1017DA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059832" y="3036752"/>
                        <a:ext cx="2660517" cy="18746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2">
            <a:extLst>
              <a:ext uri="{FF2B5EF4-FFF2-40B4-BE49-F238E27FC236}">
                <a16:creationId xmlns:a16="http://schemas.microsoft.com/office/drawing/2014/main" id="{22D99983-233F-C609-72C4-BC35B4761F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6103" y="414908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DBEB8D2A-4CAE-12DB-31EC-6A585A65EF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9687" y="88953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0F725528-C190-B510-3406-12030FBD88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4048" y="236488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7D6D1411-509E-BDEE-2AD7-59E0FD05AA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98090" y="618726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12" name="Rectangle 10">
            <a:extLst>
              <a:ext uri="{FF2B5EF4-FFF2-40B4-BE49-F238E27FC236}">
                <a16:creationId xmlns:a16="http://schemas.microsoft.com/office/drawing/2014/main" id="{3EC4D05F-4D58-4A94-78A9-FB435C3301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6039" y="56671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14" name="Rectangle 12">
            <a:extLst>
              <a:ext uri="{FF2B5EF4-FFF2-40B4-BE49-F238E27FC236}">
                <a16:creationId xmlns:a16="http://schemas.microsoft.com/office/drawing/2014/main" id="{62A2E6D4-3F17-5775-1B5F-8F499888CD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2880" y="2888671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B83F6D11-881F-3F72-04FB-9483ED10E1A9}"/>
              </a:ext>
            </a:extLst>
          </p:cNvPr>
          <p:cNvSpPr/>
          <p:nvPr/>
        </p:nvSpPr>
        <p:spPr>
          <a:xfrm>
            <a:off x="3779912" y="3861048"/>
            <a:ext cx="1224136" cy="966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45FEEF35-5FD5-DE16-5349-35C51A589488}"/>
              </a:ext>
            </a:extLst>
          </p:cNvPr>
          <p:cNvSpPr/>
          <p:nvPr/>
        </p:nvSpPr>
        <p:spPr>
          <a:xfrm>
            <a:off x="4056076" y="3054154"/>
            <a:ext cx="563423" cy="868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DF675522-032C-C7F9-744F-0023C21BF009}"/>
              </a:ext>
            </a:extLst>
          </p:cNvPr>
          <p:cNvSpPr/>
          <p:nvPr/>
        </p:nvSpPr>
        <p:spPr>
          <a:xfrm>
            <a:off x="4124363" y="2567166"/>
            <a:ext cx="125241" cy="5017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Rechteck 25">
            <a:extLst>
              <a:ext uri="{FF2B5EF4-FFF2-40B4-BE49-F238E27FC236}">
                <a16:creationId xmlns:a16="http://schemas.microsoft.com/office/drawing/2014/main" id="{E4F59F7D-F7AF-B652-7EEE-C8B4D831C0CC}"/>
              </a:ext>
            </a:extLst>
          </p:cNvPr>
          <p:cNvSpPr/>
          <p:nvPr/>
        </p:nvSpPr>
        <p:spPr>
          <a:xfrm>
            <a:off x="4636416" y="2545775"/>
            <a:ext cx="149836" cy="5017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27" name="Gerader Verbinder 26">
            <a:extLst>
              <a:ext uri="{FF2B5EF4-FFF2-40B4-BE49-F238E27FC236}">
                <a16:creationId xmlns:a16="http://schemas.microsoft.com/office/drawing/2014/main" id="{CBF9D791-B7E3-A6BD-B555-9558BE072FE9}"/>
              </a:ext>
            </a:extLst>
          </p:cNvPr>
          <p:cNvCxnSpPr>
            <a:cxnSpLocks/>
          </p:cNvCxnSpPr>
          <p:nvPr/>
        </p:nvCxnSpPr>
        <p:spPr>
          <a:xfrm flipV="1">
            <a:off x="3995936" y="2493754"/>
            <a:ext cx="288032" cy="288032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Gerader Verbinder 27">
            <a:extLst>
              <a:ext uri="{FF2B5EF4-FFF2-40B4-BE49-F238E27FC236}">
                <a16:creationId xmlns:a16="http://schemas.microsoft.com/office/drawing/2014/main" id="{64CA01C5-1490-0387-9173-E6F382212923}"/>
              </a:ext>
            </a:extLst>
          </p:cNvPr>
          <p:cNvCxnSpPr>
            <a:cxnSpLocks/>
          </p:cNvCxnSpPr>
          <p:nvPr/>
        </p:nvCxnSpPr>
        <p:spPr>
          <a:xfrm>
            <a:off x="4521906" y="2480601"/>
            <a:ext cx="285317" cy="329134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Gerader Verbinder 10">
            <a:extLst>
              <a:ext uri="{FF2B5EF4-FFF2-40B4-BE49-F238E27FC236}">
                <a16:creationId xmlns:a16="http://schemas.microsoft.com/office/drawing/2014/main" id="{7B067C1B-6D47-FC40-A58E-2BBD4DEE17C6}"/>
              </a:ext>
            </a:extLst>
          </p:cNvPr>
          <p:cNvCxnSpPr>
            <a:cxnSpLocks/>
          </p:cNvCxnSpPr>
          <p:nvPr/>
        </p:nvCxnSpPr>
        <p:spPr>
          <a:xfrm flipV="1">
            <a:off x="3827650" y="3175841"/>
            <a:ext cx="509369" cy="493793"/>
          </a:xfrm>
          <a:prstGeom prst="line">
            <a:avLst/>
          </a:prstGeom>
          <a:ln w="28575"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Gerader Verbinder 14">
            <a:extLst>
              <a:ext uri="{FF2B5EF4-FFF2-40B4-BE49-F238E27FC236}">
                <a16:creationId xmlns:a16="http://schemas.microsoft.com/office/drawing/2014/main" id="{588DA491-00BB-C07B-E53B-9CAE657262B1}"/>
              </a:ext>
            </a:extLst>
          </p:cNvPr>
          <p:cNvCxnSpPr>
            <a:cxnSpLocks/>
          </p:cNvCxnSpPr>
          <p:nvPr/>
        </p:nvCxnSpPr>
        <p:spPr>
          <a:xfrm flipH="1" flipV="1">
            <a:off x="4592825" y="3175841"/>
            <a:ext cx="470560" cy="520655"/>
          </a:xfrm>
          <a:prstGeom prst="line">
            <a:avLst/>
          </a:prstGeom>
          <a:ln w="28575"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" name="Textfeld 38">
            <a:extLst>
              <a:ext uri="{FF2B5EF4-FFF2-40B4-BE49-F238E27FC236}">
                <a16:creationId xmlns:a16="http://schemas.microsoft.com/office/drawing/2014/main" id="{A802AD2B-563D-56F7-77F6-07DAC4E464CA}"/>
              </a:ext>
            </a:extLst>
          </p:cNvPr>
          <p:cNvSpPr txBox="1"/>
          <p:nvPr/>
        </p:nvSpPr>
        <p:spPr>
          <a:xfrm>
            <a:off x="4135413" y="2476782"/>
            <a:ext cx="5950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Br</a:t>
            </a:r>
          </a:p>
        </p:txBody>
      </p: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8744954F-7D5F-F701-E7EF-C906771B2659}"/>
              </a:ext>
            </a:extLst>
          </p:cNvPr>
          <p:cNvGrpSpPr/>
          <p:nvPr/>
        </p:nvGrpSpPr>
        <p:grpSpPr>
          <a:xfrm>
            <a:off x="4147141" y="1142861"/>
            <a:ext cx="1056325" cy="1016622"/>
            <a:chOff x="4201426" y="1142861"/>
            <a:chExt cx="1056325" cy="1016622"/>
          </a:xfrm>
        </p:grpSpPr>
        <p:sp>
          <p:nvSpPr>
            <p:cNvPr id="20" name="Textfeld 19">
              <a:extLst>
                <a:ext uri="{FF2B5EF4-FFF2-40B4-BE49-F238E27FC236}">
                  <a16:creationId xmlns:a16="http://schemas.microsoft.com/office/drawing/2014/main" id="{740F657A-5E99-4A92-A144-E208F16577FF}"/>
                </a:ext>
              </a:extLst>
            </p:cNvPr>
            <p:cNvSpPr txBox="1"/>
            <p:nvPr/>
          </p:nvSpPr>
          <p:spPr>
            <a:xfrm>
              <a:off x="4786073" y="1142861"/>
              <a:ext cx="47167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5400" dirty="0"/>
                <a:t>-</a:t>
              </a:r>
            </a:p>
          </p:txBody>
        </p:sp>
        <p:grpSp>
          <p:nvGrpSpPr>
            <p:cNvPr id="3" name="Gruppieren 2">
              <a:extLst>
                <a:ext uri="{FF2B5EF4-FFF2-40B4-BE49-F238E27FC236}">
                  <a16:creationId xmlns:a16="http://schemas.microsoft.com/office/drawing/2014/main" id="{78F23B22-907E-F394-3CB3-F6913EBD10FD}"/>
                </a:ext>
              </a:extLst>
            </p:cNvPr>
            <p:cNvGrpSpPr/>
            <p:nvPr/>
          </p:nvGrpSpPr>
          <p:grpSpPr>
            <a:xfrm>
              <a:off x="4201426" y="1574708"/>
              <a:ext cx="595035" cy="584775"/>
              <a:chOff x="4201426" y="1574708"/>
              <a:chExt cx="595035" cy="584775"/>
            </a:xfrm>
          </p:grpSpPr>
          <p:cxnSp>
            <p:nvCxnSpPr>
              <p:cNvPr id="29" name="Gerader Verbinder 28">
                <a:extLst>
                  <a:ext uri="{FF2B5EF4-FFF2-40B4-BE49-F238E27FC236}">
                    <a16:creationId xmlns:a16="http://schemas.microsoft.com/office/drawing/2014/main" id="{8D2F8347-7C05-812F-50D5-5D2A11B5940F}"/>
                  </a:ext>
                </a:extLst>
              </p:cNvPr>
              <p:cNvCxnSpPr/>
              <p:nvPr/>
            </p:nvCxnSpPr>
            <p:spPr>
              <a:xfrm>
                <a:off x="4283732" y="2131554"/>
                <a:ext cx="406969" cy="0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40" name="Textfeld 39">
                <a:extLst>
                  <a:ext uri="{FF2B5EF4-FFF2-40B4-BE49-F238E27FC236}">
                    <a16:creationId xmlns:a16="http://schemas.microsoft.com/office/drawing/2014/main" id="{F03AE373-9E2F-3B73-F547-15BF98729E1A}"/>
                  </a:ext>
                </a:extLst>
              </p:cNvPr>
              <p:cNvSpPr txBox="1"/>
              <p:nvPr/>
            </p:nvSpPr>
            <p:spPr>
              <a:xfrm>
                <a:off x="4201426" y="1574708"/>
                <a:ext cx="595035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Br</a:t>
                </a:r>
              </a:p>
            </p:txBody>
          </p:sp>
          <p:cxnSp>
            <p:nvCxnSpPr>
              <p:cNvPr id="41" name="Gerader Verbinder 40">
                <a:extLst>
                  <a:ext uri="{FF2B5EF4-FFF2-40B4-BE49-F238E27FC236}">
                    <a16:creationId xmlns:a16="http://schemas.microsoft.com/office/drawing/2014/main" id="{E27E5E1A-C87E-C031-0554-1D4CAAB644E5}"/>
                  </a:ext>
                </a:extLst>
              </p:cNvPr>
              <p:cNvCxnSpPr/>
              <p:nvPr/>
            </p:nvCxnSpPr>
            <p:spPr>
              <a:xfrm>
                <a:off x="4283732" y="1628800"/>
                <a:ext cx="406969" cy="0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2" name="Gerader Verbinder 41">
                <a:extLst>
                  <a:ext uri="{FF2B5EF4-FFF2-40B4-BE49-F238E27FC236}">
                    <a16:creationId xmlns:a16="http://schemas.microsoft.com/office/drawing/2014/main" id="{DC5D4304-398F-5026-B93F-C103184D563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01426" y="1692253"/>
                <a:ext cx="0" cy="373938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5" name="Gerader Verbinder 44">
                <a:extLst>
                  <a:ext uri="{FF2B5EF4-FFF2-40B4-BE49-F238E27FC236}">
                    <a16:creationId xmlns:a16="http://schemas.microsoft.com/office/drawing/2014/main" id="{3F505B55-C20C-7DAB-1A95-F09531684E7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784733" y="1692253"/>
                <a:ext cx="0" cy="373938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22" name="Textfeld 21">
            <a:extLst>
              <a:ext uri="{FF2B5EF4-FFF2-40B4-BE49-F238E27FC236}">
                <a16:creationId xmlns:a16="http://schemas.microsoft.com/office/drawing/2014/main" id="{5DA00EE8-CCFF-F669-8369-1B572F3B5461}"/>
              </a:ext>
            </a:extLst>
          </p:cNvPr>
          <p:cNvSpPr txBox="1"/>
          <p:nvPr/>
        </p:nvSpPr>
        <p:spPr>
          <a:xfrm>
            <a:off x="4252809" y="3241837"/>
            <a:ext cx="4716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/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2232176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948 0.0294 L 0.04948 0.02963 L 0.08612 0.03032 C 0.08907 0.03056 0.09185 0.03102 0.09462 0.03148 C 0.10747 0.03449 0.10313 0.0338 0.11181 0.03727 C 0.11372 0.03796 0.1158 0.03866 0.11771 0.03958 C 0.12327 0.04236 0.12848 0.04583 0.13403 0.04861 C 0.13716 0.05023 0.14028 0.05139 0.14341 0.05324 C 0.15695 0.06088 0.14132 0.05185 0.15625 0.06111 C 0.15869 0.06273 0.16129 0.06412 0.16389 0.06574 C 0.17049 0.06991 0.18021 0.07662 0.18612 0.08171 C 0.1974 0.09144 0.19566 0.09236 0.2066 0.10324 C 0.2099 0.10671 0.21372 0.10903 0.21685 0.1125 C 0.22535 0.12176 0.2231 0.12107 0.22882 0.13079 C 0.23073 0.1338 0.23299 0.13657 0.2349 0.13982 C 0.23959 0.14861 0.24393 0.15787 0.24844 0.16713 C 0.25348 0.17732 0.26164 0.19514 0.26389 0.20602 C 0.26441 0.20857 0.26494 0.21134 0.26563 0.21389 C 0.26754 0.22199 0.26997 0.23195 0.2724 0.24005 C 0.27327 0.24282 0.27414 0.24537 0.275 0.24815 C 0.27778 0.25764 0.27518 0.25208 0.2783 0.25833 C 0.28021 0.26829 0.27796 0.25741 0.28091 0.26736 C 0.2816 0.26968 0.28195 0.27199 0.28264 0.27431 C 0.28525 0.28264 0.28542 0.27986 0.28785 0.28912 C 0.29549 0.31991 0.2882 0.29514 0.29289 0.31065 C 0.29584 0.3338 0.2915 0.30093 0.29549 0.32454 C 0.29601 0.32708 0.29601 0.32986 0.29636 0.33241 C 0.29757 0.34213 0.2981 0.34375 0.29983 0.35301 C 0.29948 0.3794 0.29948 0.40602 0.29896 0.43264 C 0.29879 0.43542 0.29844 0.43796 0.2981 0.44074 C 0.29775 0.44259 0.29688 0.44445 0.29636 0.4463 C 0.29601 0.44861 0.29601 0.45093 0.29549 0.45324 C 0.29462 0.45671 0.29306 0.45995 0.29202 0.46343 C 0.29132 0.46574 0.29098 0.46806 0.29028 0.47037 C 0.28941 0.47338 0.28803 0.47639 0.28698 0.4794 C 0.28507 0.48472 0.28369 0.49028 0.28178 0.49537 C 0.28073 0.49838 0.27952 0.50139 0.2783 0.5044 C 0.27761 0.50648 0.27657 0.5081 0.27587 0.51019 C 0.27153 0.52292 0.27639 0.51227 0.2724 0.52037 C 0.26945 0.53218 0.27587 0.50787 0.2665 0.53287 C 0.26563 0.53519 0.26459 0.5375 0.26389 0.53982 C 0.2632 0.54167 0.26303 0.54375 0.26216 0.5456 C 0.2606 0.54884 0.25903 0.55185 0.25695 0.55463 C 0.25625 0.55579 0.25521 0.55671 0.25452 0.5581 C 0.25348 0.55972 0.25296 0.56204 0.25191 0.56366 C 0.2507 0.56551 0.24896 0.56667 0.24757 0.56829 C 0.24115 0.57593 0.24549 0.57269 0.23733 0.57963 C 0.23351 0.5831 0.22969 0.58333 0.22535 0.58657 C 0.21598 0.59375 0.21389 0.59583 0.20487 0.60139 C 0.20296 0.60255 0.20105 0.60394 0.19896 0.60486 C 0.19757 0.60532 0.19601 0.60556 0.19462 0.60579 L 0.09896 0.60486 C 0.0941 0.60463 0.08924 0.60232 0.08438 0.60139 C 0.06702 0.59769 0.07257 0.60046 0.05035 0.59213 C 0.04723 0.5912 0.04393 0.59028 0.0408 0.58889 C 0.03889 0.58796 0.03681 0.58657 0.0349 0.58542 C 0.03108 0.5831 0.02622 0.5794 0.02379 0.57523 C 0.02292 0.57361 0.02205 0.57222 0.02119 0.5706 C 0.00973 0.54745 0.02674 0.58009 0.01615 0.56042 C 0.01546 0.55926 0.01511 0.55787 0.01441 0.55695 C 0.01355 0.55556 0.0125 0.55486 0.01181 0.55347 C 0.0106 0.55139 0.00834 0.54676 0.00834 0.54699 C 0.00816 0.54514 0.00799 0.54352 0.00764 0.54213 C 0.0066 0.53866 0.00452 0.53495 0.0033 0.53195 C 0.00261 0.53032 0.00209 0.5287 0.00157 0.52732 C 0.00105 0.52431 0.0007 0.52107 -0.00017 0.51806 C -0.00034 0.51713 -0.00052 0.51574 -0.00104 0.51482 C -0.00138 0.51343 -0.00208 0.5125 -0.00277 0.51134 C -0.00329 0.50833 -0.00364 0.50509 -0.00434 0.50232 C -0.0059 0.49676 -0.00763 0.49144 -0.00954 0.48634 C -0.01006 0.48472 -0.01076 0.48333 -0.01128 0.48171 C -0.01197 0.4787 -0.01232 0.4757 -0.01302 0.47269 L -0.01371 0.46806 C -0.01284 0.44884 -0.01493 0.45532 -0.01215 0.44745 L -0.01215 0.44769 " pathEditMode="relative" rAng="0" ptsTypes="AAAAAAAAAAAAAAAAAAAAAAAAAAAAAAAAAAAAAAAAAAAAAAAAAAAAAAAAAAAAAAAAAAAAAAAAAAA">
                                      <p:cBhvr>
                                        <p:cTn id="6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358" y="288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26B7C1-F9C3-9260-CE0D-BAE511E568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kt 8">
            <a:extLst>
              <a:ext uri="{FF2B5EF4-FFF2-40B4-BE49-F238E27FC236}">
                <a16:creationId xmlns:a16="http://schemas.microsoft.com/office/drawing/2014/main" id="{96B686DE-2181-B77D-E9C2-A808ED38083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79653553"/>
              </p:ext>
            </p:extLst>
          </p:nvPr>
        </p:nvGraphicFramePr>
        <p:xfrm>
          <a:off x="3059832" y="3036752"/>
          <a:ext cx="2660517" cy="1874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emSketch" r:id="rId3" imgW="822960" imgH="579321" progId="ACD.ChemSketch.20">
                  <p:embed/>
                </p:oleObj>
              </mc:Choice>
              <mc:Fallback>
                <p:oleObj name="ChemSketch" r:id="rId3" imgW="822960" imgH="579321" progId="ACD.ChemSketch.20">
                  <p:embed/>
                  <p:pic>
                    <p:nvPicPr>
                      <p:cNvPr id="9" name="Objekt 8">
                        <a:extLst>
                          <a:ext uri="{FF2B5EF4-FFF2-40B4-BE49-F238E27FC236}">
                            <a16:creationId xmlns:a16="http://schemas.microsoft.com/office/drawing/2014/main" id="{96B686DE-2181-B77D-E9C2-A808ED38083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059832" y="3036752"/>
                        <a:ext cx="2660517" cy="18746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2">
            <a:extLst>
              <a:ext uri="{FF2B5EF4-FFF2-40B4-BE49-F238E27FC236}">
                <a16:creationId xmlns:a16="http://schemas.microsoft.com/office/drawing/2014/main" id="{4677104F-7FEA-B979-F174-7B5AFA7D68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6103" y="414908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C68A0A5E-A5D6-AEAF-699D-2C7F0AB50B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64288" y="3076042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A138CA5-11E5-E26E-A47B-FCE13CF43E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4048" y="236488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1D7062AB-CA14-BB4C-9F97-6C0E17FAB0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98090" y="618726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12" name="Rectangle 10">
            <a:extLst>
              <a:ext uri="{FF2B5EF4-FFF2-40B4-BE49-F238E27FC236}">
                <a16:creationId xmlns:a16="http://schemas.microsoft.com/office/drawing/2014/main" id="{4B9DBB00-C969-21C8-26AF-8A21837768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6039" y="56671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14" name="Rectangle 12">
            <a:extLst>
              <a:ext uri="{FF2B5EF4-FFF2-40B4-BE49-F238E27FC236}">
                <a16:creationId xmlns:a16="http://schemas.microsoft.com/office/drawing/2014/main" id="{14433E8F-1E47-599D-3640-6D94C9F2AE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2880" y="2888671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718B0AB8-261F-174D-AEAA-60DB1E0EA547}"/>
              </a:ext>
            </a:extLst>
          </p:cNvPr>
          <p:cNvSpPr/>
          <p:nvPr/>
        </p:nvSpPr>
        <p:spPr>
          <a:xfrm>
            <a:off x="3779912" y="3861048"/>
            <a:ext cx="1224136" cy="966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763AAE39-572B-E603-3306-C391FFA0E57C}"/>
              </a:ext>
            </a:extLst>
          </p:cNvPr>
          <p:cNvSpPr/>
          <p:nvPr/>
        </p:nvSpPr>
        <p:spPr>
          <a:xfrm>
            <a:off x="4110361" y="3054154"/>
            <a:ext cx="563423" cy="868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819C25CB-6972-4E93-3480-C312C0BFAD74}"/>
              </a:ext>
            </a:extLst>
          </p:cNvPr>
          <p:cNvSpPr/>
          <p:nvPr/>
        </p:nvSpPr>
        <p:spPr>
          <a:xfrm>
            <a:off x="4124363" y="2567166"/>
            <a:ext cx="125241" cy="5017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Rechteck 25">
            <a:extLst>
              <a:ext uri="{FF2B5EF4-FFF2-40B4-BE49-F238E27FC236}">
                <a16:creationId xmlns:a16="http://schemas.microsoft.com/office/drawing/2014/main" id="{A49191AA-16A5-1017-01F1-439A089E98EE}"/>
              </a:ext>
            </a:extLst>
          </p:cNvPr>
          <p:cNvSpPr/>
          <p:nvPr/>
        </p:nvSpPr>
        <p:spPr>
          <a:xfrm>
            <a:off x="4636416" y="2545775"/>
            <a:ext cx="149836" cy="5017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27" name="Gerader Verbinder 26">
            <a:extLst>
              <a:ext uri="{FF2B5EF4-FFF2-40B4-BE49-F238E27FC236}">
                <a16:creationId xmlns:a16="http://schemas.microsoft.com/office/drawing/2014/main" id="{AB2AA8BA-C640-4498-0141-95EDEBE2721A}"/>
              </a:ext>
            </a:extLst>
          </p:cNvPr>
          <p:cNvCxnSpPr>
            <a:cxnSpLocks/>
          </p:cNvCxnSpPr>
          <p:nvPr/>
        </p:nvCxnSpPr>
        <p:spPr>
          <a:xfrm flipV="1">
            <a:off x="3995936" y="2493754"/>
            <a:ext cx="288032" cy="288032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Gerader Verbinder 27">
            <a:extLst>
              <a:ext uri="{FF2B5EF4-FFF2-40B4-BE49-F238E27FC236}">
                <a16:creationId xmlns:a16="http://schemas.microsoft.com/office/drawing/2014/main" id="{1802196A-9DE9-D5BA-2777-360CF13277A9}"/>
              </a:ext>
            </a:extLst>
          </p:cNvPr>
          <p:cNvCxnSpPr>
            <a:cxnSpLocks/>
          </p:cNvCxnSpPr>
          <p:nvPr/>
        </p:nvCxnSpPr>
        <p:spPr>
          <a:xfrm>
            <a:off x="4521906" y="2480601"/>
            <a:ext cx="285317" cy="329134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Gerader Verbinder 10">
            <a:extLst>
              <a:ext uri="{FF2B5EF4-FFF2-40B4-BE49-F238E27FC236}">
                <a16:creationId xmlns:a16="http://schemas.microsoft.com/office/drawing/2014/main" id="{00673C73-0A78-80D3-E0DD-69905218743F}"/>
              </a:ext>
            </a:extLst>
          </p:cNvPr>
          <p:cNvCxnSpPr>
            <a:cxnSpLocks/>
          </p:cNvCxnSpPr>
          <p:nvPr/>
        </p:nvCxnSpPr>
        <p:spPr>
          <a:xfrm flipV="1">
            <a:off x="3827650" y="3175841"/>
            <a:ext cx="509369" cy="493793"/>
          </a:xfrm>
          <a:prstGeom prst="line">
            <a:avLst/>
          </a:prstGeom>
          <a:ln w="28575"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Gerader Verbinder 14">
            <a:extLst>
              <a:ext uri="{FF2B5EF4-FFF2-40B4-BE49-F238E27FC236}">
                <a16:creationId xmlns:a16="http://schemas.microsoft.com/office/drawing/2014/main" id="{E035CA8E-846F-E490-C15D-B1269F50FB4E}"/>
              </a:ext>
            </a:extLst>
          </p:cNvPr>
          <p:cNvCxnSpPr>
            <a:cxnSpLocks/>
          </p:cNvCxnSpPr>
          <p:nvPr/>
        </p:nvCxnSpPr>
        <p:spPr>
          <a:xfrm flipH="1" flipV="1">
            <a:off x="4592825" y="3175841"/>
            <a:ext cx="470560" cy="520655"/>
          </a:xfrm>
          <a:prstGeom prst="line">
            <a:avLst/>
          </a:prstGeom>
          <a:ln w="28575"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" name="Textfeld 38">
            <a:extLst>
              <a:ext uri="{FF2B5EF4-FFF2-40B4-BE49-F238E27FC236}">
                <a16:creationId xmlns:a16="http://schemas.microsoft.com/office/drawing/2014/main" id="{46437484-2FA5-FAB0-C81E-0720072B0979}"/>
              </a:ext>
            </a:extLst>
          </p:cNvPr>
          <p:cNvSpPr txBox="1"/>
          <p:nvPr/>
        </p:nvSpPr>
        <p:spPr>
          <a:xfrm>
            <a:off x="4135413" y="2476782"/>
            <a:ext cx="5950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Br</a:t>
            </a:r>
          </a:p>
        </p:txBody>
      </p: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FA491456-03A2-6EE3-B80C-0F3FCF8F471C}"/>
              </a:ext>
            </a:extLst>
          </p:cNvPr>
          <p:cNvGrpSpPr/>
          <p:nvPr/>
        </p:nvGrpSpPr>
        <p:grpSpPr>
          <a:xfrm>
            <a:off x="4110361" y="4169435"/>
            <a:ext cx="1056325" cy="1016622"/>
            <a:chOff x="4201426" y="1142861"/>
            <a:chExt cx="1056325" cy="1016622"/>
          </a:xfrm>
        </p:grpSpPr>
        <p:sp>
          <p:nvSpPr>
            <p:cNvPr id="20" name="Textfeld 19">
              <a:extLst>
                <a:ext uri="{FF2B5EF4-FFF2-40B4-BE49-F238E27FC236}">
                  <a16:creationId xmlns:a16="http://schemas.microsoft.com/office/drawing/2014/main" id="{D7889D16-06F3-67B6-180B-FF7ECC6B5880}"/>
                </a:ext>
              </a:extLst>
            </p:cNvPr>
            <p:cNvSpPr txBox="1"/>
            <p:nvPr/>
          </p:nvSpPr>
          <p:spPr>
            <a:xfrm>
              <a:off x="4786073" y="1142861"/>
              <a:ext cx="47167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5400" dirty="0"/>
                <a:t>-</a:t>
              </a:r>
            </a:p>
          </p:txBody>
        </p:sp>
        <p:grpSp>
          <p:nvGrpSpPr>
            <p:cNvPr id="3" name="Gruppieren 2">
              <a:extLst>
                <a:ext uri="{FF2B5EF4-FFF2-40B4-BE49-F238E27FC236}">
                  <a16:creationId xmlns:a16="http://schemas.microsoft.com/office/drawing/2014/main" id="{8526CCA5-5009-4E98-757A-FCDADF61E646}"/>
                </a:ext>
              </a:extLst>
            </p:cNvPr>
            <p:cNvGrpSpPr/>
            <p:nvPr/>
          </p:nvGrpSpPr>
          <p:grpSpPr>
            <a:xfrm>
              <a:off x="4201426" y="1574708"/>
              <a:ext cx="595035" cy="584775"/>
              <a:chOff x="4201426" y="1574708"/>
              <a:chExt cx="595035" cy="584775"/>
            </a:xfrm>
          </p:grpSpPr>
          <p:sp>
            <p:nvSpPr>
              <p:cNvPr id="40" name="Textfeld 39">
                <a:extLst>
                  <a:ext uri="{FF2B5EF4-FFF2-40B4-BE49-F238E27FC236}">
                    <a16:creationId xmlns:a16="http://schemas.microsoft.com/office/drawing/2014/main" id="{60B74062-2640-98E9-9643-67A564C8439D}"/>
                  </a:ext>
                </a:extLst>
              </p:cNvPr>
              <p:cNvSpPr txBox="1"/>
              <p:nvPr/>
            </p:nvSpPr>
            <p:spPr>
              <a:xfrm>
                <a:off x="4201426" y="1574708"/>
                <a:ext cx="595035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Br</a:t>
                </a:r>
              </a:p>
            </p:txBody>
          </p:sp>
          <p:cxnSp>
            <p:nvCxnSpPr>
              <p:cNvPr id="29" name="Gerader Verbinder 28">
                <a:extLst>
                  <a:ext uri="{FF2B5EF4-FFF2-40B4-BE49-F238E27FC236}">
                    <a16:creationId xmlns:a16="http://schemas.microsoft.com/office/drawing/2014/main" id="{C5050020-9214-401C-A8F0-A5B8440B0898}"/>
                  </a:ext>
                </a:extLst>
              </p:cNvPr>
              <p:cNvCxnSpPr/>
              <p:nvPr/>
            </p:nvCxnSpPr>
            <p:spPr>
              <a:xfrm>
                <a:off x="4283732" y="2131554"/>
                <a:ext cx="406969" cy="0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1" name="Gerader Verbinder 40">
                <a:extLst>
                  <a:ext uri="{FF2B5EF4-FFF2-40B4-BE49-F238E27FC236}">
                    <a16:creationId xmlns:a16="http://schemas.microsoft.com/office/drawing/2014/main" id="{59CC80DB-EDC9-2705-A9EB-7622BBF6956B}"/>
                  </a:ext>
                </a:extLst>
              </p:cNvPr>
              <p:cNvCxnSpPr/>
              <p:nvPr/>
            </p:nvCxnSpPr>
            <p:spPr>
              <a:xfrm>
                <a:off x="4283732" y="1628800"/>
                <a:ext cx="406969" cy="0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2" name="Gerader Verbinder 41">
                <a:extLst>
                  <a:ext uri="{FF2B5EF4-FFF2-40B4-BE49-F238E27FC236}">
                    <a16:creationId xmlns:a16="http://schemas.microsoft.com/office/drawing/2014/main" id="{71C8F26A-6FD4-0671-5C77-9F0B614239F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01426" y="1692253"/>
                <a:ext cx="0" cy="373938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5" name="Gerader Verbinder 44">
                <a:extLst>
                  <a:ext uri="{FF2B5EF4-FFF2-40B4-BE49-F238E27FC236}">
                    <a16:creationId xmlns:a16="http://schemas.microsoft.com/office/drawing/2014/main" id="{F35F367E-84E7-EB1A-FE7B-EF34F9607EE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784733" y="1692253"/>
                <a:ext cx="0" cy="373938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extfeld 1">
            <a:extLst>
              <a:ext uri="{FF2B5EF4-FFF2-40B4-BE49-F238E27FC236}">
                <a16:creationId xmlns:a16="http://schemas.microsoft.com/office/drawing/2014/main" id="{CA56446E-024D-BAFF-0A09-24772DE3D8FD}"/>
              </a:ext>
            </a:extLst>
          </p:cNvPr>
          <p:cNvSpPr txBox="1"/>
          <p:nvPr/>
        </p:nvSpPr>
        <p:spPr>
          <a:xfrm>
            <a:off x="4252809" y="3241837"/>
            <a:ext cx="4716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/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31136018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F93DB9-89DD-23E6-B6FF-B33695D84F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kt 8">
            <a:extLst>
              <a:ext uri="{FF2B5EF4-FFF2-40B4-BE49-F238E27FC236}">
                <a16:creationId xmlns:a16="http://schemas.microsoft.com/office/drawing/2014/main" id="{31C698D4-8DF9-60D8-E6CF-3782EA5AEC7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59832" y="3036752"/>
          <a:ext cx="2660517" cy="1874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emSketch" r:id="rId3" imgW="822960" imgH="579321" progId="ACD.ChemSketch.20">
                  <p:embed/>
                </p:oleObj>
              </mc:Choice>
              <mc:Fallback>
                <p:oleObj name="ChemSketch" r:id="rId3" imgW="822960" imgH="579321" progId="ACD.ChemSketch.20">
                  <p:embed/>
                  <p:pic>
                    <p:nvPicPr>
                      <p:cNvPr id="9" name="Objekt 8">
                        <a:extLst>
                          <a:ext uri="{FF2B5EF4-FFF2-40B4-BE49-F238E27FC236}">
                            <a16:creationId xmlns:a16="http://schemas.microsoft.com/office/drawing/2014/main" id="{31C698D4-8DF9-60D8-E6CF-3782EA5AEC7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059832" y="3036752"/>
                        <a:ext cx="2660517" cy="18746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2">
            <a:extLst>
              <a:ext uri="{FF2B5EF4-FFF2-40B4-BE49-F238E27FC236}">
                <a16:creationId xmlns:a16="http://schemas.microsoft.com/office/drawing/2014/main" id="{7BDDEE6B-1A1D-A23C-584F-E9C51C65AD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6103" y="414908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31E886DC-ECDD-EE73-B273-FB25FCD4AA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9687" y="88953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1B24573E-0BA9-B1DB-70CB-065E722E9E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4048" y="236488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4526B914-CDE6-489E-0411-982349857D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98090" y="618726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12" name="Rectangle 10">
            <a:extLst>
              <a:ext uri="{FF2B5EF4-FFF2-40B4-BE49-F238E27FC236}">
                <a16:creationId xmlns:a16="http://schemas.microsoft.com/office/drawing/2014/main" id="{E0EDFDD0-7CE9-3470-D140-B399E31BC6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6039" y="56671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14" name="Rectangle 12">
            <a:extLst>
              <a:ext uri="{FF2B5EF4-FFF2-40B4-BE49-F238E27FC236}">
                <a16:creationId xmlns:a16="http://schemas.microsoft.com/office/drawing/2014/main" id="{68AE8CC7-5FAC-62B7-6F79-E9C94C1554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2880" y="2888671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BDBD5418-02FD-64C5-D28E-54682E711D10}"/>
              </a:ext>
            </a:extLst>
          </p:cNvPr>
          <p:cNvSpPr/>
          <p:nvPr/>
        </p:nvSpPr>
        <p:spPr>
          <a:xfrm>
            <a:off x="3779912" y="3861048"/>
            <a:ext cx="1224136" cy="966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782F35D2-F8D0-DF0C-564A-0993B1906B7B}"/>
              </a:ext>
            </a:extLst>
          </p:cNvPr>
          <p:cNvSpPr/>
          <p:nvPr/>
        </p:nvSpPr>
        <p:spPr>
          <a:xfrm>
            <a:off x="4110361" y="3054154"/>
            <a:ext cx="563423" cy="868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63A2F453-957C-9C22-6EE5-D52E54561017}"/>
              </a:ext>
            </a:extLst>
          </p:cNvPr>
          <p:cNvSpPr/>
          <p:nvPr/>
        </p:nvSpPr>
        <p:spPr>
          <a:xfrm>
            <a:off x="4178648" y="2567166"/>
            <a:ext cx="125241" cy="5017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Rechteck 25">
            <a:extLst>
              <a:ext uri="{FF2B5EF4-FFF2-40B4-BE49-F238E27FC236}">
                <a16:creationId xmlns:a16="http://schemas.microsoft.com/office/drawing/2014/main" id="{EEDFFF8E-1214-28F8-8AA9-7DEC696EA1FF}"/>
              </a:ext>
            </a:extLst>
          </p:cNvPr>
          <p:cNvSpPr/>
          <p:nvPr/>
        </p:nvSpPr>
        <p:spPr>
          <a:xfrm>
            <a:off x="4690701" y="2545775"/>
            <a:ext cx="149836" cy="5017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27" name="Gerader Verbinder 26">
            <a:extLst>
              <a:ext uri="{FF2B5EF4-FFF2-40B4-BE49-F238E27FC236}">
                <a16:creationId xmlns:a16="http://schemas.microsoft.com/office/drawing/2014/main" id="{DE386689-AAA6-F19B-8243-0B7820FB12F6}"/>
              </a:ext>
            </a:extLst>
          </p:cNvPr>
          <p:cNvCxnSpPr>
            <a:cxnSpLocks/>
          </p:cNvCxnSpPr>
          <p:nvPr/>
        </p:nvCxnSpPr>
        <p:spPr>
          <a:xfrm flipV="1">
            <a:off x="4050221" y="2493754"/>
            <a:ext cx="288032" cy="288032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Gerader Verbinder 27">
            <a:extLst>
              <a:ext uri="{FF2B5EF4-FFF2-40B4-BE49-F238E27FC236}">
                <a16:creationId xmlns:a16="http://schemas.microsoft.com/office/drawing/2014/main" id="{C756315D-BB3A-A60C-AE18-1991A5076F3A}"/>
              </a:ext>
            </a:extLst>
          </p:cNvPr>
          <p:cNvCxnSpPr>
            <a:cxnSpLocks/>
          </p:cNvCxnSpPr>
          <p:nvPr/>
        </p:nvCxnSpPr>
        <p:spPr>
          <a:xfrm>
            <a:off x="4576191" y="2480601"/>
            <a:ext cx="285317" cy="329134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Gerader Verbinder 10">
            <a:extLst>
              <a:ext uri="{FF2B5EF4-FFF2-40B4-BE49-F238E27FC236}">
                <a16:creationId xmlns:a16="http://schemas.microsoft.com/office/drawing/2014/main" id="{D8F77BB5-B731-E2F1-F5F8-2CCAF142363E}"/>
              </a:ext>
            </a:extLst>
          </p:cNvPr>
          <p:cNvCxnSpPr>
            <a:cxnSpLocks/>
            <a:endCxn id="24" idx="2"/>
          </p:cNvCxnSpPr>
          <p:nvPr/>
        </p:nvCxnSpPr>
        <p:spPr>
          <a:xfrm flipV="1">
            <a:off x="3827650" y="3068960"/>
            <a:ext cx="413619" cy="600674"/>
          </a:xfrm>
          <a:prstGeom prst="line">
            <a:avLst/>
          </a:prstGeom>
          <a:ln w="28575"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Gerader Verbinder 14">
            <a:extLst>
              <a:ext uri="{FF2B5EF4-FFF2-40B4-BE49-F238E27FC236}">
                <a16:creationId xmlns:a16="http://schemas.microsoft.com/office/drawing/2014/main" id="{421C9212-86D9-D19F-3DB7-09BD53944FF8}"/>
              </a:ext>
            </a:extLst>
          </p:cNvPr>
          <p:cNvCxnSpPr>
            <a:cxnSpLocks/>
          </p:cNvCxnSpPr>
          <p:nvPr/>
        </p:nvCxnSpPr>
        <p:spPr>
          <a:xfrm flipH="1" flipV="1">
            <a:off x="4592825" y="3175841"/>
            <a:ext cx="470560" cy="520655"/>
          </a:xfrm>
          <a:prstGeom prst="line">
            <a:avLst/>
          </a:prstGeom>
          <a:ln w="28575"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" name="Textfeld 38">
            <a:extLst>
              <a:ext uri="{FF2B5EF4-FFF2-40B4-BE49-F238E27FC236}">
                <a16:creationId xmlns:a16="http://schemas.microsoft.com/office/drawing/2014/main" id="{C9194436-CFD5-4F5D-426E-3DF8579545EB}"/>
              </a:ext>
            </a:extLst>
          </p:cNvPr>
          <p:cNvSpPr txBox="1"/>
          <p:nvPr/>
        </p:nvSpPr>
        <p:spPr>
          <a:xfrm>
            <a:off x="4139952" y="2476782"/>
            <a:ext cx="5950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Br</a:t>
            </a:r>
          </a:p>
        </p:txBody>
      </p: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DA160217-7C53-9B5C-C296-D34E75C1B236}"/>
              </a:ext>
            </a:extLst>
          </p:cNvPr>
          <p:cNvGrpSpPr/>
          <p:nvPr/>
        </p:nvGrpSpPr>
        <p:grpSpPr>
          <a:xfrm>
            <a:off x="4110361" y="4169435"/>
            <a:ext cx="1056325" cy="1016622"/>
            <a:chOff x="4201426" y="1142861"/>
            <a:chExt cx="1056325" cy="1016622"/>
          </a:xfrm>
        </p:grpSpPr>
        <p:sp>
          <p:nvSpPr>
            <p:cNvPr id="20" name="Textfeld 19">
              <a:extLst>
                <a:ext uri="{FF2B5EF4-FFF2-40B4-BE49-F238E27FC236}">
                  <a16:creationId xmlns:a16="http://schemas.microsoft.com/office/drawing/2014/main" id="{EF340312-F96E-7018-5192-C359046AC437}"/>
                </a:ext>
              </a:extLst>
            </p:cNvPr>
            <p:cNvSpPr txBox="1"/>
            <p:nvPr/>
          </p:nvSpPr>
          <p:spPr>
            <a:xfrm>
              <a:off x="4786073" y="1142861"/>
              <a:ext cx="47167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5400" dirty="0"/>
                <a:t>-</a:t>
              </a:r>
            </a:p>
          </p:txBody>
        </p:sp>
        <p:grpSp>
          <p:nvGrpSpPr>
            <p:cNvPr id="3" name="Gruppieren 2">
              <a:extLst>
                <a:ext uri="{FF2B5EF4-FFF2-40B4-BE49-F238E27FC236}">
                  <a16:creationId xmlns:a16="http://schemas.microsoft.com/office/drawing/2014/main" id="{8E1EE4D0-F5B5-AE28-A448-0408524DA3E1}"/>
                </a:ext>
              </a:extLst>
            </p:cNvPr>
            <p:cNvGrpSpPr/>
            <p:nvPr/>
          </p:nvGrpSpPr>
          <p:grpSpPr>
            <a:xfrm>
              <a:off x="4201426" y="1574708"/>
              <a:ext cx="595035" cy="584775"/>
              <a:chOff x="4201426" y="1574708"/>
              <a:chExt cx="595035" cy="584775"/>
            </a:xfrm>
          </p:grpSpPr>
          <p:sp>
            <p:nvSpPr>
              <p:cNvPr id="40" name="Textfeld 39">
                <a:extLst>
                  <a:ext uri="{FF2B5EF4-FFF2-40B4-BE49-F238E27FC236}">
                    <a16:creationId xmlns:a16="http://schemas.microsoft.com/office/drawing/2014/main" id="{53CD8678-2C50-A37D-B971-041427C43206}"/>
                  </a:ext>
                </a:extLst>
              </p:cNvPr>
              <p:cNvSpPr txBox="1"/>
              <p:nvPr/>
            </p:nvSpPr>
            <p:spPr>
              <a:xfrm>
                <a:off x="4201426" y="1574708"/>
                <a:ext cx="595035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Br</a:t>
                </a:r>
              </a:p>
            </p:txBody>
          </p:sp>
          <p:cxnSp>
            <p:nvCxnSpPr>
              <p:cNvPr id="29" name="Gerader Verbinder 28">
                <a:extLst>
                  <a:ext uri="{FF2B5EF4-FFF2-40B4-BE49-F238E27FC236}">
                    <a16:creationId xmlns:a16="http://schemas.microsoft.com/office/drawing/2014/main" id="{0A18725B-0FC4-25AB-5A01-67ED1FC7A508}"/>
                  </a:ext>
                </a:extLst>
              </p:cNvPr>
              <p:cNvCxnSpPr/>
              <p:nvPr/>
            </p:nvCxnSpPr>
            <p:spPr>
              <a:xfrm>
                <a:off x="4283732" y="2131554"/>
                <a:ext cx="406969" cy="0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1" name="Gerader Verbinder 40">
                <a:extLst>
                  <a:ext uri="{FF2B5EF4-FFF2-40B4-BE49-F238E27FC236}">
                    <a16:creationId xmlns:a16="http://schemas.microsoft.com/office/drawing/2014/main" id="{5128B101-5421-D1BC-56ED-8768B9714B7D}"/>
                  </a:ext>
                </a:extLst>
              </p:cNvPr>
              <p:cNvCxnSpPr/>
              <p:nvPr/>
            </p:nvCxnSpPr>
            <p:spPr>
              <a:xfrm>
                <a:off x="4283732" y="1628800"/>
                <a:ext cx="406969" cy="0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2" name="Gerader Verbinder 41">
                <a:extLst>
                  <a:ext uri="{FF2B5EF4-FFF2-40B4-BE49-F238E27FC236}">
                    <a16:creationId xmlns:a16="http://schemas.microsoft.com/office/drawing/2014/main" id="{03BA555A-8B32-BFA1-9156-7C9557F67D1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01426" y="1692253"/>
                <a:ext cx="0" cy="373938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5" name="Gerader Verbinder 44">
                <a:extLst>
                  <a:ext uri="{FF2B5EF4-FFF2-40B4-BE49-F238E27FC236}">
                    <a16:creationId xmlns:a16="http://schemas.microsoft.com/office/drawing/2014/main" id="{4553FFAF-FFBE-9C23-EA21-8B23F3F6E95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784733" y="1692253"/>
                <a:ext cx="0" cy="373938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Rechteck 1">
            <a:extLst>
              <a:ext uri="{FF2B5EF4-FFF2-40B4-BE49-F238E27FC236}">
                <a16:creationId xmlns:a16="http://schemas.microsoft.com/office/drawing/2014/main" id="{AF7562C5-6FED-8E13-5A73-1735B6028F84}"/>
              </a:ext>
            </a:extLst>
          </p:cNvPr>
          <p:cNvSpPr/>
          <p:nvPr/>
        </p:nvSpPr>
        <p:spPr>
          <a:xfrm>
            <a:off x="4110360" y="4472218"/>
            <a:ext cx="864097" cy="2529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5" name="Gerader Verbinder 4">
            <a:extLst>
              <a:ext uri="{FF2B5EF4-FFF2-40B4-BE49-F238E27FC236}">
                <a16:creationId xmlns:a16="http://schemas.microsoft.com/office/drawing/2014/main" id="{7FD49223-4AE1-E572-15A5-62B42A28FE91}"/>
              </a:ext>
            </a:extLst>
          </p:cNvPr>
          <p:cNvCxnSpPr>
            <a:cxnSpLocks/>
          </p:cNvCxnSpPr>
          <p:nvPr/>
        </p:nvCxnSpPr>
        <p:spPr>
          <a:xfrm flipH="1">
            <a:off x="4407878" y="4204355"/>
            <a:ext cx="661951" cy="473391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Ellipse 30">
            <a:extLst>
              <a:ext uri="{FF2B5EF4-FFF2-40B4-BE49-F238E27FC236}">
                <a16:creationId xmlns:a16="http://schemas.microsoft.com/office/drawing/2014/main" id="{DAD86C55-1164-EAA4-56ED-B024BEB6B35C}"/>
              </a:ext>
            </a:extLst>
          </p:cNvPr>
          <p:cNvSpPr/>
          <p:nvPr/>
        </p:nvSpPr>
        <p:spPr>
          <a:xfrm rot="2515742">
            <a:off x="4293291" y="3023253"/>
            <a:ext cx="804672" cy="98279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32" name="Gerader Verbinder 31">
            <a:extLst>
              <a:ext uri="{FF2B5EF4-FFF2-40B4-BE49-F238E27FC236}">
                <a16:creationId xmlns:a16="http://schemas.microsoft.com/office/drawing/2014/main" id="{A74F6CA9-F821-DD13-5D93-2D8257C0A0A0}"/>
              </a:ext>
            </a:extLst>
          </p:cNvPr>
          <p:cNvCxnSpPr/>
          <p:nvPr/>
        </p:nvCxnSpPr>
        <p:spPr>
          <a:xfrm flipH="1">
            <a:off x="4499479" y="2906724"/>
            <a:ext cx="367712" cy="322819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Gerader Verbinder 12">
            <a:extLst>
              <a:ext uri="{FF2B5EF4-FFF2-40B4-BE49-F238E27FC236}">
                <a16:creationId xmlns:a16="http://schemas.microsoft.com/office/drawing/2014/main" id="{9E305E50-E773-ACCB-083B-2437483333C1}"/>
              </a:ext>
            </a:extLst>
          </p:cNvPr>
          <p:cNvCxnSpPr>
            <a:cxnSpLocks/>
          </p:cNvCxnSpPr>
          <p:nvPr/>
        </p:nvCxnSpPr>
        <p:spPr>
          <a:xfrm flipV="1">
            <a:off x="3827650" y="3175841"/>
            <a:ext cx="509369" cy="493793"/>
          </a:xfrm>
          <a:prstGeom prst="line">
            <a:avLst/>
          </a:prstGeom>
          <a:ln w="28575"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8821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13CFEE-CA30-A660-373D-03F09F5ECD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DB0AD4DE-3929-042E-04F2-7DEF698841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6103" y="414908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20C99894-FE2C-9972-7B45-53432763FE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9687" y="88953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69C21616-0FE5-D894-5E4B-F24DA42256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2880" y="902291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42FF4C72-4254-80F3-2738-24CE352E41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98090" y="618726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12" name="Rectangle 10">
            <a:extLst>
              <a:ext uri="{FF2B5EF4-FFF2-40B4-BE49-F238E27FC236}">
                <a16:creationId xmlns:a16="http://schemas.microsoft.com/office/drawing/2014/main" id="{FB90D488-99DC-52B4-1E0D-3E1579D4D3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6039" y="56671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14" name="Rectangle 12">
            <a:extLst>
              <a:ext uri="{FF2B5EF4-FFF2-40B4-BE49-F238E27FC236}">
                <a16:creationId xmlns:a16="http://schemas.microsoft.com/office/drawing/2014/main" id="{F06A1E02-E2E5-3B70-60FC-6E86B03F4B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2880" y="2888671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graphicFrame>
        <p:nvGraphicFramePr>
          <p:cNvPr id="9" name="Objekt 8">
            <a:extLst>
              <a:ext uri="{FF2B5EF4-FFF2-40B4-BE49-F238E27FC236}">
                <a16:creationId xmlns:a16="http://schemas.microsoft.com/office/drawing/2014/main" id="{E997BB20-D6CF-A73D-4631-DBA67370D91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59832" y="3036752"/>
          <a:ext cx="2660517" cy="1874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emSketch" r:id="rId2" imgW="822960" imgH="579321" progId="ACD.ChemSketch.20">
                  <p:embed/>
                </p:oleObj>
              </mc:Choice>
              <mc:Fallback>
                <p:oleObj name="ChemSketch" r:id="rId2" imgW="822960" imgH="579321" progId="ACD.ChemSketch.20">
                  <p:embed/>
                  <p:pic>
                    <p:nvPicPr>
                      <p:cNvPr id="9" name="Objekt 8">
                        <a:extLst>
                          <a:ext uri="{FF2B5EF4-FFF2-40B4-BE49-F238E27FC236}">
                            <a16:creationId xmlns:a16="http://schemas.microsoft.com/office/drawing/2014/main" id="{E997BB20-D6CF-A73D-4631-DBA67370D91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059832" y="3036752"/>
                        <a:ext cx="2660517" cy="18746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kt 1">
            <a:extLst>
              <a:ext uri="{FF2B5EF4-FFF2-40B4-BE49-F238E27FC236}">
                <a16:creationId xmlns:a16="http://schemas.microsoft.com/office/drawing/2014/main" id="{AE75DC02-D8C7-98DE-2C2E-36574D38731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06735373"/>
              </p:ext>
            </p:extLst>
          </p:nvPr>
        </p:nvGraphicFramePr>
        <p:xfrm>
          <a:off x="4183956" y="774871"/>
          <a:ext cx="604068" cy="14835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emSketch" r:id="rId4" imgW="197941" imgH="487680" progId="ACD.ChemSketch.20">
                  <p:embed/>
                </p:oleObj>
              </mc:Choice>
              <mc:Fallback>
                <p:oleObj name="ChemSketch" r:id="rId4" imgW="197941" imgH="487680" progId="ACD.ChemSketch.20">
                  <p:embed/>
                  <p:pic>
                    <p:nvPicPr>
                      <p:cNvPr id="2" name="Objekt 1">
                        <a:extLst>
                          <a:ext uri="{FF2B5EF4-FFF2-40B4-BE49-F238E27FC236}">
                            <a16:creationId xmlns:a16="http://schemas.microsoft.com/office/drawing/2014/main" id="{AE75DC02-D8C7-98DE-2C2E-36574D38731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183956" y="774871"/>
                        <a:ext cx="604068" cy="148359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630851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186E79-CBEC-B553-5084-C912B245E6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0A7797CB-1771-FA71-B572-E60E657495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6103" y="414908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E40523A3-21D3-009A-BA38-8820856361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9687" y="88953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1822FCAD-0D1C-FA01-40A2-AA725CBA47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2880" y="902291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9D94538A-795F-79A0-24F2-3E78EED47D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98090" y="618726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12" name="Rectangle 10">
            <a:extLst>
              <a:ext uri="{FF2B5EF4-FFF2-40B4-BE49-F238E27FC236}">
                <a16:creationId xmlns:a16="http://schemas.microsoft.com/office/drawing/2014/main" id="{81583A15-BAE0-6669-E191-E4B941BC08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27784" y="170080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14" name="Rectangle 12">
            <a:extLst>
              <a:ext uri="{FF2B5EF4-FFF2-40B4-BE49-F238E27FC236}">
                <a16:creationId xmlns:a16="http://schemas.microsoft.com/office/drawing/2014/main" id="{7A28693A-9928-A47C-1340-39FBB411BD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2880" y="2888671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graphicFrame>
        <p:nvGraphicFramePr>
          <p:cNvPr id="9" name="Objekt 8">
            <a:extLst>
              <a:ext uri="{FF2B5EF4-FFF2-40B4-BE49-F238E27FC236}">
                <a16:creationId xmlns:a16="http://schemas.microsoft.com/office/drawing/2014/main" id="{792DC1D8-A290-6B34-5BEC-781272E2D39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59832" y="3036752"/>
          <a:ext cx="2660517" cy="1874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emSketch" r:id="rId2" imgW="822960" imgH="579321" progId="ACD.ChemSketch.20">
                  <p:embed/>
                </p:oleObj>
              </mc:Choice>
              <mc:Fallback>
                <p:oleObj name="ChemSketch" r:id="rId2" imgW="822960" imgH="579321" progId="ACD.ChemSketch.20">
                  <p:embed/>
                  <p:pic>
                    <p:nvPicPr>
                      <p:cNvPr id="9" name="Objekt 8">
                        <a:extLst>
                          <a:ext uri="{FF2B5EF4-FFF2-40B4-BE49-F238E27FC236}">
                            <a16:creationId xmlns:a16="http://schemas.microsoft.com/office/drawing/2014/main" id="{792DC1D8-A290-6B34-5BEC-781272E2D39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059832" y="3036752"/>
                        <a:ext cx="2660517" cy="18746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kt 15">
            <a:extLst>
              <a:ext uri="{FF2B5EF4-FFF2-40B4-BE49-F238E27FC236}">
                <a16:creationId xmlns:a16="http://schemas.microsoft.com/office/drawing/2014/main" id="{681A5F33-C2B4-BC2A-B20D-80E6DA5D51F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65607488"/>
              </p:ext>
            </p:extLst>
          </p:nvPr>
        </p:nvGraphicFramePr>
        <p:xfrm>
          <a:off x="4183956" y="774871"/>
          <a:ext cx="604068" cy="14835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emSketch" r:id="rId4" imgW="197941" imgH="487680" progId="ACD.ChemSketch.20">
                  <p:embed/>
                </p:oleObj>
              </mc:Choice>
              <mc:Fallback>
                <p:oleObj name="ChemSketch" r:id="rId4" imgW="197941" imgH="487680" progId="ACD.ChemSketch.20">
                  <p:embed/>
                  <p:pic>
                    <p:nvPicPr>
                      <p:cNvPr id="16" name="Objekt 15">
                        <a:extLst>
                          <a:ext uri="{FF2B5EF4-FFF2-40B4-BE49-F238E27FC236}">
                            <a16:creationId xmlns:a16="http://schemas.microsoft.com/office/drawing/2014/main" id="{681A5F33-C2B4-BC2A-B20D-80E6DA5D51F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183956" y="774871"/>
                        <a:ext cx="604068" cy="148359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Pfeil: nach oben 1">
            <a:extLst>
              <a:ext uri="{FF2B5EF4-FFF2-40B4-BE49-F238E27FC236}">
                <a16:creationId xmlns:a16="http://schemas.microsoft.com/office/drawing/2014/main" id="{6CCE2478-55B3-8E64-D93E-035D3613E9C8}"/>
              </a:ext>
            </a:extLst>
          </p:cNvPr>
          <p:cNvSpPr/>
          <p:nvPr/>
        </p:nvSpPr>
        <p:spPr>
          <a:xfrm>
            <a:off x="4092207" y="2708920"/>
            <a:ext cx="615794" cy="799751"/>
          </a:xfrm>
          <a:prstGeom prst="up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6000" dirty="0"/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6024248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C2582D-1790-38B1-34A4-B10ABB75BD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2B745BFF-5377-B929-DB49-3CF653FC31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6103" y="414908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DE16EC6C-4361-6E93-E603-9BCEA25800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9687" y="88953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14953D52-1FA7-EFA1-043F-5C1517DD2D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4048" y="236488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117190F1-C867-82DA-DBAA-0074C57F96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98090" y="618726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12" name="Rectangle 10">
            <a:extLst>
              <a:ext uri="{FF2B5EF4-FFF2-40B4-BE49-F238E27FC236}">
                <a16:creationId xmlns:a16="http://schemas.microsoft.com/office/drawing/2014/main" id="{33BB3225-D3A5-0966-2EBC-27CC88F11B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6039" y="56671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14" name="Rectangle 12">
            <a:extLst>
              <a:ext uri="{FF2B5EF4-FFF2-40B4-BE49-F238E27FC236}">
                <a16:creationId xmlns:a16="http://schemas.microsoft.com/office/drawing/2014/main" id="{8596B03C-FB8F-AAFE-E118-C7C73ADF99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2880" y="2888671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graphicFrame>
        <p:nvGraphicFramePr>
          <p:cNvPr id="9" name="Objekt 8">
            <a:extLst>
              <a:ext uri="{FF2B5EF4-FFF2-40B4-BE49-F238E27FC236}">
                <a16:creationId xmlns:a16="http://schemas.microsoft.com/office/drawing/2014/main" id="{DC6A4C12-A39E-FDB5-B4DA-CB768F7B2A3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59832" y="3036752"/>
          <a:ext cx="2660517" cy="1874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emSketch" r:id="rId2" imgW="822960" imgH="579321" progId="ACD.ChemSketch.20">
                  <p:embed/>
                </p:oleObj>
              </mc:Choice>
              <mc:Fallback>
                <p:oleObj name="ChemSketch" r:id="rId2" imgW="822960" imgH="579321" progId="ACD.ChemSketch.20">
                  <p:embed/>
                  <p:pic>
                    <p:nvPicPr>
                      <p:cNvPr id="9" name="Objekt 8">
                        <a:extLst>
                          <a:ext uri="{FF2B5EF4-FFF2-40B4-BE49-F238E27FC236}">
                            <a16:creationId xmlns:a16="http://schemas.microsoft.com/office/drawing/2014/main" id="{DC6A4C12-A39E-FDB5-B4DA-CB768F7B2A3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059832" y="3036752"/>
                        <a:ext cx="2660517" cy="18746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kt 6">
            <a:extLst>
              <a:ext uri="{FF2B5EF4-FFF2-40B4-BE49-F238E27FC236}">
                <a16:creationId xmlns:a16="http://schemas.microsoft.com/office/drawing/2014/main" id="{9A8D4750-5B68-7C36-E9E7-9C12B5507F4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41613638"/>
              </p:ext>
            </p:extLst>
          </p:nvPr>
        </p:nvGraphicFramePr>
        <p:xfrm>
          <a:off x="4134393" y="1365062"/>
          <a:ext cx="604068" cy="14835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emSketch" r:id="rId4" imgW="197941" imgH="487680" progId="ACD.ChemSketch.20">
                  <p:embed/>
                </p:oleObj>
              </mc:Choice>
              <mc:Fallback>
                <p:oleObj name="ChemSketch" r:id="rId4" imgW="197941" imgH="487680" progId="ACD.ChemSketch.20">
                  <p:embed/>
                  <p:pic>
                    <p:nvPicPr>
                      <p:cNvPr id="7" name="Objekt 6">
                        <a:extLst>
                          <a:ext uri="{FF2B5EF4-FFF2-40B4-BE49-F238E27FC236}">
                            <a16:creationId xmlns:a16="http://schemas.microsoft.com/office/drawing/2014/main" id="{9A8D4750-5B68-7C36-E9E7-9C12B5507F4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134393" y="1365062"/>
                        <a:ext cx="604068" cy="148359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Pfeil: nach oben 14">
            <a:extLst>
              <a:ext uri="{FF2B5EF4-FFF2-40B4-BE49-F238E27FC236}">
                <a16:creationId xmlns:a16="http://schemas.microsoft.com/office/drawing/2014/main" id="{7FA48F45-C901-519C-9AB5-FDF761239FA2}"/>
              </a:ext>
            </a:extLst>
          </p:cNvPr>
          <p:cNvSpPr/>
          <p:nvPr/>
        </p:nvSpPr>
        <p:spPr>
          <a:xfrm>
            <a:off x="4103893" y="2971620"/>
            <a:ext cx="615794" cy="799751"/>
          </a:xfrm>
          <a:prstGeom prst="up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6000" dirty="0"/>
              <a:t>-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692A26DC-2099-FE26-88BE-FF238B3A8C3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53532" t="63467"/>
          <a:stretch/>
        </p:blipFill>
        <p:spPr>
          <a:xfrm>
            <a:off x="4760020" y="2235229"/>
            <a:ext cx="604068" cy="640272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59EAF2AE-6992-8242-3D0D-080A63530D2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04630" y="1725337"/>
            <a:ext cx="408467" cy="713294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75B6F04E-A39F-E477-6ABA-8652E74207C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68053" y="1275587"/>
            <a:ext cx="579170" cy="695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8143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5CAA87-0F39-ACA9-9F8C-C5324BCAD4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8F4DE74E-DC7B-6F00-8101-673611C7B9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6103" y="414908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7E2386A6-BF14-F419-B000-2EF0C7E964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9687" y="88953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977355EA-BB89-56E1-B88B-C29A7282F0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4048" y="236488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FC992DF1-7CE4-E589-D5F0-51D605C8AA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98090" y="618726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12" name="Rectangle 10">
            <a:extLst>
              <a:ext uri="{FF2B5EF4-FFF2-40B4-BE49-F238E27FC236}">
                <a16:creationId xmlns:a16="http://schemas.microsoft.com/office/drawing/2014/main" id="{79323D51-0622-2F4C-1F03-BD66C3FBE2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6039" y="56671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14" name="Rectangle 12">
            <a:extLst>
              <a:ext uri="{FF2B5EF4-FFF2-40B4-BE49-F238E27FC236}">
                <a16:creationId xmlns:a16="http://schemas.microsoft.com/office/drawing/2014/main" id="{4A604525-025E-EB92-565C-6F82677A2B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2880" y="2888671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graphicFrame>
        <p:nvGraphicFramePr>
          <p:cNvPr id="9" name="Objekt 8">
            <a:extLst>
              <a:ext uri="{FF2B5EF4-FFF2-40B4-BE49-F238E27FC236}">
                <a16:creationId xmlns:a16="http://schemas.microsoft.com/office/drawing/2014/main" id="{42A6A0F9-DD74-B5CE-DDC6-1054AE8C96C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59832" y="3036752"/>
          <a:ext cx="2660517" cy="1874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emSketch" r:id="rId2" imgW="822960" imgH="579321" progId="ACD.ChemSketch.20">
                  <p:embed/>
                </p:oleObj>
              </mc:Choice>
              <mc:Fallback>
                <p:oleObj name="ChemSketch" r:id="rId2" imgW="822960" imgH="579321" progId="ACD.ChemSketch.20">
                  <p:embed/>
                  <p:pic>
                    <p:nvPicPr>
                      <p:cNvPr id="9" name="Objekt 8">
                        <a:extLst>
                          <a:ext uri="{FF2B5EF4-FFF2-40B4-BE49-F238E27FC236}">
                            <a16:creationId xmlns:a16="http://schemas.microsoft.com/office/drawing/2014/main" id="{42A6A0F9-DD74-B5CE-DDC6-1054AE8C96C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059832" y="3036752"/>
                        <a:ext cx="2660517" cy="18746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kt 6">
            <a:extLst>
              <a:ext uri="{FF2B5EF4-FFF2-40B4-BE49-F238E27FC236}">
                <a16:creationId xmlns:a16="http://schemas.microsoft.com/office/drawing/2014/main" id="{8E8F4667-DD06-B1D3-23EC-9986D0475BC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77292889"/>
              </p:ext>
            </p:extLst>
          </p:nvPr>
        </p:nvGraphicFramePr>
        <p:xfrm>
          <a:off x="4134393" y="1414505"/>
          <a:ext cx="604068" cy="14835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emSketch" r:id="rId4" imgW="197941" imgH="487680" progId="ACD.ChemSketch.20">
                  <p:embed/>
                </p:oleObj>
              </mc:Choice>
              <mc:Fallback>
                <p:oleObj name="ChemSketch" r:id="rId4" imgW="197941" imgH="487680" progId="ACD.ChemSketch.20">
                  <p:embed/>
                  <p:pic>
                    <p:nvPicPr>
                      <p:cNvPr id="7" name="Objekt 6">
                        <a:extLst>
                          <a:ext uri="{FF2B5EF4-FFF2-40B4-BE49-F238E27FC236}">
                            <a16:creationId xmlns:a16="http://schemas.microsoft.com/office/drawing/2014/main" id="{8E8F4667-DD06-B1D3-23EC-9986D0475BC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134393" y="1414505"/>
                        <a:ext cx="604068" cy="148359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Grafik 1">
            <a:extLst>
              <a:ext uri="{FF2B5EF4-FFF2-40B4-BE49-F238E27FC236}">
                <a16:creationId xmlns:a16="http://schemas.microsoft.com/office/drawing/2014/main" id="{26D93F5E-8089-173C-8C6B-FE8C6609978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53532" t="63467"/>
          <a:stretch/>
        </p:blipFill>
        <p:spPr>
          <a:xfrm>
            <a:off x="4760020" y="2284672"/>
            <a:ext cx="604068" cy="640272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F3DFCA8A-3DCB-A6B4-A4C1-CF19ABD912F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04630" y="1774780"/>
            <a:ext cx="408467" cy="713294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C5B2C834-3750-C32F-A571-F48367EA20A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68053" y="1325030"/>
            <a:ext cx="579170" cy="695004"/>
          </a:xfrm>
          <a:prstGeom prst="rect">
            <a:avLst/>
          </a:prstGeom>
        </p:spPr>
      </p:pic>
      <p:sp>
        <p:nvSpPr>
          <p:cNvPr id="11" name="Pfeil: nach oben 10">
            <a:extLst>
              <a:ext uri="{FF2B5EF4-FFF2-40B4-BE49-F238E27FC236}">
                <a16:creationId xmlns:a16="http://schemas.microsoft.com/office/drawing/2014/main" id="{FF568C8D-B58C-7385-3FC7-1D9366C12727}"/>
              </a:ext>
            </a:extLst>
          </p:cNvPr>
          <p:cNvSpPr/>
          <p:nvPr/>
        </p:nvSpPr>
        <p:spPr>
          <a:xfrm rot="10800000">
            <a:off x="4103893" y="3036752"/>
            <a:ext cx="615794" cy="799751"/>
          </a:xfrm>
          <a:prstGeom prst="up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 sz="3600" dirty="0"/>
          </a:p>
        </p:txBody>
      </p:sp>
    </p:spTree>
    <p:extLst>
      <p:ext uri="{BB962C8B-B14F-4D97-AF65-F5344CB8AC3E}">
        <p14:creationId xmlns:p14="http://schemas.microsoft.com/office/powerpoint/2010/main" val="15659742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51FE92-039B-54FD-7014-362E0B3FFF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A2F2A0B4-39AF-1A0A-79D7-A41D8F4CFB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6103" y="414908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0865C078-62F6-0297-24D9-B04B817F94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9687" y="88953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49233A27-B1F1-CAB9-55E7-3D94C55923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4048" y="236488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C7EDC0A7-8112-6667-24B8-FCCEB30EAD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98090" y="618726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12" name="Rectangle 10">
            <a:extLst>
              <a:ext uri="{FF2B5EF4-FFF2-40B4-BE49-F238E27FC236}">
                <a16:creationId xmlns:a16="http://schemas.microsoft.com/office/drawing/2014/main" id="{559418DB-33DB-C4BA-4F61-A839DE5129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6039" y="56671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14" name="Rectangle 12">
            <a:extLst>
              <a:ext uri="{FF2B5EF4-FFF2-40B4-BE49-F238E27FC236}">
                <a16:creationId xmlns:a16="http://schemas.microsoft.com/office/drawing/2014/main" id="{84AFCEA4-5C61-2A95-F59F-9C657AAFF6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2880" y="2888671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graphicFrame>
        <p:nvGraphicFramePr>
          <p:cNvPr id="9" name="Objekt 8">
            <a:extLst>
              <a:ext uri="{FF2B5EF4-FFF2-40B4-BE49-F238E27FC236}">
                <a16:creationId xmlns:a16="http://schemas.microsoft.com/office/drawing/2014/main" id="{E49E742D-C1B6-22A6-560E-CACCB2EB894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59832" y="3036752"/>
          <a:ext cx="2660517" cy="1874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emSketch" r:id="rId2" imgW="822960" imgH="579321" progId="ACD.ChemSketch.20">
                  <p:embed/>
                </p:oleObj>
              </mc:Choice>
              <mc:Fallback>
                <p:oleObj name="ChemSketch" r:id="rId2" imgW="822960" imgH="579321" progId="ACD.ChemSketch.20">
                  <p:embed/>
                  <p:pic>
                    <p:nvPicPr>
                      <p:cNvPr id="9" name="Objekt 8">
                        <a:extLst>
                          <a:ext uri="{FF2B5EF4-FFF2-40B4-BE49-F238E27FC236}">
                            <a16:creationId xmlns:a16="http://schemas.microsoft.com/office/drawing/2014/main" id="{E49E742D-C1B6-22A6-560E-CACCB2EB894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059832" y="3036752"/>
                        <a:ext cx="2660517" cy="18746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kt 6">
            <a:extLst>
              <a:ext uri="{FF2B5EF4-FFF2-40B4-BE49-F238E27FC236}">
                <a16:creationId xmlns:a16="http://schemas.microsoft.com/office/drawing/2014/main" id="{5DB4CF6C-6FD2-A19F-30B3-51D027491EA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134393" y="1414505"/>
          <a:ext cx="604068" cy="14835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emSketch" r:id="rId4" imgW="197941" imgH="487680" progId="ACD.ChemSketch.20">
                  <p:embed/>
                </p:oleObj>
              </mc:Choice>
              <mc:Fallback>
                <p:oleObj name="ChemSketch" r:id="rId4" imgW="197941" imgH="487680" progId="ACD.ChemSketch.20">
                  <p:embed/>
                  <p:pic>
                    <p:nvPicPr>
                      <p:cNvPr id="7" name="Objekt 6">
                        <a:extLst>
                          <a:ext uri="{FF2B5EF4-FFF2-40B4-BE49-F238E27FC236}">
                            <a16:creationId xmlns:a16="http://schemas.microsoft.com/office/drawing/2014/main" id="{5DB4CF6C-6FD2-A19F-30B3-51D027491EA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134393" y="1414505"/>
                        <a:ext cx="604068" cy="148359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Grafik 1">
            <a:extLst>
              <a:ext uri="{FF2B5EF4-FFF2-40B4-BE49-F238E27FC236}">
                <a16:creationId xmlns:a16="http://schemas.microsoft.com/office/drawing/2014/main" id="{F510C5CF-A76B-F541-38F8-AEC234CB755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53532" t="63467"/>
          <a:stretch/>
        </p:blipFill>
        <p:spPr>
          <a:xfrm>
            <a:off x="4760020" y="2284672"/>
            <a:ext cx="604068" cy="640272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0BD5A78F-391D-F04F-81C9-57C5572E74A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04630" y="1774780"/>
            <a:ext cx="408467" cy="713294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AC37EA84-B9A8-D1E0-ECE3-2EAE24244F1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68053" y="1325030"/>
            <a:ext cx="579170" cy="695004"/>
          </a:xfrm>
          <a:prstGeom prst="rect">
            <a:avLst/>
          </a:prstGeom>
        </p:spPr>
      </p:pic>
      <p:sp>
        <p:nvSpPr>
          <p:cNvPr id="11" name="Pfeil: nach oben 10">
            <a:extLst>
              <a:ext uri="{FF2B5EF4-FFF2-40B4-BE49-F238E27FC236}">
                <a16:creationId xmlns:a16="http://schemas.microsoft.com/office/drawing/2014/main" id="{793A3D88-C550-B5B3-D9E5-6C35F6130313}"/>
              </a:ext>
            </a:extLst>
          </p:cNvPr>
          <p:cNvSpPr/>
          <p:nvPr/>
        </p:nvSpPr>
        <p:spPr>
          <a:xfrm rot="10800000">
            <a:off x="4103893" y="3036752"/>
            <a:ext cx="615794" cy="799751"/>
          </a:xfrm>
          <a:prstGeom prst="up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 sz="3600" dirty="0"/>
          </a:p>
        </p:txBody>
      </p:sp>
      <p:cxnSp>
        <p:nvCxnSpPr>
          <p:cNvPr id="13" name="Gerader Verbinder 12">
            <a:extLst>
              <a:ext uri="{FF2B5EF4-FFF2-40B4-BE49-F238E27FC236}">
                <a16:creationId xmlns:a16="http://schemas.microsoft.com/office/drawing/2014/main" id="{7C74EE85-C0BC-1788-922A-32769E0A5D34}"/>
              </a:ext>
            </a:extLst>
          </p:cNvPr>
          <p:cNvCxnSpPr>
            <a:cxnSpLocks/>
          </p:cNvCxnSpPr>
          <p:nvPr/>
        </p:nvCxnSpPr>
        <p:spPr>
          <a:xfrm flipV="1">
            <a:off x="3851920" y="3036752"/>
            <a:ext cx="288033" cy="632882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Gerader Verbinder 15">
            <a:extLst>
              <a:ext uri="{FF2B5EF4-FFF2-40B4-BE49-F238E27FC236}">
                <a16:creationId xmlns:a16="http://schemas.microsoft.com/office/drawing/2014/main" id="{B80B3121-D81B-38BD-AE79-32D96E3DF7D2}"/>
              </a:ext>
            </a:extLst>
          </p:cNvPr>
          <p:cNvCxnSpPr>
            <a:cxnSpLocks/>
          </p:cNvCxnSpPr>
          <p:nvPr/>
        </p:nvCxnSpPr>
        <p:spPr>
          <a:xfrm flipH="1" flipV="1">
            <a:off x="4719687" y="3036752"/>
            <a:ext cx="284361" cy="632882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24062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43AB4A-B5CD-8B68-8F79-C4D1F4EF8C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06096CB5-2037-2425-0EE7-D9EC53FBA3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6103" y="414908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72739765-F30C-F9A9-EDB1-4D62A84874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9687" y="88953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21DDF6C6-4FCD-42CD-33F0-3114B4C8F8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4048" y="236488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D31C6195-BA6F-591A-65D4-E17ABB92D7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98090" y="618726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12" name="Rectangle 10">
            <a:extLst>
              <a:ext uri="{FF2B5EF4-FFF2-40B4-BE49-F238E27FC236}">
                <a16:creationId xmlns:a16="http://schemas.microsoft.com/office/drawing/2014/main" id="{3DF758C6-174A-EAB8-0670-B4E445834C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6039" y="56671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14" name="Rectangle 12">
            <a:extLst>
              <a:ext uri="{FF2B5EF4-FFF2-40B4-BE49-F238E27FC236}">
                <a16:creationId xmlns:a16="http://schemas.microsoft.com/office/drawing/2014/main" id="{D90336B4-ADE9-BFC1-BD24-0D99B6E6C0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2880" y="2888671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graphicFrame>
        <p:nvGraphicFramePr>
          <p:cNvPr id="9" name="Objekt 8">
            <a:extLst>
              <a:ext uri="{FF2B5EF4-FFF2-40B4-BE49-F238E27FC236}">
                <a16:creationId xmlns:a16="http://schemas.microsoft.com/office/drawing/2014/main" id="{7442D01C-1FDE-6DF9-1911-FBBD4D3B082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59832" y="3036752"/>
          <a:ext cx="2660517" cy="1874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emSketch" r:id="rId2" imgW="822960" imgH="579321" progId="ACD.ChemSketch.20">
                  <p:embed/>
                </p:oleObj>
              </mc:Choice>
              <mc:Fallback>
                <p:oleObj name="ChemSketch" r:id="rId2" imgW="822960" imgH="579321" progId="ACD.ChemSketch.20">
                  <p:embed/>
                  <p:pic>
                    <p:nvPicPr>
                      <p:cNvPr id="9" name="Objekt 8">
                        <a:extLst>
                          <a:ext uri="{FF2B5EF4-FFF2-40B4-BE49-F238E27FC236}">
                            <a16:creationId xmlns:a16="http://schemas.microsoft.com/office/drawing/2014/main" id="{7442D01C-1FDE-6DF9-1911-FBBD4D3B082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059832" y="3036752"/>
                        <a:ext cx="2660517" cy="18746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3" name="Gerader Verbinder 12">
            <a:extLst>
              <a:ext uri="{FF2B5EF4-FFF2-40B4-BE49-F238E27FC236}">
                <a16:creationId xmlns:a16="http://schemas.microsoft.com/office/drawing/2014/main" id="{A8AA64EB-7149-7789-67E9-AC7DBC832361}"/>
              </a:ext>
            </a:extLst>
          </p:cNvPr>
          <p:cNvCxnSpPr>
            <a:cxnSpLocks/>
          </p:cNvCxnSpPr>
          <p:nvPr/>
        </p:nvCxnSpPr>
        <p:spPr>
          <a:xfrm flipV="1">
            <a:off x="3851920" y="3036752"/>
            <a:ext cx="288033" cy="632882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Gerader Verbinder 15">
            <a:extLst>
              <a:ext uri="{FF2B5EF4-FFF2-40B4-BE49-F238E27FC236}">
                <a16:creationId xmlns:a16="http://schemas.microsoft.com/office/drawing/2014/main" id="{451C1FEA-54C9-F203-A3C6-21532C287249}"/>
              </a:ext>
            </a:extLst>
          </p:cNvPr>
          <p:cNvCxnSpPr>
            <a:cxnSpLocks/>
          </p:cNvCxnSpPr>
          <p:nvPr/>
        </p:nvCxnSpPr>
        <p:spPr>
          <a:xfrm flipH="1" flipV="1">
            <a:off x="4719687" y="3036752"/>
            <a:ext cx="284361" cy="632882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Rechteck 17">
            <a:extLst>
              <a:ext uri="{FF2B5EF4-FFF2-40B4-BE49-F238E27FC236}">
                <a16:creationId xmlns:a16="http://schemas.microsoft.com/office/drawing/2014/main" id="{60D0F460-09FF-1532-14AF-328E3A6D6254}"/>
              </a:ext>
            </a:extLst>
          </p:cNvPr>
          <p:cNvSpPr/>
          <p:nvPr/>
        </p:nvSpPr>
        <p:spPr>
          <a:xfrm>
            <a:off x="3779912" y="3861048"/>
            <a:ext cx="1224136" cy="966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87093312-D955-E568-9286-8F5E755680FC}"/>
              </a:ext>
            </a:extLst>
          </p:cNvPr>
          <p:cNvSpPr txBox="1"/>
          <p:nvPr/>
        </p:nvSpPr>
        <p:spPr>
          <a:xfrm>
            <a:off x="4714065" y="1142861"/>
            <a:ext cx="4716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dirty="0"/>
              <a:t>-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83F54738-F8BB-0B04-EA1F-7E233291C818}"/>
              </a:ext>
            </a:extLst>
          </p:cNvPr>
          <p:cNvSpPr txBox="1"/>
          <p:nvPr/>
        </p:nvSpPr>
        <p:spPr>
          <a:xfrm>
            <a:off x="4693017" y="2131554"/>
            <a:ext cx="4716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/>
              <a:t>+</a:t>
            </a:r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070E9B0E-F79A-D4EF-6FE0-F4EDADE25394}"/>
              </a:ext>
            </a:extLst>
          </p:cNvPr>
          <p:cNvSpPr/>
          <p:nvPr/>
        </p:nvSpPr>
        <p:spPr>
          <a:xfrm>
            <a:off x="4110361" y="3054154"/>
            <a:ext cx="563423" cy="868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DF930C74-C66E-31D7-F874-81EA95F38379}"/>
              </a:ext>
            </a:extLst>
          </p:cNvPr>
          <p:cNvSpPr/>
          <p:nvPr/>
        </p:nvSpPr>
        <p:spPr>
          <a:xfrm>
            <a:off x="4106640" y="2567166"/>
            <a:ext cx="125241" cy="5017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Rechteck 25">
            <a:extLst>
              <a:ext uri="{FF2B5EF4-FFF2-40B4-BE49-F238E27FC236}">
                <a16:creationId xmlns:a16="http://schemas.microsoft.com/office/drawing/2014/main" id="{2D081DCE-F9CB-905E-D8A3-FD0DA4EBAE06}"/>
              </a:ext>
            </a:extLst>
          </p:cNvPr>
          <p:cNvSpPr/>
          <p:nvPr/>
        </p:nvSpPr>
        <p:spPr>
          <a:xfrm>
            <a:off x="4618693" y="2545775"/>
            <a:ext cx="149836" cy="5017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31" name="Gruppieren 30">
            <a:extLst>
              <a:ext uri="{FF2B5EF4-FFF2-40B4-BE49-F238E27FC236}">
                <a16:creationId xmlns:a16="http://schemas.microsoft.com/office/drawing/2014/main" id="{B6B5CFC0-99C7-039D-1855-FEE8C030B209}"/>
              </a:ext>
            </a:extLst>
          </p:cNvPr>
          <p:cNvGrpSpPr/>
          <p:nvPr/>
        </p:nvGrpSpPr>
        <p:grpSpPr>
          <a:xfrm>
            <a:off x="4108432" y="1601611"/>
            <a:ext cx="604068" cy="1483596"/>
            <a:chOff x="4122229" y="1607940"/>
            <a:chExt cx="604068" cy="1483596"/>
          </a:xfrm>
        </p:grpSpPr>
        <p:graphicFrame>
          <p:nvGraphicFramePr>
            <p:cNvPr id="7" name="Objekt 6">
              <a:extLst>
                <a:ext uri="{FF2B5EF4-FFF2-40B4-BE49-F238E27FC236}">
                  <a16:creationId xmlns:a16="http://schemas.microsoft.com/office/drawing/2014/main" id="{C984CF22-EB10-F193-1EC4-A3DB64CD2640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760661167"/>
                </p:ext>
              </p:extLst>
            </p:nvPr>
          </p:nvGraphicFramePr>
          <p:xfrm>
            <a:off x="4122229" y="1607940"/>
            <a:ext cx="604068" cy="14835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ChemSketch" r:id="rId4" imgW="197941" imgH="487680" progId="ACD.ChemSketch.20">
                    <p:embed/>
                  </p:oleObj>
                </mc:Choice>
                <mc:Fallback>
                  <p:oleObj name="ChemSketch" r:id="rId4" imgW="197941" imgH="487680" progId="ACD.ChemSketch.20">
                    <p:embed/>
                    <p:pic>
                      <p:nvPicPr>
                        <p:cNvPr id="7" name="Objekt 6">
                          <a:extLst>
                            <a:ext uri="{FF2B5EF4-FFF2-40B4-BE49-F238E27FC236}">
                              <a16:creationId xmlns:a16="http://schemas.microsoft.com/office/drawing/2014/main" id="{C984CF22-EB10-F193-1EC4-A3DB64CD2640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4122229" y="1607940"/>
                          <a:ext cx="604068" cy="1483596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0" name="Rechteck 29">
              <a:extLst>
                <a:ext uri="{FF2B5EF4-FFF2-40B4-BE49-F238E27FC236}">
                  <a16:creationId xmlns:a16="http://schemas.microsoft.com/office/drawing/2014/main" id="{54C329A3-508B-5250-71C2-C9D5E18FD27E}"/>
                </a:ext>
              </a:extLst>
            </p:cNvPr>
            <p:cNvSpPr/>
            <p:nvPr/>
          </p:nvSpPr>
          <p:spPr>
            <a:xfrm>
              <a:off x="4265712" y="2064379"/>
              <a:ext cx="203574" cy="57071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cxnSp>
        <p:nvCxnSpPr>
          <p:cNvPr id="29" name="Gerader Verbinder 28">
            <a:extLst>
              <a:ext uri="{FF2B5EF4-FFF2-40B4-BE49-F238E27FC236}">
                <a16:creationId xmlns:a16="http://schemas.microsoft.com/office/drawing/2014/main" id="{DF15AF49-4AA1-D64D-24B7-47D68784C27D}"/>
              </a:ext>
            </a:extLst>
          </p:cNvPr>
          <p:cNvCxnSpPr/>
          <p:nvPr/>
        </p:nvCxnSpPr>
        <p:spPr>
          <a:xfrm>
            <a:off x="4220778" y="2143092"/>
            <a:ext cx="406969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Rechteck 31">
            <a:extLst>
              <a:ext uri="{FF2B5EF4-FFF2-40B4-BE49-F238E27FC236}">
                <a16:creationId xmlns:a16="http://schemas.microsoft.com/office/drawing/2014/main" id="{FC6642D1-E104-FC5A-B064-BEFE84BCDFEE}"/>
              </a:ext>
            </a:extLst>
          </p:cNvPr>
          <p:cNvSpPr/>
          <p:nvPr/>
        </p:nvSpPr>
        <p:spPr>
          <a:xfrm flipH="1">
            <a:off x="4072276" y="2567166"/>
            <a:ext cx="143610" cy="46046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" name="Rechteck 32">
            <a:extLst>
              <a:ext uri="{FF2B5EF4-FFF2-40B4-BE49-F238E27FC236}">
                <a16:creationId xmlns:a16="http://schemas.microsoft.com/office/drawing/2014/main" id="{891ED79D-490D-C276-5AC0-D8E891EB55BF}"/>
              </a:ext>
            </a:extLst>
          </p:cNvPr>
          <p:cNvSpPr/>
          <p:nvPr/>
        </p:nvSpPr>
        <p:spPr>
          <a:xfrm>
            <a:off x="4634887" y="2539191"/>
            <a:ext cx="149836" cy="4577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27" name="Gerader Verbinder 26">
            <a:extLst>
              <a:ext uri="{FF2B5EF4-FFF2-40B4-BE49-F238E27FC236}">
                <a16:creationId xmlns:a16="http://schemas.microsoft.com/office/drawing/2014/main" id="{7C800F93-363F-94ED-52BB-A6DF97298D83}"/>
              </a:ext>
            </a:extLst>
          </p:cNvPr>
          <p:cNvCxnSpPr>
            <a:cxnSpLocks/>
          </p:cNvCxnSpPr>
          <p:nvPr/>
        </p:nvCxnSpPr>
        <p:spPr>
          <a:xfrm flipV="1">
            <a:off x="3978213" y="2493754"/>
            <a:ext cx="288032" cy="288032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Gerader Verbinder 27">
            <a:extLst>
              <a:ext uri="{FF2B5EF4-FFF2-40B4-BE49-F238E27FC236}">
                <a16:creationId xmlns:a16="http://schemas.microsoft.com/office/drawing/2014/main" id="{6D1D95C4-DD08-C402-A07F-F20E9BC67437}"/>
              </a:ext>
            </a:extLst>
          </p:cNvPr>
          <p:cNvCxnSpPr>
            <a:cxnSpLocks/>
          </p:cNvCxnSpPr>
          <p:nvPr/>
        </p:nvCxnSpPr>
        <p:spPr>
          <a:xfrm>
            <a:off x="4504183" y="2480601"/>
            <a:ext cx="285317" cy="329134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Rechteck 33">
            <a:extLst>
              <a:ext uri="{FF2B5EF4-FFF2-40B4-BE49-F238E27FC236}">
                <a16:creationId xmlns:a16="http://schemas.microsoft.com/office/drawing/2014/main" id="{5AF15B03-D711-6037-D7B0-27A8ABED2C9D}"/>
              </a:ext>
            </a:extLst>
          </p:cNvPr>
          <p:cNvSpPr/>
          <p:nvPr/>
        </p:nvSpPr>
        <p:spPr>
          <a:xfrm>
            <a:off x="4220778" y="3027627"/>
            <a:ext cx="406969" cy="789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924665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8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0" grpId="0"/>
      <p:bldP spid="22" grpId="0"/>
      <p:bldP spid="26" grpId="0" animBg="1"/>
      <p:bldP spid="32" grpId="0" animBg="1"/>
      <p:bldP spid="33" grpId="0" animBg="1"/>
      <p:bldP spid="3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A91069-E048-F5F1-79E7-6A2EBE794A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3E6610C5-A9B6-A72D-CD20-70A197B68A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6103" y="414908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C2979795-6ED9-B689-90FE-FA50AD7855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9687" y="88953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C0870CE5-C59A-91E8-6A8E-01DE267105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4048" y="236488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C85592D2-6B26-E4C3-0ED1-1CA65DB867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98090" y="618726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12" name="Rectangle 10">
            <a:extLst>
              <a:ext uri="{FF2B5EF4-FFF2-40B4-BE49-F238E27FC236}">
                <a16:creationId xmlns:a16="http://schemas.microsoft.com/office/drawing/2014/main" id="{037594E6-C21B-E7E7-9BF3-AB7B377524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6039" y="56671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14" name="Rectangle 12">
            <a:extLst>
              <a:ext uri="{FF2B5EF4-FFF2-40B4-BE49-F238E27FC236}">
                <a16:creationId xmlns:a16="http://schemas.microsoft.com/office/drawing/2014/main" id="{169FD498-D0A4-FB87-AA30-69D40E8854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2880" y="2888671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graphicFrame>
        <p:nvGraphicFramePr>
          <p:cNvPr id="9" name="Objekt 8">
            <a:extLst>
              <a:ext uri="{FF2B5EF4-FFF2-40B4-BE49-F238E27FC236}">
                <a16:creationId xmlns:a16="http://schemas.microsoft.com/office/drawing/2014/main" id="{4571C169-D223-4E2E-439B-68178DF07A7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59832" y="3036752"/>
          <a:ext cx="2660517" cy="1874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emSketch" r:id="rId3" imgW="822960" imgH="579321" progId="ACD.ChemSketch.20">
                  <p:embed/>
                </p:oleObj>
              </mc:Choice>
              <mc:Fallback>
                <p:oleObj name="ChemSketch" r:id="rId3" imgW="822960" imgH="579321" progId="ACD.ChemSketch.20">
                  <p:embed/>
                  <p:pic>
                    <p:nvPicPr>
                      <p:cNvPr id="9" name="Objekt 8">
                        <a:extLst>
                          <a:ext uri="{FF2B5EF4-FFF2-40B4-BE49-F238E27FC236}">
                            <a16:creationId xmlns:a16="http://schemas.microsoft.com/office/drawing/2014/main" id="{4571C169-D223-4E2E-439B-68178DF07A7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059832" y="3036752"/>
                        <a:ext cx="2660517" cy="18746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hteck 17">
            <a:extLst>
              <a:ext uri="{FF2B5EF4-FFF2-40B4-BE49-F238E27FC236}">
                <a16:creationId xmlns:a16="http://schemas.microsoft.com/office/drawing/2014/main" id="{A876710F-CE37-A92E-FF85-60D2300F53E0}"/>
              </a:ext>
            </a:extLst>
          </p:cNvPr>
          <p:cNvSpPr/>
          <p:nvPr/>
        </p:nvSpPr>
        <p:spPr>
          <a:xfrm>
            <a:off x="3779912" y="3861048"/>
            <a:ext cx="1224136" cy="966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40BBD8D5-8BE7-3E47-7AE2-5A0DCAD49887}"/>
              </a:ext>
            </a:extLst>
          </p:cNvPr>
          <p:cNvSpPr txBox="1"/>
          <p:nvPr/>
        </p:nvSpPr>
        <p:spPr>
          <a:xfrm>
            <a:off x="4731788" y="1142861"/>
            <a:ext cx="4716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dirty="0"/>
              <a:t>-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06F62F68-2F19-F37C-9AB6-AFA021545920}"/>
              </a:ext>
            </a:extLst>
          </p:cNvPr>
          <p:cNvSpPr txBox="1"/>
          <p:nvPr/>
        </p:nvSpPr>
        <p:spPr>
          <a:xfrm>
            <a:off x="4710740" y="2131554"/>
            <a:ext cx="4716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/>
              <a:t>+</a:t>
            </a:r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132E893A-9358-0A4A-EBE3-CB6185BC0DDC}"/>
              </a:ext>
            </a:extLst>
          </p:cNvPr>
          <p:cNvSpPr/>
          <p:nvPr/>
        </p:nvSpPr>
        <p:spPr>
          <a:xfrm>
            <a:off x="4110361" y="3054154"/>
            <a:ext cx="563423" cy="868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EA1C446E-1A36-7414-3145-AEE4211AFD0D}"/>
              </a:ext>
            </a:extLst>
          </p:cNvPr>
          <p:cNvSpPr/>
          <p:nvPr/>
        </p:nvSpPr>
        <p:spPr>
          <a:xfrm>
            <a:off x="4124363" y="2567166"/>
            <a:ext cx="125241" cy="5017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27" name="Gerader Verbinder 26">
            <a:extLst>
              <a:ext uri="{FF2B5EF4-FFF2-40B4-BE49-F238E27FC236}">
                <a16:creationId xmlns:a16="http://schemas.microsoft.com/office/drawing/2014/main" id="{80F5E26D-6891-CA8E-F2A0-5F81853EA5E1}"/>
              </a:ext>
            </a:extLst>
          </p:cNvPr>
          <p:cNvCxnSpPr>
            <a:cxnSpLocks/>
          </p:cNvCxnSpPr>
          <p:nvPr/>
        </p:nvCxnSpPr>
        <p:spPr>
          <a:xfrm flipV="1">
            <a:off x="3995936" y="2493754"/>
            <a:ext cx="288032" cy="288032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Gerader Verbinder 27">
            <a:extLst>
              <a:ext uri="{FF2B5EF4-FFF2-40B4-BE49-F238E27FC236}">
                <a16:creationId xmlns:a16="http://schemas.microsoft.com/office/drawing/2014/main" id="{4A4A5D7D-F2AA-2269-4A6C-AABADAC12F7B}"/>
              </a:ext>
            </a:extLst>
          </p:cNvPr>
          <p:cNvCxnSpPr>
            <a:cxnSpLocks/>
          </p:cNvCxnSpPr>
          <p:nvPr/>
        </p:nvCxnSpPr>
        <p:spPr>
          <a:xfrm>
            <a:off x="4521906" y="2480601"/>
            <a:ext cx="285317" cy="329134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Gerader Verbinder 28">
            <a:extLst>
              <a:ext uri="{FF2B5EF4-FFF2-40B4-BE49-F238E27FC236}">
                <a16:creationId xmlns:a16="http://schemas.microsoft.com/office/drawing/2014/main" id="{7DA378D0-13AC-E94A-9B64-5EFB27D0FB81}"/>
              </a:ext>
            </a:extLst>
          </p:cNvPr>
          <p:cNvCxnSpPr/>
          <p:nvPr/>
        </p:nvCxnSpPr>
        <p:spPr>
          <a:xfrm>
            <a:off x="4229447" y="2131554"/>
            <a:ext cx="406969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Gerader Verbinder 10">
            <a:extLst>
              <a:ext uri="{FF2B5EF4-FFF2-40B4-BE49-F238E27FC236}">
                <a16:creationId xmlns:a16="http://schemas.microsoft.com/office/drawing/2014/main" id="{6D268BC3-7534-0F40-3D65-40F961B5F52A}"/>
              </a:ext>
            </a:extLst>
          </p:cNvPr>
          <p:cNvCxnSpPr>
            <a:cxnSpLocks/>
          </p:cNvCxnSpPr>
          <p:nvPr/>
        </p:nvCxnSpPr>
        <p:spPr>
          <a:xfrm flipV="1">
            <a:off x="3827650" y="3118379"/>
            <a:ext cx="456082" cy="551255"/>
          </a:xfrm>
          <a:prstGeom prst="line">
            <a:avLst/>
          </a:prstGeom>
          <a:ln w="28575"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Gerader Verbinder 14">
            <a:extLst>
              <a:ext uri="{FF2B5EF4-FFF2-40B4-BE49-F238E27FC236}">
                <a16:creationId xmlns:a16="http://schemas.microsoft.com/office/drawing/2014/main" id="{4AD01EA2-D535-133F-13C7-7F38D1DF4761}"/>
              </a:ext>
            </a:extLst>
          </p:cNvPr>
          <p:cNvCxnSpPr>
            <a:cxnSpLocks/>
          </p:cNvCxnSpPr>
          <p:nvPr/>
        </p:nvCxnSpPr>
        <p:spPr>
          <a:xfrm flipH="1" flipV="1">
            <a:off x="4592825" y="3175841"/>
            <a:ext cx="470560" cy="520655"/>
          </a:xfrm>
          <a:prstGeom prst="line">
            <a:avLst/>
          </a:prstGeom>
          <a:ln w="28575"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Gerader Verbinder 34">
            <a:extLst>
              <a:ext uri="{FF2B5EF4-FFF2-40B4-BE49-F238E27FC236}">
                <a16:creationId xmlns:a16="http://schemas.microsoft.com/office/drawing/2014/main" id="{9C19C4FD-6AD8-E050-4CA9-55F27278550A}"/>
              </a:ext>
            </a:extLst>
          </p:cNvPr>
          <p:cNvCxnSpPr>
            <a:cxnSpLocks/>
          </p:cNvCxnSpPr>
          <p:nvPr/>
        </p:nvCxnSpPr>
        <p:spPr>
          <a:xfrm flipV="1">
            <a:off x="3846356" y="3045361"/>
            <a:ext cx="294043" cy="600674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Gerader Verbinder 35">
            <a:extLst>
              <a:ext uri="{FF2B5EF4-FFF2-40B4-BE49-F238E27FC236}">
                <a16:creationId xmlns:a16="http://schemas.microsoft.com/office/drawing/2014/main" id="{D0DB3690-EBE1-A8EA-2F47-A36455C7A77E}"/>
              </a:ext>
            </a:extLst>
          </p:cNvPr>
          <p:cNvCxnSpPr>
            <a:cxnSpLocks/>
          </p:cNvCxnSpPr>
          <p:nvPr/>
        </p:nvCxnSpPr>
        <p:spPr>
          <a:xfrm flipH="1" flipV="1">
            <a:off x="4725679" y="3053224"/>
            <a:ext cx="333735" cy="622065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" name="Textfeld 38">
            <a:extLst>
              <a:ext uri="{FF2B5EF4-FFF2-40B4-BE49-F238E27FC236}">
                <a16:creationId xmlns:a16="http://schemas.microsoft.com/office/drawing/2014/main" id="{3C68513B-E0E2-A9BF-ABA4-EE12A40D423B}"/>
              </a:ext>
            </a:extLst>
          </p:cNvPr>
          <p:cNvSpPr txBox="1"/>
          <p:nvPr/>
        </p:nvSpPr>
        <p:spPr>
          <a:xfrm>
            <a:off x="4135413" y="2476782"/>
            <a:ext cx="5950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Br</a:t>
            </a:r>
          </a:p>
        </p:txBody>
      </p:sp>
      <p:sp>
        <p:nvSpPr>
          <p:cNvPr id="40" name="Textfeld 39">
            <a:extLst>
              <a:ext uri="{FF2B5EF4-FFF2-40B4-BE49-F238E27FC236}">
                <a16:creationId xmlns:a16="http://schemas.microsoft.com/office/drawing/2014/main" id="{156F9EDE-74BD-3981-2CAF-51AB2655D8B8}"/>
              </a:ext>
            </a:extLst>
          </p:cNvPr>
          <p:cNvSpPr txBox="1"/>
          <p:nvPr/>
        </p:nvSpPr>
        <p:spPr>
          <a:xfrm>
            <a:off x="4147141" y="1574708"/>
            <a:ext cx="5950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Br</a:t>
            </a:r>
          </a:p>
        </p:txBody>
      </p:sp>
      <p:cxnSp>
        <p:nvCxnSpPr>
          <p:cNvPr id="41" name="Gerader Verbinder 40">
            <a:extLst>
              <a:ext uri="{FF2B5EF4-FFF2-40B4-BE49-F238E27FC236}">
                <a16:creationId xmlns:a16="http://schemas.microsoft.com/office/drawing/2014/main" id="{3784FB9A-017F-5559-6AD7-07229965FD26}"/>
              </a:ext>
            </a:extLst>
          </p:cNvPr>
          <p:cNvCxnSpPr/>
          <p:nvPr/>
        </p:nvCxnSpPr>
        <p:spPr>
          <a:xfrm>
            <a:off x="4229447" y="1628800"/>
            <a:ext cx="406969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Gerader Verbinder 41">
            <a:extLst>
              <a:ext uri="{FF2B5EF4-FFF2-40B4-BE49-F238E27FC236}">
                <a16:creationId xmlns:a16="http://schemas.microsoft.com/office/drawing/2014/main" id="{2D611509-5598-45A5-09CE-0B4171079FAD}"/>
              </a:ext>
            </a:extLst>
          </p:cNvPr>
          <p:cNvCxnSpPr>
            <a:cxnSpLocks/>
          </p:cNvCxnSpPr>
          <p:nvPr/>
        </p:nvCxnSpPr>
        <p:spPr>
          <a:xfrm>
            <a:off x="4147141" y="1692253"/>
            <a:ext cx="0" cy="373938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Gerader Verbinder 44">
            <a:extLst>
              <a:ext uri="{FF2B5EF4-FFF2-40B4-BE49-F238E27FC236}">
                <a16:creationId xmlns:a16="http://schemas.microsoft.com/office/drawing/2014/main" id="{BB9B98B2-DCCD-D8A8-22DB-C4A11AF268F2}"/>
              </a:ext>
            </a:extLst>
          </p:cNvPr>
          <p:cNvCxnSpPr>
            <a:cxnSpLocks/>
          </p:cNvCxnSpPr>
          <p:nvPr/>
        </p:nvCxnSpPr>
        <p:spPr>
          <a:xfrm>
            <a:off x="4730448" y="1692253"/>
            <a:ext cx="0" cy="373938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0512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2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5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466158-E25E-FE19-E364-1CD7CEE34E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kt 8">
            <a:extLst>
              <a:ext uri="{FF2B5EF4-FFF2-40B4-BE49-F238E27FC236}">
                <a16:creationId xmlns:a16="http://schemas.microsoft.com/office/drawing/2014/main" id="{DFE65298-D000-4F4D-76AE-550A484E5E9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59832" y="3036752"/>
          <a:ext cx="2660517" cy="1874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emSketch" r:id="rId3" imgW="822960" imgH="579321" progId="ACD.ChemSketch.20">
                  <p:embed/>
                </p:oleObj>
              </mc:Choice>
              <mc:Fallback>
                <p:oleObj name="ChemSketch" r:id="rId3" imgW="822960" imgH="579321" progId="ACD.ChemSketch.20">
                  <p:embed/>
                  <p:pic>
                    <p:nvPicPr>
                      <p:cNvPr id="9" name="Objekt 8">
                        <a:extLst>
                          <a:ext uri="{FF2B5EF4-FFF2-40B4-BE49-F238E27FC236}">
                            <a16:creationId xmlns:a16="http://schemas.microsoft.com/office/drawing/2014/main" id="{DFE65298-D000-4F4D-76AE-550A484E5E9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059832" y="3036752"/>
                        <a:ext cx="2660517" cy="18746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2">
            <a:extLst>
              <a:ext uri="{FF2B5EF4-FFF2-40B4-BE49-F238E27FC236}">
                <a16:creationId xmlns:a16="http://schemas.microsoft.com/office/drawing/2014/main" id="{C63CDD4B-18E2-BEBF-CCAF-37A0AC3104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6103" y="414908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AFA6C45C-06FC-84F6-4F6F-C46C46CF51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9687" y="88953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0CB3B9A9-2696-42DB-BAE1-25C2E45BB3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4048" y="236488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61DF6898-4B28-0946-DDF6-599FBA3A7B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98090" y="618726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12" name="Rectangle 10">
            <a:extLst>
              <a:ext uri="{FF2B5EF4-FFF2-40B4-BE49-F238E27FC236}">
                <a16:creationId xmlns:a16="http://schemas.microsoft.com/office/drawing/2014/main" id="{E7A0226A-CD55-9C6E-452D-D6C95639E8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6039" y="56671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14" name="Rectangle 12">
            <a:extLst>
              <a:ext uri="{FF2B5EF4-FFF2-40B4-BE49-F238E27FC236}">
                <a16:creationId xmlns:a16="http://schemas.microsoft.com/office/drawing/2014/main" id="{BE043291-E7FB-4E6C-2D07-B685F1989D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2880" y="2888671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60BA0CC2-06F6-3049-77D9-E4F692B6386E}"/>
              </a:ext>
            </a:extLst>
          </p:cNvPr>
          <p:cNvSpPr/>
          <p:nvPr/>
        </p:nvSpPr>
        <p:spPr>
          <a:xfrm>
            <a:off x="3779912" y="3861048"/>
            <a:ext cx="1224136" cy="966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716565FA-9F15-FEA9-6020-2E0A5E6611C8}"/>
              </a:ext>
            </a:extLst>
          </p:cNvPr>
          <p:cNvSpPr/>
          <p:nvPr/>
        </p:nvSpPr>
        <p:spPr>
          <a:xfrm>
            <a:off x="4110361" y="3054154"/>
            <a:ext cx="563423" cy="868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5FC468D4-96D8-6650-79B9-1F6A75B3C720}"/>
              </a:ext>
            </a:extLst>
          </p:cNvPr>
          <p:cNvSpPr/>
          <p:nvPr/>
        </p:nvSpPr>
        <p:spPr>
          <a:xfrm>
            <a:off x="4124363" y="2567166"/>
            <a:ext cx="125241" cy="5017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Rechteck 25">
            <a:extLst>
              <a:ext uri="{FF2B5EF4-FFF2-40B4-BE49-F238E27FC236}">
                <a16:creationId xmlns:a16="http://schemas.microsoft.com/office/drawing/2014/main" id="{785720E2-7A7E-3D16-B866-D512BE1CAD77}"/>
              </a:ext>
            </a:extLst>
          </p:cNvPr>
          <p:cNvSpPr/>
          <p:nvPr/>
        </p:nvSpPr>
        <p:spPr>
          <a:xfrm>
            <a:off x="4636416" y="2545775"/>
            <a:ext cx="149836" cy="5017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27" name="Gerader Verbinder 26">
            <a:extLst>
              <a:ext uri="{FF2B5EF4-FFF2-40B4-BE49-F238E27FC236}">
                <a16:creationId xmlns:a16="http://schemas.microsoft.com/office/drawing/2014/main" id="{9EE20A29-79F8-B621-8190-2AA58004B957}"/>
              </a:ext>
            </a:extLst>
          </p:cNvPr>
          <p:cNvCxnSpPr>
            <a:cxnSpLocks/>
          </p:cNvCxnSpPr>
          <p:nvPr/>
        </p:nvCxnSpPr>
        <p:spPr>
          <a:xfrm flipV="1">
            <a:off x="3995936" y="2493754"/>
            <a:ext cx="288032" cy="288032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Gerader Verbinder 27">
            <a:extLst>
              <a:ext uri="{FF2B5EF4-FFF2-40B4-BE49-F238E27FC236}">
                <a16:creationId xmlns:a16="http://schemas.microsoft.com/office/drawing/2014/main" id="{7CFEA617-5CB0-D51C-C61C-9235B2341887}"/>
              </a:ext>
            </a:extLst>
          </p:cNvPr>
          <p:cNvCxnSpPr>
            <a:cxnSpLocks/>
          </p:cNvCxnSpPr>
          <p:nvPr/>
        </p:nvCxnSpPr>
        <p:spPr>
          <a:xfrm>
            <a:off x="4521906" y="2480601"/>
            <a:ext cx="285317" cy="329134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Gerader Verbinder 10">
            <a:extLst>
              <a:ext uri="{FF2B5EF4-FFF2-40B4-BE49-F238E27FC236}">
                <a16:creationId xmlns:a16="http://schemas.microsoft.com/office/drawing/2014/main" id="{140B8B71-B7F2-9045-EF75-33C83D27DDCF}"/>
              </a:ext>
            </a:extLst>
          </p:cNvPr>
          <p:cNvCxnSpPr>
            <a:cxnSpLocks/>
          </p:cNvCxnSpPr>
          <p:nvPr/>
        </p:nvCxnSpPr>
        <p:spPr>
          <a:xfrm flipV="1">
            <a:off x="3827650" y="3175841"/>
            <a:ext cx="509369" cy="493793"/>
          </a:xfrm>
          <a:prstGeom prst="line">
            <a:avLst/>
          </a:prstGeom>
          <a:ln w="28575"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Gerader Verbinder 14">
            <a:extLst>
              <a:ext uri="{FF2B5EF4-FFF2-40B4-BE49-F238E27FC236}">
                <a16:creationId xmlns:a16="http://schemas.microsoft.com/office/drawing/2014/main" id="{448782A5-4034-CBA0-42F2-C4081D0CE2E6}"/>
              </a:ext>
            </a:extLst>
          </p:cNvPr>
          <p:cNvCxnSpPr>
            <a:cxnSpLocks/>
          </p:cNvCxnSpPr>
          <p:nvPr/>
        </p:nvCxnSpPr>
        <p:spPr>
          <a:xfrm flipH="1" flipV="1">
            <a:off x="4592825" y="3175841"/>
            <a:ext cx="470560" cy="520655"/>
          </a:xfrm>
          <a:prstGeom prst="line">
            <a:avLst/>
          </a:prstGeom>
          <a:ln w="28575"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" name="Textfeld 38">
            <a:extLst>
              <a:ext uri="{FF2B5EF4-FFF2-40B4-BE49-F238E27FC236}">
                <a16:creationId xmlns:a16="http://schemas.microsoft.com/office/drawing/2014/main" id="{0FDDD743-9FC9-10E4-6456-AE8C1032D6E2}"/>
              </a:ext>
            </a:extLst>
          </p:cNvPr>
          <p:cNvSpPr txBox="1"/>
          <p:nvPr/>
        </p:nvSpPr>
        <p:spPr>
          <a:xfrm>
            <a:off x="4135413" y="2476782"/>
            <a:ext cx="5950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Br</a:t>
            </a:r>
          </a:p>
        </p:txBody>
      </p: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8BE7C5BE-2A22-8D51-45ED-C15BF5DBB4C0}"/>
              </a:ext>
            </a:extLst>
          </p:cNvPr>
          <p:cNvGrpSpPr/>
          <p:nvPr/>
        </p:nvGrpSpPr>
        <p:grpSpPr>
          <a:xfrm>
            <a:off x="4147141" y="1142861"/>
            <a:ext cx="1056325" cy="1016622"/>
            <a:chOff x="4201426" y="1142861"/>
            <a:chExt cx="1056325" cy="1016622"/>
          </a:xfrm>
        </p:grpSpPr>
        <p:sp>
          <p:nvSpPr>
            <p:cNvPr id="20" name="Textfeld 19">
              <a:extLst>
                <a:ext uri="{FF2B5EF4-FFF2-40B4-BE49-F238E27FC236}">
                  <a16:creationId xmlns:a16="http://schemas.microsoft.com/office/drawing/2014/main" id="{31BE6DCE-8506-ECAA-24B7-137EAF8685C0}"/>
                </a:ext>
              </a:extLst>
            </p:cNvPr>
            <p:cNvSpPr txBox="1"/>
            <p:nvPr/>
          </p:nvSpPr>
          <p:spPr>
            <a:xfrm>
              <a:off x="4786073" y="1142861"/>
              <a:ext cx="47167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5400" dirty="0"/>
                <a:t>-</a:t>
              </a:r>
            </a:p>
          </p:txBody>
        </p:sp>
        <p:grpSp>
          <p:nvGrpSpPr>
            <p:cNvPr id="3" name="Gruppieren 2">
              <a:extLst>
                <a:ext uri="{FF2B5EF4-FFF2-40B4-BE49-F238E27FC236}">
                  <a16:creationId xmlns:a16="http://schemas.microsoft.com/office/drawing/2014/main" id="{532A4FB8-09D8-3EBA-1AC9-AD6F6D89B429}"/>
                </a:ext>
              </a:extLst>
            </p:cNvPr>
            <p:cNvGrpSpPr/>
            <p:nvPr/>
          </p:nvGrpSpPr>
          <p:grpSpPr>
            <a:xfrm>
              <a:off x="4201426" y="1574708"/>
              <a:ext cx="595035" cy="584775"/>
              <a:chOff x="4201426" y="1574708"/>
              <a:chExt cx="595035" cy="584775"/>
            </a:xfrm>
          </p:grpSpPr>
          <p:cxnSp>
            <p:nvCxnSpPr>
              <p:cNvPr id="29" name="Gerader Verbinder 28">
                <a:extLst>
                  <a:ext uri="{FF2B5EF4-FFF2-40B4-BE49-F238E27FC236}">
                    <a16:creationId xmlns:a16="http://schemas.microsoft.com/office/drawing/2014/main" id="{F55F18E9-FEA6-D640-01FE-CF759066245A}"/>
                  </a:ext>
                </a:extLst>
              </p:cNvPr>
              <p:cNvCxnSpPr/>
              <p:nvPr/>
            </p:nvCxnSpPr>
            <p:spPr>
              <a:xfrm>
                <a:off x="4283732" y="2131554"/>
                <a:ext cx="406969" cy="0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40" name="Textfeld 39">
                <a:extLst>
                  <a:ext uri="{FF2B5EF4-FFF2-40B4-BE49-F238E27FC236}">
                    <a16:creationId xmlns:a16="http://schemas.microsoft.com/office/drawing/2014/main" id="{487542E9-7060-5B3E-709C-CE3FA5D67770}"/>
                  </a:ext>
                </a:extLst>
              </p:cNvPr>
              <p:cNvSpPr txBox="1"/>
              <p:nvPr/>
            </p:nvSpPr>
            <p:spPr>
              <a:xfrm>
                <a:off x="4201426" y="1574708"/>
                <a:ext cx="595035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Br</a:t>
                </a:r>
              </a:p>
            </p:txBody>
          </p:sp>
          <p:cxnSp>
            <p:nvCxnSpPr>
              <p:cNvPr id="41" name="Gerader Verbinder 40">
                <a:extLst>
                  <a:ext uri="{FF2B5EF4-FFF2-40B4-BE49-F238E27FC236}">
                    <a16:creationId xmlns:a16="http://schemas.microsoft.com/office/drawing/2014/main" id="{0F7E52E5-2C0F-E26E-D841-38CED3965CAA}"/>
                  </a:ext>
                </a:extLst>
              </p:cNvPr>
              <p:cNvCxnSpPr/>
              <p:nvPr/>
            </p:nvCxnSpPr>
            <p:spPr>
              <a:xfrm>
                <a:off x="4283732" y="1628800"/>
                <a:ext cx="406969" cy="0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2" name="Gerader Verbinder 41">
                <a:extLst>
                  <a:ext uri="{FF2B5EF4-FFF2-40B4-BE49-F238E27FC236}">
                    <a16:creationId xmlns:a16="http://schemas.microsoft.com/office/drawing/2014/main" id="{3205C710-D6B7-9158-6504-5830BECA43D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01426" y="1692253"/>
                <a:ext cx="0" cy="373938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5" name="Gerader Verbinder 44">
                <a:extLst>
                  <a:ext uri="{FF2B5EF4-FFF2-40B4-BE49-F238E27FC236}">
                    <a16:creationId xmlns:a16="http://schemas.microsoft.com/office/drawing/2014/main" id="{791B7162-053B-C47C-80F2-7D730BE5ABE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784733" y="1692253"/>
                <a:ext cx="0" cy="373938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22" name="Textfeld 21">
            <a:extLst>
              <a:ext uri="{FF2B5EF4-FFF2-40B4-BE49-F238E27FC236}">
                <a16:creationId xmlns:a16="http://schemas.microsoft.com/office/drawing/2014/main" id="{0A17F9BA-2D25-EC06-CD52-CF586D418905}"/>
              </a:ext>
            </a:extLst>
          </p:cNvPr>
          <p:cNvSpPr txBox="1"/>
          <p:nvPr/>
        </p:nvSpPr>
        <p:spPr>
          <a:xfrm>
            <a:off x="4710740" y="2131554"/>
            <a:ext cx="4716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/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3390952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56 0.00208 L -0.00156 0.00231 C -0.00139 0.00648 -0.00104 0.01111 -0.00069 0.01574 C -0.00052 0.01944 -2.22222E-6 0.02315 -2.22222E-6 0.02708 C -2.22222E-6 0.03912 0.00018 0.05139 -0.00069 0.06343 C -0.00104 0.06806 -0.00625 0.07755 -0.00764 0.08056 C -0.0085 0.08287 -0.00903 0.08542 -0.01024 0.0875 C -0.01198 0.09097 -0.01441 0.09421 -0.01614 0.09769 C -0.01666 0.09884 -0.01736 0.1 -0.01788 0.10116 C -0.01875 0.10324 -0.02205 0.11319 -0.02378 0.11597 C -0.02569 0.11875 -0.02778 0.1213 -0.02986 0.12384 C -0.03073 0.125 -0.03142 0.12639 -0.03246 0.12731 C -0.03715 0.13218 -0.03472 0.1294 -0.03923 0.13542 C -0.03975 0.13681 -0.0401 0.13866 -0.04097 0.13981 C -0.04149 0.14074 -0.04271 0.14051 -0.0434 0.14097 C -0.04583 0.14306 -0.04757 0.14676 -0.05034 0.14792 L -0.05538 0.15023 C -0.05659 0.15185 -0.05989 0.15532 -0.06059 0.1581 C -0.06146 0.16111 -0.06111 0.16458 -0.06232 0.16736 C -0.06267 0.16829 -0.06406 0.16736 -0.06475 0.16736 L -0.06146 0.16505 L -0.06146 0.16528 " pathEditMode="relative" rAng="0" ptsTypes="AAAAAAAAAAAAAAAAAAAAAA">
                                      <p:cBhvr>
                                        <p:cTn id="6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90" y="82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äsentation3" id="{2DBE21CA-9AC7-A946-84E7-9FD882D44474}" vid="{309D6843-C545-1341-AC19-57DAEB019AE3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281</Words>
  <Application>Microsoft Office PowerPoint</Application>
  <PresentationFormat>Bildschirmpräsentation (4:3)</PresentationFormat>
  <Paragraphs>56</Paragraphs>
  <Slides>12</Slides>
  <Notes>5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2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12</vt:i4>
      </vt:variant>
    </vt:vector>
  </HeadingPairs>
  <TitlesOfParts>
    <vt:vector size="19" baseType="lpstr">
      <vt:lpstr>Aptos</vt:lpstr>
      <vt:lpstr>Aptos Display</vt:lpstr>
      <vt:lpstr>Arial</vt:lpstr>
      <vt:lpstr>Calibri</vt:lpstr>
      <vt:lpstr>Larissa</vt:lpstr>
      <vt:lpstr>Office</vt:lpstr>
      <vt:lpstr>ChemSketch</vt:lpstr>
      <vt:lpstr>Animation zum Thema elektrophile Addition 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M58</dc:creator>
  <cp:lastModifiedBy>Regina Eissler</cp:lastModifiedBy>
  <cp:revision>6</cp:revision>
  <dcterms:created xsi:type="dcterms:W3CDTF">2017-02-24T09:21:29Z</dcterms:created>
  <dcterms:modified xsi:type="dcterms:W3CDTF">2025-01-20T13:14:22Z</dcterms:modified>
</cp:coreProperties>
</file>