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2"/>
  </p:notesMasterIdLst>
  <p:sldIdLst>
    <p:sldId id="475" r:id="rId2"/>
    <p:sldId id="257" r:id="rId3"/>
    <p:sldId id="25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81" r:id="rId27"/>
    <p:sldId id="285" r:id="rId28"/>
    <p:sldId id="286" r:id="rId29"/>
    <p:sldId id="288" r:id="rId30"/>
    <p:sldId id="287" r:id="rId31"/>
    <p:sldId id="284" r:id="rId32"/>
    <p:sldId id="289" r:id="rId33"/>
    <p:sldId id="290" r:id="rId34"/>
    <p:sldId id="291" r:id="rId35"/>
    <p:sldId id="292" r:id="rId36"/>
    <p:sldId id="293" r:id="rId37"/>
    <p:sldId id="295" r:id="rId38"/>
    <p:sldId id="294" r:id="rId39"/>
    <p:sldId id="297" r:id="rId40"/>
    <p:sldId id="298" r:id="rId41"/>
    <p:sldId id="296"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4" r:id="rId57"/>
    <p:sldId id="313" r:id="rId58"/>
    <p:sldId id="315" r:id="rId59"/>
    <p:sldId id="317" r:id="rId60"/>
    <p:sldId id="316" r:id="rId61"/>
    <p:sldId id="318" r:id="rId62"/>
    <p:sldId id="319" r:id="rId63"/>
    <p:sldId id="321" r:id="rId64"/>
    <p:sldId id="320" r:id="rId65"/>
    <p:sldId id="322" r:id="rId66"/>
    <p:sldId id="323" r:id="rId67"/>
    <p:sldId id="324" r:id="rId68"/>
    <p:sldId id="325" r:id="rId69"/>
    <p:sldId id="326" r:id="rId70"/>
    <p:sldId id="327" r:id="rId71"/>
    <p:sldId id="328" r:id="rId72"/>
    <p:sldId id="329" r:id="rId73"/>
    <p:sldId id="330" r:id="rId74"/>
    <p:sldId id="334" r:id="rId75"/>
    <p:sldId id="333" r:id="rId76"/>
    <p:sldId id="332" r:id="rId77"/>
    <p:sldId id="331" r:id="rId78"/>
    <p:sldId id="335" r:id="rId79"/>
    <p:sldId id="336" r:id="rId80"/>
    <p:sldId id="337" r:id="rId81"/>
    <p:sldId id="338" r:id="rId82"/>
    <p:sldId id="342" r:id="rId83"/>
    <p:sldId id="341" r:id="rId84"/>
    <p:sldId id="340" r:id="rId85"/>
    <p:sldId id="343" r:id="rId86"/>
    <p:sldId id="344" r:id="rId87"/>
    <p:sldId id="346" r:id="rId88"/>
    <p:sldId id="349" r:id="rId89"/>
    <p:sldId id="347" r:id="rId90"/>
    <p:sldId id="348" r:id="rId91"/>
    <p:sldId id="351" r:id="rId92"/>
    <p:sldId id="350" r:id="rId93"/>
    <p:sldId id="353" r:id="rId94"/>
    <p:sldId id="354" r:id="rId95"/>
    <p:sldId id="355" r:id="rId96"/>
    <p:sldId id="356" r:id="rId97"/>
    <p:sldId id="357" r:id="rId98"/>
    <p:sldId id="365" r:id="rId99"/>
    <p:sldId id="364" r:id="rId100"/>
    <p:sldId id="363" r:id="rId101"/>
    <p:sldId id="362" r:id="rId102"/>
    <p:sldId id="361" r:id="rId103"/>
    <p:sldId id="360" r:id="rId104"/>
    <p:sldId id="359" r:id="rId105"/>
    <p:sldId id="358" r:id="rId106"/>
    <p:sldId id="366" r:id="rId107"/>
    <p:sldId id="367" r:id="rId108"/>
    <p:sldId id="368" r:id="rId109"/>
    <p:sldId id="369" r:id="rId110"/>
    <p:sldId id="371" r:id="rId111"/>
    <p:sldId id="372" r:id="rId112"/>
    <p:sldId id="373" r:id="rId113"/>
    <p:sldId id="374" r:id="rId114"/>
    <p:sldId id="375" r:id="rId115"/>
    <p:sldId id="376" r:id="rId116"/>
    <p:sldId id="377" r:id="rId117"/>
    <p:sldId id="378" r:id="rId118"/>
    <p:sldId id="379" r:id="rId119"/>
    <p:sldId id="380" r:id="rId120"/>
    <p:sldId id="381" r:id="rId121"/>
    <p:sldId id="382" r:id="rId122"/>
    <p:sldId id="383" r:id="rId123"/>
    <p:sldId id="384" r:id="rId124"/>
    <p:sldId id="385" r:id="rId125"/>
    <p:sldId id="386" r:id="rId126"/>
    <p:sldId id="387" r:id="rId127"/>
    <p:sldId id="388" r:id="rId128"/>
    <p:sldId id="389" r:id="rId129"/>
    <p:sldId id="390" r:id="rId130"/>
    <p:sldId id="391" r:id="rId131"/>
    <p:sldId id="392" r:id="rId132"/>
    <p:sldId id="393" r:id="rId133"/>
    <p:sldId id="394" r:id="rId134"/>
    <p:sldId id="395" r:id="rId135"/>
    <p:sldId id="396" r:id="rId136"/>
    <p:sldId id="397" r:id="rId137"/>
    <p:sldId id="398" r:id="rId138"/>
    <p:sldId id="399" r:id="rId139"/>
    <p:sldId id="401" r:id="rId140"/>
    <p:sldId id="400" r:id="rId141"/>
    <p:sldId id="402" r:id="rId142"/>
    <p:sldId id="403" r:id="rId143"/>
    <p:sldId id="404" r:id="rId144"/>
    <p:sldId id="405" r:id="rId145"/>
    <p:sldId id="406" r:id="rId146"/>
    <p:sldId id="407" r:id="rId147"/>
    <p:sldId id="408" r:id="rId148"/>
    <p:sldId id="409" r:id="rId149"/>
    <p:sldId id="410" r:id="rId150"/>
    <p:sldId id="412" r:id="rId151"/>
    <p:sldId id="413" r:id="rId152"/>
    <p:sldId id="414" r:id="rId153"/>
    <p:sldId id="415" r:id="rId154"/>
    <p:sldId id="416" r:id="rId155"/>
    <p:sldId id="417" r:id="rId156"/>
    <p:sldId id="418" r:id="rId157"/>
    <p:sldId id="419" r:id="rId158"/>
    <p:sldId id="420" r:id="rId159"/>
    <p:sldId id="421" r:id="rId160"/>
    <p:sldId id="422" r:id="rId161"/>
    <p:sldId id="423" r:id="rId162"/>
    <p:sldId id="424" r:id="rId163"/>
    <p:sldId id="425" r:id="rId164"/>
    <p:sldId id="426" r:id="rId165"/>
    <p:sldId id="432" r:id="rId166"/>
    <p:sldId id="433" r:id="rId167"/>
    <p:sldId id="434" r:id="rId168"/>
    <p:sldId id="435" r:id="rId169"/>
    <p:sldId id="438" r:id="rId170"/>
    <p:sldId id="437" r:id="rId171"/>
    <p:sldId id="436" r:id="rId172"/>
    <p:sldId id="439" r:id="rId173"/>
    <p:sldId id="440" r:id="rId174"/>
    <p:sldId id="442" r:id="rId175"/>
    <p:sldId id="441" r:id="rId176"/>
    <p:sldId id="443" r:id="rId177"/>
    <p:sldId id="444" r:id="rId178"/>
    <p:sldId id="446" r:id="rId179"/>
    <p:sldId id="445" r:id="rId180"/>
    <p:sldId id="447" r:id="rId181"/>
    <p:sldId id="448" r:id="rId182"/>
    <p:sldId id="449" r:id="rId183"/>
    <p:sldId id="428" r:id="rId184"/>
    <p:sldId id="429" r:id="rId185"/>
    <p:sldId id="430" r:id="rId186"/>
    <p:sldId id="431" r:id="rId187"/>
    <p:sldId id="450" r:id="rId188"/>
    <p:sldId id="451" r:id="rId189"/>
    <p:sldId id="452" r:id="rId190"/>
    <p:sldId id="453" r:id="rId191"/>
    <p:sldId id="454" r:id="rId192"/>
    <p:sldId id="455" r:id="rId193"/>
    <p:sldId id="456" r:id="rId194"/>
    <p:sldId id="457" r:id="rId195"/>
    <p:sldId id="458" r:id="rId196"/>
    <p:sldId id="461" r:id="rId197"/>
    <p:sldId id="459" r:id="rId198"/>
    <p:sldId id="460" r:id="rId199"/>
    <p:sldId id="462" r:id="rId200"/>
    <p:sldId id="463" r:id="rId201"/>
    <p:sldId id="465" r:id="rId202"/>
    <p:sldId id="464" r:id="rId203"/>
    <p:sldId id="466" r:id="rId204"/>
    <p:sldId id="467" r:id="rId205"/>
    <p:sldId id="468" r:id="rId206"/>
    <p:sldId id="469" r:id="rId207"/>
    <p:sldId id="470" r:id="rId208"/>
    <p:sldId id="471" r:id="rId209"/>
    <p:sldId id="472" r:id="rId210"/>
    <p:sldId id="473" r:id="rId2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B14813"/>
    <a:srgbClr val="D7A2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D971CD-BCB9-4850-A5BB-9BDA09C23894}" v="6594" dt="2025-02-13T16:58:44.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microsoft.com/office/2016/11/relationships/changesInfo" Target="changesInfos/changesInfo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microsoft.com/office/2015/10/relationships/revisionInfo" Target="revisionInfo.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notesMaster" Target="notesMasters/notes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 Freytag" userId="ae3f86ce-970e-450f-8a60-dd7675dbe277" providerId="ADAL" clId="{A6693ADF-D750-4F60-8081-528EEEB9EA31}"/>
    <pc:docChg chg="custSel addSld modSld">
      <pc:chgData name="Christoph Freytag" userId="ae3f86ce-970e-450f-8a60-dd7675dbe277" providerId="ADAL" clId="{A6693ADF-D750-4F60-8081-528EEEB9EA31}" dt="2025-02-03T08:48:31.850" v="1782" actId="113"/>
      <pc:docMkLst>
        <pc:docMk/>
      </pc:docMkLst>
      <pc:sldChg chg="addSp modSp mod">
        <pc:chgData name="Christoph Freytag" userId="ae3f86ce-970e-450f-8a60-dd7675dbe277" providerId="ADAL" clId="{A6693ADF-D750-4F60-8081-528EEEB9EA31}" dt="2025-02-03T08:48:31.850" v="1782" actId="113"/>
        <pc:sldMkLst>
          <pc:docMk/>
          <pc:sldMk cId="870807132" sldId="471"/>
        </pc:sldMkLst>
        <pc:spChg chg="mod">
          <ac:chgData name="Christoph Freytag" userId="ae3f86ce-970e-450f-8a60-dd7675dbe277" providerId="ADAL" clId="{A6693ADF-D750-4F60-8081-528EEEB9EA31}" dt="2025-02-03T08:20:18.479" v="110" actId="20577"/>
          <ac:spMkLst>
            <pc:docMk/>
            <pc:sldMk cId="870807132" sldId="471"/>
            <ac:spMk id="2" creationId="{3E41CE61-E324-DFCB-0B03-667F10CFAB39}"/>
          </ac:spMkLst>
        </pc:spChg>
        <pc:spChg chg="mod">
          <ac:chgData name="Christoph Freytag" userId="ae3f86ce-970e-450f-8a60-dd7675dbe277" providerId="ADAL" clId="{A6693ADF-D750-4F60-8081-528EEEB9EA31}" dt="2025-02-03T08:48:31.850" v="1782" actId="113"/>
          <ac:spMkLst>
            <pc:docMk/>
            <pc:sldMk cId="870807132" sldId="471"/>
            <ac:spMk id="3" creationId="{2EA2FF93-EAB3-851E-DA7F-A048113AEE47}"/>
          </ac:spMkLst>
        </pc:spChg>
        <pc:spChg chg="add mod">
          <ac:chgData name="Christoph Freytag" userId="ae3f86ce-970e-450f-8a60-dd7675dbe277" providerId="ADAL" clId="{A6693ADF-D750-4F60-8081-528EEEB9EA31}" dt="2025-02-03T08:47:27.231" v="1780" actId="1037"/>
          <ac:spMkLst>
            <pc:docMk/>
            <pc:sldMk cId="870807132" sldId="471"/>
            <ac:spMk id="6" creationId="{52BD9DB1-DE83-3669-8788-B3E1B2C3DD1A}"/>
          </ac:spMkLst>
        </pc:spChg>
        <pc:picChg chg="add mod">
          <ac:chgData name="Christoph Freytag" userId="ae3f86ce-970e-450f-8a60-dd7675dbe277" providerId="ADAL" clId="{A6693ADF-D750-4F60-8081-528EEEB9EA31}" dt="2025-02-03T08:47:10.232" v="1771" actId="14100"/>
          <ac:picMkLst>
            <pc:docMk/>
            <pc:sldMk cId="870807132" sldId="471"/>
            <ac:picMk id="5" creationId="{5AD6A72B-C269-EADB-86B4-9C5BAF2BD234}"/>
          </ac:picMkLst>
        </pc:picChg>
      </pc:sldChg>
      <pc:sldChg chg="modSp new mod">
        <pc:chgData name="Christoph Freytag" userId="ae3f86ce-970e-450f-8a60-dd7675dbe277" providerId="ADAL" clId="{A6693ADF-D750-4F60-8081-528EEEB9EA31}" dt="2025-02-03T08:20:03.882" v="79" actId="20577"/>
        <pc:sldMkLst>
          <pc:docMk/>
          <pc:sldMk cId="54459050" sldId="472"/>
        </pc:sldMkLst>
        <pc:spChg chg="mod">
          <ac:chgData name="Christoph Freytag" userId="ae3f86ce-970e-450f-8a60-dd7675dbe277" providerId="ADAL" clId="{A6693ADF-D750-4F60-8081-528EEEB9EA31}" dt="2025-02-03T08:20:03.882" v="79" actId="20577"/>
          <ac:spMkLst>
            <pc:docMk/>
            <pc:sldMk cId="54459050" sldId="472"/>
            <ac:spMk id="2" creationId="{94FE71AA-1C63-366D-A5FF-698667C8D9C1}"/>
          </ac:spMkLst>
        </pc:spChg>
      </pc:sldChg>
      <pc:sldChg chg="modSp new mod">
        <pc:chgData name="Christoph Freytag" userId="ae3f86ce-970e-450f-8a60-dd7675dbe277" providerId="ADAL" clId="{A6693ADF-D750-4F60-8081-528EEEB9EA31}" dt="2025-02-03T08:19:51.107" v="31" actId="20577"/>
        <pc:sldMkLst>
          <pc:docMk/>
          <pc:sldMk cId="2935089878" sldId="473"/>
        </pc:sldMkLst>
        <pc:spChg chg="mod">
          <ac:chgData name="Christoph Freytag" userId="ae3f86ce-970e-450f-8a60-dd7675dbe277" providerId="ADAL" clId="{A6693ADF-D750-4F60-8081-528EEEB9EA31}" dt="2025-02-03T08:19:51.107" v="31" actId="20577"/>
          <ac:spMkLst>
            <pc:docMk/>
            <pc:sldMk cId="2935089878" sldId="473"/>
            <ac:spMk id="2" creationId="{4391BD25-D2D7-7B7D-6A32-F9157DFE5D26}"/>
          </ac:spMkLst>
        </pc:spChg>
      </pc:sldChg>
    </pc:docChg>
  </pc:docChgLst>
  <pc:docChgLst>
    <pc:chgData name="Christoph Freytag" userId="ae3f86ce-970e-450f-8a60-dd7675dbe277" providerId="ADAL" clId="{C5D971CD-BCB9-4850-A5BB-9BDA09C23894}"/>
    <pc:docChg chg="undo redo custSel addSld delSld modSld sldOrd">
      <pc:chgData name="Christoph Freytag" userId="ae3f86ce-970e-450f-8a60-dd7675dbe277" providerId="ADAL" clId="{C5D971CD-BCB9-4850-A5BB-9BDA09C23894}" dt="2025-02-14T17:49:04.323" v="10786" actId="20577"/>
      <pc:docMkLst>
        <pc:docMk/>
      </pc:docMkLst>
      <pc:sldChg chg="addSp modSp mod modNotesTx">
        <pc:chgData name="Christoph Freytag" userId="ae3f86ce-970e-450f-8a60-dd7675dbe277" providerId="ADAL" clId="{C5D971CD-BCB9-4850-A5BB-9BDA09C23894}" dt="2025-02-03T21:56:49.241" v="9393" actId="20577"/>
        <pc:sldMkLst>
          <pc:docMk/>
          <pc:sldMk cId="3755596633" sldId="256"/>
        </pc:sldMkLst>
        <pc:spChg chg="add mod">
          <ac:chgData name="Christoph Freytag" userId="ae3f86ce-970e-450f-8a60-dd7675dbe277" providerId="ADAL" clId="{C5D971CD-BCB9-4850-A5BB-9BDA09C23894}" dt="2025-02-03T20:23:40.961" v="9061" actId="207"/>
          <ac:spMkLst>
            <pc:docMk/>
            <pc:sldMk cId="3755596633" sldId="256"/>
            <ac:spMk id="3" creationId="{5C71F307-734D-652A-B2D1-B19ED08B3D18}"/>
          </ac:spMkLst>
        </pc:spChg>
      </pc:sldChg>
      <pc:sldChg chg="addSp delSp modSp mod modAnim">
        <pc:chgData name="Christoph Freytag" userId="ae3f86ce-970e-450f-8a60-dd7675dbe277" providerId="ADAL" clId="{C5D971CD-BCB9-4850-A5BB-9BDA09C23894}" dt="2025-02-03T21:58:47.465" v="9407"/>
        <pc:sldMkLst>
          <pc:docMk/>
          <pc:sldMk cId="3599024042" sldId="257"/>
        </pc:sldMkLst>
        <pc:spChg chg="add mod">
          <ac:chgData name="Christoph Freytag" userId="ae3f86ce-970e-450f-8a60-dd7675dbe277" providerId="ADAL" clId="{C5D971CD-BCB9-4850-A5BB-9BDA09C23894}" dt="2025-02-03T21:53:30.893" v="9385" actId="1076"/>
          <ac:spMkLst>
            <pc:docMk/>
            <pc:sldMk cId="3599024042" sldId="257"/>
            <ac:spMk id="3" creationId="{B7B921CA-5AFE-C6E1-E6A4-2F93D7D7786C}"/>
          </ac:spMkLst>
        </pc:spChg>
        <pc:spChg chg="add mod">
          <ac:chgData name="Christoph Freytag" userId="ae3f86ce-970e-450f-8a60-dd7675dbe277" providerId="ADAL" clId="{C5D971CD-BCB9-4850-A5BB-9BDA09C23894}" dt="2025-02-03T21:53:35.060" v="9386" actId="1076"/>
          <ac:spMkLst>
            <pc:docMk/>
            <pc:sldMk cId="3599024042" sldId="257"/>
            <ac:spMk id="5" creationId="{58E4791E-95DD-F4BD-022B-92E376352385}"/>
          </ac:spMkLst>
        </pc:spChg>
        <pc:spChg chg="add mod">
          <ac:chgData name="Christoph Freytag" userId="ae3f86ce-970e-450f-8a60-dd7675dbe277" providerId="ADAL" clId="{C5D971CD-BCB9-4850-A5BB-9BDA09C23894}" dt="2025-02-03T21:53:51.022" v="9390" actId="14100"/>
          <ac:spMkLst>
            <pc:docMk/>
            <pc:sldMk cId="3599024042" sldId="257"/>
            <ac:spMk id="6" creationId="{0607DA44-5C76-2052-0D25-E87EDD162539}"/>
          </ac:spMkLst>
        </pc:spChg>
      </pc:sldChg>
      <pc:sldChg chg="addSp delSp modSp mod">
        <pc:chgData name="Christoph Freytag" userId="ae3f86ce-970e-450f-8a60-dd7675dbe277" providerId="ADAL" clId="{C5D971CD-BCB9-4850-A5BB-9BDA09C23894}" dt="2025-02-03T20:23:52.821" v="9064"/>
        <pc:sldMkLst>
          <pc:docMk/>
          <pc:sldMk cId="1504912661" sldId="258"/>
        </pc:sldMkLst>
        <pc:spChg chg="add mod">
          <ac:chgData name="Christoph Freytag" userId="ae3f86ce-970e-450f-8a60-dd7675dbe277" providerId="ADAL" clId="{C5D971CD-BCB9-4850-A5BB-9BDA09C23894}" dt="2025-02-03T19:18:21.405" v="8457"/>
          <ac:spMkLst>
            <pc:docMk/>
            <pc:sldMk cId="1504912661" sldId="258"/>
            <ac:spMk id="4" creationId="{23DDF699-903A-8900-DCBC-73524C62046F}"/>
          </ac:spMkLst>
        </pc:spChg>
        <pc:spChg chg="add mod">
          <ac:chgData name="Christoph Freytag" userId="ae3f86ce-970e-450f-8a60-dd7675dbe277" providerId="ADAL" clId="{C5D971CD-BCB9-4850-A5BB-9BDA09C23894}" dt="2025-02-03T20:23:52.821" v="9064"/>
          <ac:spMkLst>
            <pc:docMk/>
            <pc:sldMk cId="1504912661" sldId="258"/>
            <ac:spMk id="17" creationId="{D9BED523-03C5-CBA9-955D-68EB5CC7C005}"/>
          </ac:spMkLst>
        </pc:spChg>
      </pc:sldChg>
      <pc:sldChg chg="addSp delSp modSp mod">
        <pc:chgData name="Christoph Freytag" userId="ae3f86ce-970e-450f-8a60-dd7675dbe277" providerId="ADAL" clId="{C5D971CD-BCB9-4850-A5BB-9BDA09C23894}" dt="2025-02-03T20:23:55.143" v="9065"/>
        <pc:sldMkLst>
          <pc:docMk/>
          <pc:sldMk cId="3073299301" sldId="259"/>
        </pc:sldMkLst>
        <pc:spChg chg="add mod">
          <ac:chgData name="Christoph Freytag" userId="ae3f86ce-970e-450f-8a60-dd7675dbe277" providerId="ADAL" clId="{C5D971CD-BCB9-4850-A5BB-9BDA09C23894}" dt="2025-02-03T19:18:18.201" v="8455"/>
          <ac:spMkLst>
            <pc:docMk/>
            <pc:sldMk cId="3073299301" sldId="259"/>
            <ac:spMk id="4" creationId="{2F77A840-F39D-BB31-88F3-EE55D82F1624}"/>
          </ac:spMkLst>
        </pc:spChg>
        <pc:spChg chg="add mod">
          <ac:chgData name="Christoph Freytag" userId="ae3f86ce-970e-450f-8a60-dd7675dbe277" providerId="ADAL" clId="{C5D971CD-BCB9-4850-A5BB-9BDA09C23894}" dt="2025-02-03T20:23:55.143" v="9065"/>
          <ac:spMkLst>
            <pc:docMk/>
            <pc:sldMk cId="3073299301" sldId="259"/>
            <ac:spMk id="9" creationId="{87A4D60E-5C4C-0319-D50E-FB759A75EA79}"/>
          </ac:spMkLst>
        </pc:spChg>
      </pc:sldChg>
      <pc:sldChg chg="addSp delSp modSp mod">
        <pc:chgData name="Christoph Freytag" userId="ae3f86ce-970e-450f-8a60-dd7675dbe277" providerId="ADAL" clId="{C5D971CD-BCB9-4850-A5BB-9BDA09C23894}" dt="2025-02-03T20:23:59.463" v="9066"/>
        <pc:sldMkLst>
          <pc:docMk/>
          <pc:sldMk cId="4263103805" sldId="260"/>
        </pc:sldMkLst>
        <pc:spChg chg="mod">
          <ac:chgData name="Christoph Freytag" userId="ae3f86ce-970e-450f-8a60-dd7675dbe277" providerId="ADAL" clId="{C5D971CD-BCB9-4850-A5BB-9BDA09C23894}" dt="2025-02-03T19:18:12.766" v="8453" actId="1076"/>
          <ac:spMkLst>
            <pc:docMk/>
            <pc:sldMk cId="4263103805" sldId="260"/>
            <ac:spMk id="3" creationId="{B360124D-C0AE-B7AC-F684-E2846195BD96}"/>
          </ac:spMkLst>
        </pc:spChg>
        <pc:spChg chg="add mod">
          <ac:chgData name="Christoph Freytag" userId="ae3f86ce-970e-450f-8a60-dd7675dbe277" providerId="ADAL" clId="{C5D971CD-BCB9-4850-A5BB-9BDA09C23894}" dt="2025-02-03T20:23:59.463" v="9066"/>
          <ac:spMkLst>
            <pc:docMk/>
            <pc:sldMk cId="4263103805" sldId="260"/>
            <ac:spMk id="8" creationId="{6664723F-DB16-CA45-0C06-40AF8E499F58}"/>
          </ac:spMkLst>
        </pc:spChg>
      </pc:sldChg>
      <pc:sldChg chg="addSp delSp modSp mod modNotesTx">
        <pc:chgData name="Christoph Freytag" userId="ae3f86ce-970e-450f-8a60-dd7675dbe277" providerId="ADAL" clId="{C5D971CD-BCB9-4850-A5BB-9BDA09C23894}" dt="2025-02-03T21:56:58.840" v="9395" actId="20577"/>
        <pc:sldMkLst>
          <pc:docMk/>
          <pc:sldMk cId="2896701420" sldId="261"/>
        </pc:sldMkLst>
        <pc:spChg chg="mod">
          <ac:chgData name="Christoph Freytag" userId="ae3f86ce-970e-450f-8a60-dd7675dbe277" providerId="ADAL" clId="{C5D971CD-BCB9-4850-A5BB-9BDA09C23894}" dt="2025-02-03T18:55:24.476" v="7914" actId="1038"/>
          <ac:spMkLst>
            <pc:docMk/>
            <pc:sldMk cId="2896701420" sldId="261"/>
            <ac:spMk id="3" creationId="{22FC6372-D58F-E054-77ED-A646FA4CF470}"/>
          </ac:spMkLst>
        </pc:spChg>
        <pc:spChg chg="add mod">
          <ac:chgData name="Christoph Freytag" userId="ae3f86ce-970e-450f-8a60-dd7675dbe277" providerId="ADAL" clId="{C5D971CD-BCB9-4850-A5BB-9BDA09C23894}" dt="2025-02-03T20:24:00.233" v="9067"/>
          <ac:spMkLst>
            <pc:docMk/>
            <pc:sldMk cId="2896701420" sldId="261"/>
            <ac:spMk id="8" creationId="{0611362C-5F79-7A42-91F0-ECDA2B1E056E}"/>
          </ac:spMkLst>
        </pc:spChg>
      </pc:sldChg>
      <pc:sldChg chg="addSp delSp modSp mod">
        <pc:chgData name="Christoph Freytag" userId="ae3f86ce-970e-450f-8a60-dd7675dbe277" providerId="ADAL" clId="{C5D971CD-BCB9-4850-A5BB-9BDA09C23894}" dt="2025-02-03T20:24:01.130" v="9068"/>
        <pc:sldMkLst>
          <pc:docMk/>
          <pc:sldMk cId="277505868" sldId="262"/>
        </pc:sldMkLst>
        <pc:spChg chg="add mod">
          <ac:chgData name="Christoph Freytag" userId="ae3f86ce-970e-450f-8a60-dd7675dbe277" providerId="ADAL" clId="{C5D971CD-BCB9-4850-A5BB-9BDA09C23894}" dt="2025-02-03T20:24:01.130" v="9068"/>
          <ac:spMkLst>
            <pc:docMk/>
            <pc:sldMk cId="277505868" sldId="262"/>
            <ac:spMk id="7" creationId="{26F1E583-407D-9A48-72C5-C57F8F1F1A6E}"/>
          </ac:spMkLst>
        </pc:spChg>
        <pc:spChg chg="mod">
          <ac:chgData name="Christoph Freytag" userId="ae3f86ce-970e-450f-8a60-dd7675dbe277" providerId="ADAL" clId="{C5D971CD-BCB9-4850-A5BB-9BDA09C23894}" dt="2025-02-03T18:55:29.478" v="7915" actId="1038"/>
          <ac:spMkLst>
            <pc:docMk/>
            <pc:sldMk cId="277505868" sldId="262"/>
            <ac:spMk id="8" creationId="{026DE3D9-BFD8-50CE-9D91-E5031A180FF0}"/>
          </ac:spMkLst>
        </pc:spChg>
        <pc:spChg chg="mod">
          <ac:chgData name="Christoph Freytag" userId="ae3f86ce-970e-450f-8a60-dd7675dbe277" providerId="ADAL" clId="{C5D971CD-BCB9-4850-A5BB-9BDA09C23894}" dt="2025-02-03T19:18:48.245" v="8458" actId="1076"/>
          <ac:spMkLst>
            <pc:docMk/>
            <pc:sldMk cId="277505868" sldId="262"/>
            <ac:spMk id="17" creationId="{17B88E84-AF76-3620-4332-977AF75E17D2}"/>
          </ac:spMkLst>
        </pc:spChg>
      </pc:sldChg>
      <pc:sldChg chg="addSp delSp modSp mod delAnim modAnim">
        <pc:chgData name="Christoph Freytag" userId="ae3f86ce-970e-450f-8a60-dd7675dbe277" providerId="ADAL" clId="{C5D971CD-BCB9-4850-A5BB-9BDA09C23894}" dt="2025-02-03T20:24:02.023" v="9069"/>
        <pc:sldMkLst>
          <pc:docMk/>
          <pc:sldMk cId="1320481864" sldId="263"/>
        </pc:sldMkLst>
        <pc:spChg chg="add mod">
          <ac:chgData name="Christoph Freytag" userId="ae3f86ce-970e-450f-8a60-dd7675dbe277" providerId="ADAL" clId="{C5D971CD-BCB9-4850-A5BB-9BDA09C23894}" dt="2025-02-02T17:51:09.848" v="476"/>
          <ac:spMkLst>
            <pc:docMk/>
            <pc:sldMk cId="1320481864" sldId="263"/>
            <ac:spMk id="2" creationId="{FA398ED7-89E0-3604-3638-74BE3BC797CF}"/>
          </ac:spMkLst>
        </pc:spChg>
        <pc:spChg chg="mod">
          <ac:chgData name="Christoph Freytag" userId="ae3f86ce-970e-450f-8a60-dd7675dbe277" providerId="ADAL" clId="{C5D971CD-BCB9-4850-A5BB-9BDA09C23894}" dt="2025-02-03T18:54:53.141" v="7793" actId="1037"/>
          <ac:spMkLst>
            <pc:docMk/>
            <pc:sldMk cId="1320481864" sldId="263"/>
            <ac:spMk id="12" creationId="{177C115D-A025-C490-893D-E8192535919C}"/>
          </ac:spMkLst>
        </pc:spChg>
        <pc:spChg chg="add mod">
          <ac:chgData name="Christoph Freytag" userId="ae3f86ce-970e-450f-8a60-dd7675dbe277" providerId="ADAL" clId="{C5D971CD-BCB9-4850-A5BB-9BDA09C23894}" dt="2025-02-02T17:53:18.647" v="544"/>
          <ac:spMkLst>
            <pc:docMk/>
            <pc:sldMk cId="1320481864" sldId="263"/>
            <ac:spMk id="17" creationId="{4246C094-17A9-B781-15F0-742C438C75B1}"/>
          </ac:spMkLst>
        </pc:spChg>
        <pc:spChg chg="add mod">
          <ac:chgData name="Christoph Freytag" userId="ae3f86ce-970e-450f-8a60-dd7675dbe277" providerId="ADAL" clId="{C5D971CD-BCB9-4850-A5BB-9BDA09C23894}" dt="2025-02-03T20:24:02.023" v="9069"/>
          <ac:spMkLst>
            <pc:docMk/>
            <pc:sldMk cId="1320481864" sldId="263"/>
            <ac:spMk id="19" creationId="{810BA42B-3DE7-32FE-9AA6-427989F28E14}"/>
          </ac:spMkLst>
        </pc:spChg>
      </pc:sldChg>
      <pc:sldChg chg="addSp delSp modSp mod">
        <pc:chgData name="Christoph Freytag" userId="ae3f86ce-970e-450f-8a60-dd7675dbe277" providerId="ADAL" clId="{C5D971CD-BCB9-4850-A5BB-9BDA09C23894}" dt="2025-02-03T20:24:03.221" v="9070"/>
        <pc:sldMkLst>
          <pc:docMk/>
          <pc:sldMk cId="2756140498" sldId="264"/>
        </pc:sldMkLst>
        <pc:spChg chg="add mod">
          <ac:chgData name="Christoph Freytag" userId="ae3f86ce-970e-450f-8a60-dd7675dbe277" providerId="ADAL" clId="{C5D971CD-BCB9-4850-A5BB-9BDA09C23894}" dt="2025-02-02T17:51:08.668" v="475"/>
          <ac:spMkLst>
            <pc:docMk/>
            <pc:sldMk cId="2756140498" sldId="264"/>
            <ac:spMk id="6" creationId="{BC9E5EFC-D373-3BA1-C115-40F4C0E406ED}"/>
          </ac:spMkLst>
        </pc:spChg>
        <pc:spChg chg="add mod">
          <ac:chgData name="Christoph Freytag" userId="ae3f86ce-970e-450f-8a60-dd7675dbe277" providerId="ADAL" clId="{C5D971CD-BCB9-4850-A5BB-9BDA09C23894}" dt="2025-02-02T17:53:14.674" v="541"/>
          <ac:spMkLst>
            <pc:docMk/>
            <pc:sldMk cId="2756140498" sldId="264"/>
            <ac:spMk id="7" creationId="{211261A0-022F-1C86-E574-0B2311AAF497}"/>
          </ac:spMkLst>
        </pc:spChg>
        <pc:spChg chg="add mod">
          <ac:chgData name="Christoph Freytag" userId="ae3f86ce-970e-450f-8a60-dd7675dbe277" providerId="ADAL" clId="{C5D971CD-BCB9-4850-A5BB-9BDA09C23894}" dt="2025-02-03T20:24:03.221" v="9070"/>
          <ac:spMkLst>
            <pc:docMk/>
            <pc:sldMk cId="2756140498" sldId="264"/>
            <ac:spMk id="11" creationId="{2D6B55B8-D284-D4C8-AC9A-4068828BACA9}"/>
          </ac:spMkLst>
        </pc:spChg>
      </pc:sldChg>
      <pc:sldChg chg="addSp delSp modSp mod">
        <pc:chgData name="Christoph Freytag" userId="ae3f86ce-970e-450f-8a60-dd7675dbe277" providerId="ADAL" clId="{C5D971CD-BCB9-4850-A5BB-9BDA09C23894}" dt="2025-02-03T20:24:04.354" v="9071"/>
        <pc:sldMkLst>
          <pc:docMk/>
          <pc:sldMk cId="2882160616" sldId="265"/>
        </pc:sldMkLst>
        <pc:spChg chg="mod">
          <ac:chgData name="Christoph Freytag" userId="ae3f86ce-970e-450f-8a60-dd7675dbe277" providerId="ADAL" clId="{C5D971CD-BCB9-4850-A5BB-9BDA09C23894}" dt="2025-02-03T18:55:50.620" v="7917" actId="14100"/>
          <ac:spMkLst>
            <pc:docMk/>
            <pc:sldMk cId="2882160616" sldId="265"/>
            <ac:spMk id="6" creationId="{E24F9B6D-6C09-F29B-6DA8-1CF426EBDD21}"/>
          </ac:spMkLst>
        </pc:spChg>
        <pc:spChg chg="add mod">
          <ac:chgData name="Christoph Freytag" userId="ae3f86ce-970e-450f-8a60-dd7675dbe277" providerId="ADAL" clId="{C5D971CD-BCB9-4850-A5BB-9BDA09C23894}" dt="2025-02-02T17:51:07.294" v="474"/>
          <ac:spMkLst>
            <pc:docMk/>
            <pc:sldMk cId="2882160616" sldId="265"/>
            <ac:spMk id="7" creationId="{9FE48F27-D70C-023D-A0CA-47E39F698ACE}"/>
          </ac:spMkLst>
        </pc:spChg>
        <pc:spChg chg="add mod">
          <ac:chgData name="Christoph Freytag" userId="ae3f86ce-970e-450f-8a60-dd7675dbe277" providerId="ADAL" clId="{C5D971CD-BCB9-4850-A5BB-9BDA09C23894}" dt="2025-02-02T17:53:10.848" v="539"/>
          <ac:spMkLst>
            <pc:docMk/>
            <pc:sldMk cId="2882160616" sldId="265"/>
            <ac:spMk id="8" creationId="{4B129C66-AED4-A838-E020-80824792D952}"/>
          </ac:spMkLst>
        </pc:spChg>
        <pc:spChg chg="add mod">
          <ac:chgData name="Christoph Freytag" userId="ae3f86ce-970e-450f-8a60-dd7675dbe277" providerId="ADAL" clId="{C5D971CD-BCB9-4850-A5BB-9BDA09C23894}" dt="2025-02-03T20:24:04.354" v="9071"/>
          <ac:spMkLst>
            <pc:docMk/>
            <pc:sldMk cId="2882160616" sldId="265"/>
            <ac:spMk id="12" creationId="{C21DC26E-587A-4A02-D804-0400E63EAD5F}"/>
          </ac:spMkLst>
        </pc:spChg>
      </pc:sldChg>
      <pc:sldChg chg="addSp delSp modSp mod">
        <pc:chgData name="Christoph Freytag" userId="ae3f86ce-970e-450f-8a60-dd7675dbe277" providerId="ADAL" clId="{C5D971CD-BCB9-4850-A5BB-9BDA09C23894}" dt="2025-02-03T20:24:05.702" v="9072"/>
        <pc:sldMkLst>
          <pc:docMk/>
          <pc:sldMk cId="468540577" sldId="266"/>
        </pc:sldMkLst>
        <pc:spChg chg="add mod">
          <ac:chgData name="Christoph Freytag" userId="ae3f86ce-970e-450f-8a60-dd7675dbe277" providerId="ADAL" clId="{C5D971CD-BCB9-4850-A5BB-9BDA09C23894}" dt="2025-02-02T17:51:05.965" v="473"/>
          <ac:spMkLst>
            <pc:docMk/>
            <pc:sldMk cId="468540577" sldId="266"/>
            <ac:spMk id="4" creationId="{2F7C9D00-DF74-1BF7-B198-CFB1BD3334C7}"/>
          </ac:spMkLst>
        </pc:spChg>
        <pc:spChg chg="add mod">
          <ac:chgData name="Christoph Freytag" userId="ae3f86ce-970e-450f-8a60-dd7675dbe277" providerId="ADAL" clId="{C5D971CD-BCB9-4850-A5BB-9BDA09C23894}" dt="2025-02-02T17:53:05.882" v="537"/>
          <ac:spMkLst>
            <pc:docMk/>
            <pc:sldMk cId="468540577" sldId="266"/>
            <ac:spMk id="6" creationId="{022BA8D9-FD58-2207-0459-C563D153E4F3}"/>
          </ac:spMkLst>
        </pc:spChg>
        <pc:spChg chg="add mod">
          <ac:chgData name="Christoph Freytag" userId="ae3f86ce-970e-450f-8a60-dd7675dbe277" providerId="ADAL" clId="{C5D971CD-BCB9-4850-A5BB-9BDA09C23894}" dt="2025-02-03T20:24:05.702" v="9072"/>
          <ac:spMkLst>
            <pc:docMk/>
            <pc:sldMk cId="468540577" sldId="266"/>
            <ac:spMk id="7" creationId="{3CB90EAE-4855-7D0A-670F-D84A0D3D49DA}"/>
          </ac:spMkLst>
        </pc:spChg>
      </pc:sldChg>
      <pc:sldChg chg="addSp delSp modSp mod">
        <pc:chgData name="Christoph Freytag" userId="ae3f86ce-970e-450f-8a60-dd7675dbe277" providerId="ADAL" clId="{C5D971CD-BCB9-4850-A5BB-9BDA09C23894}" dt="2025-02-03T19:31:58.277" v="8657" actId="1076"/>
        <pc:sldMkLst>
          <pc:docMk/>
          <pc:sldMk cId="1427725017" sldId="267"/>
        </pc:sldMkLst>
        <pc:spChg chg="add mod">
          <ac:chgData name="Christoph Freytag" userId="ae3f86ce-970e-450f-8a60-dd7675dbe277" providerId="ADAL" clId="{C5D971CD-BCB9-4850-A5BB-9BDA09C23894}" dt="2025-02-02T17:51:04.550" v="472"/>
          <ac:spMkLst>
            <pc:docMk/>
            <pc:sldMk cId="1427725017" sldId="267"/>
            <ac:spMk id="2" creationId="{370CA026-0A7D-77E2-2B7D-897E3129D8D3}"/>
          </ac:spMkLst>
        </pc:spChg>
        <pc:spChg chg="add mod">
          <ac:chgData name="Christoph Freytag" userId="ae3f86ce-970e-450f-8a60-dd7675dbe277" providerId="ADAL" clId="{C5D971CD-BCB9-4850-A5BB-9BDA09C23894}" dt="2025-02-02T17:52:59.716" v="535"/>
          <ac:spMkLst>
            <pc:docMk/>
            <pc:sldMk cId="1427725017" sldId="267"/>
            <ac:spMk id="3" creationId="{D4684100-1FC8-9781-FAC4-56C6CC02C9F0}"/>
          </ac:spMkLst>
        </pc:spChg>
        <pc:spChg chg="add mod">
          <ac:chgData name="Christoph Freytag" userId="ae3f86ce-970e-450f-8a60-dd7675dbe277" providerId="ADAL" clId="{C5D971CD-BCB9-4850-A5BB-9BDA09C23894}" dt="2025-02-03T19:31:58.277" v="8657" actId="1076"/>
          <ac:spMkLst>
            <pc:docMk/>
            <pc:sldMk cId="1427725017" sldId="267"/>
            <ac:spMk id="5" creationId="{07FF1D81-3565-69B4-EEDD-BA42B08594B0}"/>
          </ac:spMkLst>
        </pc:spChg>
      </pc:sldChg>
      <pc:sldChg chg="addSp delSp modSp mod">
        <pc:chgData name="Christoph Freytag" userId="ae3f86ce-970e-450f-8a60-dd7675dbe277" providerId="ADAL" clId="{C5D971CD-BCB9-4850-A5BB-9BDA09C23894}" dt="2025-02-02T17:52:54.521" v="533"/>
        <pc:sldMkLst>
          <pc:docMk/>
          <pc:sldMk cId="2850452003" sldId="268"/>
        </pc:sldMkLst>
        <pc:spChg chg="add mod">
          <ac:chgData name="Christoph Freytag" userId="ae3f86ce-970e-450f-8a60-dd7675dbe277" providerId="ADAL" clId="{C5D971CD-BCB9-4850-A5BB-9BDA09C23894}" dt="2025-02-02T17:51:00.277" v="471"/>
          <ac:spMkLst>
            <pc:docMk/>
            <pc:sldMk cId="2850452003" sldId="268"/>
            <ac:spMk id="3" creationId="{C839706B-50CA-5319-F1ED-10E35C8DE8FD}"/>
          </ac:spMkLst>
        </pc:spChg>
        <pc:spChg chg="add mod">
          <ac:chgData name="Christoph Freytag" userId="ae3f86ce-970e-450f-8a60-dd7675dbe277" providerId="ADAL" clId="{C5D971CD-BCB9-4850-A5BB-9BDA09C23894}" dt="2025-02-02T17:52:54.521" v="533"/>
          <ac:spMkLst>
            <pc:docMk/>
            <pc:sldMk cId="2850452003" sldId="268"/>
            <ac:spMk id="6" creationId="{4BA2E5B6-DAB1-F821-3D37-0C8E8B3E26AB}"/>
          </ac:spMkLst>
        </pc:spChg>
      </pc:sldChg>
      <pc:sldChg chg="addSp delSp modSp mod">
        <pc:chgData name="Christoph Freytag" userId="ae3f86ce-970e-450f-8a60-dd7675dbe277" providerId="ADAL" clId="{C5D971CD-BCB9-4850-A5BB-9BDA09C23894}" dt="2025-02-02T17:52:51.962" v="531"/>
        <pc:sldMkLst>
          <pc:docMk/>
          <pc:sldMk cId="360422808" sldId="269"/>
        </pc:sldMkLst>
        <pc:spChg chg="add mod">
          <ac:chgData name="Christoph Freytag" userId="ae3f86ce-970e-450f-8a60-dd7675dbe277" providerId="ADAL" clId="{C5D971CD-BCB9-4850-A5BB-9BDA09C23894}" dt="2025-02-02T17:50:59.331" v="470"/>
          <ac:spMkLst>
            <pc:docMk/>
            <pc:sldMk cId="360422808" sldId="269"/>
            <ac:spMk id="2" creationId="{C5F7AF56-D44F-2FE5-815D-FBD904169A09}"/>
          </ac:spMkLst>
        </pc:spChg>
        <pc:spChg chg="add mod">
          <ac:chgData name="Christoph Freytag" userId="ae3f86ce-970e-450f-8a60-dd7675dbe277" providerId="ADAL" clId="{C5D971CD-BCB9-4850-A5BB-9BDA09C23894}" dt="2025-02-02T17:52:51.962" v="531"/>
          <ac:spMkLst>
            <pc:docMk/>
            <pc:sldMk cId="360422808" sldId="269"/>
            <ac:spMk id="8" creationId="{CB14916F-6020-39CD-A84B-F9596761B170}"/>
          </ac:spMkLst>
        </pc:spChg>
      </pc:sldChg>
      <pc:sldChg chg="addSp modSp mod modNotesTx">
        <pc:chgData name="Christoph Freytag" userId="ae3f86ce-970e-450f-8a60-dd7675dbe277" providerId="ADAL" clId="{C5D971CD-BCB9-4850-A5BB-9BDA09C23894}" dt="2025-02-03T21:57:28.647" v="9396" actId="20577"/>
        <pc:sldMkLst>
          <pc:docMk/>
          <pc:sldMk cId="958543923" sldId="270"/>
        </pc:sldMkLst>
        <pc:spChg chg="add mod">
          <ac:chgData name="Christoph Freytag" userId="ae3f86ce-970e-450f-8a60-dd7675dbe277" providerId="ADAL" clId="{C5D971CD-BCB9-4850-A5BB-9BDA09C23894}" dt="2025-02-02T17:50:53.692" v="469" actId="1076"/>
          <ac:spMkLst>
            <pc:docMk/>
            <pc:sldMk cId="958543923" sldId="270"/>
            <ac:spMk id="5" creationId="{ECA2C7E6-DF72-F491-8CCD-24031D23C949}"/>
          </ac:spMkLst>
        </pc:spChg>
        <pc:spChg chg="mod">
          <ac:chgData name="Christoph Freytag" userId="ae3f86ce-970e-450f-8a60-dd7675dbe277" providerId="ADAL" clId="{C5D971CD-BCB9-4850-A5BB-9BDA09C23894}" dt="2025-02-02T17:52:41.727" v="526" actId="20577"/>
          <ac:spMkLst>
            <pc:docMk/>
            <pc:sldMk cId="958543923" sldId="270"/>
            <ac:spMk id="17" creationId="{75973299-D294-7F3C-7E8E-70F282F87513}"/>
          </ac:spMkLst>
        </pc:spChg>
      </pc:sldChg>
      <pc:sldChg chg="addSp delSp modSp mod">
        <pc:chgData name="Christoph Freytag" userId="ae3f86ce-970e-450f-8a60-dd7675dbe277" providerId="ADAL" clId="{C5D971CD-BCB9-4850-A5BB-9BDA09C23894}" dt="2025-02-03T20:31:09.940" v="9113" actId="478"/>
        <pc:sldMkLst>
          <pc:docMk/>
          <pc:sldMk cId="1281045438" sldId="272"/>
        </pc:sldMkLst>
        <pc:spChg chg="mod">
          <ac:chgData name="Christoph Freytag" userId="ae3f86ce-970e-450f-8a60-dd7675dbe277" providerId="ADAL" clId="{C5D971CD-BCB9-4850-A5BB-9BDA09C23894}" dt="2025-02-03T18:57:32.479" v="7923" actId="20577"/>
          <ac:spMkLst>
            <pc:docMk/>
            <pc:sldMk cId="1281045438" sldId="272"/>
            <ac:spMk id="5" creationId="{1FF176C3-AB25-59F7-2C53-102FCDB356E5}"/>
          </ac:spMkLst>
        </pc:spChg>
      </pc:sldChg>
      <pc:sldChg chg="addSp delSp modSp mod">
        <pc:chgData name="Christoph Freytag" userId="ae3f86ce-970e-450f-8a60-dd7675dbe277" providerId="ADAL" clId="{C5D971CD-BCB9-4850-A5BB-9BDA09C23894}" dt="2025-02-03T19:24:27.001" v="8500" actId="478"/>
        <pc:sldMkLst>
          <pc:docMk/>
          <pc:sldMk cId="1024857919" sldId="273"/>
        </pc:sldMkLst>
        <pc:spChg chg="add mod">
          <ac:chgData name="Christoph Freytag" userId="ae3f86ce-970e-450f-8a60-dd7675dbe277" providerId="ADAL" clId="{C5D971CD-BCB9-4850-A5BB-9BDA09C23894}" dt="2025-02-03T19:24:26.191" v="8499"/>
          <ac:spMkLst>
            <pc:docMk/>
            <pc:sldMk cId="1024857919" sldId="273"/>
            <ac:spMk id="3" creationId="{71CF3EF5-989E-815E-AB9E-1B65A3F04AF3}"/>
          </ac:spMkLst>
        </pc:spChg>
        <pc:spChg chg="mod">
          <ac:chgData name="Christoph Freytag" userId="ae3f86ce-970e-450f-8a60-dd7675dbe277" providerId="ADAL" clId="{C5D971CD-BCB9-4850-A5BB-9BDA09C23894}" dt="2025-02-03T18:57:45.751" v="7929" actId="20577"/>
          <ac:spMkLst>
            <pc:docMk/>
            <pc:sldMk cId="1024857919" sldId="273"/>
            <ac:spMk id="5" creationId="{C583C499-3EC3-2B76-1DFD-C0D2EF862D39}"/>
          </ac:spMkLst>
        </pc:spChg>
      </pc:sldChg>
      <pc:sldChg chg="addSp delSp modSp mod">
        <pc:chgData name="Christoph Freytag" userId="ae3f86ce-970e-450f-8a60-dd7675dbe277" providerId="ADAL" clId="{C5D971CD-BCB9-4850-A5BB-9BDA09C23894}" dt="2025-02-03T19:24:24.398" v="8498" actId="478"/>
        <pc:sldMkLst>
          <pc:docMk/>
          <pc:sldMk cId="1480738336" sldId="274"/>
        </pc:sldMkLst>
        <pc:spChg chg="mod">
          <ac:chgData name="Christoph Freytag" userId="ae3f86ce-970e-450f-8a60-dd7675dbe277" providerId="ADAL" clId="{C5D971CD-BCB9-4850-A5BB-9BDA09C23894}" dt="2025-02-03T18:58:14.906" v="7940" actId="20577"/>
          <ac:spMkLst>
            <pc:docMk/>
            <pc:sldMk cId="1480738336" sldId="274"/>
            <ac:spMk id="5" creationId="{0D61D16D-119A-179B-5C0C-2A8D27CE67E8}"/>
          </ac:spMkLst>
        </pc:spChg>
        <pc:spChg chg="add mod">
          <ac:chgData name="Christoph Freytag" userId="ae3f86ce-970e-450f-8a60-dd7675dbe277" providerId="ADAL" clId="{C5D971CD-BCB9-4850-A5BB-9BDA09C23894}" dt="2025-02-03T19:24:22.568" v="8497"/>
          <ac:spMkLst>
            <pc:docMk/>
            <pc:sldMk cId="1480738336" sldId="274"/>
            <ac:spMk id="19" creationId="{CCF98036-E22A-6472-9BC1-1841DF46376E}"/>
          </ac:spMkLst>
        </pc:spChg>
      </pc:sldChg>
      <pc:sldChg chg="addSp delSp modSp mod">
        <pc:chgData name="Christoph Freytag" userId="ae3f86ce-970e-450f-8a60-dd7675dbe277" providerId="ADAL" clId="{C5D971CD-BCB9-4850-A5BB-9BDA09C23894}" dt="2025-02-03T19:24:21.289" v="8496" actId="478"/>
        <pc:sldMkLst>
          <pc:docMk/>
          <pc:sldMk cId="1861003512" sldId="275"/>
        </pc:sldMkLst>
        <pc:spChg chg="mod">
          <ac:chgData name="Christoph Freytag" userId="ae3f86ce-970e-450f-8a60-dd7675dbe277" providerId="ADAL" clId="{C5D971CD-BCB9-4850-A5BB-9BDA09C23894}" dt="2025-02-03T18:58:18.019" v="7941" actId="20577"/>
          <ac:spMkLst>
            <pc:docMk/>
            <pc:sldMk cId="1861003512" sldId="275"/>
            <ac:spMk id="5" creationId="{F8801F0E-388F-E7B2-85DE-76E30976EE86}"/>
          </ac:spMkLst>
        </pc:spChg>
        <pc:spChg chg="add mod">
          <ac:chgData name="Christoph Freytag" userId="ae3f86ce-970e-450f-8a60-dd7675dbe277" providerId="ADAL" clId="{C5D971CD-BCB9-4850-A5BB-9BDA09C23894}" dt="2025-02-03T19:24:20.261" v="8495"/>
          <ac:spMkLst>
            <pc:docMk/>
            <pc:sldMk cId="1861003512" sldId="275"/>
            <ac:spMk id="20" creationId="{F461811A-33B4-CA52-01B5-C0B4A435489E}"/>
          </ac:spMkLst>
        </pc:spChg>
      </pc:sldChg>
      <pc:sldChg chg="addSp delSp modSp mod">
        <pc:chgData name="Christoph Freytag" userId="ae3f86ce-970e-450f-8a60-dd7675dbe277" providerId="ADAL" clId="{C5D971CD-BCB9-4850-A5BB-9BDA09C23894}" dt="2025-02-03T19:24:18.776" v="8494" actId="478"/>
        <pc:sldMkLst>
          <pc:docMk/>
          <pc:sldMk cId="1527834351" sldId="276"/>
        </pc:sldMkLst>
        <pc:spChg chg="mod">
          <ac:chgData name="Christoph Freytag" userId="ae3f86ce-970e-450f-8a60-dd7675dbe277" providerId="ADAL" clId="{C5D971CD-BCB9-4850-A5BB-9BDA09C23894}" dt="2025-02-03T18:58:34.633" v="7947" actId="20577"/>
          <ac:spMkLst>
            <pc:docMk/>
            <pc:sldMk cId="1527834351" sldId="276"/>
            <ac:spMk id="5" creationId="{0766FE84-9D7B-2D09-1109-F5E18D007743}"/>
          </ac:spMkLst>
        </pc:spChg>
        <pc:spChg chg="add mod">
          <ac:chgData name="Christoph Freytag" userId="ae3f86ce-970e-450f-8a60-dd7675dbe277" providerId="ADAL" clId="{C5D971CD-BCB9-4850-A5BB-9BDA09C23894}" dt="2025-02-03T19:24:17.448" v="8493"/>
          <ac:spMkLst>
            <pc:docMk/>
            <pc:sldMk cId="1527834351" sldId="276"/>
            <ac:spMk id="19" creationId="{F54CA70F-B4BC-BE2D-F3C8-9CD73F4558A1}"/>
          </ac:spMkLst>
        </pc:spChg>
      </pc:sldChg>
      <pc:sldChg chg="addSp delSp modSp mod">
        <pc:chgData name="Christoph Freytag" userId="ae3f86ce-970e-450f-8a60-dd7675dbe277" providerId="ADAL" clId="{C5D971CD-BCB9-4850-A5BB-9BDA09C23894}" dt="2025-02-03T19:24:16.314" v="8492" actId="478"/>
        <pc:sldMkLst>
          <pc:docMk/>
          <pc:sldMk cId="3449420430" sldId="277"/>
        </pc:sldMkLst>
        <pc:spChg chg="mod">
          <ac:chgData name="Christoph Freytag" userId="ae3f86ce-970e-450f-8a60-dd7675dbe277" providerId="ADAL" clId="{C5D971CD-BCB9-4850-A5BB-9BDA09C23894}" dt="2025-02-03T18:59:07.860" v="7958" actId="20577"/>
          <ac:spMkLst>
            <pc:docMk/>
            <pc:sldMk cId="3449420430" sldId="277"/>
            <ac:spMk id="5" creationId="{8B680E50-C8E0-09CB-17E3-C3C7462E1908}"/>
          </ac:spMkLst>
        </pc:spChg>
        <pc:spChg chg="add mod">
          <ac:chgData name="Christoph Freytag" userId="ae3f86ce-970e-450f-8a60-dd7675dbe277" providerId="ADAL" clId="{C5D971CD-BCB9-4850-A5BB-9BDA09C23894}" dt="2025-02-03T19:24:15.006" v="8491"/>
          <ac:spMkLst>
            <pc:docMk/>
            <pc:sldMk cId="3449420430" sldId="277"/>
            <ac:spMk id="19" creationId="{4B976516-8AB5-6E18-E9C1-A4BADDB1A9C9}"/>
          </ac:spMkLst>
        </pc:spChg>
      </pc:sldChg>
      <pc:sldChg chg="modSp mod">
        <pc:chgData name="Christoph Freytag" userId="ae3f86ce-970e-450f-8a60-dd7675dbe277" providerId="ADAL" clId="{C5D971CD-BCB9-4850-A5BB-9BDA09C23894}" dt="2025-02-03T18:59:13.796" v="7961" actId="20577"/>
        <pc:sldMkLst>
          <pc:docMk/>
          <pc:sldMk cId="3095324932" sldId="278"/>
        </pc:sldMkLst>
        <pc:spChg chg="mod">
          <ac:chgData name="Christoph Freytag" userId="ae3f86ce-970e-450f-8a60-dd7675dbe277" providerId="ADAL" clId="{C5D971CD-BCB9-4850-A5BB-9BDA09C23894}" dt="2025-02-03T18:59:13.796" v="7961" actId="20577"/>
          <ac:spMkLst>
            <pc:docMk/>
            <pc:sldMk cId="3095324932" sldId="278"/>
            <ac:spMk id="5" creationId="{3F120BFE-8ACB-71C7-1B84-CA52AD71C121}"/>
          </ac:spMkLst>
        </pc:spChg>
      </pc:sldChg>
      <pc:sldChg chg="modSp mod">
        <pc:chgData name="Christoph Freytag" userId="ae3f86ce-970e-450f-8a60-dd7675dbe277" providerId="ADAL" clId="{C5D971CD-BCB9-4850-A5BB-9BDA09C23894}" dt="2025-02-03T18:59:37.996" v="7967" actId="20577"/>
        <pc:sldMkLst>
          <pc:docMk/>
          <pc:sldMk cId="214934858" sldId="280"/>
        </pc:sldMkLst>
        <pc:spChg chg="mod">
          <ac:chgData name="Christoph Freytag" userId="ae3f86ce-970e-450f-8a60-dd7675dbe277" providerId="ADAL" clId="{C5D971CD-BCB9-4850-A5BB-9BDA09C23894}" dt="2025-02-03T18:59:37.996" v="7967" actId="20577"/>
          <ac:spMkLst>
            <pc:docMk/>
            <pc:sldMk cId="214934858" sldId="280"/>
            <ac:spMk id="5" creationId="{D8225E63-8184-0EA1-8B19-96624517107E}"/>
          </ac:spMkLst>
        </pc:spChg>
      </pc:sldChg>
      <pc:sldChg chg="modSp mod">
        <pc:chgData name="Christoph Freytag" userId="ae3f86ce-970e-450f-8a60-dd7675dbe277" providerId="ADAL" clId="{C5D971CD-BCB9-4850-A5BB-9BDA09C23894}" dt="2025-02-03T18:59:48.953" v="7973" actId="20577"/>
        <pc:sldMkLst>
          <pc:docMk/>
          <pc:sldMk cId="4173159518" sldId="281"/>
        </pc:sldMkLst>
        <pc:spChg chg="mod">
          <ac:chgData name="Christoph Freytag" userId="ae3f86ce-970e-450f-8a60-dd7675dbe277" providerId="ADAL" clId="{C5D971CD-BCB9-4850-A5BB-9BDA09C23894}" dt="2025-02-03T18:59:48.953" v="7973" actId="20577"/>
          <ac:spMkLst>
            <pc:docMk/>
            <pc:sldMk cId="4173159518" sldId="281"/>
            <ac:spMk id="5" creationId="{A4F8021C-81C2-7D57-2918-8F9E3CC3FB68}"/>
          </ac:spMkLst>
        </pc:spChg>
      </pc:sldChg>
      <pc:sldChg chg="modSp mod">
        <pc:chgData name="Christoph Freytag" userId="ae3f86ce-970e-450f-8a60-dd7675dbe277" providerId="ADAL" clId="{C5D971CD-BCB9-4850-A5BB-9BDA09C23894}" dt="2025-02-03T18:59:59.612" v="7979" actId="20577"/>
        <pc:sldMkLst>
          <pc:docMk/>
          <pc:sldMk cId="3282565235" sldId="285"/>
        </pc:sldMkLst>
        <pc:spChg chg="mod">
          <ac:chgData name="Christoph Freytag" userId="ae3f86ce-970e-450f-8a60-dd7675dbe277" providerId="ADAL" clId="{C5D971CD-BCB9-4850-A5BB-9BDA09C23894}" dt="2025-02-03T18:59:59.612" v="7979" actId="20577"/>
          <ac:spMkLst>
            <pc:docMk/>
            <pc:sldMk cId="3282565235" sldId="285"/>
            <ac:spMk id="5" creationId="{13F85888-262B-30F8-D969-A5AFDFAE6CE5}"/>
          </ac:spMkLst>
        </pc:spChg>
      </pc:sldChg>
      <pc:sldChg chg="modSp mod">
        <pc:chgData name="Christoph Freytag" userId="ae3f86ce-970e-450f-8a60-dd7675dbe277" providerId="ADAL" clId="{C5D971CD-BCB9-4850-A5BB-9BDA09C23894}" dt="2025-02-03T19:00:08.065" v="7985" actId="20577"/>
        <pc:sldMkLst>
          <pc:docMk/>
          <pc:sldMk cId="1346049312" sldId="286"/>
        </pc:sldMkLst>
        <pc:spChg chg="mod">
          <ac:chgData name="Christoph Freytag" userId="ae3f86ce-970e-450f-8a60-dd7675dbe277" providerId="ADAL" clId="{C5D971CD-BCB9-4850-A5BB-9BDA09C23894}" dt="2025-02-03T19:00:08.065" v="7985" actId="20577"/>
          <ac:spMkLst>
            <pc:docMk/>
            <pc:sldMk cId="1346049312" sldId="286"/>
            <ac:spMk id="5" creationId="{E4B81BBE-2777-D811-72E3-4F647616FBCA}"/>
          </ac:spMkLst>
        </pc:spChg>
      </pc:sldChg>
      <pc:sldChg chg="modSp">
        <pc:chgData name="Christoph Freytag" userId="ae3f86ce-970e-450f-8a60-dd7675dbe277" providerId="ADAL" clId="{C5D971CD-BCB9-4850-A5BB-9BDA09C23894}" dt="2025-02-03T19:00:29.851" v="7996" actId="20577"/>
        <pc:sldMkLst>
          <pc:docMk/>
          <pc:sldMk cId="1534282977" sldId="287"/>
        </pc:sldMkLst>
        <pc:spChg chg="mod">
          <ac:chgData name="Christoph Freytag" userId="ae3f86ce-970e-450f-8a60-dd7675dbe277" providerId="ADAL" clId="{C5D971CD-BCB9-4850-A5BB-9BDA09C23894}" dt="2025-02-03T19:00:29.851" v="7996" actId="20577"/>
          <ac:spMkLst>
            <pc:docMk/>
            <pc:sldMk cId="1534282977" sldId="287"/>
            <ac:spMk id="5" creationId="{2A03E3EE-8E2C-4850-B37B-878F340CF889}"/>
          </ac:spMkLst>
        </pc:spChg>
      </pc:sldChg>
      <pc:sldChg chg="modSp mod">
        <pc:chgData name="Christoph Freytag" userId="ae3f86ce-970e-450f-8a60-dd7675dbe277" providerId="ADAL" clId="{C5D971CD-BCB9-4850-A5BB-9BDA09C23894}" dt="2025-02-03T19:00:20.056" v="7991" actId="20577"/>
        <pc:sldMkLst>
          <pc:docMk/>
          <pc:sldMk cId="2042449638" sldId="288"/>
        </pc:sldMkLst>
        <pc:spChg chg="mod">
          <ac:chgData name="Christoph Freytag" userId="ae3f86ce-970e-450f-8a60-dd7675dbe277" providerId="ADAL" clId="{C5D971CD-BCB9-4850-A5BB-9BDA09C23894}" dt="2025-02-03T19:00:20.056" v="7991" actId="20577"/>
          <ac:spMkLst>
            <pc:docMk/>
            <pc:sldMk cId="2042449638" sldId="288"/>
            <ac:spMk id="5" creationId="{B73963C2-A0FC-4311-D0A5-A9520C5998E4}"/>
          </ac:spMkLst>
        </pc:spChg>
      </pc:sldChg>
      <pc:sldChg chg="modSp">
        <pc:chgData name="Christoph Freytag" userId="ae3f86ce-970e-450f-8a60-dd7675dbe277" providerId="ADAL" clId="{C5D971CD-BCB9-4850-A5BB-9BDA09C23894}" dt="2025-02-03T19:00:42.860" v="8002" actId="20577"/>
        <pc:sldMkLst>
          <pc:docMk/>
          <pc:sldMk cId="145251395" sldId="289"/>
        </pc:sldMkLst>
        <pc:spChg chg="mod">
          <ac:chgData name="Christoph Freytag" userId="ae3f86ce-970e-450f-8a60-dd7675dbe277" providerId="ADAL" clId="{C5D971CD-BCB9-4850-A5BB-9BDA09C23894}" dt="2025-02-03T19:00:42.860" v="8002" actId="20577"/>
          <ac:spMkLst>
            <pc:docMk/>
            <pc:sldMk cId="145251395" sldId="289"/>
            <ac:spMk id="5" creationId="{477A8ACF-CC08-6CE1-EC0E-A58771F4464A}"/>
          </ac:spMkLst>
        </pc:spChg>
      </pc:sldChg>
      <pc:sldChg chg="addSp delSp modSp mod">
        <pc:chgData name="Christoph Freytag" userId="ae3f86ce-970e-450f-8a60-dd7675dbe277" providerId="ADAL" clId="{C5D971CD-BCB9-4850-A5BB-9BDA09C23894}" dt="2025-02-03T19:24:03.337" v="8488" actId="1076"/>
        <pc:sldMkLst>
          <pc:docMk/>
          <pc:sldMk cId="3246545808" sldId="290"/>
        </pc:sldMkLst>
        <pc:spChg chg="mod">
          <ac:chgData name="Christoph Freytag" userId="ae3f86ce-970e-450f-8a60-dd7675dbe277" providerId="ADAL" clId="{C5D971CD-BCB9-4850-A5BB-9BDA09C23894}" dt="2025-02-03T19:00:54.047" v="8008" actId="20577"/>
          <ac:spMkLst>
            <pc:docMk/>
            <pc:sldMk cId="3246545808" sldId="290"/>
            <ac:spMk id="5" creationId="{21708515-FE89-43FE-804B-8DD3C54FF72A}"/>
          </ac:spMkLst>
        </pc:spChg>
        <pc:spChg chg="add mod">
          <ac:chgData name="Christoph Freytag" userId="ae3f86ce-970e-450f-8a60-dd7675dbe277" providerId="ADAL" clId="{C5D971CD-BCB9-4850-A5BB-9BDA09C23894}" dt="2025-02-03T19:24:03.337" v="8488" actId="1076"/>
          <ac:spMkLst>
            <pc:docMk/>
            <pc:sldMk cId="3246545808" sldId="290"/>
            <ac:spMk id="19" creationId="{9B47B051-4497-8641-640C-3609577B8B5B}"/>
          </ac:spMkLst>
        </pc:spChg>
      </pc:sldChg>
      <pc:sldChg chg="addSp delSp modSp mod">
        <pc:chgData name="Christoph Freytag" userId="ae3f86ce-970e-450f-8a60-dd7675dbe277" providerId="ADAL" clId="{C5D971CD-BCB9-4850-A5BB-9BDA09C23894}" dt="2025-02-03T19:24:08.387" v="8490" actId="478"/>
        <pc:sldMkLst>
          <pc:docMk/>
          <pc:sldMk cId="3663836804" sldId="291"/>
        </pc:sldMkLst>
        <pc:spChg chg="mod">
          <ac:chgData name="Christoph Freytag" userId="ae3f86ce-970e-450f-8a60-dd7675dbe277" providerId="ADAL" clId="{C5D971CD-BCB9-4850-A5BB-9BDA09C23894}" dt="2025-02-03T19:01:04.547" v="8014" actId="20577"/>
          <ac:spMkLst>
            <pc:docMk/>
            <pc:sldMk cId="3663836804" sldId="291"/>
            <ac:spMk id="5" creationId="{41A384CB-BCCA-6C44-28E5-497AE61F25D6}"/>
          </ac:spMkLst>
        </pc:spChg>
        <pc:spChg chg="add mod">
          <ac:chgData name="Christoph Freytag" userId="ae3f86ce-970e-450f-8a60-dd7675dbe277" providerId="ADAL" clId="{C5D971CD-BCB9-4850-A5BB-9BDA09C23894}" dt="2025-02-03T19:24:06.523" v="8489"/>
          <ac:spMkLst>
            <pc:docMk/>
            <pc:sldMk cId="3663836804" sldId="291"/>
            <ac:spMk id="20" creationId="{73416B92-DCFD-1A5F-2050-AF3203C21780}"/>
          </ac:spMkLst>
        </pc:spChg>
      </pc:sldChg>
      <pc:sldChg chg="modSp mod">
        <pc:chgData name="Christoph Freytag" userId="ae3f86ce-970e-450f-8a60-dd7675dbe277" providerId="ADAL" clId="{C5D971CD-BCB9-4850-A5BB-9BDA09C23894}" dt="2025-02-03T19:01:16.097" v="8020" actId="20577"/>
        <pc:sldMkLst>
          <pc:docMk/>
          <pc:sldMk cId="2471105562" sldId="292"/>
        </pc:sldMkLst>
        <pc:spChg chg="mod">
          <ac:chgData name="Christoph Freytag" userId="ae3f86ce-970e-450f-8a60-dd7675dbe277" providerId="ADAL" clId="{C5D971CD-BCB9-4850-A5BB-9BDA09C23894}" dt="2025-02-03T19:01:16.097" v="8020" actId="20577"/>
          <ac:spMkLst>
            <pc:docMk/>
            <pc:sldMk cId="2471105562" sldId="292"/>
            <ac:spMk id="5" creationId="{2A278585-43FD-756B-7567-2C832E08F57B}"/>
          </ac:spMkLst>
        </pc:spChg>
      </pc:sldChg>
      <pc:sldChg chg="modSp mod">
        <pc:chgData name="Christoph Freytag" userId="ae3f86ce-970e-450f-8a60-dd7675dbe277" providerId="ADAL" clId="{C5D971CD-BCB9-4850-A5BB-9BDA09C23894}" dt="2025-02-03T19:01:26.330" v="8026" actId="20577"/>
        <pc:sldMkLst>
          <pc:docMk/>
          <pc:sldMk cId="4076706966" sldId="293"/>
        </pc:sldMkLst>
        <pc:spChg chg="mod">
          <ac:chgData name="Christoph Freytag" userId="ae3f86ce-970e-450f-8a60-dd7675dbe277" providerId="ADAL" clId="{C5D971CD-BCB9-4850-A5BB-9BDA09C23894}" dt="2025-02-03T19:01:26.330" v="8026" actId="20577"/>
          <ac:spMkLst>
            <pc:docMk/>
            <pc:sldMk cId="4076706966" sldId="293"/>
            <ac:spMk id="5" creationId="{F65A14E0-54FE-03A8-79F7-B34B97F5EAFA}"/>
          </ac:spMkLst>
        </pc:spChg>
      </pc:sldChg>
      <pc:sldChg chg="modSp mod">
        <pc:chgData name="Christoph Freytag" userId="ae3f86ce-970e-450f-8a60-dd7675dbe277" providerId="ADAL" clId="{C5D971CD-BCB9-4850-A5BB-9BDA09C23894}" dt="2025-02-03T19:01:47.665" v="8038" actId="20577"/>
        <pc:sldMkLst>
          <pc:docMk/>
          <pc:sldMk cId="2767596660" sldId="294"/>
        </pc:sldMkLst>
        <pc:spChg chg="mod">
          <ac:chgData name="Christoph Freytag" userId="ae3f86ce-970e-450f-8a60-dd7675dbe277" providerId="ADAL" clId="{C5D971CD-BCB9-4850-A5BB-9BDA09C23894}" dt="2025-02-03T19:01:47.665" v="8038" actId="20577"/>
          <ac:spMkLst>
            <pc:docMk/>
            <pc:sldMk cId="2767596660" sldId="294"/>
            <ac:spMk id="5" creationId="{59628EED-0E27-6803-731D-45A215FEBD8F}"/>
          </ac:spMkLst>
        </pc:spChg>
      </pc:sldChg>
      <pc:sldChg chg="modSp mod">
        <pc:chgData name="Christoph Freytag" userId="ae3f86ce-970e-450f-8a60-dd7675dbe277" providerId="ADAL" clId="{C5D971CD-BCB9-4850-A5BB-9BDA09C23894}" dt="2025-02-03T19:01:36.965" v="8032" actId="20577"/>
        <pc:sldMkLst>
          <pc:docMk/>
          <pc:sldMk cId="3039872071" sldId="295"/>
        </pc:sldMkLst>
        <pc:spChg chg="mod">
          <ac:chgData name="Christoph Freytag" userId="ae3f86ce-970e-450f-8a60-dd7675dbe277" providerId="ADAL" clId="{C5D971CD-BCB9-4850-A5BB-9BDA09C23894}" dt="2025-02-03T19:01:36.965" v="8032" actId="20577"/>
          <ac:spMkLst>
            <pc:docMk/>
            <pc:sldMk cId="3039872071" sldId="295"/>
            <ac:spMk id="5" creationId="{51C4946D-ED62-D317-681A-F67CCA9CCD0E}"/>
          </ac:spMkLst>
        </pc:spChg>
      </pc:sldChg>
      <pc:sldChg chg="modSp">
        <pc:chgData name="Christoph Freytag" userId="ae3f86ce-970e-450f-8a60-dd7675dbe277" providerId="ADAL" clId="{C5D971CD-BCB9-4850-A5BB-9BDA09C23894}" dt="2025-02-03T19:02:17.039" v="8056" actId="20577"/>
        <pc:sldMkLst>
          <pc:docMk/>
          <pc:sldMk cId="4271378141" sldId="296"/>
        </pc:sldMkLst>
        <pc:spChg chg="mod">
          <ac:chgData name="Christoph Freytag" userId="ae3f86ce-970e-450f-8a60-dd7675dbe277" providerId="ADAL" clId="{C5D971CD-BCB9-4850-A5BB-9BDA09C23894}" dt="2025-02-03T19:02:17.039" v="8056" actId="20577"/>
          <ac:spMkLst>
            <pc:docMk/>
            <pc:sldMk cId="4271378141" sldId="296"/>
            <ac:spMk id="5" creationId="{DB1784EA-84D5-40C2-2A2A-451F9AF1A774}"/>
          </ac:spMkLst>
        </pc:spChg>
      </pc:sldChg>
      <pc:sldChg chg="modSp mod">
        <pc:chgData name="Christoph Freytag" userId="ae3f86ce-970e-450f-8a60-dd7675dbe277" providerId="ADAL" clId="{C5D971CD-BCB9-4850-A5BB-9BDA09C23894}" dt="2025-02-03T19:01:57.177" v="8044" actId="20577"/>
        <pc:sldMkLst>
          <pc:docMk/>
          <pc:sldMk cId="678894029" sldId="297"/>
        </pc:sldMkLst>
        <pc:spChg chg="mod">
          <ac:chgData name="Christoph Freytag" userId="ae3f86ce-970e-450f-8a60-dd7675dbe277" providerId="ADAL" clId="{C5D971CD-BCB9-4850-A5BB-9BDA09C23894}" dt="2025-02-03T19:01:57.177" v="8044" actId="20577"/>
          <ac:spMkLst>
            <pc:docMk/>
            <pc:sldMk cId="678894029" sldId="297"/>
            <ac:spMk id="5" creationId="{DCCC81F4-23DC-CC0B-0A39-474827643572}"/>
          </ac:spMkLst>
        </pc:spChg>
      </pc:sldChg>
      <pc:sldChg chg="modSp mod">
        <pc:chgData name="Christoph Freytag" userId="ae3f86ce-970e-450f-8a60-dd7675dbe277" providerId="ADAL" clId="{C5D971CD-BCB9-4850-A5BB-9BDA09C23894}" dt="2025-02-03T21:40:17.001" v="9319" actId="17032"/>
        <pc:sldMkLst>
          <pc:docMk/>
          <pc:sldMk cId="2601967200" sldId="298"/>
        </pc:sldMkLst>
        <pc:spChg chg="mod">
          <ac:chgData name="Christoph Freytag" userId="ae3f86ce-970e-450f-8a60-dd7675dbe277" providerId="ADAL" clId="{C5D971CD-BCB9-4850-A5BB-9BDA09C23894}" dt="2025-02-03T19:02:07.516" v="8050" actId="20577"/>
          <ac:spMkLst>
            <pc:docMk/>
            <pc:sldMk cId="2601967200" sldId="298"/>
            <ac:spMk id="5" creationId="{945C84A2-7DFA-87FD-74CF-164B24EFB6E7}"/>
          </ac:spMkLst>
        </pc:spChg>
        <pc:spChg chg="mod">
          <ac:chgData name="Christoph Freytag" userId="ae3f86ce-970e-450f-8a60-dd7675dbe277" providerId="ADAL" clId="{C5D971CD-BCB9-4850-A5BB-9BDA09C23894}" dt="2025-02-03T21:40:17.001" v="9319" actId="17032"/>
          <ac:spMkLst>
            <pc:docMk/>
            <pc:sldMk cId="2601967200" sldId="298"/>
            <ac:spMk id="9" creationId="{067EC743-C5A7-2DAB-E2EB-D559A45B4F9B}"/>
          </ac:spMkLst>
        </pc:spChg>
      </pc:sldChg>
      <pc:sldChg chg="addSp modSp mod modAnim">
        <pc:chgData name="Christoph Freytag" userId="ae3f86ce-970e-450f-8a60-dd7675dbe277" providerId="ADAL" clId="{C5D971CD-BCB9-4850-A5BB-9BDA09C23894}" dt="2025-02-03T20:26:32.343" v="9083" actId="1076"/>
        <pc:sldMkLst>
          <pc:docMk/>
          <pc:sldMk cId="2859275651" sldId="299"/>
        </pc:sldMkLst>
        <pc:spChg chg="mod">
          <ac:chgData name="Christoph Freytag" userId="ae3f86ce-970e-450f-8a60-dd7675dbe277" providerId="ADAL" clId="{C5D971CD-BCB9-4850-A5BB-9BDA09C23894}" dt="2025-02-03T19:23:40.788" v="8487" actId="1076"/>
          <ac:spMkLst>
            <pc:docMk/>
            <pc:sldMk cId="2859275651" sldId="299"/>
            <ac:spMk id="2" creationId="{A1D36EA2-D01D-E62A-BE18-7A3DAF27B6D0}"/>
          </ac:spMkLst>
        </pc:spChg>
        <pc:spChg chg="add mod">
          <ac:chgData name="Christoph Freytag" userId="ae3f86ce-970e-450f-8a60-dd7675dbe277" providerId="ADAL" clId="{C5D971CD-BCB9-4850-A5BB-9BDA09C23894}" dt="2025-02-03T19:36:58.063" v="8670" actId="1076"/>
          <ac:spMkLst>
            <pc:docMk/>
            <pc:sldMk cId="2859275651" sldId="299"/>
            <ac:spMk id="5" creationId="{A47C1BFE-B655-3EBC-10CC-15D35F03598B}"/>
          </ac:spMkLst>
        </pc:spChg>
        <pc:spChg chg="mod">
          <ac:chgData name="Christoph Freytag" userId="ae3f86ce-970e-450f-8a60-dd7675dbe277" providerId="ADAL" clId="{C5D971CD-BCB9-4850-A5BB-9BDA09C23894}" dt="2025-02-03T19:23:16.371" v="8484" actId="20577"/>
          <ac:spMkLst>
            <pc:docMk/>
            <pc:sldMk cId="2859275651" sldId="299"/>
            <ac:spMk id="19" creationId="{94FFA444-9D6B-FDBF-D71C-E3B0B896F10A}"/>
          </ac:spMkLst>
        </pc:spChg>
        <pc:picChg chg="add mod">
          <ac:chgData name="Christoph Freytag" userId="ae3f86ce-970e-450f-8a60-dd7675dbe277" providerId="ADAL" clId="{C5D971CD-BCB9-4850-A5BB-9BDA09C23894}" dt="2025-02-03T20:26:32.343" v="9083" actId="1076"/>
          <ac:picMkLst>
            <pc:docMk/>
            <pc:sldMk cId="2859275651" sldId="299"/>
            <ac:picMk id="7" creationId="{3B2135E0-9B36-4A87-FB43-5A3C5098FB42}"/>
          </ac:picMkLst>
        </pc:picChg>
      </pc:sldChg>
      <pc:sldChg chg="addSp delSp modSp mod modAnim">
        <pc:chgData name="Christoph Freytag" userId="ae3f86ce-970e-450f-8a60-dd7675dbe277" providerId="ADAL" clId="{C5D971CD-BCB9-4850-A5BB-9BDA09C23894}" dt="2025-02-03T19:38:13.716" v="8678"/>
        <pc:sldMkLst>
          <pc:docMk/>
          <pc:sldMk cId="179397933" sldId="300"/>
        </pc:sldMkLst>
        <pc:spChg chg="add mod">
          <ac:chgData name="Christoph Freytag" userId="ae3f86ce-970e-450f-8a60-dd7675dbe277" providerId="ADAL" clId="{C5D971CD-BCB9-4850-A5BB-9BDA09C23894}" dt="2025-02-03T19:38:11.605" v="8677"/>
          <ac:spMkLst>
            <pc:docMk/>
            <pc:sldMk cId="179397933" sldId="300"/>
            <ac:spMk id="14" creationId="{25BB748B-F21F-FACA-EA4C-593099E18648}"/>
          </ac:spMkLst>
        </pc:spChg>
        <pc:spChg chg="mod">
          <ac:chgData name="Christoph Freytag" userId="ae3f86ce-970e-450f-8a60-dd7675dbe277" providerId="ADAL" clId="{C5D971CD-BCB9-4850-A5BB-9BDA09C23894}" dt="2025-02-03T15:29:33.754" v="1191" actId="1038"/>
          <ac:spMkLst>
            <pc:docMk/>
            <pc:sldMk cId="179397933" sldId="300"/>
            <ac:spMk id="20" creationId="{F8C6AE39-1A41-E24F-4D68-F45EE3767BF1}"/>
          </ac:spMkLst>
        </pc:spChg>
      </pc:sldChg>
      <pc:sldChg chg="modSp mod">
        <pc:chgData name="Christoph Freytag" userId="ae3f86ce-970e-450f-8a60-dd7675dbe277" providerId="ADAL" clId="{C5D971CD-BCB9-4850-A5BB-9BDA09C23894}" dt="2025-02-03T15:28:06.033" v="1139" actId="20577"/>
        <pc:sldMkLst>
          <pc:docMk/>
          <pc:sldMk cId="1441115097" sldId="301"/>
        </pc:sldMkLst>
        <pc:spChg chg="mod">
          <ac:chgData name="Christoph Freytag" userId="ae3f86ce-970e-450f-8a60-dd7675dbe277" providerId="ADAL" clId="{C5D971CD-BCB9-4850-A5BB-9BDA09C23894}" dt="2025-02-03T15:28:06.033" v="1139" actId="20577"/>
          <ac:spMkLst>
            <pc:docMk/>
            <pc:sldMk cId="1441115097" sldId="301"/>
            <ac:spMk id="20" creationId="{F366C1B1-6BBE-3761-14D8-323CD7FF46A5}"/>
          </ac:spMkLst>
        </pc:spChg>
      </pc:sldChg>
      <pc:sldChg chg="modSp mod">
        <pc:chgData name="Christoph Freytag" userId="ae3f86ce-970e-450f-8a60-dd7675dbe277" providerId="ADAL" clId="{C5D971CD-BCB9-4850-A5BB-9BDA09C23894}" dt="2025-02-03T15:28:20.133" v="1143" actId="20577"/>
        <pc:sldMkLst>
          <pc:docMk/>
          <pc:sldMk cId="2805123470" sldId="302"/>
        </pc:sldMkLst>
        <pc:spChg chg="mod">
          <ac:chgData name="Christoph Freytag" userId="ae3f86ce-970e-450f-8a60-dd7675dbe277" providerId="ADAL" clId="{C5D971CD-BCB9-4850-A5BB-9BDA09C23894}" dt="2025-02-02T18:45:52.531" v="684" actId="207"/>
          <ac:spMkLst>
            <pc:docMk/>
            <pc:sldMk cId="2805123470" sldId="302"/>
            <ac:spMk id="2" creationId="{8FAC3E8C-4FD8-C285-142A-79FF70446EC6}"/>
          </ac:spMkLst>
        </pc:spChg>
        <pc:spChg chg="mod">
          <ac:chgData name="Christoph Freytag" userId="ae3f86ce-970e-450f-8a60-dd7675dbe277" providerId="ADAL" clId="{C5D971CD-BCB9-4850-A5BB-9BDA09C23894}" dt="2025-02-03T15:28:20.133" v="1143" actId="20577"/>
          <ac:spMkLst>
            <pc:docMk/>
            <pc:sldMk cId="2805123470" sldId="302"/>
            <ac:spMk id="20" creationId="{4D61FFFE-F350-22E2-5844-3588E23015D2}"/>
          </ac:spMkLst>
        </pc:spChg>
      </pc:sldChg>
      <pc:sldChg chg="addSp modSp mod">
        <pc:chgData name="Christoph Freytag" userId="ae3f86ce-970e-450f-8a60-dd7675dbe277" providerId="ADAL" clId="{C5D971CD-BCB9-4850-A5BB-9BDA09C23894}" dt="2025-02-14T17:48:26.269" v="10746" actId="20577"/>
        <pc:sldMkLst>
          <pc:docMk/>
          <pc:sldMk cId="919323934" sldId="303"/>
        </pc:sldMkLst>
        <pc:spChg chg="add mod">
          <ac:chgData name="Christoph Freytag" userId="ae3f86ce-970e-450f-8a60-dd7675dbe277" providerId="ADAL" clId="{C5D971CD-BCB9-4850-A5BB-9BDA09C23894}" dt="2025-02-03T19:38:18.426" v="8679"/>
          <ac:spMkLst>
            <pc:docMk/>
            <pc:sldMk cId="919323934" sldId="303"/>
            <ac:spMk id="8" creationId="{A6C31042-951B-CC3E-839B-FAAD38EF87DF}"/>
          </ac:spMkLst>
        </pc:spChg>
        <pc:spChg chg="mod">
          <ac:chgData name="Christoph Freytag" userId="ae3f86ce-970e-450f-8a60-dd7675dbe277" providerId="ADAL" clId="{C5D971CD-BCB9-4850-A5BB-9BDA09C23894}" dt="2025-02-14T17:48:26.269" v="10746" actId="20577"/>
          <ac:spMkLst>
            <pc:docMk/>
            <pc:sldMk cId="919323934" sldId="303"/>
            <ac:spMk id="20" creationId="{5A15C7C7-287D-4870-11D3-91973F587188}"/>
          </ac:spMkLst>
        </pc:spChg>
      </pc:sldChg>
      <pc:sldChg chg="modSp mod">
        <pc:chgData name="Christoph Freytag" userId="ae3f86ce-970e-450f-8a60-dd7675dbe277" providerId="ADAL" clId="{C5D971CD-BCB9-4850-A5BB-9BDA09C23894}" dt="2025-02-14T17:48:31.373" v="10751" actId="20577"/>
        <pc:sldMkLst>
          <pc:docMk/>
          <pc:sldMk cId="2052376157" sldId="304"/>
        </pc:sldMkLst>
        <pc:spChg chg="mod">
          <ac:chgData name="Christoph Freytag" userId="ae3f86ce-970e-450f-8a60-dd7675dbe277" providerId="ADAL" clId="{C5D971CD-BCB9-4850-A5BB-9BDA09C23894}" dt="2025-02-14T17:48:31.373" v="10751" actId="20577"/>
          <ac:spMkLst>
            <pc:docMk/>
            <pc:sldMk cId="2052376157" sldId="304"/>
            <ac:spMk id="20" creationId="{B3322454-E851-D781-FD18-535BDDDA4A31}"/>
          </ac:spMkLst>
        </pc:spChg>
      </pc:sldChg>
      <pc:sldChg chg="modSp mod">
        <pc:chgData name="Christoph Freytag" userId="ae3f86ce-970e-450f-8a60-dd7675dbe277" providerId="ADAL" clId="{C5D971CD-BCB9-4850-A5BB-9BDA09C23894}" dt="2025-02-14T17:48:36.334" v="10756" actId="20577"/>
        <pc:sldMkLst>
          <pc:docMk/>
          <pc:sldMk cId="1368247146" sldId="305"/>
        </pc:sldMkLst>
        <pc:spChg chg="mod">
          <ac:chgData name="Christoph Freytag" userId="ae3f86ce-970e-450f-8a60-dd7675dbe277" providerId="ADAL" clId="{C5D971CD-BCB9-4850-A5BB-9BDA09C23894}" dt="2025-02-14T17:48:36.334" v="10756" actId="20577"/>
          <ac:spMkLst>
            <pc:docMk/>
            <pc:sldMk cId="1368247146" sldId="305"/>
            <ac:spMk id="20" creationId="{28239FE4-0030-1086-2BC7-FD495F8176A0}"/>
          </ac:spMkLst>
        </pc:spChg>
      </pc:sldChg>
      <pc:sldChg chg="addSp modSp mod">
        <pc:chgData name="Christoph Freytag" userId="ae3f86ce-970e-450f-8a60-dd7675dbe277" providerId="ADAL" clId="{C5D971CD-BCB9-4850-A5BB-9BDA09C23894}" dt="2025-02-14T17:48:40.853" v="10761" actId="20577"/>
        <pc:sldMkLst>
          <pc:docMk/>
          <pc:sldMk cId="2740984595" sldId="306"/>
        </pc:sldMkLst>
        <pc:spChg chg="add mod">
          <ac:chgData name="Christoph Freytag" userId="ae3f86ce-970e-450f-8a60-dd7675dbe277" providerId="ADAL" clId="{C5D971CD-BCB9-4850-A5BB-9BDA09C23894}" dt="2025-02-03T19:38:20.648" v="8680"/>
          <ac:spMkLst>
            <pc:docMk/>
            <pc:sldMk cId="2740984595" sldId="306"/>
            <ac:spMk id="7" creationId="{D9CFC1EA-9F41-6235-2052-822141183D3C}"/>
          </ac:spMkLst>
        </pc:spChg>
        <pc:spChg chg="mod">
          <ac:chgData name="Christoph Freytag" userId="ae3f86ce-970e-450f-8a60-dd7675dbe277" providerId="ADAL" clId="{C5D971CD-BCB9-4850-A5BB-9BDA09C23894}" dt="2025-02-14T17:48:40.853" v="10761" actId="20577"/>
          <ac:spMkLst>
            <pc:docMk/>
            <pc:sldMk cId="2740984595" sldId="306"/>
            <ac:spMk id="20" creationId="{4F933736-E7EC-E234-EF38-002F2A19AC25}"/>
          </ac:spMkLst>
        </pc:spChg>
      </pc:sldChg>
      <pc:sldChg chg="modSp mod">
        <pc:chgData name="Christoph Freytag" userId="ae3f86ce-970e-450f-8a60-dd7675dbe277" providerId="ADAL" clId="{C5D971CD-BCB9-4850-A5BB-9BDA09C23894}" dt="2025-02-14T17:48:45.132" v="10766" actId="20577"/>
        <pc:sldMkLst>
          <pc:docMk/>
          <pc:sldMk cId="1604602333" sldId="307"/>
        </pc:sldMkLst>
        <pc:spChg chg="mod">
          <ac:chgData name="Christoph Freytag" userId="ae3f86ce-970e-450f-8a60-dd7675dbe277" providerId="ADAL" clId="{C5D971CD-BCB9-4850-A5BB-9BDA09C23894}" dt="2025-02-14T17:48:45.132" v="10766" actId="20577"/>
          <ac:spMkLst>
            <pc:docMk/>
            <pc:sldMk cId="1604602333" sldId="307"/>
            <ac:spMk id="20" creationId="{AB9A2D27-4119-CC1A-CAEF-23FFC6B06E62}"/>
          </ac:spMkLst>
        </pc:spChg>
      </pc:sldChg>
      <pc:sldChg chg="modSp mod">
        <pc:chgData name="Christoph Freytag" userId="ae3f86ce-970e-450f-8a60-dd7675dbe277" providerId="ADAL" clId="{C5D971CD-BCB9-4850-A5BB-9BDA09C23894}" dt="2025-02-14T17:48:51.164" v="10771" actId="20577"/>
        <pc:sldMkLst>
          <pc:docMk/>
          <pc:sldMk cId="425320239" sldId="308"/>
        </pc:sldMkLst>
        <pc:spChg chg="mod">
          <ac:chgData name="Christoph Freytag" userId="ae3f86ce-970e-450f-8a60-dd7675dbe277" providerId="ADAL" clId="{C5D971CD-BCB9-4850-A5BB-9BDA09C23894}" dt="2025-02-14T17:48:51.164" v="10771" actId="20577"/>
          <ac:spMkLst>
            <pc:docMk/>
            <pc:sldMk cId="425320239" sldId="308"/>
            <ac:spMk id="20" creationId="{5F9879D5-B24E-C2ED-BF12-FB5EE8E6A299}"/>
          </ac:spMkLst>
        </pc:spChg>
      </pc:sldChg>
      <pc:sldChg chg="addSp modSp mod">
        <pc:chgData name="Christoph Freytag" userId="ae3f86ce-970e-450f-8a60-dd7675dbe277" providerId="ADAL" clId="{C5D971CD-BCB9-4850-A5BB-9BDA09C23894}" dt="2025-02-03T19:38:22.718" v="8681"/>
        <pc:sldMkLst>
          <pc:docMk/>
          <pc:sldMk cId="1228065748" sldId="309"/>
        </pc:sldMkLst>
        <pc:spChg chg="add mod">
          <ac:chgData name="Christoph Freytag" userId="ae3f86ce-970e-450f-8a60-dd7675dbe277" providerId="ADAL" clId="{C5D971CD-BCB9-4850-A5BB-9BDA09C23894}" dt="2025-02-03T19:38:22.718" v="8681"/>
          <ac:spMkLst>
            <pc:docMk/>
            <pc:sldMk cId="1228065748" sldId="309"/>
            <ac:spMk id="12" creationId="{44972B99-DEBA-BB5C-4CC3-0BED5FF4F8BA}"/>
          </ac:spMkLst>
        </pc:spChg>
        <pc:spChg chg="mod">
          <ac:chgData name="Christoph Freytag" userId="ae3f86ce-970e-450f-8a60-dd7675dbe277" providerId="ADAL" clId="{C5D971CD-BCB9-4850-A5BB-9BDA09C23894}" dt="2025-02-03T15:30:05.862" v="1204"/>
          <ac:spMkLst>
            <pc:docMk/>
            <pc:sldMk cId="1228065748" sldId="309"/>
            <ac:spMk id="20" creationId="{88023BB5-2F0A-C8C8-4CCA-4905ABC861B2}"/>
          </ac:spMkLst>
        </pc:spChg>
      </pc:sldChg>
      <pc:sldChg chg="modSp mod">
        <pc:chgData name="Christoph Freytag" userId="ae3f86ce-970e-450f-8a60-dd7675dbe277" providerId="ADAL" clId="{C5D971CD-BCB9-4850-A5BB-9BDA09C23894}" dt="2025-02-03T15:30:09.782" v="1206"/>
        <pc:sldMkLst>
          <pc:docMk/>
          <pc:sldMk cId="2314731387" sldId="310"/>
        </pc:sldMkLst>
        <pc:spChg chg="mod">
          <ac:chgData name="Christoph Freytag" userId="ae3f86ce-970e-450f-8a60-dd7675dbe277" providerId="ADAL" clId="{C5D971CD-BCB9-4850-A5BB-9BDA09C23894}" dt="2025-02-03T15:30:09.782" v="1206"/>
          <ac:spMkLst>
            <pc:docMk/>
            <pc:sldMk cId="2314731387" sldId="310"/>
            <ac:spMk id="20" creationId="{3D466BAF-6122-69D7-9C80-BB58561665CC}"/>
          </ac:spMkLst>
        </pc:spChg>
      </pc:sldChg>
      <pc:sldChg chg="modSp mod">
        <pc:chgData name="Christoph Freytag" userId="ae3f86ce-970e-450f-8a60-dd7675dbe277" providerId="ADAL" clId="{C5D971CD-BCB9-4850-A5BB-9BDA09C23894}" dt="2025-02-03T15:30:12.670" v="1208"/>
        <pc:sldMkLst>
          <pc:docMk/>
          <pc:sldMk cId="2980662995" sldId="311"/>
        </pc:sldMkLst>
        <pc:spChg chg="mod">
          <ac:chgData name="Christoph Freytag" userId="ae3f86ce-970e-450f-8a60-dd7675dbe277" providerId="ADAL" clId="{C5D971CD-BCB9-4850-A5BB-9BDA09C23894}" dt="2025-02-03T15:30:12.670" v="1208"/>
          <ac:spMkLst>
            <pc:docMk/>
            <pc:sldMk cId="2980662995" sldId="311"/>
            <ac:spMk id="20" creationId="{C056A485-07C9-3CD5-D45D-3B292FFB1F78}"/>
          </ac:spMkLst>
        </pc:spChg>
      </pc:sldChg>
      <pc:sldChg chg="addSp modSp mod">
        <pc:chgData name="Christoph Freytag" userId="ae3f86ce-970e-450f-8a60-dd7675dbe277" providerId="ADAL" clId="{C5D971CD-BCB9-4850-A5BB-9BDA09C23894}" dt="2025-02-14T17:48:58.212" v="10776" actId="20577"/>
        <pc:sldMkLst>
          <pc:docMk/>
          <pc:sldMk cId="1306326532" sldId="312"/>
        </pc:sldMkLst>
        <pc:spChg chg="add mod">
          <ac:chgData name="Christoph Freytag" userId="ae3f86ce-970e-450f-8a60-dd7675dbe277" providerId="ADAL" clId="{C5D971CD-BCB9-4850-A5BB-9BDA09C23894}" dt="2025-02-03T19:38:24.488" v="8682"/>
          <ac:spMkLst>
            <pc:docMk/>
            <pc:sldMk cId="1306326532" sldId="312"/>
            <ac:spMk id="7" creationId="{FED4FD99-A65A-DBFB-4B4D-D4CDB257ECBC}"/>
          </ac:spMkLst>
        </pc:spChg>
        <pc:spChg chg="mod">
          <ac:chgData name="Christoph Freytag" userId="ae3f86ce-970e-450f-8a60-dd7675dbe277" providerId="ADAL" clId="{C5D971CD-BCB9-4850-A5BB-9BDA09C23894}" dt="2025-02-14T17:48:58.212" v="10776" actId="20577"/>
          <ac:spMkLst>
            <pc:docMk/>
            <pc:sldMk cId="1306326532" sldId="312"/>
            <ac:spMk id="20" creationId="{F9804487-A591-5191-4F8D-431E883BFABD}"/>
          </ac:spMkLst>
        </pc:spChg>
      </pc:sldChg>
      <pc:sldChg chg="modSp mod">
        <pc:chgData name="Christoph Freytag" userId="ae3f86ce-970e-450f-8a60-dd7675dbe277" providerId="ADAL" clId="{C5D971CD-BCB9-4850-A5BB-9BDA09C23894}" dt="2025-02-14T17:49:04.323" v="10786" actId="20577"/>
        <pc:sldMkLst>
          <pc:docMk/>
          <pc:sldMk cId="2079802594" sldId="313"/>
        </pc:sldMkLst>
        <pc:spChg chg="mod">
          <ac:chgData name="Christoph Freytag" userId="ae3f86ce-970e-450f-8a60-dd7675dbe277" providerId="ADAL" clId="{C5D971CD-BCB9-4850-A5BB-9BDA09C23894}" dt="2025-02-14T17:49:04.323" v="10786" actId="20577"/>
          <ac:spMkLst>
            <pc:docMk/>
            <pc:sldMk cId="2079802594" sldId="313"/>
            <ac:spMk id="20" creationId="{16E9E3C1-2A1B-2B8B-954B-B391A987D104}"/>
          </ac:spMkLst>
        </pc:spChg>
      </pc:sldChg>
      <pc:sldChg chg="modSp mod">
        <pc:chgData name="Christoph Freytag" userId="ae3f86ce-970e-450f-8a60-dd7675dbe277" providerId="ADAL" clId="{C5D971CD-BCB9-4850-A5BB-9BDA09C23894}" dt="2025-02-14T17:49:01.129" v="10781" actId="20577"/>
        <pc:sldMkLst>
          <pc:docMk/>
          <pc:sldMk cId="3334700167" sldId="314"/>
        </pc:sldMkLst>
        <pc:spChg chg="mod">
          <ac:chgData name="Christoph Freytag" userId="ae3f86ce-970e-450f-8a60-dd7675dbe277" providerId="ADAL" clId="{C5D971CD-BCB9-4850-A5BB-9BDA09C23894}" dt="2025-02-14T17:49:01.129" v="10781" actId="20577"/>
          <ac:spMkLst>
            <pc:docMk/>
            <pc:sldMk cId="3334700167" sldId="314"/>
            <ac:spMk id="20" creationId="{06B2ACF1-FD7A-5FBC-318B-041A4208CD15}"/>
          </ac:spMkLst>
        </pc:spChg>
      </pc:sldChg>
      <pc:sldChg chg="addSp modSp mod">
        <pc:chgData name="Christoph Freytag" userId="ae3f86ce-970e-450f-8a60-dd7675dbe277" providerId="ADAL" clId="{C5D971CD-BCB9-4850-A5BB-9BDA09C23894}" dt="2025-02-03T19:38:26.718" v="8683"/>
        <pc:sldMkLst>
          <pc:docMk/>
          <pc:sldMk cId="1142901565" sldId="315"/>
        </pc:sldMkLst>
        <pc:spChg chg="add mod">
          <ac:chgData name="Christoph Freytag" userId="ae3f86ce-970e-450f-8a60-dd7675dbe277" providerId="ADAL" clId="{C5D971CD-BCB9-4850-A5BB-9BDA09C23894}" dt="2025-02-03T19:38:26.718" v="8683"/>
          <ac:spMkLst>
            <pc:docMk/>
            <pc:sldMk cId="1142901565" sldId="315"/>
            <ac:spMk id="16" creationId="{BC6BE58A-0F1C-5C17-295C-5F2D039A0479}"/>
          </ac:spMkLst>
        </pc:spChg>
        <pc:spChg chg="mod">
          <ac:chgData name="Christoph Freytag" userId="ae3f86ce-970e-450f-8a60-dd7675dbe277" providerId="ADAL" clId="{C5D971CD-BCB9-4850-A5BB-9BDA09C23894}" dt="2025-02-03T15:30:27.333" v="1220"/>
          <ac:spMkLst>
            <pc:docMk/>
            <pc:sldMk cId="1142901565" sldId="315"/>
            <ac:spMk id="20" creationId="{C8C8C03D-4F13-F32D-E185-159797668F0A}"/>
          </ac:spMkLst>
        </pc:spChg>
      </pc:sldChg>
      <pc:sldChg chg="modSp mod">
        <pc:chgData name="Christoph Freytag" userId="ae3f86ce-970e-450f-8a60-dd7675dbe277" providerId="ADAL" clId="{C5D971CD-BCB9-4850-A5BB-9BDA09C23894}" dt="2025-02-03T15:30:34.102" v="1224"/>
        <pc:sldMkLst>
          <pc:docMk/>
          <pc:sldMk cId="1997165197" sldId="316"/>
        </pc:sldMkLst>
        <pc:spChg chg="mod">
          <ac:chgData name="Christoph Freytag" userId="ae3f86ce-970e-450f-8a60-dd7675dbe277" providerId="ADAL" clId="{C5D971CD-BCB9-4850-A5BB-9BDA09C23894}" dt="2025-02-03T15:30:34.102" v="1224"/>
          <ac:spMkLst>
            <pc:docMk/>
            <pc:sldMk cId="1997165197" sldId="316"/>
            <ac:spMk id="20" creationId="{2991F441-E204-01A9-1AA3-610067E289AF}"/>
          </ac:spMkLst>
        </pc:spChg>
      </pc:sldChg>
      <pc:sldChg chg="modSp mod">
        <pc:chgData name="Christoph Freytag" userId="ae3f86ce-970e-450f-8a60-dd7675dbe277" providerId="ADAL" clId="{C5D971CD-BCB9-4850-A5BB-9BDA09C23894}" dt="2025-02-03T15:30:30.603" v="1222" actId="20577"/>
        <pc:sldMkLst>
          <pc:docMk/>
          <pc:sldMk cId="969098572" sldId="317"/>
        </pc:sldMkLst>
        <pc:spChg chg="mod">
          <ac:chgData name="Christoph Freytag" userId="ae3f86ce-970e-450f-8a60-dd7675dbe277" providerId="ADAL" clId="{C5D971CD-BCB9-4850-A5BB-9BDA09C23894}" dt="2025-02-03T15:30:30.603" v="1222" actId="20577"/>
          <ac:spMkLst>
            <pc:docMk/>
            <pc:sldMk cId="969098572" sldId="317"/>
            <ac:spMk id="20" creationId="{15ACF6B0-663A-962E-32EA-4CD8287FEB15}"/>
          </ac:spMkLst>
        </pc:spChg>
      </pc:sldChg>
      <pc:sldChg chg="addSp modSp mod">
        <pc:chgData name="Christoph Freytag" userId="ae3f86ce-970e-450f-8a60-dd7675dbe277" providerId="ADAL" clId="{C5D971CD-BCB9-4850-A5BB-9BDA09C23894}" dt="2025-02-03T20:04:25.950" v="8698" actId="1076"/>
        <pc:sldMkLst>
          <pc:docMk/>
          <pc:sldMk cId="2208703565" sldId="319"/>
        </pc:sldMkLst>
        <pc:spChg chg="add mod">
          <ac:chgData name="Christoph Freytag" userId="ae3f86ce-970e-450f-8a60-dd7675dbe277" providerId="ADAL" clId="{C5D971CD-BCB9-4850-A5BB-9BDA09C23894}" dt="2025-02-03T20:04:25.950" v="8698" actId="1076"/>
          <ac:spMkLst>
            <pc:docMk/>
            <pc:sldMk cId="2208703565" sldId="319"/>
            <ac:spMk id="2" creationId="{394B1EFC-7AAA-A727-C7B7-2E6D63D410CF}"/>
          </ac:spMkLst>
        </pc:spChg>
        <pc:spChg chg="mod">
          <ac:chgData name="Christoph Freytag" userId="ae3f86ce-970e-450f-8a60-dd7675dbe277" providerId="ADAL" clId="{C5D971CD-BCB9-4850-A5BB-9BDA09C23894}" dt="2025-02-03T19:03:10.822" v="8060" actId="20577"/>
          <ac:spMkLst>
            <pc:docMk/>
            <pc:sldMk cId="2208703565" sldId="319"/>
            <ac:spMk id="5" creationId="{F9A1C866-1A73-8047-9248-144E86F5106A}"/>
          </ac:spMkLst>
        </pc:spChg>
      </pc:sldChg>
      <pc:sldChg chg="modSp mod">
        <pc:chgData name="Christoph Freytag" userId="ae3f86ce-970e-450f-8a60-dd7675dbe277" providerId="ADAL" clId="{C5D971CD-BCB9-4850-A5BB-9BDA09C23894}" dt="2025-02-03T19:03:26.156" v="8068" actId="20577"/>
        <pc:sldMkLst>
          <pc:docMk/>
          <pc:sldMk cId="3753543953" sldId="320"/>
        </pc:sldMkLst>
        <pc:spChg chg="mod">
          <ac:chgData name="Christoph Freytag" userId="ae3f86ce-970e-450f-8a60-dd7675dbe277" providerId="ADAL" clId="{C5D971CD-BCB9-4850-A5BB-9BDA09C23894}" dt="2025-02-03T19:03:26.156" v="8068" actId="20577"/>
          <ac:spMkLst>
            <pc:docMk/>
            <pc:sldMk cId="3753543953" sldId="320"/>
            <ac:spMk id="5" creationId="{E620FD9A-A215-DDCB-5B27-7DB714850BB6}"/>
          </ac:spMkLst>
        </pc:spChg>
      </pc:sldChg>
      <pc:sldChg chg="modSp mod">
        <pc:chgData name="Christoph Freytag" userId="ae3f86ce-970e-450f-8a60-dd7675dbe277" providerId="ADAL" clId="{C5D971CD-BCB9-4850-A5BB-9BDA09C23894}" dt="2025-02-03T19:03:20.240" v="8064" actId="20577"/>
        <pc:sldMkLst>
          <pc:docMk/>
          <pc:sldMk cId="542008166" sldId="321"/>
        </pc:sldMkLst>
        <pc:spChg chg="mod">
          <ac:chgData name="Christoph Freytag" userId="ae3f86ce-970e-450f-8a60-dd7675dbe277" providerId="ADAL" clId="{C5D971CD-BCB9-4850-A5BB-9BDA09C23894}" dt="2025-02-03T19:03:20.240" v="8064" actId="20577"/>
          <ac:spMkLst>
            <pc:docMk/>
            <pc:sldMk cId="542008166" sldId="321"/>
            <ac:spMk id="5" creationId="{CB5DB153-6E9F-044D-F44B-5E15E03035DC}"/>
          </ac:spMkLst>
        </pc:spChg>
      </pc:sldChg>
      <pc:sldChg chg="modSp mod">
        <pc:chgData name="Christoph Freytag" userId="ae3f86ce-970e-450f-8a60-dd7675dbe277" providerId="ADAL" clId="{C5D971CD-BCB9-4850-A5BB-9BDA09C23894}" dt="2025-02-03T19:03:32.533" v="8072" actId="20577"/>
        <pc:sldMkLst>
          <pc:docMk/>
          <pc:sldMk cId="3032685792" sldId="322"/>
        </pc:sldMkLst>
        <pc:spChg chg="mod">
          <ac:chgData name="Christoph Freytag" userId="ae3f86ce-970e-450f-8a60-dd7675dbe277" providerId="ADAL" clId="{C5D971CD-BCB9-4850-A5BB-9BDA09C23894}" dt="2025-02-03T19:03:32.533" v="8072" actId="20577"/>
          <ac:spMkLst>
            <pc:docMk/>
            <pc:sldMk cId="3032685792" sldId="322"/>
            <ac:spMk id="5" creationId="{5C66D868-CF71-0304-6796-DAF0A90DAB94}"/>
          </ac:spMkLst>
        </pc:spChg>
      </pc:sldChg>
      <pc:sldChg chg="modSp mod">
        <pc:chgData name="Christoph Freytag" userId="ae3f86ce-970e-450f-8a60-dd7675dbe277" providerId="ADAL" clId="{C5D971CD-BCB9-4850-A5BB-9BDA09C23894}" dt="2025-02-03T19:03:40.429" v="8076" actId="20577"/>
        <pc:sldMkLst>
          <pc:docMk/>
          <pc:sldMk cId="2927800283" sldId="323"/>
        </pc:sldMkLst>
        <pc:spChg chg="mod">
          <ac:chgData name="Christoph Freytag" userId="ae3f86ce-970e-450f-8a60-dd7675dbe277" providerId="ADAL" clId="{C5D971CD-BCB9-4850-A5BB-9BDA09C23894}" dt="2025-02-03T19:03:40.429" v="8076" actId="20577"/>
          <ac:spMkLst>
            <pc:docMk/>
            <pc:sldMk cId="2927800283" sldId="323"/>
            <ac:spMk id="5" creationId="{50ECFDA7-7F35-9F40-A908-074B5F3D78B0}"/>
          </ac:spMkLst>
        </pc:spChg>
      </pc:sldChg>
      <pc:sldChg chg="addSp modSp mod">
        <pc:chgData name="Christoph Freytag" userId="ae3f86ce-970e-450f-8a60-dd7675dbe277" providerId="ADAL" clId="{C5D971CD-BCB9-4850-A5BB-9BDA09C23894}" dt="2025-02-03T20:04:40.910" v="8699"/>
        <pc:sldMkLst>
          <pc:docMk/>
          <pc:sldMk cId="1449758973" sldId="324"/>
        </pc:sldMkLst>
        <pc:spChg chg="add mod">
          <ac:chgData name="Christoph Freytag" userId="ae3f86ce-970e-450f-8a60-dd7675dbe277" providerId="ADAL" clId="{C5D971CD-BCB9-4850-A5BB-9BDA09C23894}" dt="2025-02-03T20:04:40.910" v="8699"/>
          <ac:spMkLst>
            <pc:docMk/>
            <pc:sldMk cId="1449758973" sldId="324"/>
            <ac:spMk id="2" creationId="{E96B7DA5-C3CA-5F6B-84E3-F5B7037C8994}"/>
          </ac:spMkLst>
        </pc:spChg>
        <pc:spChg chg="mod">
          <ac:chgData name="Christoph Freytag" userId="ae3f86ce-970e-450f-8a60-dd7675dbe277" providerId="ADAL" clId="{C5D971CD-BCB9-4850-A5BB-9BDA09C23894}" dt="2025-02-03T19:03:47.173" v="8080" actId="20577"/>
          <ac:spMkLst>
            <pc:docMk/>
            <pc:sldMk cId="1449758973" sldId="324"/>
            <ac:spMk id="5" creationId="{00626B7B-216D-8B6E-0EC7-D76841E1CA9D}"/>
          </ac:spMkLst>
        </pc:spChg>
      </pc:sldChg>
      <pc:sldChg chg="modSp mod">
        <pc:chgData name="Christoph Freytag" userId="ae3f86ce-970e-450f-8a60-dd7675dbe277" providerId="ADAL" clId="{C5D971CD-BCB9-4850-A5BB-9BDA09C23894}" dt="2025-02-03T19:03:55.754" v="8084" actId="113"/>
        <pc:sldMkLst>
          <pc:docMk/>
          <pc:sldMk cId="3443878692" sldId="325"/>
        </pc:sldMkLst>
        <pc:spChg chg="mod">
          <ac:chgData name="Christoph Freytag" userId="ae3f86ce-970e-450f-8a60-dd7675dbe277" providerId="ADAL" clId="{C5D971CD-BCB9-4850-A5BB-9BDA09C23894}" dt="2025-02-03T19:03:55.754" v="8084" actId="113"/>
          <ac:spMkLst>
            <pc:docMk/>
            <pc:sldMk cId="3443878692" sldId="325"/>
            <ac:spMk id="5" creationId="{F65F0998-97B8-D664-C731-588291696BDE}"/>
          </ac:spMkLst>
        </pc:spChg>
      </pc:sldChg>
      <pc:sldChg chg="modSp mod">
        <pc:chgData name="Christoph Freytag" userId="ae3f86ce-970e-450f-8a60-dd7675dbe277" providerId="ADAL" clId="{C5D971CD-BCB9-4850-A5BB-9BDA09C23894}" dt="2025-02-03T19:04:02.076" v="8088" actId="20577"/>
        <pc:sldMkLst>
          <pc:docMk/>
          <pc:sldMk cId="440969969" sldId="326"/>
        </pc:sldMkLst>
        <pc:spChg chg="mod">
          <ac:chgData name="Christoph Freytag" userId="ae3f86ce-970e-450f-8a60-dd7675dbe277" providerId="ADAL" clId="{C5D971CD-BCB9-4850-A5BB-9BDA09C23894}" dt="2025-02-03T19:04:02.076" v="8088" actId="20577"/>
          <ac:spMkLst>
            <pc:docMk/>
            <pc:sldMk cId="440969969" sldId="326"/>
            <ac:spMk id="5" creationId="{00A31E21-E553-D043-4415-FE4C28761FAA}"/>
          </ac:spMkLst>
        </pc:spChg>
      </pc:sldChg>
      <pc:sldChg chg="addSp delSp modSp mod">
        <pc:chgData name="Christoph Freytag" userId="ae3f86ce-970e-450f-8a60-dd7675dbe277" providerId="ADAL" clId="{C5D971CD-BCB9-4850-A5BB-9BDA09C23894}" dt="2025-02-03T20:04:50.959" v="8701" actId="478"/>
        <pc:sldMkLst>
          <pc:docMk/>
          <pc:sldMk cId="5447790" sldId="327"/>
        </pc:sldMkLst>
        <pc:spChg chg="mod">
          <ac:chgData name="Christoph Freytag" userId="ae3f86ce-970e-450f-8a60-dd7675dbe277" providerId="ADAL" clId="{C5D971CD-BCB9-4850-A5BB-9BDA09C23894}" dt="2025-02-03T19:04:19.369" v="8093" actId="20577"/>
          <ac:spMkLst>
            <pc:docMk/>
            <pc:sldMk cId="5447790" sldId="327"/>
            <ac:spMk id="5" creationId="{8D8AB4AF-A947-E239-5D57-67183CFF58EF}"/>
          </ac:spMkLst>
        </pc:spChg>
      </pc:sldChg>
      <pc:sldChg chg="addSp modSp mod">
        <pc:chgData name="Christoph Freytag" userId="ae3f86ce-970e-450f-8a60-dd7675dbe277" providerId="ADAL" clId="{C5D971CD-BCB9-4850-A5BB-9BDA09C23894}" dt="2025-02-03T20:04:54.710" v="8702"/>
        <pc:sldMkLst>
          <pc:docMk/>
          <pc:sldMk cId="508156753" sldId="328"/>
        </pc:sldMkLst>
        <pc:spChg chg="mod">
          <ac:chgData name="Christoph Freytag" userId="ae3f86ce-970e-450f-8a60-dd7675dbe277" providerId="ADAL" clId="{C5D971CD-BCB9-4850-A5BB-9BDA09C23894}" dt="2025-02-03T19:04:30.718" v="8098" actId="20577"/>
          <ac:spMkLst>
            <pc:docMk/>
            <pc:sldMk cId="508156753" sldId="328"/>
            <ac:spMk id="5" creationId="{B122D390-90E4-D344-590B-EE6CC5B54148}"/>
          </ac:spMkLst>
        </pc:spChg>
        <pc:spChg chg="add mod">
          <ac:chgData name="Christoph Freytag" userId="ae3f86ce-970e-450f-8a60-dd7675dbe277" providerId="ADAL" clId="{C5D971CD-BCB9-4850-A5BB-9BDA09C23894}" dt="2025-02-03T20:04:54.710" v="8702"/>
          <ac:spMkLst>
            <pc:docMk/>
            <pc:sldMk cId="508156753" sldId="328"/>
            <ac:spMk id="13" creationId="{5363F341-21AA-8B77-3FFA-7C9286092D89}"/>
          </ac:spMkLst>
        </pc:spChg>
      </pc:sldChg>
      <pc:sldChg chg="addSp delSp modSp mod">
        <pc:chgData name="Christoph Freytag" userId="ae3f86ce-970e-450f-8a60-dd7675dbe277" providerId="ADAL" clId="{C5D971CD-BCB9-4850-A5BB-9BDA09C23894}" dt="2025-02-03T19:04:40.196" v="8104" actId="113"/>
        <pc:sldMkLst>
          <pc:docMk/>
          <pc:sldMk cId="2546509761" sldId="329"/>
        </pc:sldMkLst>
        <pc:spChg chg="mod">
          <ac:chgData name="Christoph Freytag" userId="ae3f86ce-970e-450f-8a60-dd7675dbe277" providerId="ADAL" clId="{C5D971CD-BCB9-4850-A5BB-9BDA09C23894}" dt="2025-02-03T19:04:40.196" v="8104" actId="113"/>
          <ac:spMkLst>
            <pc:docMk/>
            <pc:sldMk cId="2546509761" sldId="329"/>
            <ac:spMk id="5" creationId="{34203D1E-0778-5787-7BA3-8C74CC39B059}"/>
          </ac:spMkLst>
        </pc:spChg>
        <pc:spChg chg="add mod">
          <ac:chgData name="Christoph Freytag" userId="ae3f86ce-970e-450f-8a60-dd7675dbe277" providerId="ADAL" clId="{C5D971CD-BCB9-4850-A5BB-9BDA09C23894}" dt="2025-02-02T17:36:43.491" v="184"/>
          <ac:spMkLst>
            <pc:docMk/>
            <pc:sldMk cId="2546509761" sldId="329"/>
            <ac:spMk id="27" creationId="{0CC605EB-9177-6385-D18A-227F34673251}"/>
          </ac:spMkLst>
        </pc:spChg>
        <pc:spChg chg="add mod">
          <ac:chgData name="Christoph Freytag" userId="ae3f86ce-970e-450f-8a60-dd7675dbe277" providerId="ADAL" clId="{C5D971CD-BCB9-4850-A5BB-9BDA09C23894}" dt="2025-02-02T17:38:23.404" v="201" actId="207"/>
          <ac:spMkLst>
            <pc:docMk/>
            <pc:sldMk cId="2546509761" sldId="329"/>
            <ac:spMk id="28" creationId="{9EDA4DFD-F708-F17D-2F78-958099263973}"/>
          </ac:spMkLst>
        </pc:spChg>
        <pc:spChg chg="add mod">
          <ac:chgData name="Christoph Freytag" userId="ae3f86ce-970e-450f-8a60-dd7675dbe277" providerId="ADAL" clId="{C5D971CD-BCB9-4850-A5BB-9BDA09C23894}" dt="2025-02-02T17:36:43.491" v="184"/>
          <ac:spMkLst>
            <pc:docMk/>
            <pc:sldMk cId="2546509761" sldId="329"/>
            <ac:spMk id="29" creationId="{6715ADB4-46D7-D07E-49A5-769D22A0EAE4}"/>
          </ac:spMkLst>
        </pc:spChg>
        <pc:spChg chg="add mod">
          <ac:chgData name="Christoph Freytag" userId="ae3f86ce-970e-450f-8a60-dd7675dbe277" providerId="ADAL" clId="{C5D971CD-BCB9-4850-A5BB-9BDA09C23894}" dt="2025-02-02T17:36:43.491" v="184"/>
          <ac:spMkLst>
            <pc:docMk/>
            <pc:sldMk cId="2546509761" sldId="329"/>
            <ac:spMk id="30" creationId="{D05BB915-3809-18F7-E440-15E527395625}"/>
          </ac:spMkLst>
        </pc:spChg>
        <pc:spChg chg="add mod">
          <ac:chgData name="Christoph Freytag" userId="ae3f86ce-970e-450f-8a60-dd7675dbe277" providerId="ADAL" clId="{C5D971CD-BCB9-4850-A5BB-9BDA09C23894}" dt="2025-02-02T17:36:43.491" v="184"/>
          <ac:spMkLst>
            <pc:docMk/>
            <pc:sldMk cId="2546509761" sldId="329"/>
            <ac:spMk id="31" creationId="{321D836B-6635-6485-C0D1-CD961E344191}"/>
          </ac:spMkLst>
        </pc:spChg>
        <pc:spChg chg="add mod">
          <ac:chgData name="Christoph Freytag" userId="ae3f86ce-970e-450f-8a60-dd7675dbe277" providerId="ADAL" clId="{C5D971CD-BCB9-4850-A5BB-9BDA09C23894}" dt="2025-02-02T17:36:43.491" v="184"/>
          <ac:spMkLst>
            <pc:docMk/>
            <pc:sldMk cId="2546509761" sldId="329"/>
            <ac:spMk id="32" creationId="{DB5D68C4-1CBD-ADEE-B3AD-FF4079B29A19}"/>
          </ac:spMkLst>
        </pc:spChg>
        <pc:picChg chg="add mod">
          <ac:chgData name="Christoph Freytag" userId="ae3f86ce-970e-450f-8a60-dd7675dbe277" providerId="ADAL" clId="{C5D971CD-BCB9-4850-A5BB-9BDA09C23894}" dt="2025-02-02T17:36:43.491" v="184"/>
          <ac:picMkLst>
            <pc:docMk/>
            <pc:sldMk cId="2546509761" sldId="329"/>
            <ac:picMk id="25" creationId="{7A38D71E-ECE8-3512-F28F-495FA7F28FBB}"/>
          </ac:picMkLst>
        </pc:picChg>
        <pc:picChg chg="add mod">
          <ac:chgData name="Christoph Freytag" userId="ae3f86ce-970e-450f-8a60-dd7675dbe277" providerId="ADAL" clId="{C5D971CD-BCB9-4850-A5BB-9BDA09C23894}" dt="2025-02-02T17:36:43.491" v="184"/>
          <ac:picMkLst>
            <pc:docMk/>
            <pc:sldMk cId="2546509761" sldId="329"/>
            <ac:picMk id="33" creationId="{46BB9FE4-1C0C-35B3-4234-4BA40B61B306}"/>
          </ac:picMkLst>
        </pc:picChg>
        <pc:cxnChg chg="add mod">
          <ac:chgData name="Christoph Freytag" userId="ae3f86ce-970e-450f-8a60-dd7675dbe277" providerId="ADAL" clId="{C5D971CD-BCB9-4850-A5BB-9BDA09C23894}" dt="2025-02-02T17:36:43.491" v="184"/>
          <ac:cxnSpMkLst>
            <pc:docMk/>
            <pc:sldMk cId="2546509761" sldId="329"/>
            <ac:cxnSpMk id="26" creationId="{1B005CF8-4078-29C0-E5EE-8724174796C9}"/>
          </ac:cxnSpMkLst>
        </pc:cxnChg>
      </pc:sldChg>
      <pc:sldChg chg="addSp delSp modSp mod">
        <pc:chgData name="Christoph Freytag" userId="ae3f86ce-970e-450f-8a60-dd7675dbe277" providerId="ADAL" clId="{C5D971CD-BCB9-4850-A5BB-9BDA09C23894}" dt="2025-02-03T19:04:50.598" v="8109" actId="20577"/>
        <pc:sldMkLst>
          <pc:docMk/>
          <pc:sldMk cId="3158852176" sldId="330"/>
        </pc:sldMkLst>
        <pc:spChg chg="mod">
          <ac:chgData name="Christoph Freytag" userId="ae3f86ce-970e-450f-8a60-dd7675dbe277" providerId="ADAL" clId="{C5D971CD-BCB9-4850-A5BB-9BDA09C23894}" dt="2025-02-03T19:04:50.598" v="8109" actId="20577"/>
          <ac:spMkLst>
            <pc:docMk/>
            <pc:sldMk cId="3158852176" sldId="330"/>
            <ac:spMk id="5" creationId="{01458156-AF05-1CC8-8F21-6EC59A7967B1}"/>
          </ac:spMkLst>
        </pc:spChg>
        <pc:spChg chg="add mod">
          <ac:chgData name="Christoph Freytag" userId="ae3f86ce-970e-450f-8a60-dd7675dbe277" providerId="ADAL" clId="{C5D971CD-BCB9-4850-A5BB-9BDA09C23894}" dt="2025-02-02T17:37:26.775" v="187"/>
          <ac:spMkLst>
            <pc:docMk/>
            <pc:sldMk cId="3158852176" sldId="330"/>
            <ac:spMk id="25" creationId="{74F74BBE-D805-90AA-4820-1CF48A7F535F}"/>
          </ac:spMkLst>
        </pc:spChg>
        <pc:spChg chg="add mod">
          <ac:chgData name="Christoph Freytag" userId="ae3f86ce-970e-450f-8a60-dd7675dbe277" providerId="ADAL" clId="{C5D971CD-BCB9-4850-A5BB-9BDA09C23894}" dt="2025-02-02T17:37:26.775" v="187"/>
          <ac:spMkLst>
            <pc:docMk/>
            <pc:sldMk cId="3158852176" sldId="330"/>
            <ac:spMk id="26" creationId="{2850B6E4-E871-D2FD-3C9A-1711749556B0}"/>
          </ac:spMkLst>
        </pc:spChg>
        <pc:spChg chg="add mod">
          <ac:chgData name="Christoph Freytag" userId="ae3f86ce-970e-450f-8a60-dd7675dbe277" providerId="ADAL" clId="{C5D971CD-BCB9-4850-A5BB-9BDA09C23894}" dt="2025-02-02T17:38:32.966" v="203" actId="207"/>
          <ac:spMkLst>
            <pc:docMk/>
            <pc:sldMk cId="3158852176" sldId="330"/>
            <ac:spMk id="27" creationId="{4CDF9E81-B8D9-F6DA-CE60-6E7A467A4097}"/>
          </ac:spMkLst>
        </pc:spChg>
        <pc:spChg chg="add mod">
          <ac:chgData name="Christoph Freytag" userId="ae3f86ce-970e-450f-8a60-dd7675dbe277" providerId="ADAL" clId="{C5D971CD-BCB9-4850-A5BB-9BDA09C23894}" dt="2025-02-02T17:37:26.775" v="187"/>
          <ac:spMkLst>
            <pc:docMk/>
            <pc:sldMk cId="3158852176" sldId="330"/>
            <ac:spMk id="28" creationId="{1670C287-3A9A-F2D0-F07A-8CB99FA245E5}"/>
          </ac:spMkLst>
        </pc:spChg>
        <pc:spChg chg="add mod">
          <ac:chgData name="Christoph Freytag" userId="ae3f86ce-970e-450f-8a60-dd7675dbe277" providerId="ADAL" clId="{C5D971CD-BCB9-4850-A5BB-9BDA09C23894}" dt="2025-02-02T17:37:26.775" v="187"/>
          <ac:spMkLst>
            <pc:docMk/>
            <pc:sldMk cId="3158852176" sldId="330"/>
            <ac:spMk id="29" creationId="{F496B8E5-4B39-0233-6D9D-E5BB0B78A752}"/>
          </ac:spMkLst>
        </pc:spChg>
        <pc:spChg chg="add mod">
          <ac:chgData name="Christoph Freytag" userId="ae3f86ce-970e-450f-8a60-dd7675dbe277" providerId="ADAL" clId="{C5D971CD-BCB9-4850-A5BB-9BDA09C23894}" dt="2025-02-02T17:37:26.775" v="187"/>
          <ac:spMkLst>
            <pc:docMk/>
            <pc:sldMk cId="3158852176" sldId="330"/>
            <ac:spMk id="30" creationId="{B5BEE414-72DB-789B-D5F9-AC9CABC2A41A}"/>
          </ac:spMkLst>
        </pc:spChg>
        <pc:picChg chg="add mod">
          <ac:chgData name="Christoph Freytag" userId="ae3f86ce-970e-450f-8a60-dd7675dbe277" providerId="ADAL" clId="{C5D971CD-BCB9-4850-A5BB-9BDA09C23894}" dt="2025-02-02T17:37:26.775" v="187"/>
          <ac:picMkLst>
            <pc:docMk/>
            <pc:sldMk cId="3158852176" sldId="330"/>
            <ac:picMk id="23" creationId="{8447B3AA-B160-5384-7FAE-D188EA2E5443}"/>
          </ac:picMkLst>
        </pc:picChg>
        <pc:picChg chg="add mod">
          <ac:chgData name="Christoph Freytag" userId="ae3f86ce-970e-450f-8a60-dd7675dbe277" providerId="ADAL" clId="{C5D971CD-BCB9-4850-A5BB-9BDA09C23894}" dt="2025-02-02T17:37:26.775" v="187"/>
          <ac:picMkLst>
            <pc:docMk/>
            <pc:sldMk cId="3158852176" sldId="330"/>
            <ac:picMk id="31" creationId="{A0294BD7-F445-1D92-F7E6-0A9B53FFE3E9}"/>
          </ac:picMkLst>
        </pc:picChg>
        <pc:cxnChg chg="add mod">
          <ac:chgData name="Christoph Freytag" userId="ae3f86ce-970e-450f-8a60-dd7675dbe277" providerId="ADAL" clId="{C5D971CD-BCB9-4850-A5BB-9BDA09C23894}" dt="2025-02-02T17:37:26.775" v="187"/>
          <ac:cxnSpMkLst>
            <pc:docMk/>
            <pc:sldMk cId="3158852176" sldId="330"/>
            <ac:cxnSpMk id="24" creationId="{8AEF8A11-BC65-D487-49F2-5FE247F14912}"/>
          </ac:cxnSpMkLst>
        </pc:cxnChg>
      </pc:sldChg>
      <pc:sldChg chg="addSp delSp modSp mod modTransition">
        <pc:chgData name="Christoph Freytag" userId="ae3f86ce-970e-450f-8a60-dd7675dbe277" providerId="ADAL" clId="{C5D971CD-BCB9-4850-A5BB-9BDA09C23894}" dt="2025-02-03T19:05:22.597" v="8129" actId="113"/>
        <pc:sldMkLst>
          <pc:docMk/>
          <pc:sldMk cId="1522997488" sldId="331"/>
        </pc:sldMkLst>
        <pc:spChg chg="mod">
          <ac:chgData name="Christoph Freytag" userId="ae3f86ce-970e-450f-8a60-dd7675dbe277" providerId="ADAL" clId="{C5D971CD-BCB9-4850-A5BB-9BDA09C23894}" dt="2025-02-03T19:05:22.597" v="8129" actId="113"/>
          <ac:spMkLst>
            <pc:docMk/>
            <pc:sldMk cId="1522997488" sldId="331"/>
            <ac:spMk id="5" creationId="{46D5DE3D-8F68-2C39-34C1-3DC6D9563589}"/>
          </ac:spMkLst>
        </pc:spChg>
        <pc:spChg chg="add mod">
          <ac:chgData name="Christoph Freytag" userId="ae3f86ce-970e-450f-8a60-dd7675dbe277" providerId="ADAL" clId="{C5D971CD-BCB9-4850-A5BB-9BDA09C23894}" dt="2025-02-02T17:39:05.499" v="210" actId="17032"/>
          <ac:spMkLst>
            <pc:docMk/>
            <pc:sldMk cId="1522997488" sldId="331"/>
            <ac:spMk id="24" creationId="{F0C743A8-1C01-BFA4-77F4-D9B65614691D}"/>
          </ac:spMkLst>
        </pc:spChg>
        <pc:spChg chg="add mod">
          <ac:chgData name="Christoph Freytag" userId="ae3f86ce-970e-450f-8a60-dd7675dbe277" providerId="ADAL" clId="{C5D971CD-BCB9-4850-A5BB-9BDA09C23894}" dt="2025-02-02T17:37:49.093" v="198"/>
          <ac:spMkLst>
            <pc:docMk/>
            <pc:sldMk cId="1522997488" sldId="331"/>
            <ac:spMk id="25" creationId="{F8C9A5C8-B7B9-9600-EB26-2B37E40E53E7}"/>
          </ac:spMkLst>
        </pc:spChg>
        <pc:spChg chg="add mod">
          <ac:chgData name="Christoph Freytag" userId="ae3f86ce-970e-450f-8a60-dd7675dbe277" providerId="ADAL" clId="{C5D971CD-BCB9-4850-A5BB-9BDA09C23894}" dt="2025-02-02T17:37:49.093" v="198"/>
          <ac:spMkLst>
            <pc:docMk/>
            <pc:sldMk cId="1522997488" sldId="331"/>
            <ac:spMk id="26" creationId="{C18BA5D8-E831-19EA-6AEC-349DE23CC85C}"/>
          </ac:spMkLst>
        </pc:spChg>
        <pc:spChg chg="add mod">
          <ac:chgData name="Christoph Freytag" userId="ae3f86ce-970e-450f-8a60-dd7675dbe277" providerId="ADAL" clId="{C5D971CD-BCB9-4850-A5BB-9BDA09C23894}" dt="2025-02-02T17:37:49.093" v="198"/>
          <ac:spMkLst>
            <pc:docMk/>
            <pc:sldMk cId="1522997488" sldId="331"/>
            <ac:spMk id="27" creationId="{9571D878-FC30-F31B-8DE2-03DA8B023860}"/>
          </ac:spMkLst>
        </pc:spChg>
        <pc:spChg chg="add mod">
          <ac:chgData name="Christoph Freytag" userId="ae3f86ce-970e-450f-8a60-dd7675dbe277" providerId="ADAL" clId="{C5D971CD-BCB9-4850-A5BB-9BDA09C23894}" dt="2025-02-02T17:37:49.093" v="198"/>
          <ac:spMkLst>
            <pc:docMk/>
            <pc:sldMk cId="1522997488" sldId="331"/>
            <ac:spMk id="28" creationId="{98332A22-1DD0-5934-3291-FC74E1912F1F}"/>
          </ac:spMkLst>
        </pc:spChg>
        <pc:spChg chg="add mod">
          <ac:chgData name="Christoph Freytag" userId="ae3f86ce-970e-450f-8a60-dd7675dbe277" providerId="ADAL" clId="{C5D971CD-BCB9-4850-A5BB-9BDA09C23894}" dt="2025-02-02T17:37:49.093" v="198"/>
          <ac:spMkLst>
            <pc:docMk/>
            <pc:sldMk cId="1522997488" sldId="331"/>
            <ac:spMk id="29" creationId="{84DCD251-0DB5-DB78-8639-D62C82DDB68D}"/>
          </ac:spMkLst>
        </pc:spChg>
        <pc:picChg chg="add mod">
          <ac:chgData name="Christoph Freytag" userId="ae3f86ce-970e-450f-8a60-dd7675dbe277" providerId="ADAL" clId="{C5D971CD-BCB9-4850-A5BB-9BDA09C23894}" dt="2025-02-02T17:37:49.093" v="198"/>
          <ac:picMkLst>
            <pc:docMk/>
            <pc:sldMk cId="1522997488" sldId="331"/>
            <ac:picMk id="22" creationId="{7C8CDED6-792E-9BB8-ADF8-7B20A6CB050C}"/>
          </ac:picMkLst>
        </pc:picChg>
        <pc:picChg chg="add mod">
          <ac:chgData name="Christoph Freytag" userId="ae3f86ce-970e-450f-8a60-dd7675dbe277" providerId="ADAL" clId="{C5D971CD-BCB9-4850-A5BB-9BDA09C23894}" dt="2025-02-02T17:37:49.093" v="198"/>
          <ac:picMkLst>
            <pc:docMk/>
            <pc:sldMk cId="1522997488" sldId="331"/>
            <ac:picMk id="30" creationId="{3D5B173D-4FB7-3CFD-2975-9961B69260E5}"/>
          </ac:picMkLst>
        </pc:picChg>
        <pc:cxnChg chg="add mod">
          <ac:chgData name="Christoph Freytag" userId="ae3f86ce-970e-450f-8a60-dd7675dbe277" providerId="ADAL" clId="{C5D971CD-BCB9-4850-A5BB-9BDA09C23894}" dt="2025-02-02T17:37:49.093" v="198"/>
          <ac:cxnSpMkLst>
            <pc:docMk/>
            <pc:sldMk cId="1522997488" sldId="331"/>
            <ac:cxnSpMk id="23" creationId="{F47630C2-F6C0-0E96-4BAD-2D18E90B1DF3}"/>
          </ac:cxnSpMkLst>
        </pc:cxnChg>
      </pc:sldChg>
      <pc:sldChg chg="addSp delSp modSp mod">
        <pc:chgData name="Christoph Freytag" userId="ae3f86ce-970e-450f-8a60-dd7675dbe277" providerId="ADAL" clId="{C5D971CD-BCB9-4850-A5BB-9BDA09C23894}" dt="2025-02-03T19:05:14.113" v="8124" actId="20577"/>
        <pc:sldMkLst>
          <pc:docMk/>
          <pc:sldMk cId="2985531560" sldId="332"/>
        </pc:sldMkLst>
        <pc:spChg chg="mod">
          <ac:chgData name="Christoph Freytag" userId="ae3f86ce-970e-450f-8a60-dd7675dbe277" providerId="ADAL" clId="{C5D971CD-BCB9-4850-A5BB-9BDA09C23894}" dt="2025-02-03T19:05:14.113" v="8124" actId="20577"/>
          <ac:spMkLst>
            <pc:docMk/>
            <pc:sldMk cId="2985531560" sldId="332"/>
            <ac:spMk id="5" creationId="{4849AD01-2CC7-7D6D-B86D-7671C910DBCB}"/>
          </ac:spMkLst>
        </pc:spChg>
        <pc:spChg chg="add mod">
          <ac:chgData name="Christoph Freytag" userId="ae3f86ce-970e-450f-8a60-dd7675dbe277" providerId="ADAL" clId="{C5D971CD-BCB9-4850-A5BB-9BDA09C23894}" dt="2025-02-02T17:37:42.130" v="195"/>
          <ac:spMkLst>
            <pc:docMk/>
            <pc:sldMk cId="2985531560" sldId="332"/>
            <ac:spMk id="16" creationId="{601A2D75-D6B3-2327-07B5-D8A5C7E64940}"/>
          </ac:spMkLst>
        </pc:spChg>
        <pc:spChg chg="add mod">
          <ac:chgData name="Christoph Freytag" userId="ae3f86ce-970e-450f-8a60-dd7675dbe277" providerId="ADAL" clId="{C5D971CD-BCB9-4850-A5BB-9BDA09C23894}" dt="2025-02-02T17:37:42.130" v="195"/>
          <ac:spMkLst>
            <pc:docMk/>
            <pc:sldMk cId="2985531560" sldId="332"/>
            <ac:spMk id="17" creationId="{A49541CF-1739-55EA-76AA-9241CAD51BA7}"/>
          </ac:spMkLst>
        </pc:spChg>
        <pc:spChg chg="add mod">
          <ac:chgData name="Christoph Freytag" userId="ae3f86ce-970e-450f-8a60-dd7675dbe277" providerId="ADAL" clId="{C5D971CD-BCB9-4850-A5BB-9BDA09C23894}" dt="2025-02-02T17:37:42.130" v="195"/>
          <ac:spMkLst>
            <pc:docMk/>
            <pc:sldMk cId="2985531560" sldId="332"/>
            <ac:spMk id="18" creationId="{42250613-26B5-B81A-B02D-9310BFC739BD}"/>
          </ac:spMkLst>
        </pc:spChg>
        <pc:spChg chg="add mod">
          <ac:chgData name="Christoph Freytag" userId="ae3f86ce-970e-450f-8a60-dd7675dbe277" providerId="ADAL" clId="{C5D971CD-BCB9-4850-A5BB-9BDA09C23894}" dt="2025-02-02T17:37:42.130" v="195"/>
          <ac:spMkLst>
            <pc:docMk/>
            <pc:sldMk cId="2985531560" sldId="332"/>
            <ac:spMk id="19" creationId="{721001EB-D85A-3A51-1CA3-FD8AE88763C0}"/>
          </ac:spMkLst>
        </pc:spChg>
        <pc:spChg chg="add mod">
          <ac:chgData name="Christoph Freytag" userId="ae3f86ce-970e-450f-8a60-dd7675dbe277" providerId="ADAL" clId="{C5D971CD-BCB9-4850-A5BB-9BDA09C23894}" dt="2025-02-02T17:37:42.130" v="195"/>
          <ac:spMkLst>
            <pc:docMk/>
            <pc:sldMk cId="2985531560" sldId="332"/>
            <ac:spMk id="20" creationId="{05D9868D-C98D-30BE-3A87-BB72D2F3106E}"/>
          </ac:spMkLst>
        </pc:spChg>
        <pc:spChg chg="add mod">
          <ac:chgData name="Christoph Freytag" userId="ae3f86ce-970e-450f-8a60-dd7675dbe277" providerId="ADAL" clId="{C5D971CD-BCB9-4850-A5BB-9BDA09C23894}" dt="2025-02-02T17:38:55.017" v="209" actId="207"/>
          <ac:spMkLst>
            <pc:docMk/>
            <pc:sldMk cId="2985531560" sldId="332"/>
            <ac:spMk id="21" creationId="{10BB2DA6-8FA5-435C-4B9A-D8B5F01C74AE}"/>
          </ac:spMkLst>
        </pc:spChg>
        <pc:picChg chg="add mod">
          <ac:chgData name="Christoph Freytag" userId="ae3f86ce-970e-450f-8a60-dd7675dbe277" providerId="ADAL" clId="{C5D971CD-BCB9-4850-A5BB-9BDA09C23894}" dt="2025-02-02T17:37:42.130" v="195"/>
          <ac:picMkLst>
            <pc:docMk/>
            <pc:sldMk cId="2985531560" sldId="332"/>
            <ac:picMk id="12" creationId="{5FFDC734-DD10-B9D3-9C15-36F2E3888B24}"/>
          </ac:picMkLst>
        </pc:picChg>
        <pc:picChg chg="add mod">
          <ac:chgData name="Christoph Freytag" userId="ae3f86ce-970e-450f-8a60-dd7675dbe277" providerId="ADAL" clId="{C5D971CD-BCB9-4850-A5BB-9BDA09C23894}" dt="2025-02-02T17:37:42.130" v="195"/>
          <ac:picMkLst>
            <pc:docMk/>
            <pc:sldMk cId="2985531560" sldId="332"/>
            <ac:picMk id="22" creationId="{1E4335C4-24CC-1C13-6655-C717F3AAEC20}"/>
          </ac:picMkLst>
        </pc:picChg>
        <pc:cxnChg chg="add mod">
          <ac:chgData name="Christoph Freytag" userId="ae3f86ce-970e-450f-8a60-dd7675dbe277" providerId="ADAL" clId="{C5D971CD-BCB9-4850-A5BB-9BDA09C23894}" dt="2025-02-02T17:37:42.130" v="195"/>
          <ac:cxnSpMkLst>
            <pc:docMk/>
            <pc:sldMk cId="2985531560" sldId="332"/>
            <ac:cxnSpMk id="14" creationId="{845F87F3-954A-4B45-D10C-2F99FEF8BF6D}"/>
          </ac:cxnSpMkLst>
        </pc:cxnChg>
      </pc:sldChg>
      <pc:sldChg chg="addSp delSp modSp mod">
        <pc:chgData name="Christoph Freytag" userId="ae3f86ce-970e-450f-8a60-dd7675dbe277" providerId="ADAL" clId="{C5D971CD-BCB9-4850-A5BB-9BDA09C23894}" dt="2025-02-03T19:05:07.504" v="8119" actId="20577"/>
        <pc:sldMkLst>
          <pc:docMk/>
          <pc:sldMk cId="3952318974" sldId="333"/>
        </pc:sldMkLst>
        <pc:spChg chg="mod">
          <ac:chgData name="Christoph Freytag" userId="ae3f86ce-970e-450f-8a60-dd7675dbe277" providerId="ADAL" clId="{C5D971CD-BCB9-4850-A5BB-9BDA09C23894}" dt="2025-02-03T19:05:07.504" v="8119" actId="20577"/>
          <ac:spMkLst>
            <pc:docMk/>
            <pc:sldMk cId="3952318974" sldId="333"/>
            <ac:spMk id="5" creationId="{A9CA595B-F7E9-03C4-98A9-64C63EAB9351}"/>
          </ac:spMkLst>
        </pc:spChg>
        <pc:spChg chg="add mod">
          <ac:chgData name="Christoph Freytag" userId="ae3f86ce-970e-450f-8a60-dd7675dbe277" providerId="ADAL" clId="{C5D971CD-BCB9-4850-A5BB-9BDA09C23894}" dt="2025-02-02T17:37:36.200" v="191"/>
          <ac:spMkLst>
            <pc:docMk/>
            <pc:sldMk cId="3952318974" sldId="333"/>
            <ac:spMk id="16" creationId="{59563323-83D8-8701-9141-8446B4CDC25B}"/>
          </ac:spMkLst>
        </pc:spChg>
        <pc:spChg chg="add mod">
          <ac:chgData name="Christoph Freytag" userId="ae3f86ce-970e-450f-8a60-dd7675dbe277" providerId="ADAL" clId="{C5D971CD-BCB9-4850-A5BB-9BDA09C23894}" dt="2025-02-02T17:37:36.200" v="191"/>
          <ac:spMkLst>
            <pc:docMk/>
            <pc:sldMk cId="3952318974" sldId="333"/>
            <ac:spMk id="17" creationId="{2ACD7F34-8718-9C92-BBEF-C380DF2C61CE}"/>
          </ac:spMkLst>
        </pc:spChg>
        <pc:spChg chg="add mod">
          <ac:chgData name="Christoph Freytag" userId="ae3f86ce-970e-450f-8a60-dd7675dbe277" providerId="ADAL" clId="{C5D971CD-BCB9-4850-A5BB-9BDA09C23894}" dt="2025-02-02T17:37:36.200" v="191"/>
          <ac:spMkLst>
            <pc:docMk/>
            <pc:sldMk cId="3952318974" sldId="333"/>
            <ac:spMk id="18" creationId="{A486EBB4-B9AE-23E1-821E-461765AB71BF}"/>
          </ac:spMkLst>
        </pc:spChg>
        <pc:spChg chg="add mod">
          <ac:chgData name="Christoph Freytag" userId="ae3f86ce-970e-450f-8a60-dd7675dbe277" providerId="ADAL" clId="{C5D971CD-BCB9-4850-A5BB-9BDA09C23894}" dt="2025-02-02T17:37:36.200" v="191"/>
          <ac:spMkLst>
            <pc:docMk/>
            <pc:sldMk cId="3952318974" sldId="333"/>
            <ac:spMk id="19" creationId="{BAAEA492-75CD-1D2A-9D92-0D9F33796242}"/>
          </ac:spMkLst>
        </pc:spChg>
        <pc:spChg chg="add mod">
          <ac:chgData name="Christoph Freytag" userId="ae3f86ce-970e-450f-8a60-dd7675dbe277" providerId="ADAL" clId="{C5D971CD-BCB9-4850-A5BB-9BDA09C23894}" dt="2025-02-02T17:38:48.125" v="207" actId="207"/>
          <ac:spMkLst>
            <pc:docMk/>
            <pc:sldMk cId="3952318974" sldId="333"/>
            <ac:spMk id="20" creationId="{7032B230-340D-0766-A73D-F649F7FFDDE8}"/>
          </ac:spMkLst>
        </pc:spChg>
        <pc:spChg chg="add mod">
          <ac:chgData name="Christoph Freytag" userId="ae3f86ce-970e-450f-8a60-dd7675dbe277" providerId="ADAL" clId="{C5D971CD-BCB9-4850-A5BB-9BDA09C23894}" dt="2025-02-02T17:37:36.200" v="191"/>
          <ac:spMkLst>
            <pc:docMk/>
            <pc:sldMk cId="3952318974" sldId="333"/>
            <ac:spMk id="21" creationId="{25DFC6DF-BD37-561B-8A25-354F18AEF60D}"/>
          </ac:spMkLst>
        </pc:spChg>
        <pc:picChg chg="add mod">
          <ac:chgData name="Christoph Freytag" userId="ae3f86ce-970e-450f-8a60-dd7675dbe277" providerId="ADAL" clId="{C5D971CD-BCB9-4850-A5BB-9BDA09C23894}" dt="2025-02-02T17:37:36.200" v="191"/>
          <ac:picMkLst>
            <pc:docMk/>
            <pc:sldMk cId="3952318974" sldId="333"/>
            <ac:picMk id="12" creationId="{906026C7-C78B-50FC-0702-4BD10554FDA1}"/>
          </ac:picMkLst>
        </pc:picChg>
        <pc:picChg chg="add mod">
          <ac:chgData name="Christoph Freytag" userId="ae3f86ce-970e-450f-8a60-dd7675dbe277" providerId="ADAL" clId="{C5D971CD-BCB9-4850-A5BB-9BDA09C23894}" dt="2025-02-02T17:37:36.200" v="191"/>
          <ac:picMkLst>
            <pc:docMk/>
            <pc:sldMk cId="3952318974" sldId="333"/>
            <ac:picMk id="22" creationId="{74F92826-4438-36BD-3662-1345B97CA314}"/>
          </ac:picMkLst>
        </pc:picChg>
        <pc:cxnChg chg="add mod">
          <ac:chgData name="Christoph Freytag" userId="ae3f86ce-970e-450f-8a60-dd7675dbe277" providerId="ADAL" clId="{C5D971CD-BCB9-4850-A5BB-9BDA09C23894}" dt="2025-02-02T17:37:36.200" v="191"/>
          <ac:cxnSpMkLst>
            <pc:docMk/>
            <pc:sldMk cId="3952318974" sldId="333"/>
            <ac:cxnSpMk id="14" creationId="{60EE4EC5-AECB-CE02-D51F-9AA2FDD141B4}"/>
          </ac:cxnSpMkLst>
        </pc:cxnChg>
      </pc:sldChg>
      <pc:sldChg chg="addSp delSp modSp mod">
        <pc:chgData name="Christoph Freytag" userId="ae3f86ce-970e-450f-8a60-dd7675dbe277" providerId="ADAL" clId="{C5D971CD-BCB9-4850-A5BB-9BDA09C23894}" dt="2025-02-03T19:04:57.649" v="8114" actId="113"/>
        <pc:sldMkLst>
          <pc:docMk/>
          <pc:sldMk cId="3159963822" sldId="334"/>
        </pc:sldMkLst>
        <pc:spChg chg="mod">
          <ac:chgData name="Christoph Freytag" userId="ae3f86ce-970e-450f-8a60-dd7675dbe277" providerId="ADAL" clId="{C5D971CD-BCB9-4850-A5BB-9BDA09C23894}" dt="2025-02-03T19:04:57.649" v="8114" actId="113"/>
          <ac:spMkLst>
            <pc:docMk/>
            <pc:sldMk cId="3159963822" sldId="334"/>
            <ac:spMk id="5" creationId="{FE351418-EA17-FD7A-3CD1-4403C892C9AE}"/>
          </ac:spMkLst>
        </pc:spChg>
        <pc:spChg chg="add mod">
          <ac:chgData name="Christoph Freytag" userId="ae3f86ce-970e-450f-8a60-dd7675dbe277" providerId="ADAL" clId="{C5D971CD-BCB9-4850-A5BB-9BDA09C23894}" dt="2025-02-02T17:37:30.849" v="189"/>
          <ac:spMkLst>
            <pc:docMk/>
            <pc:sldMk cId="3159963822" sldId="334"/>
            <ac:spMk id="16" creationId="{F7ADFA69-54AA-E324-AAC8-42D73D568A35}"/>
          </ac:spMkLst>
        </pc:spChg>
        <pc:spChg chg="add mod">
          <ac:chgData name="Christoph Freytag" userId="ae3f86ce-970e-450f-8a60-dd7675dbe277" providerId="ADAL" clId="{C5D971CD-BCB9-4850-A5BB-9BDA09C23894}" dt="2025-02-02T17:37:30.849" v="189"/>
          <ac:spMkLst>
            <pc:docMk/>
            <pc:sldMk cId="3159963822" sldId="334"/>
            <ac:spMk id="17" creationId="{7B9EA586-F338-1E77-ED33-AB6AAA27A514}"/>
          </ac:spMkLst>
        </pc:spChg>
        <pc:spChg chg="add mod">
          <ac:chgData name="Christoph Freytag" userId="ae3f86ce-970e-450f-8a60-dd7675dbe277" providerId="ADAL" clId="{C5D971CD-BCB9-4850-A5BB-9BDA09C23894}" dt="2025-02-02T17:37:30.849" v="189"/>
          <ac:spMkLst>
            <pc:docMk/>
            <pc:sldMk cId="3159963822" sldId="334"/>
            <ac:spMk id="18" creationId="{EEC5AB12-DDC9-2C51-6743-7089CE69553C}"/>
          </ac:spMkLst>
        </pc:spChg>
        <pc:spChg chg="add mod">
          <ac:chgData name="Christoph Freytag" userId="ae3f86ce-970e-450f-8a60-dd7675dbe277" providerId="ADAL" clId="{C5D971CD-BCB9-4850-A5BB-9BDA09C23894}" dt="2025-02-02T17:38:40.333" v="205" actId="207"/>
          <ac:spMkLst>
            <pc:docMk/>
            <pc:sldMk cId="3159963822" sldId="334"/>
            <ac:spMk id="19" creationId="{8848F614-933D-E833-6D5C-953BFD9706AD}"/>
          </ac:spMkLst>
        </pc:spChg>
        <pc:spChg chg="add mod">
          <ac:chgData name="Christoph Freytag" userId="ae3f86ce-970e-450f-8a60-dd7675dbe277" providerId="ADAL" clId="{C5D971CD-BCB9-4850-A5BB-9BDA09C23894}" dt="2025-02-02T17:37:30.849" v="189"/>
          <ac:spMkLst>
            <pc:docMk/>
            <pc:sldMk cId="3159963822" sldId="334"/>
            <ac:spMk id="20" creationId="{2B15B4AE-8AF7-39DA-92C5-8BF661FDFBCB}"/>
          </ac:spMkLst>
        </pc:spChg>
        <pc:spChg chg="add mod">
          <ac:chgData name="Christoph Freytag" userId="ae3f86ce-970e-450f-8a60-dd7675dbe277" providerId="ADAL" clId="{C5D971CD-BCB9-4850-A5BB-9BDA09C23894}" dt="2025-02-02T17:37:30.849" v="189"/>
          <ac:spMkLst>
            <pc:docMk/>
            <pc:sldMk cId="3159963822" sldId="334"/>
            <ac:spMk id="21" creationId="{8A929013-687E-C042-98BB-FA794AAD822A}"/>
          </ac:spMkLst>
        </pc:spChg>
        <pc:picChg chg="add mod">
          <ac:chgData name="Christoph Freytag" userId="ae3f86ce-970e-450f-8a60-dd7675dbe277" providerId="ADAL" clId="{C5D971CD-BCB9-4850-A5BB-9BDA09C23894}" dt="2025-02-02T17:37:30.849" v="189"/>
          <ac:picMkLst>
            <pc:docMk/>
            <pc:sldMk cId="3159963822" sldId="334"/>
            <ac:picMk id="12" creationId="{CEC6A52F-9904-AB25-8CB7-0A33E252D7F2}"/>
          </ac:picMkLst>
        </pc:picChg>
        <pc:picChg chg="add mod">
          <ac:chgData name="Christoph Freytag" userId="ae3f86ce-970e-450f-8a60-dd7675dbe277" providerId="ADAL" clId="{C5D971CD-BCB9-4850-A5BB-9BDA09C23894}" dt="2025-02-02T17:37:30.849" v="189"/>
          <ac:picMkLst>
            <pc:docMk/>
            <pc:sldMk cId="3159963822" sldId="334"/>
            <ac:picMk id="22" creationId="{A3C1EF8D-2950-5606-BBB7-C2EB8229E79D}"/>
          </ac:picMkLst>
        </pc:picChg>
        <pc:cxnChg chg="add mod">
          <ac:chgData name="Christoph Freytag" userId="ae3f86ce-970e-450f-8a60-dd7675dbe277" providerId="ADAL" clId="{C5D971CD-BCB9-4850-A5BB-9BDA09C23894}" dt="2025-02-02T17:37:30.849" v="189"/>
          <ac:cxnSpMkLst>
            <pc:docMk/>
            <pc:sldMk cId="3159963822" sldId="334"/>
            <ac:cxnSpMk id="14" creationId="{F40CF1A7-4712-811D-C31A-0E98ACA1891C}"/>
          </ac:cxnSpMkLst>
        </pc:cxnChg>
      </pc:sldChg>
      <pc:sldChg chg="addSp modSp mod modTransition">
        <pc:chgData name="Christoph Freytag" userId="ae3f86ce-970e-450f-8a60-dd7675dbe277" providerId="ADAL" clId="{C5D971CD-BCB9-4850-A5BB-9BDA09C23894}" dt="2025-02-03T20:05:06.148" v="8706" actId="20577"/>
        <pc:sldMkLst>
          <pc:docMk/>
          <pc:sldMk cId="885591726" sldId="335"/>
        </pc:sldMkLst>
        <pc:spChg chg="add mod">
          <ac:chgData name="Christoph Freytag" userId="ae3f86ce-970e-450f-8a60-dd7675dbe277" providerId="ADAL" clId="{C5D971CD-BCB9-4850-A5BB-9BDA09C23894}" dt="2025-02-03T19:32:56.818" v="8661" actId="20577"/>
          <ac:spMkLst>
            <pc:docMk/>
            <pc:sldMk cId="885591726" sldId="335"/>
            <ac:spMk id="2" creationId="{2D7CFE60-71F1-4AEE-9215-2202BA91A6CE}"/>
          </ac:spMkLst>
        </pc:spChg>
        <pc:spChg chg="mod">
          <ac:chgData name="Christoph Freytag" userId="ae3f86ce-970e-450f-8a60-dd7675dbe277" providerId="ADAL" clId="{C5D971CD-BCB9-4850-A5BB-9BDA09C23894}" dt="2025-02-03T19:05:26.745" v="8130" actId="113"/>
          <ac:spMkLst>
            <pc:docMk/>
            <pc:sldMk cId="885591726" sldId="335"/>
            <ac:spMk id="5" creationId="{C74656B5-B6C9-8965-6807-F98379449813}"/>
          </ac:spMkLst>
        </pc:spChg>
        <pc:spChg chg="add mod">
          <ac:chgData name="Christoph Freytag" userId="ae3f86ce-970e-450f-8a60-dd7675dbe277" providerId="ADAL" clId="{C5D971CD-BCB9-4850-A5BB-9BDA09C23894}" dt="2025-02-03T20:05:06.148" v="8706" actId="20577"/>
          <ac:spMkLst>
            <pc:docMk/>
            <pc:sldMk cId="885591726" sldId="335"/>
            <ac:spMk id="6" creationId="{13DAB109-467C-C71E-E7F0-C356D70DC973}"/>
          </ac:spMkLst>
        </pc:spChg>
        <pc:picChg chg="mod">
          <ac:chgData name="Christoph Freytag" userId="ae3f86ce-970e-450f-8a60-dd7675dbe277" providerId="ADAL" clId="{C5D971CD-BCB9-4850-A5BB-9BDA09C23894}" dt="2025-02-02T17:39:40.897" v="212" actId="14100"/>
          <ac:picMkLst>
            <pc:docMk/>
            <pc:sldMk cId="885591726" sldId="335"/>
            <ac:picMk id="13" creationId="{138604DB-3027-A0E0-4301-B4560EAF3911}"/>
          </ac:picMkLst>
        </pc:picChg>
      </pc:sldChg>
      <pc:sldChg chg="addSp delSp modSp mod">
        <pc:chgData name="Christoph Freytag" userId="ae3f86ce-970e-450f-8a60-dd7675dbe277" providerId="ADAL" clId="{C5D971CD-BCB9-4850-A5BB-9BDA09C23894}" dt="2025-02-03T19:25:13.866" v="8503" actId="1076"/>
        <pc:sldMkLst>
          <pc:docMk/>
          <pc:sldMk cId="2190005087" sldId="336"/>
        </pc:sldMkLst>
        <pc:spChg chg="mod">
          <ac:chgData name="Christoph Freytag" userId="ae3f86ce-970e-450f-8a60-dd7675dbe277" providerId="ADAL" clId="{C5D971CD-BCB9-4850-A5BB-9BDA09C23894}" dt="2025-02-03T19:25:13.866" v="8503" actId="1076"/>
          <ac:spMkLst>
            <pc:docMk/>
            <pc:sldMk cId="2190005087" sldId="336"/>
            <ac:spMk id="2" creationId="{1F56CCB0-FEBF-4759-F5F9-8096F56379AF}"/>
          </ac:spMkLst>
        </pc:spChg>
        <pc:spChg chg="mod">
          <ac:chgData name="Christoph Freytag" userId="ae3f86ce-970e-450f-8a60-dd7675dbe277" providerId="ADAL" clId="{C5D971CD-BCB9-4850-A5BB-9BDA09C23894}" dt="2025-02-03T19:05:29.275" v="8131" actId="113"/>
          <ac:spMkLst>
            <pc:docMk/>
            <pc:sldMk cId="2190005087" sldId="336"/>
            <ac:spMk id="5" creationId="{949D14EA-2F9A-F5F5-FBE5-7BC41B4E2A6A}"/>
          </ac:spMkLst>
        </pc:spChg>
      </pc:sldChg>
      <pc:sldChg chg="addSp delSp modSp mod">
        <pc:chgData name="Christoph Freytag" userId="ae3f86ce-970e-450f-8a60-dd7675dbe277" providerId="ADAL" clId="{C5D971CD-BCB9-4850-A5BB-9BDA09C23894}" dt="2025-02-03T19:25:21.537" v="8505" actId="478"/>
        <pc:sldMkLst>
          <pc:docMk/>
          <pc:sldMk cId="2703323254" sldId="337"/>
        </pc:sldMkLst>
        <pc:spChg chg="mod">
          <ac:chgData name="Christoph Freytag" userId="ae3f86ce-970e-450f-8a60-dd7675dbe277" providerId="ADAL" clId="{C5D971CD-BCB9-4850-A5BB-9BDA09C23894}" dt="2025-02-03T19:05:32.062" v="8132" actId="113"/>
          <ac:spMkLst>
            <pc:docMk/>
            <pc:sldMk cId="2703323254" sldId="337"/>
            <ac:spMk id="5" creationId="{9225B8AA-C784-88CD-4F4D-33650CBB5C0A}"/>
          </ac:spMkLst>
        </pc:spChg>
        <pc:spChg chg="add mod">
          <ac:chgData name="Christoph Freytag" userId="ae3f86ce-970e-450f-8a60-dd7675dbe277" providerId="ADAL" clId="{C5D971CD-BCB9-4850-A5BB-9BDA09C23894}" dt="2025-02-03T19:25:20.198" v="8504"/>
          <ac:spMkLst>
            <pc:docMk/>
            <pc:sldMk cId="2703323254" sldId="337"/>
            <ac:spMk id="6" creationId="{FF0BFA21-B4A8-042E-E635-53B135473750}"/>
          </ac:spMkLst>
        </pc:spChg>
      </pc:sldChg>
      <pc:sldChg chg="addSp delSp modSp mod">
        <pc:chgData name="Christoph Freytag" userId="ae3f86ce-970e-450f-8a60-dd7675dbe277" providerId="ADAL" clId="{C5D971CD-BCB9-4850-A5BB-9BDA09C23894}" dt="2025-02-03T19:25:24.354" v="8507" actId="478"/>
        <pc:sldMkLst>
          <pc:docMk/>
          <pc:sldMk cId="725476769" sldId="338"/>
        </pc:sldMkLst>
        <pc:spChg chg="mod">
          <ac:chgData name="Christoph Freytag" userId="ae3f86ce-970e-450f-8a60-dd7675dbe277" providerId="ADAL" clId="{C5D971CD-BCB9-4850-A5BB-9BDA09C23894}" dt="2025-02-03T19:05:34.357" v="8133" actId="113"/>
          <ac:spMkLst>
            <pc:docMk/>
            <pc:sldMk cId="725476769" sldId="338"/>
            <ac:spMk id="5" creationId="{747664B8-146F-28B5-9936-3DD340EFA32D}"/>
          </ac:spMkLst>
        </pc:spChg>
        <pc:spChg chg="add mod">
          <ac:chgData name="Christoph Freytag" userId="ae3f86ce-970e-450f-8a60-dd7675dbe277" providerId="ADAL" clId="{C5D971CD-BCB9-4850-A5BB-9BDA09C23894}" dt="2025-02-03T19:25:22.580" v="8506"/>
          <ac:spMkLst>
            <pc:docMk/>
            <pc:sldMk cId="725476769" sldId="338"/>
            <ac:spMk id="6" creationId="{189EA560-3902-C24F-36E4-29635A049EA3}"/>
          </ac:spMkLst>
        </pc:spChg>
      </pc:sldChg>
      <pc:sldChg chg="modSp mod">
        <pc:chgData name="Christoph Freytag" userId="ae3f86ce-970e-450f-8a60-dd7675dbe277" providerId="ADAL" clId="{C5D971CD-BCB9-4850-A5BB-9BDA09C23894}" dt="2025-02-03T19:05:41.502" v="8136" actId="113"/>
        <pc:sldMkLst>
          <pc:docMk/>
          <pc:sldMk cId="258431858" sldId="340"/>
        </pc:sldMkLst>
        <pc:spChg chg="mod">
          <ac:chgData name="Christoph Freytag" userId="ae3f86ce-970e-450f-8a60-dd7675dbe277" providerId="ADAL" clId="{C5D971CD-BCB9-4850-A5BB-9BDA09C23894}" dt="2025-02-03T19:05:41.502" v="8136" actId="113"/>
          <ac:spMkLst>
            <pc:docMk/>
            <pc:sldMk cId="258431858" sldId="340"/>
            <ac:spMk id="5" creationId="{8159F3DC-60CF-A1FA-56F6-BAD94251E676}"/>
          </ac:spMkLst>
        </pc:spChg>
      </pc:sldChg>
      <pc:sldChg chg="addSp delSp modSp mod">
        <pc:chgData name="Christoph Freytag" userId="ae3f86ce-970e-450f-8a60-dd7675dbe277" providerId="ADAL" clId="{C5D971CD-BCB9-4850-A5BB-9BDA09C23894}" dt="2025-02-03T19:25:30.093" v="8511" actId="478"/>
        <pc:sldMkLst>
          <pc:docMk/>
          <pc:sldMk cId="3981850332" sldId="341"/>
        </pc:sldMkLst>
        <pc:spChg chg="mod">
          <ac:chgData name="Christoph Freytag" userId="ae3f86ce-970e-450f-8a60-dd7675dbe277" providerId="ADAL" clId="{C5D971CD-BCB9-4850-A5BB-9BDA09C23894}" dt="2025-02-03T19:05:38.740" v="8135" actId="113"/>
          <ac:spMkLst>
            <pc:docMk/>
            <pc:sldMk cId="3981850332" sldId="341"/>
            <ac:spMk id="5" creationId="{B4D4CAED-1074-A5B9-44EC-DE776E083DBD}"/>
          </ac:spMkLst>
        </pc:spChg>
        <pc:spChg chg="add mod">
          <ac:chgData name="Christoph Freytag" userId="ae3f86ce-970e-450f-8a60-dd7675dbe277" providerId="ADAL" clId="{C5D971CD-BCB9-4850-A5BB-9BDA09C23894}" dt="2025-02-03T19:25:28.641" v="8510"/>
          <ac:spMkLst>
            <pc:docMk/>
            <pc:sldMk cId="3981850332" sldId="341"/>
            <ac:spMk id="6" creationId="{AA555975-7FF4-A759-1582-8BCD2A71FAB5}"/>
          </ac:spMkLst>
        </pc:spChg>
      </pc:sldChg>
      <pc:sldChg chg="addSp delSp modSp mod">
        <pc:chgData name="Christoph Freytag" userId="ae3f86ce-970e-450f-8a60-dd7675dbe277" providerId="ADAL" clId="{C5D971CD-BCB9-4850-A5BB-9BDA09C23894}" dt="2025-02-03T19:25:27.431" v="8509" actId="478"/>
        <pc:sldMkLst>
          <pc:docMk/>
          <pc:sldMk cId="4267821725" sldId="342"/>
        </pc:sldMkLst>
        <pc:spChg chg="mod">
          <ac:chgData name="Christoph Freytag" userId="ae3f86ce-970e-450f-8a60-dd7675dbe277" providerId="ADAL" clId="{C5D971CD-BCB9-4850-A5BB-9BDA09C23894}" dt="2025-02-03T19:05:36.416" v="8134" actId="113"/>
          <ac:spMkLst>
            <pc:docMk/>
            <pc:sldMk cId="4267821725" sldId="342"/>
            <ac:spMk id="5" creationId="{0EF9E899-6F3F-DE40-E6A9-25945AEB9FC8}"/>
          </ac:spMkLst>
        </pc:spChg>
        <pc:spChg chg="add mod">
          <ac:chgData name="Christoph Freytag" userId="ae3f86ce-970e-450f-8a60-dd7675dbe277" providerId="ADAL" clId="{C5D971CD-BCB9-4850-A5BB-9BDA09C23894}" dt="2025-02-03T19:25:25.729" v="8508"/>
          <ac:spMkLst>
            <pc:docMk/>
            <pc:sldMk cId="4267821725" sldId="342"/>
            <ac:spMk id="6" creationId="{0C580EE3-9F03-55C4-48E6-4607A3123562}"/>
          </ac:spMkLst>
        </pc:spChg>
      </pc:sldChg>
      <pc:sldChg chg="modSp mod">
        <pc:chgData name="Christoph Freytag" userId="ae3f86ce-970e-450f-8a60-dd7675dbe277" providerId="ADAL" clId="{C5D971CD-BCB9-4850-A5BB-9BDA09C23894}" dt="2025-02-03T19:25:38.584" v="8512" actId="1076"/>
        <pc:sldMkLst>
          <pc:docMk/>
          <pc:sldMk cId="4125180373" sldId="343"/>
        </pc:sldMkLst>
        <pc:spChg chg="mod">
          <ac:chgData name="Christoph Freytag" userId="ae3f86ce-970e-450f-8a60-dd7675dbe277" providerId="ADAL" clId="{C5D971CD-BCB9-4850-A5BB-9BDA09C23894}" dt="2025-02-03T19:05:44.327" v="8137" actId="113"/>
          <ac:spMkLst>
            <pc:docMk/>
            <pc:sldMk cId="4125180373" sldId="343"/>
            <ac:spMk id="5" creationId="{32BC362B-6141-FB03-43CC-71AE83930A35}"/>
          </ac:spMkLst>
        </pc:spChg>
        <pc:spChg chg="mod">
          <ac:chgData name="Christoph Freytag" userId="ae3f86ce-970e-450f-8a60-dd7675dbe277" providerId="ADAL" clId="{C5D971CD-BCB9-4850-A5BB-9BDA09C23894}" dt="2025-02-03T19:25:38.584" v="8512" actId="1076"/>
          <ac:spMkLst>
            <pc:docMk/>
            <pc:sldMk cId="4125180373" sldId="343"/>
            <ac:spMk id="7" creationId="{8F85C08D-97AC-0301-A0B2-BA6839FD1EFE}"/>
          </ac:spMkLst>
        </pc:spChg>
      </pc:sldChg>
      <pc:sldChg chg="addSp modSp mod">
        <pc:chgData name="Christoph Freytag" userId="ae3f86ce-970e-450f-8a60-dd7675dbe277" providerId="ADAL" clId="{C5D971CD-BCB9-4850-A5BB-9BDA09C23894}" dt="2025-02-03T20:27:43.845" v="9087" actId="1076"/>
        <pc:sldMkLst>
          <pc:docMk/>
          <pc:sldMk cId="1992327467" sldId="344"/>
        </pc:sldMkLst>
        <pc:spChg chg="mod">
          <ac:chgData name="Christoph Freytag" userId="ae3f86ce-970e-450f-8a60-dd7675dbe277" providerId="ADAL" clId="{C5D971CD-BCB9-4850-A5BB-9BDA09C23894}" dt="2025-02-03T19:25:55.217" v="8523" actId="20577"/>
          <ac:spMkLst>
            <pc:docMk/>
            <pc:sldMk cId="1992327467" sldId="344"/>
            <ac:spMk id="38" creationId="{7D1540C9-94AD-26FB-B7BC-CF7FC01DBFC4}"/>
          </ac:spMkLst>
        </pc:spChg>
        <pc:spChg chg="mod">
          <ac:chgData name="Christoph Freytag" userId="ae3f86ce-970e-450f-8a60-dd7675dbe277" providerId="ADAL" clId="{C5D971CD-BCB9-4850-A5BB-9BDA09C23894}" dt="2025-02-03T20:16:41.764" v="8972" actId="1037"/>
          <ac:spMkLst>
            <pc:docMk/>
            <pc:sldMk cId="1992327467" sldId="344"/>
            <ac:spMk id="52" creationId="{FD04C720-1B18-3895-445A-17CD46DB509C}"/>
          </ac:spMkLst>
        </pc:spChg>
        <pc:spChg chg="mod">
          <ac:chgData name="Christoph Freytag" userId="ae3f86ce-970e-450f-8a60-dd7675dbe277" providerId="ADAL" clId="{C5D971CD-BCB9-4850-A5BB-9BDA09C23894}" dt="2025-02-03T20:16:41.764" v="8972" actId="1037"/>
          <ac:spMkLst>
            <pc:docMk/>
            <pc:sldMk cId="1992327467" sldId="344"/>
            <ac:spMk id="53" creationId="{46B36DB4-D576-9CE9-C477-1BD585D1092F}"/>
          </ac:spMkLst>
        </pc:spChg>
        <pc:spChg chg="mod">
          <ac:chgData name="Christoph Freytag" userId="ae3f86ce-970e-450f-8a60-dd7675dbe277" providerId="ADAL" clId="{C5D971CD-BCB9-4850-A5BB-9BDA09C23894}" dt="2025-02-03T20:16:41.764" v="8972" actId="1037"/>
          <ac:spMkLst>
            <pc:docMk/>
            <pc:sldMk cId="1992327467" sldId="344"/>
            <ac:spMk id="54" creationId="{7154D14C-F3B6-D68F-7A23-AB6DF1466A45}"/>
          </ac:spMkLst>
        </pc:spChg>
        <pc:spChg chg="mod">
          <ac:chgData name="Christoph Freytag" userId="ae3f86ce-970e-450f-8a60-dd7675dbe277" providerId="ADAL" clId="{C5D971CD-BCB9-4850-A5BB-9BDA09C23894}" dt="2025-02-03T20:16:41.764" v="8972" actId="1037"/>
          <ac:spMkLst>
            <pc:docMk/>
            <pc:sldMk cId="1992327467" sldId="344"/>
            <ac:spMk id="58" creationId="{8C383814-7EE0-85E5-6810-7053D5D5537D}"/>
          </ac:spMkLst>
        </pc:spChg>
        <pc:spChg chg="mod">
          <ac:chgData name="Christoph Freytag" userId="ae3f86ce-970e-450f-8a60-dd7675dbe277" providerId="ADAL" clId="{C5D971CD-BCB9-4850-A5BB-9BDA09C23894}" dt="2025-02-03T20:16:41.764" v="8972" actId="1037"/>
          <ac:spMkLst>
            <pc:docMk/>
            <pc:sldMk cId="1992327467" sldId="344"/>
            <ac:spMk id="64" creationId="{DD5EE8E1-1922-B681-D1E3-DF63C07F7563}"/>
          </ac:spMkLst>
        </pc:spChg>
        <pc:picChg chg="add mod">
          <ac:chgData name="Christoph Freytag" userId="ae3f86ce-970e-450f-8a60-dd7675dbe277" providerId="ADAL" clId="{C5D971CD-BCB9-4850-A5BB-9BDA09C23894}" dt="2025-02-03T20:27:43.845" v="9087" actId="1076"/>
          <ac:picMkLst>
            <pc:docMk/>
            <pc:sldMk cId="1992327467" sldId="344"/>
            <ac:picMk id="8" creationId="{7B5C877D-D181-0529-D0FF-047E1FC5201B}"/>
          </ac:picMkLst>
        </pc:picChg>
        <pc:cxnChg chg="mod">
          <ac:chgData name="Christoph Freytag" userId="ae3f86ce-970e-450f-8a60-dd7675dbe277" providerId="ADAL" clId="{C5D971CD-BCB9-4850-A5BB-9BDA09C23894}" dt="2025-02-03T20:16:46.978" v="8973" actId="14100"/>
          <ac:cxnSpMkLst>
            <pc:docMk/>
            <pc:sldMk cId="1992327467" sldId="344"/>
            <ac:cxnSpMk id="62" creationId="{EE25B333-6FE8-F98B-9D00-45EC660FB6E0}"/>
          </ac:cxnSpMkLst>
        </pc:cxnChg>
      </pc:sldChg>
      <pc:sldChg chg="addSp delSp modSp mod delAnim modNotesTx">
        <pc:chgData name="Christoph Freytag" userId="ae3f86ce-970e-450f-8a60-dd7675dbe277" providerId="ADAL" clId="{C5D971CD-BCB9-4850-A5BB-9BDA09C23894}" dt="2025-02-03T21:57:56.112" v="9397" actId="20577"/>
        <pc:sldMkLst>
          <pc:docMk/>
          <pc:sldMk cId="2318636389" sldId="346"/>
        </pc:sldMkLst>
        <pc:spChg chg="add mod">
          <ac:chgData name="Christoph Freytag" userId="ae3f86ce-970e-450f-8a60-dd7675dbe277" providerId="ADAL" clId="{C5D971CD-BCB9-4850-A5BB-9BDA09C23894}" dt="2025-02-03T20:24:21.397" v="9073"/>
          <ac:spMkLst>
            <pc:docMk/>
            <pc:sldMk cId="2318636389" sldId="346"/>
            <ac:spMk id="4" creationId="{BE1DE28A-F8CA-3F0C-AEEE-E2037F6B2477}"/>
          </ac:spMkLst>
        </pc:spChg>
        <pc:spChg chg="add mod">
          <ac:chgData name="Christoph Freytag" userId="ae3f86ce-970e-450f-8a60-dd7675dbe277" providerId="ADAL" clId="{C5D971CD-BCB9-4850-A5BB-9BDA09C23894}" dt="2025-02-02T17:51:21.447" v="477"/>
          <ac:spMkLst>
            <pc:docMk/>
            <pc:sldMk cId="2318636389" sldId="346"/>
            <ac:spMk id="6" creationId="{04D3C410-65EE-394C-5563-852A8720061C}"/>
          </ac:spMkLst>
        </pc:spChg>
        <pc:spChg chg="add mod">
          <ac:chgData name="Christoph Freytag" userId="ae3f86ce-970e-450f-8a60-dd7675dbe277" providerId="ADAL" clId="{C5D971CD-BCB9-4850-A5BB-9BDA09C23894}" dt="2025-02-02T17:53:27.941" v="546"/>
          <ac:spMkLst>
            <pc:docMk/>
            <pc:sldMk cId="2318636389" sldId="346"/>
            <ac:spMk id="7" creationId="{F6569CD4-4670-3012-1376-3BF1A10EA3D7}"/>
          </ac:spMkLst>
        </pc:spChg>
        <pc:spChg chg="mod">
          <ac:chgData name="Christoph Freytag" userId="ae3f86ce-970e-450f-8a60-dd7675dbe277" providerId="ADAL" clId="{C5D971CD-BCB9-4850-A5BB-9BDA09C23894}" dt="2025-02-03T19:06:11.813" v="8140" actId="20577"/>
          <ac:spMkLst>
            <pc:docMk/>
            <pc:sldMk cId="2318636389" sldId="346"/>
            <ac:spMk id="27" creationId="{1803653F-E39C-0076-C894-EFF2650B4659}"/>
          </ac:spMkLst>
        </pc:spChg>
      </pc:sldChg>
      <pc:sldChg chg="addSp delSp modSp mod modNotesTx">
        <pc:chgData name="Christoph Freytag" userId="ae3f86ce-970e-450f-8a60-dd7675dbe277" providerId="ADAL" clId="{C5D971CD-BCB9-4850-A5BB-9BDA09C23894}" dt="2025-02-03T21:57:59.809" v="9399" actId="20577"/>
        <pc:sldMkLst>
          <pc:docMk/>
          <pc:sldMk cId="3961476413" sldId="347"/>
        </pc:sldMkLst>
        <pc:spChg chg="add mod">
          <ac:chgData name="Christoph Freytag" userId="ae3f86ce-970e-450f-8a60-dd7675dbe277" providerId="ADAL" clId="{C5D971CD-BCB9-4850-A5BB-9BDA09C23894}" dt="2025-02-03T20:24:23.319" v="9075"/>
          <ac:spMkLst>
            <pc:docMk/>
            <pc:sldMk cId="3961476413" sldId="347"/>
            <ac:spMk id="4" creationId="{D1F3C5B8-7074-0F64-0108-95D3EF17CD8F}"/>
          </ac:spMkLst>
        </pc:spChg>
        <pc:spChg chg="add mod">
          <ac:chgData name="Christoph Freytag" userId="ae3f86ce-970e-450f-8a60-dd7675dbe277" providerId="ADAL" clId="{C5D971CD-BCB9-4850-A5BB-9BDA09C23894}" dt="2025-02-02T17:51:23.417" v="479"/>
          <ac:spMkLst>
            <pc:docMk/>
            <pc:sldMk cId="3961476413" sldId="347"/>
            <ac:spMk id="7" creationId="{D3AE2883-0A4D-1DA7-9635-373E0F973CFE}"/>
          </ac:spMkLst>
        </pc:spChg>
        <pc:spChg chg="add mod">
          <ac:chgData name="Christoph Freytag" userId="ae3f86ce-970e-450f-8a60-dd7675dbe277" providerId="ADAL" clId="{C5D971CD-BCB9-4850-A5BB-9BDA09C23894}" dt="2025-02-02T17:53:33.785" v="550"/>
          <ac:spMkLst>
            <pc:docMk/>
            <pc:sldMk cId="3961476413" sldId="347"/>
            <ac:spMk id="11" creationId="{8DA69C04-60C8-C500-9030-7D6E1D0FC891}"/>
          </ac:spMkLst>
        </pc:spChg>
      </pc:sldChg>
      <pc:sldChg chg="addSp delSp modSp mod modNotesTx">
        <pc:chgData name="Christoph Freytag" userId="ae3f86ce-970e-450f-8a60-dd7675dbe277" providerId="ADAL" clId="{C5D971CD-BCB9-4850-A5BB-9BDA09C23894}" dt="2025-02-03T21:58:01.406" v="9400" actId="20577"/>
        <pc:sldMkLst>
          <pc:docMk/>
          <pc:sldMk cId="2138523220" sldId="348"/>
        </pc:sldMkLst>
        <pc:spChg chg="add mod">
          <ac:chgData name="Christoph Freytag" userId="ae3f86ce-970e-450f-8a60-dd7675dbe277" providerId="ADAL" clId="{C5D971CD-BCB9-4850-A5BB-9BDA09C23894}" dt="2025-02-02T17:51:24.614" v="480"/>
          <ac:spMkLst>
            <pc:docMk/>
            <pc:sldMk cId="2138523220" sldId="348"/>
            <ac:spMk id="3" creationId="{4DE69046-C061-B2DC-53C7-F3573EAE4EC1}"/>
          </ac:spMkLst>
        </pc:spChg>
        <pc:spChg chg="add mod">
          <ac:chgData name="Christoph Freytag" userId="ae3f86ce-970e-450f-8a60-dd7675dbe277" providerId="ADAL" clId="{C5D971CD-BCB9-4850-A5BB-9BDA09C23894}" dt="2025-02-03T20:24:26.343" v="9076"/>
          <ac:spMkLst>
            <pc:docMk/>
            <pc:sldMk cId="2138523220" sldId="348"/>
            <ac:spMk id="4" creationId="{B977ABD4-CDCC-253F-BA92-00B09AE653F0}"/>
          </ac:spMkLst>
        </pc:spChg>
        <pc:spChg chg="add mod">
          <ac:chgData name="Christoph Freytag" userId="ae3f86ce-970e-450f-8a60-dd7675dbe277" providerId="ADAL" clId="{C5D971CD-BCB9-4850-A5BB-9BDA09C23894}" dt="2025-02-02T17:53:37.532" v="552"/>
          <ac:spMkLst>
            <pc:docMk/>
            <pc:sldMk cId="2138523220" sldId="348"/>
            <ac:spMk id="7" creationId="{CA7EB252-6372-01F4-0F26-7E09AAFFCFAF}"/>
          </ac:spMkLst>
        </pc:spChg>
      </pc:sldChg>
      <pc:sldChg chg="addSp delSp modSp mod modNotesTx">
        <pc:chgData name="Christoph Freytag" userId="ae3f86ce-970e-450f-8a60-dd7675dbe277" providerId="ADAL" clId="{C5D971CD-BCB9-4850-A5BB-9BDA09C23894}" dt="2025-02-03T21:57:57.988" v="9398" actId="20577"/>
        <pc:sldMkLst>
          <pc:docMk/>
          <pc:sldMk cId="3410470275" sldId="349"/>
        </pc:sldMkLst>
        <pc:spChg chg="add mod">
          <ac:chgData name="Christoph Freytag" userId="ae3f86ce-970e-450f-8a60-dd7675dbe277" providerId="ADAL" clId="{C5D971CD-BCB9-4850-A5BB-9BDA09C23894}" dt="2025-02-03T20:24:22.431" v="9074"/>
          <ac:spMkLst>
            <pc:docMk/>
            <pc:sldMk cId="3410470275" sldId="349"/>
            <ac:spMk id="4" creationId="{4A24B89E-4F1A-1090-2590-403C1EF948AC}"/>
          </ac:spMkLst>
        </pc:spChg>
        <pc:spChg chg="add mod">
          <ac:chgData name="Christoph Freytag" userId="ae3f86ce-970e-450f-8a60-dd7675dbe277" providerId="ADAL" clId="{C5D971CD-BCB9-4850-A5BB-9BDA09C23894}" dt="2025-02-02T17:51:22.516" v="478"/>
          <ac:spMkLst>
            <pc:docMk/>
            <pc:sldMk cId="3410470275" sldId="349"/>
            <ac:spMk id="6" creationId="{26389B06-0380-6108-E6F6-178579960531}"/>
          </ac:spMkLst>
        </pc:spChg>
        <pc:spChg chg="add mod">
          <ac:chgData name="Christoph Freytag" userId="ae3f86ce-970e-450f-8a60-dd7675dbe277" providerId="ADAL" clId="{C5D971CD-BCB9-4850-A5BB-9BDA09C23894}" dt="2025-02-02T17:53:30.848" v="548"/>
          <ac:spMkLst>
            <pc:docMk/>
            <pc:sldMk cId="3410470275" sldId="349"/>
            <ac:spMk id="7" creationId="{B0BB9E48-A824-7A20-A7E9-7E73C6126DBE}"/>
          </ac:spMkLst>
        </pc:spChg>
        <pc:spChg chg="mod">
          <ac:chgData name="Christoph Freytag" userId="ae3f86ce-970e-450f-8a60-dd7675dbe277" providerId="ADAL" clId="{C5D971CD-BCB9-4850-A5BB-9BDA09C23894}" dt="2025-02-02T17:49:15.472" v="466" actId="20577"/>
          <ac:spMkLst>
            <pc:docMk/>
            <pc:sldMk cId="3410470275" sldId="349"/>
            <ac:spMk id="27" creationId="{24108664-7287-A9C5-25D5-2228F4DC1DF1}"/>
          </ac:spMkLst>
        </pc:spChg>
      </pc:sldChg>
      <pc:sldChg chg="addSp delSp modSp mod modNotesTx">
        <pc:chgData name="Christoph Freytag" userId="ae3f86ce-970e-450f-8a60-dd7675dbe277" providerId="ADAL" clId="{C5D971CD-BCB9-4850-A5BB-9BDA09C23894}" dt="2025-02-03T21:58:04.950" v="9402" actId="20577"/>
        <pc:sldMkLst>
          <pc:docMk/>
          <pc:sldMk cId="777104544" sldId="350"/>
        </pc:sldMkLst>
        <pc:spChg chg="add mod">
          <ac:chgData name="Christoph Freytag" userId="ae3f86ce-970e-450f-8a60-dd7675dbe277" providerId="ADAL" clId="{C5D971CD-BCB9-4850-A5BB-9BDA09C23894}" dt="2025-02-02T17:51:27.104" v="482"/>
          <ac:spMkLst>
            <pc:docMk/>
            <pc:sldMk cId="777104544" sldId="350"/>
            <ac:spMk id="2" creationId="{6B2FE9AC-8CD3-520D-64CA-B88BA9B463F1}"/>
          </ac:spMkLst>
        </pc:spChg>
        <pc:spChg chg="add mod">
          <ac:chgData name="Christoph Freytag" userId="ae3f86ce-970e-450f-8a60-dd7675dbe277" providerId="ADAL" clId="{C5D971CD-BCB9-4850-A5BB-9BDA09C23894}" dt="2025-02-03T19:33:48.886" v="8664" actId="1076"/>
          <ac:spMkLst>
            <pc:docMk/>
            <pc:sldMk cId="777104544" sldId="350"/>
            <ac:spMk id="4" creationId="{28A0D434-1528-56E5-F380-B2B7D2A66468}"/>
          </ac:spMkLst>
        </pc:spChg>
        <pc:spChg chg="add mod">
          <ac:chgData name="Christoph Freytag" userId="ae3f86ce-970e-450f-8a60-dd7675dbe277" providerId="ADAL" clId="{C5D971CD-BCB9-4850-A5BB-9BDA09C23894}" dt="2025-02-02T17:53:43.972" v="556"/>
          <ac:spMkLst>
            <pc:docMk/>
            <pc:sldMk cId="777104544" sldId="350"/>
            <ac:spMk id="5" creationId="{5918157A-C4E7-E68D-52F9-AB05EFE960D0}"/>
          </ac:spMkLst>
        </pc:spChg>
      </pc:sldChg>
      <pc:sldChg chg="addSp delSp modSp mod modNotesTx">
        <pc:chgData name="Christoph Freytag" userId="ae3f86ce-970e-450f-8a60-dd7675dbe277" providerId="ADAL" clId="{C5D971CD-BCB9-4850-A5BB-9BDA09C23894}" dt="2025-02-03T21:58:03.289" v="9401" actId="20577"/>
        <pc:sldMkLst>
          <pc:docMk/>
          <pc:sldMk cId="3458078080" sldId="351"/>
        </pc:sldMkLst>
        <pc:spChg chg="add mod">
          <ac:chgData name="Christoph Freytag" userId="ae3f86ce-970e-450f-8a60-dd7675dbe277" providerId="ADAL" clId="{C5D971CD-BCB9-4850-A5BB-9BDA09C23894}" dt="2025-02-02T17:51:25.970" v="481"/>
          <ac:spMkLst>
            <pc:docMk/>
            <pc:sldMk cId="3458078080" sldId="351"/>
            <ac:spMk id="2" creationId="{E2428708-1BB4-3AF8-09D8-2189C55E13F6}"/>
          </ac:spMkLst>
        </pc:spChg>
        <pc:spChg chg="add mod">
          <ac:chgData name="Christoph Freytag" userId="ae3f86ce-970e-450f-8a60-dd7675dbe277" providerId="ADAL" clId="{C5D971CD-BCB9-4850-A5BB-9BDA09C23894}" dt="2025-02-02T17:53:40.459" v="554"/>
          <ac:spMkLst>
            <pc:docMk/>
            <pc:sldMk cId="3458078080" sldId="351"/>
            <ac:spMk id="3" creationId="{369BD3D6-1B7A-98C6-FD86-FE0F90FDB4AB}"/>
          </ac:spMkLst>
        </pc:spChg>
        <pc:spChg chg="mod">
          <ac:chgData name="Christoph Freytag" userId="ae3f86ce-970e-450f-8a60-dd7675dbe277" providerId="ADAL" clId="{C5D971CD-BCB9-4850-A5BB-9BDA09C23894}" dt="2025-02-03T20:33:50.508" v="9307" actId="20577"/>
          <ac:spMkLst>
            <pc:docMk/>
            <pc:sldMk cId="3458078080" sldId="351"/>
            <ac:spMk id="7" creationId="{143D61A8-4332-59E1-2167-E93F5E131F22}"/>
          </ac:spMkLst>
        </pc:spChg>
        <pc:spChg chg="add mod">
          <ac:chgData name="Christoph Freytag" userId="ae3f86ce-970e-450f-8a60-dd7675dbe277" providerId="ADAL" clId="{C5D971CD-BCB9-4850-A5BB-9BDA09C23894}" dt="2025-02-03T20:34:54.919" v="9315" actId="20577"/>
          <ac:spMkLst>
            <pc:docMk/>
            <pc:sldMk cId="3458078080" sldId="351"/>
            <ac:spMk id="13" creationId="{3A622BAF-B693-1E0B-B20A-55301F3A7A4D}"/>
          </ac:spMkLst>
        </pc:spChg>
        <pc:picChg chg="add mod">
          <ac:chgData name="Christoph Freytag" userId="ae3f86ce-970e-450f-8a60-dd7675dbe277" providerId="ADAL" clId="{C5D971CD-BCB9-4850-A5BB-9BDA09C23894}" dt="2025-02-03T20:28:00.603" v="9089" actId="1076"/>
          <ac:picMkLst>
            <pc:docMk/>
            <pc:sldMk cId="3458078080" sldId="351"/>
            <ac:picMk id="6" creationId="{98929767-E1AF-BC5F-0ECC-51EC6816DA27}"/>
          </ac:picMkLst>
        </pc:picChg>
      </pc:sldChg>
      <pc:sldChg chg="addSp delSp modSp mod modNotesTx">
        <pc:chgData name="Christoph Freytag" userId="ae3f86ce-970e-450f-8a60-dd7675dbe277" providerId="ADAL" clId="{C5D971CD-BCB9-4850-A5BB-9BDA09C23894}" dt="2025-02-03T21:58:06.701" v="9403" actId="20577"/>
        <pc:sldMkLst>
          <pc:docMk/>
          <pc:sldMk cId="3376065096" sldId="353"/>
        </pc:sldMkLst>
        <pc:spChg chg="mod">
          <ac:chgData name="Christoph Freytag" userId="ae3f86ce-970e-450f-8a60-dd7675dbe277" providerId="ADAL" clId="{C5D971CD-BCB9-4850-A5BB-9BDA09C23894}" dt="2025-02-03T19:26:27.731" v="8524" actId="1076"/>
          <ac:spMkLst>
            <pc:docMk/>
            <pc:sldMk cId="3376065096" sldId="353"/>
            <ac:spMk id="2" creationId="{40DB3C3F-1C13-A634-922A-1EB99026EB28}"/>
          </ac:spMkLst>
        </pc:spChg>
        <pc:spChg chg="add mod">
          <ac:chgData name="Christoph Freytag" userId="ae3f86ce-970e-450f-8a60-dd7675dbe277" providerId="ADAL" clId="{C5D971CD-BCB9-4850-A5BB-9BDA09C23894}" dt="2025-02-02T17:51:28.104" v="483"/>
          <ac:spMkLst>
            <pc:docMk/>
            <pc:sldMk cId="3376065096" sldId="353"/>
            <ac:spMk id="5" creationId="{361B35CD-FDCF-89FF-9507-8642A5A0CA9A}"/>
          </ac:spMkLst>
        </pc:spChg>
        <pc:spChg chg="add mod">
          <ac:chgData name="Christoph Freytag" userId="ae3f86ce-970e-450f-8a60-dd7675dbe277" providerId="ADAL" clId="{C5D971CD-BCB9-4850-A5BB-9BDA09C23894}" dt="2025-02-02T17:53:46.858" v="558"/>
          <ac:spMkLst>
            <pc:docMk/>
            <pc:sldMk cId="3376065096" sldId="353"/>
            <ac:spMk id="6" creationId="{97A539F0-06F1-BF28-2C51-3DAB3F7875A1}"/>
          </ac:spMkLst>
        </pc:spChg>
      </pc:sldChg>
      <pc:sldChg chg="addSp delSp modSp mod modNotesTx">
        <pc:chgData name="Christoph Freytag" userId="ae3f86ce-970e-450f-8a60-dd7675dbe277" providerId="ADAL" clId="{C5D971CD-BCB9-4850-A5BB-9BDA09C23894}" dt="2025-02-03T21:58:08.232" v="9404" actId="20577"/>
        <pc:sldMkLst>
          <pc:docMk/>
          <pc:sldMk cId="283729760" sldId="354"/>
        </pc:sldMkLst>
        <pc:spChg chg="add mod">
          <ac:chgData name="Christoph Freytag" userId="ae3f86ce-970e-450f-8a60-dd7675dbe277" providerId="ADAL" clId="{C5D971CD-BCB9-4850-A5BB-9BDA09C23894}" dt="2025-02-03T19:26:29.280" v="8525"/>
          <ac:spMkLst>
            <pc:docMk/>
            <pc:sldMk cId="283729760" sldId="354"/>
            <ac:spMk id="4" creationId="{140C3D06-8451-600B-7F4D-DCFE19690117}"/>
          </ac:spMkLst>
        </pc:spChg>
        <pc:spChg chg="add mod">
          <ac:chgData name="Christoph Freytag" userId="ae3f86ce-970e-450f-8a60-dd7675dbe277" providerId="ADAL" clId="{C5D971CD-BCB9-4850-A5BB-9BDA09C23894}" dt="2025-02-02T17:51:29.162" v="484"/>
          <ac:spMkLst>
            <pc:docMk/>
            <pc:sldMk cId="283729760" sldId="354"/>
            <ac:spMk id="5" creationId="{AF420A72-8817-9042-9986-A54BCA3117A3}"/>
          </ac:spMkLst>
        </pc:spChg>
        <pc:spChg chg="add mod">
          <ac:chgData name="Christoph Freytag" userId="ae3f86ce-970e-450f-8a60-dd7675dbe277" providerId="ADAL" clId="{C5D971CD-BCB9-4850-A5BB-9BDA09C23894}" dt="2025-02-02T17:53:50.277" v="560"/>
          <ac:spMkLst>
            <pc:docMk/>
            <pc:sldMk cId="283729760" sldId="354"/>
            <ac:spMk id="6" creationId="{6D8F7340-BB8B-0E2B-B2C8-62C25D1B17C2}"/>
          </ac:spMkLst>
        </pc:spChg>
      </pc:sldChg>
      <pc:sldChg chg="addSp delSp modSp mod modNotesTx">
        <pc:chgData name="Christoph Freytag" userId="ae3f86ce-970e-450f-8a60-dd7675dbe277" providerId="ADAL" clId="{C5D971CD-BCB9-4850-A5BB-9BDA09C23894}" dt="2025-02-03T21:58:09.823" v="9405" actId="20577"/>
        <pc:sldMkLst>
          <pc:docMk/>
          <pc:sldMk cId="2342501808" sldId="355"/>
        </pc:sldMkLst>
        <pc:spChg chg="add mod">
          <ac:chgData name="Christoph Freytag" userId="ae3f86ce-970e-450f-8a60-dd7675dbe277" providerId="ADAL" clId="{C5D971CD-BCB9-4850-A5BB-9BDA09C23894}" dt="2025-02-03T19:26:31.560" v="8527"/>
          <ac:spMkLst>
            <pc:docMk/>
            <pc:sldMk cId="2342501808" sldId="355"/>
            <ac:spMk id="4" creationId="{09FC0057-1FE6-01E2-1FC0-AD1E8663CD1F}"/>
          </ac:spMkLst>
        </pc:spChg>
        <pc:spChg chg="add mod">
          <ac:chgData name="Christoph Freytag" userId="ae3f86ce-970e-450f-8a60-dd7675dbe277" providerId="ADAL" clId="{C5D971CD-BCB9-4850-A5BB-9BDA09C23894}" dt="2025-02-02T17:51:30.034" v="485"/>
          <ac:spMkLst>
            <pc:docMk/>
            <pc:sldMk cId="2342501808" sldId="355"/>
            <ac:spMk id="5" creationId="{3854BD1C-69BC-C2D7-B341-DB6532A07ED1}"/>
          </ac:spMkLst>
        </pc:spChg>
        <pc:spChg chg="add mod">
          <ac:chgData name="Christoph Freytag" userId="ae3f86ce-970e-450f-8a60-dd7675dbe277" providerId="ADAL" clId="{C5D971CD-BCB9-4850-A5BB-9BDA09C23894}" dt="2025-02-02T17:53:53.483" v="563"/>
          <ac:spMkLst>
            <pc:docMk/>
            <pc:sldMk cId="2342501808" sldId="355"/>
            <ac:spMk id="6" creationId="{FD8DB8A7-5AF1-684C-EAF7-408C064F596E}"/>
          </ac:spMkLst>
        </pc:spChg>
      </pc:sldChg>
      <pc:sldChg chg="modNotesTx">
        <pc:chgData name="Christoph Freytag" userId="ae3f86ce-970e-450f-8a60-dd7675dbe277" providerId="ADAL" clId="{C5D971CD-BCB9-4850-A5BB-9BDA09C23894}" dt="2025-02-03T21:58:11.320" v="9406" actId="20577"/>
        <pc:sldMkLst>
          <pc:docMk/>
          <pc:sldMk cId="2056499674" sldId="356"/>
        </pc:sldMkLst>
      </pc:sldChg>
      <pc:sldChg chg="modSp mod">
        <pc:chgData name="Christoph Freytag" userId="ae3f86ce-970e-450f-8a60-dd7675dbe277" providerId="ADAL" clId="{C5D971CD-BCB9-4850-A5BB-9BDA09C23894}" dt="2025-02-03T19:06:52.097" v="8146" actId="20577"/>
        <pc:sldMkLst>
          <pc:docMk/>
          <pc:sldMk cId="3876389102" sldId="357"/>
        </pc:sldMkLst>
        <pc:spChg chg="mod">
          <ac:chgData name="Christoph Freytag" userId="ae3f86ce-970e-450f-8a60-dd7675dbe277" providerId="ADAL" clId="{C5D971CD-BCB9-4850-A5BB-9BDA09C23894}" dt="2025-02-03T19:06:52.097" v="8146" actId="20577"/>
          <ac:spMkLst>
            <pc:docMk/>
            <pc:sldMk cId="3876389102" sldId="357"/>
            <ac:spMk id="5" creationId="{49F81037-BD9E-A12D-17AC-2072782644F9}"/>
          </ac:spMkLst>
        </pc:spChg>
      </pc:sldChg>
      <pc:sldChg chg="modSp mod">
        <pc:chgData name="Christoph Freytag" userId="ae3f86ce-970e-450f-8a60-dd7675dbe277" providerId="ADAL" clId="{C5D971CD-BCB9-4850-A5BB-9BDA09C23894}" dt="2025-02-03T19:08:08.729" v="8193" actId="20577"/>
        <pc:sldMkLst>
          <pc:docMk/>
          <pc:sldMk cId="1135019172" sldId="358"/>
        </pc:sldMkLst>
        <pc:spChg chg="mod">
          <ac:chgData name="Christoph Freytag" userId="ae3f86ce-970e-450f-8a60-dd7675dbe277" providerId="ADAL" clId="{C5D971CD-BCB9-4850-A5BB-9BDA09C23894}" dt="2025-02-03T19:08:08.729" v="8193" actId="20577"/>
          <ac:spMkLst>
            <pc:docMk/>
            <pc:sldMk cId="1135019172" sldId="358"/>
            <ac:spMk id="5" creationId="{A7FFE975-A2CE-65E9-374D-513C21BA648D}"/>
          </ac:spMkLst>
        </pc:spChg>
      </pc:sldChg>
      <pc:sldChg chg="modSp mod">
        <pc:chgData name="Christoph Freytag" userId="ae3f86ce-970e-450f-8a60-dd7675dbe277" providerId="ADAL" clId="{C5D971CD-BCB9-4850-A5BB-9BDA09C23894}" dt="2025-02-03T19:08:00.239" v="8187" actId="20577"/>
        <pc:sldMkLst>
          <pc:docMk/>
          <pc:sldMk cId="58473247" sldId="359"/>
        </pc:sldMkLst>
        <pc:spChg chg="mod">
          <ac:chgData name="Christoph Freytag" userId="ae3f86ce-970e-450f-8a60-dd7675dbe277" providerId="ADAL" clId="{C5D971CD-BCB9-4850-A5BB-9BDA09C23894}" dt="2025-02-03T19:08:00.239" v="8187" actId="20577"/>
          <ac:spMkLst>
            <pc:docMk/>
            <pc:sldMk cId="58473247" sldId="359"/>
            <ac:spMk id="5" creationId="{24793D1F-5A30-A2FB-6083-0E1A59EE1F37}"/>
          </ac:spMkLst>
        </pc:spChg>
      </pc:sldChg>
      <pc:sldChg chg="modSp mod">
        <pc:chgData name="Christoph Freytag" userId="ae3f86ce-970e-450f-8a60-dd7675dbe277" providerId="ADAL" clId="{C5D971CD-BCB9-4850-A5BB-9BDA09C23894}" dt="2025-02-03T19:07:50.491" v="8181" actId="20577"/>
        <pc:sldMkLst>
          <pc:docMk/>
          <pc:sldMk cId="3592354374" sldId="360"/>
        </pc:sldMkLst>
        <pc:spChg chg="mod">
          <ac:chgData name="Christoph Freytag" userId="ae3f86ce-970e-450f-8a60-dd7675dbe277" providerId="ADAL" clId="{C5D971CD-BCB9-4850-A5BB-9BDA09C23894}" dt="2025-02-03T19:07:50.491" v="8181" actId="20577"/>
          <ac:spMkLst>
            <pc:docMk/>
            <pc:sldMk cId="3592354374" sldId="360"/>
            <ac:spMk id="5" creationId="{45952718-3D28-1424-C72F-62675EFFD4D4}"/>
          </ac:spMkLst>
        </pc:spChg>
      </pc:sldChg>
      <pc:sldChg chg="addSp delSp modSp mod">
        <pc:chgData name="Christoph Freytag" userId="ae3f86ce-970e-450f-8a60-dd7675dbe277" providerId="ADAL" clId="{C5D971CD-BCB9-4850-A5BB-9BDA09C23894}" dt="2025-02-03T19:26:59.058" v="8537" actId="478"/>
        <pc:sldMkLst>
          <pc:docMk/>
          <pc:sldMk cId="2943541711" sldId="361"/>
        </pc:sldMkLst>
        <pc:spChg chg="mod">
          <ac:chgData name="Christoph Freytag" userId="ae3f86ce-970e-450f-8a60-dd7675dbe277" providerId="ADAL" clId="{C5D971CD-BCB9-4850-A5BB-9BDA09C23894}" dt="2025-02-03T19:07:38.753" v="8175" actId="20577"/>
          <ac:spMkLst>
            <pc:docMk/>
            <pc:sldMk cId="2943541711" sldId="361"/>
            <ac:spMk id="5" creationId="{BB346AE8-8A18-6F27-8607-868CFAA00EED}"/>
          </ac:spMkLst>
        </pc:spChg>
        <pc:spChg chg="add mod">
          <ac:chgData name="Christoph Freytag" userId="ae3f86ce-970e-450f-8a60-dd7675dbe277" providerId="ADAL" clId="{C5D971CD-BCB9-4850-A5BB-9BDA09C23894}" dt="2025-02-03T19:26:57.730" v="8536"/>
          <ac:spMkLst>
            <pc:docMk/>
            <pc:sldMk cId="2943541711" sldId="361"/>
            <ac:spMk id="8" creationId="{5118EEEC-7404-41FD-7B95-6BDB28682E14}"/>
          </ac:spMkLst>
        </pc:spChg>
      </pc:sldChg>
      <pc:sldChg chg="addSp delSp modSp mod">
        <pc:chgData name="Christoph Freytag" userId="ae3f86ce-970e-450f-8a60-dd7675dbe277" providerId="ADAL" clId="{C5D971CD-BCB9-4850-A5BB-9BDA09C23894}" dt="2025-02-03T19:26:56.732" v="8535" actId="478"/>
        <pc:sldMkLst>
          <pc:docMk/>
          <pc:sldMk cId="568522236" sldId="362"/>
        </pc:sldMkLst>
        <pc:spChg chg="add mod">
          <ac:chgData name="Christoph Freytag" userId="ae3f86ce-970e-450f-8a60-dd7675dbe277" providerId="ADAL" clId="{C5D971CD-BCB9-4850-A5BB-9BDA09C23894}" dt="2025-02-03T19:26:55.421" v="8534"/>
          <ac:spMkLst>
            <pc:docMk/>
            <pc:sldMk cId="568522236" sldId="362"/>
            <ac:spMk id="3" creationId="{0F1E56A5-1C21-FA78-5DE4-418DE42FDBB4}"/>
          </ac:spMkLst>
        </pc:spChg>
        <pc:spChg chg="mod">
          <ac:chgData name="Christoph Freytag" userId="ae3f86ce-970e-450f-8a60-dd7675dbe277" providerId="ADAL" clId="{C5D971CD-BCB9-4850-A5BB-9BDA09C23894}" dt="2025-02-03T19:07:28.736" v="8169" actId="20577"/>
          <ac:spMkLst>
            <pc:docMk/>
            <pc:sldMk cId="568522236" sldId="362"/>
            <ac:spMk id="5" creationId="{EAAACB7A-2F76-30D3-84AF-61CBADC03694}"/>
          </ac:spMkLst>
        </pc:spChg>
      </pc:sldChg>
      <pc:sldChg chg="addSp delSp modSp mod">
        <pc:chgData name="Christoph Freytag" userId="ae3f86ce-970e-450f-8a60-dd7675dbe277" providerId="ADAL" clId="{C5D971CD-BCB9-4850-A5BB-9BDA09C23894}" dt="2025-02-03T19:26:54.288" v="8533" actId="478"/>
        <pc:sldMkLst>
          <pc:docMk/>
          <pc:sldMk cId="894176902" sldId="363"/>
        </pc:sldMkLst>
        <pc:spChg chg="add mod">
          <ac:chgData name="Christoph Freytag" userId="ae3f86ce-970e-450f-8a60-dd7675dbe277" providerId="ADAL" clId="{C5D971CD-BCB9-4850-A5BB-9BDA09C23894}" dt="2025-02-03T19:26:52.880" v="8532"/>
          <ac:spMkLst>
            <pc:docMk/>
            <pc:sldMk cId="894176902" sldId="363"/>
            <ac:spMk id="3" creationId="{6B6BEC29-D534-3A68-6651-61DB4368949A}"/>
          </ac:spMkLst>
        </pc:spChg>
        <pc:spChg chg="mod">
          <ac:chgData name="Christoph Freytag" userId="ae3f86ce-970e-450f-8a60-dd7675dbe277" providerId="ADAL" clId="{C5D971CD-BCB9-4850-A5BB-9BDA09C23894}" dt="2025-02-03T19:07:20.179" v="8163" actId="20577"/>
          <ac:spMkLst>
            <pc:docMk/>
            <pc:sldMk cId="894176902" sldId="363"/>
            <ac:spMk id="5" creationId="{13C029AB-C398-F613-B3E5-2AAA4AEB1BCC}"/>
          </ac:spMkLst>
        </pc:spChg>
      </pc:sldChg>
      <pc:sldChg chg="addSp delSp modSp mod">
        <pc:chgData name="Christoph Freytag" userId="ae3f86ce-970e-450f-8a60-dd7675dbe277" providerId="ADAL" clId="{C5D971CD-BCB9-4850-A5BB-9BDA09C23894}" dt="2025-02-03T19:26:51.916" v="8531" actId="478"/>
        <pc:sldMkLst>
          <pc:docMk/>
          <pc:sldMk cId="2287135758" sldId="364"/>
        </pc:sldMkLst>
        <pc:spChg chg="add mod">
          <ac:chgData name="Christoph Freytag" userId="ae3f86ce-970e-450f-8a60-dd7675dbe277" providerId="ADAL" clId="{C5D971CD-BCB9-4850-A5BB-9BDA09C23894}" dt="2025-02-03T19:26:49.502" v="8530"/>
          <ac:spMkLst>
            <pc:docMk/>
            <pc:sldMk cId="2287135758" sldId="364"/>
            <ac:spMk id="3" creationId="{FE796D52-09AB-3A77-7D45-63647C4889EA}"/>
          </ac:spMkLst>
        </pc:spChg>
        <pc:spChg chg="mod">
          <ac:chgData name="Christoph Freytag" userId="ae3f86ce-970e-450f-8a60-dd7675dbe277" providerId="ADAL" clId="{C5D971CD-BCB9-4850-A5BB-9BDA09C23894}" dt="2025-02-03T19:07:12.074" v="8158" actId="20577"/>
          <ac:spMkLst>
            <pc:docMk/>
            <pc:sldMk cId="2287135758" sldId="364"/>
            <ac:spMk id="5" creationId="{FCA815A2-8D54-795C-CC1A-12A51683C262}"/>
          </ac:spMkLst>
        </pc:spChg>
      </pc:sldChg>
      <pc:sldChg chg="modSp mod">
        <pc:chgData name="Christoph Freytag" userId="ae3f86ce-970e-450f-8a60-dd7675dbe277" providerId="ADAL" clId="{C5D971CD-BCB9-4850-A5BB-9BDA09C23894}" dt="2025-02-03T19:26:45.238" v="8529" actId="1076"/>
        <pc:sldMkLst>
          <pc:docMk/>
          <pc:sldMk cId="304549623" sldId="365"/>
        </pc:sldMkLst>
        <pc:spChg chg="mod">
          <ac:chgData name="Christoph Freytag" userId="ae3f86ce-970e-450f-8a60-dd7675dbe277" providerId="ADAL" clId="{C5D971CD-BCB9-4850-A5BB-9BDA09C23894}" dt="2025-02-03T19:26:45.238" v="8529" actId="1076"/>
          <ac:spMkLst>
            <pc:docMk/>
            <pc:sldMk cId="304549623" sldId="365"/>
            <ac:spMk id="2" creationId="{37C1A9A0-C30A-12E7-4A34-BEA3CE14B0B4}"/>
          </ac:spMkLst>
        </pc:spChg>
        <pc:spChg chg="mod">
          <ac:chgData name="Christoph Freytag" userId="ae3f86ce-970e-450f-8a60-dd7675dbe277" providerId="ADAL" clId="{C5D971CD-BCB9-4850-A5BB-9BDA09C23894}" dt="2025-02-03T19:07:04.316" v="8152" actId="20577"/>
          <ac:spMkLst>
            <pc:docMk/>
            <pc:sldMk cId="304549623" sldId="365"/>
            <ac:spMk id="5" creationId="{D0891681-EC0B-0E4F-2318-F55032DCEF96}"/>
          </ac:spMkLst>
        </pc:spChg>
      </pc:sldChg>
      <pc:sldChg chg="modSp mod">
        <pc:chgData name="Christoph Freytag" userId="ae3f86ce-970e-450f-8a60-dd7675dbe277" providerId="ADAL" clId="{C5D971CD-BCB9-4850-A5BB-9BDA09C23894}" dt="2025-02-03T19:08:18.883" v="8199" actId="20577"/>
        <pc:sldMkLst>
          <pc:docMk/>
          <pc:sldMk cId="1217701131" sldId="366"/>
        </pc:sldMkLst>
        <pc:spChg chg="mod">
          <ac:chgData name="Christoph Freytag" userId="ae3f86ce-970e-450f-8a60-dd7675dbe277" providerId="ADAL" clId="{C5D971CD-BCB9-4850-A5BB-9BDA09C23894}" dt="2025-02-03T19:08:18.883" v="8199" actId="20577"/>
          <ac:spMkLst>
            <pc:docMk/>
            <pc:sldMk cId="1217701131" sldId="366"/>
            <ac:spMk id="5" creationId="{137CFA65-C869-C689-FDA3-B7D3391A55F8}"/>
          </ac:spMkLst>
        </pc:spChg>
      </pc:sldChg>
      <pc:sldChg chg="modSp mod">
        <pc:chgData name="Christoph Freytag" userId="ae3f86ce-970e-450f-8a60-dd7675dbe277" providerId="ADAL" clId="{C5D971CD-BCB9-4850-A5BB-9BDA09C23894}" dt="2025-02-03T19:08:26.821" v="8204" actId="20577"/>
        <pc:sldMkLst>
          <pc:docMk/>
          <pc:sldMk cId="3358303432" sldId="367"/>
        </pc:sldMkLst>
        <pc:spChg chg="mod">
          <ac:chgData name="Christoph Freytag" userId="ae3f86ce-970e-450f-8a60-dd7675dbe277" providerId="ADAL" clId="{C5D971CD-BCB9-4850-A5BB-9BDA09C23894}" dt="2025-02-03T19:08:26.821" v="8204" actId="20577"/>
          <ac:spMkLst>
            <pc:docMk/>
            <pc:sldMk cId="3358303432" sldId="367"/>
            <ac:spMk id="5" creationId="{56F6A302-BBE9-4FB0-40A6-867C3C2605C0}"/>
          </ac:spMkLst>
        </pc:spChg>
      </pc:sldChg>
      <pc:sldChg chg="modSp mod">
        <pc:chgData name="Christoph Freytag" userId="ae3f86ce-970e-450f-8a60-dd7675dbe277" providerId="ADAL" clId="{C5D971CD-BCB9-4850-A5BB-9BDA09C23894}" dt="2025-02-03T19:08:38.883" v="8210" actId="20577"/>
        <pc:sldMkLst>
          <pc:docMk/>
          <pc:sldMk cId="4026239209" sldId="368"/>
        </pc:sldMkLst>
        <pc:spChg chg="mod">
          <ac:chgData name="Christoph Freytag" userId="ae3f86ce-970e-450f-8a60-dd7675dbe277" providerId="ADAL" clId="{C5D971CD-BCB9-4850-A5BB-9BDA09C23894}" dt="2025-02-03T19:08:38.883" v="8210" actId="20577"/>
          <ac:spMkLst>
            <pc:docMk/>
            <pc:sldMk cId="4026239209" sldId="368"/>
            <ac:spMk id="5" creationId="{4DC3415F-45FF-913A-A9D9-3ED95A0A240C}"/>
          </ac:spMkLst>
        </pc:spChg>
      </pc:sldChg>
      <pc:sldChg chg="modSp">
        <pc:chgData name="Christoph Freytag" userId="ae3f86ce-970e-450f-8a60-dd7675dbe277" providerId="ADAL" clId="{C5D971CD-BCB9-4850-A5BB-9BDA09C23894}" dt="2025-02-03T19:08:50.706" v="8216" actId="20577"/>
        <pc:sldMkLst>
          <pc:docMk/>
          <pc:sldMk cId="4106221209" sldId="369"/>
        </pc:sldMkLst>
        <pc:spChg chg="mod">
          <ac:chgData name="Christoph Freytag" userId="ae3f86ce-970e-450f-8a60-dd7675dbe277" providerId="ADAL" clId="{C5D971CD-BCB9-4850-A5BB-9BDA09C23894}" dt="2025-02-03T19:08:50.706" v="8216" actId="20577"/>
          <ac:spMkLst>
            <pc:docMk/>
            <pc:sldMk cId="4106221209" sldId="369"/>
            <ac:spMk id="5" creationId="{B043B46A-D1E0-5396-C3A1-F2AB8E95BCB3}"/>
          </ac:spMkLst>
        </pc:spChg>
      </pc:sldChg>
      <pc:sldChg chg="modSp mod">
        <pc:chgData name="Christoph Freytag" userId="ae3f86ce-970e-450f-8a60-dd7675dbe277" providerId="ADAL" clId="{C5D971CD-BCB9-4850-A5BB-9BDA09C23894}" dt="2025-02-03T19:09:00.370" v="8222" actId="20577"/>
        <pc:sldMkLst>
          <pc:docMk/>
          <pc:sldMk cId="3001793220" sldId="371"/>
        </pc:sldMkLst>
        <pc:spChg chg="mod">
          <ac:chgData name="Christoph Freytag" userId="ae3f86ce-970e-450f-8a60-dd7675dbe277" providerId="ADAL" clId="{C5D971CD-BCB9-4850-A5BB-9BDA09C23894}" dt="2025-02-03T19:09:00.370" v="8222" actId="20577"/>
          <ac:spMkLst>
            <pc:docMk/>
            <pc:sldMk cId="3001793220" sldId="371"/>
            <ac:spMk id="5" creationId="{82574162-F14A-B9CF-53AF-8393E96651F1}"/>
          </ac:spMkLst>
        </pc:spChg>
      </pc:sldChg>
      <pc:sldChg chg="addSp delSp modSp mod">
        <pc:chgData name="Christoph Freytag" userId="ae3f86ce-970e-450f-8a60-dd7675dbe277" providerId="ADAL" clId="{C5D971CD-BCB9-4850-A5BB-9BDA09C23894}" dt="2025-02-03T19:27:06.417" v="8539" actId="478"/>
        <pc:sldMkLst>
          <pc:docMk/>
          <pc:sldMk cId="2891981385" sldId="372"/>
        </pc:sldMkLst>
        <pc:spChg chg="mod">
          <ac:chgData name="Christoph Freytag" userId="ae3f86ce-970e-450f-8a60-dd7675dbe277" providerId="ADAL" clId="{C5D971CD-BCB9-4850-A5BB-9BDA09C23894}" dt="2025-02-03T19:09:10.857" v="8228" actId="20577"/>
          <ac:spMkLst>
            <pc:docMk/>
            <pc:sldMk cId="2891981385" sldId="372"/>
            <ac:spMk id="5" creationId="{E7AA4F15-D71E-F2EF-6BAA-4C476EEDF3A5}"/>
          </ac:spMkLst>
        </pc:spChg>
        <pc:spChg chg="add mod">
          <ac:chgData name="Christoph Freytag" userId="ae3f86ce-970e-450f-8a60-dd7675dbe277" providerId="ADAL" clId="{C5D971CD-BCB9-4850-A5BB-9BDA09C23894}" dt="2025-02-03T19:27:05.099" v="8538"/>
          <ac:spMkLst>
            <pc:docMk/>
            <pc:sldMk cId="2891981385" sldId="372"/>
            <ac:spMk id="9" creationId="{75A58779-2034-A031-3B04-D98664DD1AEF}"/>
          </ac:spMkLst>
        </pc:spChg>
      </pc:sldChg>
      <pc:sldChg chg="addSp delSp modSp mod">
        <pc:chgData name="Christoph Freytag" userId="ae3f86ce-970e-450f-8a60-dd7675dbe277" providerId="ADAL" clId="{C5D971CD-BCB9-4850-A5BB-9BDA09C23894}" dt="2025-02-03T19:27:08.887" v="8541" actId="478"/>
        <pc:sldMkLst>
          <pc:docMk/>
          <pc:sldMk cId="260587778" sldId="373"/>
        </pc:sldMkLst>
        <pc:spChg chg="mod">
          <ac:chgData name="Christoph Freytag" userId="ae3f86ce-970e-450f-8a60-dd7675dbe277" providerId="ADAL" clId="{C5D971CD-BCB9-4850-A5BB-9BDA09C23894}" dt="2025-02-03T19:09:19.476" v="8234" actId="20577"/>
          <ac:spMkLst>
            <pc:docMk/>
            <pc:sldMk cId="260587778" sldId="373"/>
            <ac:spMk id="5" creationId="{22966503-EF5F-94EC-69EE-33483980264C}"/>
          </ac:spMkLst>
        </pc:spChg>
        <pc:spChg chg="add mod">
          <ac:chgData name="Christoph Freytag" userId="ae3f86ce-970e-450f-8a60-dd7675dbe277" providerId="ADAL" clId="{C5D971CD-BCB9-4850-A5BB-9BDA09C23894}" dt="2025-02-03T19:27:07.512" v="8540"/>
          <ac:spMkLst>
            <pc:docMk/>
            <pc:sldMk cId="260587778" sldId="373"/>
            <ac:spMk id="9" creationId="{C75B6F2A-E2CD-29A0-C70C-42004838FB69}"/>
          </ac:spMkLst>
        </pc:spChg>
      </pc:sldChg>
      <pc:sldChg chg="modSp mod">
        <pc:chgData name="Christoph Freytag" userId="ae3f86ce-970e-450f-8a60-dd7675dbe277" providerId="ADAL" clId="{C5D971CD-BCB9-4850-A5BB-9BDA09C23894}" dt="2025-02-03T19:09:28.008" v="8240" actId="20577"/>
        <pc:sldMkLst>
          <pc:docMk/>
          <pc:sldMk cId="2635169548" sldId="374"/>
        </pc:sldMkLst>
        <pc:spChg chg="mod">
          <ac:chgData name="Christoph Freytag" userId="ae3f86ce-970e-450f-8a60-dd7675dbe277" providerId="ADAL" clId="{C5D971CD-BCB9-4850-A5BB-9BDA09C23894}" dt="2025-02-03T19:09:28.008" v="8240" actId="20577"/>
          <ac:spMkLst>
            <pc:docMk/>
            <pc:sldMk cId="2635169548" sldId="374"/>
            <ac:spMk id="5" creationId="{4F57C129-73E4-2EC6-815B-F07CE4578704}"/>
          </ac:spMkLst>
        </pc:spChg>
      </pc:sldChg>
      <pc:sldChg chg="modSp mod">
        <pc:chgData name="Christoph Freytag" userId="ae3f86ce-970e-450f-8a60-dd7675dbe277" providerId="ADAL" clId="{C5D971CD-BCB9-4850-A5BB-9BDA09C23894}" dt="2025-02-03T19:09:37.131" v="8246" actId="20577"/>
        <pc:sldMkLst>
          <pc:docMk/>
          <pc:sldMk cId="4094023301" sldId="375"/>
        </pc:sldMkLst>
        <pc:spChg chg="mod">
          <ac:chgData name="Christoph Freytag" userId="ae3f86ce-970e-450f-8a60-dd7675dbe277" providerId="ADAL" clId="{C5D971CD-BCB9-4850-A5BB-9BDA09C23894}" dt="2025-02-03T19:09:37.131" v="8246" actId="20577"/>
          <ac:spMkLst>
            <pc:docMk/>
            <pc:sldMk cId="4094023301" sldId="375"/>
            <ac:spMk id="5" creationId="{13F1E48B-A11C-AA4E-04F5-179C89969E29}"/>
          </ac:spMkLst>
        </pc:spChg>
      </pc:sldChg>
      <pc:sldChg chg="modSp mod">
        <pc:chgData name="Christoph Freytag" userId="ae3f86ce-970e-450f-8a60-dd7675dbe277" providerId="ADAL" clId="{C5D971CD-BCB9-4850-A5BB-9BDA09C23894}" dt="2025-02-03T19:09:47.174" v="8252" actId="20577"/>
        <pc:sldMkLst>
          <pc:docMk/>
          <pc:sldMk cId="627086759" sldId="376"/>
        </pc:sldMkLst>
        <pc:spChg chg="mod">
          <ac:chgData name="Christoph Freytag" userId="ae3f86ce-970e-450f-8a60-dd7675dbe277" providerId="ADAL" clId="{C5D971CD-BCB9-4850-A5BB-9BDA09C23894}" dt="2025-02-03T19:09:47.174" v="8252" actId="20577"/>
          <ac:spMkLst>
            <pc:docMk/>
            <pc:sldMk cId="627086759" sldId="376"/>
            <ac:spMk id="5" creationId="{24B3F9CD-AD5E-2736-2FFF-05A762FB587E}"/>
          </ac:spMkLst>
        </pc:spChg>
      </pc:sldChg>
      <pc:sldChg chg="modSp mod">
        <pc:chgData name="Christoph Freytag" userId="ae3f86ce-970e-450f-8a60-dd7675dbe277" providerId="ADAL" clId="{C5D971CD-BCB9-4850-A5BB-9BDA09C23894}" dt="2025-02-03T19:09:55.802" v="8258" actId="20577"/>
        <pc:sldMkLst>
          <pc:docMk/>
          <pc:sldMk cId="2002102555" sldId="377"/>
        </pc:sldMkLst>
        <pc:spChg chg="mod">
          <ac:chgData name="Christoph Freytag" userId="ae3f86ce-970e-450f-8a60-dd7675dbe277" providerId="ADAL" clId="{C5D971CD-BCB9-4850-A5BB-9BDA09C23894}" dt="2025-02-03T19:09:55.802" v="8258" actId="20577"/>
          <ac:spMkLst>
            <pc:docMk/>
            <pc:sldMk cId="2002102555" sldId="377"/>
            <ac:spMk id="5" creationId="{A6AE1449-EBCC-9A91-FE23-6D674250E48F}"/>
          </ac:spMkLst>
        </pc:spChg>
      </pc:sldChg>
      <pc:sldChg chg="modSp mod">
        <pc:chgData name="Christoph Freytag" userId="ae3f86ce-970e-450f-8a60-dd7675dbe277" providerId="ADAL" clId="{C5D971CD-BCB9-4850-A5BB-9BDA09C23894}" dt="2025-02-03T19:10:04.159" v="8264" actId="20577"/>
        <pc:sldMkLst>
          <pc:docMk/>
          <pc:sldMk cId="94229028" sldId="378"/>
        </pc:sldMkLst>
        <pc:spChg chg="mod">
          <ac:chgData name="Christoph Freytag" userId="ae3f86ce-970e-450f-8a60-dd7675dbe277" providerId="ADAL" clId="{C5D971CD-BCB9-4850-A5BB-9BDA09C23894}" dt="2025-02-03T19:10:04.159" v="8264" actId="20577"/>
          <ac:spMkLst>
            <pc:docMk/>
            <pc:sldMk cId="94229028" sldId="378"/>
            <ac:spMk id="5" creationId="{7D5C8376-BD80-A41E-E95D-4907ACF5B433}"/>
          </ac:spMkLst>
        </pc:spChg>
      </pc:sldChg>
      <pc:sldChg chg="modSp mod">
        <pc:chgData name="Christoph Freytag" userId="ae3f86ce-970e-450f-8a60-dd7675dbe277" providerId="ADAL" clId="{C5D971CD-BCB9-4850-A5BB-9BDA09C23894}" dt="2025-02-03T19:10:14.644" v="8270" actId="20577"/>
        <pc:sldMkLst>
          <pc:docMk/>
          <pc:sldMk cId="2811212110" sldId="379"/>
        </pc:sldMkLst>
        <pc:spChg chg="mod">
          <ac:chgData name="Christoph Freytag" userId="ae3f86ce-970e-450f-8a60-dd7675dbe277" providerId="ADAL" clId="{C5D971CD-BCB9-4850-A5BB-9BDA09C23894}" dt="2025-02-03T19:10:14.644" v="8270" actId="20577"/>
          <ac:spMkLst>
            <pc:docMk/>
            <pc:sldMk cId="2811212110" sldId="379"/>
            <ac:spMk id="5" creationId="{56BB459C-AB6B-6112-EE4B-36E0BD3D4187}"/>
          </ac:spMkLst>
        </pc:spChg>
      </pc:sldChg>
      <pc:sldChg chg="modSp mod">
        <pc:chgData name="Christoph Freytag" userId="ae3f86ce-970e-450f-8a60-dd7675dbe277" providerId="ADAL" clId="{C5D971CD-BCB9-4850-A5BB-9BDA09C23894}" dt="2025-02-03T19:10:24.782" v="8276" actId="20577"/>
        <pc:sldMkLst>
          <pc:docMk/>
          <pc:sldMk cId="4150604202" sldId="380"/>
        </pc:sldMkLst>
        <pc:spChg chg="mod">
          <ac:chgData name="Christoph Freytag" userId="ae3f86ce-970e-450f-8a60-dd7675dbe277" providerId="ADAL" clId="{C5D971CD-BCB9-4850-A5BB-9BDA09C23894}" dt="2025-02-03T19:10:24.782" v="8276" actId="20577"/>
          <ac:spMkLst>
            <pc:docMk/>
            <pc:sldMk cId="4150604202" sldId="380"/>
            <ac:spMk id="5" creationId="{5BC134F9-CFF1-4BF7-DC41-702A083AF416}"/>
          </ac:spMkLst>
        </pc:spChg>
      </pc:sldChg>
      <pc:sldChg chg="modSp mod">
        <pc:chgData name="Christoph Freytag" userId="ae3f86ce-970e-450f-8a60-dd7675dbe277" providerId="ADAL" clId="{C5D971CD-BCB9-4850-A5BB-9BDA09C23894}" dt="2025-02-03T19:27:18.908" v="8542" actId="255"/>
        <pc:sldMkLst>
          <pc:docMk/>
          <pc:sldMk cId="2718255285" sldId="381"/>
        </pc:sldMkLst>
        <pc:spChg chg="mod">
          <ac:chgData name="Christoph Freytag" userId="ae3f86ce-970e-450f-8a60-dd7675dbe277" providerId="ADAL" clId="{C5D971CD-BCB9-4850-A5BB-9BDA09C23894}" dt="2025-02-03T19:10:36.429" v="8282" actId="20577"/>
          <ac:spMkLst>
            <pc:docMk/>
            <pc:sldMk cId="2718255285" sldId="381"/>
            <ac:spMk id="5" creationId="{C4597A09-4788-671E-67ED-B4FF985B4C36}"/>
          </ac:spMkLst>
        </pc:spChg>
        <pc:spChg chg="mod">
          <ac:chgData name="Christoph Freytag" userId="ae3f86ce-970e-450f-8a60-dd7675dbe277" providerId="ADAL" clId="{C5D971CD-BCB9-4850-A5BB-9BDA09C23894}" dt="2025-02-03T19:27:18.908" v="8542" actId="255"/>
          <ac:spMkLst>
            <pc:docMk/>
            <pc:sldMk cId="2718255285" sldId="381"/>
            <ac:spMk id="9" creationId="{D9D80FAD-7B0E-7D41-6B3F-71A997255A2B}"/>
          </ac:spMkLst>
        </pc:spChg>
      </pc:sldChg>
      <pc:sldChg chg="addSp modSp mod">
        <pc:chgData name="Christoph Freytag" userId="ae3f86ce-970e-450f-8a60-dd7675dbe277" providerId="ADAL" clId="{C5D971CD-BCB9-4850-A5BB-9BDA09C23894}" dt="2025-02-03T19:39:04.886" v="8685" actId="1076"/>
        <pc:sldMkLst>
          <pc:docMk/>
          <pc:sldMk cId="4060226697" sldId="382"/>
        </pc:sldMkLst>
        <pc:spChg chg="mod">
          <ac:chgData name="Christoph Freytag" userId="ae3f86ce-970e-450f-8a60-dd7675dbe277" providerId="ADAL" clId="{C5D971CD-BCB9-4850-A5BB-9BDA09C23894}" dt="2025-02-03T19:11:37.692" v="8291" actId="113"/>
          <ac:spMkLst>
            <pc:docMk/>
            <pc:sldMk cId="4060226697" sldId="382"/>
            <ac:spMk id="5" creationId="{C272973C-280E-46DD-ACA5-622042948748}"/>
          </ac:spMkLst>
        </pc:spChg>
        <pc:spChg chg="add mod">
          <ac:chgData name="Christoph Freytag" userId="ae3f86ce-970e-450f-8a60-dd7675dbe277" providerId="ADAL" clId="{C5D971CD-BCB9-4850-A5BB-9BDA09C23894}" dt="2025-02-03T19:39:04.886" v="8685" actId="1076"/>
          <ac:spMkLst>
            <pc:docMk/>
            <pc:sldMk cId="4060226697" sldId="382"/>
            <ac:spMk id="6" creationId="{BCB4117F-D088-B6CC-EDD7-DDB1B50543C1}"/>
          </ac:spMkLst>
        </pc:spChg>
      </pc:sldChg>
      <pc:sldChg chg="addSp delSp modSp mod">
        <pc:chgData name="Christoph Freytag" userId="ae3f86ce-970e-450f-8a60-dd7675dbe277" providerId="ADAL" clId="{C5D971CD-BCB9-4850-A5BB-9BDA09C23894}" dt="2025-02-03T19:39:06.795" v="8686"/>
        <pc:sldMkLst>
          <pc:docMk/>
          <pc:sldMk cId="2402833193" sldId="383"/>
        </pc:sldMkLst>
        <pc:spChg chg="mod">
          <ac:chgData name="Christoph Freytag" userId="ae3f86ce-970e-450f-8a60-dd7675dbe277" providerId="ADAL" clId="{C5D971CD-BCB9-4850-A5BB-9BDA09C23894}" dt="2025-02-03T19:11:40.663" v="8292" actId="20577"/>
          <ac:spMkLst>
            <pc:docMk/>
            <pc:sldMk cId="2402833193" sldId="383"/>
            <ac:spMk id="5" creationId="{66DCF753-1E6B-6194-9D24-61BCD8E66DB1}"/>
          </ac:spMkLst>
        </pc:spChg>
        <pc:spChg chg="add mod">
          <ac:chgData name="Christoph Freytag" userId="ae3f86ce-970e-450f-8a60-dd7675dbe277" providerId="ADAL" clId="{C5D971CD-BCB9-4850-A5BB-9BDA09C23894}" dt="2025-02-03T19:27:30.525" v="8543"/>
          <ac:spMkLst>
            <pc:docMk/>
            <pc:sldMk cId="2402833193" sldId="383"/>
            <ac:spMk id="7" creationId="{6F8BA5CA-5D62-7C97-052F-73360F9F8CFA}"/>
          </ac:spMkLst>
        </pc:spChg>
      </pc:sldChg>
      <pc:sldChg chg="addSp delSp modSp mod">
        <pc:chgData name="Christoph Freytag" userId="ae3f86ce-970e-450f-8a60-dd7675dbe277" providerId="ADAL" clId="{C5D971CD-BCB9-4850-A5BB-9BDA09C23894}" dt="2025-02-03T19:27:34.559" v="8546" actId="478"/>
        <pc:sldMkLst>
          <pc:docMk/>
          <pc:sldMk cId="237681769" sldId="384"/>
        </pc:sldMkLst>
        <pc:spChg chg="mod">
          <ac:chgData name="Christoph Freytag" userId="ae3f86ce-970e-450f-8a60-dd7675dbe277" providerId="ADAL" clId="{C5D971CD-BCB9-4850-A5BB-9BDA09C23894}" dt="2025-02-03T19:11:45.483" v="8295" actId="20577"/>
          <ac:spMkLst>
            <pc:docMk/>
            <pc:sldMk cId="237681769" sldId="384"/>
            <ac:spMk id="5" creationId="{3E8EC800-EA95-6C6F-4DCB-DDC7EE2F2AC9}"/>
          </ac:spMkLst>
        </pc:spChg>
        <pc:spChg chg="add mod">
          <ac:chgData name="Christoph Freytag" userId="ae3f86ce-970e-450f-8a60-dd7675dbe277" providerId="ADAL" clId="{C5D971CD-BCB9-4850-A5BB-9BDA09C23894}" dt="2025-02-03T19:27:33.204" v="8545"/>
          <ac:spMkLst>
            <pc:docMk/>
            <pc:sldMk cId="237681769" sldId="384"/>
            <ac:spMk id="7" creationId="{680FD217-9F1D-1077-D5D3-6C8B86E6924D}"/>
          </ac:spMkLst>
        </pc:spChg>
      </pc:sldChg>
      <pc:sldChg chg="modSp mod">
        <pc:chgData name="Christoph Freytag" userId="ae3f86ce-970e-450f-8a60-dd7675dbe277" providerId="ADAL" clId="{C5D971CD-BCB9-4850-A5BB-9BDA09C23894}" dt="2025-02-03T19:11:49.693" v="8298" actId="20577"/>
        <pc:sldMkLst>
          <pc:docMk/>
          <pc:sldMk cId="2402699463" sldId="385"/>
        </pc:sldMkLst>
        <pc:spChg chg="mod">
          <ac:chgData name="Christoph Freytag" userId="ae3f86ce-970e-450f-8a60-dd7675dbe277" providerId="ADAL" clId="{C5D971CD-BCB9-4850-A5BB-9BDA09C23894}" dt="2025-02-03T19:11:49.693" v="8298" actId="20577"/>
          <ac:spMkLst>
            <pc:docMk/>
            <pc:sldMk cId="2402699463" sldId="385"/>
            <ac:spMk id="5" creationId="{E3EBED12-D6F6-1D57-F845-469D0C54F299}"/>
          </ac:spMkLst>
        </pc:spChg>
      </pc:sldChg>
      <pc:sldChg chg="addSp modSp mod">
        <pc:chgData name="Christoph Freytag" userId="ae3f86ce-970e-450f-8a60-dd7675dbe277" providerId="ADAL" clId="{C5D971CD-BCB9-4850-A5BB-9BDA09C23894}" dt="2025-02-03T19:39:17.958" v="8687"/>
        <pc:sldMkLst>
          <pc:docMk/>
          <pc:sldMk cId="2162833615" sldId="386"/>
        </pc:sldMkLst>
        <pc:spChg chg="mod">
          <ac:chgData name="Christoph Freytag" userId="ae3f86ce-970e-450f-8a60-dd7675dbe277" providerId="ADAL" clId="{C5D971CD-BCB9-4850-A5BB-9BDA09C23894}" dt="2025-02-03T19:11:54.684" v="8301" actId="20577"/>
          <ac:spMkLst>
            <pc:docMk/>
            <pc:sldMk cId="2162833615" sldId="386"/>
            <ac:spMk id="5" creationId="{463ABDAD-9F74-7D83-7DC4-69D2F70AAF70}"/>
          </ac:spMkLst>
        </pc:spChg>
        <pc:spChg chg="add mod">
          <ac:chgData name="Christoph Freytag" userId="ae3f86ce-970e-450f-8a60-dd7675dbe277" providerId="ADAL" clId="{C5D971CD-BCB9-4850-A5BB-9BDA09C23894}" dt="2025-02-03T19:39:17.958" v="8687"/>
          <ac:spMkLst>
            <pc:docMk/>
            <pc:sldMk cId="2162833615" sldId="386"/>
            <ac:spMk id="9" creationId="{F41822F8-BD2C-2000-71BC-B6AC088AB262}"/>
          </ac:spMkLst>
        </pc:spChg>
      </pc:sldChg>
      <pc:sldChg chg="addSp delSp modSp mod">
        <pc:chgData name="Christoph Freytag" userId="ae3f86ce-970e-450f-8a60-dd7675dbe277" providerId="ADAL" clId="{C5D971CD-BCB9-4850-A5BB-9BDA09C23894}" dt="2025-02-03T19:27:38.600" v="8548" actId="478"/>
        <pc:sldMkLst>
          <pc:docMk/>
          <pc:sldMk cId="244711831" sldId="387"/>
        </pc:sldMkLst>
        <pc:spChg chg="mod">
          <ac:chgData name="Christoph Freytag" userId="ae3f86ce-970e-450f-8a60-dd7675dbe277" providerId="ADAL" clId="{C5D971CD-BCB9-4850-A5BB-9BDA09C23894}" dt="2025-02-03T19:12:00.255" v="8304" actId="20577"/>
          <ac:spMkLst>
            <pc:docMk/>
            <pc:sldMk cId="244711831" sldId="387"/>
            <ac:spMk id="5" creationId="{162B962C-357C-E3FE-A6AE-64F76F6DB7F0}"/>
          </ac:spMkLst>
        </pc:spChg>
        <pc:spChg chg="add mod">
          <ac:chgData name="Christoph Freytag" userId="ae3f86ce-970e-450f-8a60-dd7675dbe277" providerId="ADAL" clId="{C5D971CD-BCB9-4850-A5BB-9BDA09C23894}" dt="2025-02-03T19:27:37.055" v="8547"/>
          <ac:spMkLst>
            <pc:docMk/>
            <pc:sldMk cId="244711831" sldId="387"/>
            <ac:spMk id="11" creationId="{B0225F21-9BA2-8993-DC42-2F3E2A9191CA}"/>
          </ac:spMkLst>
        </pc:spChg>
      </pc:sldChg>
      <pc:sldChg chg="addSp delSp modSp mod">
        <pc:chgData name="Christoph Freytag" userId="ae3f86ce-970e-450f-8a60-dd7675dbe277" providerId="ADAL" clId="{C5D971CD-BCB9-4850-A5BB-9BDA09C23894}" dt="2025-02-03T19:27:45.867" v="8550" actId="478"/>
        <pc:sldMkLst>
          <pc:docMk/>
          <pc:sldMk cId="948740601" sldId="388"/>
        </pc:sldMkLst>
        <pc:spChg chg="mod">
          <ac:chgData name="Christoph Freytag" userId="ae3f86ce-970e-450f-8a60-dd7675dbe277" providerId="ADAL" clId="{C5D971CD-BCB9-4850-A5BB-9BDA09C23894}" dt="2025-02-03T19:12:05.177" v="8307" actId="20577"/>
          <ac:spMkLst>
            <pc:docMk/>
            <pc:sldMk cId="948740601" sldId="388"/>
            <ac:spMk id="5" creationId="{7AFDAC81-2D4E-C15E-B66E-F34251C386F3}"/>
          </ac:spMkLst>
        </pc:spChg>
        <pc:spChg chg="add mod">
          <ac:chgData name="Christoph Freytag" userId="ae3f86ce-970e-450f-8a60-dd7675dbe277" providerId="ADAL" clId="{C5D971CD-BCB9-4850-A5BB-9BDA09C23894}" dt="2025-02-03T19:27:44.156" v="8549"/>
          <ac:spMkLst>
            <pc:docMk/>
            <pc:sldMk cId="948740601" sldId="388"/>
            <ac:spMk id="11" creationId="{C79E4ECB-CC81-29C0-C222-702A4418E5C9}"/>
          </ac:spMkLst>
        </pc:spChg>
      </pc:sldChg>
      <pc:sldChg chg="modSp mod">
        <pc:chgData name="Christoph Freytag" userId="ae3f86ce-970e-450f-8a60-dd7675dbe277" providerId="ADAL" clId="{C5D971CD-BCB9-4850-A5BB-9BDA09C23894}" dt="2025-02-03T19:12:10.043" v="8310" actId="20577"/>
        <pc:sldMkLst>
          <pc:docMk/>
          <pc:sldMk cId="2860843874" sldId="389"/>
        </pc:sldMkLst>
        <pc:spChg chg="mod">
          <ac:chgData name="Christoph Freytag" userId="ae3f86ce-970e-450f-8a60-dd7675dbe277" providerId="ADAL" clId="{C5D971CD-BCB9-4850-A5BB-9BDA09C23894}" dt="2025-02-03T19:12:10.043" v="8310" actId="20577"/>
          <ac:spMkLst>
            <pc:docMk/>
            <pc:sldMk cId="2860843874" sldId="389"/>
            <ac:spMk id="5" creationId="{15F1F56E-4872-39E9-5E4C-38C5C84ADF4A}"/>
          </ac:spMkLst>
        </pc:spChg>
      </pc:sldChg>
      <pc:sldChg chg="addSp modSp mod">
        <pc:chgData name="Christoph Freytag" userId="ae3f86ce-970e-450f-8a60-dd7675dbe277" providerId="ADAL" clId="{C5D971CD-BCB9-4850-A5BB-9BDA09C23894}" dt="2025-02-03T19:39:24.001" v="8688"/>
        <pc:sldMkLst>
          <pc:docMk/>
          <pc:sldMk cId="2778835677" sldId="390"/>
        </pc:sldMkLst>
        <pc:spChg chg="mod">
          <ac:chgData name="Christoph Freytag" userId="ae3f86ce-970e-450f-8a60-dd7675dbe277" providerId="ADAL" clId="{C5D971CD-BCB9-4850-A5BB-9BDA09C23894}" dt="2025-02-03T19:12:14.389" v="8313" actId="20577"/>
          <ac:spMkLst>
            <pc:docMk/>
            <pc:sldMk cId="2778835677" sldId="390"/>
            <ac:spMk id="5" creationId="{61EE604F-AB5F-9A2D-0AD7-F969B1C26114}"/>
          </ac:spMkLst>
        </pc:spChg>
        <pc:spChg chg="add mod">
          <ac:chgData name="Christoph Freytag" userId="ae3f86ce-970e-450f-8a60-dd7675dbe277" providerId="ADAL" clId="{C5D971CD-BCB9-4850-A5BB-9BDA09C23894}" dt="2025-02-03T19:39:24.001" v="8688"/>
          <ac:spMkLst>
            <pc:docMk/>
            <pc:sldMk cId="2778835677" sldId="390"/>
            <ac:spMk id="7" creationId="{C8DFD557-159C-C431-CC7B-E2164822CBA1}"/>
          </ac:spMkLst>
        </pc:spChg>
      </pc:sldChg>
      <pc:sldChg chg="addSp delSp modSp mod">
        <pc:chgData name="Christoph Freytag" userId="ae3f86ce-970e-450f-8a60-dd7675dbe277" providerId="ADAL" clId="{C5D971CD-BCB9-4850-A5BB-9BDA09C23894}" dt="2025-02-03T19:27:53.570" v="8552" actId="478"/>
        <pc:sldMkLst>
          <pc:docMk/>
          <pc:sldMk cId="685027649" sldId="391"/>
        </pc:sldMkLst>
        <pc:spChg chg="mod">
          <ac:chgData name="Christoph Freytag" userId="ae3f86ce-970e-450f-8a60-dd7675dbe277" providerId="ADAL" clId="{C5D971CD-BCB9-4850-A5BB-9BDA09C23894}" dt="2025-02-03T19:12:20.945" v="8316" actId="20577"/>
          <ac:spMkLst>
            <pc:docMk/>
            <pc:sldMk cId="685027649" sldId="391"/>
            <ac:spMk id="5" creationId="{7BE291A6-4A1F-C9CB-C367-85E4B18AC99C}"/>
          </ac:spMkLst>
        </pc:spChg>
        <pc:spChg chg="add mod">
          <ac:chgData name="Christoph Freytag" userId="ae3f86ce-970e-450f-8a60-dd7675dbe277" providerId="ADAL" clId="{C5D971CD-BCB9-4850-A5BB-9BDA09C23894}" dt="2025-02-03T19:27:51.827" v="8551"/>
          <ac:spMkLst>
            <pc:docMk/>
            <pc:sldMk cId="685027649" sldId="391"/>
            <ac:spMk id="19" creationId="{471B7456-4E7C-CA7F-5B4C-F67468CFB099}"/>
          </ac:spMkLst>
        </pc:spChg>
      </pc:sldChg>
      <pc:sldChg chg="addSp delSp modSp mod">
        <pc:chgData name="Christoph Freytag" userId="ae3f86ce-970e-450f-8a60-dd7675dbe277" providerId="ADAL" clId="{C5D971CD-BCB9-4850-A5BB-9BDA09C23894}" dt="2025-02-03T19:27:55.901" v="8554" actId="478"/>
        <pc:sldMkLst>
          <pc:docMk/>
          <pc:sldMk cId="1573061906" sldId="392"/>
        </pc:sldMkLst>
        <pc:spChg chg="mod">
          <ac:chgData name="Christoph Freytag" userId="ae3f86ce-970e-450f-8a60-dd7675dbe277" providerId="ADAL" clId="{C5D971CD-BCB9-4850-A5BB-9BDA09C23894}" dt="2025-02-03T19:12:25.674" v="8319" actId="20577"/>
          <ac:spMkLst>
            <pc:docMk/>
            <pc:sldMk cId="1573061906" sldId="392"/>
            <ac:spMk id="5" creationId="{BBD292EA-951B-B264-7326-AA3EEAC570B3}"/>
          </ac:spMkLst>
        </pc:spChg>
        <pc:spChg chg="add mod">
          <ac:chgData name="Christoph Freytag" userId="ae3f86ce-970e-450f-8a60-dd7675dbe277" providerId="ADAL" clId="{C5D971CD-BCB9-4850-A5BB-9BDA09C23894}" dt="2025-02-03T19:27:54.648" v="8553"/>
          <ac:spMkLst>
            <pc:docMk/>
            <pc:sldMk cId="1573061906" sldId="392"/>
            <ac:spMk id="19" creationId="{D41D189C-8332-3A99-0EC6-5B8FE1EA52BA}"/>
          </ac:spMkLst>
        </pc:spChg>
      </pc:sldChg>
      <pc:sldChg chg="modSp mod">
        <pc:chgData name="Christoph Freytag" userId="ae3f86ce-970e-450f-8a60-dd7675dbe277" providerId="ADAL" clId="{C5D971CD-BCB9-4850-A5BB-9BDA09C23894}" dt="2025-02-03T19:12:30.828" v="8322" actId="20577"/>
        <pc:sldMkLst>
          <pc:docMk/>
          <pc:sldMk cId="3780521400" sldId="393"/>
        </pc:sldMkLst>
        <pc:spChg chg="mod">
          <ac:chgData name="Christoph Freytag" userId="ae3f86ce-970e-450f-8a60-dd7675dbe277" providerId="ADAL" clId="{C5D971CD-BCB9-4850-A5BB-9BDA09C23894}" dt="2025-02-03T19:12:30.828" v="8322" actId="20577"/>
          <ac:spMkLst>
            <pc:docMk/>
            <pc:sldMk cId="3780521400" sldId="393"/>
            <ac:spMk id="5" creationId="{D92622ED-A781-477D-37AB-5ED46287CF9C}"/>
          </ac:spMkLst>
        </pc:spChg>
      </pc:sldChg>
      <pc:sldChg chg="addSp modSp mod">
        <pc:chgData name="Christoph Freytag" userId="ae3f86ce-970e-450f-8a60-dd7675dbe277" providerId="ADAL" clId="{C5D971CD-BCB9-4850-A5BB-9BDA09C23894}" dt="2025-02-03T19:39:29.870" v="8689"/>
        <pc:sldMkLst>
          <pc:docMk/>
          <pc:sldMk cId="3159091751" sldId="394"/>
        </pc:sldMkLst>
        <pc:spChg chg="mod">
          <ac:chgData name="Christoph Freytag" userId="ae3f86ce-970e-450f-8a60-dd7675dbe277" providerId="ADAL" clId="{C5D971CD-BCB9-4850-A5BB-9BDA09C23894}" dt="2025-02-03T19:12:36.835" v="8325" actId="20577"/>
          <ac:spMkLst>
            <pc:docMk/>
            <pc:sldMk cId="3159091751" sldId="394"/>
            <ac:spMk id="5" creationId="{A82F7B36-3CF8-88C1-A40B-ABA19FB361DA}"/>
          </ac:spMkLst>
        </pc:spChg>
        <pc:spChg chg="add mod">
          <ac:chgData name="Christoph Freytag" userId="ae3f86ce-970e-450f-8a60-dd7675dbe277" providerId="ADAL" clId="{C5D971CD-BCB9-4850-A5BB-9BDA09C23894}" dt="2025-02-03T19:39:29.870" v="8689"/>
          <ac:spMkLst>
            <pc:docMk/>
            <pc:sldMk cId="3159091751" sldId="394"/>
            <ac:spMk id="9" creationId="{30CBC060-E1EA-2720-78DD-9AF5DE119EBC}"/>
          </ac:spMkLst>
        </pc:spChg>
      </pc:sldChg>
      <pc:sldChg chg="addSp delSp modSp mod">
        <pc:chgData name="Christoph Freytag" userId="ae3f86ce-970e-450f-8a60-dd7675dbe277" providerId="ADAL" clId="{C5D971CD-BCB9-4850-A5BB-9BDA09C23894}" dt="2025-02-03T19:27:58.979" v="8556" actId="478"/>
        <pc:sldMkLst>
          <pc:docMk/>
          <pc:sldMk cId="3287347626" sldId="395"/>
        </pc:sldMkLst>
        <pc:spChg chg="mod">
          <ac:chgData name="Christoph Freytag" userId="ae3f86ce-970e-450f-8a60-dd7675dbe277" providerId="ADAL" clId="{C5D971CD-BCB9-4850-A5BB-9BDA09C23894}" dt="2025-02-03T19:12:42.668" v="8328" actId="20577"/>
          <ac:spMkLst>
            <pc:docMk/>
            <pc:sldMk cId="3287347626" sldId="395"/>
            <ac:spMk id="5" creationId="{8DE4459B-0AC8-9BF1-ED71-5724AB217558}"/>
          </ac:spMkLst>
        </pc:spChg>
        <pc:spChg chg="add mod">
          <ac:chgData name="Christoph Freytag" userId="ae3f86ce-970e-450f-8a60-dd7675dbe277" providerId="ADAL" clId="{C5D971CD-BCB9-4850-A5BB-9BDA09C23894}" dt="2025-02-03T19:27:57.990" v="8555"/>
          <ac:spMkLst>
            <pc:docMk/>
            <pc:sldMk cId="3287347626" sldId="395"/>
            <ac:spMk id="12" creationId="{CD41AF1A-04FA-CE20-DB6C-ECCDBB1927DD}"/>
          </ac:spMkLst>
        </pc:spChg>
      </pc:sldChg>
      <pc:sldChg chg="addSp delSp modSp mod">
        <pc:chgData name="Christoph Freytag" userId="ae3f86ce-970e-450f-8a60-dd7675dbe277" providerId="ADAL" clId="{C5D971CD-BCB9-4850-A5BB-9BDA09C23894}" dt="2025-02-03T19:28:01.565" v="8558" actId="478"/>
        <pc:sldMkLst>
          <pc:docMk/>
          <pc:sldMk cId="2788186447" sldId="396"/>
        </pc:sldMkLst>
        <pc:spChg chg="mod">
          <ac:chgData name="Christoph Freytag" userId="ae3f86ce-970e-450f-8a60-dd7675dbe277" providerId="ADAL" clId="{C5D971CD-BCB9-4850-A5BB-9BDA09C23894}" dt="2025-02-03T19:12:48.554" v="8331" actId="20577"/>
          <ac:spMkLst>
            <pc:docMk/>
            <pc:sldMk cId="2788186447" sldId="396"/>
            <ac:spMk id="5" creationId="{37A70D76-1011-73DE-AE4B-A9E180783C8A}"/>
          </ac:spMkLst>
        </pc:spChg>
        <pc:spChg chg="add mod">
          <ac:chgData name="Christoph Freytag" userId="ae3f86ce-970e-450f-8a60-dd7675dbe277" providerId="ADAL" clId="{C5D971CD-BCB9-4850-A5BB-9BDA09C23894}" dt="2025-02-03T19:27:59.909" v="8557"/>
          <ac:spMkLst>
            <pc:docMk/>
            <pc:sldMk cId="2788186447" sldId="396"/>
            <ac:spMk id="12" creationId="{FC91F26F-D0F5-6CF5-3A96-1500F812B527}"/>
          </ac:spMkLst>
        </pc:spChg>
      </pc:sldChg>
      <pc:sldChg chg="modSp mod">
        <pc:chgData name="Christoph Freytag" userId="ae3f86ce-970e-450f-8a60-dd7675dbe277" providerId="ADAL" clId="{C5D971CD-BCB9-4850-A5BB-9BDA09C23894}" dt="2025-02-03T19:12:53.359" v="8334" actId="20577"/>
        <pc:sldMkLst>
          <pc:docMk/>
          <pc:sldMk cId="2596326770" sldId="397"/>
        </pc:sldMkLst>
        <pc:spChg chg="mod">
          <ac:chgData name="Christoph Freytag" userId="ae3f86ce-970e-450f-8a60-dd7675dbe277" providerId="ADAL" clId="{C5D971CD-BCB9-4850-A5BB-9BDA09C23894}" dt="2025-02-03T19:12:53.359" v="8334" actId="20577"/>
          <ac:spMkLst>
            <pc:docMk/>
            <pc:sldMk cId="2596326770" sldId="397"/>
            <ac:spMk id="5" creationId="{A1D32F22-7F98-FB10-5D0A-A2CB6986B01A}"/>
          </ac:spMkLst>
        </pc:spChg>
      </pc:sldChg>
      <pc:sldChg chg="addSp modSp mod">
        <pc:chgData name="Christoph Freytag" userId="ae3f86ce-970e-450f-8a60-dd7675dbe277" providerId="ADAL" clId="{C5D971CD-BCB9-4850-A5BB-9BDA09C23894}" dt="2025-02-03T19:39:33.591" v="8690"/>
        <pc:sldMkLst>
          <pc:docMk/>
          <pc:sldMk cId="2574111072" sldId="398"/>
        </pc:sldMkLst>
        <pc:spChg chg="mod">
          <ac:chgData name="Christoph Freytag" userId="ae3f86ce-970e-450f-8a60-dd7675dbe277" providerId="ADAL" clId="{C5D971CD-BCB9-4850-A5BB-9BDA09C23894}" dt="2025-02-03T19:12:59.889" v="8337" actId="20577"/>
          <ac:spMkLst>
            <pc:docMk/>
            <pc:sldMk cId="2574111072" sldId="398"/>
            <ac:spMk id="5" creationId="{8C934D33-79C2-72C5-A7F6-3D044B99CFEA}"/>
          </ac:spMkLst>
        </pc:spChg>
        <pc:spChg chg="add mod">
          <ac:chgData name="Christoph Freytag" userId="ae3f86ce-970e-450f-8a60-dd7675dbe277" providerId="ADAL" clId="{C5D971CD-BCB9-4850-A5BB-9BDA09C23894}" dt="2025-02-03T19:39:33.591" v="8690"/>
          <ac:spMkLst>
            <pc:docMk/>
            <pc:sldMk cId="2574111072" sldId="398"/>
            <ac:spMk id="19" creationId="{E21CD93D-B118-4FEA-9E36-68383E62BE67}"/>
          </ac:spMkLst>
        </pc:spChg>
      </pc:sldChg>
      <pc:sldChg chg="addSp delSp modSp mod">
        <pc:chgData name="Christoph Freytag" userId="ae3f86ce-970e-450f-8a60-dd7675dbe277" providerId="ADAL" clId="{C5D971CD-BCB9-4850-A5BB-9BDA09C23894}" dt="2025-02-03T19:28:04.875" v="8560" actId="478"/>
        <pc:sldMkLst>
          <pc:docMk/>
          <pc:sldMk cId="2501363773" sldId="399"/>
        </pc:sldMkLst>
        <pc:spChg chg="mod">
          <ac:chgData name="Christoph Freytag" userId="ae3f86ce-970e-450f-8a60-dd7675dbe277" providerId="ADAL" clId="{C5D971CD-BCB9-4850-A5BB-9BDA09C23894}" dt="2025-02-03T19:13:04.541" v="8340" actId="20577"/>
          <ac:spMkLst>
            <pc:docMk/>
            <pc:sldMk cId="2501363773" sldId="399"/>
            <ac:spMk id="5" creationId="{253A249A-C3D7-F767-5B2B-3A4F8BEE4561}"/>
          </ac:spMkLst>
        </pc:spChg>
        <pc:spChg chg="add mod">
          <ac:chgData name="Christoph Freytag" userId="ae3f86ce-970e-450f-8a60-dd7675dbe277" providerId="ADAL" clId="{C5D971CD-BCB9-4850-A5BB-9BDA09C23894}" dt="2025-02-03T19:28:04.014" v="8559"/>
          <ac:spMkLst>
            <pc:docMk/>
            <pc:sldMk cId="2501363773" sldId="399"/>
            <ac:spMk id="22" creationId="{B0121942-5E56-0C5F-599A-D2FDDFEF76EF}"/>
          </ac:spMkLst>
        </pc:spChg>
      </pc:sldChg>
      <pc:sldChg chg="modSp mod">
        <pc:chgData name="Christoph Freytag" userId="ae3f86ce-970e-450f-8a60-dd7675dbe277" providerId="ADAL" clId="{C5D971CD-BCB9-4850-A5BB-9BDA09C23894}" dt="2025-02-03T19:13:15.883" v="8346" actId="20577"/>
        <pc:sldMkLst>
          <pc:docMk/>
          <pc:sldMk cId="639898354" sldId="400"/>
        </pc:sldMkLst>
        <pc:spChg chg="mod">
          <ac:chgData name="Christoph Freytag" userId="ae3f86ce-970e-450f-8a60-dd7675dbe277" providerId="ADAL" clId="{C5D971CD-BCB9-4850-A5BB-9BDA09C23894}" dt="2025-02-03T19:13:15.883" v="8346" actId="20577"/>
          <ac:spMkLst>
            <pc:docMk/>
            <pc:sldMk cId="639898354" sldId="400"/>
            <ac:spMk id="5" creationId="{762CB815-DACA-039D-1CD0-5C4347DC4588}"/>
          </ac:spMkLst>
        </pc:spChg>
      </pc:sldChg>
      <pc:sldChg chg="addSp delSp modSp mod">
        <pc:chgData name="Christoph Freytag" userId="ae3f86ce-970e-450f-8a60-dd7675dbe277" providerId="ADAL" clId="{C5D971CD-BCB9-4850-A5BB-9BDA09C23894}" dt="2025-02-03T19:28:07.510" v="8563" actId="478"/>
        <pc:sldMkLst>
          <pc:docMk/>
          <pc:sldMk cId="2261828082" sldId="401"/>
        </pc:sldMkLst>
        <pc:spChg chg="mod">
          <ac:chgData name="Christoph Freytag" userId="ae3f86ce-970e-450f-8a60-dd7675dbe277" providerId="ADAL" clId="{C5D971CD-BCB9-4850-A5BB-9BDA09C23894}" dt="2025-02-03T19:13:11.258" v="8343" actId="20577"/>
          <ac:spMkLst>
            <pc:docMk/>
            <pc:sldMk cId="2261828082" sldId="401"/>
            <ac:spMk id="5" creationId="{345A7F89-20E8-4370-5292-586F6C049BE0}"/>
          </ac:spMkLst>
        </pc:spChg>
        <pc:spChg chg="add mod">
          <ac:chgData name="Christoph Freytag" userId="ae3f86ce-970e-450f-8a60-dd7675dbe277" providerId="ADAL" clId="{C5D971CD-BCB9-4850-A5BB-9BDA09C23894}" dt="2025-02-03T19:28:05.842" v="8561"/>
          <ac:spMkLst>
            <pc:docMk/>
            <pc:sldMk cId="2261828082" sldId="401"/>
            <ac:spMk id="22" creationId="{EDDD6C9A-6314-27DC-B4FC-A77B48B166F5}"/>
          </ac:spMkLst>
        </pc:spChg>
      </pc:sldChg>
      <pc:sldChg chg="addSp modSp mod">
        <pc:chgData name="Christoph Freytag" userId="ae3f86ce-970e-450f-8a60-dd7675dbe277" providerId="ADAL" clId="{C5D971CD-BCB9-4850-A5BB-9BDA09C23894}" dt="2025-02-03T19:39:35.956" v="8691"/>
        <pc:sldMkLst>
          <pc:docMk/>
          <pc:sldMk cId="3861367207" sldId="402"/>
        </pc:sldMkLst>
        <pc:spChg chg="mod">
          <ac:chgData name="Christoph Freytag" userId="ae3f86ce-970e-450f-8a60-dd7675dbe277" providerId="ADAL" clId="{C5D971CD-BCB9-4850-A5BB-9BDA09C23894}" dt="2025-02-03T19:13:21.322" v="8349" actId="20577"/>
          <ac:spMkLst>
            <pc:docMk/>
            <pc:sldMk cId="3861367207" sldId="402"/>
            <ac:spMk id="5" creationId="{B0972726-D687-03B3-0A6A-592DA366D860}"/>
          </ac:spMkLst>
        </pc:spChg>
        <pc:spChg chg="add mod">
          <ac:chgData name="Christoph Freytag" userId="ae3f86ce-970e-450f-8a60-dd7675dbe277" providerId="ADAL" clId="{C5D971CD-BCB9-4850-A5BB-9BDA09C23894}" dt="2025-02-03T19:39:35.956" v="8691"/>
          <ac:spMkLst>
            <pc:docMk/>
            <pc:sldMk cId="3861367207" sldId="402"/>
            <ac:spMk id="12" creationId="{DFD027F1-4FDA-E6F6-1D6C-440004DC5427}"/>
          </ac:spMkLst>
        </pc:spChg>
      </pc:sldChg>
      <pc:sldChg chg="addSp delSp modSp mod">
        <pc:chgData name="Christoph Freytag" userId="ae3f86ce-970e-450f-8a60-dd7675dbe277" providerId="ADAL" clId="{C5D971CD-BCB9-4850-A5BB-9BDA09C23894}" dt="2025-02-03T19:28:10.889" v="8565" actId="478"/>
        <pc:sldMkLst>
          <pc:docMk/>
          <pc:sldMk cId="3555329070" sldId="403"/>
        </pc:sldMkLst>
        <pc:spChg chg="mod">
          <ac:chgData name="Christoph Freytag" userId="ae3f86ce-970e-450f-8a60-dd7675dbe277" providerId="ADAL" clId="{C5D971CD-BCB9-4850-A5BB-9BDA09C23894}" dt="2025-02-03T19:13:26.975" v="8352" actId="20577"/>
          <ac:spMkLst>
            <pc:docMk/>
            <pc:sldMk cId="3555329070" sldId="403"/>
            <ac:spMk id="5" creationId="{F88843B8-F542-ED18-22B9-A44118101E4B}"/>
          </ac:spMkLst>
        </pc:spChg>
        <pc:spChg chg="add mod">
          <ac:chgData name="Christoph Freytag" userId="ae3f86ce-970e-450f-8a60-dd7675dbe277" providerId="ADAL" clId="{C5D971CD-BCB9-4850-A5BB-9BDA09C23894}" dt="2025-02-03T19:28:10.026" v="8564"/>
          <ac:spMkLst>
            <pc:docMk/>
            <pc:sldMk cId="3555329070" sldId="403"/>
            <ac:spMk id="23" creationId="{198225B7-B9E0-DA5A-CEA5-31D6C302898D}"/>
          </ac:spMkLst>
        </pc:spChg>
      </pc:sldChg>
      <pc:sldChg chg="addSp delSp modSp mod">
        <pc:chgData name="Christoph Freytag" userId="ae3f86ce-970e-450f-8a60-dd7675dbe277" providerId="ADAL" clId="{C5D971CD-BCB9-4850-A5BB-9BDA09C23894}" dt="2025-02-03T19:28:12.781" v="8567" actId="478"/>
        <pc:sldMkLst>
          <pc:docMk/>
          <pc:sldMk cId="1270785973" sldId="404"/>
        </pc:sldMkLst>
        <pc:spChg chg="mod">
          <ac:chgData name="Christoph Freytag" userId="ae3f86ce-970e-450f-8a60-dd7675dbe277" providerId="ADAL" clId="{C5D971CD-BCB9-4850-A5BB-9BDA09C23894}" dt="2025-02-03T19:13:31.887" v="8355" actId="20577"/>
          <ac:spMkLst>
            <pc:docMk/>
            <pc:sldMk cId="1270785973" sldId="404"/>
            <ac:spMk id="5" creationId="{02994003-F2C1-F700-CAA4-1A5EDB0A2BB3}"/>
          </ac:spMkLst>
        </pc:spChg>
        <pc:spChg chg="add mod">
          <ac:chgData name="Christoph Freytag" userId="ae3f86ce-970e-450f-8a60-dd7675dbe277" providerId="ADAL" clId="{C5D971CD-BCB9-4850-A5BB-9BDA09C23894}" dt="2025-02-03T19:28:11.932" v="8566"/>
          <ac:spMkLst>
            <pc:docMk/>
            <pc:sldMk cId="1270785973" sldId="404"/>
            <ac:spMk id="23" creationId="{D70E8729-35AB-E08F-0849-576BBF0AECA6}"/>
          </ac:spMkLst>
        </pc:spChg>
      </pc:sldChg>
      <pc:sldChg chg="modSp mod">
        <pc:chgData name="Christoph Freytag" userId="ae3f86ce-970e-450f-8a60-dd7675dbe277" providerId="ADAL" clId="{C5D971CD-BCB9-4850-A5BB-9BDA09C23894}" dt="2025-02-03T19:13:36.380" v="8358" actId="20577"/>
        <pc:sldMkLst>
          <pc:docMk/>
          <pc:sldMk cId="878496479" sldId="405"/>
        </pc:sldMkLst>
        <pc:spChg chg="mod">
          <ac:chgData name="Christoph Freytag" userId="ae3f86ce-970e-450f-8a60-dd7675dbe277" providerId="ADAL" clId="{C5D971CD-BCB9-4850-A5BB-9BDA09C23894}" dt="2025-02-03T19:13:36.380" v="8358" actId="20577"/>
          <ac:spMkLst>
            <pc:docMk/>
            <pc:sldMk cId="878496479" sldId="405"/>
            <ac:spMk id="5" creationId="{4C6F9682-7F4F-EF2B-B5AE-95855C5BE190}"/>
          </ac:spMkLst>
        </pc:spChg>
      </pc:sldChg>
      <pc:sldChg chg="modSp mod">
        <pc:chgData name="Christoph Freytag" userId="ae3f86ce-970e-450f-8a60-dd7675dbe277" providerId="ADAL" clId="{C5D971CD-BCB9-4850-A5BB-9BDA09C23894}" dt="2025-02-03T19:28:19.495" v="8568" actId="255"/>
        <pc:sldMkLst>
          <pc:docMk/>
          <pc:sldMk cId="1069433938" sldId="406"/>
        </pc:sldMkLst>
        <pc:spChg chg="mod">
          <ac:chgData name="Christoph Freytag" userId="ae3f86ce-970e-450f-8a60-dd7675dbe277" providerId="ADAL" clId="{C5D971CD-BCB9-4850-A5BB-9BDA09C23894}" dt="2025-02-03T19:13:42.411" v="8361" actId="20577"/>
          <ac:spMkLst>
            <pc:docMk/>
            <pc:sldMk cId="1069433938" sldId="406"/>
            <ac:spMk id="5" creationId="{E314EFDE-6346-C96D-ACDA-27C1F8968E10}"/>
          </ac:spMkLst>
        </pc:spChg>
        <pc:spChg chg="mod">
          <ac:chgData name="Christoph Freytag" userId="ae3f86ce-970e-450f-8a60-dd7675dbe277" providerId="ADAL" clId="{C5D971CD-BCB9-4850-A5BB-9BDA09C23894}" dt="2025-02-03T19:28:19.495" v="8568" actId="255"/>
          <ac:spMkLst>
            <pc:docMk/>
            <pc:sldMk cId="1069433938" sldId="406"/>
            <ac:spMk id="12" creationId="{8ED0CCFC-DA05-E8B6-8CA4-62012BF7D2FE}"/>
          </ac:spMkLst>
        </pc:spChg>
      </pc:sldChg>
      <pc:sldChg chg="addSp modSp mod">
        <pc:chgData name="Christoph Freytag" userId="ae3f86ce-970e-450f-8a60-dd7675dbe277" providerId="ADAL" clId="{C5D971CD-BCB9-4850-A5BB-9BDA09C23894}" dt="2025-02-03T20:05:46.854" v="8707"/>
        <pc:sldMkLst>
          <pc:docMk/>
          <pc:sldMk cId="2292761697" sldId="407"/>
        </pc:sldMkLst>
        <pc:spChg chg="mod">
          <ac:chgData name="Christoph Freytag" userId="ae3f86ce-970e-450f-8a60-dd7675dbe277" providerId="ADAL" clId="{C5D971CD-BCB9-4850-A5BB-9BDA09C23894}" dt="2025-02-03T19:13:47.758" v="8363" actId="113"/>
          <ac:spMkLst>
            <pc:docMk/>
            <pc:sldMk cId="2292761697" sldId="407"/>
            <ac:spMk id="5" creationId="{B127FC37-C5A8-17EE-08BA-7EAB0F8E408F}"/>
          </ac:spMkLst>
        </pc:spChg>
        <pc:spChg chg="add mod">
          <ac:chgData name="Christoph Freytag" userId="ae3f86ce-970e-450f-8a60-dd7675dbe277" providerId="ADAL" clId="{C5D971CD-BCB9-4850-A5BB-9BDA09C23894}" dt="2025-02-03T20:05:46.854" v="8707"/>
          <ac:spMkLst>
            <pc:docMk/>
            <pc:sldMk cId="2292761697" sldId="407"/>
            <ac:spMk id="12" creationId="{2C75BEF1-8A4C-2EFF-699C-BB545523A3B5}"/>
          </ac:spMkLst>
        </pc:spChg>
      </pc:sldChg>
      <pc:sldChg chg="addSp delSp modSp mod">
        <pc:chgData name="Christoph Freytag" userId="ae3f86ce-970e-450f-8a60-dd7675dbe277" providerId="ADAL" clId="{C5D971CD-BCB9-4850-A5BB-9BDA09C23894}" dt="2025-02-03T19:28:23.203" v="8570" actId="478"/>
        <pc:sldMkLst>
          <pc:docMk/>
          <pc:sldMk cId="4138992112" sldId="408"/>
        </pc:sldMkLst>
        <pc:spChg chg="mod">
          <ac:chgData name="Christoph Freytag" userId="ae3f86ce-970e-450f-8a60-dd7675dbe277" providerId="ADAL" clId="{C5D971CD-BCB9-4850-A5BB-9BDA09C23894}" dt="2025-02-03T19:13:53.012" v="8365" actId="113"/>
          <ac:spMkLst>
            <pc:docMk/>
            <pc:sldMk cId="4138992112" sldId="408"/>
            <ac:spMk id="5" creationId="{39E5E749-DFFC-1009-7794-9E318AD8733C}"/>
          </ac:spMkLst>
        </pc:spChg>
        <pc:spChg chg="add mod">
          <ac:chgData name="Christoph Freytag" userId="ae3f86ce-970e-450f-8a60-dd7675dbe277" providerId="ADAL" clId="{C5D971CD-BCB9-4850-A5BB-9BDA09C23894}" dt="2025-02-03T19:28:22.125" v="8569"/>
          <ac:spMkLst>
            <pc:docMk/>
            <pc:sldMk cId="4138992112" sldId="408"/>
            <ac:spMk id="23" creationId="{987C51F1-ED05-C3A1-EDCE-7ACEAE6A4FC0}"/>
          </ac:spMkLst>
        </pc:spChg>
      </pc:sldChg>
      <pc:sldChg chg="addSp delSp modSp mod">
        <pc:chgData name="Christoph Freytag" userId="ae3f86ce-970e-450f-8a60-dd7675dbe277" providerId="ADAL" clId="{C5D971CD-BCB9-4850-A5BB-9BDA09C23894}" dt="2025-02-03T19:28:25.158" v="8572" actId="478"/>
        <pc:sldMkLst>
          <pc:docMk/>
          <pc:sldMk cId="559890200" sldId="409"/>
        </pc:sldMkLst>
        <pc:spChg chg="mod">
          <ac:chgData name="Christoph Freytag" userId="ae3f86ce-970e-450f-8a60-dd7675dbe277" providerId="ADAL" clId="{C5D971CD-BCB9-4850-A5BB-9BDA09C23894}" dt="2025-02-03T19:13:57.392" v="8367" actId="113"/>
          <ac:spMkLst>
            <pc:docMk/>
            <pc:sldMk cId="559890200" sldId="409"/>
            <ac:spMk id="5" creationId="{733DA59A-CFC2-376C-785F-4DD411CB11D9}"/>
          </ac:spMkLst>
        </pc:spChg>
        <pc:spChg chg="add mod">
          <ac:chgData name="Christoph Freytag" userId="ae3f86ce-970e-450f-8a60-dd7675dbe277" providerId="ADAL" clId="{C5D971CD-BCB9-4850-A5BB-9BDA09C23894}" dt="2025-02-03T19:28:24.146" v="8571"/>
          <ac:spMkLst>
            <pc:docMk/>
            <pc:sldMk cId="559890200" sldId="409"/>
            <ac:spMk id="23" creationId="{1B959800-BCDE-1DEF-29B7-1537F2E2F1DB}"/>
          </ac:spMkLst>
        </pc:spChg>
      </pc:sldChg>
      <pc:sldChg chg="addSp delSp modSp mod">
        <pc:chgData name="Christoph Freytag" userId="ae3f86ce-970e-450f-8a60-dd7675dbe277" providerId="ADAL" clId="{C5D971CD-BCB9-4850-A5BB-9BDA09C23894}" dt="2025-02-03T19:28:27.256" v="8574" actId="478"/>
        <pc:sldMkLst>
          <pc:docMk/>
          <pc:sldMk cId="2447141315" sldId="410"/>
        </pc:sldMkLst>
        <pc:spChg chg="mod">
          <ac:chgData name="Christoph Freytag" userId="ae3f86ce-970e-450f-8a60-dd7675dbe277" providerId="ADAL" clId="{C5D971CD-BCB9-4850-A5BB-9BDA09C23894}" dt="2025-02-03T19:14:03.580" v="8369" actId="113"/>
          <ac:spMkLst>
            <pc:docMk/>
            <pc:sldMk cId="2447141315" sldId="410"/>
            <ac:spMk id="5" creationId="{AAD1F6B1-195F-636A-BD38-B09F4ECC1CD1}"/>
          </ac:spMkLst>
        </pc:spChg>
      </pc:sldChg>
      <pc:sldChg chg="addSp delSp modSp mod">
        <pc:chgData name="Christoph Freytag" userId="ae3f86ce-970e-450f-8a60-dd7675dbe277" providerId="ADAL" clId="{C5D971CD-BCB9-4850-A5BB-9BDA09C23894}" dt="2025-02-03T20:06:00.244" v="8709" actId="478"/>
        <pc:sldMkLst>
          <pc:docMk/>
          <pc:sldMk cId="2573957041" sldId="412"/>
        </pc:sldMkLst>
        <pc:spChg chg="mod">
          <ac:chgData name="Christoph Freytag" userId="ae3f86ce-970e-450f-8a60-dd7675dbe277" providerId="ADAL" clId="{C5D971CD-BCB9-4850-A5BB-9BDA09C23894}" dt="2025-02-03T19:14:13.520" v="8374" actId="20577"/>
          <ac:spMkLst>
            <pc:docMk/>
            <pc:sldMk cId="2573957041" sldId="412"/>
            <ac:spMk id="5" creationId="{F1483244-092C-5B4A-6920-D5AB4D2E8EB5}"/>
          </ac:spMkLst>
        </pc:spChg>
        <pc:picChg chg="mod">
          <ac:chgData name="Christoph Freytag" userId="ae3f86ce-970e-450f-8a60-dd7675dbe277" providerId="ADAL" clId="{C5D971CD-BCB9-4850-A5BB-9BDA09C23894}" dt="2025-02-02T17:41:46.170" v="222" actId="14100"/>
          <ac:picMkLst>
            <pc:docMk/>
            <pc:sldMk cId="2573957041" sldId="412"/>
            <ac:picMk id="13" creationId="{05D2537E-4CCD-6A29-C3B8-9675AE95BD71}"/>
          </ac:picMkLst>
        </pc:picChg>
        <pc:picChg chg="mod">
          <ac:chgData name="Christoph Freytag" userId="ae3f86ce-970e-450f-8a60-dd7675dbe277" providerId="ADAL" clId="{C5D971CD-BCB9-4850-A5BB-9BDA09C23894}" dt="2025-02-02T17:41:57.359" v="223" actId="14100"/>
          <ac:picMkLst>
            <pc:docMk/>
            <pc:sldMk cId="2573957041" sldId="412"/>
            <ac:picMk id="15" creationId="{BF5E40EF-DC5A-FCC7-54E5-282BB3A0E5F8}"/>
          </ac:picMkLst>
        </pc:picChg>
      </pc:sldChg>
      <pc:sldChg chg="addSp delSp modSp mod">
        <pc:chgData name="Christoph Freytag" userId="ae3f86ce-970e-450f-8a60-dd7675dbe277" providerId="ADAL" clId="{C5D971CD-BCB9-4850-A5BB-9BDA09C23894}" dt="2025-02-03T20:06:01.329" v="8710"/>
        <pc:sldMkLst>
          <pc:docMk/>
          <pc:sldMk cId="3726244770" sldId="413"/>
        </pc:sldMkLst>
        <pc:spChg chg="mod">
          <ac:chgData name="Christoph Freytag" userId="ae3f86ce-970e-450f-8a60-dd7675dbe277" providerId="ADAL" clId="{C5D971CD-BCB9-4850-A5BB-9BDA09C23894}" dt="2025-02-02T17:43:12.623" v="380" actId="1037"/>
          <ac:spMkLst>
            <pc:docMk/>
            <pc:sldMk cId="3726244770" sldId="413"/>
            <ac:spMk id="2" creationId="{51824D90-1E16-D7EB-02D2-AD44B0AC6145}"/>
          </ac:spMkLst>
        </pc:spChg>
        <pc:spChg chg="mod">
          <ac:chgData name="Christoph Freytag" userId="ae3f86ce-970e-450f-8a60-dd7675dbe277" providerId="ADAL" clId="{C5D971CD-BCB9-4850-A5BB-9BDA09C23894}" dt="2025-02-03T19:14:23.488" v="8379" actId="20577"/>
          <ac:spMkLst>
            <pc:docMk/>
            <pc:sldMk cId="3726244770" sldId="413"/>
            <ac:spMk id="5" creationId="{FFFA6660-CC10-1D0C-C8F9-919F1F90E9D7}"/>
          </ac:spMkLst>
        </pc:spChg>
        <pc:spChg chg="mod">
          <ac:chgData name="Christoph Freytag" userId="ae3f86ce-970e-450f-8a60-dd7675dbe277" providerId="ADAL" clId="{C5D971CD-BCB9-4850-A5BB-9BDA09C23894}" dt="2025-02-02T17:43:01.432" v="355" actId="1036"/>
          <ac:spMkLst>
            <pc:docMk/>
            <pc:sldMk cId="3726244770" sldId="413"/>
            <ac:spMk id="6" creationId="{19C0A231-647E-1BA7-4145-A0581A4019DD}"/>
          </ac:spMkLst>
        </pc:spChg>
        <pc:spChg chg="mod">
          <ac:chgData name="Christoph Freytag" userId="ae3f86ce-970e-450f-8a60-dd7675dbe277" providerId="ADAL" clId="{C5D971CD-BCB9-4850-A5BB-9BDA09C23894}" dt="2025-02-02T17:42:51.125" v="330" actId="1036"/>
          <ac:spMkLst>
            <pc:docMk/>
            <pc:sldMk cId="3726244770" sldId="413"/>
            <ac:spMk id="7" creationId="{D9DD8EF7-B141-01FE-A525-704C29D4A0BB}"/>
          </ac:spMkLst>
        </pc:spChg>
        <pc:spChg chg="mod">
          <ac:chgData name="Christoph Freytag" userId="ae3f86ce-970e-450f-8a60-dd7675dbe277" providerId="ADAL" clId="{C5D971CD-BCB9-4850-A5BB-9BDA09C23894}" dt="2025-02-02T17:42:40.084" v="299" actId="1035"/>
          <ac:spMkLst>
            <pc:docMk/>
            <pc:sldMk cId="3726244770" sldId="413"/>
            <ac:spMk id="8" creationId="{4A7156C9-8FC7-C97B-0958-04335C93A837}"/>
          </ac:spMkLst>
        </pc:spChg>
        <pc:spChg chg="mod">
          <ac:chgData name="Christoph Freytag" userId="ae3f86ce-970e-450f-8a60-dd7675dbe277" providerId="ADAL" clId="{C5D971CD-BCB9-4850-A5BB-9BDA09C23894}" dt="2025-02-02T17:42:31.329" v="265" actId="1036"/>
          <ac:spMkLst>
            <pc:docMk/>
            <pc:sldMk cId="3726244770" sldId="413"/>
            <ac:spMk id="9" creationId="{182BB21D-94DA-C68A-D948-C2F1371B2BF6}"/>
          </ac:spMkLst>
        </pc:spChg>
        <pc:spChg chg="mod">
          <ac:chgData name="Christoph Freytag" userId="ae3f86ce-970e-450f-8a60-dd7675dbe277" providerId="ADAL" clId="{C5D971CD-BCB9-4850-A5BB-9BDA09C23894}" dt="2025-02-02T17:42:21.749" v="236" actId="1035"/>
          <ac:spMkLst>
            <pc:docMk/>
            <pc:sldMk cId="3726244770" sldId="413"/>
            <ac:spMk id="10" creationId="{01673B0A-2989-327A-5C07-4532AB93A21F}"/>
          </ac:spMkLst>
        </pc:spChg>
        <pc:spChg chg="add mod">
          <ac:chgData name="Christoph Freytag" userId="ae3f86ce-970e-450f-8a60-dd7675dbe277" providerId="ADAL" clId="{C5D971CD-BCB9-4850-A5BB-9BDA09C23894}" dt="2025-02-03T20:06:01.329" v="8710"/>
          <ac:spMkLst>
            <pc:docMk/>
            <pc:sldMk cId="3726244770" sldId="413"/>
            <ac:spMk id="13" creationId="{5B18BA0C-093B-5A82-3BFC-601ECF20FEBD}"/>
          </ac:spMkLst>
        </pc:spChg>
        <pc:picChg chg="add mod ord">
          <ac:chgData name="Christoph Freytag" userId="ae3f86ce-970e-450f-8a60-dd7675dbe277" providerId="ADAL" clId="{C5D971CD-BCB9-4850-A5BB-9BDA09C23894}" dt="2025-02-02T17:42:06.656" v="226" actId="167"/>
          <ac:picMkLst>
            <pc:docMk/>
            <pc:sldMk cId="3726244770" sldId="413"/>
            <ac:picMk id="11" creationId="{8A89325D-8ABE-50AE-B21C-C4F7403454BC}"/>
          </ac:picMkLst>
        </pc:picChg>
        <pc:picChg chg="add mod">
          <ac:chgData name="Christoph Freytag" userId="ae3f86ce-970e-450f-8a60-dd7675dbe277" providerId="ADAL" clId="{C5D971CD-BCB9-4850-A5BB-9BDA09C23894}" dt="2025-02-02T17:42:11.336" v="228"/>
          <ac:picMkLst>
            <pc:docMk/>
            <pc:sldMk cId="3726244770" sldId="413"/>
            <ac:picMk id="12" creationId="{515612B9-76D8-CD50-4FA1-248BC42A849E}"/>
          </ac:picMkLst>
        </pc:picChg>
      </pc:sldChg>
      <pc:sldChg chg="addSp delSp modSp mod">
        <pc:chgData name="Christoph Freytag" userId="ae3f86ce-970e-450f-8a60-dd7675dbe277" providerId="ADAL" clId="{C5D971CD-BCB9-4850-A5BB-9BDA09C23894}" dt="2025-02-03T19:28:32.746" v="8576"/>
        <pc:sldMkLst>
          <pc:docMk/>
          <pc:sldMk cId="2334622403" sldId="414"/>
        </pc:sldMkLst>
        <pc:spChg chg="add mod">
          <ac:chgData name="Christoph Freytag" userId="ae3f86ce-970e-450f-8a60-dd7675dbe277" providerId="ADAL" clId="{C5D971CD-BCB9-4850-A5BB-9BDA09C23894}" dt="2025-02-03T19:28:32.746" v="8576"/>
          <ac:spMkLst>
            <pc:docMk/>
            <pc:sldMk cId="2334622403" sldId="414"/>
            <ac:spMk id="2" creationId="{90D6E904-0F60-0FE5-772B-F24C28F7148C}"/>
          </ac:spMkLst>
        </pc:spChg>
        <pc:spChg chg="mod">
          <ac:chgData name="Christoph Freytag" userId="ae3f86ce-970e-450f-8a60-dd7675dbe277" providerId="ADAL" clId="{C5D971CD-BCB9-4850-A5BB-9BDA09C23894}" dt="2025-02-03T19:14:32.854" v="8384" actId="113"/>
          <ac:spMkLst>
            <pc:docMk/>
            <pc:sldMk cId="2334622403" sldId="414"/>
            <ac:spMk id="5" creationId="{6EE3860F-AEC6-8629-861F-87AD83008C2F}"/>
          </ac:spMkLst>
        </pc:spChg>
        <pc:spChg chg="add mod">
          <ac:chgData name="Christoph Freytag" userId="ae3f86ce-970e-450f-8a60-dd7675dbe277" providerId="ADAL" clId="{C5D971CD-BCB9-4850-A5BB-9BDA09C23894}" dt="2025-02-02T17:48:07.447" v="442" actId="3626"/>
          <ac:spMkLst>
            <pc:docMk/>
            <pc:sldMk cId="2334622403" sldId="414"/>
            <ac:spMk id="14" creationId="{83B22762-951A-8206-8CB7-A79B3E69019A}"/>
          </ac:spMkLst>
        </pc:spChg>
        <pc:spChg chg="add mod">
          <ac:chgData name="Christoph Freytag" userId="ae3f86ce-970e-450f-8a60-dd7675dbe277" providerId="ADAL" clId="{C5D971CD-BCB9-4850-A5BB-9BDA09C23894}" dt="2025-02-02T17:48:05.213" v="441" actId="3626"/>
          <ac:spMkLst>
            <pc:docMk/>
            <pc:sldMk cId="2334622403" sldId="414"/>
            <ac:spMk id="16" creationId="{14A96427-A1FE-26CB-8613-C2918DE57BB0}"/>
          </ac:spMkLst>
        </pc:spChg>
        <pc:spChg chg="add mod">
          <ac:chgData name="Christoph Freytag" userId="ae3f86ce-970e-450f-8a60-dd7675dbe277" providerId="ADAL" clId="{C5D971CD-BCB9-4850-A5BB-9BDA09C23894}" dt="2025-02-02T17:48:03.197" v="440" actId="3626"/>
          <ac:spMkLst>
            <pc:docMk/>
            <pc:sldMk cId="2334622403" sldId="414"/>
            <ac:spMk id="17" creationId="{ED4185C6-98A1-D34E-418C-C891A0534E75}"/>
          </ac:spMkLst>
        </pc:spChg>
        <pc:spChg chg="add mod">
          <ac:chgData name="Christoph Freytag" userId="ae3f86ce-970e-450f-8a60-dd7675dbe277" providerId="ADAL" clId="{C5D971CD-BCB9-4850-A5BB-9BDA09C23894}" dt="2025-02-02T17:48:01.232" v="439" actId="3626"/>
          <ac:spMkLst>
            <pc:docMk/>
            <pc:sldMk cId="2334622403" sldId="414"/>
            <ac:spMk id="18" creationId="{71CAB201-F075-AA01-ECEC-04FCE0E81CDE}"/>
          </ac:spMkLst>
        </pc:spChg>
        <pc:spChg chg="add mod">
          <ac:chgData name="Christoph Freytag" userId="ae3f86ce-970e-450f-8a60-dd7675dbe277" providerId="ADAL" clId="{C5D971CD-BCB9-4850-A5BB-9BDA09C23894}" dt="2025-02-02T17:47:58.858" v="438" actId="3626"/>
          <ac:spMkLst>
            <pc:docMk/>
            <pc:sldMk cId="2334622403" sldId="414"/>
            <ac:spMk id="19" creationId="{BDD3BB56-17C6-24EC-698D-4A503383BD14}"/>
          </ac:spMkLst>
        </pc:spChg>
        <pc:spChg chg="add mod">
          <ac:chgData name="Christoph Freytag" userId="ae3f86ce-970e-450f-8a60-dd7675dbe277" providerId="ADAL" clId="{C5D971CD-BCB9-4850-A5BB-9BDA09C23894}" dt="2025-02-02T17:47:56.936" v="437" actId="3626"/>
          <ac:spMkLst>
            <pc:docMk/>
            <pc:sldMk cId="2334622403" sldId="414"/>
            <ac:spMk id="20" creationId="{74EB75CD-0FE2-08BB-940B-01FDCC51AD03}"/>
          </ac:spMkLst>
        </pc:spChg>
        <pc:picChg chg="add mod">
          <ac:chgData name="Christoph Freytag" userId="ae3f86ce-970e-450f-8a60-dd7675dbe277" providerId="ADAL" clId="{C5D971CD-BCB9-4850-A5BB-9BDA09C23894}" dt="2025-02-02T17:44:43.019" v="382"/>
          <ac:picMkLst>
            <pc:docMk/>
            <pc:sldMk cId="2334622403" sldId="414"/>
            <ac:picMk id="11" creationId="{7C6D2C88-49ED-3197-2D2C-7CF117313B3B}"/>
          </ac:picMkLst>
        </pc:picChg>
        <pc:picChg chg="add mod">
          <ac:chgData name="Christoph Freytag" userId="ae3f86ce-970e-450f-8a60-dd7675dbe277" providerId="ADAL" clId="{C5D971CD-BCB9-4850-A5BB-9BDA09C23894}" dt="2025-02-02T17:44:43.019" v="382"/>
          <ac:picMkLst>
            <pc:docMk/>
            <pc:sldMk cId="2334622403" sldId="414"/>
            <ac:picMk id="21" creationId="{25EACB8C-E6F7-33A4-5F21-3B4FBE313CF1}"/>
          </ac:picMkLst>
        </pc:picChg>
        <pc:cxnChg chg="add mod">
          <ac:chgData name="Christoph Freytag" userId="ae3f86ce-970e-450f-8a60-dd7675dbe277" providerId="ADAL" clId="{C5D971CD-BCB9-4850-A5BB-9BDA09C23894}" dt="2025-02-02T17:44:43.019" v="382"/>
          <ac:cxnSpMkLst>
            <pc:docMk/>
            <pc:sldMk cId="2334622403" sldId="414"/>
            <ac:cxnSpMk id="12" creationId="{6DEBE6E2-F039-48CA-95FA-C87A9AE99A3F}"/>
          </ac:cxnSpMkLst>
        </pc:cxnChg>
      </pc:sldChg>
      <pc:sldChg chg="addSp delSp modSp mod">
        <pc:chgData name="Christoph Freytag" userId="ae3f86ce-970e-450f-8a60-dd7675dbe277" providerId="ADAL" clId="{C5D971CD-BCB9-4850-A5BB-9BDA09C23894}" dt="2025-02-03T19:28:34.808" v="8578" actId="478"/>
        <pc:sldMkLst>
          <pc:docMk/>
          <pc:sldMk cId="765659074" sldId="415"/>
        </pc:sldMkLst>
        <pc:spChg chg="add mod">
          <ac:chgData name="Christoph Freytag" userId="ae3f86ce-970e-450f-8a60-dd7675dbe277" providerId="ADAL" clId="{C5D971CD-BCB9-4850-A5BB-9BDA09C23894}" dt="2025-02-03T19:28:33.938" v="8577"/>
          <ac:spMkLst>
            <pc:docMk/>
            <pc:sldMk cId="765659074" sldId="415"/>
            <ac:spMk id="2" creationId="{A4C4C3E2-C5AE-D3A1-78F5-5DABE007D6CF}"/>
          </ac:spMkLst>
        </pc:spChg>
        <pc:spChg chg="mod">
          <ac:chgData name="Christoph Freytag" userId="ae3f86ce-970e-450f-8a60-dd7675dbe277" providerId="ADAL" clId="{C5D971CD-BCB9-4850-A5BB-9BDA09C23894}" dt="2025-02-03T19:14:38.718" v="8389" actId="20577"/>
          <ac:spMkLst>
            <pc:docMk/>
            <pc:sldMk cId="765659074" sldId="415"/>
            <ac:spMk id="5" creationId="{0A8ABD77-475E-8BEE-2CCA-4D4B2E244432}"/>
          </ac:spMkLst>
        </pc:spChg>
        <pc:spChg chg="add mod">
          <ac:chgData name="Christoph Freytag" userId="ae3f86ce-970e-450f-8a60-dd7675dbe277" providerId="ADAL" clId="{C5D971CD-BCB9-4850-A5BB-9BDA09C23894}" dt="2025-02-02T17:47:52.738" v="436" actId="3626"/>
          <ac:spMkLst>
            <pc:docMk/>
            <pc:sldMk cId="765659074" sldId="415"/>
            <ac:spMk id="14" creationId="{DA46D4AC-BAE2-6670-972F-EEB9DEA8B701}"/>
          </ac:spMkLst>
        </pc:spChg>
        <pc:spChg chg="add mod">
          <ac:chgData name="Christoph Freytag" userId="ae3f86ce-970e-450f-8a60-dd7675dbe277" providerId="ADAL" clId="{C5D971CD-BCB9-4850-A5BB-9BDA09C23894}" dt="2025-02-02T17:47:50.304" v="435" actId="3626"/>
          <ac:spMkLst>
            <pc:docMk/>
            <pc:sldMk cId="765659074" sldId="415"/>
            <ac:spMk id="16" creationId="{E7C421CC-6859-3837-94D5-3B702A9052D2}"/>
          </ac:spMkLst>
        </pc:spChg>
        <pc:spChg chg="add mod">
          <ac:chgData name="Christoph Freytag" userId="ae3f86ce-970e-450f-8a60-dd7675dbe277" providerId="ADAL" clId="{C5D971CD-BCB9-4850-A5BB-9BDA09C23894}" dt="2025-02-02T17:47:48.027" v="434" actId="3626"/>
          <ac:spMkLst>
            <pc:docMk/>
            <pc:sldMk cId="765659074" sldId="415"/>
            <ac:spMk id="17" creationId="{BDA4F0F0-73C5-CF00-864A-1C6781605FC3}"/>
          </ac:spMkLst>
        </pc:spChg>
        <pc:spChg chg="add mod">
          <ac:chgData name="Christoph Freytag" userId="ae3f86ce-970e-450f-8a60-dd7675dbe277" providerId="ADAL" clId="{C5D971CD-BCB9-4850-A5BB-9BDA09C23894}" dt="2025-02-02T17:47:45.813" v="433" actId="3626"/>
          <ac:spMkLst>
            <pc:docMk/>
            <pc:sldMk cId="765659074" sldId="415"/>
            <ac:spMk id="18" creationId="{9400A0DB-907D-DCD3-7B32-5AC2FBFD1C43}"/>
          </ac:spMkLst>
        </pc:spChg>
        <pc:spChg chg="add mod">
          <ac:chgData name="Christoph Freytag" userId="ae3f86ce-970e-450f-8a60-dd7675dbe277" providerId="ADAL" clId="{C5D971CD-BCB9-4850-A5BB-9BDA09C23894}" dt="2025-02-02T17:47:42.847" v="432" actId="3626"/>
          <ac:spMkLst>
            <pc:docMk/>
            <pc:sldMk cId="765659074" sldId="415"/>
            <ac:spMk id="19" creationId="{5B4EB22E-9F2F-6A63-551A-3F5A17ADD998}"/>
          </ac:spMkLst>
        </pc:spChg>
        <pc:spChg chg="add mod">
          <ac:chgData name="Christoph Freytag" userId="ae3f86ce-970e-450f-8a60-dd7675dbe277" providerId="ADAL" clId="{C5D971CD-BCB9-4850-A5BB-9BDA09C23894}" dt="2025-02-02T17:47:40.678" v="431" actId="3626"/>
          <ac:spMkLst>
            <pc:docMk/>
            <pc:sldMk cId="765659074" sldId="415"/>
            <ac:spMk id="20" creationId="{B49F9E11-0C55-A881-2BA4-75F549BE35B9}"/>
          </ac:spMkLst>
        </pc:spChg>
        <pc:picChg chg="add mod">
          <ac:chgData name="Christoph Freytag" userId="ae3f86ce-970e-450f-8a60-dd7675dbe277" providerId="ADAL" clId="{C5D971CD-BCB9-4850-A5BB-9BDA09C23894}" dt="2025-02-02T17:44:45.946" v="384"/>
          <ac:picMkLst>
            <pc:docMk/>
            <pc:sldMk cId="765659074" sldId="415"/>
            <ac:picMk id="7" creationId="{6DD81353-AF60-52CD-251A-D8B5B564549D}"/>
          </ac:picMkLst>
        </pc:picChg>
        <pc:picChg chg="add mod">
          <ac:chgData name="Christoph Freytag" userId="ae3f86ce-970e-450f-8a60-dd7675dbe277" providerId="ADAL" clId="{C5D971CD-BCB9-4850-A5BB-9BDA09C23894}" dt="2025-02-02T17:44:45.946" v="384"/>
          <ac:picMkLst>
            <pc:docMk/>
            <pc:sldMk cId="765659074" sldId="415"/>
            <ac:picMk id="21" creationId="{7AE8AC48-3398-1A13-9263-376AD0FC3D3E}"/>
          </ac:picMkLst>
        </pc:picChg>
        <pc:cxnChg chg="add mod">
          <ac:chgData name="Christoph Freytag" userId="ae3f86ce-970e-450f-8a60-dd7675dbe277" providerId="ADAL" clId="{C5D971CD-BCB9-4850-A5BB-9BDA09C23894}" dt="2025-02-02T17:44:45.946" v="384"/>
          <ac:cxnSpMkLst>
            <pc:docMk/>
            <pc:sldMk cId="765659074" sldId="415"/>
            <ac:cxnSpMk id="12" creationId="{7114AA2D-89C1-FFC4-C5A7-759E5DB3035B}"/>
          </ac:cxnSpMkLst>
        </pc:cxnChg>
      </pc:sldChg>
      <pc:sldChg chg="addSp delSp modSp mod">
        <pc:chgData name="Christoph Freytag" userId="ae3f86ce-970e-450f-8a60-dd7675dbe277" providerId="ADAL" clId="{C5D971CD-BCB9-4850-A5BB-9BDA09C23894}" dt="2025-02-03T19:28:36.621" v="8580" actId="478"/>
        <pc:sldMkLst>
          <pc:docMk/>
          <pc:sldMk cId="1535410446" sldId="416"/>
        </pc:sldMkLst>
        <pc:spChg chg="add mod">
          <ac:chgData name="Christoph Freytag" userId="ae3f86ce-970e-450f-8a60-dd7675dbe277" providerId="ADAL" clId="{C5D971CD-BCB9-4850-A5BB-9BDA09C23894}" dt="2025-02-03T19:28:35.746" v="8579"/>
          <ac:spMkLst>
            <pc:docMk/>
            <pc:sldMk cId="1535410446" sldId="416"/>
            <ac:spMk id="2" creationId="{AE82F929-376E-1429-15DF-7C955009D41D}"/>
          </ac:spMkLst>
        </pc:spChg>
        <pc:spChg chg="mod">
          <ac:chgData name="Christoph Freytag" userId="ae3f86ce-970e-450f-8a60-dd7675dbe277" providerId="ADAL" clId="{C5D971CD-BCB9-4850-A5BB-9BDA09C23894}" dt="2025-02-03T19:14:45.739" v="8394" actId="20577"/>
          <ac:spMkLst>
            <pc:docMk/>
            <pc:sldMk cId="1535410446" sldId="416"/>
            <ac:spMk id="5" creationId="{02BF72B5-77A1-1F23-D9E3-78BA2DC5EF1F}"/>
          </ac:spMkLst>
        </pc:spChg>
        <pc:spChg chg="add mod">
          <ac:chgData name="Christoph Freytag" userId="ae3f86ce-970e-450f-8a60-dd7675dbe277" providerId="ADAL" clId="{C5D971CD-BCB9-4850-A5BB-9BDA09C23894}" dt="2025-02-02T17:47:22.955" v="430" actId="3626"/>
          <ac:spMkLst>
            <pc:docMk/>
            <pc:sldMk cId="1535410446" sldId="416"/>
            <ac:spMk id="14" creationId="{F6BF3BDF-0529-0FA0-6222-ECB0DFFC5EC9}"/>
          </ac:spMkLst>
        </pc:spChg>
        <pc:spChg chg="add mod">
          <ac:chgData name="Christoph Freytag" userId="ae3f86ce-970e-450f-8a60-dd7675dbe277" providerId="ADAL" clId="{C5D971CD-BCB9-4850-A5BB-9BDA09C23894}" dt="2025-02-02T17:47:21.005" v="429" actId="3626"/>
          <ac:spMkLst>
            <pc:docMk/>
            <pc:sldMk cId="1535410446" sldId="416"/>
            <ac:spMk id="16" creationId="{6A01E591-F00A-D5C4-30DC-144F87DE3689}"/>
          </ac:spMkLst>
        </pc:spChg>
        <pc:spChg chg="add mod">
          <ac:chgData name="Christoph Freytag" userId="ae3f86ce-970e-450f-8a60-dd7675dbe277" providerId="ADAL" clId="{C5D971CD-BCB9-4850-A5BB-9BDA09C23894}" dt="2025-02-02T17:47:19.248" v="428" actId="3626"/>
          <ac:spMkLst>
            <pc:docMk/>
            <pc:sldMk cId="1535410446" sldId="416"/>
            <ac:spMk id="17" creationId="{FF6DFE94-D2E3-823B-8F85-9CCEA836A5CE}"/>
          </ac:spMkLst>
        </pc:spChg>
        <pc:spChg chg="add mod">
          <ac:chgData name="Christoph Freytag" userId="ae3f86ce-970e-450f-8a60-dd7675dbe277" providerId="ADAL" clId="{C5D971CD-BCB9-4850-A5BB-9BDA09C23894}" dt="2025-02-02T17:47:15.750" v="427" actId="3626"/>
          <ac:spMkLst>
            <pc:docMk/>
            <pc:sldMk cId="1535410446" sldId="416"/>
            <ac:spMk id="18" creationId="{35109D4E-B06D-858E-CA24-A5FE3A2DB33A}"/>
          </ac:spMkLst>
        </pc:spChg>
        <pc:spChg chg="add mod">
          <ac:chgData name="Christoph Freytag" userId="ae3f86ce-970e-450f-8a60-dd7675dbe277" providerId="ADAL" clId="{C5D971CD-BCB9-4850-A5BB-9BDA09C23894}" dt="2025-02-02T17:47:13.308" v="426" actId="3626"/>
          <ac:spMkLst>
            <pc:docMk/>
            <pc:sldMk cId="1535410446" sldId="416"/>
            <ac:spMk id="19" creationId="{46F7BB16-A482-2679-01BC-EF153C22B110}"/>
          </ac:spMkLst>
        </pc:spChg>
        <pc:spChg chg="add mod">
          <ac:chgData name="Christoph Freytag" userId="ae3f86ce-970e-450f-8a60-dd7675dbe277" providerId="ADAL" clId="{C5D971CD-BCB9-4850-A5BB-9BDA09C23894}" dt="2025-02-02T17:47:11.341" v="425" actId="3626"/>
          <ac:spMkLst>
            <pc:docMk/>
            <pc:sldMk cId="1535410446" sldId="416"/>
            <ac:spMk id="20" creationId="{FE4BD399-5619-C61F-9CF2-75B50FCE6AFA}"/>
          </ac:spMkLst>
        </pc:spChg>
        <pc:picChg chg="add mod">
          <ac:chgData name="Christoph Freytag" userId="ae3f86ce-970e-450f-8a60-dd7675dbe277" providerId="ADAL" clId="{C5D971CD-BCB9-4850-A5BB-9BDA09C23894}" dt="2025-02-02T17:44:48.633" v="386"/>
          <ac:picMkLst>
            <pc:docMk/>
            <pc:sldMk cId="1535410446" sldId="416"/>
            <ac:picMk id="8" creationId="{85CCD0C7-20C1-E1E2-20A0-BC42FB70DDFD}"/>
          </ac:picMkLst>
        </pc:picChg>
        <pc:picChg chg="add mod">
          <ac:chgData name="Christoph Freytag" userId="ae3f86ce-970e-450f-8a60-dd7675dbe277" providerId="ADAL" clId="{C5D971CD-BCB9-4850-A5BB-9BDA09C23894}" dt="2025-02-02T17:44:48.633" v="386"/>
          <ac:picMkLst>
            <pc:docMk/>
            <pc:sldMk cId="1535410446" sldId="416"/>
            <ac:picMk id="21" creationId="{088281EB-C810-892D-A4ED-87A6E06EC848}"/>
          </ac:picMkLst>
        </pc:picChg>
        <pc:cxnChg chg="add mod">
          <ac:chgData name="Christoph Freytag" userId="ae3f86ce-970e-450f-8a60-dd7675dbe277" providerId="ADAL" clId="{C5D971CD-BCB9-4850-A5BB-9BDA09C23894}" dt="2025-02-02T17:44:48.633" v="386"/>
          <ac:cxnSpMkLst>
            <pc:docMk/>
            <pc:sldMk cId="1535410446" sldId="416"/>
            <ac:cxnSpMk id="12" creationId="{170730A3-0E5D-9857-9BCF-6BBF3A5DCA12}"/>
          </ac:cxnSpMkLst>
        </pc:cxnChg>
      </pc:sldChg>
      <pc:sldChg chg="addSp delSp modSp mod">
        <pc:chgData name="Christoph Freytag" userId="ae3f86ce-970e-450f-8a60-dd7675dbe277" providerId="ADAL" clId="{C5D971CD-BCB9-4850-A5BB-9BDA09C23894}" dt="2025-02-03T19:28:38.640" v="8582" actId="478"/>
        <pc:sldMkLst>
          <pc:docMk/>
          <pc:sldMk cId="1008313" sldId="417"/>
        </pc:sldMkLst>
        <pc:spChg chg="add mod">
          <ac:chgData name="Christoph Freytag" userId="ae3f86ce-970e-450f-8a60-dd7675dbe277" providerId="ADAL" clId="{C5D971CD-BCB9-4850-A5BB-9BDA09C23894}" dt="2025-02-03T19:28:37.738" v="8581"/>
          <ac:spMkLst>
            <pc:docMk/>
            <pc:sldMk cId="1008313" sldId="417"/>
            <ac:spMk id="2" creationId="{581E010E-6C62-1861-D7BD-B84CBBA7C7F7}"/>
          </ac:spMkLst>
        </pc:spChg>
        <pc:spChg chg="mod">
          <ac:chgData name="Christoph Freytag" userId="ae3f86ce-970e-450f-8a60-dd7675dbe277" providerId="ADAL" clId="{C5D971CD-BCB9-4850-A5BB-9BDA09C23894}" dt="2025-02-03T19:14:53.966" v="8399" actId="113"/>
          <ac:spMkLst>
            <pc:docMk/>
            <pc:sldMk cId="1008313" sldId="417"/>
            <ac:spMk id="5" creationId="{3D1C4F99-69DE-56D8-1FE3-2E7D7F999DF1}"/>
          </ac:spMkLst>
        </pc:spChg>
        <pc:spChg chg="add mod">
          <ac:chgData name="Christoph Freytag" userId="ae3f86ce-970e-450f-8a60-dd7675dbe277" providerId="ADAL" clId="{C5D971CD-BCB9-4850-A5BB-9BDA09C23894}" dt="2025-02-02T17:47:07.564" v="424" actId="3626"/>
          <ac:spMkLst>
            <pc:docMk/>
            <pc:sldMk cId="1008313" sldId="417"/>
            <ac:spMk id="14" creationId="{4E0C8B5F-7B1F-5D0E-BF51-6B2064E811D1}"/>
          </ac:spMkLst>
        </pc:spChg>
        <pc:spChg chg="add mod">
          <ac:chgData name="Christoph Freytag" userId="ae3f86ce-970e-450f-8a60-dd7675dbe277" providerId="ADAL" clId="{C5D971CD-BCB9-4850-A5BB-9BDA09C23894}" dt="2025-02-02T17:47:04.979" v="423" actId="3626"/>
          <ac:spMkLst>
            <pc:docMk/>
            <pc:sldMk cId="1008313" sldId="417"/>
            <ac:spMk id="16" creationId="{7F75A49D-A649-E4FD-FC19-586DFE95A492}"/>
          </ac:spMkLst>
        </pc:spChg>
        <pc:spChg chg="add mod">
          <ac:chgData name="Christoph Freytag" userId="ae3f86ce-970e-450f-8a60-dd7675dbe277" providerId="ADAL" clId="{C5D971CD-BCB9-4850-A5BB-9BDA09C23894}" dt="2025-02-02T17:47:02.284" v="422" actId="3626"/>
          <ac:spMkLst>
            <pc:docMk/>
            <pc:sldMk cId="1008313" sldId="417"/>
            <ac:spMk id="17" creationId="{FBDE61AB-E5A6-34AB-0E2D-F4452207F5EC}"/>
          </ac:spMkLst>
        </pc:spChg>
        <pc:spChg chg="add mod">
          <ac:chgData name="Christoph Freytag" userId="ae3f86ce-970e-450f-8a60-dd7675dbe277" providerId="ADAL" clId="{C5D971CD-BCB9-4850-A5BB-9BDA09C23894}" dt="2025-02-02T17:46:59.453" v="421" actId="3626"/>
          <ac:spMkLst>
            <pc:docMk/>
            <pc:sldMk cId="1008313" sldId="417"/>
            <ac:spMk id="18" creationId="{59EEAADC-69C0-6CCE-FADA-DBE13A8F49A4}"/>
          </ac:spMkLst>
        </pc:spChg>
        <pc:spChg chg="add mod">
          <ac:chgData name="Christoph Freytag" userId="ae3f86ce-970e-450f-8a60-dd7675dbe277" providerId="ADAL" clId="{C5D971CD-BCB9-4850-A5BB-9BDA09C23894}" dt="2025-02-02T17:46:56.783" v="420" actId="3626"/>
          <ac:spMkLst>
            <pc:docMk/>
            <pc:sldMk cId="1008313" sldId="417"/>
            <ac:spMk id="19" creationId="{4302E4DB-8832-835F-37E0-1A742BFB7C5B}"/>
          </ac:spMkLst>
        </pc:spChg>
        <pc:spChg chg="add mod">
          <ac:chgData name="Christoph Freytag" userId="ae3f86ce-970e-450f-8a60-dd7675dbe277" providerId="ADAL" clId="{C5D971CD-BCB9-4850-A5BB-9BDA09C23894}" dt="2025-02-02T17:46:54.689" v="419" actId="3626"/>
          <ac:spMkLst>
            <pc:docMk/>
            <pc:sldMk cId="1008313" sldId="417"/>
            <ac:spMk id="20" creationId="{722DCA7A-FDD8-AC84-5D40-0A70F8FF79E6}"/>
          </ac:spMkLst>
        </pc:spChg>
        <pc:picChg chg="add mod">
          <ac:chgData name="Christoph Freytag" userId="ae3f86ce-970e-450f-8a60-dd7675dbe277" providerId="ADAL" clId="{C5D971CD-BCB9-4850-A5BB-9BDA09C23894}" dt="2025-02-02T17:44:51.381" v="388"/>
          <ac:picMkLst>
            <pc:docMk/>
            <pc:sldMk cId="1008313" sldId="417"/>
            <ac:picMk id="9" creationId="{3EEDFB4F-11B5-982B-31A8-B31BED64EC63}"/>
          </ac:picMkLst>
        </pc:picChg>
        <pc:picChg chg="add mod">
          <ac:chgData name="Christoph Freytag" userId="ae3f86ce-970e-450f-8a60-dd7675dbe277" providerId="ADAL" clId="{C5D971CD-BCB9-4850-A5BB-9BDA09C23894}" dt="2025-02-02T17:44:51.381" v="388"/>
          <ac:picMkLst>
            <pc:docMk/>
            <pc:sldMk cId="1008313" sldId="417"/>
            <ac:picMk id="21" creationId="{723E246F-174E-88BC-D2B2-3F6A59C92523}"/>
          </ac:picMkLst>
        </pc:picChg>
        <pc:cxnChg chg="add mod">
          <ac:chgData name="Christoph Freytag" userId="ae3f86ce-970e-450f-8a60-dd7675dbe277" providerId="ADAL" clId="{C5D971CD-BCB9-4850-A5BB-9BDA09C23894}" dt="2025-02-02T17:44:51.381" v="388"/>
          <ac:cxnSpMkLst>
            <pc:docMk/>
            <pc:sldMk cId="1008313" sldId="417"/>
            <ac:cxnSpMk id="12" creationId="{D9887B6E-93E1-62E0-1ED9-974FCED23E6B}"/>
          </ac:cxnSpMkLst>
        </pc:cxnChg>
      </pc:sldChg>
      <pc:sldChg chg="addSp delSp modSp mod">
        <pc:chgData name="Christoph Freytag" userId="ae3f86ce-970e-450f-8a60-dd7675dbe277" providerId="ADAL" clId="{C5D971CD-BCB9-4850-A5BB-9BDA09C23894}" dt="2025-02-03T19:28:40.433" v="8584" actId="478"/>
        <pc:sldMkLst>
          <pc:docMk/>
          <pc:sldMk cId="3560836711" sldId="418"/>
        </pc:sldMkLst>
        <pc:spChg chg="add mod">
          <ac:chgData name="Christoph Freytag" userId="ae3f86ce-970e-450f-8a60-dd7675dbe277" providerId="ADAL" clId="{C5D971CD-BCB9-4850-A5BB-9BDA09C23894}" dt="2025-02-03T19:28:39.521" v="8583"/>
          <ac:spMkLst>
            <pc:docMk/>
            <pc:sldMk cId="3560836711" sldId="418"/>
            <ac:spMk id="2" creationId="{5D13522E-58F1-0DE2-1C45-444429040FE6}"/>
          </ac:spMkLst>
        </pc:spChg>
        <pc:spChg chg="mod">
          <ac:chgData name="Christoph Freytag" userId="ae3f86ce-970e-450f-8a60-dd7675dbe277" providerId="ADAL" clId="{C5D971CD-BCB9-4850-A5BB-9BDA09C23894}" dt="2025-02-03T19:15:01.467" v="8404" actId="20577"/>
          <ac:spMkLst>
            <pc:docMk/>
            <pc:sldMk cId="3560836711" sldId="418"/>
            <ac:spMk id="5" creationId="{CAEBD490-11BF-A645-8F16-F6DCE4D0C183}"/>
          </ac:spMkLst>
        </pc:spChg>
        <pc:spChg chg="add mod">
          <ac:chgData name="Christoph Freytag" userId="ae3f86ce-970e-450f-8a60-dd7675dbe277" providerId="ADAL" clId="{C5D971CD-BCB9-4850-A5BB-9BDA09C23894}" dt="2025-02-02T17:46:52.074" v="418" actId="3626"/>
          <ac:spMkLst>
            <pc:docMk/>
            <pc:sldMk cId="3560836711" sldId="418"/>
            <ac:spMk id="14" creationId="{0078CF63-4DB6-5354-BB7C-14752F577011}"/>
          </ac:spMkLst>
        </pc:spChg>
        <pc:spChg chg="add mod">
          <ac:chgData name="Christoph Freytag" userId="ae3f86ce-970e-450f-8a60-dd7675dbe277" providerId="ADAL" clId="{C5D971CD-BCB9-4850-A5BB-9BDA09C23894}" dt="2025-02-02T17:46:50.005" v="417" actId="3626"/>
          <ac:spMkLst>
            <pc:docMk/>
            <pc:sldMk cId="3560836711" sldId="418"/>
            <ac:spMk id="16" creationId="{7EEADF0C-15F8-6C5F-044F-00852E84B1A0}"/>
          </ac:spMkLst>
        </pc:spChg>
        <pc:spChg chg="add mod">
          <ac:chgData name="Christoph Freytag" userId="ae3f86ce-970e-450f-8a60-dd7675dbe277" providerId="ADAL" clId="{C5D971CD-BCB9-4850-A5BB-9BDA09C23894}" dt="2025-02-02T17:46:48.315" v="416" actId="3626"/>
          <ac:spMkLst>
            <pc:docMk/>
            <pc:sldMk cId="3560836711" sldId="418"/>
            <ac:spMk id="17" creationId="{88C6DFDD-6EEF-2C0A-B86C-B674D964526F}"/>
          </ac:spMkLst>
        </pc:spChg>
        <pc:spChg chg="add mod">
          <ac:chgData name="Christoph Freytag" userId="ae3f86ce-970e-450f-8a60-dd7675dbe277" providerId="ADAL" clId="{C5D971CD-BCB9-4850-A5BB-9BDA09C23894}" dt="2025-02-02T17:46:46.077" v="415" actId="3626"/>
          <ac:spMkLst>
            <pc:docMk/>
            <pc:sldMk cId="3560836711" sldId="418"/>
            <ac:spMk id="18" creationId="{677EDD5D-5A47-FF77-3FBE-B6B4DFDDFB36}"/>
          </ac:spMkLst>
        </pc:spChg>
        <pc:spChg chg="add mod">
          <ac:chgData name="Christoph Freytag" userId="ae3f86ce-970e-450f-8a60-dd7675dbe277" providerId="ADAL" clId="{C5D971CD-BCB9-4850-A5BB-9BDA09C23894}" dt="2025-02-02T17:46:43.039" v="414" actId="3626"/>
          <ac:spMkLst>
            <pc:docMk/>
            <pc:sldMk cId="3560836711" sldId="418"/>
            <ac:spMk id="19" creationId="{5ACE6B1F-8EC0-68D5-B653-7F9B97C190BB}"/>
          </ac:spMkLst>
        </pc:spChg>
        <pc:spChg chg="add mod">
          <ac:chgData name="Christoph Freytag" userId="ae3f86ce-970e-450f-8a60-dd7675dbe277" providerId="ADAL" clId="{C5D971CD-BCB9-4850-A5BB-9BDA09C23894}" dt="2025-02-02T17:46:41.247" v="413" actId="3626"/>
          <ac:spMkLst>
            <pc:docMk/>
            <pc:sldMk cId="3560836711" sldId="418"/>
            <ac:spMk id="20" creationId="{B920D690-65A9-FA8D-2438-33C8B26DDDF8}"/>
          </ac:spMkLst>
        </pc:spChg>
        <pc:picChg chg="add mod">
          <ac:chgData name="Christoph Freytag" userId="ae3f86ce-970e-450f-8a60-dd7675dbe277" providerId="ADAL" clId="{C5D971CD-BCB9-4850-A5BB-9BDA09C23894}" dt="2025-02-02T17:44:54.880" v="390"/>
          <ac:picMkLst>
            <pc:docMk/>
            <pc:sldMk cId="3560836711" sldId="418"/>
            <ac:picMk id="10" creationId="{0F63D096-CF39-44AB-0ED7-F29C8A9CC851}"/>
          </ac:picMkLst>
        </pc:picChg>
        <pc:picChg chg="add mod">
          <ac:chgData name="Christoph Freytag" userId="ae3f86ce-970e-450f-8a60-dd7675dbe277" providerId="ADAL" clId="{C5D971CD-BCB9-4850-A5BB-9BDA09C23894}" dt="2025-02-02T17:44:54.880" v="390"/>
          <ac:picMkLst>
            <pc:docMk/>
            <pc:sldMk cId="3560836711" sldId="418"/>
            <ac:picMk id="21" creationId="{AF26D929-10D7-D43E-756B-F3A75391CF30}"/>
          </ac:picMkLst>
        </pc:picChg>
        <pc:cxnChg chg="add mod">
          <ac:chgData name="Christoph Freytag" userId="ae3f86ce-970e-450f-8a60-dd7675dbe277" providerId="ADAL" clId="{C5D971CD-BCB9-4850-A5BB-9BDA09C23894}" dt="2025-02-02T17:44:54.880" v="390"/>
          <ac:cxnSpMkLst>
            <pc:docMk/>
            <pc:sldMk cId="3560836711" sldId="418"/>
            <ac:cxnSpMk id="12" creationId="{EB2474F0-B0A6-EEC6-687E-2CDFA420CB09}"/>
          </ac:cxnSpMkLst>
        </pc:cxnChg>
      </pc:sldChg>
      <pc:sldChg chg="addSp delSp modSp mod">
        <pc:chgData name="Christoph Freytag" userId="ae3f86ce-970e-450f-8a60-dd7675dbe277" providerId="ADAL" clId="{C5D971CD-BCB9-4850-A5BB-9BDA09C23894}" dt="2025-02-03T19:15:08.662" v="8409" actId="113"/>
        <pc:sldMkLst>
          <pc:docMk/>
          <pc:sldMk cId="2203243213" sldId="419"/>
        </pc:sldMkLst>
        <pc:spChg chg="mod">
          <ac:chgData name="Christoph Freytag" userId="ae3f86ce-970e-450f-8a60-dd7675dbe277" providerId="ADAL" clId="{C5D971CD-BCB9-4850-A5BB-9BDA09C23894}" dt="2025-02-03T19:15:08.662" v="8409" actId="113"/>
          <ac:spMkLst>
            <pc:docMk/>
            <pc:sldMk cId="2203243213" sldId="419"/>
            <ac:spMk id="5" creationId="{E473300A-4813-3D4B-4112-683F1B01DB46}"/>
          </ac:spMkLst>
        </pc:spChg>
        <pc:spChg chg="add mod">
          <ac:chgData name="Christoph Freytag" userId="ae3f86ce-970e-450f-8a60-dd7675dbe277" providerId="ADAL" clId="{C5D971CD-BCB9-4850-A5BB-9BDA09C23894}" dt="2025-02-02T17:46:24.063" v="408" actId="3626"/>
          <ac:spMkLst>
            <pc:docMk/>
            <pc:sldMk cId="2203243213" sldId="419"/>
            <ac:spMk id="14" creationId="{C2EA33C4-CFD5-33FE-2A62-17A0339BFA24}"/>
          </ac:spMkLst>
        </pc:spChg>
        <pc:spChg chg="add mod">
          <ac:chgData name="Christoph Freytag" userId="ae3f86ce-970e-450f-8a60-dd7675dbe277" providerId="ADAL" clId="{C5D971CD-BCB9-4850-A5BB-9BDA09C23894}" dt="2025-02-02T17:46:28.585" v="409" actId="3626"/>
          <ac:spMkLst>
            <pc:docMk/>
            <pc:sldMk cId="2203243213" sldId="419"/>
            <ac:spMk id="16" creationId="{D5C0EA7F-88E7-235D-E812-B780B54054D0}"/>
          </ac:spMkLst>
        </pc:spChg>
        <pc:spChg chg="add mod">
          <ac:chgData name="Christoph Freytag" userId="ae3f86ce-970e-450f-8a60-dd7675dbe277" providerId="ADAL" clId="{C5D971CD-BCB9-4850-A5BB-9BDA09C23894}" dt="2025-02-02T17:46:31.067" v="410" actId="3626"/>
          <ac:spMkLst>
            <pc:docMk/>
            <pc:sldMk cId="2203243213" sldId="419"/>
            <ac:spMk id="17" creationId="{04308078-C55B-E9EA-4BBE-69BF2ED91159}"/>
          </ac:spMkLst>
        </pc:spChg>
        <pc:spChg chg="add mod">
          <ac:chgData name="Christoph Freytag" userId="ae3f86ce-970e-450f-8a60-dd7675dbe277" providerId="ADAL" clId="{C5D971CD-BCB9-4850-A5BB-9BDA09C23894}" dt="2025-02-02T17:46:33.482" v="411" actId="3626"/>
          <ac:spMkLst>
            <pc:docMk/>
            <pc:sldMk cId="2203243213" sldId="419"/>
            <ac:spMk id="18" creationId="{4E240B13-4C9E-F823-4AEA-36D7017861C6}"/>
          </ac:spMkLst>
        </pc:spChg>
        <pc:spChg chg="add mod">
          <ac:chgData name="Christoph Freytag" userId="ae3f86ce-970e-450f-8a60-dd7675dbe277" providerId="ADAL" clId="{C5D971CD-BCB9-4850-A5BB-9BDA09C23894}" dt="2025-02-02T17:46:35.942" v="412" actId="3626"/>
          <ac:spMkLst>
            <pc:docMk/>
            <pc:sldMk cId="2203243213" sldId="419"/>
            <ac:spMk id="19" creationId="{A9CD2F07-D788-F8BE-F798-605CB7E464F8}"/>
          </ac:spMkLst>
        </pc:spChg>
        <pc:spChg chg="add mod">
          <ac:chgData name="Christoph Freytag" userId="ae3f86ce-970e-450f-8a60-dd7675dbe277" providerId="ADAL" clId="{C5D971CD-BCB9-4850-A5BB-9BDA09C23894}" dt="2025-02-02T17:46:18.571" v="407" actId="3626"/>
          <ac:spMkLst>
            <pc:docMk/>
            <pc:sldMk cId="2203243213" sldId="419"/>
            <ac:spMk id="20" creationId="{7C7CB1F8-E9AB-937E-95D2-E9A558BFFBF9}"/>
          </ac:spMkLst>
        </pc:spChg>
        <pc:picChg chg="add mod">
          <ac:chgData name="Christoph Freytag" userId="ae3f86ce-970e-450f-8a60-dd7675dbe277" providerId="ADAL" clId="{C5D971CD-BCB9-4850-A5BB-9BDA09C23894}" dt="2025-02-02T17:44:58.624" v="392"/>
          <ac:picMkLst>
            <pc:docMk/>
            <pc:sldMk cId="2203243213" sldId="419"/>
            <ac:picMk id="11" creationId="{AECC0375-D1BE-3053-4DCB-D947751C768C}"/>
          </ac:picMkLst>
        </pc:picChg>
        <pc:picChg chg="add mod">
          <ac:chgData name="Christoph Freytag" userId="ae3f86ce-970e-450f-8a60-dd7675dbe277" providerId="ADAL" clId="{C5D971CD-BCB9-4850-A5BB-9BDA09C23894}" dt="2025-02-02T17:44:58.624" v="392"/>
          <ac:picMkLst>
            <pc:docMk/>
            <pc:sldMk cId="2203243213" sldId="419"/>
            <ac:picMk id="21" creationId="{9786425A-9C3F-E24F-70B0-F6765E06C6B6}"/>
          </ac:picMkLst>
        </pc:picChg>
        <pc:cxnChg chg="add mod">
          <ac:chgData name="Christoph Freytag" userId="ae3f86ce-970e-450f-8a60-dd7675dbe277" providerId="ADAL" clId="{C5D971CD-BCB9-4850-A5BB-9BDA09C23894}" dt="2025-02-02T17:44:58.624" v="392"/>
          <ac:cxnSpMkLst>
            <pc:docMk/>
            <pc:sldMk cId="2203243213" sldId="419"/>
            <ac:cxnSpMk id="12" creationId="{37019084-389C-7D2D-4DF9-76EACFE6D63F}"/>
          </ac:cxnSpMkLst>
        </pc:cxnChg>
      </pc:sldChg>
      <pc:sldChg chg="addSp modSp mod modTransition">
        <pc:chgData name="Christoph Freytag" userId="ae3f86ce-970e-450f-8a60-dd7675dbe277" providerId="ADAL" clId="{C5D971CD-BCB9-4850-A5BB-9BDA09C23894}" dt="2025-02-03T20:06:13.402" v="8714" actId="20577"/>
        <pc:sldMkLst>
          <pc:docMk/>
          <pc:sldMk cId="916589363" sldId="420"/>
        </pc:sldMkLst>
        <pc:spChg chg="add mod">
          <ac:chgData name="Christoph Freytag" userId="ae3f86ce-970e-450f-8a60-dd7675dbe277" providerId="ADAL" clId="{C5D971CD-BCB9-4850-A5BB-9BDA09C23894}" dt="2025-02-03T19:34:38.763" v="8668" actId="1076"/>
          <ac:spMkLst>
            <pc:docMk/>
            <pc:sldMk cId="916589363" sldId="420"/>
            <ac:spMk id="2" creationId="{45887C11-1741-0FB6-31D4-6212F6428A56}"/>
          </ac:spMkLst>
        </pc:spChg>
        <pc:spChg chg="add mod">
          <ac:chgData name="Christoph Freytag" userId="ae3f86ce-970e-450f-8a60-dd7675dbe277" providerId="ADAL" clId="{C5D971CD-BCB9-4850-A5BB-9BDA09C23894}" dt="2025-02-03T20:06:13.402" v="8714" actId="20577"/>
          <ac:spMkLst>
            <pc:docMk/>
            <pc:sldMk cId="916589363" sldId="420"/>
            <ac:spMk id="6" creationId="{9CF8A831-1EC3-4741-E8C2-C47BFE049518}"/>
          </ac:spMkLst>
        </pc:spChg>
      </pc:sldChg>
      <pc:sldChg chg="addSp delSp modSp mod">
        <pc:chgData name="Christoph Freytag" userId="ae3f86ce-970e-450f-8a60-dd7675dbe277" providerId="ADAL" clId="{C5D971CD-BCB9-4850-A5BB-9BDA09C23894}" dt="2025-02-03T19:28:53.343" v="8587" actId="478"/>
        <pc:sldMkLst>
          <pc:docMk/>
          <pc:sldMk cId="1959475822" sldId="421"/>
        </pc:sldMkLst>
        <pc:spChg chg="add mod">
          <ac:chgData name="Christoph Freytag" userId="ae3f86ce-970e-450f-8a60-dd7675dbe277" providerId="ADAL" clId="{C5D971CD-BCB9-4850-A5BB-9BDA09C23894}" dt="2025-02-03T19:28:50.422" v="8586" actId="1076"/>
          <ac:spMkLst>
            <pc:docMk/>
            <pc:sldMk cId="1959475822" sldId="421"/>
            <ac:spMk id="6" creationId="{47161730-394C-5EDD-E2B1-78076CBAC810}"/>
          </ac:spMkLst>
        </pc:spChg>
      </pc:sldChg>
      <pc:sldChg chg="addSp delSp modSp mod">
        <pc:chgData name="Christoph Freytag" userId="ae3f86ce-970e-450f-8a60-dd7675dbe277" providerId="ADAL" clId="{C5D971CD-BCB9-4850-A5BB-9BDA09C23894}" dt="2025-02-03T19:28:55.774" v="8589" actId="478"/>
        <pc:sldMkLst>
          <pc:docMk/>
          <pc:sldMk cId="129241490" sldId="422"/>
        </pc:sldMkLst>
        <pc:spChg chg="add mod">
          <ac:chgData name="Christoph Freytag" userId="ae3f86ce-970e-450f-8a60-dd7675dbe277" providerId="ADAL" clId="{C5D971CD-BCB9-4850-A5BB-9BDA09C23894}" dt="2025-02-03T19:28:54.631" v="8588"/>
          <ac:spMkLst>
            <pc:docMk/>
            <pc:sldMk cId="129241490" sldId="422"/>
            <ac:spMk id="6" creationId="{A0DB01F9-35B4-AA30-E3D7-E86A57AA9011}"/>
          </ac:spMkLst>
        </pc:spChg>
      </pc:sldChg>
      <pc:sldChg chg="addSp delSp modSp mod">
        <pc:chgData name="Christoph Freytag" userId="ae3f86ce-970e-450f-8a60-dd7675dbe277" providerId="ADAL" clId="{C5D971CD-BCB9-4850-A5BB-9BDA09C23894}" dt="2025-02-03T19:28:57.834" v="8591" actId="478"/>
        <pc:sldMkLst>
          <pc:docMk/>
          <pc:sldMk cId="626917699" sldId="423"/>
        </pc:sldMkLst>
        <pc:spChg chg="add mod">
          <ac:chgData name="Christoph Freytag" userId="ae3f86ce-970e-450f-8a60-dd7675dbe277" providerId="ADAL" clId="{C5D971CD-BCB9-4850-A5BB-9BDA09C23894}" dt="2025-02-03T19:28:56.716" v="8590"/>
          <ac:spMkLst>
            <pc:docMk/>
            <pc:sldMk cId="626917699" sldId="423"/>
            <ac:spMk id="6" creationId="{76BDFB65-9B6A-B744-B543-3A1305663BE3}"/>
          </ac:spMkLst>
        </pc:spChg>
      </pc:sldChg>
      <pc:sldChg chg="addSp delSp modSp mod">
        <pc:chgData name="Christoph Freytag" userId="ae3f86ce-970e-450f-8a60-dd7675dbe277" providerId="ADAL" clId="{C5D971CD-BCB9-4850-A5BB-9BDA09C23894}" dt="2025-02-03T19:28:59.892" v="8593" actId="478"/>
        <pc:sldMkLst>
          <pc:docMk/>
          <pc:sldMk cId="696817790" sldId="424"/>
        </pc:sldMkLst>
        <pc:spChg chg="add mod">
          <ac:chgData name="Christoph Freytag" userId="ae3f86ce-970e-450f-8a60-dd7675dbe277" providerId="ADAL" clId="{C5D971CD-BCB9-4850-A5BB-9BDA09C23894}" dt="2025-02-03T19:28:58.841" v="8592"/>
          <ac:spMkLst>
            <pc:docMk/>
            <pc:sldMk cId="696817790" sldId="424"/>
            <ac:spMk id="6" creationId="{28335CA9-29D0-38B6-82F5-1B354833130D}"/>
          </ac:spMkLst>
        </pc:spChg>
      </pc:sldChg>
      <pc:sldChg chg="addSp delSp modSp mod">
        <pc:chgData name="Christoph Freytag" userId="ae3f86ce-970e-450f-8a60-dd7675dbe277" providerId="ADAL" clId="{C5D971CD-BCB9-4850-A5BB-9BDA09C23894}" dt="2025-02-03T19:29:02.052" v="8595" actId="478"/>
        <pc:sldMkLst>
          <pc:docMk/>
          <pc:sldMk cId="451576775" sldId="425"/>
        </pc:sldMkLst>
        <pc:spChg chg="add mod">
          <ac:chgData name="Christoph Freytag" userId="ae3f86ce-970e-450f-8a60-dd7675dbe277" providerId="ADAL" clId="{C5D971CD-BCB9-4850-A5BB-9BDA09C23894}" dt="2025-02-03T19:29:01.037" v="8594"/>
          <ac:spMkLst>
            <pc:docMk/>
            <pc:sldMk cId="451576775" sldId="425"/>
            <ac:spMk id="6" creationId="{C7524CF4-C495-4A3D-CAB6-4C63F2960E59}"/>
          </ac:spMkLst>
        </pc:spChg>
      </pc:sldChg>
      <pc:sldChg chg="addSp modSp mod">
        <pc:chgData name="Christoph Freytag" userId="ae3f86ce-970e-450f-8a60-dd7675dbe277" providerId="ADAL" clId="{C5D971CD-BCB9-4850-A5BB-9BDA09C23894}" dt="2025-02-03T20:09:35.870" v="8720"/>
        <pc:sldMkLst>
          <pc:docMk/>
          <pc:sldMk cId="1534784405" sldId="428"/>
        </pc:sldMkLst>
        <pc:spChg chg="mod">
          <ac:chgData name="Christoph Freytag" userId="ae3f86ce-970e-450f-8a60-dd7675dbe277" providerId="ADAL" clId="{C5D971CD-BCB9-4850-A5BB-9BDA09C23894}" dt="2025-02-03T19:16:48.941" v="8440" actId="113"/>
          <ac:spMkLst>
            <pc:docMk/>
            <pc:sldMk cId="1534784405" sldId="428"/>
            <ac:spMk id="5" creationId="{CAE8915A-E08A-0F2D-0B95-0B9C58152CD6}"/>
          </ac:spMkLst>
        </pc:spChg>
        <pc:spChg chg="add mod">
          <ac:chgData name="Christoph Freytag" userId="ae3f86ce-970e-450f-8a60-dd7675dbe277" providerId="ADAL" clId="{C5D971CD-BCB9-4850-A5BB-9BDA09C23894}" dt="2025-02-03T20:09:35.870" v="8720"/>
          <ac:spMkLst>
            <pc:docMk/>
            <pc:sldMk cId="1534784405" sldId="428"/>
            <ac:spMk id="12" creationId="{6B1997B6-58EF-D1EA-560E-6BF0B5A49C44}"/>
          </ac:spMkLst>
        </pc:spChg>
      </pc:sldChg>
      <pc:sldChg chg="modSp mod">
        <pc:chgData name="Christoph Freytag" userId="ae3f86ce-970e-450f-8a60-dd7675dbe277" providerId="ADAL" clId="{C5D971CD-BCB9-4850-A5BB-9BDA09C23894}" dt="2025-02-03T19:16:52.296" v="8441" actId="113"/>
        <pc:sldMkLst>
          <pc:docMk/>
          <pc:sldMk cId="85229348" sldId="429"/>
        </pc:sldMkLst>
        <pc:spChg chg="mod">
          <ac:chgData name="Christoph Freytag" userId="ae3f86ce-970e-450f-8a60-dd7675dbe277" providerId="ADAL" clId="{C5D971CD-BCB9-4850-A5BB-9BDA09C23894}" dt="2025-02-03T19:16:52.296" v="8441" actId="113"/>
          <ac:spMkLst>
            <pc:docMk/>
            <pc:sldMk cId="85229348" sldId="429"/>
            <ac:spMk id="5" creationId="{59DDF782-30A1-8B72-C8AE-2237CD78E8D2}"/>
          </ac:spMkLst>
        </pc:spChg>
      </pc:sldChg>
      <pc:sldChg chg="modSp mod">
        <pc:chgData name="Christoph Freytag" userId="ae3f86ce-970e-450f-8a60-dd7675dbe277" providerId="ADAL" clId="{C5D971CD-BCB9-4850-A5BB-9BDA09C23894}" dt="2025-02-03T19:16:54.222" v="8442" actId="113"/>
        <pc:sldMkLst>
          <pc:docMk/>
          <pc:sldMk cId="622777697" sldId="430"/>
        </pc:sldMkLst>
        <pc:spChg chg="mod">
          <ac:chgData name="Christoph Freytag" userId="ae3f86ce-970e-450f-8a60-dd7675dbe277" providerId="ADAL" clId="{C5D971CD-BCB9-4850-A5BB-9BDA09C23894}" dt="2025-02-03T19:16:54.222" v="8442" actId="113"/>
          <ac:spMkLst>
            <pc:docMk/>
            <pc:sldMk cId="622777697" sldId="430"/>
            <ac:spMk id="5" creationId="{9A69005B-4C19-2850-1E74-6BB2A8B50ECF}"/>
          </ac:spMkLst>
        </pc:spChg>
      </pc:sldChg>
      <pc:sldChg chg="modSp mod">
        <pc:chgData name="Christoph Freytag" userId="ae3f86ce-970e-450f-8a60-dd7675dbe277" providerId="ADAL" clId="{C5D971CD-BCB9-4850-A5BB-9BDA09C23894}" dt="2025-02-03T19:16:56.286" v="8443" actId="113"/>
        <pc:sldMkLst>
          <pc:docMk/>
          <pc:sldMk cId="3045542621" sldId="431"/>
        </pc:sldMkLst>
        <pc:spChg chg="mod">
          <ac:chgData name="Christoph Freytag" userId="ae3f86ce-970e-450f-8a60-dd7675dbe277" providerId="ADAL" clId="{C5D971CD-BCB9-4850-A5BB-9BDA09C23894}" dt="2025-02-03T19:16:56.286" v="8443" actId="113"/>
          <ac:spMkLst>
            <pc:docMk/>
            <pc:sldMk cId="3045542621" sldId="431"/>
            <ac:spMk id="5" creationId="{9146BC46-337F-B9B2-877F-7E7628FAC2F1}"/>
          </ac:spMkLst>
        </pc:spChg>
      </pc:sldChg>
      <pc:sldChg chg="addSp delSp modSp mod">
        <pc:chgData name="Christoph Freytag" userId="ae3f86ce-970e-450f-8a60-dd7675dbe277" providerId="ADAL" clId="{C5D971CD-BCB9-4850-A5BB-9BDA09C23894}" dt="2025-02-03T20:07:38.680" v="8716" actId="478"/>
        <pc:sldMkLst>
          <pc:docMk/>
          <pc:sldMk cId="3864066679" sldId="432"/>
        </pc:sldMkLst>
      </pc:sldChg>
      <pc:sldChg chg="addSp modSp mod">
        <pc:chgData name="Christoph Freytag" userId="ae3f86ce-970e-450f-8a60-dd7675dbe277" providerId="ADAL" clId="{C5D971CD-BCB9-4850-A5BB-9BDA09C23894}" dt="2025-02-03T19:40:10.881" v="8692"/>
        <pc:sldMkLst>
          <pc:docMk/>
          <pc:sldMk cId="2848979087" sldId="435"/>
        </pc:sldMkLst>
        <pc:spChg chg="mod">
          <ac:chgData name="Christoph Freytag" userId="ae3f86ce-970e-450f-8a60-dd7675dbe277" providerId="ADAL" clId="{C5D971CD-BCB9-4850-A5BB-9BDA09C23894}" dt="2025-02-03T19:15:39.024" v="8412" actId="20577"/>
          <ac:spMkLst>
            <pc:docMk/>
            <pc:sldMk cId="2848979087" sldId="435"/>
            <ac:spMk id="5" creationId="{C33F41D6-8809-DA38-F81E-A52E61762500}"/>
          </ac:spMkLst>
        </pc:spChg>
        <pc:spChg chg="add mod">
          <ac:chgData name="Christoph Freytag" userId="ae3f86ce-970e-450f-8a60-dd7675dbe277" providerId="ADAL" clId="{C5D971CD-BCB9-4850-A5BB-9BDA09C23894}" dt="2025-02-03T19:40:10.881" v="8692"/>
          <ac:spMkLst>
            <pc:docMk/>
            <pc:sldMk cId="2848979087" sldId="435"/>
            <ac:spMk id="17" creationId="{7FE524AC-42A1-1BAA-8CB4-606AD524398F}"/>
          </ac:spMkLst>
        </pc:spChg>
      </pc:sldChg>
      <pc:sldChg chg="modSp mod">
        <pc:chgData name="Christoph Freytag" userId="ae3f86ce-970e-450f-8a60-dd7675dbe277" providerId="ADAL" clId="{C5D971CD-BCB9-4850-A5BB-9BDA09C23894}" dt="2025-02-03T19:15:53.590" v="8421" actId="20577"/>
        <pc:sldMkLst>
          <pc:docMk/>
          <pc:sldMk cId="2463623047" sldId="436"/>
        </pc:sldMkLst>
        <pc:spChg chg="mod">
          <ac:chgData name="Christoph Freytag" userId="ae3f86ce-970e-450f-8a60-dd7675dbe277" providerId="ADAL" clId="{C5D971CD-BCB9-4850-A5BB-9BDA09C23894}" dt="2025-02-03T19:15:53.590" v="8421" actId="20577"/>
          <ac:spMkLst>
            <pc:docMk/>
            <pc:sldMk cId="2463623047" sldId="436"/>
            <ac:spMk id="17" creationId="{1262816B-CE90-E8C6-E01A-CC8005A5AF87}"/>
          </ac:spMkLst>
        </pc:spChg>
      </pc:sldChg>
      <pc:sldChg chg="modSp mod">
        <pc:chgData name="Christoph Freytag" userId="ae3f86ce-970e-450f-8a60-dd7675dbe277" providerId="ADAL" clId="{C5D971CD-BCB9-4850-A5BB-9BDA09C23894}" dt="2025-02-03T19:15:48.374" v="8418" actId="20577"/>
        <pc:sldMkLst>
          <pc:docMk/>
          <pc:sldMk cId="1407303119" sldId="437"/>
        </pc:sldMkLst>
        <pc:spChg chg="mod">
          <ac:chgData name="Christoph Freytag" userId="ae3f86ce-970e-450f-8a60-dd7675dbe277" providerId="ADAL" clId="{C5D971CD-BCB9-4850-A5BB-9BDA09C23894}" dt="2025-02-03T19:15:48.374" v="8418" actId="20577"/>
          <ac:spMkLst>
            <pc:docMk/>
            <pc:sldMk cId="1407303119" sldId="437"/>
            <ac:spMk id="17" creationId="{018C01FC-E57A-251A-3860-7FEBF60D392B}"/>
          </ac:spMkLst>
        </pc:spChg>
      </pc:sldChg>
      <pc:sldChg chg="modSp mod">
        <pc:chgData name="Christoph Freytag" userId="ae3f86ce-970e-450f-8a60-dd7675dbe277" providerId="ADAL" clId="{C5D971CD-BCB9-4850-A5BB-9BDA09C23894}" dt="2025-02-03T19:15:43.432" v="8415" actId="20577"/>
        <pc:sldMkLst>
          <pc:docMk/>
          <pc:sldMk cId="2866487349" sldId="438"/>
        </pc:sldMkLst>
        <pc:spChg chg="mod">
          <ac:chgData name="Christoph Freytag" userId="ae3f86ce-970e-450f-8a60-dd7675dbe277" providerId="ADAL" clId="{C5D971CD-BCB9-4850-A5BB-9BDA09C23894}" dt="2025-02-03T19:15:43.432" v="8415" actId="20577"/>
          <ac:spMkLst>
            <pc:docMk/>
            <pc:sldMk cId="2866487349" sldId="438"/>
            <ac:spMk id="18" creationId="{B4AE2C48-2326-3A5E-4745-BD6D0BBD1887}"/>
          </ac:spMkLst>
        </pc:spChg>
      </pc:sldChg>
      <pc:sldChg chg="addSp modSp mod">
        <pc:chgData name="Christoph Freytag" userId="ae3f86ce-970e-450f-8a60-dd7675dbe277" providerId="ADAL" clId="{C5D971CD-BCB9-4850-A5BB-9BDA09C23894}" dt="2025-02-03T19:40:15.112" v="8693"/>
        <pc:sldMkLst>
          <pc:docMk/>
          <pc:sldMk cId="154670899" sldId="439"/>
        </pc:sldMkLst>
        <pc:spChg chg="add mod">
          <ac:chgData name="Christoph Freytag" userId="ae3f86ce-970e-450f-8a60-dd7675dbe277" providerId="ADAL" clId="{C5D971CD-BCB9-4850-A5BB-9BDA09C23894}" dt="2025-02-03T19:40:15.112" v="8693"/>
          <ac:spMkLst>
            <pc:docMk/>
            <pc:sldMk cId="154670899" sldId="439"/>
            <ac:spMk id="10" creationId="{AF9F4397-F041-E0FD-9EB3-54D44AC89B64}"/>
          </ac:spMkLst>
        </pc:spChg>
        <pc:spChg chg="mod">
          <ac:chgData name="Christoph Freytag" userId="ae3f86ce-970e-450f-8a60-dd7675dbe277" providerId="ADAL" clId="{C5D971CD-BCB9-4850-A5BB-9BDA09C23894}" dt="2025-02-03T19:15:58.610" v="8424" actId="20577"/>
          <ac:spMkLst>
            <pc:docMk/>
            <pc:sldMk cId="154670899" sldId="439"/>
            <ac:spMk id="17" creationId="{1E3D550D-ED62-D77F-6C65-2B7A05AB3200}"/>
          </ac:spMkLst>
        </pc:spChg>
      </pc:sldChg>
      <pc:sldChg chg="modSp mod">
        <pc:chgData name="Christoph Freytag" userId="ae3f86ce-970e-450f-8a60-dd7675dbe277" providerId="ADAL" clId="{C5D971CD-BCB9-4850-A5BB-9BDA09C23894}" dt="2025-02-03T19:16:03.293" v="8427" actId="20577"/>
        <pc:sldMkLst>
          <pc:docMk/>
          <pc:sldMk cId="3652409309" sldId="440"/>
        </pc:sldMkLst>
        <pc:spChg chg="mod">
          <ac:chgData name="Christoph Freytag" userId="ae3f86ce-970e-450f-8a60-dd7675dbe277" providerId="ADAL" clId="{C5D971CD-BCB9-4850-A5BB-9BDA09C23894}" dt="2025-02-03T19:16:03.293" v="8427" actId="20577"/>
          <ac:spMkLst>
            <pc:docMk/>
            <pc:sldMk cId="3652409309" sldId="440"/>
            <ac:spMk id="17" creationId="{5A72EB52-D264-52E6-CBB2-FB76F22E511F}"/>
          </ac:spMkLst>
        </pc:spChg>
      </pc:sldChg>
      <pc:sldChg chg="modSp mod">
        <pc:chgData name="Christoph Freytag" userId="ae3f86ce-970e-450f-8a60-dd7675dbe277" providerId="ADAL" clId="{C5D971CD-BCB9-4850-A5BB-9BDA09C23894}" dt="2025-02-03T19:16:14.037" v="8433" actId="20577"/>
        <pc:sldMkLst>
          <pc:docMk/>
          <pc:sldMk cId="2101046655" sldId="441"/>
        </pc:sldMkLst>
        <pc:spChg chg="mod">
          <ac:chgData name="Christoph Freytag" userId="ae3f86ce-970e-450f-8a60-dd7675dbe277" providerId="ADAL" clId="{C5D971CD-BCB9-4850-A5BB-9BDA09C23894}" dt="2025-02-03T19:16:14.037" v="8433" actId="20577"/>
          <ac:spMkLst>
            <pc:docMk/>
            <pc:sldMk cId="2101046655" sldId="441"/>
            <ac:spMk id="17" creationId="{736014BF-F777-F980-D0CE-ECBB90B15F75}"/>
          </ac:spMkLst>
        </pc:spChg>
      </pc:sldChg>
      <pc:sldChg chg="modSp mod">
        <pc:chgData name="Christoph Freytag" userId="ae3f86ce-970e-450f-8a60-dd7675dbe277" providerId="ADAL" clId="{C5D971CD-BCB9-4850-A5BB-9BDA09C23894}" dt="2025-02-03T19:16:08.881" v="8430" actId="20577"/>
        <pc:sldMkLst>
          <pc:docMk/>
          <pc:sldMk cId="90962591" sldId="442"/>
        </pc:sldMkLst>
        <pc:spChg chg="mod">
          <ac:chgData name="Christoph Freytag" userId="ae3f86ce-970e-450f-8a60-dd7675dbe277" providerId="ADAL" clId="{C5D971CD-BCB9-4850-A5BB-9BDA09C23894}" dt="2025-02-03T19:16:08.881" v="8430" actId="20577"/>
          <ac:spMkLst>
            <pc:docMk/>
            <pc:sldMk cId="90962591" sldId="442"/>
            <ac:spMk id="17" creationId="{D058142C-D2EA-B9CF-7D0F-841376062362}"/>
          </ac:spMkLst>
        </pc:spChg>
      </pc:sldChg>
      <pc:sldChg chg="addSp delSp modSp mod">
        <pc:chgData name="Christoph Freytag" userId="ae3f86ce-970e-450f-8a60-dd7675dbe277" providerId="ADAL" clId="{C5D971CD-BCB9-4850-A5BB-9BDA09C23894}" dt="2025-02-03T20:09:11.999" v="8718" actId="478"/>
        <pc:sldMkLst>
          <pc:docMk/>
          <pc:sldMk cId="2175075797" sldId="443"/>
        </pc:sldMkLst>
      </pc:sldChg>
      <pc:sldChg chg="addSp modSp mod">
        <pc:chgData name="Christoph Freytag" userId="ae3f86ce-970e-450f-8a60-dd7675dbe277" providerId="ADAL" clId="{C5D971CD-BCB9-4850-A5BB-9BDA09C23894}" dt="2025-02-03T20:09:25.892" v="8719"/>
        <pc:sldMkLst>
          <pc:docMk/>
          <pc:sldMk cId="4042784166" sldId="447"/>
        </pc:sldMkLst>
        <pc:spChg chg="add mod">
          <ac:chgData name="Christoph Freytag" userId="ae3f86ce-970e-450f-8a60-dd7675dbe277" providerId="ADAL" clId="{C5D971CD-BCB9-4850-A5BB-9BDA09C23894}" dt="2025-02-03T20:09:25.892" v="8719"/>
          <ac:spMkLst>
            <pc:docMk/>
            <pc:sldMk cId="4042784166" sldId="447"/>
            <ac:spMk id="16" creationId="{A0D6E26B-2D9F-1AA7-1845-E5C7A632D896}"/>
          </ac:spMkLst>
        </pc:spChg>
        <pc:spChg chg="mod">
          <ac:chgData name="Christoph Freytag" userId="ae3f86ce-970e-450f-8a60-dd7675dbe277" providerId="ADAL" clId="{C5D971CD-BCB9-4850-A5BB-9BDA09C23894}" dt="2025-02-03T19:16:25.881" v="8435" actId="113"/>
          <ac:spMkLst>
            <pc:docMk/>
            <pc:sldMk cId="4042784166" sldId="447"/>
            <ac:spMk id="17" creationId="{0A226858-49D8-F7FC-7844-B6DFF5E62411}"/>
          </ac:spMkLst>
        </pc:spChg>
      </pc:sldChg>
      <pc:sldChg chg="modSp mod">
        <pc:chgData name="Christoph Freytag" userId="ae3f86ce-970e-450f-8a60-dd7675dbe277" providerId="ADAL" clId="{C5D971CD-BCB9-4850-A5BB-9BDA09C23894}" dt="2025-02-03T19:16:38.954" v="8437" actId="113"/>
        <pc:sldMkLst>
          <pc:docMk/>
          <pc:sldMk cId="2552363616" sldId="448"/>
        </pc:sldMkLst>
        <pc:spChg chg="mod">
          <ac:chgData name="Christoph Freytag" userId="ae3f86ce-970e-450f-8a60-dd7675dbe277" providerId="ADAL" clId="{C5D971CD-BCB9-4850-A5BB-9BDA09C23894}" dt="2025-02-03T19:16:38.954" v="8437" actId="113"/>
          <ac:spMkLst>
            <pc:docMk/>
            <pc:sldMk cId="2552363616" sldId="448"/>
            <ac:spMk id="17" creationId="{89AAAFAB-90B1-BFA8-6081-3D1D3A2EF03E}"/>
          </ac:spMkLst>
        </pc:spChg>
      </pc:sldChg>
      <pc:sldChg chg="modSp mod">
        <pc:chgData name="Christoph Freytag" userId="ae3f86ce-970e-450f-8a60-dd7675dbe277" providerId="ADAL" clId="{C5D971CD-BCB9-4850-A5BB-9BDA09C23894}" dt="2025-02-03T19:29:20.838" v="8596" actId="255"/>
        <pc:sldMkLst>
          <pc:docMk/>
          <pc:sldMk cId="4204286635" sldId="449"/>
        </pc:sldMkLst>
        <pc:spChg chg="mod">
          <ac:chgData name="Christoph Freytag" userId="ae3f86ce-970e-450f-8a60-dd7675dbe277" providerId="ADAL" clId="{C5D971CD-BCB9-4850-A5BB-9BDA09C23894}" dt="2025-02-03T19:29:20.838" v="8596" actId="255"/>
          <ac:spMkLst>
            <pc:docMk/>
            <pc:sldMk cId="4204286635" sldId="449"/>
            <ac:spMk id="16" creationId="{C02C3244-522F-4373-4D99-777A2FA88AD5}"/>
          </ac:spMkLst>
        </pc:spChg>
        <pc:spChg chg="mod">
          <ac:chgData name="Christoph Freytag" userId="ae3f86ce-970e-450f-8a60-dd7675dbe277" providerId="ADAL" clId="{C5D971CD-BCB9-4850-A5BB-9BDA09C23894}" dt="2025-02-03T19:16:42.632" v="8439" actId="113"/>
          <ac:spMkLst>
            <pc:docMk/>
            <pc:sldMk cId="4204286635" sldId="449"/>
            <ac:spMk id="17" creationId="{410524B2-16D5-4778-E1D2-8489B035AA17}"/>
          </ac:spMkLst>
        </pc:spChg>
      </pc:sldChg>
      <pc:sldChg chg="addSp modSp mod">
        <pc:chgData name="Christoph Freytag" userId="ae3f86ce-970e-450f-8a60-dd7675dbe277" providerId="ADAL" clId="{C5D971CD-BCB9-4850-A5BB-9BDA09C23894}" dt="2025-02-03T19:40:32.405" v="8694"/>
        <pc:sldMkLst>
          <pc:docMk/>
          <pc:sldMk cId="2450143814" sldId="453"/>
        </pc:sldMkLst>
        <pc:spChg chg="add mod">
          <ac:chgData name="Christoph Freytag" userId="ae3f86ce-970e-450f-8a60-dd7675dbe277" providerId="ADAL" clId="{C5D971CD-BCB9-4850-A5BB-9BDA09C23894}" dt="2025-02-03T19:40:32.405" v="8694"/>
          <ac:spMkLst>
            <pc:docMk/>
            <pc:sldMk cId="2450143814" sldId="453"/>
            <ac:spMk id="12" creationId="{6F2D3E4A-7F7A-C691-3EDF-31FFD3E34B49}"/>
          </ac:spMkLst>
        </pc:spChg>
        <pc:spChg chg="mod">
          <ac:chgData name="Christoph Freytag" userId="ae3f86ce-970e-450f-8a60-dd7675dbe277" providerId="ADAL" clId="{C5D971CD-BCB9-4850-A5BB-9BDA09C23894}" dt="2025-02-02T18:54:46.155" v="1008"/>
          <ac:spMkLst>
            <pc:docMk/>
            <pc:sldMk cId="2450143814" sldId="453"/>
            <ac:spMk id="26" creationId="{0DA1CC6A-17B7-7B5C-4128-60580510DD30}"/>
          </ac:spMkLst>
        </pc:spChg>
      </pc:sldChg>
      <pc:sldChg chg="addSp modSp">
        <pc:chgData name="Christoph Freytag" userId="ae3f86ce-970e-450f-8a60-dd7675dbe277" providerId="ADAL" clId="{C5D971CD-BCB9-4850-A5BB-9BDA09C23894}" dt="2025-02-03T19:40:35.619" v="8695"/>
        <pc:sldMkLst>
          <pc:docMk/>
          <pc:sldMk cId="2854302321" sldId="457"/>
        </pc:sldMkLst>
        <pc:spChg chg="add mod">
          <ac:chgData name="Christoph Freytag" userId="ae3f86ce-970e-450f-8a60-dd7675dbe277" providerId="ADAL" clId="{C5D971CD-BCB9-4850-A5BB-9BDA09C23894}" dt="2025-02-03T19:40:35.619" v="8695"/>
          <ac:spMkLst>
            <pc:docMk/>
            <pc:sldMk cId="2854302321" sldId="457"/>
            <ac:spMk id="7" creationId="{A7B69BA4-C236-40BE-0C18-B39C5B2691B9}"/>
          </ac:spMkLst>
        </pc:spChg>
      </pc:sldChg>
      <pc:sldChg chg="addSp modSp mod">
        <pc:chgData name="Christoph Freytag" userId="ae3f86ce-970e-450f-8a60-dd7675dbe277" providerId="ADAL" clId="{C5D971CD-BCB9-4850-A5BB-9BDA09C23894}" dt="2025-02-03T20:09:53.042" v="8721"/>
        <pc:sldMkLst>
          <pc:docMk/>
          <pc:sldMk cId="3484795573" sldId="466"/>
        </pc:sldMkLst>
        <pc:spChg chg="add mod">
          <ac:chgData name="Christoph Freytag" userId="ae3f86ce-970e-450f-8a60-dd7675dbe277" providerId="ADAL" clId="{C5D971CD-BCB9-4850-A5BB-9BDA09C23894}" dt="2025-02-03T20:09:53.042" v="8721"/>
          <ac:spMkLst>
            <pc:docMk/>
            <pc:sldMk cId="3484795573" sldId="466"/>
            <ac:spMk id="10" creationId="{5524DED4-AB5A-2CB7-47D5-6BD14BC35571}"/>
          </ac:spMkLst>
        </pc:spChg>
        <pc:spChg chg="mod">
          <ac:chgData name="Christoph Freytag" userId="ae3f86ce-970e-450f-8a60-dd7675dbe277" providerId="ADAL" clId="{C5D971CD-BCB9-4850-A5BB-9BDA09C23894}" dt="2025-02-03T19:17:22.710" v="8445" actId="113"/>
          <ac:spMkLst>
            <pc:docMk/>
            <pc:sldMk cId="3484795573" sldId="466"/>
            <ac:spMk id="26" creationId="{D93F586A-B8B7-4C45-5910-6AA9487D65E0}"/>
          </ac:spMkLst>
        </pc:spChg>
      </pc:sldChg>
      <pc:sldChg chg="modSp mod">
        <pc:chgData name="Christoph Freytag" userId="ae3f86ce-970e-450f-8a60-dd7675dbe277" providerId="ADAL" clId="{C5D971CD-BCB9-4850-A5BB-9BDA09C23894}" dt="2025-02-03T19:17:26.980" v="8447" actId="113"/>
        <pc:sldMkLst>
          <pc:docMk/>
          <pc:sldMk cId="3543447292" sldId="467"/>
        </pc:sldMkLst>
        <pc:spChg chg="mod">
          <ac:chgData name="Christoph Freytag" userId="ae3f86ce-970e-450f-8a60-dd7675dbe277" providerId="ADAL" clId="{C5D971CD-BCB9-4850-A5BB-9BDA09C23894}" dt="2025-02-03T19:17:26.980" v="8447" actId="113"/>
          <ac:spMkLst>
            <pc:docMk/>
            <pc:sldMk cId="3543447292" sldId="467"/>
            <ac:spMk id="26" creationId="{FDF21582-9630-63AD-4B72-4877A92917AF}"/>
          </ac:spMkLst>
        </pc:spChg>
      </pc:sldChg>
      <pc:sldChg chg="modSp mod">
        <pc:chgData name="Christoph Freytag" userId="ae3f86ce-970e-450f-8a60-dd7675dbe277" providerId="ADAL" clId="{C5D971CD-BCB9-4850-A5BB-9BDA09C23894}" dt="2025-02-03T19:29:41.558" v="8597" actId="1076"/>
        <pc:sldMkLst>
          <pc:docMk/>
          <pc:sldMk cId="2531904680" sldId="468"/>
        </pc:sldMkLst>
        <pc:spChg chg="mod">
          <ac:chgData name="Christoph Freytag" userId="ae3f86ce-970e-450f-8a60-dd7675dbe277" providerId="ADAL" clId="{C5D971CD-BCB9-4850-A5BB-9BDA09C23894}" dt="2025-02-03T19:29:41.558" v="8597" actId="1076"/>
          <ac:spMkLst>
            <pc:docMk/>
            <pc:sldMk cId="2531904680" sldId="468"/>
            <ac:spMk id="16" creationId="{4286CF2E-34F7-206E-F6C8-45C0B2BB922F}"/>
          </ac:spMkLst>
        </pc:spChg>
        <pc:spChg chg="mod">
          <ac:chgData name="Christoph Freytag" userId="ae3f86ce-970e-450f-8a60-dd7675dbe277" providerId="ADAL" clId="{C5D971CD-BCB9-4850-A5BB-9BDA09C23894}" dt="2025-02-03T19:17:30.913" v="8449" actId="113"/>
          <ac:spMkLst>
            <pc:docMk/>
            <pc:sldMk cId="2531904680" sldId="468"/>
            <ac:spMk id="26" creationId="{B7ADC400-3720-825C-E0B4-F9560BFC4C20}"/>
          </ac:spMkLst>
        </pc:spChg>
      </pc:sldChg>
      <pc:sldChg chg="addSp modSp mod modAnim">
        <pc:chgData name="Christoph Freytag" userId="ae3f86ce-970e-450f-8a60-dd7675dbe277" providerId="ADAL" clId="{C5D971CD-BCB9-4850-A5BB-9BDA09C23894}" dt="2025-02-03T20:29:09.850" v="9091" actId="1076"/>
        <pc:sldMkLst>
          <pc:docMk/>
          <pc:sldMk cId="652441601" sldId="469"/>
        </pc:sldMkLst>
        <pc:spChg chg="mod">
          <ac:chgData name="Christoph Freytag" userId="ae3f86ce-970e-450f-8a60-dd7675dbe277" providerId="ADAL" clId="{C5D971CD-BCB9-4850-A5BB-9BDA09C23894}" dt="2025-02-03T20:15:48.296" v="8896" actId="1038"/>
          <ac:spMkLst>
            <pc:docMk/>
            <pc:sldMk cId="652441601" sldId="469"/>
            <ac:spMk id="2" creationId="{DAB292AC-034E-D229-EE4A-5321306E9A74}"/>
          </ac:spMkLst>
        </pc:spChg>
        <pc:spChg chg="mod">
          <ac:chgData name="Christoph Freytag" userId="ae3f86ce-970e-450f-8a60-dd7675dbe277" providerId="ADAL" clId="{C5D971CD-BCB9-4850-A5BB-9BDA09C23894}" dt="2025-02-03T20:15:48.296" v="8896" actId="1038"/>
          <ac:spMkLst>
            <pc:docMk/>
            <pc:sldMk cId="652441601" sldId="469"/>
            <ac:spMk id="3" creationId="{38E98C51-5D0B-7B94-E1DD-2CE4DA61E338}"/>
          </ac:spMkLst>
        </pc:spChg>
        <pc:spChg chg="mod">
          <ac:chgData name="Christoph Freytag" userId="ae3f86ce-970e-450f-8a60-dd7675dbe277" providerId="ADAL" clId="{C5D971CD-BCB9-4850-A5BB-9BDA09C23894}" dt="2025-02-03T20:15:48.296" v="8896" actId="1038"/>
          <ac:spMkLst>
            <pc:docMk/>
            <pc:sldMk cId="652441601" sldId="469"/>
            <ac:spMk id="9" creationId="{4B807B40-337C-AA80-F8F2-DF7B8289013A}"/>
          </ac:spMkLst>
        </pc:spChg>
        <pc:spChg chg="mod">
          <ac:chgData name="Christoph Freytag" userId="ae3f86ce-970e-450f-8a60-dd7675dbe277" providerId="ADAL" clId="{C5D971CD-BCB9-4850-A5BB-9BDA09C23894}" dt="2025-02-03T20:16:15.837" v="8958" actId="1038"/>
          <ac:spMkLst>
            <pc:docMk/>
            <pc:sldMk cId="652441601" sldId="469"/>
            <ac:spMk id="10" creationId="{09589A97-9DB4-E7F2-D8F0-DB449A8B8A20}"/>
          </ac:spMkLst>
        </pc:spChg>
        <pc:spChg chg="mod">
          <ac:chgData name="Christoph Freytag" userId="ae3f86ce-970e-450f-8a60-dd7675dbe277" providerId="ADAL" clId="{C5D971CD-BCB9-4850-A5BB-9BDA09C23894}" dt="2025-02-03T20:16:15.837" v="8958" actId="1038"/>
          <ac:spMkLst>
            <pc:docMk/>
            <pc:sldMk cId="652441601" sldId="469"/>
            <ac:spMk id="12" creationId="{CC0588D4-E0ED-83CE-8BE7-FB0ACF58139C}"/>
          </ac:spMkLst>
        </pc:spChg>
        <pc:spChg chg="mod">
          <ac:chgData name="Christoph Freytag" userId="ae3f86ce-970e-450f-8a60-dd7675dbe277" providerId="ADAL" clId="{C5D971CD-BCB9-4850-A5BB-9BDA09C23894}" dt="2025-02-03T20:16:15.837" v="8958" actId="1038"/>
          <ac:spMkLst>
            <pc:docMk/>
            <pc:sldMk cId="652441601" sldId="469"/>
            <ac:spMk id="13" creationId="{1B7E5177-6A4C-E159-0AD1-380D2D8B65ED}"/>
          </ac:spMkLst>
        </pc:spChg>
        <pc:spChg chg="mod">
          <ac:chgData name="Christoph Freytag" userId="ae3f86ce-970e-450f-8a60-dd7675dbe277" providerId="ADAL" clId="{C5D971CD-BCB9-4850-A5BB-9BDA09C23894}" dt="2025-02-03T20:15:48.296" v="8896" actId="1038"/>
          <ac:spMkLst>
            <pc:docMk/>
            <pc:sldMk cId="652441601" sldId="469"/>
            <ac:spMk id="16" creationId="{7A1C6ADC-0F79-D1CC-58F2-CDC37F85362A}"/>
          </ac:spMkLst>
        </pc:spChg>
        <pc:spChg chg="mod">
          <ac:chgData name="Christoph Freytag" userId="ae3f86ce-970e-450f-8a60-dd7675dbe277" providerId="ADAL" clId="{C5D971CD-BCB9-4850-A5BB-9BDA09C23894}" dt="2025-02-03T20:15:48.296" v="8896" actId="1038"/>
          <ac:spMkLst>
            <pc:docMk/>
            <pc:sldMk cId="652441601" sldId="469"/>
            <ac:spMk id="22" creationId="{DBB9724A-DD0C-6F19-2D68-8D2FEECABCD8}"/>
          </ac:spMkLst>
        </pc:spChg>
        <pc:spChg chg="mod">
          <ac:chgData name="Christoph Freytag" userId="ae3f86ce-970e-450f-8a60-dd7675dbe277" providerId="ADAL" clId="{C5D971CD-BCB9-4850-A5BB-9BDA09C23894}" dt="2025-02-03T20:15:51.326" v="8908" actId="1037"/>
          <ac:spMkLst>
            <pc:docMk/>
            <pc:sldMk cId="652441601" sldId="469"/>
            <ac:spMk id="23" creationId="{43C4416C-7938-7641-65B0-6E72A6AE7838}"/>
          </ac:spMkLst>
        </pc:spChg>
        <pc:spChg chg="mod">
          <ac:chgData name="Christoph Freytag" userId="ae3f86ce-970e-450f-8a60-dd7675dbe277" providerId="ADAL" clId="{C5D971CD-BCB9-4850-A5BB-9BDA09C23894}" dt="2025-02-03T20:15:48.296" v="8896" actId="1038"/>
          <ac:spMkLst>
            <pc:docMk/>
            <pc:sldMk cId="652441601" sldId="469"/>
            <ac:spMk id="25" creationId="{40C573E6-57E8-7DCA-CB89-DFB5B7891E52}"/>
          </ac:spMkLst>
        </pc:spChg>
        <pc:spChg chg="mod">
          <ac:chgData name="Christoph Freytag" userId="ae3f86ce-970e-450f-8a60-dd7675dbe277" providerId="ADAL" clId="{C5D971CD-BCB9-4850-A5BB-9BDA09C23894}" dt="2025-02-03T20:16:04.531" v="8919" actId="1038"/>
          <ac:spMkLst>
            <pc:docMk/>
            <pc:sldMk cId="652441601" sldId="469"/>
            <ac:spMk id="30" creationId="{8EC1DA26-F8EE-ECF5-F3C0-39C04BB576A5}"/>
          </ac:spMkLst>
        </pc:spChg>
        <pc:spChg chg="mod">
          <ac:chgData name="Christoph Freytag" userId="ae3f86ce-970e-450f-8a60-dd7675dbe277" providerId="ADAL" clId="{C5D971CD-BCB9-4850-A5BB-9BDA09C23894}" dt="2025-02-03T20:16:04.531" v="8919" actId="1038"/>
          <ac:spMkLst>
            <pc:docMk/>
            <pc:sldMk cId="652441601" sldId="469"/>
            <ac:spMk id="31" creationId="{FB16E0B5-2EBB-8C8F-73CC-736BB855ACDD}"/>
          </ac:spMkLst>
        </pc:spChg>
        <pc:spChg chg="mod">
          <ac:chgData name="Christoph Freytag" userId="ae3f86ce-970e-450f-8a60-dd7675dbe277" providerId="ADAL" clId="{C5D971CD-BCB9-4850-A5BB-9BDA09C23894}" dt="2025-02-03T20:15:48.296" v="8896" actId="1038"/>
          <ac:spMkLst>
            <pc:docMk/>
            <pc:sldMk cId="652441601" sldId="469"/>
            <ac:spMk id="49" creationId="{5CDD203D-1B3D-1453-03F6-2ADEADE3DF7C}"/>
          </ac:spMkLst>
        </pc:spChg>
        <pc:spChg chg="mod">
          <ac:chgData name="Christoph Freytag" userId="ae3f86ce-970e-450f-8a60-dd7675dbe277" providerId="ADAL" clId="{C5D971CD-BCB9-4850-A5BB-9BDA09C23894}" dt="2025-02-03T20:15:24.318" v="8854" actId="1038"/>
          <ac:spMkLst>
            <pc:docMk/>
            <pc:sldMk cId="652441601" sldId="469"/>
            <ac:spMk id="51" creationId="{7C0621FA-8F95-3D09-C194-2462D1533C79}"/>
          </ac:spMkLst>
        </pc:spChg>
        <pc:spChg chg="mod">
          <ac:chgData name="Christoph Freytag" userId="ae3f86ce-970e-450f-8a60-dd7675dbe277" providerId="ADAL" clId="{C5D971CD-BCB9-4850-A5BB-9BDA09C23894}" dt="2025-02-03T20:15:48.296" v="8896" actId="1038"/>
          <ac:spMkLst>
            <pc:docMk/>
            <pc:sldMk cId="652441601" sldId="469"/>
            <ac:spMk id="60" creationId="{C1AD67BE-77BF-2F49-566F-BF66A02E2860}"/>
          </ac:spMkLst>
        </pc:spChg>
        <pc:spChg chg="mod">
          <ac:chgData name="Christoph Freytag" userId="ae3f86ce-970e-450f-8a60-dd7675dbe277" providerId="ADAL" clId="{C5D971CD-BCB9-4850-A5BB-9BDA09C23894}" dt="2025-02-03T20:15:48.296" v="8896" actId="1038"/>
          <ac:spMkLst>
            <pc:docMk/>
            <pc:sldMk cId="652441601" sldId="469"/>
            <ac:spMk id="61" creationId="{8EA31DCA-CF69-AF67-B5AA-98082352781D}"/>
          </ac:spMkLst>
        </pc:spChg>
        <pc:spChg chg="add mod">
          <ac:chgData name="Christoph Freytag" userId="ae3f86ce-970e-450f-8a60-dd7675dbe277" providerId="ADAL" clId="{C5D971CD-BCB9-4850-A5BB-9BDA09C23894}" dt="2025-02-03T20:16:04.531" v="8919" actId="1038"/>
          <ac:spMkLst>
            <pc:docMk/>
            <pc:sldMk cId="652441601" sldId="469"/>
            <ac:spMk id="64" creationId="{1FE5C7CC-4D70-CA32-061B-BA15C0E4A1D7}"/>
          </ac:spMkLst>
        </pc:spChg>
        <pc:spChg chg="add mod">
          <ac:chgData name="Christoph Freytag" userId="ae3f86ce-970e-450f-8a60-dd7675dbe277" providerId="ADAL" clId="{C5D971CD-BCB9-4850-A5BB-9BDA09C23894}" dt="2025-02-03T20:16:04.531" v="8919" actId="1038"/>
          <ac:spMkLst>
            <pc:docMk/>
            <pc:sldMk cId="652441601" sldId="469"/>
            <ac:spMk id="66" creationId="{CF98ABEC-68D8-0741-D3E6-42685E02FEC6}"/>
          </ac:spMkLst>
        </pc:spChg>
        <pc:spChg chg="mod">
          <ac:chgData name="Christoph Freytag" userId="ae3f86ce-970e-450f-8a60-dd7675dbe277" providerId="ADAL" clId="{C5D971CD-BCB9-4850-A5BB-9BDA09C23894}" dt="2025-02-03T19:30:11.342" v="8642" actId="20577"/>
          <ac:spMkLst>
            <pc:docMk/>
            <pc:sldMk cId="652441601" sldId="469"/>
            <ac:spMk id="80" creationId="{A8F82EB8-E278-48E4-FD77-5EE98E830181}"/>
          </ac:spMkLst>
        </pc:spChg>
        <pc:spChg chg="mod">
          <ac:chgData name="Christoph Freytag" userId="ae3f86ce-970e-450f-8a60-dd7675dbe277" providerId="ADAL" clId="{C5D971CD-BCB9-4850-A5BB-9BDA09C23894}" dt="2025-02-03T20:15:38.765" v="8869" actId="1076"/>
          <ac:spMkLst>
            <pc:docMk/>
            <pc:sldMk cId="652441601" sldId="469"/>
            <ac:spMk id="82" creationId="{14BA9409-E0F3-F60E-468C-195FFD829659}"/>
          </ac:spMkLst>
        </pc:spChg>
        <pc:grpChg chg="mod">
          <ac:chgData name="Christoph Freytag" userId="ae3f86ce-970e-450f-8a60-dd7675dbe277" providerId="ADAL" clId="{C5D971CD-BCB9-4850-A5BB-9BDA09C23894}" dt="2025-02-03T20:16:15.837" v="8958" actId="1038"/>
          <ac:grpSpMkLst>
            <pc:docMk/>
            <pc:sldMk cId="652441601" sldId="469"/>
            <ac:grpSpMk id="17" creationId="{E9CABD5B-F513-53C6-E8E6-E0CCB2B21861}"/>
          </ac:grpSpMkLst>
        </pc:grpChg>
        <pc:grpChg chg="mod">
          <ac:chgData name="Christoph Freytag" userId="ae3f86ce-970e-450f-8a60-dd7675dbe277" providerId="ADAL" clId="{C5D971CD-BCB9-4850-A5BB-9BDA09C23894}" dt="2025-02-03T20:16:04.531" v="8919" actId="1038"/>
          <ac:grpSpMkLst>
            <pc:docMk/>
            <pc:sldMk cId="652441601" sldId="469"/>
            <ac:grpSpMk id="34" creationId="{7EA79D37-EE8C-758F-CC20-484048AEDFA6}"/>
          </ac:grpSpMkLst>
        </pc:grpChg>
        <pc:grpChg chg="mod">
          <ac:chgData name="Christoph Freytag" userId="ae3f86ce-970e-450f-8a60-dd7675dbe277" providerId="ADAL" clId="{C5D971CD-BCB9-4850-A5BB-9BDA09C23894}" dt="2025-02-03T20:16:15.837" v="8958" actId="1038"/>
          <ac:grpSpMkLst>
            <pc:docMk/>
            <pc:sldMk cId="652441601" sldId="469"/>
            <ac:grpSpMk id="39" creationId="{D3AA4A6E-3E62-DD73-82E6-9E6503F58087}"/>
          </ac:grpSpMkLst>
        </pc:grpChg>
        <pc:grpChg chg="mod">
          <ac:chgData name="Christoph Freytag" userId="ae3f86ce-970e-450f-8a60-dd7675dbe277" providerId="ADAL" clId="{C5D971CD-BCB9-4850-A5BB-9BDA09C23894}" dt="2025-02-03T20:16:04.531" v="8919" actId="1038"/>
          <ac:grpSpMkLst>
            <pc:docMk/>
            <pc:sldMk cId="652441601" sldId="469"/>
            <ac:grpSpMk id="40" creationId="{E026F60E-26A2-2530-2EF4-6FF3DB660264}"/>
          </ac:grpSpMkLst>
        </pc:grpChg>
        <pc:grpChg chg="mod">
          <ac:chgData name="Christoph Freytag" userId="ae3f86ce-970e-450f-8a60-dd7675dbe277" providerId="ADAL" clId="{C5D971CD-BCB9-4850-A5BB-9BDA09C23894}" dt="2025-02-03T20:16:04.531" v="8919" actId="1038"/>
          <ac:grpSpMkLst>
            <pc:docMk/>
            <pc:sldMk cId="652441601" sldId="469"/>
            <ac:grpSpMk id="41" creationId="{C4830337-7268-AC3D-16C1-7EEC9FF0EC56}"/>
          </ac:grpSpMkLst>
        </pc:grpChg>
        <pc:grpChg chg="mod">
          <ac:chgData name="Christoph Freytag" userId="ae3f86ce-970e-450f-8a60-dd7675dbe277" providerId="ADAL" clId="{C5D971CD-BCB9-4850-A5BB-9BDA09C23894}" dt="2025-02-03T20:16:15.837" v="8958" actId="1038"/>
          <ac:grpSpMkLst>
            <pc:docMk/>
            <pc:sldMk cId="652441601" sldId="469"/>
            <ac:grpSpMk id="42" creationId="{A2313E6F-2EA2-81DF-03E6-B12EF8E66969}"/>
          </ac:grpSpMkLst>
        </pc:grpChg>
        <pc:grpChg chg="mod">
          <ac:chgData name="Christoph Freytag" userId="ae3f86ce-970e-450f-8a60-dd7675dbe277" providerId="ADAL" clId="{C5D971CD-BCB9-4850-A5BB-9BDA09C23894}" dt="2025-02-03T20:16:15.837" v="8958" actId="1038"/>
          <ac:grpSpMkLst>
            <pc:docMk/>
            <pc:sldMk cId="652441601" sldId="469"/>
            <ac:grpSpMk id="43" creationId="{83A72C86-F168-B850-A369-85DB86CCD707}"/>
          </ac:grpSpMkLst>
        </pc:grpChg>
        <pc:grpChg chg="mod">
          <ac:chgData name="Christoph Freytag" userId="ae3f86ce-970e-450f-8a60-dd7675dbe277" providerId="ADAL" clId="{C5D971CD-BCB9-4850-A5BB-9BDA09C23894}" dt="2025-02-03T20:16:04.531" v="8919" actId="1038"/>
          <ac:grpSpMkLst>
            <pc:docMk/>
            <pc:sldMk cId="652441601" sldId="469"/>
            <ac:grpSpMk id="44" creationId="{F5240BC6-1F8C-14AA-07EF-728BD7B88C61}"/>
          </ac:grpSpMkLst>
        </pc:grpChg>
        <pc:grpChg chg="mod">
          <ac:chgData name="Christoph Freytag" userId="ae3f86ce-970e-450f-8a60-dd7675dbe277" providerId="ADAL" clId="{C5D971CD-BCB9-4850-A5BB-9BDA09C23894}" dt="2025-02-03T20:16:04.531" v="8919" actId="1038"/>
          <ac:grpSpMkLst>
            <pc:docMk/>
            <pc:sldMk cId="652441601" sldId="469"/>
            <ac:grpSpMk id="45" creationId="{28D6CF69-5CA3-3355-A84D-04CFD53316BC}"/>
          </ac:grpSpMkLst>
        </pc:grpChg>
        <pc:grpChg chg="mod">
          <ac:chgData name="Christoph Freytag" userId="ae3f86ce-970e-450f-8a60-dd7675dbe277" providerId="ADAL" clId="{C5D971CD-BCB9-4850-A5BB-9BDA09C23894}" dt="2025-02-03T20:15:24.318" v="8854" actId="1038"/>
          <ac:grpSpMkLst>
            <pc:docMk/>
            <pc:sldMk cId="652441601" sldId="469"/>
            <ac:grpSpMk id="75" creationId="{5DE506DC-C7FD-713A-A98C-03EC62FED7B1}"/>
          </ac:grpSpMkLst>
        </pc:grpChg>
        <pc:grpChg chg="mod">
          <ac:chgData name="Christoph Freytag" userId="ae3f86ce-970e-450f-8a60-dd7675dbe277" providerId="ADAL" clId="{C5D971CD-BCB9-4850-A5BB-9BDA09C23894}" dt="2025-02-03T20:15:24.318" v="8854" actId="1038"/>
          <ac:grpSpMkLst>
            <pc:docMk/>
            <pc:sldMk cId="652441601" sldId="469"/>
            <ac:grpSpMk id="76" creationId="{42FA2535-63D8-9DA8-40B1-AAAA6CDF434D}"/>
          </ac:grpSpMkLst>
        </pc:grpChg>
        <pc:grpChg chg="mod">
          <ac:chgData name="Christoph Freytag" userId="ae3f86ce-970e-450f-8a60-dd7675dbe277" providerId="ADAL" clId="{C5D971CD-BCB9-4850-A5BB-9BDA09C23894}" dt="2025-02-03T20:15:24.318" v="8854" actId="1038"/>
          <ac:grpSpMkLst>
            <pc:docMk/>
            <pc:sldMk cId="652441601" sldId="469"/>
            <ac:grpSpMk id="77" creationId="{14C1C77A-D6AF-1382-EA0F-A27159134E0D}"/>
          </ac:grpSpMkLst>
        </pc:grpChg>
        <pc:grpChg chg="mod">
          <ac:chgData name="Christoph Freytag" userId="ae3f86ce-970e-450f-8a60-dd7675dbe277" providerId="ADAL" clId="{C5D971CD-BCB9-4850-A5BB-9BDA09C23894}" dt="2025-02-03T20:15:24.318" v="8854" actId="1038"/>
          <ac:grpSpMkLst>
            <pc:docMk/>
            <pc:sldMk cId="652441601" sldId="469"/>
            <ac:grpSpMk id="78" creationId="{38E444B0-705D-5EB3-9C06-3DC611B869B8}"/>
          </ac:grpSpMkLst>
        </pc:grpChg>
        <pc:picChg chg="mod">
          <ac:chgData name="Christoph Freytag" userId="ae3f86ce-970e-450f-8a60-dd7675dbe277" providerId="ADAL" clId="{C5D971CD-BCB9-4850-A5BB-9BDA09C23894}" dt="2025-02-03T20:15:24.318" v="8854" actId="1038"/>
          <ac:picMkLst>
            <pc:docMk/>
            <pc:sldMk cId="652441601" sldId="469"/>
            <ac:picMk id="48" creationId="{3746357C-B266-F2D6-E50C-5814DC215456}"/>
          </ac:picMkLst>
        </pc:picChg>
        <pc:picChg chg="mod ord">
          <ac:chgData name="Christoph Freytag" userId="ae3f86ce-970e-450f-8a60-dd7675dbe277" providerId="ADAL" clId="{C5D971CD-BCB9-4850-A5BB-9BDA09C23894}" dt="2025-02-03T20:15:27.666" v="8855" actId="167"/>
          <ac:picMkLst>
            <pc:docMk/>
            <pc:sldMk cId="652441601" sldId="469"/>
            <ac:picMk id="52" creationId="{0C4B5B4D-56E7-43B6-A41E-F01B1079D4BD}"/>
          </ac:picMkLst>
        </pc:picChg>
        <pc:picChg chg="add mod">
          <ac:chgData name="Christoph Freytag" userId="ae3f86ce-970e-450f-8a60-dd7675dbe277" providerId="ADAL" clId="{C5D971CD-BCB9-4850-A5BB-9BDA09C23894}" dt="2025-02-03T20:29:09.850" v="9091" actId="1076"/>
          <ac:picMkLst>
            <pc:docMk/>
            <pc:sldMk cId="652441601" sldId="469"/>
            <ac:picMk id="68" creationId="{85E1CC74-0889-9A87-5E5C-B0916DC708F3}"/>
          </ac:picMkLst>
        </pc:picChg>
        <pc:cxnChg chg="mod">
          <ac:chgData name="Christoph Freytag" userId="ae3f86ce-970e-450f-8a60-dd7675dbe277" providerId="ADAL" clId="{C5D971CD-BCB9-4850-A5BB-9BDA09C23894}" dt="2025-02-03T20:14:03.740" v="8749" actId="1037"/>
          <ac:cxnSpMkLst>
            <pc:docMk/>
            <pc:sldMk cId="652441601" sldId="469"/>
            <ac:cxnSpMk id="21" creationId="{74B3FC6D-FE90-22EF-6594-CBB8A5A29D68}"/>
          </ac:cxnSpMkLst>
        </pc:cxnChg>
        <pc:cxnChg chg="mod">
          <ac:chgData name="Christoph Freytag" userId="ae3f86ce-970e-450f-8a60-dd7675dbe277" providerId="ADAL" clId="{C5D971CD-BCB9-4850-A5BB-9BDA09C23894}" dt="2025-02-03T20:15:24.318" v="8854" actId="1038"/>
          <ac:cxnSpMkLst>
            <pc:docMk/>
            <pc:sldMk cId="652441601" sldId="469"/>
            <ac:cxnSpMk id="55" creationId="{3F26EBD0-606C-3EEB-D030-E7E6F6364B6D}"/>
          </ac:cxnSpMkLst>
        </pc:cxnChg>
        <pc:cxnChg chg="mod">
          <ac:chgData name="Christoph Freytag" userId="ae3f86ce-970e-450f-8a60-dd7675dbe277" providerId="ADAL" clId="{C5D971CD-BCB9-4850-A5BB-9BDA09C23894}" dt="2025-02-03T20:15:48.296" v="8896" actId="1038"/>
          <ac:cxnSpMkLst>
            <pc:docMk/>
            <pc:sldMk cId="652441601" sldId="469"/>
            <ac:cxnSpMk id="63" creationId="{FE7F42C1-7D29-9C12-01FC-B476C6716305}"/>
          </ac:cxnSpMkLst>
        </pc:cxnChg>
        <pc:cxnChg chg="mod">
          <ac:chgData name="Christoph Freytag" userId="ae3f86ce-970e-450f-8a60-dd7675dbe277" providerId="ADAL" clId="{C5D971CD-BCB9-4850-A5BB-9BDA09C23894}" dt="2025-02-03T20:16:15.837" v="8958" actId="1038"/>
          <ac:cxnSpMkLst>
            <pc:docMk/>
            <pc:sldMk cId="652441601" sldId="469"/>
            <ac:cxnSpMk id="67" creationId="{124004D2-F88B-0387-76FD-10EB015856BF}"/>
          </ac:cxnSpMkLst>
        </pc:cxnChg>
        <pc:cxnChg chg="mod">
          <ac:chgData name="Christoph Freytag" userId="ae3f86ce-970e-450f-8a60-dd7675dbe277" providerId="ADAL" clId="{C5D971CD-BCB9-4850-A5BB-9BDA09C23894}" dt="2025-02-03T20:14:06.089" v="8750" actId="1037"/>
          <ac:cxnSpMkLst>
            <pc:docMk/>
            <pc:sldMk cId="652441601" sldId="469"/>
            <ac:cxnSpMk id="70" creationId="{3A256B03-97E4-8899-1C44-0AB8D4ADBBDC}"/>
          </ac:cxnSpMkLst>
        </pc:cxnChg>
        <pc:cxnChg chg="mod">
          <ac:chgData name="Christoph Freytag" userId="ae3f86ce-970e-450f-8a60-dd7675dbe277" providerId="ADAL" clId="{C5D971CD-BCB9-4850-A5BB-9BDA09C23894}" dt="2025-02-03T20:16:15.837" v="8958" actId="1038"/>
          <ac:cxnSpMkLst>
            <pc:docMk/>
            <pc:sldMk cId="652441601" sldId="469"/>
            <ac:cxnSpMk id="71" creationId="{69DDFA2C-67A7-F6E7-FF02-4C528E88C5A4}"/>
          </ac:cxnSpMkLst>
        </pc:cxnChg>
        <pc:cxnChg chg="mod">
          <ac:chgData name="Christoph Freytag" userId="ae3f86ce-970e-450f-8a60-dd7675dbe277" providerId="ADAL" clId="{C5D971CD-BCB9-4850-A5BB-9BDA09C23894}" dt="2025-02-03T20:16:04.531" v="8919" actId="1038"/>
          <ac:cxnSpMkLst>
            <pc:docMk/>
            <pc:sldMk cId="652441601" sldId="469"/>
            <ac:cxnSpMk id="72" creationId="{1B661A6B-357B-3177-E9AF-AB12BC9891A2}"/>
          </ac:cxnSpMkLst>
        </pc:cxnChg>
        <pc:cxnChg chg="mod">
          <ac:chgData name="Christoph Freytag" userId="ae3f86ce-970e-450f-8a60-dd7675dbe277" providerId="ADAL" clId="{C5D971CD-BCB9-4850-A5BB-9BDA09C23894}" dt="2025-02-03T20:16:15.837" v="8958" actId="1038"/>
          <ac:cxnSpMkLst>
            <pc:docMk/>
            <pc:sldMk cId="652441601" sldId="469"/>
            <ac:cxnSpMk id="73" creationId="{BEC228BE-3FB2-C044-8F77-12E87A22372A}"/>
          </ac:cxnSpMkLst>
        </pc:cxnChg>
      </pc:sldChg>
      <pc:sldChg chg="addSp modSp new mod modTransition">
        <pc:chgData name="Christoph Freytag" userId="ae3f86ce-970e-450f-8a60-dd7675dbe277" providerId="ADAL" clId="{C5D971CD-BCB9-4850-A5BB-9BDA09C23894}" dt="2025-02-03T22:02:23.659" v="9408"/>
        <pc:sldMkLst>
          <pc:docMk/>
          <pc:sldMk cId="870807132" sldId="471"/>
        </pc:sldMkLst>
        <pc:spChg chg="mod">
          <ac:chgData name="Christoph Freytag" userId="ae3f86ce-970e-450f-8a60-dd7675dbe277" providerId="ADAL" clId="{C5D971CD-BCB9-4850-A5BB-9BDA09C23894}" dt="2025-02-03T15:25:36.887" v="1110" actId="1035"/>
          <ac:spMkLst>
            <pc:docMk/>
            <pc:sldMk cId="870807132" sldId="471"/>
            <ac:spMk id="2" creationId="{3E41CE61-E324-DFCB-0B03-667F10CFAB39}"/>
          </ac:spMkLst>
        </pc:spChg>
        <pc:spChg chg="mod">
          <ac:chgData name="Christoph Freytag" userId="ae3f86ce-970e-450f-8a60-dd7675dbe277" providerId="ADAL" clId="{C5D971CD-BCB9-4850-A5BB-9BDA09C23894}" dt="2025-02-02T18:56:59.195" v="1091" actId="20577"/>
          <ac:spMkLst>
            <pc:docMk/>
            <pc:sldMk cId="870807132" sldId="471"/>
            <ac:spMk id="3" creationId="{2EA2FF93-EAB3-851E-DA7F-A048113AEE47}"/>
          </ac:spMkLst>
        </pc:spChg>
        <pc:spChg chg="add mod">
          <ac:chgData name="Christoph Freytag" userId="ae3f86ce-970e-450f-8a60-dd7675dbe277" providerId="ADAL" clId="{C5D971CD-BCB9-4850-A5BB-9BDA09C23894}" dt="2025-02-03T15:27:02.467" v="1124" actId="20577"/>
          <ac:spMkLst>
            <pc:docMk/>
            <pc:sldMk cId="870807132" sldId="471"/>
            <ac:spMk id="7" creationId="{31571DAF-B5C2-3D44-DFBF-6F41AE3390EC}"/>
          </ac:spMkLst>
        </pc:spChg>
        <pc:spChg chg="add mod">
          <ac:chgData name="Christoph Freytag" userId="ae3f86ce-970e-450f-8a60-dd7675dbe277" providerId="ADAL" clId="{C5D971CD-BCB9-4850-A5BB-9BDA09C23894}" dt="2025-02-03T20:17:11.916" v="8975" actId="1076"/>
          <ac:spMkLst>
            <pc:docMk/>
            <pc:sldMk cId="870807132" sldId="471"/>
            <ac:spMk id="8" creationId="{969348DE-6205-22B8-2227-CC3F20FE6754}"/>
          </ac:spMkLst>
        </pc:spChg>
      </pc:sldChg>
      <pc:sldChg chg="addSp delSp modSp mod modTransition">
        <pc:chgData name="Christoph Freytag" userId="ae3f86ce-970e-450f-8a60-dd7675dbe277" providerId="ADAL" clId="{C5D971CD-BCB9-4850-A5BB-9BDA09C23894}" dt="2025-02-03T22:02:25.466" v="9409"/>
        <pc:sldMkLst>
          <pc:docMk/>
          <pc:sldMk cId="54459050" sldId="472"/>
        </pc:sldMkLst>
        <pc:spChg chg="mod">
          <ac:chgData name="Christoph Freytag" userId="ae3f86ce-970e-450f-8a60-dd7675dbe277" providerId="ADAL" clId="{C5D971CD-BCB9-4850-A5BB-9BDA09C23894}" dt="2025-02-03T20:17:42.292" v="8997" actId="1036"/>
          <ac:spMkLst>
            <pc:docMk/>
            <pc:sldMk cId="54459050" sldId="472"/>
            <ac:spMk id="2" creationId="{94FE71AA-1C63-366D-A5FF-698667C8D9C1}"/>
          </ac:spMkLst>
        </pc:spChg>
        <pc:spChg chg="mod">
          <ac:chgData name="Christoph Freytag" userId="ae3f86ce-970e-450f-8a60-dd7675dbe277" providerId="ADAL" clId="{C5D971CD-BCB9-4850-A5BB-9BDA09C23894}" dt="2025-02-03T20:17:42.292" v="8997" actId="1036"/>
          <ac:spMkLst>
            <pc:docMk/>
            <pc:sldMk cId="54459050" sldId="472"/>
            <ac:spMk id="3" creationId="{F254E372-51C7-02D6-D80A-4C369988D07F}"/>
          </ac:spMkLst>
        </pc:spChg>
        <pc:spChg chg="add mod">
          <ac:chgData name="Christoph Freytag" userId="ae3f86ce-970e-450f-8a60-dd7675dbe277" providerId="ADAL" clId="{C5D971CD-BCB9-4850-A5BB-9BDA09C23894}" dt="2025-02-03T20:17:42.292" v="8997" actId="1036"/>
          <ac:spMkLst>
            <pc:docMk/>
            <pc:sldMk cId="54459050" sldId="472"/>
            <ac:spMk id="6" creationId="{744519C2-7F05-10FB-E12A-BDD23677ED1C}"/>
          </ac:spMkLst>
        </pc:spChg>
        <pc:spChg chg="add mod">
          <ac:chgData name="Christoph Freytag" userId="ae3f86ce-970e-450f-8a60-dd7675dbe277" providerId="ADAL" clId="{C5D971CD-BCB9-4850-A5BB-9BDA09C23894}" dt="2025-02-03T20:17:42.292" v="8997" actId="1036"/>
          <ac:spMkLst>
            <pc:docMk/>
            <pc:sldMk cId="54459050" sldId="472"/>
            <ac:spMk id="11" creationId="{2FC6D00D-53D8-8E6C-FF8F-E007E1124BEE}"/>
          </ac:spMkLst>
        </pc:spChg>
        <pc:spChg chg="add mod">
          <ac:chgData name="Christoph Freytag" userId="ae3f86ce-970e-450f-8a60-dd7675dbe277" providerId="ADAL" clId="{C5D971CD-BCB9-4850-A5BB-9BDA09C23894}" dt="2025-02-03T20:17:42.292" v="8997" actId="1036"/>
          <ac:spMkLst>
            <pc:docMk/>
            <pc:sldMk cId="54459050" sldId="472"/>
            <ac:spMk id="14" creationId="{180596AC-4994-1F57-A4FE-C0E1EDFC5C90}"/>
          </ac:spMkLst>
        </pc:spChg>
        <pc:spChg chg="add mod">
          <ac:chgData name="Christoph Freytag" userId="ae3f86ce-970e-450f-8a60-dd7675dbe277" providerId="ADAL" clId="{C5D971CD-BCB9-4850-A5BB-9BDA09C23894}" dt="2025-02-03T20:17:42.292" v="8997" actId="1036"/>
          <ac:spMkLst>
            <pc:docMk/>
            <pc:sldMk cId="54459050" sldId="472"/>
            <ac:spMk id="16" creationId="{B933508B-2F49-A27C-88CB-9A17331EFCC3}"/>
          </ac:spMkLst>
        </pc:spChg>
        <pc:spChg chg="add mod">
          <ac:chgData name="Christoph Freytag" userId="ae3f86ce-970e-450f-8a60-dd7675dbe277" providerId="ADAL" clId="{C5D971CD-BCB9-4850-A5BB-9BDA09C23894}" dt="2025-02-03T20:17:42.292" v="8997" actId="1036"/>
          <ac:spMkLst>
            <pc:docMk/>
            <pc:sldMk cId="54459050" sldId="472"/>
            <ac:spMk id="17" creationId="{EC4ABFA3-E922-4650-6E00-64F7BE51AE52}"/>
          </ac:spMkLst>
        </pc:spChg>
        <pc:spChg chg="add mod">
          <ac:chgData name="Christoph Freytag" userId="ae3f86ce-970e-450f-8a60-dd7675dbe277" providerId="ADAL" clId="{C5D971CD-BCB9-4850-A5BB-9BDA09C23894}" dt="2025-02-03T20:17:45.315" v="8998" actId="1076"/>
          <ac:spMkLst>
            <pc:docMk/>
            <pc:sldMk cId="54459050" sldId="472"/>
            <ac:spMk id="21" creationId="{B1103863-B7C8-67FB-649E-033CDAB00135}"/>
          </ac:spMkLst>
        </pc:spChg>
        <pc:picChg chg="add del mod">
          <ac:chgData name="Christoph Freytag" userId="ae3f86ce-970e-450f-8a60-dd7675dbe277" providerId="ADAL" clId="{C5D971CD-BCB9-4850-A5BB-9BDA09C23894}" dt="2025-02-03T20:17:42.292" v="8997" actId="1036"/>
          <ac:picMkLst>
            <pc:docMk/>
            <pc:sldMk cId="54459050" sldId="472"/>
            <ac:picMk id="5" creationId="{BEB96875-9E55-560E-D0F5-617479EDBF94}"/>
          </ac:picMkLst>
        </pc:picChg>
        <pc:picChg chg="add mod">
          <ac:chgData name="Christoph Freytag" userId="ae3f86ce-970e-450f-8a60-dd7675dbe277" providerId="ADAL" clId="{C5D971CD-BCB9-4850-A5BB-9BDA09C23894}" dt="2025-02-03T20:17:42.292" v="8997" actId="1036"/>
          <ac:picMkLst>
            <pc:docMk/>
            <pc:sldMk cId="54459050" sldId="472"/>
            <ac:picMk id="13" creationId="{52110206-80AC-A908-6F40-2B5D02868195}"/>
          </ac:picMkLst>
        </pc:picChg>
        <pc:cxnChg chg="add mod">
          <ac:chgData name="Christoph Freytag" userId="ae3f86ce-970e-450f-8a60-dd7675dbe277" providerId="ADAL" clId="{C5D971CD-BCB9-4850-A5BB-9BDA09C23894}" dt="2025-02-03T17:04:57.735" v="4867" actId="1037"/>
          <ac:cxnSpMkLst>
            <pc:docMk/>
            <pc:sldMk cId="54459050" sldId="472"/>
            <ac:cxnSpMk id="8" creationId="{47BB3F56-328A-1893-CFBE-3D9B0AAE8B6F}"/>
          </ac:cxnSpMkLst>
        </pc:cxnChg>
        <pc:cxnChg chg="add mod">
          <ac:chgData name="Christoph Freytag" userId="ae3f86ce-970e-450f-8a60-dd7675dbe277" providerId="ADAL" clId="{C5D971CD-BCB9-4850-A5BB-9BDA09C23894}" dt="2025-02-03T17:08:58.748" v="5035" actId="1036"/>
          <ac:cxnSpMkLst>
            <pc:docMk/>
            <pc:sldMk cId="54459050" sldId="472"/>
            <ac:cxnSpMk id="15" creationId="{C0657218-27DB-B21F-80AB-09846805BA15}"/>
          </ac:cxnSpMkLst>
        </pc:cxnChg>
        <pc:cxnChg chg="add mod">
          <ac:chgData name="Christoph Freytag" userId="ae3f86ce-970e-450f-8a60-dd7675dbe277" providerId="ADAL" clId="{C5D971CD-BCB9-4850-A5BB-9BDA09C23894}" dt="2025-02-03T17:09:02.560" v="5057" actId="1035"/>
          <ac:cxnSpMkLst>
            <pc:docMk/>
            <pc:sldMk cId="54459050" sldId="472"/>
            <ac:cxnSpMk id="19" creationId="{8290103B-C09C-179B-764B-6D0FFF8458A8}"/>
          </ac:cxnSpMkLst>
        </pc:cxnChg>
      </pc:sldChg>
      <pc:sldChg chg="addSp delSp modSp mod modTransition">
        <pc:chgData name="Christoph Freytag" userId="ae3f86ce-970e-450f-8a60-dd7675dbe277" providerId="ADAL" clId="{C5D971CD-BCB9-4850-A5BB-9BDA09C23894}" dt="2025-02-03T22:02:27.092" v="9410"/>
        <pc:sldMkLst>
          <pc:docMk/>
          <pc:sldMk cId="2935089878" sldId="473"/>
        </pc:sldMkLst>
        <pc:spChg chg="mod">
          <ac:chgData name="Christoph Freytag" userId="ae3f86ce-970e-450f-8a60-dd7675dbe277" providerId="ADAL" clId="{C5D971CD-BCB9-4850-A5BB-9BDA09C23894}" dt="2025-02-03T18:45:06.270" v="7399" actId="1035"/>
          <ac:spMkLst>
            <pc:docMk/>
            <pc:sldMk cId="2935089878" sldId="473"/>
            <ac:spMk id="2" creationId="{4391BD25-D2D7-7B7D-6A32-F9157DFE5D26}"/>
          </ac:spMkLst>
        </pc:spChg>
        <pc:spChg chg="mod">
          <ac:chgData name="Christoph Freytag" userId="ae3f86ce-970e-450f-8a60-dd7675dbe277" providerId="ADAL" clId="{C5D971CD-BCB9-4850-A5BB-9BDA09C23894}" dt="2025-02-03T18:50:36.839" v="7743" actId="1076"/>
          <ac:spMkLst>
            <pc:docMk/>
            <pc:sldMk cId="2935089878" sldId="473"/>
            <ac:spMk id="3" creationId="{6EB77F1B-2237-ED01-1D41-AA7F5CFA0D44}"/>
          </ac:spMkLst>
        </pc:spChg>
        <pc:spChg chg="add mod">
          <ac:chgData name="Christoph Freytag" userId="ae3f86ce-970e-450f-8a60-dd7675dbe277" providerId="ADAL" clId="{C5D971CD-BCB9-4850-A5BB-9BDA09C23894}" dt="2025-02-03T18:11:21.812" v="5923" actId="1076"/>
          <ac:spMkLst>
            <pc:docMk/>
            <pc:sldMk cId="2935089878" sldId="473"/>
            <ac:spMk id="4" creationId="{0B5169E7-12C1-08E7-E200-95FB443CB3E5}"/>
          </ac:spMkLst>
        </pc:spChg>
        <pc:spChg chg="add mod">
          <ac:chgData name="Christoph Freytag" userId="ae3f86ce-970e-450f-8a60-dd7675dbe277" providerId="ADAL" clId="{C5D971CD-BCB9-4850-A5BB-9BDA09C23894}" dt="2025-02-03T18:50:40.837" v="7751" actId="1035"/>
          <ac:spMkLst>
            <pc:docMk/>
            <pc:sldMk cId="2935089878" sldId="473"/>
            <ac:spMk id="6" creationId="{FC0036B8-AB7A-9EF6-5620-843587033ECF}"/>
          </ac:spMkLst>
        </pc:spChg>
        <pc:spChg chg="add mod">
          <ac:chgData name="Christoph Freytag" userId="ae3f86ce-970e-450f-8a60-dd7675dbe277" providerId="ADAL" clId="{C5D971CD-BCB9-4850-A5BB-9BDA09C23894}" dt="2025-02-03T18:50:40.837" v="7751" actId="1035"/>
          <ac:spMkLst>
            <pc:docMk/>
            <pc:sldMk cId="2935089878" sldId="473"/>
            <ac:spMk id="7" creationId="{A69B66EB-525C-A0D3-8F03-452E6E9B1E1B}"/>
          </ac:spMkLst>
        </pc:spChg>
        <pc:spChg chg="add mod">
          <ac:chgData name="Christoph Freytag" userId="ae3f86ce-970e-450f-8a60-dd7675dbe277" providerId="ADAL" clId="{C5D971CD-BCB9-4850-A5BB-9BDA09C23894}" dt="2025-02-03T18:45:14.378" v="7436" actId="1035"/>
          <ac:spMkLst>
            <pc:docMk/>
            <pc:sldMk cId="2935089878" sldId="473"/>
            <ac:spMk id="8" creationId="{D803EEE9-BE2C-A574-1936-59B87FD9517F}"/>
          </ac:spMkLst>
        </pc:spChg>
        <pc:spChg chg="add mod">
          <ac:chgData name="Christoph Freytag" userId="ae3f86ce-970e-450f-8a60-dd7675dbe277" providerId="ADAL" clId="{C5D971CD-BCB9-4850-A5BB-9BDA09C23894}" dt="2025-02-03T18:46:25.224" v="7529" actId="1036"/>
          <ac:spMkLst>
            <pc:docMk/>
            <pc:sldMk cId="2935089878" sldId="473"/>
            <ac:spMk id="14" creationId="{26DB47EE-540E-599F-7316-0F2A512E149B}"/>
          </ac:spMkLst>
        </pc:spChg>
        <pc:spChg chg="add mod">
          <ac:chgData name="Christoph Freytag" userId="ae3f86ce-970e-450f-8a60-dd7675dbe277" providerId="ADAL" clId="{C5D971CD-BCB9-4850-A5BB-9BDA09C23894}" dt="2025-02-03T18:46:25.224" v="7529" actId="1036"/>
          <ac:spMkLst>
            <pc:docMk/>
            <pc:sldMk cId="2935089878" sldId="473"/>
            <ac:spMk id="15" creationId="{6EF0B155-91C4-3E97-829E-8AD70ECB36C0}"/>
          </ac:spMkLst>
        </pc:spChg>
        <pc:spChg chg="add mod">
          <ac:chgData name="Christoph Freytag" userId="ae3f86ce-970e-450f-8a60-dd7675dbe277" providerId="ADAL" clId="{C5D971CD-BCB9-4850-A5BB-9BDA09C23894}" dt="2025-02-03T18:46:25.224" v="7529" actId="1036"/>
          <ac:spMkLst>
            <pc:docMk/>
            <pc:sldMk cId="2935089878" sldId="473"/>
            <ac:spMk id="16" creationId="{55953208-3DFE-E332-C40C-0BBF106A1986}"/>
          </ac:spMkLst>
        </pc:spChg>
        <pc:spChg chg="add mod">
          <ac:chgData name="Christoph Freytag" userId="ae3f86ce-970e-450f-8a60-dd7675dbe277" providerId="ADAL" clId="{C5D971CD-BCB9-4850-A5BB-9BDA09C23894}" dt="2025-02-03T18:46:25.224" v="7529" actId="1036"/>
          <ac:spMkLst>
            <pc:docMk/>
            <pc:sldMk cId="2935089878" sldId="473"/>
            <ac:spMk id="17" creationId="{55164873-4D56-AC9D-C1B1-B4068B27F237}"/>
          </ac:spMkLst>
        </pc:spChg>
        <pc:spChg chg="add mod">
          <ac:chgData name="Christoph Freytag" userId="ae3f86ce-970e-450f-8a60-dd7675dbe277" providerId="ADAL" clId="{C5D971CD-BCB9-4850-A5BB-9BDA09C23894}" dt="2025-02-03T18:46:25.224" v="7529" actId="1036"/>
          <ac:spMkLst>
            <pc:docMk/>
            <pc:sldMk cId="2935089878" sldId="473"/>
            <ac:spMk id="18" creationId="{D3FD886C-F671-4158-4FE1-B6A9792C9FED}"/>
          </ac:spMkLst>
        </pc:spChg>
        <pc:spChg chg="add mod">
          <ac:chgData name="Christoph Freytag" userId="ae3f86ce-970e-450f-8a60-dd7675dbe277" providerId="ADAL" clId="{C5D971CD-BCB9-4850-A5BB-9BDA09C23894}" dt="2025-02-03T18:45:14.378" v="7436" actId="1035"/>
          <ac:spMkLst>
            <pc:docMk/>
            <pc:sldMk cId="2935089878" sldId="473"/>
            <ac:spMk id="19" creationId="{C373D833-7D7E-3B7A-602B-52D17E78DC7B}"/>
          </ac:spMkLst>
        </pc:spChg>
        <pc:spChg chg="add mod">
          <ac:chgData name="Christoph Freytag" userId="ae3f86ce-970e-450f-8a60-dd7675dbe277" providerId="ADAL" clId="{C5D971CD-BCB9-4850-A5BB-9BDA09C23894}" dt="2025-02-03T18:46:25.224" v="7529" actId="1036"/>
          <ac:spMkLst>
            <pc:docMk/>
            <pc:sldMk cId="2935089878" sldId="473"/>
            <ac:spMk id="20" creationId="{BB37138B-2143-14B4-E0E9-F4C67B9F4319}"/>
          </ac:spMkLst>
        </pc:spChg>
        <pc:spChg chg="add mod">
          <ac:chgData name="Christoph Freytag" userId="ae3f86ce-970e-450f-8a60-dd7675dbe277" providerId="ADAL" clId="{C5D971CD-BCB9-4850-A5BB-9BDA09C23894}" dt="2025-02-03T18:35:22.095" v="6585" actId="1035"/>
          <ac:spMkLst>
            <pc:docMk/>
            <pc:sldMk cId="2935089878" sldId="473"/>
            <ac:spMk id="21" creationId="{68DABE3C-9E6C-BEA6-ADB8-AB913A0221A2}"/>
          </ac:spMkLst>
        </pc:spChg>
        <pc:spChg chg="add mod">
          <ac:chgData name="Christoph Freytag" userId="ae3f86ce-970e-450f-8a60-dd7675dbe277" providerId="ADAL" clId="{C5D971CD-BCB9-4850-A5BB-9BDA09C23894}" dt="2025-02-03T18:46:25.224" v="7529" actId="1036"/>
          <ac:spMkLst>
            <pc:docMk/>
            <pc:sldMk cId="2935089878" sldId="473"/>
            <ac:spMk id="22" creationId="{1BCE5963-AADB-D8B2-E4A2-B2F4FD6F7F02}"/>
          </ac:spMkLst>
        </pc:spChg>
        <pc:spChg chg="add mod">
          <ac:chgData name="Christoph Freytag" userId="ae3f86ce-970e-450f-8a60-dd7675dbe277" providerId="ADAL" clId="{C5D971CD-BCB9-4850-A5BB-9BDA09C23894}" dt="2025-02-03T18:46:25.224" v="7529" actId="1036"/>
          <ac:spMkLst>
            <pc:docMk/>
            <pc:sldMk cId="2935089878" sldId="473"/>
            <ac:spMk id="23" creationId="{F5661EB4-25B6-18F5-2C20-3B2516A3DF41}"/>
          </ac:spMkLst>
        </pc:spChg>
        <pc:spChg chg="add mod">
          <ac:chgData name="Christoph Freytag" userId="ae3f86ce-970e-450f-8a60-dd7675dbe277" providerId="ADAL" clId="{C5D971CD-BCB9-4850-A5BB-9BDA09C23894}" dt="2025-02-03T18:40:45.193" v="6883" actId="1036"/>
          <ac:spMkLst>
            <pc:docMk/>
            <pc:sldMk cId="2935089878" sldId="473"/>
            <ac:spMk id="24" creationId="{62496FD9-164C-A734-F91B-3B663763FCAD}"/>
          </ac:spMkLst>
        </pc:spChg>
        <pc:spChg chg="add mod">
          <ac:chgData name="Christoph Freytag" userId="ae3f86ce-970e-450f-8a60-dd7675dbe277" providerId="ADAL" clId="{C5D971CD-BCB9-4850-A5BB-9BDA09C23894}" dt="2025-02-03T20:21:06.066" v="9000" actId="113"/>
          <ac:spMkLst>
            <pc:docMk/>
            <pc:sldMk cId="2935089878" sldId="473"/>
            <ac:spMk id="25" creationId="{E724C520-4FF6-0ECE-3B4B-689B70032146}"/>
          </ac:spMkLst>
        </pc:spChg>
        <pc:spChg chg="add mod">
          <ac:chgData name="Christoph Freytag" userId="ae3f86ce-970e-450f-8a60-dd7675dbe277" providerId="ADAL" clId="{C5D971CD-BCB9-4850-A5BB-9BDA09C23894}" dt="2025-02-03T18:46:25.224" v="7529" actId="1036"/>
          <ac:spMkLst>
            <pc:docMk/>
            <pc:sldMk cId="2935089878" sldId="473"/>
            <ac:spMk id="26" creationId="{F5132EF7-9E2E-D9B6-812F-99C502F18610}"/>
          </ac:spMkLst>
        </pc:spChg>
        <pc:spChg chg="add mod">
          <ac:chgData name="Christoph Freytag" userId="ae3f86ce-970e-450f-8a60-dd7675dbe277" providerId="ADAL" clId="{C5D971CD-BCB9-4850-A5BB-9BDA09C23894}" dt="2025-02-03T18:46:25.224" v="7529" actId="1036"/>
          <ac:spMkLst>
            <pc:docMk/>
            <pc:sldMk cId="2935089878" sldId="473"/>
            <ac:spMk id="32" creationId="{7AB8E955-E871-5532-F3B7-187AEED3C810}"/>
          </ac:spMkLst>
        </pc:spChg>
        <pc:spChg chg="add mod">
          <ac:chgData name="Christoph Freytag" userId="ae3f86ce-970e-450f-8a60-dd7675dbe277" providerId="ADAL" clId="{C5D971CD-BCB9-4850-A5BB-9BDA09C23894}" dt="2025-02-03T20:17:30.397" v="8979" actId="1076"/>
          <ac:spMkLst>
            <pc:docMk/>
            <pc:sldMk cId="2935089878" sldId="473"/>
            <ac:spMk id="33" creationId="{E3287DB7-43BF-102F-9D69-96A454F5009F}"/>
          </ac:spMkLst>
        </pc:spChg>
        <pc:picChg chg="add mod ord">
          <ac:chgData name="Christoph Freytag" userId="ae3f86ce-970e-450f-8a60-dd7675dbe277" providerId="ADAL" clId="{C5D971CD-BCB9-4850-A5BB-9BDA09C23894}" dt="2025-02-03T18:34:38.215" v="6423" actId="1076"/>
          <ac:picMkLst>
            <pc:docMk/>
            <pc:sldMk cId="2935089878" sldId="473"/>
            <ac:picMk id="12" creationId="{BD13AEFB-484D-3BCE-101B-0240F722C972}"/>
          </ac:picMkLst>
        </pc:picChg>
        <pc:picChg chg="add mod">
          <ac:chgData name="Christoph Freytag" userId="ae3f86ce-970e-450f-8a60-dd7675dbe277" providerId="ADAL" clId="{C5D971CD-BCB9-4850-A5BB-9BDA09C23894}" dt="2025-02-03T18:41:45.595" v="6959" actId="1035"/>
          <ac:picMkLst>
            <pc:docMk/>
            <pc:sldMk cId="2935089878" sldId="473"/>
            <ac:picMk id="31" creationId="{0EEAD7DD-16E1-4C93-4186-62DA41ECC3F5}"/>
          </ac:picMkLst>
        </pc:picChg>
      </pc:sldChg>
      <pc:sldChg chg="new del">
        <pc:chgData name="Christoph Freytag" userId="ae3f86ce-970e-450f-8a60-dd7675dbe277" providerId="ADAL" clId="{C5D971CD-BCB9-4850-A5BB-9BDA09C23894}" dt="2025-02-03T20:29:53.967" v="9093" actId="2696"/>
        <pc:sldMkLst>
          <pc:docMk/>
          <pc:sldMk cId="1791987834" sldId="474"/>
        </pc:sldMkLst>
      </pc:sldChg>
      <pc:sldChg chg="new del ord">
        <pc:chgData name="Christoph Freytag" userId="ae3f86ce-970e-450f-8a60-dd7675dbe277" providerId="ADAL" clId="{C5D971CD-BCB9-4850-A5BB-9BDA09C23894}" dt="2025-02-13T16:58:47.768" v="9415" actId="2696"/>
        <pc:sldMkLst>
          <pc:docMk/>
          <pc:sldMk cId="3069235219" sldId="474"/>
        </pc:sldMkLst>
      </pc:sldChg>
      <pc:sldChg chg="modSp add mod">
        <pc:chgData name="Christoph Freytag" userId="ae3f86ce-970e-450f-8a60-dd7675dbe277" providerId="ADAL" clId="{C5D971CD-BCB9-4850-A5BB-9BDA09C23894}" dt="2025-02-14T17:47:33.697" v="10741" actId="14100"/>
        <pc:sldMkLst>
          <pc:docMk/>
          <pc:sldMk cId="1667115180" sldId="475"/>
        </pc:sldMkLst>
        <pc:spChg chg="mod">
          <ac:chgData name="Christoph Freytag" userId="ae3f86ce-970e-450f-8a60-dd7675dbe277" providerId="ADAL" clId="{C5D971CD-BCB9-4850-A5BB-9BDA09C23894}" dt="2025-02-13T17:06:05.155" v="9457" actId="20577"/>
          <ac:spMkLst>
            <pc:docMk/>
            <pc:sldMk cId="1667115180" sldId="475"/>
            <ac:spMk id="4" creationId="{46C3B378-A21C-DEB8-956B-F60B23E6145D}"/>
          </ac:spMkLst>
        </pc:spChg>
        <pc:spChg chg="mod">
          <ac:chgData name="Christoph Freytag" userId="ae3f86ce-970e-450f-8a60-dd7675dbe277" providerId="ADAL" clId="{C5D971CD-BCB9-4850-A5BB-9BDA09C23894}" dt="2025-02-13T17:11:04.278" v="9609" actId="14100"/>
          <ac:spMkLst>
            <pc:docMk/>
            <pc:sldMk cId="1667115180" sldId="475"/>
            <ac:spMk id="5" creationId="{E8E51DA2-0A11-7CCE-4629-C59E523AC287}"/>
          </ac:spMkLst>
        </pc:spChg>
        <pc:spChg chg="mod">
          <ac:chgData name="Christoph Freytag" userId="ae3f86ce-970e-450f-8a60-dd7675dbe277" providerId="ADAL" clId="{C5D971CD-BCB9-4850-A5BB-9BDA09C23894}" dt="2025-02-14T17:47:33.697" v="10741" actId="14100"/>
          <ac:spMkLst>
            <pc:docMk/>
            <pc:sldMk cId="1667115180" sldId="475"/>
            <ac:spMk id="6" creationId="{558D417D-1F60-8448-4C1E-F035F5D06AE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95686-0C7B-4F25-9BFF-EEF656328678}" type="datetimeFigureOut">
              <a:rPr lang="de-DE" smtClean="0"/>
              <a:t>14.02.2025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F2721-0CDE-494D-B1CD-626706319774}" type="slidenum">
              <a:rPr lang="de-DE" smtClean="0"/>
              <a:t>‹Nr.›</a:t>
            </a:fld>
            <a:endParaRPr lang="de-DE"/>
          </a:p>
        </p:txBody>
      </p:sp>
    </p:spTree>
    <p:extLst>
      <p:ext uri="{BB962C8B-B14F-4D97-AF65-F5344CB8AC3E}">
        <p14:creationId xmlns:p14="http://schemas.microsoft.com/office/powerpoint/2010/main" val="1168582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2</a:t>
            </a:fld>
            <a:endParaRPr lang="de-DE"/>
          </a:p>
        </p:txBody>
      </p:sp>
    </p:spTree>
    <p:extLst>
      <p:ext uri="{BB962C8B-B14F-4D97-AF65-F5344CB8AC3E}">
        <p14:creationId xmlns:p14="http://schemas.microsoft.com/office/powerpoint/2010/main" val="353586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B6031-ACC3-D360-17A2-6F7CD252F9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1977878-20D5-6B9C-0876-7D08368A170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E3868A-7DD5-9A11-48D7-033838AC351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FD84EED-A5DA-FE9F-A146-1595AA60E3A2}"/>
              </a:ext>
            </a:extLst>
          </p:cNvPr>
          <p:cNvSpPr>
            <a:spLocks noGrp="1"/>
          </p:cNvSpPr>
          <p:nvPr>
            <p:ph type="sldNum" sz="quarter" idx="5"/>
          </p:nvPr>
        </p:nvSpPr>
        <p:spPr/>
        <p:txBody>
          <a:bodyPr/>
          <a:lstStyle/>
          <a:p>
            <a:fld id="{DAFF2721-0CDE-494D-B1CD-626706319774}" type="slidenum">
              <a:rPr lang="de-DE" smtClean="0"/>
              <a:t>89</a:t>
            </a:fld>
            <a:endParaRPr lang="de-DE"/>
          </a:p>
        </p:txBody>
      </p:sp>
    </p:spTree>
    <p:extLst>
      <p:ext uri="{BB962C8B-B14F-4D97-AF65-F5344CB8AC3E}">
        <p14:creationId xmlns:p14="http://schemas.microsoft.com/office/powerpoint/2010/main" val="10032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01FBC-A690-208F-41FB-F29062637FF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8ED7961-9EDB-0A1A-02A9-8B83A02CC0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E645053-EB7C-35B1-419A-C8813DA12D3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3037EC7-AB8B-D79E-E3E8-711387864DC5}"/>
              </a:ext>
            </a:extLst>
          </p:cNvPr>
          <p:cNvSpPr>
            <a:spLocks noGrp="1"/>
          </p:cNvSpPr>
          <p:nvPr>
            <p:ph type="sldNum" sz="quarter" idx="5"/>
          </p:nvPr>
        </p:nvSpPr>
        <p:spPr/>
        <p:txBody>
          <a:bodyPr/>
          <a:lstStyle/>
          <a:p>
            <a:fld id="{DAFF2721-0CDE-494D-B1CD-626706319774}" type="slidenum">
              <a:rPr lang="de-DE" smtClean="0"/>
              <a:t>90</a:t>
            </a:fld>
            <a:endParaRPr lang="de-DE"/>
          </a:p>
        </p:txBody>
      </p:sp>
    </p:spTree>
    <p:extLst>
      <p:ext uri="{BB962C8B-B14F-4D97-AF65-F5344CB8AC3E}">
        <p14:creationId xmlns:p14="http://schemas.microsoft.com/office/powerpoint/2010/main" val="3319640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A1A26-5392-0EE4-D35B-78C48C523EA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56649F8-AD0C-FDA5-6BF3-2D14633BD98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0B8ADD8-2C4C-7924-41AD-2327303A34C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DB410A9-6C40-F202-577B-7BB467745746}"/>
              </a:ext>
            </a:extLst>
          </p:cNvPr>
          <p:cNvSpPr>
            <a:spLocks noGrp="1"/>
          </p:cNvSpPr>
          <p:nvPr>
            <p:ph type="sldNum" sz="quarter" idx="5"/>
          </p:nvPr>
        </p:nvSpPr>
        <p:spPr/>
        <p:txBody>
          <a:bodyPr/>
          <a:lstStyle/>
          <a:p>
            <a:fld id="{DAFF2721-0CDE-494D-B1CD-626706319774}" type="slidenum">
              <a:rPr lang="de-DE" smtClean="0"/>
              <a:t>91</a:t>
            </a:fld>
            <a:endParaRPr lang="de-DE"/>
          </a:p>
        </p:txBody>
      </p:sp>
    </p:spTree>
    <p:extLst>
      <p:ext uri="{BB962C8B-B14F-4D97-AF65-F5344CB8AC3E}">
        <p14:creationId xmlns:p14="http://schemas.microsoft.com/office/powerpoint/2010/main" val="2391879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2FCC-9462-037C-C9AE-6339C64D2A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4C04642-B5AE-D342-91A1-74CE100D688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D7C6D54-4320-C851-DA3F-AA6205DE750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77988FE-6596-7592-E110-FE173C9024DC}"/>
              </a:ext>
            </a:extLst>
          </p:cNvPr>
          <p:cNvSpPr>
            <a:spLocks noGrp="1"/>
          </p:cNvSpPr>
          <p:nvPr>
            <p:ph type="sldNum" sz="quarter" idx="5"/>
          </p:nvPr>
        </p:nvSpPr>
        <p:spPr/>
        <p:txBody>
          <a:bodyPr/>
          <a:lstStyle/>
          <a:p>
            <a:fld id="{DAFF2721-0CDE-494D-B1CD-626706319774}" type="slidenum">
              <a:rPr lang="de-DE" smtClean="0"/>
              <a:t>92</a:t>
            </a:fld>
            <a:endParaRPr lang="de-DE"/>
          </a:p>
        </p:txBody>
      </p:sp>
    </p:spTree>
    <p:extLst>
      <p:ext uri="{BB962C8B-B14F-4D97-AF65-F5344CB8AC3E}">
        <p14:creationId xmlns:p14="http://schemas.microsoft.com/office/powerpoint/2010/main" val="3300213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EA8-0388-9D71-83B1-7C8C3A6683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401FBF7-C0F3-D2DA-9730-E96C9A38D4F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5C32799-93B7-FFAB-8BB8-4ABCAD5EA89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E30956CB-B743-8D16-F6BA-FF53A200EB36}"/>
              </a:ext>
            </a:extLst>
          </p:cNvPr>
          <p:cNvSpPr>
            <a:spLocks noGrp="1"/>
          </p:cNvSpPr>
          <p:nvPr>
            <p:ph type="sldNum" sz="quarter" idx="5"/>
          </p:nvPr>
        </p:nvSpPr>
        <p:spPr/>
        <p:txBody>
          <a:bodyPr/>
          <a:lstStyle/>
          <a:p>
            <a:fld id="{DAFF2721-0CDE-494D-B1CD-626706319774}" type="slidenum">
              <a:rPr lang="de-DE" smtClean="0"/>
              <a:t>93</a:t>
            </a:fld>
            <a:endParaRPr lang="de-DE"/>
          </a:p>
        </p:txBody>
      </p:sp>
    </p:spTree>
    <p:extLst>
      <p:ext uri="{BB962C8B-B14F-4D97-AF65-F5344CB8AC3E}">
        <p14:creationId xmlns:p14="http://schemas.microsoft.com/office/powerpoint/2010/main" val="3378110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C1D69-6593-820A-2B9F-4DC21603667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E2EE03-6F2A-9DB6-3898-CC8FF47383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5372B10-F79D-36CE-324F-EA11D4EACBD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FDFE161-E7BF-A3BC-B982-68B72C5DBCF9}"/>
              </a:ext>
            </a:extLst>
          </p:cNvPr>
          <p:cNvSpPr>
            <a:spLocks noGrp="1"/>
          </p:cNvSpPr>
          <p:nvPr>
            <p:ph type="sldNum" sz="quarter" idx="5"/>
          </p:nvPr>
        </p:nvSpPr>
        <p:spPr/>
        <p:txBody>
          <a:bodyPr/>
          <a:lstStyle/>
          <a:p>
            <a:fld id="{DAFF2721-0CDE-494D-B1CD-626706319774}" type="slidenum">
              <a:rPr lang="de-DE" smtClean="0"/>
              <a:t>94</a:t>
            </a:fld>
            <a:endParaRPr lang="de-DE"/>
          </a:p>
        </p:txBody>
      </p:sp>
    </p:spTree>
    <p:extLst>
      <p:ext uri="{BB962C8B-B14F-4D97-AF65-F5344CB8AC3E}">
        <p14:creationId xmlns:p14="http://schemas.microsoft.com/office/powerpoint/2010/main" val="1798894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51DF7-9ED2-0C6C-90D8-DB69B9EB828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FCF934-2835-DF0C-B7A2-2355856C603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BB6DB5F-10B9-A1C6-521F-25593876A81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D8604EC-96A9-F01A-B20F-16781DD135A2}"/>
              </a:ext>
            </a:extLst>
          </p:cNvPr>
          <p:cNvSpPr>
            <a:spLocks noGrp="1"/>
          </p:cNvSpPr>
          <p:nvPr>
            <p:ph type="sldNum" sz="quarter" idx="5"/>
          </p:nvPr>
        </p:nvSpPr>
        <p:spPr/>
        <p:txBody>
          <a:bodyPr/>
          <a:lstStyle/>
          <a:p>
            <a:fld id="{DAFF2721-0CDE-494D-B1CD-626706319774}" type="slidenum">
              <a:rPr lang="de-DE" smtClean="0"/>
              <a:t>95</a:t>
            </a:fld>
            <a:endParaRPr lang="de-DE"/>
          </a:p>
        </p:txBody>
      </p:sp>
    </p:spTree>
    <p:extLst>
      <p:ext uri="{BB962C8B-B14F-4D97-AF65-F5344CB8AC3E}">
        <p14:creationId xmlns:p14="http://schemas.microsoft.com/office/powerpoint/2010/main" val="463110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ED2A4-6FCC-B34D-0DD3-4F42F58C77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11DD955-9296-1D23-EE2A-2DBEBFD737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EA9AEBD-666B-3CC1-3A5F-F0B05A746AE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781C6C1-5CA1-BED3-949A-1AEB4519E5D7}"/>
              </a:ext>
            </a:extLst>
          </p:cNvPr>
          <p:cNvSpPr>
            <a:spLocks noGrp="1"/>
          </p:cNvSpPr>
          <p:nvPr>
            <p:ph type="sldNum" sz="quarter" idx="5"/>
          </p:nvPr>
        </p:nvSpPr>
        <p:spPr/>
        <p:txBody>
          <a:bodyPr/>
          <a:lstStyle/>
          <a:p>
            <a:fld id="{DAFF2721-0CDE-494D-B1CD-626706319774}" type="slidenum">
              <a:rPr lang="de-DE" smtClean="0"/>
              <a:t>96</a:t>
            </a:fld>
            <a:endParaRPr lang="de-DE"/>
          </a:p>
        </p:txBody>
      </p:sp>
    </p:spTree>
    <p:extLst>
      <p:ext uri="{BB962C8B-B14F-4D97-AF65-F5344CB8AC3E}">
        <p14:creationId xmlns:p14="http://schemas.microsoft.com/office/powerpoint/2010/main" val="3493852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186</a:t>
            </a:fld>
            <a:endParaRPr lang="de-DE"/>
          </a:p>
        </p:txBody>
      </p:sp>
    </p:spTree>
    <p:extLst>
      <p:ext uri="{BB962C8B-B14F-4D97-AF65-F5344CB8AC3E}">
        <p14:creationId xmlns:p14="http://schemas.microsoft.com/office/powerpoint/2010/main" val="3030607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208</a:t>
            </a:fld>
            <a:endParaRPr lang="de-DE"/>
          </a:p>
        </p:txBody>
      </p:sp>
    </p:spTree>
    <p:extLst>
      <p:ext uri="{BB962C8B-B14F-4D97-AF65-F5344CB8AC3E}">
        <p14:creationId xmlns:p14="http://schemas.microsoft.com/office/powerpoint/2010/main" val="11966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FF2721-0CDE-494D-B1CD-626706319774}" type="slidenum">
              <a:rPr lang="de-DE" smtClean="0"/>
              <a:t>3</a:t>
            </a:fld>
            <a:endParaRPr lang="de-DE"/>
          </a:p>
        </p:txBody>
      </p:sp>
    </p:spTree>
    <p:extLst>
      <p:ext uri="{BB962C8B-B14F-4D97-AF65-F5344CB8AC3E}">
        <p14:creationId xmlns:p14="http://schemas.microsoft.com/office/powerpoint/2010/main" val="2493428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sym typeface="Wingdings" panose="05000000000000000000" pitchFamily="2" charset="2"/>
            </a:endParaRPr>
          </a:p>
        </p:txBody>
      </p:sp>
      <p:sp>
        <p:nvSpPr>
          <p:cNvPr id="4" name="Foliennummernplatzhalter 3"/>
          <p:cNvSpPr>
            <a:spLocks noGrp="1"/>
          </p:cNvSpPr>
          <p:nvPr>
            <p:ph type="sldNum" sz="quarter" idx="5"/>
          </p:nvPr>
        </p:nvSpPr>
        <p:spPr/>
        <p:txBody>
          <a:bodyPr/>
          <a:lstStyle/>
          <a:p>
            <a:fld id="{DAFF2721-0CDE-494D-B1CD-626706319774}" type="slidenum">
              <a:rPr lang="de-DE" smtClean="0"/>
              <a:t>7</a:t>
            </a:fld>
            <a:endParaRPr lang="de-DE"/>
          </a:p>
        </p:txBody>
      </p:sp>
    </p:spTree>
    <p:extLst>
      <p:ext uri="{BB962C8B-B14F-4D97-AF65-F5344CB8AC3E}">
        <p14:creationId xmlns:p14="http://schemas.microsoft.com/office/powerpoint/2010/main" val="1760476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AFF2721-0CDE-494D-B1CD-626706319774}" type="slidenum">
              <a:rPr lang="de-DE" smtClean="0"/>
              <a:t>16</a:t>
            </a:fld>
            <a:endParaRPr lang="de-DE"/>
          </a:p>
        </p:txBody>
      </p:sp>
    </p:spTree>
    <p:extLst>
      <p:ext uri="{BB962C8B-B14F-4D97-AF65-F5344CB8AC3E}">
        <p14:creationId xmlns:p14="http://schemas.microsoft.com/office/powerpoint/2010/main" val="698272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17</a:t>
            </a:fld>
            <a:endParaRPr lang="de-DE"/>
          </a:p>
        </p:txBody>
      </p:sp>
    </p:spTree>
    <p:extLst>
      <p:ext uri="{BB962C8B-B14F-4D97-AF65-F5344CB8AC3E}">
        <p14:creationId xmlns:p14="http://schemas.microsoft.com/office/powerpoint/2010/main" val="1763317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43</a:t>
            </a:fld>
            <a:endParaRPr lang="de-DE"/>
          </a:p>
        </p:txBody>
      </p:sp>
    </p:spTree>
    <p:extLst>
      <p:ext uri="{BB962C8B-B14F-4D97-AF65-F5344CB8AC3E}">
        <p14:creationId xmlns:p14="http://schemas.microsoft.com/office/powerpoint/2010/main" val="4288740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Beide Moleküle einblenden und Oxidationszahlen bestimmen lassen (Glucose und Gluconsäure) </a:t>
            </a:r>
            <a:r>
              <a:rPr lang="de-DE">
                <a:sym typeface="Wingdings" panose="05000000000000000000" pitchFamily="2" charset="2"/>
              </a:rPr>
              <a:t> Welcher Teil ist oxidierbar</a:t>
            </a:r>
          </a:p>
          <a:p>
            <a:r>
              <a:rPr lang="de-DE">
                <a:sym typeface="Wingdings" panose="05000000000000000000" pitchFamily="2" charset="2"/>
              </a:rPr>
              <a:t>Andere Möglichkeiten zur Aktivierung (nicht lediglich Multiple Choice)</a:t>
            </a:r>
            <a:endParaRPr lang="de-DE"/>
          </a:p>
        </p:txBody>
      </p:sp>
      <p:sp>
        <p:nvSpPr>
          <p:cNvPr id="4" name="Foliennummernplatzhalter 3"/>
          <p:cNvSpPr>
            <a:spLocks noGrp="1"/>
          </p:cNvSpPr>
          <p:nvPr>
            <p:ph type="sldNum" sz="quarter" idx="5"/>
          </p:nvPr>
        </p:nvSpPr>
        <p:spPr/>
        <p:txBody>
          <a:bodyPr/>
          <a:lstStyle/>
          <a:p>
            <a:fld id="{DAFF2721-0CDE-494D-B1CD-626706319774}" type="slidenum">
              <a:rPr lang="de-DE" smtClean="0"/>
              <a:t>65</a:t>
            </a:fld>
            <a:endParaRPr lang="de-DE"/>
          </a:p>
        </p:txBody>
      </p:sp>
    </p:spTree>
    <p:extLst>
      <p:ext uri="{BB962C8B-B14F-4D97-AF65-F5344CB8AC3E}">
        <p14:creationId xmlns:p14="http://schemas.microsoft.com/office/powerpoint/2010/main" val="2232268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06794-CF23-174E-0689-DCE0030A1FF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B9BE52-8DC9-C2DC-B354-E220936346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12433B-5751-3AF8-CC3C-6EA79AF172C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CD1800C-DE41-A045-9CF0-29464767C0E6}"/>
              </a:ext>
            </a:extLst>
          </p:cNvPr>
          <p:cNvSpPr>
            <a:spLocks noGrp="1"/>
          </p:cNvSpPr>
          <p:nvPr>
            <p:ph type="sldNum" sz="quarter" idx="5"/>
          </p:nvPr>
        </p:nvSpPr>
        <p:spPr/>
        <p:txBody>
          <a:bodyPr/>
          <a:lstStyle/>
          <a:p>
            <a:fld id="{DAFF2721-0CDE-494D-B1CD-626706319774}" type="slidenum">
              <a:rPr lang="de-DE" smtClean="0"/>
              <a:t>87</a:t>
            </a:fld>
            <a:endParaRPr lang="de-DE"/>
          </a:p>
        </p:txBody>
      </p:sp>
    </p:spTree>
    <p:extLst>
      <p:ext uri="{BB962C8B-B14F-4D97-AF65-F5344CB8AC3E}">
        <p14:creationId xmlns:p14="http://schemas.microsoft.com/office/powerpoint/2010/main" val="341209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9A7E3-7CDB-B2E9-6808-50DDA3074C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0550A40-52CE-935E-4B1A-715DCEAACC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86BFF29-4EBC-E835-453B-A9AEA0C13C9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D6A5D45-E0D3-38D2-DBA3-6D829502143C}"/>
              </a:ext>
            </a:extLst>
          </p:cNvPr>
          <p:cNvSpPr>
            <a:spLocks noGrp="1"/>
          </p:cNvSpPr>
          <p:nvPr>
            <p:ph type="sldNum" sz="quarter" idx="5"/>
          </p:nvPr>
        </p:nvSpPr>
        <p:spPr/>
        <p:txBody>
          <a:bodyPr/>
          <a:lstStyle/>
          <a:p>
            <a:fld id="{DAFF2721-0CDE-494D-B1CD-626706319774}" type="slidenum">
              <a:rPr lang="de-DE" smtClean="0"/>
              <a:t>88</a:t>
            </a:fld>
            <a:endParaRPr lang="de-DE"/>
          </a:p>
        </p:txBody>
      </p:sp>
    </p:spTree>
    <p:extLst>
      <p:ext uri="{BB962C8B-B14F-4D97-AF65-F5344CB8AC3E}">
        <p14:creationId xmlns:p14="http://schemas.microsoft.com/office/powerpoint/2010/main" val="2519494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96167-2500-AC75-A7FD-DB5790CB635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E324B68-E4F3-9CC3-7BD2-D094022EC0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13B9A5C-4EFB-F27C-4046-AFF9F9C123D1}"/>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D69B5426-8E45-48E5-F7AE-9FDEF069E87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98D2FA7-F987-83A5-E9BF-0FEA1CFBCCBF}"/>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806243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2187FA-4660-03F0-F038-4A85E91F4274}"/>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65A0A1C-D3BF-1CAC-834E-B5CB6EDA692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696D3AB-F198-190A-3E10-05D675336F88}"/>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19622DF2-AEFE-B0A3-8A22-E77FDCC1B06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7FE03E6-D0BB-F72C-4FC4-CA6D4905CF8C}"/>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633647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704EFA2-2AA9-4517-D84A-2989848BA2D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54DC4B2-33A9-3D70-053F-07C2867CBD1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667BAA7-38E3-7189-5DBC-07B9FD2468AD}"/>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7865B011-D708-7A3C-F01F-13827A8D3F4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7F0D835-B41F-D497-F0E0-F3CC0151AB57}"/>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1729236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A0260-1533-6D55-E277-1A29AA09F34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D5F3AA7-9B93-AA8C-2457-16CFA67E04F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8C5425-B838-41A5-9427-2B3C35723204}"/>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3ED3C360-4FDC-9887-AFC2-5656F8E1FFF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2EE3BE6-5FAC-CE02-FA6F-F535C6F3EB78}"/>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2050281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C1114-6356-9F66-C870-6CCE8429D37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AD13D2D-8B44-69ED-87EB-4062ED4D5A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20B7B0D-F40D-E586-65EC-94540C2C025E}"/>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BD9F68D1-71FB-AA09-D299-6FBC186AC14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87DFCA0-8D1A-98F8-497E-50082F6F0D50}"/>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1813001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5402BB-EFE4-3B5C-06EF-BF79A2DDD99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A700F9-5712-A4D8-15C3-E8656AE0176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ABAE22D-B167-F745-BA38-DAF5F904BF2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CB284-3BB8-EB1E-ECCD-59FBF5A293DB}"/>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6" name="Fußzeilenplatzhalter 5">
            <a:extLst>
              <a:ext uri="{FF2B5EF4-FFF2-40B4-BE49-F238E27FC236}">
                <a16:creationId xmlns:a16="http://schemas.microsoft.com/office/drawing/2014/main" id="{1E94F447-1787-571C-14FE-F432BD3E77D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3419F98-047C-FC12-9979-69BD4B6F631A}"/>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3848653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10FED-8508-0967-5462-6A3AB0F391F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BC530FA-1230-B261-B66D-7000512748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AD5D52C-FD0B-4FC4-11C9-1241D8FC048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50E0307-6087-924B-667A-CEE62F4355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31F7B5A-B5CE-8370-A1DF-31ABF149D46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B1DAF9E-4F68-5083-3F3A-F5073458A05B}"/>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8" name="Fußzeilenplatzhalter 7">
            <a:extLst>
              <a:ext uri="{FF2B5EF4-FFF2-40B4-BE49-F238E27FC236}">
                <a16:creationId xmlns:a16="http://schemas.microsoft.com/office/drawing/2014/main" id="{31A63DE1-0DBA-C560-CF65-0E3D6BCF1B4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CE5AC97-AB8F-DC1B-2927-50008647328E}"/>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3414594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92CE5-99DD-BBF5-E09C-A54C0C5FA5E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D88E282-03AD-E84D-1C98-1E257FD876EC}"/>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4" name="Fußzeilenplatzhalter 3">
            <a:extLst>
              <a:ext uri="{FF2B5EF4-FFF2-40B4-BE49-F238E27FC236}">
                <a16:creationId xmlns:a16="http://schemas.microsoft.com/office/drawing/2014/main" id="{36857994-0450-6EA1-6F83-681AE88ADC0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3CF95CA-C030-28C4-584D-F1E001DA14D6}"/>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1160856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937CC12-B7C6-BDB8-EBB2-526F1DE14BB9}"/>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3" name="Fußzeilenplatzhalter 2">
            <a:extLst>
              <a:ext uri="{FF2B5EF4-FFF2-40B4-BE49-F238E27FC236}">
                <a16:creationId xmlns:a16="http://schemas.microsoft.com/office/drawing/2014/main" id="{E09787C5-11DC-AB0B-F3A6-DFEAB9FD61F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0780450-F649-DD4E-2361-C94BB2FE3CD1}"/>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304141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A15D0C-0142-7F0A-5F7E-EE7ED0309F8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42A4050-E120-FE43-4182-A1296C8332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9618CEF-992B-222E-89A8-50D94F471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043E936-6BDD-0BDD-1B3F-00E15057A488}"/>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6" name="Fußzeilenplatzhalter 5">
            <a:extLst>
              <a:ext uri="{FF2B5EF4-FFF2-40B4-BE49-F238E27FC236}">
                <a16:creationId xmlns:a16="http://schemas.microsoft.com/office/drawing/2014/main" id="{7FA85575-9CAD-4DA9-CBC2-B44E03443D2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E4BC2DE-1DF7-99FD-597C-678751E19B6B}"/>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202668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B2782-D28A-3290-CF40-F8077C3120C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9EC374F-4846-C427-414E-7387871E6F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9D3CB0E-D7F9-1FBA-43AD-3EDB0B30C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D195D98-4544-9036-2F09-7523EB0A0009}"/>
              </a:ext>
            </a:extLst>
          </p:cNvPr>
          <p:cNvSpPr>
            <a:spLocks noGrp="1"/>
          </p:cNvSpPr>
          <p:nvPr>
            <p:ph type="dt" sz="half" idx="10"/>
          </p:nvPr>
        </p:nvSpPr>
        <p:spPr/>
        <p:txBody>
          <a:bodyPr/>
          <a:lstStyle/>
          <a:p>
            <a:fld id="{CCF7B222-E73F-4AF4-8993-8DA4A74AA5F7}" type="datetimeFigureOut">
              <a:rPr lang="de-DE" smtClean="0"/>
              <a:t>14.02.2025</a:t>
            </a:fld>
            <a:endParaRPr lang="de-DE"/>
          </a:p>
        </p:txBody>
      </p:sp>
      <p:sp>
        <p:nvSpPr>
          <p:cNvPr id="6" name="Fußzeilenplatzhalter 5">
            <a:extLst>
              <a:ext uri="{FF2B5EF4-FFF2-40B4-BE49-F238E27FC236}">
                <a16:creationId xmlns:a16="http://schemas.microsoft.com/office/drawing/2014/main" id="{C70527CB-FC95-11BB-5A91-2B90DCD33C3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A3D3B2D-1456-F888-AC36-9A242AE860B6}"/>
              </a:ext>
            </a:extLst>
          </p:cNvPr>
          <p:cNvSpPr>
            <a:spLocks noGrp="1"/>
          </p:cNvSpPr>
          <p:nvPr>
            <p:ph type="sldNum" sz="quarter" idx="12"/>
          </p:nvPr>
        </p:nvSpPr>
        <p:spPr/>
        <p:txBody>
          <a:bodyPr/>
          <a:lstStyle/>
          <a:p>
            <a:fld id="{9056DDAF-329F-48B2-944D-7B99FADF7F4E}" type="slidenum">
              <a:rPr lang="de-DE" smtClean="0"/>
              <a:t>‹Nr.›</a:t>
            </a:fld>
            <a:endParaRPr lang="de-DE"/>
          </a:p>
        </p:txBody>
      </p:sp>
    </p:spTree>
    <p:extLst>
      <p:ext uri="{BB962C8B-B14F-4D97-AF65-F5344CB8AC3E}">
        <p14:creationId xmlns:p14="http://schemas.microsoft.com/office/powerpoint/2010/main" val="205902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264EB5E-5322-81FB-7055-224233D7C3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4810430-6704-57A8-3833-2CADD7674A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E00996F-6ACA-9911-0D8E-8CC90A9355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F7B222-E73F-4AF4-8993-8DA4A74AA5F7}" type="datetimeFigureOut">
              <a:rPr lang="de-DE" smtClean="0"/>
              <a:t>14.02.2025</a:t>
            </a:fld>
            <a:endParaRPr lang="de-DE"/>
          </a:p>
        </p:txBody>
      </p:sp>
      <p:sp>
        <p:nvSpPr>
          <p:cNvPr id="5" name="Fußzeilenplatzhalter 4">
            <a:extLst>
              <a:ext uri="{FF2B5EF4-FFF2-40B4-BE49-F238E27FC236}">
                <a16:creationId xmlns:a16="http://schemas.microsoft.com/office/drawing/2014/main" id="{74274D5E-A93C-CCD8-3F11-68CA084167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258C528F-AA93-611D-2E30-484A744882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56DDAF-329F-48B2-944D-7B99FADF7F4E}" type="slidenum">
              <a:rPr lang="de-DE" smtClean="0"/>
              <a:t>‹Nr.›</a:t>
            </a:fld>
            <a:endParaRPr lang="de-DE"/>
          </a:p>
        </p:txBody>
      </p:sp>
    </p:spTree>
    <p:extLst>
      <p:ext uri="{BB962C8B-B14F-4D97-AF65-F5344CB8AC3E}">
        <p14:creationId xmlns:p14="http://schemas.microsoft.com/office/powerpoint/2010/main" val="2594892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de/legalcode"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slide" Target="slide102.xml"/><Relationship Id="rId3" Type="http://schemas.openxmlformats.org/officeDocument/2006/relationships/slide" Target="slide99.xml"/><Relationship Id="rId7" Type="http://schemas.openxmlformats.org/officeDocument/2006/relationships/image" Target="../media/image3.png"/><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slide" Target="slide106.xml"/><Relationship Id="rId5" Type="http://schemas.openxmlformats.org/officeDocument/2006/relationships/slide" Target="slide100.xml"/><Relationship Id="rId10" Type="http://schemas.openxmlformats.org/officeDocument/2006/relationships/slide" Target="slide101.xml"/><Relationship Id="rId4" Type="http://schemas.openxmlformats.org/officeDocument/2006/relationships/slide" Target="slide108.xml"/><Relationship Id="rId9" Type="http://schemas.openxmlformats.org/officeDocument/2006/relationships/image" Target="../media/image4.png"/></Relationships>
</file>

<file path=ppt/slides/_rels/slide104.xml.rels><?xml version="1.0" encoding="UTF-8" standalone="yes"?>
<Relationships xmlns="http://schemas.openxmlformats.org/package/2006/relationships"><Relationship Id="rId8" Type="http://schemas.openxmlformats.org/officeDocument/2006/relationships/slide" Target="slide102.xml"/><Relationship Id="rId3" Type="http://schemas.openxmlformats.org/officeDocument/2006/relationships/slide" Target="slide99.xml"/><Relationship Id="rId7" Type="http://schemas.openxmlformats.org/officeDocument/2006/relationships/image" Target="../media/image3.png"/><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slide" Target="slide107.xml"/><Relationship Id="rId5" Type="http://schemas.openxmlformats.org/officeDocument/2006/relationships/slide" Target="slide100.xml"/><Relationship Id="rId10" Type="http://schemas.openxmlformats.org/officeDocument/2006/relationships/slide" Target="slide101.xml"/><Relationship Id="rId4" Type="http://schemas.openxmlformats.org/officeDocument/2006/relationships/slide" Target="slide108.xml"/><Relationship Id="rId9" Type="http://schemas.openxmlformats.org/officeDocument/2006/relationships/image" Target="../media/image4.png"/></Relationships>
</file>

<file path=ppt/slides/_rels/slide105.xml.rels><?xml version="1.0" encoding="UTF-8" standalone="yes"?>
<Relationships xmlns="http://schemas.openxmlformats.org/package/2006/relationships"><Relationship Id="rId8" Type="http://schemas.openxmlformats.org/officeDocument/2006/relationships/slide" Target="slide102.xml"/><Relationship Id="rId3" Type="http://schemas.openxmlformats.org/officeDocument/2006/relationships/slide" Target="slide99.xml"/><Relationship Id="rId7" Type="http://schemas.openxmlformats.org/officeDocument/2006/relationships/image" Target="../media/image3.png"/><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slide" Target="slide100.xml"/><Relationship Id="rId5" Type="http://schemas.openxmlformats.org/officeDocument/2006/relationships/slide" Target="slide106.xml"/><Relationship Id="rId10" Type="http://schemas.openxmlformats.org/officeDocument/2006/relationships/slide" Target="slide101.xml"/><Relationship Id="rId4" Type="http://schemas.openxmlformats.org/officeDocument/2006/relationships/slide" Target="slide107.xml"/><Relationship Id="rId9" Type="http://schemas.openxmlformats.org/officeDocument/2006/relationships/image" Target="../media/image4.png"/></Relationships>
</file>

<file path=ppt/slides/_rels/slide10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99.xml"/><Relationship Id="rId7" Type="http://schemas.openxmlformats.org/officeDocument/2006/relationships/slide" Target="slide102.xml"/><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00.xml"/><Relationship Id="rId4" Type="http://schemas.openxmlformats.org/officeDocument/2006/relationships/slide" Target="slide109.xml"/><Relationship Id="rId9" Type="http://schemas.openxmlformats.org/officeDocument/2006/relationships/slide" Target="slide101.xml"/></Relationships>
</file>

<file path=ppt/slides/_rels/slide10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99.xml"/><Relationship Id="rId7" Type="http://schemas.openxmlformats.org/officeDocument/2006/relationships/slide" Target="slide102.xml"/><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00.xml"/><Relationship Id="rId4" Type="http://schemas.openxmlformats.org/officeDocument/2006/relationships/slide" Target="slide109.xml"/><Relationship Id="rId9" Type="http://schemas.openxmlformats.org/officeDocument/2006/relationships/slide" Target="slide101.xml"/></Relationships>
</file>

<file path=ppt/slides/_rels/slide10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99.xml"/><Relationship Id="rId7" Type="http://schemas.openxmlformats.org/officeDocument/2006/relationships/slide" Target="slide102.xml"/><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09.xml"/><Relationship Id="rId4" Type="http://schemas.openxmlformats.org/officeDocument/2006/relationships/slide" Target="slide100.xml"/><Relationship Id="rId9" Type="http://schemas.openxmlformats.org/officeDocument/2006/relationships/slide" Target="slide101.xml"/></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12.xml"/><Relationship Id="rId7" Type="http://schemas.openxmlformats.org/officeDocument/2006/relationships/slide" Target="slide113.xml"/><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slide" Target="slide115.xml"/><Relationship Id="rId4" Type="http://schemas.openxmlformats.org/officeDocument/2006/relationships/slide" Target="slide114.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slide" Target="slide112.xml"/><Relationship Id="rId7" Type="http://schemas.openxmlformats.org/officeDocument/2006/relationships/image" Target="../media/image3.png"/><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slide" Target="slide116.xml"/><Relationship Id="rId4" Type="http://schemas.openxmlformats.org/officeDocument/2006/relationships/slide" Target="slide118.xml"/></Relationships>
</file>

<file path=ppt/slides/_rels/slide114.xml.rels><?xml version="1.0" encoding="UTF-8" standalone="yes"?>
<Relationships xmlns="http://schemas.openxmlformats.org/package/2006/relationships"><Relationship Id="rId3" Type="http://schemas.openxmlformats.org/officeDocument/2006/relationships/slide" Target="slide112.xml"/><Relationship Id="rId7" Type="http://schemas.openxmlformats.org/officeDocument/2006/relationships/image" Target="../media/image3.png"/><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slide" Target="slide118.xml"/><Relationship Id="rId5" Type="http://schemas.openxmlformats.org/officeDocument/2006/relationships/image" Target="../media/image4.png"/><Relationship Id="rId4" Type="http://schemas.openxmlformats.org/officeDocument/2006/relationships/slide" Target="slide117.xml"/></Relationships>
</file>

<file path=ppt/slides/_rels/slide115.xml.rels><?xml version="1.0" encoding="UTF-8" standalone="yes"?>
<Relationships xmlns="http://schemas.openxmlformats.org/package/2006/relationships"><Relationship Id="rId3" Type="http://schemas.openxmlformats.org/officeDocument/2006/relationships/slide" Target="slide112.xml"/><Relationship Id="rId7" Type="http://schemas.openxmlformats.org/officeDocument/2006/relationships/image" Target="../media/image3.png"/><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slide" Target="slide116.xml"/><Relationship Id="rId5" Type="http://schemas.openxmlformats.org/officeDocument/2006/relationships/image" Target="../media/image4.png"/><Relationship Id="rId4" Type="http://schemas.openxmlformats.org/officeDocument/2006/relationships/slide" Target="slide117.xml"/></Relationships>
</file>

<file path=ppt/slides/_rels/slide116.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slide" Target="slide119.xml"/></Relationships>
</file>

<file path=ppt/slides/_rels/slide117.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19.xml"/><Relationship Id="rId4" Type="http://schemas.openxmlformats.org/officeDocument/2006/relationships/image" Target="../media/image4.png"/></Relationships>
</file>

<file path=ppt/slides/_rels/slide118.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slide" Target="slide1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slide" Target="slide119.xml"/></Relationships>
</file>

<file path=ppt/slides/_rels/slide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23.xml"/><Relationship Id="rId5" Type="http://schemas.openxmlformats.org/officeDocument/2006/relationships/slide" Target="slide122.xml"/><Relationship Id="rId4" Type="http://schemas.openxmlformats.org/officeDocument/2006/relationships/slide" Target="slide124.xml"/></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27.xml"/><Relationship Id="rId5" Type="http://schemas.openxmlformats.org/officeDocument/2006/relationships/slide" Target="slide126.xml"/><Relationship Id="rId4" Type="http://schemas.openxmlformats.org/officeDocument/2006/relationships/slide" Target="slide128.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31.xml"/><Relationship Id="rId5" Type="http://schemas.openxmlformats.org/officeDocument/2006/relationships/slide" Target="slide132.xml"/><Relationship Id="rId4" Type="http://schemas.openxmlformats.org/officeDocument/2006/relationships/slide" Target="slide130.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6.xml"/><Relationship Id="rId1" Type="http://schemas.openxmlformats.org/officeDocument/2006/relationships/slideLayout" Target="../slideLayouts/slideLayout1.xml"/><Relationship Id="rId5" Type="http://schemas.openxmlformats.org/officeDocument/2006/relationships/slide" Target="slide208.xml"/><Relationship Id="rId4" Type="http://schemas.openxmlformats.org/officeDocument/2006/relationships/slide" Target="slide17.xml"/></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35.xml"/><Relationship Id="rId5" Type="http://schemas.openxmlformats.org/officeDocument/2006/relationships/slide" Target="slide134.xml"/><Relationship Id="rId4" Type="http://schemas.openxmlformats.org/officeDocument/2006/relationships/slide" Target="slide136.xm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39.xml"/><Relationship Id="rId5" Type="http://schemas.openxmlformats.org/officeDocument/2006/relationships/slide" Target="slide138.xml"/><Relationship Id="rId4" Type="http://schemas.openxmlformats.org/officeDocument/2006/relationships/slide" Target="slide140.xml"/></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43.xml"/><Relationship Id="rId5" Type="http://schemas.openxmlformats.org/officeDocument/2006/relationships/slide" Target="slide144.xml"/><Relationship Id="rId4" Type="http://schemas.openxmlformats.org/officeDocument/2006/relationships/slide" Target="slide142.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slide" Target="slide149.xml"/><Relationship Id="rId7" Type="http://schemas.openxmlformats.org/officeDocument/2006/relationships/slide" Target="slide210.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48.xml"/><Relationship Id="rId5" Type="http://schemas.openxmlformats.org/officeDocument/2006/relationships/slide" Target="slide147.xml"/><Relationship Id="rId4" Type="http://schemas.openxmlformats.org/officeDocument/2006/relationships/image" Target="../media/image3.png"/></Relationships>
</file>

<file path=ppt/slides/_rels/slide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8" Type="http://schemas.openxmlformats.org/officeDocument/2006/relationships/slide" Target="slide156.xml"/><Relationship Id="rId3" Type="http://schemas.openxmlformats.org/officeDocument/2006/relationships/slide" Target="slide157.xml"/><Relationship Id="rId7" Type="http://schemas.openxmlformats.org/officeDocument/2006/relationships/slide" Target="slide15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54.xml"/><Relationship Id="rId5" Type="http://schemas.openxmlformats.org/officeDocument/2006/relationships/slide" Target="slide153.xml"/><Relationship Id="rId10" Type="http://schemas.openxmlformats.org/officeDocument/2006/relationships/slide" Target="slide210.xml"/><Relationship Id="rId4" Type="http://schemas.openxmlformats.org/officeDocument/2006/relationships/slide" Target="slide152.xml"/><Relationship Id="rId9" Type="http://schemas.openxmlformats.org/officeDocument/2006/relationships/image" Target="../media/image4.png"/></Relationships>
</file>

<file path=ppt/slides/_rels/slide1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8" Type="http://schemas.openxmlformats.org/officeDocument/2006/relationships/slide" Target="slide162.xml"/><Relationship Id="rId3" Type="http://schemas.openxmlformats.org/officeDocument/2006/relationships/image" Target="../media/image4.png"/><Relationship Id="rId7" Type="http://schemas.openxmlformats.org/officeDocument/2006/relationships/slide" Target="slide16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64.xml"/><Relationship Id="rId11" Type="http://schemas.openxmlformats.org/officeDocument/2006/relationships/slide" Target="slide210.xml"/><Relationship Id="rId5" Type="http://schemas.openxmlformats.org/officeDocument/2006/relationships/slide" Target="slide160.xml"/><Relationship Id="rId10" Type="http://schemas.openxmlformats.org/officeDocument/2006/relationships/slide" Target="slide208.xml"/><Relationship Id="rId4" Type="http://schemas.openxmlformats.org/officeDocument/2006/relationships/slide" Target="slide159.xml"/><Relationship Id="rId9" Type="http://schemas.openxmlformats.org/officeDocument/2006/relationships/slide" Target="slide163.xml"/></Relationships>
</file>

<file path=ppt/slides/_rels/slide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slide" Target="slide167.xml"/><Relationship Id="rId4" Type="http://schemas.openxmlformats.org/officeDocument/2006/relationships/slide" Target="slide166.xml"/></Relationships>
</file>

<file path=ppt/slides/_rels/slide1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209.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70.xml"/><Relationship Id="rId5" Type="http://schemas.openxmlformats.org/officeDocument/2006/relationships/slide" Target="slide171.xml"/><Relationship Id="rId4" Type="http://schemas.openxmlformats.org/officeDocument/2006/relationships/slide" Target="slide169.xml"/></Relationships>
</file>

<file path=ppt/slides/_rels/slide1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209.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74.xml"/><Relationship Id="rId5" Type="http://schemas.openxmlformats.org/officeDocument/2006/relationships/slide" Target="slide173.xml"/><Relationship Id="rId4" Type="http://schemas.openxmlformats.org/officeDocument/2006/relationships/slide" Target="slide175.xml"/></Relationships>
</file>

<file path=ppt/slides/_rels/slide1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78.xml"/><Relationship Id="rId5" Type="http://schemas.openxmlformats.org/officeDocument/2006/relationships/slide" Target="slide179.xml"/><Relationship Id="rId4" Type="http://schemas.openxmlformats.org/officeDocument/2006/relationships/slide" Target="slide177.xml"/></Relationships>
</file>

<file path=ppt/slides/_rels/slide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19.xml"/><Relationship Id="rId7" Type="http://schemas.openxmlformats.org/officeDocument/2006/relationships/slide" Target="slide25.xml"/><Relationship Id="rId2" Type="http://schemas.openxmlformats.org/officeDocument/2006/relationships/slide" Target="slide24.xml"/><Relationship Id="rId1" Type="http://schemas.openxmlformats.org/officeDocument/2006/relationships/slideLayout" Target="../slideLayouts/slideLayout2.xml"/><Relationship Id="rId6" Type="http://schemas.openxmlformats.org/officeDocument/2006/relationships/slide" Target="slide23.xml"/><Relationship Id="rId11" Type="http://schemas.openxmlformats.org/officeDocument/2006/relationships/image" Target="../media/image4.png"/><Relationship Id="rId5" Type="http://schemas.openxmlformats.org/officeDocument/2006/relationships/slide" Target="slide20.xml"/><Relationship Id="rId10" Type="http://schemas.openxmlformats.org/officeDocument/2006/relationships/slide" Target="slide21.xml"/><Relationship Id="rId4" Type="http://schemas.openxmlformats.org/officeDocument/2006/relationships/slide" Target="slide22.xml"/><Relationship Id="rId9" Type="http://schemas.openxmlformats.org/officeDocument/2006/relationships/image" Target="../media/image3.png"/></Relationships>
</file>

<file path=ppt/slides/_rels/slide1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10.xml"/><Relationship Id="rId5" Type="http://schemas.openxmlformats.org/officeDocument/2006/relationships/slide" Target="slide182.xml"/><Relationship Id="rId4" Type="http://schemas.openxmlformats.org/officeDocument/2006/relationships/slide" Target="slide181.xml"/></Relationships>
</file>

<file path=ppt/slides/_rels/slide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slide" Target="slide184.xml"/><Relationship Id="rId7" Type="http://schemas.openxmlformats.org/officeDocument/2006/relationships/slide" Target="slide210.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185.xml"/><Relationship Id="rId5" Type="http://schemas.openxmlformats.org/officeDocument/2006/relationships/slide" Target="slide186.xml"/><Relationship Id="rId4" Type="http://schemas.openxmlformats.org/officeDocument/2006/relationships/image" Target="../media/image3.png"/></Relationships>
</file>

<file path=ppt/slides/_rels/slide1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7.xml.rels><?xml version="1.0" encoding="UTF-8" standalone="yes"?>
<Relationships xmlns="http://schemas.openxmlformats.org/package/2006/relationships"><Relationship Id="rId3" Type="http://schemas.openxmlformats.org/officeDocument/2006/relationships/slide" Target="slide188.xml"/><Relationship Id="rId2" Type="http://schemas.openxmlformats.org/officeDocument/2006/relationships/slide" Target="slide189.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slide" Target="slide192.xml"/><Relationship Id="rId2" Type="http://schemas.openxmlformats.org/officeDocument/2006/relationships/slide" Target="slide191.xml"/><Relationship Id="rId1" Type="http://schemas.openxmlformats.org/officeDocument/2006/relationships/slideLayout" Target="../slideLayouts/slideLayout2.xml"/><Relationship Id="rId5" Type="http://schemas.openxmlformats.org/officeDocument/2006/relationships/slide" Target="slide209.xml"/><Relationship Id="rId4" Type="http://schemas.openxmlformats.org/officeDocument/2006/relationships/slide" Target="slide19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slide" Target="slide196.xml"/><Relationship Id="rId2" Type="http://schemas.openxmlformats.org/officeDocument/2006/relationships/slide" Target="slide195.xml"/><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198.xml"/><Relationship Id="rId4" Type="http://schemas.openxmlformats.org/officeDocument/2006/relationships/slide" Target="slide19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slide" Target="slide202.xml"/><Relationship Id="rId2" Type="http://schemas.openxmlformats.org/officeDocument/2006/relationships/slide" Target="slide200.xml"/><Relationship Id="rId1" Type="http://schemas.openxmlformats.org/officeDocument/2006/relationships/slideLayout" Target="../slideLayouts/slideLayout2.xml"/><Relationship Id="rId4" Type="http://schemas.openxmlformats.org/officeDocument/2006/relationships/slide" Target="slide201.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slide" Target="slide204.xml"/><Relationship Id="rId2" Type="http://schemas.openxmlformats.org/officeDocument/2006/relationships/slide" Target="slide205.xml"/><Relationship Id="rId1" Type="http://schemas.openxmlformats.org/officeDocument/2006/relationships/slideLayout" Target="../slideLayouts/slideLayout2.xml"/><Relationship Id="rId4" Type="http://schemas.openxmlformats.org/officeDocument/2006/relationships/slide" Target="slide210.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07.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22.xml"/><Relationship Id="rId7" Type="http://schemas.openxmlformats.org/officeDocument/2006/relationships/slide" Target="slide2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23.xml"/><Relationship Id="rId10" Type="http://schemas.openxmlformats.org/officeDocument/2006/relationships/image" Target="../media/image4.png"/><Relationship Id="rId4" Type="http://schemas.openxmlformats.org/officeDocument/2006/relationships/slide" Target="slide20.xml"/><Relationship Id="rId9" Type="http://schemas.openxmlformats.org/officeDocument/2006/relationships/slide" Target="slide21.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9.xml"/><Relationship Id="rId7" Type="http://schemas.openxmlformats.org/officeDocument/2006/relationships/slide" Target="slide29.xml"/><Relationship Id="rId2" Type="http://schemas.openxmlformats.org/officeDocument/2006/relationships/slide" Target="slide28.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0.xml"/><Relationship Id="rId10" Type="http://schemas.openxmlformats.org/officeDocument/2006/relationships/image" Target="../media/image4.png"/><Relationship Id="rId4" Type="http://schemas.openxmlformats.org/officeDocument/2006/relationships/slide" Target="slide22.xml"/><Relationship Id="rId9" Type="http://schemas.openxmlformats.org/officeDocument/2006/relationships/slide" Target="slide21.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9.xml"/><Relationship Id="rId7" Type="http://schemas.openxmlformats.org/officeDocument/2006/relationships/slide" Target="slide29.xml"/><Relationship Id="rId2" Type="http://schemas.openxmlformats.org/officeDocument/2006/relationships/slide" Target="slide27.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0.xml"/><Relationship Id="rId10" Type="http://schemas.openxmlformats.org/officeDocument/2006/relationships/image" Target="../media/image4.png"/><Relationship Id="rId4" Type="http://schemas.openxmlformats.org/officeDocument/2006/relationships/slide" Target="slide22.xml"/><Relationship Id="rId9" Type="http://schemas.openxmlformats.org/officeDocument/2006/relationships/slide" Target="slide21.xml"/></Relationships>
</file>

<file path=ppt/slides/_rels/slide27.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22.xml"/><Relationship Id="rId7" Type="http://schemas.openxmlformats.org/officeDocument/2006/relationships/image" Target="../media/image3.png"/><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3.xml"/><Relationship Id="rId4" Type="http://schemas.openxmlformats.org/officeDocument/2006/relationships/slide" Target="slide20.xml"/><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22.xml"/><Relationship Id="rId7" Type="http://schemas.openxmlformats.org/officeDocument/2006/relationships/image" Target="../media/image3.png"/><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3.xml"/><Relationship Id="rId4" Type="http://schemas.openxmlformats.org/officeDocument/2006/relationships/slide" Target="slide20.xml"/><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19.xml"/><Relationship Id="rId7" Type="http://schemas.openxmlformats.org/officeDocument/2006/relationships/image" Target="../media/image3.png"/><Relationship Id="rId2" Type="http://schemas.openxmlformats.org/officeDocument/2006/relationships/slide" Target="slide30.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0.xml"/><Relationship Id="rId4" Type="http://schemas.openxmlformats.org/officeDocument/2006/relationships/slide" Target="slide22.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chemix.org/" TargetMode="External"/><Relationship Id="rId3" Type="http://schemas.openxmlformats.org/officeDocument/2006/relationships/image" Target="../media/image2.png"/><Relationship Id="rId7"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34.xml"/><Relationship Id="rId7" Type="http://schemas.openxmlformats.org/officeDocument/2006/relationships/slide" Target="slide35.xml"/><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37.xml"/><Relationship Id="rId4" Type="http://schemas.openxmlformats.org/officeDocument/2006/relationships/slide" Target="slide36.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4.png"/><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39.xml"/><Relationship Id="rId4" Type="http://schemas.openxmlformats.org/officeDocument/2006/relationships/slide" Target="slide40.xml"/></Relationships>
</file>

<file path=ppt/slides/_rels/slide36.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4.png"/><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slide" Target="slide40.xml"/><Relationship Id="rId5" Type="http://schemas.openxmlformats.org/officeDocument/2006/relationships/image" Target="../media/image3.png"/><Relationship Id="rId4" Type="http://schemas.openxmlformats.org/officeDocument/2006/relationships/slide" Target="slide38.xml"/></Relationships>
</file>

<file path=ppt/slides/_rels/slide37.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4.png"/><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slide" Target="slide39.xml"/><Relationship Id="rId5" Type="http://schemas.openxmlformats.org/officeDocument/2006/relationships/image" Target="../media/image3.png"/><Relationship Id="rId4" Type="http://schemas.openxmlformats.org/officeDocument/2006/relationships/slide" Target="slide38.xml"/></Relationships>
</file>

<file path=ppt/slides/_rels/slide3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slide" Target="slide4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 Target="slide41.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4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 Target="slide41.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slide" Target="slide20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0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44.xml"/><Relationship Id="rId5" Type="http://schemas.openxmlformats.org/officeDocument/2006/relationships/slide" Target="slide45.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48.xml"/><Relationship Id="rId4" Type="http://schemas.openxmlformats.org/officeDocument/2006/relationships/slide" Target="slide47.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51.xml"/><Relationship Id="rId4" Type="http://schemas.openxmlformats.org/officeDocument/2006/relationships/slide" Target="slide50.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53.xml"/><Relationship Id="rId4" Type="http://schemas.openxmlformats.org/officeDocument/2006/relationships/slide" Target="slide54.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57.xml"/><Relationship Id="rId4" Type="http://schemas.openxmlformats.org/officeDocument/2006/relationships/slide" Target="slide56.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09.xml"/><Relationship Id="rId5" Type="http://schemas.openxmlformats.org/officeDocument/2006/relationships/slide" Target="slide59.xml"/><Relationship Id="rId4" Type="http://schemas.openxmlformats.org/officeDocument/2006/relationships/slide" Target="slide60.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63.xml"/><Relationship Id="rId7" Type="http://schemas.openxmlformats.org/officeDocument/2006/relationships/slide" Target="slide210.xml"/><Relationship Id="rId2" Type="http://schemas.openxmlformats.org/officeDocument/2006/relationships/slide" Target="slide6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 Target="slide64.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slide" Target="slide68.xml"/><Relationship Id="rId1" Type="http://schemas.openxmlformats.org/officeDocument/2006/relationships/slideLayout" Target="../slideLayouts/slideLayout2.xml"/><Relationship Id="rId6" Type="http://schemas.openxmlformats.org/officeDocument/2006/relationships/slide" Target="slide210.xml"/><Relationship Id="rId5" Type="http://schemas.openxmlformats.org/officeDocument/2006/relationships/image" Target="../media/image4.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chemix.org/" TargetMode="External"/><Relationship Id="rId4" Type="http://schemas.openxmlformats.org/officeDocument/2006/relationships/slide" Target="slide8.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slide" Target="slide77.xml"/><Relationship Id="rId7" Type="http://schemas.openxmlformats.org/officeDocument/2006/relationships/slide" Target="slide7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74.xml"/><Relationship Id="rId5" Type="http://schemas.openxmlformats.org/officeDocument/2006/relationships/slide" Target="slide73.xml"/><Relationship Id="rId10" Type="http://schemas.openxmlformats.org/officeDocument/2006/relationships/slide" Target="slide210.xml"/><Relationship Id="rId4" Type="http://schemas.openxmlformats.org/officeDocument/2006/relationships/slide" Target="slide72.xml"/><Relationship Id="rId9"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4.png"/><Relationship Id="rId7"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84.xml"/><Relationship Id="rId11" Type="http://schemas.openxmlformats.org/officeDocument/2006/relationships/slide" Target="slide210.xml"/><Relationship Id="rId5" Type="http://schemas.openxmlformats.org/officeDocument/2006/relationships/slide" Target="slide80.xml"/><Relationship Id="rId10" Type="http://schemas.openxmlformats.org/officeDocument/2006/relationships/slide" Target="slide208.xml"/><Relationship Id="rId4" Type="http://schemas.openxmlformats.org/officeDocument/2006/relationships/slide" Target="slide79.xml"/><Relationship Id="rId9" Type="http://schemas.openxmlformats.org/officeDocument/2006/relationships/slide" Target="slide83.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chemix.org/" TargetMode="External"/><Relationship Id="rId4" Type="http://schemas.openxmlformats.org/officeDocument/2006/relationships/slide" Target="slide8.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chemix.org/"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92.xml.rels><?xml version="1.0" encoding="UTF-8" standalone="yes"?>
<Relationships xmlns="http://schemas.openxmlformats.org/package/2006/relationships"><Relationship Id="rId3" Type="http://schemas.openxmlformats.org/officeDocument/2006/relationships/slide" Target="slide95.xml"/><Relationship Id="rId7" Type="http://schemas.openxmlformats.org/officeDocument/2006/relationships/slide" Target="slide208.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slide" Target="slide93.xml"/><Relationship Id="rId5" Type="http://schemas.openxmlformats.org/officeDocument/2006/relationships/slide" Target="slide94.xml"/><Relationship Id="rId4" Type="http://schemas.openxmlformats.org/officeDocument/2006/relationships/slide" Target="slide9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99.xml"/><Relationship Id="rId7" Type="http://schemas.openxmlformats.org/officeDocument/2006/relationships/slide" Target="slide105.xml"/><Relationship Id="rId2" Type="http://schemas.openxmlformats.org/officeDocument/2006/relationships/slide" Target="slide98.xml"/><Relationship Id="rId1" Type="http://schemas.openxmlformats.org/officeDocument/2006/relationships/slideLayout" Target="../slideLayouts/slideLayout2.xml"/><Relationship Id="rId6" Type="http://schemas.openxmlformats.org/officeDocument/2006/relationships/slide" Target="slide100.xml"/><Relationship Id="rId11" Type="http://schemas.openxmlformats.org/officeDocument/2006/relationships/slide" Target="slide101.xml"/><Relationship Id="rId5" Type="http://schemas.openxmlformats.org/officeDocument/2006/relationships/slide" Target="slide103.xml"/><Relationship Id="rId10" Type="http://schemas.openxmlformats.org/officeDocument/2006/relationships/image" Target="../media/image4.png"/><Relationship Id="rId4" Type="http://schemas.openxmlformats.org/officeDocument/2006/relationships/slide" Target="slide104.xml"/><Relationship Id="rId9" Type="http://schemas.openxmlformats.org/officeDocument/2006/relationships/slide" Target="slide102.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title"/>
          </p:nvPr>
        </p:nvSpPr>
        <p:spPr>
          <a:xfrm>
            <a:off x="838200" y="-13165"/>
            <a:ext cx="10515600" cy="1325563"/>
          </a:xfrm>
        </p:spPr>
        <p:txBody>
          <a:bodyPr/>
          <a:lstStyle/>
          <a:p>
            <a:r>
              <a:rPr lang="de-DE" dirty="0"/>
              <a:t>Digitale Lernumgebung zum Thema Redoxreaktionen</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sz="half" idx="1"/>
          </p:nvPr>
        </p:nvSpPr>
        <p:spPr>
          <a:xfrm>
            <a:off x="838199" y="1312398"/>
            <a:ext cx="5181600" cy="3695946"/>
          </a:xfrm>
        </p:spPr>
        <p:txBody>
          <a:bodyPr>
            <a:noAutofit/>
          </a:bodyPr>
          <a:lstStyle/>
          <a:p>
            <a:r>
              <a:rPr lang="de-DE" sz="1600" dirty="0"/>
              <a:t>Ersteller*in: Christoph Freytag	</a:t>
            </a:r>
          </a:p>
          <a:p>
            <a:r>
              <a:rPr lang="de-DE" sz="1600" dirty="0"/>
              <a:t>Datum:		</a:t>
            </a:r>
            <a:fld id="{E2109ED1-EB64-8543-8608-128BBFA96499}" type="datetime4">
              <a:rPr lang="de-DE" sz="1600" smtClean="0"/>
              <a:t>14. Februar 2025</a:t>
            </a:fld>
            <a:endParaRPr lang="de-DE" sz="1600" dirty="0"/>
          </a:p>
          <a:p>
            <a:r>
              <a:rPr lang="de-DE" sz="1600" dirty="0"/>
              <a:t>Fach:		Chemie</a:t>
            </a:r>
          </a:p>
          <a:p>
            <a:r>
              <a:rPr lang="de-DE" sz="1600" dirty="0"/>
              <a:t>Thema:		Oxidationsstufen des Mangans</a:t>
            </a:r>
          </a:p>
          <a:p>
            <a:r>
              <a:rPr lang="de-DE" sz="1600" dirty="0"/>
              <a:t>Jahrgangsstufe:	11/12</a:t>
            </a:r>
          </a:p>
          <a:p>
            <a:r>
              <a:rPr lang="de-DE" sz="1600" dirty="0"/>
              <a:t>Bundesland:	Brandenburg</a:t>
            </a:r>
          </a:p>
          <a:p>
            <a:r>
              <a:rPr lang="de-DE" sz="1600" dirty="0"/>
              <a:t>Lernbereich:	3.2.8 Redoxreaktionen</a:t>
            </a:r>
          </a:p>
          <a:p>
            <a:r>
              <a:rPr lang="de-DE" sz="1600" dirty="0"/>
              <a:t>Einsatz im Unterricht als:</a:t>
            </a:r>
          </a:p>
          <a:p>
            <a:pPr lvl="1"/>
            <a:r>
              <a:rPr lang="de-DE" sz="1600" dirty="0"/>
              <a:t>Selbstlernmaterial für Schüler*innen</a:t>
            </a:r>
          </a:p>
          <a:p>
            <a:r>
              <a:rPr lang="de-DE" sz="1600" dirty="0"/>
              <a:t>Kontakt (optional, für Rückfragen): chfreytag@uni-potsdam.de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2"/>
          </p:nvPr>
        </p:nvSpPr>
        <p:spPr>
          <a:xfrm>
            <a:off x="6019799" y="1312398"/>
            <a:ext cx="5270536" cy="4667249"/>
          </a:xfrm>
        </p:spPr>
        <p:txBody>
          <a:bodyPr>
            <a:normAutofit/>
          </a:bodyPr>
          <a:lstStyle/>
          <a:p>
            <a:pPr marL="0" indent="0" algn="just">
              <a:buNone/>
            </a:pPr>
            <a:r>
              <a:rPr lang="de-DE" sz="1600" dirty="0"/>
              <a:t>Didaktischer Kommentar:</a:t>
            </a:r>
          </a:p>
          <a:p>
            <a:pPr marL="0" indent="0" algn="just">
              <a:buNone/>
            </a:pPr>
            <a:r>
              <a:rPr lang="de-DE" sz="1600" dirty="0"/>
              <a:t>Diese digitale Lernumgebung basiert auf ein Experiment, in welcher ein </a:t>
            </a:r>
            <a:r>
              <a:rPr lang="de-DE" sz="1600" dirty="0" err="1"/>
              <a:t>Traubenzuckerlolli</a:t>
            </a:r>
            <a:r>
              <a:rPr lang="de-DE" sz="1600" dirty="0"/>
              <a:t> in einer mit Natriumhydroxid-Lösung versetzten Kaliumpermanganat-Lösung gerührt wird. Hierbei finden durch die Reduktion des Mangans verschiedene Farbwechsel und Redoxreaktionen statt, welche im Rahmen dieser Lernumgebung aufgestellt und ausgewertet werden. Es werden interaktiv sowohl die Gesamtgleichung als auch die Teilreaktionen (Oxidation und Reduktion) aufgestellt und ausgeglichen. Zudem wurde auch das Realexperiment innerhalb der Lernumgebung animiert. Durch das Anklicken der blauen Tasten kann durch die Lernumgebung navigiert werden. Die violetten Tasten führen wiederum zu Hilfekarten, um die Bearbeitung zu unterstützen.</a:t>
            </a:r>
          </a:p>
          <a:p>
            <a:pPr marL="0" indent="0" algn="just">
              <a:buNone/>
            </a:pPr>
            <a:r>
              <a:rPr lang="de-DE" sz="1600" dirty="0"/>
              <a:t>Die Lernumgebung eignet sich sowohl für die Nutzung auf einem Tablet als auch auf einem Computer/Laptop.</a:t>
            </a:r>
            <a:endParaRPr lang="de-DE" sz="1800" dirty="0"/>
          </a:p>
        </p:txBody>
      </p:sp>
      <p:grpSp>
        <p:nvGrpSpPr>
          <p:cNvPr id="10" name="Gruppieren 9">
            <a:extLst>
              <a:ext uri="{FF2B5EF4-FFF2-40B4-BE49-F238E27FC236}">
                <a16:creationId xmlns:a16="http://schemas.microsoft.com/office/drawing/2014/main" id="{551A322A-A071-CBC8-FDFE-0160F6B9A8DE}"/>
              </a:ext>
            </a:extLst>
          </p:cNvPr>
          <p:cNvGrpSpPr/>
          <p:nvPr/>
        </p:nvGrpSpPr>
        <p:grpSpPr>
          <a:xfrm>
            <a:off x="-25179" y="5653614"/>
            <a:ext cx="12089956" cy="1384995"/>
            <a:chOff x="1306441" y="5113286"/>
            <a:chExt cx="12089956" cy="1384995"/>
          </a:xfrm>
        </p:grpSpPr>
        <p:pic>
          <p:nvPicPr>
            <p:cNvPr id="8" name="Bild 3" descr="Ein Bild, das Symbol, Kreis, Screenshot, Grafiken enthält.&#10;&#10;Automatisch generierte Beschreibung">
              <a:extLst>
                <a:ext uri="{FF2B5EF4-FFF2-40B4-BE49-F238E27FC236}">
                  <a16:creationId xmlns:a16="http://schemas.microsoft.com/office/drawing/2014/main" id="{9D75CF14-DF5F-6618-39D3-71D5C16108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8485" y="5403431"/>
              <a:ext cx="1276350" cy="449580"/>
            </a:xfrm>
            <a:prstGeom prst="rect">
              <a:avLst/>
            </a:prstGeom>
          </p:spPr>
        </p:pic>
        <p:sp>
          <p:nvSpPr>
            <p:cNvPr id="9" name="Textfeld 8">
              <a:extLst>
                <a:ext uri="{FF2B5EF4-FFF2-40B4-BE49-F238E27FC236}">
                  <a16:creationId xmlns:a16="http://schemas.microsoft.com/office/drawing/2014/main" id="{53CA0CF7-BB01-15AB-9690-393B8E4AF5B6}"/>
                </a:ext>
              </a:extLst>
            </p:cNvPr>
            <p:cNvSpPr txBox="1"/>
            <p:nvPr/>
          </p:nvSpPr>
          <p:spPr>
            <a:xfrm>
              <a:off x="1306441" y="5113286"/>
              <a:ext cx="12089956" cy="1384995"/>
            </a:xfrm>
            <a:prstGeom prst="rect">
              <a:avLst/>
            </a:prstGeom>
            <a:noFill/>
          </p:spPr>
          <p:txBody>
            <a:bodyPr wrap="square" rtlCol="0">
              <a:spAutoFit/>
            </a:bodyPr>
            <a:lstStyle/>
            <a:p>
              <a:r>
                <a:rPr lang="de-DE" sz="1200" dirty="0"/>
                <a:t>Diese Datei ist lizensiert unter:</a:t>
              </a:r>
            </a:p>
            <a:p>
              <a:endParaRPr lang="de-DE" sz="1200" dirty="0"/>
            </a:p>
            <a:p>
              <a:endParaRPr lang="de-DE" sz="1200" dirty="0"/>
            </a:p>
            <a:p>
              <a:endParaRPr lang="de-DE" sz="1200" dirty="0"/>
            </a:p>
            <a:p>
              <a:r>
                <a:rPr lang="de-DE" sz="1200" dirty="0"/>
                <a:t>© 2024. Diese Datei und deren Inhalte sind freigegeben unter der Creative-Commons-Lizenz </a:t>
              </a:r>
            </a:p>
            <a:p>
              <a:r>
                <a:rPr lang="de-DE" sz="1200" dirty="0"/>
                <a:t>Namensnennung, Weitergabe unter gleichen Bedingungen, Version 4.0 Deutschland (CC BY-SA 4.0 de). URL: </a:t>
              </a:r>
              <a:r>
                <a:rPr lang="de-DE" sz="1200" dirty="0">
                  <a:hlinkClick r:id="rId3"/>
                </a:rPr>
                <a:t>https://creativecommons.org/licenses/by-sa/4.0/de/legalcode</a:t>
              </a:r>
              <a:r>
                <a:rPr lang="de-DE" sz="1200" dirty="0"/>
                <a:t> </a:t>
              </a:r>
            </a:p>
            <a:p>
              <a:endParaRPr lang="de-DE" sz="1200" dirty="0"/>
            </a:p>
          </p:txBody>
        </p:sp>
      </p:grpSp>
    </p:spTree>
    <p:extLst>
      <p:ext uri="{BB962C8B-B14F-4D97-AF65-F5344CB8AC3E}">
        <p14:creationId xmlns:p14="http://schemas.microsoft.com/office/powerpoint/2010/main" val="166711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E146C-8D46-7775-336D-CE0B6DE8455A}"/>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D3FEC883-0E9E-7042-F52D-5DFC8E4D367D}"/>
              </a:ext>
            </a:extLst>
          </p:cNvPr>
          <p:cNvPicPr>
            <a:picLocks noChangeAspect="1"/>
          </p:cNvPicPr>
          <p:nvPr/>
        </p:nvPicPr>
        <p:blipFill>
          <a:blip r:embed="rId2"/>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EB620D82-9A2A-5D60-DB86-1D142038F608}"/>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D836D0B7-A989-3E87-378B-8CE486059E0B}"/>
              </a:ext>
            </a:extLst>
          </p:cNvPr>
          <p:cNvSpPr/>
          <p:nvPr/>
        </p:nvSpPr>
        <p:spPr>
          <a:xfrm rot="10800000">
            <a:off x="1954053" y="3221239"/>
            <a:ext cx="1677600" cy="1164565"/>
          </a:xfrm>
          <a:prstGeom prst="round2SameRect">
            <a:avLst>
              <a:gd name="adj1" fmla="val 12521"/>
              <a:gd name="adj2" fmla="val 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5A9D0802-1627-8652-4660-35963AFE73AA}"/>
              </a:ext>
            </a:extLst>
          </p:cNvPr>
          <p:cNvSpPr txBox="1"/>
          <p:nvPr/>
        </p:nvSpPr>
        <p:spPr>
          <a:xfrm>
            <a:off x="570949" y="5057775"/>
            <a:ext cx="4430765" cy="369332"/>
          </a:xfrm>
          <a:prstGeom prst="rect">
            <a:avLst/>
          </a:prstGeom>
          <a:noFill/>
        </p:spPr>
        <p:txBody>
          <a:bodyPr wrap="none" rtlCol="0">
            <a:spAutoFit/>
          </a:bodyPr>
          <a:lstStyle/>
          <a:p>
            <a:r>
              <a:rPr lang="de-DE"/>
              <a:t>Kaliumpermanganat-Natriumhydroxid-</a:t>
            </a:r>
            <a:r>
              <a:rPr lang="de-DE" err="1"/>
              <a:t>Lsg</a:t>
            </a:r>
            <a:r>
              <a:rPr lang="de-DE"/>
              <a:t>.</a:t>
            </a:r>
          </a:p>
        </p:txBody>
      </p:sp>
      <p:cxnSp>
        <p:nvCxnSpPr>
          <p:cNvPr id="16" name="Gerade Verbindung mit Pfeil 15">
            <a:extLst>
              <a:ext uri="{FF2B5EF4-FFF2-40B4-BE49-F238E27FC236}">
                <a16:creationId xmlns:a16="http://schemas.microsoft.com/office/drawing/2014/main" id="{47DD2CAA-3A72-BEF1-2FEC-B542BA2791A0}"/>
              </a:ext>
            </a:extLst>
          </p:cNvPr>
          <p:cNvCxnSpPr>
            <a:cxnSpLocks/>
          </p:cNvCxnSpPr>
          <p:nvPr/>
        </p:nvCxnSpPr>
        <p:spPr>
          <a:xfrm flipV="1">
            <a:off x="1438729" y="4336918"/>
            <a:ext cx="428171" cy="72085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3" name="Textfeld 22">
            <a:extLst>
              <a:ext uri="{FF2B5EF4-FFF2-40B4-BE49-F238E27FC236}">
                <a16:creationId xmlns:a16="http://schemas.microsoft.com/office/drawing/2014/main" id="{1475FDE1-08E9-23BE-28C6-0FB4366375BA}"/>
              </a:ext>
            </a:extLst>
          </p:cNvPr>
          <p:cNvSpPr txBox="1"/>
          <p:nvPr/>
        </p:nvSpPr>
        <p:spPr>
          <a:xfrm>
            <a:off x="3381551" y="428089"/>
            <a:ext cx="2000548" cy="369332"/>
          </a:xfrm>
          <a:prstGeom prst="rect">
            <a:avLst/>
          </a:prstGeom>
          <a:noFill/>
        </p:spPr>
        <p:txBody>
          <a:bodyPr wrap="none" rtlCol="0">
            <a:spAutoFit/>
          </a:bodyPr>
          <a:lstStyle/>
          <a:p>
            <a:r>
              <a:rPr lang="de-DE" err="1"/>
              <a:t>Traubenzuckerlolli</a:t>
            </a:r>
            <a:endParaRPr lang="de-DE"/>
          </a:p>
        </p:txBody>
      </p:sp>
      <p:cxnSp>
        <p:nvCxnSpPr>
          <p:cNvPr id="27" name="Gerade Verbindung mit Pfeil 26">
            <a:extLst>
              <a:ext uri="{FF2B5EF4-FFF2-40B4-BE49-F238E27FC236}">
                <a16:creationId xmlns:a16="http://schemas.microsoft.com/office/drawing/2014/main" id="{4D8C3BA0-9059-EAA7-8BF6-15F34A112096}"/>
              </a:ext>
            </a:extLst>
          </p:cNvPr>
          <p:cNvCxnSpPr>
            <a:cxnSpLocks/>
          </p:cNvCxnSpPr>
          <p:nvPr/>
        </p:nvCxnSpPr>
        <p:spPr>
          <a:xfrm flipH="1">
            <a:off x="2609850" y="815187"/>
            <a:ext cx="888253" cy="92904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2" name="Gruppieren 1">
            <a:extLst>
              <a:ext uri="{FF2B5EF4-FFF2-40B4-BE49-F238E27FC236}">
                <a16:creationId xmlns:a16="http://schemas.microsoft.com/office/drawing/2014/main" id="{67396A96-5F29-23E6-B636-729FAF3DC1BA}"/>
              </a:ext>
            </a:extLst>
          </p:cNvPr>
          <p:cNvGrpSpPr/>
          <p:nvPr/>
        </p:nvGrpSpPr>
        <p:grpSpPr>
          <a:xfrm>
            <a:off x="2084672" y="16857"/>
            <a:ext cx="391100" cy="2016694"/>
            <a:chOff x="8076662" y="1019175"/>
            <a:chExt cx="391100" cy="2016694"/>
          </a:xfrm>
        </p:grpSpPr>
        <p:sp>
          <p:nvSpPr>
            <p:cNvPr id="3" name="Rechteck 2">
              <a:extLst>
                <a:ext uri="{FF2B5EF4-FFF2-40B4-BE49-F238E27FC236}">
                  <a16:creationId xmlns:a16="http://schemas.microsoft.com/office/drawing/2014/main" id="{EBF29A2C-7B69-AF75-80B1-CE8F3923B815}"/>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C5B50D6D-D5AD-DD28-2BA8-95B0A69F99C9}"/>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grpSp>
        <p:nvGrpSpPr>
          <p:cNvPr id="28" name="Gruppieren 27">
            <a:extLst>
              <a:ext uri="{FF2B5EF4-FFF2-40B4-BE49-F238E27FC236}">
                <a16:creationId xmlns:a16="http://schemas.microsoft.com/office/drawing/2014/main" id="{EED21C40-2A4E-88E2-0F84-03AC45AA75A6}"/>
              </a:ext>
            </a:extLst>
          </p:cNvPr>
          <p:cNvGrpSpPr/>
          <p:nvPr/>
        </p:nvGrpSpPr>
        <p:grpSpPr>
          <a:xfrm>
            <a:off x="7078661" y="1219200"/>
            <a:ext cx="3790950" cy="3838575"/>
            <a:chOff x="7078661" y="1219200"/>
            <a:chExt cx="3790950" cy="3838575"/>
          </a:xfrm>
        </p:grpSpPr>
        <p:cxnSp>
          <p:nvCxnSpPr>
            <p:cNvPr id="19" name="Gerade Verbindung mit Pfeil 18">
              <a:extLst>
                <a:ext uri="{FF2B5EF4-FFF2-40B4-BE49-F238E27FC236}">
                  <a16:creationId xmlns:a16="http://schemas.microsoft.com/office/drawing/2014/main" id="{660BB5AE-AC1A-1E78-4849-E7AB7E57F382}"/>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4" name="Gerader Verbinder 23">
              <a:extLst>
                <a:ext uri="{FF2B5EF4-FFF2-40B4-BE49-F238E27FC236}">
                  <a16:creationId xmlns:a16="http://schemas.microsoft.com/office/drawing/2014/main" id="{57282D1B-9C60-AA4C-6363-AF0D412B97A0}"/>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33" name="Textfeld 32">
            <a:extLst>
              <a:ext uri="{FF2B5EF4-FFF2-40B4-BE49-F238E27FC236}">
                <a16:creationId xmlns:a16="http://schemas.microsoft.com/office/drawing/2014/main" id="{7A6429E0-1574-783E-B5A9-317F9AB424C2}"/>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34" name="Textfeld 33">
            <a:extLst>
              <a:ext uri="{FF2B5EF4-FFF2-40B4-BE49-F238E27FC236}">
                <a16:creationId xmlns:a16="http://schemas.microsoft.com/office/drawing/2014/main" id="{07D0F31B-EE42-FB69-DFA8-C25E2DC107FA}"/>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sp>
        <p:nvSpPr>
          <p:cNvPr id="35" name="Textfeld 34">
            <a:extLst>
              <a:ext uri="{FF2B5EF4-FFF2-40B4-BE49-F238E27FC236}">
                <a16:creationId xmlns:a16="http://schemas.microsoft.com/office/drawing/2014/main" id="{2A140AE4-2957-31D6-F8A0-E4ECE260E75F}"/>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41" name="Rechteck 40">
            <a:extLst>
              <a:ext uri="{FF2B5EF4-FFF2-40B4-BE49-F238E27FC236}">
                <a16:creationId xmlns:a16="http://schemas.microsoft.com/office/drawing/2014/main" id="{C94B7C12-0588-2BE7-1C21-B589F4FAA2FD}"/>
              </a:ext>
            </a:extLst>
          </p:cNvPr>
          <p:cNvSpPr/>
          <p:nvPr/>
        </p:nvSpPr>
        <p:spPr>
          <a:xfrm>
            <a:off x="7437120" y="1844040"/>
            <a:ext cx="316662" cy="319744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BC9E5EFC-D373-3BA1-C115-40F4C0E406ED}"/>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7" name="Textfeld 6">
            <a:extLst>
              <a:ext uri="{FF2B5EF4-FFF2-40B4-BE49-F238E27FC236}">
                <a16:creationId xmlns:a16="http://schemas.microsoft.com/office/drawing/2014/main" id="{211261A0-022F-1C86-E574-0B2311AAF497}"/>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11" name="Textfeld 10">
            <a:extLst>
              <a:ext uri="{FF2B5EF4-FFF2-40B4-BE49-F238E27FC236}">
                <a16:creationId xmlns:a16="http://schemas.microsoft.com/office/drawing/2014/main" id="{2D6B55B8-D284-D4C8-AC9A-4068828BACA9}"/>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3">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75614049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8.33333E-7 2.96296E-6 L 8.33333E-7 0.28472 " pathEditMode="relative" rAng="0" ptsTypes="AA">
                                      <p:cBhvr>
                                        <p:cTn id="6" dur="2000" fill="hold"/>
                                        <p:tgtEl>
                                          <p:spTgt spid="2"/>
                                        </p:tgtEl>
                                        <p:attrNameLst>
                                          <p:attrName>ppt_x</p:attrName>
                                          <p:attrName>ppt_y</p:attrName>
                                        </p:attrNameLst>
                                      </p:cBhvr>
                                      <p:rCtr x="0" y="14236"/>
                                    </p:animMotion>
                                  </p:childTnLst>
                                </p:cTn>
                              </p:par>
                              <p:par>
                                <p:cTn id="7" presetID="10" presetClass="exit" presetSubtype="0" fill="hold" nodeType="withEffect">
                                  <p:stCondLst>
                                    <p:cond delay="0"/>
                                  </p:stCondLst>
                                  <p:childTnLst>
                                    <p:animEffect transition="out" filter="fade">
                                      <p:cBhvr>
                                        <p:cTn id="8" dur="500"/>
                                        <p:tgtEl>
                                          <p:spTgt spid="27"/>
                                        </p:tgtEl>
                                      </p:cBhvr>
                                    </p:animEffect>
                                    <p:set>
                                      <p:cBhvr>
                                        <p:cTn id="9" dur="1" fill="hold">
                                          <p:stCondLst>
                                            <p:cond delay="499"/>
                                          </p:stCondLst>
                                        </p:cTn>
                                        <p:tgtEl>
                                          <p:spTgt spid="27"/>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A3652-03B8-FE34-7096-2A4BC0938FD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E20B6B0-B5FF-7A93-5F5C-F96DB0F278E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3C029AB-C398-F613-B3E5-2AAA4AEB1BCC}"/>
              </a:ext>
            </a:extLst>
          </p:cNvPr>
          <p:cNvSpPr txBox="1"/>
          <p:nvPr/>
        </p:nvSpPr>
        <p:spPr>
          <a:xfrm>
            <a:off x="833405" y="1664898"/>
            <a:ext cx="5339219"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DA8921D4-919B-4969-0084-CAD0BC0DF908}"/>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BD206304-B838-D87A-8869-5B9E2C7AB5C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DEBFBD51-B5D9-08B3-F15E-9C093FE4C1F3}"/>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5624EA0-9482-2349-3628-1B54E7D34B0A}"/>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6E4497AB-ECF0-A204-A1B3-BDFE19DB1B05}"/>
              </a:ext>
            </a:extLst>
          </p:cNvPr>
          <p:cNvSpPr txBox="1"/>
          <p:nvPr/>
        </p:nvSpPr>
        <p:spPr>
          <a:xfrm>
            <a:off x="4019908" y="2862865"/>
            <a:ext cx="598241" cy="369332"/>
          </a:xfrm>
          <a:prstGeom prst="rect">
            <a:avLst/>
          </a:prstGeom>
          <a:solidFill>
            <a:srgbClr val="FF0000"/>
          </a:solid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F365D2D2-4B05-1EAF-5BAA-295FBEED52F9}"/>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FFB106E9-FA4B-F8E5-CFE8-75DF68F3471C}"/>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546BF431-627E-1E1E-C282-1E9311D84509}"/>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81CB369B-4A20-BB31-2C0C-ACB621C6C989}"/>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DC2F71DA-8384-619E-D1E0-E8B0A7D75BB6}"/>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1A2D1A9-94A2-5AFD-4C91-045A52DEE7FA}"/>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A4EA19E-7E37-7EFD-4CCD-30162A8D9144}"/>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1418DC0A-90A5-27AC-67B4-8086A77BB94E}"/>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3" name="Textfeld 2">
            <a:hlinkClick r:id="" action="ppaction://hlinkshowjump?jump=lastslideviewed"/>
            <a:extLst>
              <a:ext uri="{FF2B5EF4-FFF2-40B4-BE49-F238E27FC236}">
                <a16:creationId xmlns:a16="http://schemas.microsoft.com/office/drawing/2014/main" id="{6B6BEC29-D534-3A68-6651-61DB4368949A}"/>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894176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62F2D-9D78-D657-6868-05A0A34CDD3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F1E7911-48A6-FB22-092C-BECB4DADE0C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AAACB7A-2F76-30D3-84AF-61CBADC03694}"/>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924F9F29-4C57-463C-C309-E64137F2F26F}"/>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A7B34F6-3531-0C5F-148B-1EEAFE586D25}"/>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D9699A41-28F1-704B-EB17-06CACB1B02D1}"/>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15B5B444-E22C-7D82-D0C6-D0818CB5DD8A}"/>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93A884DC-2ADF-839A-3222-6799174D553D}"/>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28D40F12-2014-21DC-3BA2-580692BAF5FD}"/>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39217B81-F627-2D0D-2518-8795D545A89D}"/>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115EEDCA-D4F6-E702-25FE-F81791663C44}"/>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D9345CA0-0727-5EE9-97A9-51AC169A3D88}"/>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EB28EE6D-DE09-F605-1D30-9DE45F0004F0}"/>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5FCF4CB-FAFA-A4C9-6759-4858271833F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70FF0BA-F9EE-3F8B-FF92-6A392146A85C}"/>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1F2A2242-E85D-17F9-F2A7-0685E302E2C5}"/>
              </a:ext>
            </a:extLst>
          </p:cNvPr>
          <p:cNvSpPr txBox="1"/>
          <p:nvPr/>
        </p:nvSpPr>
        <p:spPr>
          <a:xfrm>
            <a:off x="5181371" y="2270149"/>
            <a:ext cx="1210588" cy="369332"/>
          </a:xfrm>
          <a:prstGeom prst="rect">
            <a:avLst/>
          </a:prstGeom>
          <a:solidFill>
            <a:srgbClr val="FF0000"/>
          </a:solidFill>
        </p:spPr>
        <p:txBody>
          <a:bodyPr wrap="none" rtlCol="0">
            <a:spAutoFit/>
          </a:bodyPr>
          <a:lstStyle/>
          <a:p>
            <a:r>
              <a:rPr lang="de-DE" sz="1800" err="1"/>
              <a:t>MnO</a:t>
            </a:r>
            <a:r>
              <a:rPr lang="de-DE" sz="1800"/>
              <a:t>(OH)</a:t>
            </a:r>
            <a:r>
              <a:rPr lang="de-DE" sz="1800" baseline="-25000"/>
              <a:t>2</a:t>
            </a:r>
            <a:endParaRPr lang="de-DE" baseline="30000"/>
          </a:p>
        </p:txBody>
      </p:sp>
      <p:sp>
        <p:nvSpPr>
          <p:cNvPr id="3" name="Textfeld 2">
            <a:hlinkClick r:id="" action="ppaction://hlinkshowjump?jump=lastslideviewed"/>
            <a:extLst>
              <a:ext uri="{FF2B5EF4-FFF2-40B4-BE49-F238E27FC236}">
                <a16:creationId xmlns:a16="http://schemas.microsoft.com/office/drawing/2014/main" id="{0F1E56A5-1C21-FA78-5DE4-418DE42FDBB4}"/>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568522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80F63-597D-9F10-122B-1E373EE0378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38FE971-733E-DD63-770D-AC11ECF4F78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B346AE8-8A18-6F27-8607-868CFAA00EED}"/>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35B204F2-5C7C-072A-2663-6F91D5F81046}"/>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09D41B4-310D-341F-B0C6-9F9D5EB0C1EA}"/>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47B5CDA6-35E3-AE54-6CC2-990CCAA983EB}"/>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14350AE5-8A90-1D8C-81C1-4DC8B8DCB22B}"/>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F7CE1764-B167-9D14-B504-44B0FBFF0A15}"/>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EBC130CC-D140-6448-B4FA-A543BC0BE4F4}"/>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8A438425-490F-F3A7-3D13-93CB5933B43C}"/>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A1AAAE16-23C0-E4C0-9160-E75AC9708D5D}"/>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765A5822-17C7-78FC-A4FC-B4606A67CD04}"/>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C7EC5085-0440-BE79-56BC-A32A03AD8BCC}"/>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E8A156E-D5B8-1C0A-06CD-9CF5FC0ABBB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9F430790-CA97-7196-5D55-267B95693C4D}"/>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FB3E58C-29B4-3099-0693-5869A0016EAB}"/>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Rechteck 1">
            <a:extLst>
              <a:ext uri="{FF2B5EF4-FFF2-40B4-BE49-F238E27FC236}">
                <a16:creationId xmlns:a16="http://schemas.microsoft.com/office/drawing/2014/main" id="{E22496A8-8336-EF55-69F5-FF6D62248E60}"/>
              </a:ext>
            </a:extLst>
          </p:cNvPr>
          <p:cNvSpPr/>
          <p:nvPr/>
        </p:nvSpPr>
        <p:spPr>
          <a:xfrm>
            <a:off x="2503832" y="2858549"/>
            <a:ext cx="899475" cy="1953633"/>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hlinkClick r:id="" action="ppaction://hlinkshowjump?jump=lastslideviewed"/>
            <a:extLst>
              <a:ext uri="{FF2B5EF4-FFF2-40B4-BE49-F238E27FC236}">
                <a16:creationId xmlns:a16="http://schemas.microsoft.com/office/drawing/2014/main" id="{5118EEEC-7404-41FD-7B95-6BDB28682E14}"/>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943541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F3746-C199-B61F-78D1-914D7A54248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45BE870-C63C-8689-B7F6-79E52891CF9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5952718-3D28-1424-C72F-62675EFFD4D4}"/>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37681165-D35D-FC5D-40DB-6E75EEFD2F4A}"/>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CC726E09-6BFD-4151-FD06-5EB84127B96A}"/>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5CF7F36A-DFA2-BD31-0225-782FC0ADD326}"/>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B23741C-3CEC-3BA7-3C01-D4C3085A9AF8}"/>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hlinkClick r:id="rId5" action="ppaction://hlinksldjump"/>
            <a:extLst>
              <a:ext uri="{FF2B5EF4-FFF2-40B4-BE49-F238E27FC236}">
                <a16:creationId xmlns:a16="http://schemas.microsoft.com/office/drawing/2014/main" id="{76832745-64BD-C233-998D-1A3ADD564921}"/>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hlinkClick r:id="rId6" action="ppaction://hlinksldjump"/>
            <a:extLst>
              <a:ext uri="{FF2B5EF4-FFF2-40B4-BE49-F238E27FC236}">
                <a16:creationId xmlns:a16="http://schemas.microsoft.com/office/drawing/2014/main" id="{104FC5BB-B248-C93B-94F4-B3070EF31945}"/>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3" name="Grafik 12">
            <a:hlinkClick r:id="rId8" action="ppaction://hlinksldjump"/>
            <a:extLst>
              <a:ext uri="{FF2B5EF4-FFF2-40B4-BE49-F238E27FC236}">
                <a16:creationId xmlns:a16="http://schemas.microsoft.com/office/drawing/2014/main" id="{1D7BE15B-5E3B-86A6-4297-A06CB62236D7}"/>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7959DA9D-A213-2FB2-F308-96E3EC5B0A99}"/>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E6CAF325-B886-46EC-89DF-2D3B3898D81D}"/>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388FB0FF-D6A9-5288-E197-9CA1605F5843}"/>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0A0B3E20-7255-927B-CE7C-C737F02F5EA0}"/>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0394DA9F-0DB3-E777-9A19-0B912556DE69}"/>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10" action="ppaction://hlinksldjump"/>
            <a:extLst>
              <a:ext uri="{FF2B5EF4-FFF2-40B4-BE49-F238E27FC236}">
                <a16:creationId xmlns:a16="http://schemas.microsoft.com/office/drawing/2014/main" id="{FDA800B0-90FF-951A-0405-657C1CE03135}"/>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Tree>
    <p:extLst>
      <p:ext uri="{BB962C8B-B14F-4D97-AF65-F5344CB8AC3E}">
        <p14:creationId xmlns:p14="http://schemas.microsoft.com/office/powerpoint/2010/main" val="35923543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56EE1-F675-AA4F-EF11-FAB3717ADB9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6775690-D4D2-C98C-BF20-45CEBC1FAA5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4793D1F-5A30-A2FB-6083-0E1A59EE1F37}"/>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3CDD7865-5739-6C3D-4602-1FF84A50C1D9}"/>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873809D3-926C-F8D9-D0E2-132FECC4E931}"/>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5A7D7038-3C41-3B31-B3F4-E2C8F2EBF9DF}"/>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hlinkClick r:id="rId4" action="ppaction://hlinksldjump"/>
            <a:extLst>
              <a:ext uri="{FF2B5EF4-FFF2-40B4-BE49-F238E27FC236}">
                <a16:creationId xmlns:a16="http://schemas.microsoft.com/office/drawing/2014/main" id="{6D814C72-771D-56C8-5741-100F697E4C66}"/>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5" action="ppaction://hlinksldjump"/>
            <a:extLst>
              <a:ext uri="{FF2B5EF4-FFF2-40B4-BE49-F238E27FC236}">
                <a16:creationId xmlns:a16="http://schemas.microsoft.com/office/drawing/2014/main" id="{E9609EB7-CB2B-0CF8-5A54-1A2D5B26F0F6}"/>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hlinkClick r:id="rId6" action="ppaction://hlinksldjump"/>
            <a:extLst>
              <a:ext uri="{FF2B5EF4-FFF2-40B4-BE49-F238E27FC236}">
                <a16:creationId xmlns:a16="http://schemas.microsoft.com/office/drawing/2014/main" id="{99CEB929-93BE-FBEB-E1B7-3DBFD301A946}"/>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3" name="Grafik 12">
            <a:hlinkClick r:id="rId8" action="ppaction://hlinksldjump"/>
            <a:extLst>
              <a:ext uri="{FF2B5EF4-FFF2-40B4-BE49-F238E27FC236}">
                <a16:creationId xmlns:a16="http://schemas.microsoft.com/office/drawing/2014/main" id="{7686F9E0-90D6-6A9F-6E06-1D16095091A3}"/>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9A88757E-5BFF-6C04-E51E-799FA27BC9CA}"/>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D578DF88-CCCF-22C8-942E-4F681851224B}"/>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C0F2C55B-F978-DB8F-B2A6-4B0CAEC7D68E}"/>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8549BA9-0719-C059-071F-4B7EF4A3F5D7}"/>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BC8E37E-9820-ABD6-02DA-5CEE9DCD6D8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10" action="ppaction://hlinksldjump"/>
            <a:extLst>
              <a:ext uri="{FF2B5EF4-FFF2-40B4-BE49-F238E27FC236}">
                <a16:creationId xmlns:a16="http://schemas.microsoft.com/office/drawing/2014/main" id="{721BD757-1781-B0C5-86EF-1DCC76375861}"/>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Tree>
    <p:extLst>
      <p:ext uri="{BB962C8B-B14F-4D97-AF65-F5344CB8AC3E}">
        <p14:creationId xmlns:p14="http://schemas.microsoft.com/office/powerpoint/2010/main" val="58473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27F40-F2F9-D657-464D-9F6A2664A4C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A169466-6271-7D34-A378-50B4CCFCDF5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7FFE975-A2CE-65E9-374D-513C21BA648D}"/>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48C14CE8-25BA-6099-2C6E-1E4612665C3A}"/>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9F786FA6-6CD5-6CD7-489A-EE3688C86EB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3C18DF9E-4823-EDBE-02C4-EB14E9758ABE}"/>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7ED8A50F-5858-1337-2B69-13226EBA1B36}"/>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6" action="ppaction://hlinksldjump"/>
            <a:extLst>
              <a:ext uri="{FF2B5EF4-FFF2-40B4-BE49-F238E27FC236}">
                <a16:creationId xmlns:a16="http://schemas.microsoft.com/office/drawing/2014/main" id="{420629BD-820C-D144-5C98-FB3AF2EC797D}"/>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36861AFD-E5FE-876A-AC5A-996829F96DA6}"/>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3" name="Grafik 12">
            <a:hlinkClick r:id="rId8" action="ppaction://hlinksldjump"/>
            <a:extLst>
              <a:ext uri="{FF2B5EF4-FFF2-40B4-BE49-F238E27FC236}">
                <a16:creationId xmlns:a16="http://schemas.microsoft.com/office/drawing/2014/main" id="{8576003A-7413-554C-332C-630175BC0830}"/>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74E16747-EF00-3D4A-A20C-770D8DFABD5C}"/>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FB1C7EFD-D49F-5FAD-6167-8BF6638FCF7B}"/>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12A90A45-6B36-8B3F-0110-52FAE456312B}"/>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4D09320-F114-E8A9-F7F2-944235F8C53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F5CCE491-25BD-9DDC-FB04-1852B9962882}"/>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10" action="ppaction://hlinksldjump"/>
            <a:extLst>
              <a:ext uri="{FF2B5EF4-FFF2-40B4-BE49-F238E27FC236}">
                <a16:creationId xmlns:a16="http://schemas.microsoft.com/office/drawing/2014/main" id="{944316A5-1733-BC6B-AAE6-495EBEA7F618}"/>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Rechteck 1">
            <a:extLst>
              <a:ext uri="{FF2B5EF4-FFF2-40B4-BE49-F238E27FC236}">
                <a16:creationId xmlns:a16="http://schemas.microsoft.com/office/drawing/2014/main" id="{AA89EF71-A0B9-9840-45D2-D3847FA5F9A2}"/>
              </a:ext>
            </a:extLst>
          </p:cNvPr>
          <p:cNvSpPr/>
          <p:nvPr/>
        </p:nvSpPr>
        <p:spPr>
          <a:xfrm>
            <a:off x="901773" y="2858552"/>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35019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D5711-F243-961E-D010-6F6FB37F6D7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BCCB4B5-69F9-5482-ECBD-058734738A2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37CFA65-C869-C689-FDA3-B7D3391A55F8}"/>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27EE25B2-1F26-33AE-D5B1-1C21D3E61322}"/>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90571FE3-B02D-0474-91F6-C0D26BAEC0FF}"/>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76EE8123-BDC1-E020-F8A8-72720263775C}"/>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D016236E-4B7D-F80A-3DAC-E662B166BE15}"/>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hlinkClick r:id="rId5" action="ppaction://hlinksldjump"/>
            <a:extLst>
              <a:ext uri="{FF2B5EF4-FFF2-40B4-BE49-F238E27FC236}">
                <a16:creationId xmlns:a16="http://schemas.microsoft.com/office/drawing/2014/main" id="{8716505F-0516-4B4C-D2C0-0822731A6259}"/>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99569952-2159-98DB-9DE6-E8331F15D959}"/>
              </a:ext>
            </a:extLst>
          </p:cNvPr>
          <p:cNvPicPr>
            <a:picLocks noChangeAspect="1"/>
          </p:cNvPicPr>
          <p:nvPr/>
        </p:nvPicPr>
        <p:blipFill>
          <a:blip r:embed="rId6"/>
          <a:stretch>
            <a:fillRect/>
          </a:stretch>
        </p:blipFill>
        <p:spPr>
          <a:xfrm>
            <a:off x="906132" y="2858552"/>
            <a:ext cx="981101" cy="1953633"/>
          </a:xfrm>
          <a:prstGeom prst="rect">
            <a:avLst/>
          </a:prstGeom>
        </p:spPr>
      </p:pic>
      <p:pic>
        <p:nvPicPr>
          <p:cNvPr id="13" name="Grafik 12">
            <a:hlinkClick r:id="rId7" action="ppaction://hlinksldjump"/>
            <a:extLst>
              <a:ext uri="{FF2B5EF4-FFF2-40B4-BE49-F238E27FC236}">
                <a16:creationId xmlns:a16="http://schemas.microsoft.com/office/drawing/2014/main" id="{D04E191C-BE86-14C2-885F-8A725264B0FD}"/>
              </a:ext>
            </a:extLst>
          </p:cNvPr>
          <p:cNvPicPr>
            <a:picLocks noChangeAspect="1"/>
          </p:cNvPicPr>
          <p:nvPr/>
        </p:nvPicPr>
        <p:blipFill>
          <a:blip r:embed="rId8"/>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18A37A8C-8C48-C5D1-B741-0EBF19C63DDC}"/>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1CD15F5F-72FD-17BA-0126-38528B26A729}"/>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C73EF6B8-D692-EC3B-DF95-B51712D22AC3}"/>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F573E1E-BB34-4934-5778-865DD3220DD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294261A-337F-C8F0-A82A-2C1F7AD6417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9" action="ppaction://hlinksldjump"/>
            <a:extLst>
              <a:ext uri="{FF2B5EF4-FFF2-40B4-BE49-F238E27FC236}">
                <a16:creationId xmlns:a16="http://schemas.microsoft.com/office/drawing/2014/main" id="{6C481396-839D-A7E7-A014-3C1F30A5D0CB}"/>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Rechteck 1">
            <a:extLst>
              <a:ext uri="{FF2B5EF4-FFF2-40B4-BE49-F238E27FC236}">
                <a16:creationId xmlns:a16="http://schemas.microsoft.com/office/drawing/2014/main" id="{7EAC687E-1F8A-8628-846F-7A865CD21707}"/>
              </a:ext>
            </a:extLst>
          </p:cNvPr>
          <p:cNvSpPr/>
          <p:nvPr/>
        </p:nvSpPr>
        <p:spPr>
          <a:xfrm>
            <a:off x="901773" y="2858552"/>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17701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1833E-A149-4CC0-C306-E38640B6F37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30E5E57-388B-5868-BB58-0A1D7D1FB94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6F6A302-BBE9-4FB0-40A6-867C3C2605C0}"/>
              </a:ext>
            </a:extLst>
          </p:cNvPr>
          <p:cNvSpPr txBox="1"/>
          <p:nvPr/>
        </p:nvSpPr>
        <p:spPr>
          <a:xfrm>
            <a:off x="833405" y="1664898"/>
            <a:ext cx="5359993" cy="646331"/>
          </a:xfrm>
          <a:prstGeom prst="rect">
            <a:avLst/>
          </a:prstGeom>
          <a:noFill/>
        </p:spPr>
        <p:txBody>
          <a:bodyPr wrap="none" rtlCol="0">
            <a:spAutoFit/>
          </a:bodyPr>
          <a:lstStyle/>
          <a:p>
            <a:r>
              <a:rPr lang="de-DE" b="1"/>
              <a:t>Wähle</a:t>
            </a:r>
            <a:r>
              <a:rPr lang="de-DE"/>
              <a:t> die für diese Reaktion benötigten Edukte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AF885A3E-F822-EB8C-332F-F5AA30FA0EC3}"/>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C70DC421-05F2-7941-884C-7346EC0629E7}"/>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CCFA37E0-0573-CBBE-7EC1-35037D21FEDF}"/>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hlinkClick r:id="rId4" action="ppaction://hlinksldjump"/>
            <a:extLst>
              <a:ext uri="{FF2B5EF4-FFF2-40B4-BE49-F238E27FC236}">
                <a16:creationId xmlns:a16="http://schemas.microsoft.com/office/drawing/2014/main" id="{F2A93170-59C3-48B8-CAE0-894F7C5D432F}"/>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5" action="ppaction://hlinksldjump"/>
            <a:extLst>
              <a:ext uri="{FF2B5EF4-FFF2-40B4-BE49-F238E27FC236}">
                <a16:creationId xmlns:a16="http://schemas.microsoft.com/office/drawing/2014/main" id="{C4C70F6D-7F56-503B-D894-CF5D500248AF}"/>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2C82C546-0B64-650D-BB33-740555DF16F3}"/>
              </a:ext>
            </a:extLst>
          </p:cNvPr>
          <p:cNvPicPr>
            <a:picLocks noChangeAspect="1"/>
          </p:cNvPicPr>
          <p:nvPr/>
        </p:nvPicPr>
        <p:blipFill>
          <a:blip r:embed="rId6"/>
          <a:stretch>
            <a:fillRect/>
          </a:stretch>
        </p:blipFill>
        <p:spPr>
          <a:xfrm>
            <a:off x="906132" y="2858552"/>
            <a:ext cx="981101" cy="1953633"/>
          </a:xfrm>
          <a:prstGeom prst="rect">
            <a:avLst/>
          </a:prstGeom>
        </p:spPr>
      </p:pic>
      <p:pic>
        <p:nvPicPr>
          <p:cNvPr id="13" name="Grafik 12">
            <a:hlinkClick r:id="rId7" action="ppaction://hlinksldjump"/>
            <a:extLst>
              <a:ext uri="{FF2B5EF4-FFF2-40B4-BE49-F238E27FC236}">
                <a16:creationId xmlns:a16="http://schemas.microsoft.com/office/drawing/2014/main" id="{D40DA4F4-4F30-852A-564B-B692E7E0725D}"/>
              </a:ext>
            </a:extLst>
          </p:cNvPr>
          <p:cNvPicPr>
            <a:picLocks noChangeAspect="1"/>
          </p:cNvPicPr>
          <p:nvPr/>
        </p:nvPicPr>
        <p:blipFill>
          <a:blip r:embed="rId8"/>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EE0C7BF5-E523-4434-E601-AC95BBD13BF9}"/>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81A8769C-93E6-E1BF-B408-B2D7FDF9589C}"/>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E697FF7A-2BF2-0AFF-6DBD-DD0BE269D8AB}"/>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7B8CED5-46CF-33BD-020D-073EC507BD8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7E58378-3946-569F-9667-9234119D0AC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9" action="ppaction://hlinksldjump"/>
            <a:extLst>
              <a:ext uri="{FF2B5EF4-FFF2-40B4-BE49-F238E27FC236}">
                <a16:creationId xmlns:a16="http://schemas.microsoft.com/office/drawing/2014/main" id="{83786A8D-C163-C24A-3B6B-67FAC8446CFF}"/>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Rechteck 1">
            <a:extLst>
              <a:ext uri="{FF2B5EF4-FFF2-40B4-BE49-F238E27FC236}">
                <a16:creationId xmlns:a16="http://schemas.microsoft.com/office/drawing/2014/main" id="{C784841A-0EDB-455A-98E6-90DC96A44E72}"/>
              </a:ext>
            </a:extLst>
          </p:cNvPr>
          <p:cNvSpPr/>
          <p:nvPr/>
        </p:nvSpPr>
        <p:spPr>
          <a:xfrm>
            <a:off x="901773" y="2858552"/>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58303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96FBA-6131-C5FD-AA2D-B82D64AC6D4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919E941-43E0-7224-68E5-A5A390CCEFF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DC3415F-45FF-913A-A9D9-3ED95A0A240C}"/>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56336A73-AF3C-F8EE-481B-DB9121D198C1}"/>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33010A47-BF16-5526-C2E7-59D30C98FF97}"/>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1CDB1705-DA61-3E39-1A7D-9D9A143FE4CB}"/>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71E175DC-BCBA-6F9C-1B8E-6B117946D6E4}"/>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hlinkClick r:id="rId4" action="ppaction://hlinksldjump"/>
            <a:extLst>
              <a:ext uri="{FF2B5EF4-FFF2-40B4-BE49-F238E27FC236}">
                <a16:creationId xmlns:a16="http://schemas.microsoft.com/office/drawing/2014/main" id="{1D26BC57-180A-AFCD-A390-EBDAF564080C}"/>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hlinkClick r:id="rId5" action="ppaction://hlinksldjump"/>
            <a:extLst>
              <a:ext uri="{FF2B5EF4-FFF2-40B4-BE49-F238E27FC236}">
                <a16:creationId xmlns:a16="http://schemas.microsoft.com/office/drawing/2014/main" id="{0E7DFB09-BC56-159E-6807-96DD311539D2}"/>
              </a:ext>
            </a:extLst>
          </p:cNvPr>
          <p:cNvPicPr>
            <a:picLocks noChangeAspect="1"/>
          </p:cNvPicPr>
          <p:nvPr/>
        </p:nvPicPr>
        <p:blipFill>
          <a:blip r:embed="rId6"/>
          <a:stretch>
            <a:fillRect/>
          </a:stretch>
        </p:blipFill>
        <p:spPr>
          <a:xfrm>
            <a:off x="906132" y="2858552"/>
            <a:ext cx="981101" cy="1953633"/>
          </a:xfrm>
          <a:prstGeom prst="rect">
            <a:avLst/>
          </a:prstGeom>
        </p:spPr>
      </p:pic>
      <p:pic>
        <p:nvPicPr>
          <p:cNvPr id="13" name="Grafik 12">
            <a:hlinkClick r:id="rId7" action="ppaction://hlinksldjump"/>
            <a:extLst>
              <a:ext uri="{FF2B5EF4-FFF2-40B4-BE49-F238E27FC236}">
                <a16:creationId xmlns:a16="http://schemas.microsoft.com/office/drawing/2014/main" id="{1E9F5FEC-B49E-7B2A-1BEB-805CB8564E4A}"/>
              </a:ext>
            </a:extLst>
          </p:cNvPr>
          <p:cNvPicPr>
            <a:picLocks noChangeAspect="1"/>
          </p:cNvPicPr>
          <p:nvPr/>
        </p:nvPicPr>
        <p:blipFill>
          <a:blip r:embed="rId8"/>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F87561DD-EB22-C7CD-FC1E-9C4A91158D23}"/>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D9AB4B4E-00B6-F9EA-BDBE-D7A00E183942}"/>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F7444D85-6837-19C5-C61E-AF646D59F6FB}"/>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FFD7920-44AB-C307-4C80-ECCF1857F0E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ABAE2641-EE3F-ED3C-E1E7-7E091A33FED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9" action="ppaction://hlinksldjump"/>
            <a:extLst>
              <a:ext uri="{FF2B5EF4-FFF2-40B4-BE49-F238E27FC236}">
                <a16:creationId xmlns:a16="http://schemas.microsoft.com/office/drawing/2014/main" id="{A2134ED2-9C30-329D-C6C7-415E6452D9FC}"/>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Tree>
    <p:extLst>
      <p:ext uri="{BB962C8B-B14F-4D97-AF65-F5344CB8AC3E}">
        <p14:creationId xmlns:p14="http://schemas.microsoft.com/office/powerpoint/2010/main" val="40262392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D920-9CE5-3C95-0CA1-A57D1F25918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1A37B9F-2291-4658-7FA9-6D511F97607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043B46A-D1E0-5396-C3A1-F2AB8E95BCB3}"/>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FE78920D-4673-BBB5-2A5F-578710DE2FEA}"/>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C175EA07-C85A-1405-C562-D29053E3ACF6}"/>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1A271C30-E9C5-98DF-B78D-2EECEB6C0793}"/>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0D2769E4-2A87-0396-E2E1-A224CA0C5AD8}"/>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9E027F6C-C35D-7291-9A8C-6C96C1EEC30A}"/>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18901D6F-B5B8-0556-FCF6-615F6DDC5874}"/>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37367629-07E0-5A15-DBB9-F9CCEE067FA3}"/>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EAF2F45C-0EAB-9D4B-1C0C-D04FE7D5775D}"/>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AC842894-41ED-B8B2-E252-E4206013DB15}"/>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D9F892E0-6F56-38D3-993A-296D879BE609}"/>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9413F8B-A2DE-F11A-6638-EC68B915E44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16E9E4C-8F4A-CC99-4CC6-7E5828E8D90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A17B84EE-87AD-CC1D-3574-921CA61C18B4}"/>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Rechteck 1">
            <a:extLst>
              <a:ext uri="{FF2B5EF4-FFF2-40B4-BE49-F238E27FC236}">
                <a16:creationId xmlns:a16="http://schemas.microsoft.com/office/drawing/2014/main" id="{50F99335-FB01-F4BB-56F7-8458EF37AD7E}"/>
              </a:ext>
            </a:extLst>
          </p:cNvPr>
          <p:cNvSpPr/>
          <p:nvPr/>
        </p:nvSpPr>
        <p:spPr>
          <a:xfrm>
            <a:off x="901773" y="2858552"/>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0622120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42" presetClass="path" presetSubtype="0" accel="50000" decel="50000" fill="hold" nodeType="withEffect">
                                  <p:stCondLst>
                                    <p:cond delay="1000"/>
                                  </p:stCondLst>
                                  <p:childTnLst>
                                    <p:animMotion origin="layout" path="M 0 0 L 0 0.25 E" pathEditMode="relative" ptsTypes="">
                                      <p:cBhvr>
                                        <p:cTn id="9" dur="2000" fill="hold"/>
                                        <p:tgtEl>
                                          <p:spTgt spid="12"/>
                                        </p:tgtEl>
                                        <p:attrNameLst>
                                          <p:attrName>ppt_x</p:attrName>
                                          <p:attrName>ppt_y</p:attrName>
                                        </p:attrNameLst>
                                      </p:cBhvr>
                                    </p:animMotion>
                                  </p:childTnLst>
                                </p:cTn>
                              </p:par>
                              <p:par>
                                <p:cTn id="10" presetID="42" presetClass="path" presetSubtype="0" accel="50000" decel="50000" fill="hold" grpId="0" nodeType="withEffect">
                                  <p:stCondLst>
                                    <p:cond delay="1000"/>
                                  </p:stCondLst>
                                  <p:childTnLst>
                                    <p:animMotion origin="layout" path="M 0 0 L 0 0.25 E" pathEditMode="relative" ptsTypes="">
                                      <p:cBhvr>
                                        <p:cTn id="11" dur="2000" fill="hold"/>
                                        <p:tgtEl>
                                          <p:spTgt spid="2"/>
                                        </p:tgtEl>
                                        <p:attrNameLst>
                                          <p:attrName>ppt_x</p:attrName>
                                          <p:attrName>ppt_y</p:attrName>
                                        </p:attrNameLst>
                                      </p:cBhvr>
                                    </p:animMotion>
                                  </p:childTnLst>
                                </p:cTn>
                              </p:par>
                              <p:par>
                                <p:cTn id="12" presetID="10" presetClass="exit" presetSubtype="0" fill="hold" nodeType="withEffect">
                                  <p:stCondLst>
                                    <p:cond delay="1000"/>
                                  </p:stCondLst>
                                  <p:childTnLst>
                                    <p:animEffect transition="out" filter="fade">
                                      <p:cBhvr>
                                        <p:cTn id="13" dur="500"/>
                                        <p:tgtEl>
                                          <p:spTgt spid="14"/>
                                        </p:tgtEl>
                                      </p:cBhvr>
                                    </p:animEffect>
                                    <p:set>
                                      <p:cBhvr>
                                        <p:cTn id="14" dur="1" fill="hold">
                                          <p:stCondLst>
                                            <p:cond delay="499"/>
                                          </p:stCondLst>
                                        </p:cTn>
                                        <p:tgtEl>
                                          <p:spTgt spid="14"/>
                                        </p:tgtEl>
                                        <p:attrNameLst>
                                          <p:attrName>style.visibility</p:attrName>
                                        </p:attrNameLst>
                                      </p:cBhvr>
                                      <p:to>
                                        <p:strVal val="hidden"/>
                                      </p:to>
                                    </p:set>
                                  </p:childTnLst>
                                </p:cTn>
                              </p:par>
                              <p:par>
                                <p:cTn id="15" presetID="10" presetClass="exit" presetSubtype="0" fill="hold" nodeType="withEffect">
                                  <p:stCondLst>
                                    <p:cond delay="100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par>
                                <p:cTn id="18" presetID="10" presetClass="exit" presetSubtype="0" fill="hold" nodeType="withEffect">
                                  <p:stCondLst>
                                    <p:cond delay="1000"/>
                                  </p:stCondLst>
                                  <p:childTnLst>
                                    <p:animEffect transition="out" filter="fade">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par>
                                <p:cTn id="21" presetID="42" presetClass="path" presetSubtype="0" accel="50000" decel="50000" fill="hold" grpId="0" nodeType="withEffect">
                                  <p:stCondLst>
                                    <p:cond delay="1000"/>
                                  </p:stCondLst>
                                  <p:childTnLst>
                                    <p:animMotion origin="layout" path="M 3.54167E-6 0 L -0.23125 0.38727 " pathEditMode="relative" rAng="0" ptsTypes="AA">
                                      <p:cBhvr>
                                        <p:cTn id="22" dur="2000" fill="hold"/>
                                        <p:tgtEl>
                                          <p:spTgt spid="10"/>
                                        </p:tgtEl>
                                        <p:attrNameLst>
                                          <p:attrName>ppt_x</p:attrName>
                                          <p:attrName>ppt_y</p:attrName>
                                        </p:attrNameLst>
                                      </p:cBhvr>
                                      <p:rCtr x="-11563" y="19352"/>
                                    </p:animMotion>
                                  </p:childTnLst>
                                </p:cTn>
                              </p:par>
                              <p:par>
                                <p:cTn id="23" presetID="42" presetClass="path" presetSubtype="0" accel="50000" decel="50000" fill="hold" grpId="0" nodeType="withEffect">
                                  <p:stCondLst>
                                    <p:cond delay="1000"/>
                                  </p:stCondLst>
                                  <p:childTnLst>
                                    <p:animMotion origin="layout" path="M 3.33333E-6 -2.96296E-6 L 0.0319 0.47431 " pathEditMode="relative" rAng="0" ptsTypes="AA">
                                      <p:cBhvr>
                                        <p:cTn id="24" dur="2000" fill="hold"/>
                                        <p:tgtEl>
                                          <p:spTgt spid="9"/>
                                        </p:tgtEl>
                                        <p:attrNameLst>
                                          <p:attrName>ppt_x</p:attrName>
                                          <p:attrName>ppt_y</p:attrName>
                                        </p:attrNameLst>
                                      </p:cBhvr>
                                      <p:rCtr x="1589" y="237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3411-95FE-8449-F3AE-F06CD2C1E150}"/>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CEEDBBEA-597D-D7C3-1AAD-51E9281BBC6A}"/>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33" name="Rechteck 32">
            <a:extLst>
              <a:ext uri="{FF2B5EF4-FFF2-40B4-BE49-F238E27FC236}">
                <a16:creationId xmlns:a16="http://schemas.microsoft.com/office/drawing/2014/main" id="{540962C4-876C-0C38-95C7-F0582C486695}"/>
              </a:ext>
            </a:extLst>
          </p:cNvPr>
          <p:cNvSpPr/>
          <p:nvPr/>
        </p:nvSpPr>
        <p:spPr>
          <a:xfrm>
            <a:off x="7437120" y="1844040"/>
            <a:ext cx="316662" cy="319744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94AF1E2D-0FB8-7913-4690-22CCE89F8499}"/>
              </a:ext>
            </a:extLst>
          </p:cNvPr>
          <p:cNvPicPr>
            <a:picLocks noChangeAspect="1"/>
          </p:cNvPicPr>
          <p:nvPr/>
        </p:nvPicPr>
        <p:blipFill>
          <a:blip r:embed="rId2"/>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89A2B310-5F7E-06A5-B9EE-CB63823BCAAA}"/>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27235D55-DE07-912C-BBFB-7AA7B47B5E6C}"/>
              </a:ext>
            </a:extLst>
          </p:cNvPr>
          <p:cNvSpPr/>
          <p:nvPr/>
        </p:nvSpPr>
        <p:spPr>
          <a:xfrm rot="10800000">
            <a:off x="1947531" y="3221239"/>
            <a:ext cx="1677600" cy="1164565"/>
          </a:xfrm>
          <a:prstGeom prst="round2SameRect">
            <a:avLst>
              <a:gd name="adj1" fmla="val 12521"/>
              <a:gd name="adj2" fmla="val 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D75D2462-199B-1399-E069-A27701E049A6}"/>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21" name="Rechteck: obere Ecken abgerundet 20">
            <a:extLst>
              <a:ext uri="{FF2B5EF4-FFF2-40B4-BE49-F238E27FC236}">
                <a16:creationId xmlns:a16="http://schemas.microsoft.com/office/drawing/2014/main" id="{014F84DF-D500-4F89-6ADB-689E506DB4CE}"/>
              </a:ext>
            </a:extLst>
          </p:cNvPr>
          <p:cNvSpPr/>
          <p:nvPr/>
        </p:nvSpPr>
        <p:spPr>
          <a:xfrm rot="10800000">
            <a:off x="1947532" y="3223404"/>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C06651BC-5B6D-A1F4-8842-6DC93DF98CEA}"/>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nvGrpSpPr>
          <p:cNvPr id="2" name="Gruppieren 1">
            <a:extLst>
              <a:ext uri="{FF2B5EF4-FFF2-40B4-BE49-F238E27FC236}">
                <a16:creationId xmlns:a16="http://schemas.microsoft.com/office/drawing/2014/main" id="{4FC87BF9-C350-CBF8-FFEE-4E285DB9E8EF}"/>
              </a:ext>
            </a:extLst>
          </p:cNvPr>
          <p:cNvGrpSpPr/>
          <p:nvPr/>
        </p:nvGrpSpPr>
        <p:grpSpPr>
          <a:xfrm>
            <a:off x="2084672" y="1969482"/>
            <a:ext cx="391100" cy="2016694"/>
            <a:chOff x="8076662" y="1019175"/>
            <a:chExt cx="391100" cy="2016694"/>
          </a:xfrm>
        </p:grpSpPr>
        <p:sp>
          <p:nvSpPr>
            <p:cNvPr id="3" name="Rechteck 2">
              <a:extLst>
                <a:ext uri="{FF2B5EF4-FFF2-40B4-BE49-F238E27FC236}">
                  <a16:creationId xmlns:a16="http://schemas.microsoft.com/office/drawing/2014/main" id="{16429388-E8A0-376E-2456-C7BFEE691C68}"/>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43FC780B-88FA-216C-40D7-08282F8FCA59}"/>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20" name="Textfeld 19">
            <a:extLst>
              <a:ext uri="{FF2B5EF4-FFF2-40B4-BE49-F238E27FC236}">
                <a16:creationId xmlns:a16="http://schemas.microsoft.com/office/drawing/2014/main" id="{8B3BDA6D-6F6C-DBA4-099E-E03C0A3A8F2C}"/>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AE18E0CA-977C-0D60-9893-08A7CAD20828}"/>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288F1918-79A3-8386-6B80-7133C0A7EA57}"/>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F05BF391-AF6F-C063-A6A3-CF10649F3E27}"/>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789BB28B-0597-BB94-15FD-5F50C0950C5A}"/>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6" name="Textfeld 5">
            <a:hlinkClick r:id="" action="ppaction://hlinkshowjump?jump=nextslide"/>
            <a:extLst>
              <a:ext uri="{FF2B5EF4-FFF2-40B4-BE49-F238E27FC236}">
                <a16:creationId xmlns:a16="http://schemas.microsoft.com/office/drawing/2014/main" id="{E24F9B6D-6C09-F29B-6DA8-1CF426EBDD21}"/>
              </a:ext>
            </a:extLst>
          </p:cNvPr>
          <p:cNvSpPr txBox="1"/>
          <p:nvPr/>
        </p:nvSpPr>
        <p:spPr>
          <a:xfrm>
            <a:off x="3625130" y="948905"/>
            <a:ext cx="1697843" cy="734489"/>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800"/>
              <a:t>Weiter</a:t>
            </a:r>
            <a:endParaRPr lang="de-DE"/>
          </a:p>
        </p:txBody>
      </p:sp>
      <p:sp>
        <p:nvSpPr>
          <p:cNvPr id="7" name="Textfeld 6">
            <a:extLst>
              <a:ext uri="{FF2B5EF4-FFF2-40B4-BE49-F238E27FC236}">
                <a16:creationId xmlns:a16="http://schemas.microsoft.com/office/drawing/2014/main" id="{9FE48F27-D70C-023D-A0CA-47E39F698ACE}"/>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8" name="Textfeld 7">
            <a:extLst>
              <a:ext uri="{FF2B5EF4-FFF2-40B4-BE49-F238E27FC236}">
                <a16:creationId xmlns:a16="http://schemas.microsoft.com/office/drawing/2014/main" id="{4B129C66-AED4-A838-E020-80824792D952}"/>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12" name="Textfeld 11">
            <a:extLst>
              <a:ext uri="{FF2B5EF4-FFF2-40B4-BE49-F238E27FC236}">
                <a16:creationId xmlns:a16="http://schemas.microsoft.com/office/drawing/2014/main" id="{C21DC26E-587A-4A02-D804-0400E63EAD5F}"/>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3">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8821606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4000" accel="50000" decel="50000" autoRev="1" fill="hold" nodeType="withEffect">
                                  <p:stCondLst>
                                    <p:cond delay="0"/>
                                  </p:stCondLst>
                                  <p:childTnLst>
                                    <p:animMotion origin="layout" path="M 8.33333E-7 7.40741E-7 L 0.08463 0.00023 " pathEditMode="relative" rAng="0" ptsTypes="AA">
                                      <p:cBhvr>
                                        <p:cTn id="6" dur="1000" fill="hold"/>
                                        <p:tgtEl>
                                          <p:spTgt spid="2"/>
                                        </p:tgtEl>
                                        <p:attrNameLst>
                                          <p:attrName>ppt_x</p:attrName>
                                          <p:attrName>ppt_y</p:attrName>
                                        </p:attrNameLst>
                                      </p:cBhvr>
                                      <p:rCtr x="4232" y="0"/>
                                    </p:animMotion>
                                  </p:childTnLst>
                                </p:cTn>
                              </p:par>
                              <p:par>
                                <p:cTn id="7" presetID="10" presetClass="entr" presetSubtype="0" fill="hold" grpId="0" nodeType="withEffect">
                                  <p:stCondLst>
                                    <p:cond delay="5000"/>
                                  </p:stCondLst>
                                  <p:childTnLst>
                                    <p:set>
                                      <p:cBhvr>
                                        <p:cTn id="8" dur="1" fill="hold">
                                          <p:stCondLst>
                                            <p:cond delay="0"/>
                                          </p:stCondLst>
                                        </p:cTn>
                                        <p:tgtEl>
                                          <p:spTgt spid="21"/>
                                        </p:tgtEl>
                                        <p:attrNameLst>
                                          <p:attrName>style.visibility</p:attrName>
                                        </p:attrNameLst>
                                      </p:cBhvr>
                                      <p:to>
                                        <p:strVal val="visible"/>
                                      </p:to>
                                    </p:set>
                                    <p:animEffect transition="in" filter="fade">
                                      <p:cBhvr>
                                        <p:cTn id="9" dur="500"/>
                                        <p:tgtEl>
                                          <p:spTgt spid="21"/>
                                        </p:tgtEl>
                                      </p:cBhvr>
                                    </p:animEffect>
                                  </p:childTnLst>
                                </p:cTn>
                              </p:par>
                              <p:par>
                                <p:cTn id="10" presetID="10" presetClass="exit" presetSubtype="0" fill="hold" grpId="0" nodeType="withEffect">
                                  <p:stCondLst>
                                    <p:cond delay="500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par>
                                <p:cTn id="13" presetID="2" presetClass="exit" presetSubtype="4" fill="hold" grpId="0" nodeType="withEffect">
                                  <p:stCondLst>
                                    <p:cond delay="3000"/>
                                  </p:stCondLst>
                                  <p:childTnLst>
                                    <p:anim calcmode="lin" valueType="num">
                                      <p:cBhvr additive="base">
                                        <p:cTn id="14" dur="8000"/>
                                        <p:tgtEl>
                                          <p:spTgt spid="33"/>
                                        </p:tgtEl>
                                        <p:attrNameLst>
                                          <p:attrName>ppt_x</p:attrName>
                                        </p:attrNameLst>
                                      </p:cBhvr>
                                      <p:tavLst>
                                        <p:tav tm="0">
                                          <p:val>
                                            <p:strVal val="ppt_x"/>
                                          </p:val>
                                        </p:tav>
                                        <p:tav tm="100000">
                                          <p:val>
                                            <p:strVal val="ppt_x"/>
                                          </p:val>
                                        </p:tav>
                                      </p:tavLst>
                                    </p:anim>
                                    <p:anim calcmode="lin" valueType="num">
                                      <p:cBhvr additive="base">
                                        <p:cTn id="15" dur="8000"/>
                                        <p:tgtEl>
                                          <p:spTgt spid="33"/>
                                        </p:tgtEl>
                                        <p:attrNameLst>
                                          <p:attrName>ppt_y</p:attrName>
                                        </p:attrNameLst>
                                      </p:cBhvr>
                                      <p:tavLst>
                                        <p:tav tm="0">
                                          <p:val>
                                            <p:strVal val="ppt_y"/>
                                          </p:val>
                                        </p:tav>
                                        <p:tav tm="100000">
                                          <p:val>
                                            <p:strVal val="1+ppt_h/2"/>
                                          </p:val>
                                        </p:tav>
                                      </p:tavLst>
                                    </p:anim>
                                    <p:set>
                                      <p:cBhvr>
                                        <p:cTn id="16" dur="1" fill="hold">
                                          <p:stCondLst>
                                            <p:cond delay="7999"/>
                                          </p:stCondLst>
                                        </p:cTn>
                                        <p:tgtEl>
                                          <p:spTgt spid="33"/>
                                        </p:tgtEl>
                                        <p:attrNameLst>
                                          <p:attrName>style.visibility</p:attrName>
                                        </p:attrNameLst>
                                      </p:cBhvr>
                                      <p:to>
                                        <p:strVal val="hidden"/>
                                      </p:to>
                                    </p:set>
                                  </p:childTnLst>
                                </p:cTn>
                              </p:par>
                              <p:par>
                                <p:cTn id="17" presetID="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8000" fill="hold"/>
                                        <p:tgtEl>
                                          <p:spTgt spid="34"/>
                                        </p:tgtEl>
                                        <p:attrNameLst>
                                          <p:attrName>ppt_x</p:attrName>
                                        </p:attrNameLst>
                                      </p:cBhvr>
                                      <p:tavLst>
                                        <p:tav tm="0">
                                          <p:val>
                                            <p:strVal val="#ppt_x"/>
                                          </p:val>
                                        </p:tav>
                                        <p:tav tm="100000">
                                          <p:val>
                                            <p:strVal val="#ppt_x"/>
                                          </p:val>
                                        </p:tav>
                                      </p:tavLst>
                                    </p:anim>
                                    <p:anim calcmode="lin" valueType="num">
                                      <p:cBhvr additive="base">
                                        <p:cTn id="20" dur="8000" fill="hold"/>
                                        <p:tgtEl>
                                          <p:spTgt spid="34"/>
                                        </p:tgtEl>
                                        <p:attrNameLst>
                                          <p:attrName>ppt_y</p:attrName>
                                        </p:attrNameLst>
                                      </p:cBhvr>
                                      <p:tavLst>
                                        <p:tav tm="0">
                                          <p:val>
                                            <p:strVal val="1+#ppt_h/2"/>
                                          </p:val>
                                        </p:tav>
                                        <p:tav tm="100000">
                                          <p:val>
                                            <p:strVal val="#ppt_y"/>
                                          </p:val>
                                        </p:tav>
                                      </p:tavLst>
                                    </p:anim>
                                  </p:childTnLst>
                                </p:cTn>
                              </p:par>
                            </p:childTnLst>
                          </p:cTn>
                        </p:par>
                        <p:par>
                          <p:cTn id="21" fill="hold">
                            <p:stCondLst>
                              <p:cond delay="11000"/>
                            </p:stCondLst>
                            <p:childTnLst>
                              <p:par>
                                <p:cTn id="22" presetID="10" presetClass="entr" presetSubtype="0"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4" grpId="0" animBg="1"/>
      <p:bldP spid="21" grpId="0" animBg="1"/>
      <p:bldP spid="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981FD-84AD-97FD-19E1-1774D494EB2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6F26757-2CB8-1B2E-6719-07BC9F5B79D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82574162-F14A-B9CF-53AF-8393E96651F1}"/>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59B6FB08-3200-B1BB-E47D-A9471C06782F}"/>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01983E85-EF92-7205-B02B-F37B05EBD36E}"/>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hlinkClick r:id="rId4" action="ppaction://hlinksldjump"/>
            <a:extLst>
              <a:ext uri="{FF2B5EF4-FFF2-40B4-BE49-F238E27FC236}">
                <a16:creationId xmlns:a16="http://schemas.microsoft.com/office/drawing/2014/main" id="{F9531843-5477-0C3C-FCC5-95422C5FD3D9}"/>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5" action="ppaction://hlinksldjump"/>
            <a:extLst>
              <a:ext uri="{FF2B5EF4-FFF2-40B4-BE49-F238E27FC236}">
                <a16:creationId xmlns:a16="http://schemas.microsoft.com/office/drawing/2014/main" id="{DD089CF9-02D5-B134-9C5C-4DE6A885AF04}"/>
              </a:ext>
            </a:extLst>
          </p:cNvPr>
          <p:cNvPicPr>
            <a:picLocks noChangeAspect="1"/>
          </p:cNvPicPr>
          <p:nvPr/>
        </p:nvPicPr>
        <p:blipFill>
          <a:blip r:embed="rId6"/>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73FB344B-4AA5-1137-2073-F2B29307AA7B}"/>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59033A5-2E6D-D31D-098C-84CA8D697D6E}"/>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1084B7C8-9636-ED2F-BF08-AF8A938EDBC3}"/>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7" action="ppaction://hlinksldjump"/>
            <a:extLst>
              <a:ext uri="{FF2B5EF4-FFF2-40B4-BE49-F238E27FC236}">
                <a16:creationId xmlns:a16="http://schemas.microsoft.com/office/drawing/2014/main" id="{015A3CB7-942D-C60B-4DC9-91E9DE669A93}"/>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445D4B97-8276-CE3B-1161-9AFB435B517A}"/>
              </a:ext>
            </a:extLst>
          </p:cNvPr>
          <p:cNvPicPr>
            <a:picLocks noChangeAspect="1"/>
          </p:cNvPicPr>
          <p:nvPr/>
        </p:nvPicPr>
        <p:blipFill>
          <a:blip r:embed="rId8"/>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094C0C40-EB6A-06BE-AEAD-8B72A34826C4}"/>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47ED08EE-E165-0BCB-8FE2-CF95486598FA}"/>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BFEC529A-6FC8-46B9-F313-5FCC2CAA5B71}"/>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017932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5B9CE-7C7F-9B30-286A-6EE9A76A4B2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C085075-19D5-887E-BBF0-613FF8F6EF9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7AA4F15-D71E-F2EF-6BAA-4C476EEDF3A5}"/>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4747C94D-CB1F-B91F-835E-837BF6F6E408}"/>
              </a:ext>
            </a:extLst>
          </p:cNvPr>
          <p:cNvSpPr txBox="1"/>
          <p:nvPr/>
        </p:nvSpPr>
        <p:spPr>
          <a:xfrm>
            <a:off x="1057007" y="2261725"/>
            <a:ext cx="825867" cy="369332"/>
          </a:xfrm>
          <a:prstGeom prst="rect">
            <a:avLst/>
          </a:prstGeom>
          <a:solidFill>
            <a:srgbClr val="FF0000"/>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84FC66E9-0F0A-8DBB-5A44-8CDE3BA3C66B}"/>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9BCAC55E-B4CE-C2F2-1959-A5662030B92B}"/>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E3BCFBF1-64D3-6CCB-CAE6-E779DFD594DC}"/>
              </a:ext>
            </a:extLst>
          </p:cNvPr>
          <p:cNvPicPr>
            <a:picLocks noChangeAspect="1"/>
          </p:cNvPicPr>
          <p:nvPr/>
        </p:nvPicPr>
        <p:blipFill>
          <a:blip r:embed="rId2"/>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E72A74A8-7C8B-E3B8-7B6E-8C5F97825ED3}"/>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6F92B26B-2D42-2AB3-313F-905E2C7DE39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34493A1-D806-C980-A2CB-D888EB48B348}"/>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0E6A0B0D-E4F8-B6B3-0786-C7358144E331}"/>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73BDE333-993D-04BF-0989-3ACE79D6B5A2}"/>
              </a:ext>
            </a:extLst>
          </p:cNvPr>
          <p:cNvPicPr>
            <a:picLocks noChangeAspect="1"/>
          </p:cNvPicPr>
          <p:nvPr/>
        </p:nvPicPr>
        <p:blipFill>
          <a:blip r:embed="rId3"/>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3B8BB653-394F-2AA2-2752-09ADC16FA3BA}"/>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7FD01DB4-F7D1-D497-6349-28894AFF265A}"/>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E4692242-3316-32F5-DCA1-0E396E470D5B}"/>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Textfeld 8">
            <a:hlinkClick r:id="" action="ppaction://hlinkshowjump?jump=lastslideviewed"/>
            <a:extLst>
              <a:ext uri="{FF2B5EF4-FFF2-40B4-BE49-F238E27FC236}">
                <a16:creationId xmlns:a16="http://schemas.microsoft.com/office/drawing/2014/main" id="{75A58779-2034-A031-3B04-D98664DD1AEF}"/>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891981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1458-CB4C-DC23-9921-28C81C72DC8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0EB80E6-66CF-DD69-7D8A-B1353CA2F7C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2966503-EF5F-94EC-69EE-33483980264C}"/>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28FB9FD5-F022-C9D3-A7E8-9816277C48D5}"/>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FA72FFFC-0BC5-D337-E959-0CA047454114}"/>
              </a:ext>
            </a:extLst>
          </p:cNvPr>
          <p:cNvSpPr txBox="1"/>
          <p:nvPr/>
        </p:nvSpPr>
        <p:spPr>
          <a:xfrm>
            <a:off x="2752458" y="2261725"/>
            <a:ext cx="397866" cy="369332"/>
          </a:xfrm>
          <a:prstGeom prst="rect">
            <a:avLst/>
          </a:prstGeom>
          <a:solidFill>
            <a:srgbClr val="FF0000"/>
          </a:solid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0039BE5D-389E-325C-322C-E35C71779DD9}"/>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3E29E1E8-8051-8EF4-F34A-CEEB7ED36CDF}"/>
              </a:ext>
            </a:extLst>
          </p:cNvPr>
          <p:cNvPicPr>
            <a:picLocks noChangeAspect="1"/>
          </p:cNvPicPr>
          <p:nvPr/>
        </p:nvPicPr>
        <p:blipFill>
          <a:blip r:embed="rId2"/>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CB1937EE-8A40-C187-B960-C4171C6C4A90}"/>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7459751-5655-140A-2C58-98B7ED00CC4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A8509972-EA31-12B6-08C5-2A5367201BAE}"/>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5F2DAAF-D82A-AC15-0032-F920C9639F8D}"/>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65BB47A7-84EC-DF59-92E1-D95E41AB4BF1}"/>
              </a:ext>
            </a:extLst>
          </p:cNvPr>
          <p:cNvPicPr>
            <a:picLocks noChangeAspect="1"/>
          </p:cNvPicPr>
          <p:nvPr/>
        </p:nvPicPr>
        <p:blipFill>
          <a:blip r:embed="rId3"/>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E6EDD45D-AF74-2C39-1F67-26E3ED4620DA}"/>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40BCAF92-0214-3C08-EC3F-55D6E990294F}"/>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3185311D-5EF3-486A-EC00-A35852E6BC3D}"/>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Textfeld 8">
            <a:hlinkClick r:id="" action="ppaction://hlinkshowjump?jump=lastslideviewed"/>
            <a:extLst>
              <a:ext uri="{FF2B5EF4-FFF2-40B4-BE49-F238E27FC236}">
                <a16:creationId xmlns:a16="http://schemas.microsoft.com/office/drawing/2014/main" id="{C75B6F2A-E2CD-29A0-C70C-42004838FB69}"/>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60587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F296C-52F1-43EC-4202-584732C40FB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381E609-2EE3-B4F4-8603-C22E2CB1CBC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F57C129-73E4-2EC6-815B-F07CE4578704}"/>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3FCB309E-F0D0-2718-EB38-17A880FC2CCF}"/>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E9788343-CFBC-D81A-79EA-9102BB02B46E}"/>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hlinkClick r:id="rId4" action="ppaction://hlinksldjump"/>
            <a:extLst>
              <a:ext uri="{FF2B5EF4-FFF2-40B4-BE49-F238E27FC236}">
                <a16:creationId xmlns:a16="http://schemas.microsoft.com/office/drawing/2014/main" id="{4D923A8B-1AAC-858F-B5A0-4C47E9CEB89E}"/>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5" action="ppaction://hlinksldjump"/>
            <a:extLst>
              <a:ext uri="{FF2B5EF4-FFF2-40B4-BE49-F238E27FC236}">
                <a16:creationId xmlns:a16="http://schemas.microsoft.com/office/drawing/2014/main" id="{436EAE50-D297-C0A1-FF9D-C65191E03D61}"/>
              </a:ext>
            </a:extLst>
          </p:cNvPr>
          <p:cNvPicPr>
            <a:picLocks noChangeAspect="1"/>
          </p:cNvPicPr>
          <p:nvPr/>
        </p:nvPicPr>
        <p:blipFill>
          <a:blip r:embed="rId6"/>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D352B4EC-C092-FA32-AEA7-CD188FEDA75A}"/>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056CF291-46F6-3420-5148-951B6E1EFDCE}"/>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436BAECC-D26C-BE8F-6263-98EE24B562E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B4872751-5DEB-B1C4-E9D1-51E2E447F665}"/>
              </a:ext>
            </a:extLst>
          </p:cNvPr>
          <p:cNvSpPr txBox="1"/>
          <p:nvPr/>
        </p:nvSpPr>
        <p:spPr>
          <a:xfrm>
            <a:off x="5181371" y="2270149"/>
            <a:ext cx="1210588" cy="369332"/>
          </a:xfrm>
          <a:prstGeom prst="rect">
            <a:avLst/>
          </a:prstGeom>
          <a:solidFill>
            <a:schemeClr val="accent6"/>
          </a:solid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79C9B290-DDB4-DB2B-944D-7F4D05EEEB1E}"/>
              </a:ext>
            </a:extLst>
          </p:cNvPr>
          <p:cNvPicPr>
            <a:picLocks noChangeAspect="1"/>
          </p:cNvPicPr>
          <p:nvPr/>
        </p:nvPicPr>
        <p:blipFill>
          <a:blip r:embed="rId7"/>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A74596CD-8205-75CC-16C8-714327AC0138}"/>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B7139E36-79A9-FA1A-4F74-E5C6A84BB290}"/>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BCA22A4F-0410-892E-EDA6-E5FEDF9462BC}"/>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351695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4B7E4-8477-BF1C-DE22-9160796257F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0DA1323-0EC7-707A-6D8F-6B91757096A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3F1E48B-A11C-AA4E-04F5-179C89969E29}"/>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77C7DEC3-C195-5401-754C-3417DCE5A638}"/>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A5CFC6AF-0535-D669-2AC4-5CFA2C344DFD}"/>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A74A294B-79ED-7394-705A-78B1DDBEF7F0}"/>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hlinkClick r:id="rId4" action="ppaction://hlinksldjump"/>
            <a:extLst>
              <a:ext uri="{FF2B5EF4-FFF2-40B4-BE49-F238E27FC236}">
                <a16:creationId xmlns:a16="http://schemas.microsoft.com/office/drawing/2014/main" id="{DD0C6146-4430-D94C-FFEC-40DE6A53FF97}"/>
              </a:ext>
            </a:extLst>
          </p:cNvPr>
          <p:cNvPicPr>
            <a:picLocks noChangeAspect="1"/>
          </p:cNvPicPr>
          <p:nvPr/>
        </p:nvPicPr>
        <p:blipFill>
          <a:blip r:embed="rId5"/>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B2A97278-2279-8DC2-E215-91C996ED8E31}"/>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0D22077F-6F93-25DF-E81C-0834BFD1FACB}"/>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A3B380E5-2E97-CF01-87BD-9FF3BCCAC221}"/>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6" action="ppaction://hlinksldjump"/>
            <a:extLst>
              <a:ext uri="{FF2B5EF4-FFF2-40B4-BE49-F238E27FC236}">
                <a16:creationId xmlns:a16="http://schemas.microsoft.com/office/drawing/2014/main" id="{F6898FBF-0A42-9DB2-D4E8-52B42E2EFFA4}"/>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61E0B983-F207-C454-ED61-D7F938BB22E8}"/>
              </a:ext>
            </a:extLst>
          </p:cNvPr>
          <p:cNvPicPr>
            <a:picLocks noChangeAspect="1"/>
          </p:cNvPicPr>
          <p:nvPr/>
        </p:nvPicPr>
        <p:blipFill>
          <a:blip r:embed="rId7"/>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9E434DF1-1081-1623-20FB-40B8CB14D0A4}"/>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A4E108B8-DD35-CFC6-02DC-C05D722D753D}"/>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CDBFE94-CFE4-1E45-88FD-31E85B744ADE}"/>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94023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D76A3-3676-ACA9-5F07-E40A3300796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9D16CE1-6507-C86B-D4C5-A4758C87961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4B3F9CD-AD5E-2736-2FFF-05A762FB587E}"/>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721C4AA9-800D-49B9-B5DD-6FED5DCDCA76}"/>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F14BFE61-28FB-8B36-916B-1331BA4492D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hlinkClick r:id="rId4" action="ppaction://hlinksldjump"/>
            <a:extLst>
              <a:ext uri="{FF2B5EF4-FFF2-40B4-BE49-F238E27FC236}">
                <a16:creationId xmlns:a16="http://schemas.microsoft.com/office/drawing/2014/main" id="{9A5CBB5D-F76A-8EE6-9448-AA55DFD7DC58}"/>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A4F8A2FE-DE06-E3EF-DC05-C8558FF9233B}"/>
              </a:ext>
            </a:extLst>
          </p:cNvPr>
          <p:cNvPicPr>
            <a:picLocks noChangeAspect="1"/>
          </p:cNvPicPr>
          <p:nvPr/>
        </p:nvPicPr>
        <p:blipFill>
          <a:blip r:embed="rId5"/>
          <a:stretch>
            <a:fillRect/>
          </a:stretch>
        </p:blipFill>
        <p:spPr>
          <a:xfrm>
            <a:off x="2499474" y="2858552"/>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1B9F82E0-1E92-AEFA-389F-B50C18E459FF}"/>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CD39E7E-39B0-FB9E-0E33-C5E7B00A78C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6F52A36-7601-3544-6E69-DC9BCCBFCAC6}"/>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6" action="ppaction://hlinksldjump"/>
            <a:extLst>
              <a:ext uri="{FF2B5EF4-FFF2-40B4-BE49-F238E27FC236}">
                <a16:creationId xmlns:a16="http://schemas.microsoft.com/office/drawing/2014/main" id="{101A3B0C-0D20-4922-143C-EACAA7EDCA7A}"/>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CED723F4-8098-7EA1-394A-0BFB4A7AD9C2}"/>
              </a:ext>
            </a:extLst>
          </p:cNvPr>
          <p:cNvPicPr>
            <a:picLocks noChangeAspect="1"/>
          </p:cNvPicPr>
          <p:nvPr/>
        </p:nvPicPr>
        <p:blipFill>
          <a:blip r:embed="rId7"/>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370F6243-E278-2DC7-5A83-C19FC953D964}"/>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592DAF42-8AD0-76A1-4CF2-ED903588E0A0}"/>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367661C4-919A-DF76-0E83-CD0917F854E4}"/>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Rechteck 8">
            <a:extLst>
              <a:ext uri="{FF2B5EF4-FFF2-40B4-BE49-F238E27FC236}">
                <a16:creationId xmlns:a16="http://schemas.microsoft.com/office/drawing/2014/main" id="{ED0C5442-A65C-2272-79EF-6B08D795791E}"/>
              </a:ext>
            </a:extLst>
          </p:cNvPr>
          <p:cNvSpPr/>
          <p:nvPr/>
        </p:nvSpPr>
        <p:spPr>
          <a:xfrm>
            <a:off x="2457423" y="2848161"/>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270867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AF2C4-3345-CD95-C78D-36BE8D80EC1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9477622-5CE5-10F3-51A3-84016175DC5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6AE1449-EBCC-9A91-FE23-6D674250E48F}"/>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6F4DB4B1-EFF0-1765-7B60-95A8154A8C85}"/>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303FA550-B72D-ACEA-5E1C-6914801274B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hlinkClick r:id="rId4" action="ppaction://hlinksldjump"/>
            <a:extLst>
              <a:ext uri="{FF2B5EF4-FFF2-40B4-BE49-F238E27FC236}">
                <a16:creationId xmlns:a16="http://schemas.microsoft.com/office/drawing/2014/main" id="{54198B82-DCAA-6BCF-E715-CA3924604A6A}"/>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92C2EFBD-2CC1-5ADD-7A51-0589E051063B}"/>
              </a:ext>
            </a:extLst>
          </p:cNvPr>
          <p:cNvPicPr>
            <a:picLocks noChangeAspect="1"/>
          </p:cNvPicPr>
          <p:nvPr/>
        </p:nvPicPr>
        <p:blipFill>
          <a:blip r:embed="rId5"/>
          <a:stretch>
            <a:fillRect/>
          </a:stretch>
        </p:blipFill>
        <p:spPr>
          <a:xfrm>
            <a:off x="2499474" y="2858552"/>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43D890E3-7863-CEA1-38E1-4D1C5CA2674E}"/>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6704ED4-BA97-9A21-AA8E-0D9C80155FBF}"/>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7CFA781-A8C4-0E92-DD8A-AC5682A6A22D}"/>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607FDE70-D132-FAE5-D466-66D98F519CF3}"/>
              </a:ext>
            </a:extLst>
          </p:cNvPr>
          <p:cNvSpPr txBox="1"/>
          <p:nvPr/>
        </p:nvSpPr>
        <p:spPr>
          <a:xfrm>
            <a:off x="5181371" y="2270149"/>
            <a:ext cx="1210588" cy="369332"/>
          </a:xfrm>
          <a:prstGeom prst="rect">
            <a:avLst/>
          </a:prstGeom>
          <a:solidFill>
            <a:schemeClr val="accent6"/>
          </a:solid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D813884C-E356-0375-26D5-C36032CA80B8}"/>
              </a:ext>
            </a:extLst>
          </p:cNvPr>
          <p:cNvPicPr>
            <a:picLocks noChangeAspect="1"/>
          </p:cNvPicPr>
          <p:nvPr/>
        </p:nvPicPr>
        <p:blipFill>
          <a:blip r:embed="rId6"/>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E8360E79-1BF4-41C6-5D26-CDE100F24204}"/>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F92FE755-C762-493F-7CA6-9464B75DE115}"/>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A601E7B3-6CC4-4CE1-8E01-600FEF2B6CB1}"/>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Rechteck 8">
            <a:extLst>
              <a:ext uri="{FF2B5EF4-FFF2-40B4-BE49-F238E27FC236}">
                <a16:creationId xmlns:a16="http://schemas.microsoft.com/office/drawing/2014/main" id="{94F0CF76-5068-2ED1-3DFE-96C29CB497C8}"/>
              </a:ext>
            </a:extLst>
          </p:cNvPr>
          <p:cNvSpPr/>
          <p:nvPr/>
        </p:nvSpPr>
        <p:spPr>
          <a:xfrm>
            <a:off x="2457423" y="2848161"/>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02102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54723-7ED3-36D9-1399-F8CB5CA7A77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24F5DE8-CDE7-436D-544A-499F169712A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7D5C8376-BD80-A41E-E95D-4907ACF5B433}"/>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515DA432-1618-9085-BC0F-C1D628134C8D}"/>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13CBEF68-8E73-37BD-8B76-3D280E9DB0B2}"/>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E3AA43B7-49EE-1952-4F73-351E6BB86F9E}"/>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6ABDC07D-0E62-C9BB-9ECC-C9CD921E7891}"/>
              </a:ext>
            </a:extLst>
          </p:cNvPr>
          <p:cNvPicPr>
            <a:picLocks noChangeAspect="1"/>
          </p:cNvPicPr>
          <p:nvPr/>
        </p:nvPicPr>
        <p:blipFill>
          <a:blip r:embed="rId4"/>
          <a:stretch>
            <a:fillRect/>
          </a:stretch>
        </p:blipFill>
        <p:spPr>
          <a:xfrm>
            <a:off x="2499474" y="2858552"/>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336426E9-9C74-4060-034C-0C9F0E74EF57}"/>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D98AE54-10A4-B967-0937-F58C9DC73ADD}"/>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9108979F-CCF6-9D27-0359-867F81907BCA}"/>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5" action="ppaction://hlinksldjump"/>
            <a:extLst>
              <a:ext uri="{FF2B5EF4-FFF2-40B4-BE49-F238E27FC236}">
                <a16:creationId xmlns:a16="http://schemas.microsoft.com/office/drawing/2014/main" id="{B58F7828-BC01-FF12-3912-7CDF9774A6EE}"/>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97C31B77-7A7A-B6A2-4C62-0C2963981706}"/>
              </a:ext>
            </a:extLst>
          </p:cNvPr>
          <p:cNvPicPr>
            <a:picLocks noChangeAspect="1"/>
          </p:cNvPicPr>
          <p:nvPr/>
        </p:nvPicPr>
        <p:blipFill>
          <a:blip r:embed="rId6"/>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4B9582BE-E563-085B-162B-D37DFDAEE97F}"/>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7F8C8D17-5B7A-A17F-4DA4-1D751BB04157}"/>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E72DA7AE-B725-503F-F6BF-A51E3F26D262}"/>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9" name="Rechteck 8">
            <a:extLst>
              <a:ext uri="{FF2B5EF4-FFF2-40B4-BE49-F238E27FC236}">
                <a16:creationId xmlns:a16="http://schemas.microsoft.com/office/drawing/2014/main" id="{FBFC543D-D6C9-07B6-6846-3DA1DFC29384}"/>
              </a:ext>
            </a:extLst>
          </p:cNvPr>
          <p:cNvSpPr/>
          <p:nvPr/>
        </p:nvSpPr>
        <p:spPr>
          <a:xfrm>
            <a:off x="2457423" y="2848161"/>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4229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EA1BB-F877-E1C1-2B45-3259386C226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F66CB74-1AFF-CEF9-4B12-8260F1FBC88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6BB459C-AB6B-6112-EE4B-36E0BD3D4187}"/>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DE9DEDDD-2359-55CF-B618-85F35684D72D}"/>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DD2E3756-D476-812C-24D2-957734C03390}"/>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EF15F187-8F7B-F3AB-A4FF-926B4E73B5E8}"/>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hlinkClick r:id="rId4" action="ppaction://hlinksldjump"/>
            <a:extLst>
              <a:ext uri="{FF2B5EF4-FFF2-40B4-BE49-F238E27FC236}">
                <a16:creationId xmlns:a16="http://schemas.microsoft.com/office/drawing/2014/main" id="{E202AB52-145A-E40E-2E1B-7B0E08339778}"/>
              </a:ext>
            </a:extLst>
          </p:cNvPr>
          <p:cNvPicPr>
            <a:picLocks noChangeAspect="1"/>
          </p:cNvPicPr>
          <p:nvPr/>
        </p:nvPicPr>
        <p:blipFill>
          <a:blip r:embed="rId5"/>
          <a:stretch>
            <a:fillRect/>
          </a:stretch>
        </p:blipFill>
        <p:spPr>
          <a:xfrm>
            <a:off x="2499474" y="2858552"/>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3B4F4399-B246-5209-EFD5-4FCB40AFA15A}"/>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8ACD354-FD27-21C8-4AA0-74008323BFD4}"/>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0D1FA6A2-7017-EAC3-CF7E-7081F06A9E4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60D335E0-3CD6-DA2F-7920-55F30E329BC7}"/>
              </a:ext>
            </a:extLst>
          </p:cNvPr>
          <p:cNvSpPr txBox="1"/>
          <p:nvPr/>
        </p:nvSpPr>
        <p:spPr>
          <a:xfrm>
            <a:off x="5181371" y="2270149"/>
            <a:ext cx="1210588" cy="369332"/>
          </a:xfrm>
          <a:prstGeom prst="rect">
            <a:avLst/>
          </a:prstGeom>
          <a:solidFill>
            <a:schemeClr val="accent6"/>
          </a:solid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069F8179-11E7-FC80-4EB4-5E81D4768968}"/>
              </a:ext>
            </a:extLst>
          </p:cNvPr>
          <p:cNvPicPr>
            <a:picLocks noChangeAspect="1"/>
          </p:cNvPicPr>
          <p:nvPr/>
        </p:nvPicPr>
        <p:blipFill>
          <a:blip r:embed="rId6"/>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F7B806DC-5CAE-B35E-E4D0-5B1772AC907C}"/>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BE95444A-6154-8B28-123E-D913BB2F1A71}"/>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C7027DF5-FA5B-3F2D-CE21-1F978386B46A}"/>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112121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71134-EC16-50D9-E86A-41876182176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E436072-CEC3-7CB0-9205-522FEDE20E0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BC134F9-CFF1-4BF7-DC41-702A083AF416}"/>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58A1E3CE-13C8-3193-6ED9-F514512C7037}"/>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2A9D8B3-50C6-0C6F-D9AA-88C12762CD6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11" name="Textfeld 10">
            <a:extLst>
              <a:ext uri="{FF2B5EF4-FFF2-40B4-BE49-F238E27FC236}">
                <a16:creationId xmlns:a16="http://schemas.microsoft.com/office/drawing/2014/main" id="{94EDCAB3-0F4F-89E3-9B20-0E2E7535FD0A}"/>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cxnSp>
        <p:nvCxnSpPr>
          <p:cNvPr id="14" name="Gerader Verbinder 13">
            <a:extLst>
              <a:ext uri="{FF2B5EF4-FFF2-40B4-BE49-F238E27FC236}">
                <a16:creationId xmlns:a16="http://schemas.microsoft.com/office/drawing/2014/main" id="{5F226819-D54A-B828-A887-CA4F1190F51E}"/>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143B2263-22A9-C6EE-C9BF-5D46308C9344}"/>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84DDBA9-1825-9741-2056-5E43DB422FA2}"/>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07FB8FFF-1AB0-F1CD-83B2-D8AB67A5F8FC}"/>
              </a:ext>
            </a:extLst>
          </p:cNvPr>
          <p:cNvSpPr txBox="1"/>
          <p:nvPr/>
        </p:nvSpPr>
        <p:spPr>
          <a:xfrm>
            <a:off x="5181371" y="2270149"/>
            <a:ext cx="1210588" cy="369332"/>
          </a:xfrm>
          <a:prstGeom prst="rect">
            <a:avLst/>
          </a:prstGeom>
          <a:solidFill>
            <a:schemeClr val="accent6"/>
          </a:solidFill>
        </p:spPr>
        <p:txBody>
          <a:bodyPr wrap="none" rtlCol="0">
            <a:spAutoFit/>
          </a:bodyPr>
          <a:lstStyle/>
          <a:p>
            <a:r>
              <a:rPr lang="de-DE" sz="1800" err="1"/>
              <a:t>MnO</a:t>
            </a:r>
            <a:r>
              <a:rPr lang="de-DE" sz="1800"/>
              <a:t>(OH)</a:t>
            </a:r>
            <a:r>
              <a:rPr lang="de-DE" sz="1800" baseline="-25000"/>
              <a:t>2</a:t>
            </a:r>
            <a:endParaRPr lang="de-DE" baseline="30000"/>
          </a:p>
        </p:txBody>
      </p:sp>
      <p:pic>
        <p:nvPicPr>
          <p:cNvPr id="3" name="Grafik 2">
            <a:extLst>
              <a:ext uri="{FF2B5EF4-FFF2-40B4-BE49-F238E27FC236}">
                <a16:creationId xmlns:a16="http://schemas.microsoft.com/office/drawing/2014/main" id="{5BCAA54B-18CC-0757-EF6D-7D4B5BA0C9BC}"/>
              </a:ext>
            </a:extLst>
          </p:cNvPr>
          <p:cNvPicPr>
            <a:picLocks noChangeAspect="1"/>
          </p:cNvPicPr>
          <p:nvPr/>
        </p:nvPicPr>
        <p:blipFill>
          <a:blip r:embed="rId2"/>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7CD1E1E4-E61B-26FA-A142-44C53531C67F}"/>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840DB31F-799D-BFBB-C019-A6AC4178920B}"/>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97D7B92-13E3-A40C-B8D5-2EBF4878B3E2}"/>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2" name="Gruppieren 1">
            <a:extLst>
              <a:ext uri="{FF2B5EF4-FFF2-40B4-BE49-F238E27FC236}">
                <a16:creationId xmlns:a16="http://schemas.microsoft.com/office/drawing/2014/main" id="{D5145FC8-C355-37FC-D293-DF0DD069CE41}"/>
              </a:ext>
            </a:extLst>
          </p:cNvPr>
          <p:cNvGrpSpPr/>
          <p:nvPr/>
        </p:nvGrpSpPr>
        <p:grpSpPr>
          <a:xfrm>
            <a:off x="2457423" y="2848161"/>
            <a:ext cx="981101" cy="1965218"/>
            <a:chOff x="2457423" y="2848161"/>
            <a:chExt cx="981101" cy="1965218"/>
          </a:xfrm>
        </p:grpSpPr>
        <p:pic>
          <p:nvPicPr>
            <p:cNvPr id="13" name="Grafik 12">
              <a:extLst>
                <a:ext uri="{FF2B5EF4-FFF2-40B4-BE49-F238E27FC236}">
                  <a16:creationId xmlns:a16="http://schemas.microsoft.com/office/drawing/2014/main" id="{550CF57D-5E58-5807-F7E5-C94879E4E85F}"/>
                </a:ext>
              </a:extLst>
            </p:cNvPr>
            <p:cNvPicPr>
              <a:picLocks noChangeAspect="1"/>
            </p:cNvPicPr>
            <p:nvPr/>
          </p:nvPicPr>
          <p:blipFill>
            <a:blip r:embed="rId3"/>
            <a:stretch>
              <a:fillRect/>
            </a:stretch>
          </p:blipFill>
          <p:spPr>
            <a:xfrm>
              <a:off x="2499474" y="2858552"/>
              <a:ext cx="903834" cy="1933685"/>
            </a:xfrm>
            <a:prstGeom prst="rect">
              <a:avLst/>
            </a:prstGeom>
            <a:solidFill>
              <a:schemeClr val="accent6"/>
            </a:solidFill>
          </p:spPr>
        </p:pic>
        <p:sp>
          <p:nvSpPr>
            <p:cNvPr id="9" name="Rechteck 8">
              <a:extLst>
                <a:ext uri="{FF2B5EF4-FFF2-40B4-BE49-F238E27FC236}">
                  <a16:creationId xmlns:a16="http://schemas.microsoft.com/office/drawing/2014/main" id="{BE418006-205D-67E4-B480-D4AA2C9E4530}"/>
                </a:ext>
              </a:extLst>
            </p:cNvPr>
            <p:cNvSpPr/>
            <p:nvPr/>
          </p:nvSpPr>
          <p:spPr>
            <a:xfrm>
              <a:off x="2457423" y="2848161"/>
              <a:ext cx="981101" cy="196521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15060420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1000"/>
                                  </p:stCondLst>
                                  <p:childTnLst>
                                    <p:animMotion origin="layout" path="M 6.25E-7 -3.7037E-7 L 0.32018 0.4588 " pathEditMode="relative" rAng="0" ptsTypes="AA">
                                      <p:cBhvr>
                                        <p:cTn id="6" dur="2000" fill="hold"/>
                                        <p:tgtEl>
                                          <p:spTgt spid="19"/>
                                        </p:tgtEl>
                                        <p:attrNameLst>
                                          <p:attrName>ppt_x</p:attrName>
                                          <p:attrName>ppt_y</p:attrName>
                                        </p:attrNameLst>
                                      </p:cBhvr>
                                      <p:rCtr x="16003" y="22940"/>
                                    </p:animMotion>
                                  </p:childTnLst>
                                </p:cTn>
                              </p:par>
                              <p:par>
                                <p:cTn id="7" presetID="42" presetClass="path" presetSubtype="0" accel="50000" decel="50000" fill="hold" grpId="0" nodeType="withEffect">
                                  <p:stCondLst>
                                    <p:cond delay="1000"/>
                                  </p:stCondLst>
                                  <p:childTnLst>
                                    <p:animMotion origin="layout" path="M 3.33333E-6 -2.96296E-6 L 0.57135 0.37246 " pathEditMode="relative" rAng="0" ptsTypes="AA">
                                      <p:cBhvr>
                                        <p:cTn id="8" dur="2000" fill="hold"/>
                                        <p:tgtEl>
                                          <p:spTgt spid="11"/>
                                        </p:tgtEl>
                                        <p:attrNameLst>
                                          <p:attrName>ppt_x</p:attrName>
                                          <p:attrName>ppt_y</p:attrName>
                                        </p:attrNameLst>
                                      </p:cBhvr>
                                      <p:rCtr x="28568" y="18611"/>
                                    </p:animMotion>
                                  </p:childTnLst>
                                </p:cTn>
                              </p:par>
                              <p:par>
                                <p:cTn id="9" presetID="42" presetClass="path" presetSubtype="0" accel="50000" decel="50000" fill="hold" nodeType="withEffect">
                                  <p:stCondLst>
                                    <p:cond delay="1000"/>
                                  </p:stCondLst>
                                  <p:childTnLst>
                                    <p:animMotion origin="layout" path="M 3.125E-6 -4.81481E-6 L 0.40755 0.26112 " pathEditMode="relative" rAng="0" ptsTypes="AA">
                                      <p:cBhvr>
                                        <p:cTn id="10" dur="2000" fill="hold"/>
                                        <p:tgtEl>
                                          <p:spTgt spid="2"/>
                                        </p:tgtEl>
                                        <p:attrNameLst>
                                          <p:attrName>ppt_x</p:attrName>
                                          <p:attrName>ppt_y</p:attrName>
                                        </p:attrNameLst>
                                      </p:cBhvr>
                                      <p:rCtr x="20378" y="1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F6E7A-E227-BBDC-0B5C-A2DD37BF2928}"/>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CE29B0F9-46A4-8255-8195-235FEC4DB27F}"/>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EF5A5C12-654F-83CF-4339-894CA7EAFA0E}"/>
              </a:ext>
            </a:extLst>
          </p:cNvPr>
          <p:cNvPicPr>
            <a:picLocks noChangeAspect="1"/>
          </p:cNvPicPr>
          <p:nvPr/>
        </p:nvPicPr>
        <p:blipFill>
          <a:blip r:embed="rId2"/>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3FA908FA-E903-D8E2-E91D-DA7CBE137625}"/>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1EBE5CB2-B1C4-ACC6-DA65-E53207BCD0CA}"/>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21" name="Rechteck: obere Ecken abgerundet 20">
            <a:extLst>
              <a:ext uri="{FF2B5EF4-FFF2-40B4-BE49-F238E27FC236}">
                <a16:creationId xmlns:a16="http://schemas.microsoft.com/office/drawing/2014/main" id="{A1889609-41EE-2D1E-4085-0601FC3C5D5B}"/>
              </a:ext>
            </a:extLst>
          </p:cNvPr>
          <p:cNvSpPr/>
          <p:nvPr/>
        </p:nvSpPr>
        <p:spPr>
          <a:xfrm rot="10800000">
            <a:off x="1947532" y="3223404"/>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5BD39206-3A7E-98C8-BCA3-B3FA253E1E41}"/>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nvGrpSpPr>
          <p:cNvPr id="2" name="Gruppieren 1">
            <a:extLst>
              <a:ext uri="{FF2B5EF4-FFF2-40B4-BE49-F238E27FC236}">
                <a16:creationId xmlns:a16="http://schemas.microsoft.com/office/drawing/2014/main" id="{63B0DAD3-D9BE-A115-47CF-66BF247CE232}"/>
              </a:ext>
            </a:extLst>
          </p:cNvPr>
          <p:cNvGrpSpPr/>
          <p:nvPr/>
        </p:nvGrpSpPr>
        <p:grpSpPr>
          <a:xfrm>
            <a:off x="2084672" y="1969482"/>
            <a:ext cx="391100" cy="2016694"/>
            <a:chOff x="8076662" y="1019175"/>
            <a:chExt cx="391100" cy="2016694"/>
          </a:xfrm>
        </p:grpSpPr>
        <p:sp>
          <p:nvSpPr>
            <p:cNvPr id="3" name="Rechteck 2">
              <a:extLst>
                <a:ext uri="{FF2B5EF4-FFF2-40B4-BE49-F238E27FC236}">
                  <a16:creationId xmlns:a16="http://schemas.microsoft.com/office/drawing/2014/main" id="{0D77EC69-60E2-06B1-6CDD-BFAF6CA8FB16}"/>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0B9B18A1-2987-D1AA-3297-37FE9F1E34B2}"/>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20" name="Textfeld 19">
            <a:extLst>
              <a:ext uri="{FF2B5EF4-FFF2-40B4-BE49-F238E27FC236}">
                <a16:creationId xmlns:a16="http://schemas.microsoft.com/office/drawing/2014/main" id="{840DD783-E457-D86E-B259-98679E0E347D}"/>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621B51C6-A7C7-0A1E-A44D-8320DEF2D8AD}"/>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23CCF17A-CA4E-A424-269C-F72C93509BB1}"/>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84762B0A-432E-51B7-11B4-BE9C5B34469E}"/>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BBB25454-CC45-39B7-2828-23F60BE2E063}"/>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4" name="Textfeld 3">
            <a:extLst>
              <a:ext uri="{FF2B5EF4-FFF2-40B4-BE49-F238E27FC236}">
                <a16:creationId xmlns:a16="http://schemas.microsoft.com/office/drawing/2014/main" id="{2F7C9D00-DF74-1BF7-B198-CFB1BD3334C7}"/>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6" name="Textfeld 5">
            <a:extLst>
              <a:ext uri="{FF2B5EF4-FFF2-40B4-BE49-F238E27FC236}">
                <a16:creationId xmlns:a16="http://schemas.microsoft.com/office/drawing/2014/main" id="{022BA8D9-FD58-2207-0459-C563D153E4F3}"/>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7" name="Textfeld 6">
            <a:extLst>
              <a:ext uri="{FF2B5EF4-FFF2-40B4-BE49-F238E27FC236}">
                <a16:creationId xmlns:a16="http://schemas.microsoft.com/office/drawing/2014/main" id="{3CB90EAE-4855-7D0A-670F-D84A0D3D49DA}"/>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3">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468540577"/>
      </p:ext>
    </p:extLst>
  </p:cSld>
  <p:clrMapOvr>
    <a:masterClrMapping/>
  </p:clrMapOvr>
  <mc:AlternateContent xmlns:mc="http://schemas.openxmlformats.org/markup-compatibility/2006" xmlns:p14="http://schemas.microsoft.com/office/powerpoint/2010/main">
    <mc:Choice Requires="p14">
      <p:transition spd="slow" p14:dur="2000" advClick="0" advTm="1500"/>
    </mc:Choice>
    <mc:Fallback xmlns="">
      <p:transition spd="slow" advClick="0" advTm="1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21"/>
                                        </p:tgtEl>
                                      </p:cBhvr>
                                    </p:animEffect>
                                    <p:set>
                                      <p:cBhvr>
                                        <p:cTn id="10" dur="1" fill="hold">
                                          <p:stCondLst>
                                            <p:cond delay="999"/>
                                          </p:stCondLst>
                                        </p:cTn>
                                        <p:tgtEl>
                                          <p:spTgt spid="21"/>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2"/>
                                        </p:tgtEl>
                                      </p:cBhvr>
                                    </p:animEffect>
                                    <p:set>
                                      <p:cBhvr>
                                        <p:cTn id="13"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2D61F-B18F-3E9A-0617-52D01D99599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76838AB-712B-5F32-37B3-DEC4C0A4910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C4597A09-4788-671E-67ED-B4FF985B4C36}"/>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66EF0877-D509-CD63-C1EF-03578BD8AD08}"/>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6A8D2A65-DB62-305D-90E2-111FB8AABE95}"/>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pic>
        <p:nvPicPr>
          <p:cNvPr id="13" name="Grafik 12">
            <a:extLst>
              <a:ext uri="{FF2B5EF4-FFF2-40B4-BE49-F238E27FC236}">
                <a16:creationId xmlns:a16="http://schemas.microsoft.com/office/drawing/2014/main" id="{C0CFC5A1-47B3-C968-CA29-5E224CB4386A}"/>
              </a:ext>
            </a:extLst>
          </p:cNvPr>
          <p:cNvPicPr>
            <a:picLocks noChangeAspect="1"/>
          </p:cNvPicPr>
          <p:nvPr/>
        </p:nvPicPr>
        <p:blipFill>
          <a:blip r:embed="rId2"/>
          <a:stretch>
            <a:fillRect/>
          </a:stretch>
        </p:blipFill>
        <p:spPr>
          <a:xfrm>
            <a:off x="7474647" y="4644085"/>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560F3CDA-7428-BD14-8996-7CBCE9ED3F3A}"/>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C72AC63F-8B43-63B0-6874-03EA0DB782C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F9E32EBB-31A5-2A18-8EC6-206780D0EF7D}"/>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F26A56A-669F-5DDA-F537-A0EAF337E8DA}"/>
              </a:ext>
            </a:extLst>
          </p:cNvPr>
          <p:cNvPicPr>
            <a:picLocks noChangeAspect="1"/>
          </p:cNvPicPr>
          <p:nvPr/>
        </p:nvPicPr>
        <p:blipFill>
          <a:blip r:embed="rId3"/>
          <a:stretch>
            <a:fillRect/>
          </a:stretch>
        </p:blipFill>
        <p:spPr>
          <a:xfrm>
            <a:off x="907805" y="4571348"/>
            <a:ext cx="981101" cy="1953633"/>
          </a:xfrm>
          <a:prstGeom prst="rect">
            <a:avLst/>
          </a:prstGeom>
        </p:spPr>
      </p:pic>
      <p:sp>
        <p:nvSpPr>
          <p:cNvPr id="8" name="Textfeld 7">
            <a:extLst>
              <a:ext uri="{FF2B5EF4-FFF2-40B4-BE49-F238E27FC236}">
                <a16:creationId xmlns:a16="http://schemas.microsoft.com/office/drawing/2014/main" id="{FE02EC58-2B9D-F42D-A340-1D991058B673}"/>
              </a:ext>
            </a:extLst>
          </p:cNvPr>
          <p:cNvSpPr txBox="1"/>
          <p:nvPr/>
        </p:nvSpPr>
        <p:spPr>
          <a:xfrm>
            <a:off x="2494164" y="5507810"/>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38C60D34-87C4-6890-D8A7-B1FEF2A9F42C}"/>
              </a:ext>
            </a:extLst>
          </p:cNvPr>
          <p:cNvSpPr txBox="1"/>
          <p:nvPr/>
        </p:nvSpPr>
        <p:spPr>
          <a:xfrm>
            <a:off x="4406360" y="5514719"/>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CC881741-208D-8B8B-24D5-3DEFDA714933}"/>
              </a:ext>
            </a:extLst>
          </p:cNvPr>
          <p:cNvCxnSpPr/>
          <p:nvPr/>
        </p:nvCxnSpPr>
        <p:spPr>
          <a:xfrm>
            <a:off x="5487733" y="570945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E88F36B1-05AB-CFBD-4E47-C08990A03632}"/>
              </a:ext>
            </a:extLst>
          </p:cNvPr>
          <p:cNvSpPr txBox="1"/>
          <p:nvPr/>
        </p:nvSpPr>
        <p:spPr>
          <a:xfrm>
            <a:off x="9092542" y="5411274"/>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2EBE554D-18C4-67B9-A246-206D5AA6E6B0}"/>
              </a:ext>
            </a:extLst>
          </p:cNvPr>
          <p:cNvSpPr txBox="1"/>
          <p:nvPr/>
        </p:nvSpPr>
        <p:spPr>
          <a:xfrm>
            <a:off x="10985074" y="5411274"/>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DC5D47B1-C60D-EEB7-95D0-7426AB561C09}"/>
              </a:ext>
            </a:extLst>
          </p:cNvPr>
          <p:cNvSpPr txBox="1"/>
          <p:nvPr/>
        </p:nvSpPr>
        <p:spPr>
          <a:xfrm>
            <a:off x="8587729" y="5318539"/>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1CFF980C-3A04-5CE1-83C0-9A8EBA3A985D}"/>
              </a:ext>
            </a:extLst>
          </p:cNvPr>
          <p:cNvSpPr txBox="1"/>
          <p:nvPr/>
        </p:nvSpPr>
        <p:spPr>
          <a:xfrm>
            <a:off x="10460338" y="5318539"/>
            <a:ext cx="388189" cy="584775"/>
          </a:xfrm>
          <a:prstGeom prst="rect">
            <a:avLst/>
          </a:prstGeom>
          <a:noFill/>
        </p:spPr>
        <p:txBody>
          <a:bodyPr wrap="square" rtlCol="0">
            <a:spAutoFit/>
          </a:bodyPr>
          <a:lstStyle/>
          <a:p>
            <a:r>
              <a:rPr lang="de-DE" sz="3200"/>
              <a:t>+</a:t>
            </a:r>
            <a:endParaRPr lang="de-DE"/>
          </a:p>
        </p:txBody>
      </p:sp>
      <p:sp>
        <p:nvSpPr>
          <p:cNvPr id="9" name="Textfeld 8">
            <a:hlinkClick r:id="" action="ppaction://hlinkshowjump?jump=nextslide"/>
            <a:extLst>
              <a:ext uri="{FF2B5EF4-FFF2-40B4-BE49-F238E27FC236}">
                <a16:creationId xmlns:a16="http://schemas.microsoft.com/office/drawing/2014/main" id="{D9D80FAD-7B0E-7D41-6B3F-71A997255A2B}"/>
              </a:ext>
            </a:extLst>
          </p:cNvPr>
          <p:cNvSpPr txBox="1"/>
          <p:nvPr/>
        </p:nvSpPr>
        <p:spPr>
          <a:xfrm>
            <a:off x="8520864" y="2363638"/>
            <a:ext cx="1143356" cy="66213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p>
        </p:txBody>
      </p:sp>
    </p:spTree>
    <p:extLst>
      <p:ext uri="{BB962C8B-B14F-4D97-AF65-F5344CB8AC3E}">
        <p14:creationId xmlns:p14="http://schemas.microsoft.com/office/powerpoint/2010/main" val="27182552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0744D-A2B0-C198-DA47-C7D6918C022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9BD38CA-86A7-E989-0329-F80613A9C3A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C272973C-280E-46DD-ACA5-622042948748}"/>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203758A1-291D-3F3D-7CC0-BF6BB25C009D}"/>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E749C622-6BE1-B9E5-10DB-CF2E357941D4}"/>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B358619-0721-1DB2-5485-8AE84EFF7DC9}"/>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11A4AD7-B966-6EBA-18CF-CA96CE4280B7}"/>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20E7CD81-1918-B897-8F1D-FD93B2B724B0}"/>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D5154792-F8F4-4E69-AEBD-5DF0260F4272}"/>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59E71B08-8D96-168C-0A2A-12BCCD70E533}"/>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1DF12FE7-3EEB-9894-F2D9-742601B5A008}"/>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47E14D96-E5C0-55E4-FEF5-A7E90CCEE870}"/>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547EBF2C-D59A-96E0-95F0-9D1C64523DEB}"/>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27E2A018-AC36-B376-982C-8E9D852C5C95}"/>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D1E4259A-3292-A6CB-F927-CD37C6AE031F}"/>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9" name="Textfeld 8">
            <a:hlinkClick r:id="rId4" action="ppaction://hlinksldjump"/>
            <a:extLst>
              <a:ext uri="{FF2B5EF4-FFF2-40B4-BE49-F238E27FC236}">
                <a16:creationId xmlns:a16="http://schemas.microsoft.com/office/drawing/2014/main" id="{4A850F6F-F3DF-37E4-F9A9-7051FCFA032E}"/>
              </a:ext>
            </a:extLst>
          </p:cNvPr>
          <p:cNvSpPr txBox="1"/>
          <p:nvPr/>
        </p:nvSpPr>
        <p:spPr>
          <a:xfrm>
            <a:off x="447063" y="3043349"/>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hlinkClick r:id="rId5" action="ppaction://hlinksldjump"/>
            <a:extLst>
              <a:ext uri="{FF2B5EF4-FFF2-40B4-BE49-F238E27FC236}">
                <a16:creationId xmlns:a16="http://schemas.microsoft.com/office/drawing/2014/main" id="{EB202821-355E-BB91-4BDD-62FC3D2F0ADC}"/>
              </a:ext>
            </a:extLst>
          </p:cNvPr>
          <p:cNvSpPr txBox="1"/>
          <p:nvPr/>
        </p:nvSpPr>
        <p:spPr>
          <a:xfrm>
            <a:off x="441031" y="3611223"/>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hlinkClick r:id="rId6" action="ppaction://hlinksldjump"/>
            <a:extLst>
              <a:ext uri="{FF2B5EF4-FFF2-40B4-BE49-F238E27FC236}">
                <a16:creationId xmlns:a16="http://schemas.microsoft.com/office/drawing/2014/main" id="{89E7446A-9E59-12C0-C4C2-EE64CFB46BAF}"/>
              </a:ext>
            </a:extLst>
          </p:cNvPr>
          <p:cNvSpPr txBox="1"/>
          <p:nvPr/>
        </p:nvSpPr>
        <p:spPr>
          <a:xfrm>
            <a:off x="447063" y="4179097"/>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6" name="Rechteck 5">
            <a:hlinkClick r:id="rId7" action="ppaction://hlinksldjump"/>
            <a:extLst>
              <a:ext uri="{FF2B5EF4-FFF2-40B4-BE49-F238E27FC236}">
                <a16:creationId xmlns:a16="http://schemas.microsoft.com/office/drawing/2014/main" id="{BCB4117F-D088-B6CC-EDD7-DDB1B50543C1}"/>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4060226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5079A-ABB1-FC11-B38B-D57B75134A4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3AFA2D1-D479-F143-BD63-836A0A6D5B0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66DCF753-1E6B-6194-9D24-61BCD8E66DB1}"/>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247FB459-C85F-EF0A-55AC-CE397683B4A5}"/>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CB65A436-4152-3CFE-58A4-9B1C65560275}"/>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8551554-7890-8F9F-F477-D31A81892C7F}"/>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485D87C6-4E65-2CAC-9E9F-061CB8ADFE9F}"/>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5AAE90ED-7546-427C-BB75-89938F6E0620}"/>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C86C7C99-9342-3DF3-A30D-413E02D32324}"/>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2C53320D-52B5-ABD9-CEB0-9A56424ED5B4}"/>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B2BA6E70-AF05-A732-5B57-070F650CE830}"/>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05473078-9598-0032-A01E-3306E1C06BDE}"/>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8C654D1F-D97F-0D22-3AB0-09BB1B1E002A}"/>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6E3DA44E-C9FE-7261-6E74-B978BFD6AC3E}"/>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B7D5DDC2-3A2A-D48B-AF82-A423BC4FA369}"/>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34CBEA76-B840-A9D8-1BFD-97DCA04E81F5}"/>
              </a:ext>
            </a:extLst>
          </p:cNvPr>
          <p:cNvSpPr txBox="1"/>
          <p:nvPr/>
        </p:nvSpPr>
        <p:spPr>
          <a:xfrm>
            <a:off x="447063" y="3043349"/>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04D17C97-0452-5D1D-7B14-5E5465AD4E95}"/>
              </a:ext>
            </a:extLst>
          </p:cNvPr>
          <p:cNvSpPr txBox="1"/>
          <p:nvPr/>
        </p:nvSpPr>
        <p:spPr>
          <a:xfrm>
            <a:off x="441031" y="3611223"/>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18E3B631-0B9E-BF68-5942-80A8B58B65B0}"/>
              </a:ext>
            </a:extLst>
          </p:cNvPr>
          <p:cNvSpPr txBox="1"/>
          <p:nvPr/>
        </p:nvSpPr>
        <p:spPr>
          <a:xfrm>
            <a:off x="447063" y="4179097"/>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hlinkClick r:id="" action="ppaction://hlinkshowjump?jump=lastslideviewed"/>
            <a:extLst>
              <a:ext uri="{FF2B5EF4-FFF2-40B4-BE49-F238E27FC236}">
                <a16:creationId xmlns:a16="http://schemas.microsoft.com/office/drawing/2014/main" id="{6F8BA5CA-5D62-7C97-052F-73360F9F8CFA}"/>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4028331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02DDA-1DF0-E486-78A7-A3A5D760E68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BC9C445-6963-016A-8717-1F0BF681F96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E8EC800-EA95-6C6F-4DCB-DDC7EE2F2AC9}"/>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7D0D58E1-6F46-3D24-230D-7D29889A6213}"/>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AF7C9184-3DD5-1B13-7AAE-DC763347D67C}"/>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C40C6558-13CB-B77E-BFDC-5C7E66E02267}"/>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91D732F-C75A-60F2-B87B-5B37B508A812}"/>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140DE468-E96C-1936-443D-4EB5F1CAC67B}"/>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CDEFD950-97D2-F487-BE16-39BDF0BDFA60}"/>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C48487D0-F92D-C96E-477E-70F25BDD4B3D}"/>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60A3AA9E-B828-0625-2021-25EB18F0962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82440F77-804C-AA41-1F52-22C58C4961EA}"/>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F8BCE549-95B5-8CFB-7CDE-8C8351E61FB4}"/>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697B82A4-3677-EF71-BC81-5CD85A40C4BE}"/>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D8B96213-CCD8-A74E-BA1E-B4F52003ADFF}"/>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67C87688-69DE-0678-5994-7DF30F50B55D}"/>
              </a:ext>
            </a:extLst>
          </p:cNvPr>
          <p:cNvSpPr txBox="1"/>
          <p:nvPr/>
        </p:nvSpPr>
        <p:spPr>
          <a:xfrm>
            <a:off x="447063" y="3043349"/>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79EA8575-9197-245D-9448-BA5F291E62E8}"/>
              </a:ext>
            </a:extLst>
          </p:cNvPr>
          <p:cNvSpPr txBox="1"/>
          <p:nvPr/>
        </p:nvSpPr>
        <p:spPr>
          <a:xfrm>
            <a:off x="441031" y="361122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AE3CCF96-CEA4-0372-63A3-A40A624E8B65}"/>
              </a:ext>
            </a:extLst>
          </p:cNvPr>
          <p:cNvSpPr txBox="1"/>
          <p:nvPr/>
        </p:nvSpPr>
        <p:spPr>
          <a:xfrm>
            <a:off x="447063" y="4179097"/>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hlinkClick r:id="" action="ppaction://hlinkshowjump?jump=lastslideviewed"/>
            <a:extLst>
              <a:ext uri="{FF2B5EF4-FFF2-40B4-BE49-F238E27FC236}">
                <a16:creationId xmlns:a16="http://schemas.microsoft.com/office/drawing/2014/main" id="{680FD217-9F1D-1077-D5D3-6C8B86E6924D}"/>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37681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D9D3D-5934-49C0-FB05-348B2257A12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432B3CD-A36E-F2A5-10F6-FBA2DFA7A0E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3EBED12-D6F6-1D57-F845-469D0C54F299}"/>
              </a:ext>
            </a:extLst>
          </p:cNvPr>
          <p:cNvSpPr txBox="1"/>
          <p:nvPr/>
        </p:nvSpPr>
        <p:spPr>
          <a:xfrm>
            <a:off x="833405" y="1664898"/>
            <a:ext cx="3297890"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5C67E5F6-8508-D669-AC5E-C899D1ADE75D}"/>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A4AE7E32-1918-543E-A2BB-212C443AD1F4}"/>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1499CEA-854B-1BAB-D2EB-B1D022D47BF2}"/>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C5C77FE4-C4AA-7A6A-E79D-33B82004CD46}"/>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1798938A-7A94-E756-0C51-32E55091233A}"/>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27C25C83-CA87-E2F2-8877-64B0180EB57C}"/>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8EF99B77-D486-D428-5018-F47493BB236D}"/>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FA9DE81-D16D-9C98-A39F-9FFFEF7ACABB}"/>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BFA95A70-E02D-7205-4E4F-3B7B092FAE0D}"/>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DF220489-2DC9-078E-28E4-BF081FB9F2BF}"/>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4EE05673-51F1-8CF8-1C4A-C4A9DA1BA67B}"/>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9A80C545-4BCD-5A95-8F94-705167A18E1B}"/>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DB049DAD-3B08-FDCD-9B6F-ADA14A967360}"/>
              </a:ext>
            </a:extLst>
          </p:cNvPr>
          <p:cNvSpPr txBox="1"/>
          <p:nvPr/>
        </p:nvSpPr>
        <p:spPr>
          <a:xfrm>
            <a:off x="447063" y="3043349"/>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BCED8994-6AB9-9042-1667-E8E845F1AE54}"/>
              </a:ext>
            </a:extLst>
          </p:cNvPr>
          <p:cNvSpPr txBox="1"/>
          <p:nvPr/>
        </p:nvSpPr>
        <p:spPr>
          <a:xfrm>
            <a:off x="441031" y="3611223"/>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2E262599-35DC-B101-E705-B2BCB1480C07}"/>
              </a:ext>
            </a:extLst>
          </p:cNvPr>
          <p:cNvSpPr txBox="1"/>
          <p:nvPr/>
        </p:nvSpPr>
        <p:spPr>
          <a:xfrm>
            <a:off x="447063" y="4179097"/>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2402699463"/>
      </p:ext>
    </p:extLst>
  </p:cSld>
  <p:clrMapOvr>
    <a:masterClrMapping/>
  </p:clrMapOvr>
  <mc:AlternateContent xmlns:mc="http://schemas.openxmlformats.org/markup-compatibility/2006" xmlns:p14="http://schemas.microsoft.com/office/powerpoint/2010/main">
    <mc:Choice Requires="p14">
      <p:transition p14:dur="10" advClick="0" advTm="1000"/>
    </mc:Choice>
    <mc:Fallback xmlns="">
      <p:transition advClick="0" advTm="100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98E5C-22A3-BF6A-06D2-8697FCCB75D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1BA9832-DD74-37BB-9462-9B0955F3666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63ABDAD-9F74-7D83-7DC4-69D2F70AAF7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0CAB59E2-0DA5-70F3-7792-41ECC6006B6B}"/>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FB16EB6E-C926-7187-3147-2FC030F477CB}"/>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50BAB4BA-8C8C-9F16-C2D9-33D153CA6EC4}"/>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9C0D790-EDBF-8F20-55EA-35BDECC52B8B}"/>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BF3B4972-849F-4415-9024-4CD87C66B6BB}"/>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B160803C-8AD0-C710-786A-97B793D9D79E}"/>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597DA111-C9FA-2DC1-7472-76AE08A6BB6B}"/>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73912A7E-75D9-0C65-BBEE-CC18EA8F35B2}"/>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5BD65D1B-5AD7-7DB0-8FE4-B511DB3112E4}"/>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AFBB0EF0-95F5-BCE7-C47F-1AEDE4FA1BA9}"/>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4D8A16AF-9B75-C832-5111-4E6D4E0D26D3}"/>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3DEC3DC6-058E-AF2D-D108-51B4E6D9C01E}"/>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hlinkClick r:id="rId4" action="ppaction://hlinksldjump"/>
            <a:extLst>
              <a:ext uri="{FF2B5EF4-FFF2-40B4-BE49-F238E27FC236}">
                <a16:creationId xmlns:a16="http://schemas.microsoft.com/office/drawing/2014/main" id="{9E8A02F1-90E6-18FC-0712-86463BDC3A58}"/>
              </a:ext>
            </a:extLst>
          </p:cNvPr>
          <p:cNvSpPr txBox="1"/>
          <p:nvPr/>
        </p:nvSpPr>
        <p:spPr>
          <a:xfrm>
            <a:off x="2405607" y="324433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7" name="Textfeld 6">
            <a:hlinkClick r:id="rId5" action="ppaction://hlinksldjump"/>
            <a:extLst>
              <a:ext uri="{FF2B5EF4-FFF2-40B4-BE49-F238E27FC236}">
                <a16:creationId xmlns:a16="http://schemas.microsoft.com/office/drawing/2014/main" id="{6DEDEF51-5F12-D82F-F43F-F4D5FAEF0352}"/>
              </a:ext>
            </a:extLst>
          </p:cNvPr>
          <p:cNvSpPr txBox="1"/>
          <p:nvPr/>
        </p:nvSpPr>
        <p:spPr>
          <a:xfrm>
            <a:off x="2399575"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hlinkClick r:id="rId6" action="ppaction://hlinksldjump"/>
            <a:extLst>
              <a:ext uri="{FF2B5EF4-FFF2-40B4-BE49-F238E27FC236}">
                <a16:creationId xmlns:a16="http://schemas.microsoft.com/office/drawing/2014/main" id="{6BD6CEEB-761A-80FF-55D2-327182C3CC16}"/>
              </a:ext>
            </a:extLst>
          </p:cNvPr>
          <p:cNvSpPr txBox="1"/>
          <p:nvPr/>
        </p:nvSpPr>
        <p:spPr>
          <a:xfrm>
            <a:off x="2405607"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1" name="Textfeld 20">
            <a:extLst>
              <a:ext uri="{FF2B5EF4-FFF2-40B4-BE49-F238E27FC236}">
                <a16:creationId xmlns:a16="http://schemas.microsoft.com/office/drawing/2014/main" id="{B506D65A-9605-0A5C-FD02-17F7D6B390DE}"/>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Rechteck 8">
            <a:hlinkClick r:id="rId7" action="ppaction://hlinksldjump"/>
            <a:extLst>
              <a:ext uri="{FF2B5EF4-FFF2-40B4-BE49-F238E27FC236}">
                <a16:creationId xmlns:a16="http://schemas.microsoft.com/office/drawing/2014/main" id="{F41822F8-BD2C-2000-71BC-B6AC088AB262}"/>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162833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FC1A8-A3C2-EE44-6DCE-FE5E8C36675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BA60A17-D6BE-14CD-AC07-DA3D91C46FE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62B962C-357C-E3FE-A6AE-64F76F6DB7F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E4CC352E-3FA0-97F4-09B4-280C0247900C}"/>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13C8E441-772F-5E2D-08B9-5A49E09AC0C0}"/>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18DDDF5B-FDF0-FB9D-D086-0BF922E26B8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3CC722E-7D37-48E6-6686-EBB5E543D1DD}"/>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12C37FF8-AF2E-6B7D-87E3-3B9583A8F468}"/>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DE5C17C3-BB72-9788-83B7-C81C7A1EB202}"/>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38B95692-56F4-8B30-6801-9612BC83D0E1}"/>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A429AF78-53F9-2B7D-C9EC-4B2DD992A06A}"/>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F3D56493-4F72-210D-ECFA-D02C5EAAD995}"/>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8F87A498-9E8D-33C9-9444-111AC8DD1BC4}"/>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C8C3B4E0-545B-B836-1CE5-4F3D3B9E88A6}"/>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D9D9DCA6-9802-87DA-F152-7AA42DBBCA1F}"/>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BAC0C54D-E466-021F-F50E-AC9B5619CEF9}"/>
              </a:ext>
            </a:extLst>
          </p:cNvPr>
          <p:cNvSpPr txBox="1"/>
          <p:nvPr/>
        </p:nvSpPr>
        <p:spPr>
          <a:xfrm>
            <a:off x="2405607" y="324433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7" name="Textfeld 6">
            <a:extLst>
              <a:ext uri="{FF2B5EF4-FFF2-40B4-BE49-F238E27FC236}">
                <a16:creationId xmlns:a16="http://schemas.microsoft.com/office/drawing/2014/main" id="{8F0C5174-15E6-0EA9-5788-3993368529BA}"/>
              </a:ext>
            </a:extLst>
          </p:cNvPr>
          <p:cNvSpPr txBox="1"/>
          <p:nvPr/>
        </p:nvSpPr>
        <p:spPr>
          <a:xfrm>
            <a:off x="2399575" y="3812208"/>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0CDB8488-6712-9F00-A1AD-F0DEF15C810E}"/>
              </a:ext>
            </a:extLst>
          </p:cNvPr>
          <p:cNvSpPr txBox="1"/>
          <p:nvPr/>
        </p:nvSpPr>
        <p:spPr>
          <a:xfrm>
            <a:off x="2405607"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1" name="Textfeld 20">
            <a:extLst>
              <a:ext uri="{FF2B5EF4-FFF2-40B4-BE49-F238E27FC236}">
                <a16:creationId xmlns:a16="http://schemas.microsoft.com/office/drawing/2014/main" id="{303557F9-E988-02A7-1525-2C15793743EF}"/>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hlinkClick r:id="" action="ppaction://hlinkshowjump?jump=lastslideviewed"/>
            <a:extLst>
              <a:ext uri="{FF2B5EF4-FFF2-40B4-BE49-F238E27FC236}">
                <a16:creationId xmlns:a16="http://schemas.microsoft.com/office/drawing/2014/main" id="{B0225F21-9BA2-8993-DC42-2F3E2A9191CA}"/>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447118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D709F-4EDD-42B6-FE46-4EEBAD856E6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BB17AA5-22C3-E3C6-2B6E-EAB780B204B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7AFDAC81-2D4E-C15E-B66E-F34251C386F3}"/>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3EB3FCB0-D21D-60B8-A82E-175D7A454C2A}"/>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E3280DBB-DD2B-27F7-DD3F-8BD673BAE27B}"/>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581EC2A1-F169-FF65-1A56-C740E21C3335}"/>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F437BDA9-55B3-6E33-015F-89EBCE4E1342}"/>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838B734-A4B0-E4B8-A515-51865DE4F179}"/>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A47C3D07-9818-EA92-D423-DE6E825DDDDD}"/>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FDC96B06-04B9-D0D3-DFBB-CBE53F876C7B}"/>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D5E943E1-F1D9-530A-AE51-EE07BBE50E7C}"/>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E21E196B-1266-AF6E-D56E-1CA1A11E3114}"/>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3C6F4120-9818-77AD-01C0-05080465AF6B}"/>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E2C50A5A-5157-9797-92AA-E0640093A5E8}"/>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0EA06D63-90C2-DBBC-3476-E2539BC1C842}"/>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A07C7BBA-E00A-7482-A6B9-E20FF8ACA2E7}"/>
              </a:ext>
            </a:extLst>
          </p:cNvPr>
          <p:cNvSpPr txBox="1"/>
          <p:nvPr/>
        </p:nvSpPr>
        <p:spPr>
          <a:xfrm>
            <a:off x="2405607" y="324433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7" name="Textfeld 6">
            <a:extLst>
              <a:ext uri="{FF2B5EF4-FFF2-40B4-BE49-F238E27FC236}">
                <a16:creationId xmlns:a16="http://schemas.microsoft.com/office/drawing/2014/main" id="{E17487D9-52CF-0CA8-1312-043076877BE2}"/>
              </a:ext>
            </a:extLst>
          </p:cNvPr>
          <p:cNvSpPr txBox="1"/>
          <p:nvPr/>
        </p:nvSpPr>
        <p:spPr>
          <a:xfrm>
            <a:off x="2399575"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2FE7C40B-B9F1-C325-5DF0-BF2BA9BC7328}"/>
              </a:ext>
            </a:extLst>
          </p:cNvPr>
          <p:cNvSpPr txBox="1"/>
          <p:nvPr/>
        </p:nvSpPr>
        <p:spPr>
          <a:xfrm>
            <a:off x="2405607" y="4380082"/>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1" name="Textfeld 20">
            <a:extLst>
              <a:ext uri="{FF2B5EF4-FFF2-40B4-BE49-F238E27FC236}">
                <a16:creationId xmlns:a16="http://schemas.microsoft.com/office/drawing/2014/main" id="{224E4088-D2C5-0C58-EB43-62256F1E990B}"/>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hlinkClick r:id="" action="ppaction://hlinkshowjump?jump=lastslideviewed"/>
            <a:extLst>
              <a:ext uri="{FF2B5EF4-FFF2-40B4-BE49-F238E27FC236}">
                <a16:creationId xmlns:a16="http://schemas.microsoft.com/office/drawing/2014/main" id="{C79E4ECB-CC81-29C0-C222-702A4418E5C9}"/>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9487406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730F6-62CF-2C44-76E5-6277EC1BCE6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BB778F0-04D6-FF8E-F6E3-95E7EFBA8F0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5F1F56E-4872-39E9-5E4C-38C5C84ADF4A}"/>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EBC0EAAE-D0C0-FCB4-C810-4C992A8B4413}"/>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9E142899-7E77-7D6C-8235-AF4CB385322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70DC466F-BB73-8583-60ED-E3FF2C9D0296}"/>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D3A7F317-2D36-A2BB-96C0-09F3ED101DCF}"/>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585E039D-BB0C-8179-BA82-D5DD7EDDB62A}"/>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39CBA297-9AE5-A950-8CCD-4FAAE142F2C9}"/>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A7907E89-F134-B63F-DFF8-EABBCAA1ED72}"/>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E921C011-6AED-EF0D-B019-905A663ABF67}"/>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7969FD9A-9BB6-F511-E00E-CAB786D68B64}"/>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84634FEB-77E2-6524-C474-C24DA60A255A}"/>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13307F00-9ADA-1B17-F95D-EFC24A53608C}"/>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C8171BE0-E7C4-C35B-F0A8-D0D80AEE2408}"/>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9B9AE9AC-FD95-9E8E-9519-AE2B2614A3A9}"/>
              </a:ext>
            </a:extLst>
          </p:cNvPr>
          <p:cNvSpPr txBox="1"/>
          <p:nvPr/>
        </p:nvSpPr>
        <p:spPr>
          <a:xfrm>
            <a:off x="2405607" y="3244334"/>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7" name="Textfeld 6">
            <a:extLst>
              <a:ext uri="{FF2B5EF4-FFF2-40B4-BE49-F238E27FC236}">
                <a16:creationId xmlns:a16="http://schemas.microsoft.com/office/drawing/2014/main" id="{CC352CCE-B923-F187-53E0-2ECA556515E7}"/>
              </a:ext>
            </a:extLst>
          </p:cNvPr>
          <p:cNvSpPr txBox="1"/>
          <p:nvPr/>
        </p:nvSpPr>
        <p:spPr>
          <a:xfrm>
            <a:off x="2399575"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D439A934-E2ED-4261-42B5-506463720925}"/>
              </a:ext>
            </a:extLst>
          </p:cNvPr>
          <p:cNvSpPr txBox="1"/>
          <p:nvPr/>
        </p:nvSpPr>
        <p:spPr>
          <a:xfrm>
            <a:off x="2405607"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1" name="Textfeld 20">
            <a:extLst>
              <a:ext uri="{FF2B5EF4-FFF2-40B4-BE49-F238E27FC236}">
                <a16:creationId xmlns:a16="http://schemas.microsoft.com/office/drawing/2014/main" id="{227AD0E6-5811-9600-AEA7-9E1863C134A3}"/>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Tree>
    <p:extLst>
      <p:ext uri="{BB962C8B-B14F-4D97-AF65-F5344CB8AC3E}">
        <p14:creationId xmlns:p14="http://schemas.microsoft.com/office/powerpoint/2010/main" val="286084387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BC9B0-8139-A99C-094D-E72E687810C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0E002AE-2035-A7E1-4039-67575D77B60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61EE604F-AB5F-9A2D-0AD7-F969B1C26114}"/>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117BDB30-BA01-D052-C1C6-BBE0C7FB0CCC}"/>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B089D0EC-DA43-F1E9-8A98-5D24DB1BBE15}"/>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82DA715-4269-9C29-BA17-243862D2C3E8}"/>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D5A1EAC9-4415-A49F-5EA3-301C35CBBE1B}"/>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90F900B-CC2B-95BF-1B4C-B6082968A8BA}"/>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74833BC1-C002-B4E7-09D4-9521EB94827B}"/>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C0FC3CF1-09C1-3A36-EC50-DD54B7E099A8}"/>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3EB47660-EA5B-E01F-FE20-2BDC30FFF00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3F5979A1-7ADB-3A9E-7CD2-2A3D8D4E0757}"/>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569B5559-CF2B-D8C2-43B5-DA82D5FDDB6D}"/>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BB642F03-F178-A716-51A6-E2569B4EC118}"/>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F83D05F3-3465-7715-597C-5BF6545F42CB}"/>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A89E9BD8-FF26-43F7-8A6B-B5D5B21D2E76}"/>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8A96DDB2-1D3D-B854-A1C0-CE6D24E3D54C}"/>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hlinkClick r:id="rId4" action="ppaction://hlinksldjump"/>
            <a:extLst>
              <a:ext uri="{FF2B5EF4-FFF2-40B4-BE49-F238E27FC236}">
                <a16:creationId xmlns:a16="http://schemas.microsoft.com/office/drawing/2014/main" id="{9D811393-3832-FA88-E9B1-8E00BE233301}"/>
              </a:ext>
            </a:extLst>
          </p:cNvPr>
          <p:cNvSpPr txBox="1"/>
          <p:nvPr/>
        </p:nvSpPr>
        <p:spPr>
          <a:xfrm>
            <a:off x="4055456"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hlinkClick r:id="rId5" action="ppaction://hlinksldjump"/>
            <a:extLst>
              <a:ext uri="{FF2B5EF4-FFF2-40B4-BE49-F238E27FC236}">
                <a16:creationId xmlns:a16="http://schemas.microsoft.com/office/drawing/2014/main" id="{0F1999C8-7273-37FB-E976-115F08372A74}"/>
              </a:ext>
            </a:extLst>
          </p:cNvPr>
          <p:cNvSpPr txBox="1"/>
          <p:nvPr/>
        </p:nvSpPr>
        <p:spPr>
          <a:xfrm>
            <a:off x="4049424"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hlinkClick r:id="rId6" action="ppaction://hlinksldjump"/>
            <a:extLst>
              <a:ext uri="{FF2B5EF4-FFF2-40B4-BE49-F238E27FC236}">
                <a16:creationId xmlns:a16="http://schemas.microsoft.com/office/drawing/2014/main" id="{98FD505C-22B1-69F9-85BD-3DDFE785195A}"/>
              </a:ext>
            </a:extLst>
          </p:cNvPr>
          <p:cNvSpPr txBox="1"/>
          <p:nvPr/>
        </p:nvSpPr>
        <p:spPr>
          <a:xfrm>
            <a:off x="4055456"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Rechteck 6">
            <a:hlinkClick r:id="rId7" action="ppaction://hlinksldjump"/>
            <a:extLst>
              <a:ext uri="{FF2B5EF4-FFF2-40B4-BE49-F238E27FC236}">
                <a16:creationId xmlns:a16="http://schemas.microsoft.com/office/drawing/2014/main" id="{C8DFD557-159C-C431-CC7B-E2164822CBA1}"/>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778835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91FFA-1EB7-1403-00DB-97AD4471E6F8}"/>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5D64C67A-9067-42B5-D672-86DB469801BE}"/>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84C2FDC1-669D-98D3-8C32-8DE504A8FB02}"/>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35A78BC6-25C1-320A-1766-89FB2D7A2391}"/>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35" name="Rechteck 34">
            <a:extLst>
              <a:ext uri="{FF2B5EF4-FFF2-40B4-BE49-F238E27FC236}">
                <a16:creationId xmlns:a16="http://schemas.microsoft.com/office/drawing/2014/main" id="{09E7B374-58A7-FFC5-D642-DF55338E4503}"/>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19B599F3-85D2-051E-4710-59B734144E54}"/>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65312082-3028-029C-DA78-F9293EDE3552}"/>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7A296E35-777D-C63C-BCE9-9DFEEAF4B571}"/>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5545C018-0287-4CA2-FBD4-2E637E8A3B40}"/>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661E4083-CCF9-9619-461F-7119DD193504}"/>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4" name="Textfeld 3">
            <a:extLst>
              <a:ext uri="{FF2B5EF4-FFF2-40B4-BE49-F238E27FC236}">
                <a16:creationId xmlns:a16="http://schemas.microsoft.com/office/drawing/2014/main" id="{927AC924-F291-E167-541F-8B94EF868E9E}"/>
              </a:ext>
            </a:extLst>
          </p:cNvPr>
          <p:cNvSpPr txBox="1"/>
          <p:nvPr/>
        </p:nvSpPr>
        <p:spPr>
          <a:xfrm>
            <a:off x="940279" y="485193"/>
            <a:ext cx="3774625" cy="1348812"/>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MnO</a:t>
            </a:r>
            <a:r>
              <a:rPr lang="de-DE" sz="2800" baseline="-25000"/>
              <a:t>4</a:t>
            </a:r>
            <a:r>
              <a:rPr lang="de-DE" sz="2800" baseline="30000"/>
              <a:t>2- </a:t>
            </a:r>
            <a:r>
              <a:rPr lang="de-DE" sz="2800"/>
              <a:t>?</a:t>
            </a:r>
            <a:endParaRPr lang="de-DE" sz="2800" baseline="30000"/>
          </a:p>
        </p:txBody>
      </p:sp>
      <p:sp>
        <p:nvSpPr>
          <p:cNvPr id="15" name="Textfeld 14">
            <a:hlinkClick r:id="rId2" action="ppaction://hlinksldjump"/>
            <a:extLst>
              <a:ext uri="{FF2B5EF4-FFF2-40B4-BE49-F238E27FC236}">
                <a16:creationId xmlns:a16="http://schemas.microsoft.com/office/drawing/2014/main" id="{309548EB-A20F-28CD-0531-7C6A0679B637}"/>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6" name="Textfeld 15">
            <a:hlinkClick r:id="rId3" action="ppaction://hlinksldjump"/>
            <a:extLst>
              <a:ext uri="{FF2B5EF4-FFF2-40B4-BE49-F238E27FC236}">
                <a16:creationId xmlns:a16="http://schemas.microsoft.com/office/drawing/2014/main" id="{5E82FD1D-9B13-E084-8A1E-EC6192596D71}"/>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22" name="Textfeld 21">
            <a:hlinkClick r:id="rId4" action="ppaction://hlinksldjump"/>
            <a:extLst>
              <a:ext uri="{FF2B5EF4-FFF2-40B4-BE49-F238E27FC236}">
                <a16:creationId xmlns:a16="http://schemas.microsoft.com/office/drawing/2014/main" id="{F31904EC-A93B-E375-5E1C-763C19AD65D0}"/>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23" name="Textfeld 22">
            <a:hlinkClick r:id="" action="ppaction://hlinkshowjump?jump=nextslide"/>
            <a:extLst>
              <a:ext uri="{FF2B5EF4-FFF2-40B4-BE49-F238E27FC236}">
                <a16:creationId xmlns:a16="http://schemas.microsoft.com/office/drawing/2014/main" id="{13B1C3ED-4DE9-81D6-FC76-3F470C854D3C}"/>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370CA026-0A7D-77E2-2B7D-897E3129D8D3}"/>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3" name="Textfeld 2">
            <a:extLst>
              <a:ext uri="{FF2B5EF4-FFF2-40B4-BE49-F238E27FC236}">
                <a16:creationId xmlns:a16="http://schemas.microsoft.com/office/drawing/2014/main" id="{D4684100-1FC8-9781-FAC4-56C6CC02C9F0}"/>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5" name="Rechteck 4">
            <a:hlinkClick r:id="rId5" action="ppaction://hlinksldjump"/>
            <a:extLst>
              <a:ext uri="{FF2B5EF4-FFF2-40B4-BE49-F238E27FC236}">
                <a16:creationId xmlns:a16="http://schemas.microsoft.com/office/drawing/2014/main" id="{07FF1D81-3565-69B4-EEDD-BA42B08594B0}"/>
              </a:ext>
            </a:extLst>
          </p:cNvPr>
          <p:cNvSpPr/>
          <p:nvPr/>
        </p:nvSpPr>
        <p:spPr>
          <a:xfrm>
            <a:off x="3018087" y="5223389"/>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dirty="0"/>
              <a:t>Hilfe</a:t>
            </a:r>
          </a:p>
        </p:txBody>
      </p:sp>
    </p:spTree>
    <p:extLst>
      <p:ext uri="{BB962C8B-B14F-4D97-AF65-F5344CB8AC3E}">
        <p14:creationId xmlns:p14="http://schemas.microsoft.com/office/powerpoint/2010/main" val="14277250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70FDA-D370-0F88-DD41-C84FFB33AC1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9A5DF73-FC14-D679-EF8B-4BCAA1250F9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7BE291A6-4A1F-C9CB-C367-85E4B18AC99C}"/>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223E010A-1DF4-D965-C0E3-CCB4B27F01FA}"/>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DF7C57FC-2223-5563-DF9E-AE3341522456}"/>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C1D0B25-0920-483C-FB57-4D8D25BEB4A3}"/>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EF99B2E-C417-6CD2-0E37-D51E7DCCE2EF}"/>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8F24ED5B-24E0-24E4-6E21-871A921794A3}"/>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C96CCE58-D4B1-0D2E-D476-BC017346F6A8}"/>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40AC3122-93E2-4622-2C8B-F69B0E57FF1A}"/>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0F237CB8-CD31-60CA-98F9-8469FB6D7C2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04B49E71-7920-5B55-9101-9480F971F3A7}"/>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198B8E89-7DEC-0B7E-46E0-5FF367304CA4}"/>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171383F2-F1D3-138B-61E5-350262CC8C0F}"/>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1A72A8A8-0DB8-9ECB-181E-4AD56B4B0E4C}"/>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080F2D0F-3DE8-28FD-4CDF-AA62F671FCED}"/>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DFAB2C6C-FEB1-CEFC-8F64-78832891788C}"/>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05694D2F-0F8F-EC46-7F03-FA6AEBBB7F4D}"/>
              </a:ext>
            </a:extLst>
          </p:cNvPr>
          <p:cNvSpPr txBox="1"/>
          <p:nvPr/>
        </p:nvSpPr>
        <p:spPr>
          <a:xfrm>
            <a:off x="4055456" y="3244334"/>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610A4F37-964D-4942-A9E5-3D30140864D4}"/>
              </a:ext>
            </a:extLst>
          </p:cNvPr>
          <p:cNvSpPr txBox="1"/>
          <p:nvPr/>
        </p:nvSpPr>
        <p:spPr>
          <a:xfrm>
            <a:off x="4049424"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9C166BB7-B116-2685-3D27-532771328812}"/>
              </a:ext>
            </a:extLst>
          </p:cNvPr>
          <p:cNvSpPr txBox="1"/>
          <p:nvPr/>
        </p:nvSpPr>
        <p:spPr>
          <a:xfrm>
            <a:off x="4055456"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9" name="Textfeld 18">
            <a:hlinkClick r:id="" action="ppaction://hlinkshowjump?jump=lastslideviewed"/>
            <a:extLst>
              <a:ext uri="{FF2B5EF4-FFF2-40B4-BE49-F238E27FC236}">
                <a16:creationId xmlns:a16="http://schemas.microsoft.com/office/drawing/2014/main" id="{471B7456-4E7C-CA7F-5B4C-F67468CFB099}"/>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6850276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359A-411B-9790-0B2F-5DE38C8EB3B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F69DA67-5CF3-D9A6-F880-4465F85981E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BD292EA-951B-B264-7326-AA3EEAC570B3}"/>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FDCB7A5E-3856-91AE-836E-73C13050572E}"/>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667E7E43-D885-801C-62DC-350D9B2644D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3813053-38F9-AE81-7FCA-F83B2D85D195}"/>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E9EBCC1-514E-FAF4-BB89-5170E7453C3B}"/>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4272ADF5-8124-B071-5117-908C969129DF}"/>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1461901C-39FF-576F-A5D8-6C90B9CFCE53}"/>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21587B95-BA54-AFFD-B3C0-C5E1A9CC99B7}"/>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B931B89C-363C-BF6F-F015-85E83C89C358}"/>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A7A22AD3-BF8E-6CAD-F374-30FF00592EC9}"/>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C62A8EF4-35C1-2D07-549E-CBF173D65808}"/>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DC1434A6-F443-B1C9-3BAA-D57AF963C8C4}"/>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3C7A9E26-8C24-C9B3-AD8F-E27C2557268D}"/>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136C9609-4B4A-FBAC-F61E-9F2F7A9DC0BD}"/>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53DA74C0-073C-FDE0-1BD0-EC0C7C045DDA}"/>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093BA5E1-0DB2-69C9-9AD3-41C536C3BAC1}"/>
              </a:ext>
            </a:extLst>
          </p:cNvPr>
          <p:cNvSpPr txBox="1"/>
          <p:nvPr/>
        </p:nvSpPr>
        <p:spPr>
          <a:xfrm>
            <a:off x="4055456"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B2E4FFF6-EB24-B20D-BD6A-4136668207A9}"/>
              </a:ext>
            </a:extLst>
          </p:cNvPr>
          <p:cNvSpPr txBox="1"/>
          <p:nvPr/>
        </p:nvSpPr>
        <p:spPr>
          <a:xfrm>
            <a:off x="4049424" y="3812208"/>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2EC4FA7D-53A9-2B9A-ECF2-129BAE4C55B5}"/>
              </a:ext>
            </a:extLst>
          </p:cNvPr>
          <p:cNvSpPr txBox="1"/>
          <p:nvPr/>
        </p:nvSpPr>
        <p:spPr>
          <a:xfrm>
            <a:off x="4055456" y="4380082"/>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9" name="Textfeld 18">
            <a:hlinkClick r:id="" action="ppaction://hlinkshowjump?jump=lastslideviewed"/>
            <a:extLst>
              <a:ext uri="{FF2B5EF4-FFF2-40B4-BE49-F238E27FC236}">
                <a16:creationId xmlns:a16="http://schemas.microsoft.com/office/drawing/2014/main" id="{D41D189C-8332-3A99-0EC6-5B8FE1EA52BA}"/>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5730619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08C88-7B7A-BD96-1BA7-CB125908FC7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CFB3174-6FBA-8377-C556-DDA60B31E27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D92622ED-A781-477D-37AB-5ED46287CF9C}"/>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01383C03-0D55-2288-DDFC-902ECA969BC7}"/>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54FFE247-44EC-80A0-8967-F86AE7A0FDED}"/>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BAD4E70-565B-8023-5125-E16A59329375}"/>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5401D0ED-7DF2-7AE2-58C1-80874775E454}"/>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2EBF3594-4DA9-5302-7711-0D0469B08109}"/>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A8F7E20B-2C77-A7D4-B6FF-DFFCCDAE42FB}"/>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5D0F4EC4-5093-882A-431D-CBEC1577D85A}"/>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E13A3C19-7FBD-A82E-5F00-F8F59FC87B7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3AAC80AF-38C2-F31C-15E3-8D60C42B1B06}"/>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B9BCA6DD-6548-4D5D-4DAB-95AB37C7840F}"/>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3A47295A-8B7D-87F7-AD32-71D825961FC3}"/>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AEBBE03C-8A17-74E1-135D-B85B7F5D7F58}"/>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D594A8EE-6564-2C33-F46D-0AA23221A829}"/>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C8AC38B9-C984-D393-8636-FAA74046648F}"/>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39C32676-6AB4-DBC4-72D2-D57D0CA2B68D}"/>
              </a:ext>
            </a:extLst>
          </p:cNvPr>
          <p:cNvSpPr txBox="1"/>
          <p:nvPr/>
        </p:nvSpPr>
        <p:spPr>
          <a:xfrm>
            <a:off x="4055456"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00C6BBF3-0791-D61A-3222-B6F956FC606C}"/>
              </a:ext>
            </a:extLst>
          </p:cNvPr>
          <p:cNvSpPr txBox="1"/>
          <p:nvPr/>
        </p:nvSpPr>
        <p:spPr>
          <a:xfrm>
            <a:off x="4049424" y="3812208"/>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2" name="Textfeld 11">
            <a:extLst>
              <a:ext uri="{FF2B5EF4-FFF2-40B4-BE49-F238E27FC236}">
                <a16:creationId xmlns:a16="http://schemas.microsoft.com/office/drawing/2014/main" id="{3ECCF881-F5DE-A4D2-4008-E510FAB83059}"/>
              </a:ext>
            </a:extLst>
          </p:cNvPr>
          <p:cNvSpPr txBox="1"/>
          <p:nvPr/>
        </p:nvSpPr>
        <p:spPr>
          <a:xfrm>
            <a:off x="4055456" y="438008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378052140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7EEC3-7348-9743-8CE8-1EBFFE89B57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D7AAF40-B724-A2A1-27B8-0366CABEF73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82F7B36-3CF8-88C1-A40B-ABA19FB361DA}"/>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8F141966-DB66-B7CE-471F-57C032C74BF0}"/>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F6D148D3-69E7-DEFC-950B-11152DAC6BAC}"/>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CC49DD5-B308-F940-D1DA-A82E825EDC0A}"/>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D43278FD-B421-71D3-5542-5F3C0DF20BEE}"/>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73517AB9-2531-40B1-893B-74A854F035C4}"/>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000369B1-650F-1812-51E9-5437DDC362BD}"/>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AC3EE35F-3BAB-27CE-11DC-FF0D79DDF3C0}"/>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98B5BEA-D39F-1C5C-99AF-DD1D697AA0A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7654F610-8068-6E1C-9265-2AD2570C7B3B}"/>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5008BCE8-EA37-F12D-1742-4CC0C7AD7CDD}"/>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4DCE6477-4480-5945-53CB-1516E858CD7B}"/>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DEFEB413-64C3-0E34-73C1-89FF9F1494F5}"/>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AD2862C7-7B99-C117-CF54-AA626EE92466}"/>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1017BBB0-3126-66F8-8F4A-0754B7F74E3F}"/>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8E501E04-D9FC-38B5-FE9F-C26E18FF8545}"/>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hlinkClick r:id="rId4" action="ppaction://hlinksldjump"/>
            <a:extLst>
              <a:ext uri="{FF2B5EF4-FFF2-40B4-BE49-F238E27FC236}">
                <a16:creationId xmlns:a16="http://schemas.microsoft.com/office/drawing/2014/main" id="{578529ED-8872-1F50-6B0B-7E309B036426}"/>
              </a:ext>
            </a:extLst>
          </p:cNvPr>
          <p:cNvSpPr txBox="1"/>
          <p:nvPr/>
        </p:nvSpPr>
        <p:spPr>
          <a:xfrm>
            <a:off x="7132634"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9" name="Textfeld 18">
            <a:hlinkClick r:id="rId5" action="ppaction://hlinksldjump"/>
            <a:extLst>
              <a:ext uri="{FF2B5EF4-FFF2-40B4-BE49-F238E27FC236}">
                <a16:creationId xmlns:a16="http://schemas.microsoft.com/office/drawing/2014/main" id="{5FC95660-13B8-94D6-4045-A607C0D072E5}"/>
              </a:ext>
            </a:extLst>
          </p:cNvPr>
          <p:cNvSpPr txBox="1"/>
          <p:nvPr/>
        </p:nvSpPr>
        <p:spPr>
          <a:xfrm>
            <a:off x="7126602" y="3812208"/>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2" name="Textfeld 21">
            <a:hlinkClick r:id="rId6" action="ppaction://hlinksldjump"/>
            <a:extLst>
              <a:ext uri="{FF2B5EF4-FFF2-40B4-BE49-F238E27FC236}">
                <a16:creationId xmlns:a16="http://schemas.microsoft.com/office/drawing/2014/main" id="{C0173035-F418-4CEB-A1AE-E132B46C3B19}"/>
              </a:ext>
            </a:extLst>
          </p:cNvPr>
          <p:cNvSpPr txBox="1"/>
          <p:nvPr/>
        </p:nvSpPr>
        <p:spPr>
          <a:xfrm>
            <a:off x="7132634" y="438008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9" name="Rechteck 8">
            <a:hlinkClick r:id="rId7" action="ppaction://hlinksldjump"/>
            <a:extLst>
              <a:ext uri="{FF2B5EF4-FFF2-40B4-BE49-F238E27FC236}">
                <a16:creationId xmlns:a16="http://schemas.microsoft.com/office/drawing/2014/main" id="{30CBC060-E1EA-2720-78DD-9AF5DE119EBC}"/>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3159091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1000"/>
                                        <p:tgtEl>
                                          <p:spTgt spid="19"/>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P spid="22"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3205-CE52-472C-A3EF-EAF7D3192EB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3CC66BB7-218A-BD9A-044D-F91821F81DA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8DE4459B-0AC8-9BF1-ED71-5724AB217558}"/>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2DD9E1D9-8680-BDA4-E006-9DC0D5A97B82}"/>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EEDFB1BD-2713-56F9-E442-97BD4B1A1631}"/>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C311C6E-4B59-E9F0-8E40-1A0851A0F09E}"/>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8EB035E-B1CE-A9F1-3DB9-4F6CC3E52D89}"/>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0E1014F-B4D9-4684-729A-F2DC7123BB12}"/>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5D19A987-F192-CBC4-815D-43C47D91D389}"/>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F3ACA6AD-5F25-8561-1754-954E1780E7A3}"/>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200D3102-61FF-8BE0-C0FF-1D8904D37CF9}"/>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114FC90E-1212-B33D-2635-35023E23923F}"/>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98A2355F-EDE7-9D25-B7BB-0DD6320D8720}"/>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204641AA-93EF-D620-B9DF-9BCC3DFBAFA5}"/>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6CC3208A-78B2-5A51-3AD6-C40FABD1A183}"/>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CEB9180F-DBA6-0369-A366-C40FEA39CEDF}"/>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D8143C94-8727-1BE7-589A-0C431984E4F9}"/>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1C1FA0F1-6FED-4DD2-F015-4EC9F76160EC}"/>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B2A64DDD-5BA7-B54F-00F6-2BAD1EBDE56F}"/>
              </a:ext>
            </a:extLst>
          </p:cNvPr>
          <p:cNvSpPr txBox="1"/>
          <p:nvPr/>
        </p:nvSpPr>
        <p:spPr>
          <a:xfrm>
            <a:off x="7132634"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4B3EB2C7-6DF7-2041-D83F-F500EB76470D}"/>
              </a:ext>
            </a:extLst>
          </p:cNvPr>
          <p:cNvSpPr txBox="1"/>
          <p:nvPr/>
        </p:nvSpPr>
        <p:spPr>
          <a:xfrm>
            <a:off x="7126602" y="3812208"/>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2" name="Textfeld 21">
            <a:extLst>
              <a:ext uri="{FF2B5EF4-FFF2-40B4-BE49-F238E27FC236}">
                <a16:creationId xmlns:a16="http://schemas.microsoft.com/office/drawing/2014/main" id="{F9312378-E572-B877-F92A-4621827549EF}"/>
              </a:ext>
            </a:extLst>
          </p:cNvPr>
          <p:cNvSpPr txBox="1"/>
          <p:nvPr/>
        </p:nvSpPr>
        <p:spPr>
          <a:xfrm>
            <a:off x="7132634" y="438008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hlinkClick r:id="" action="ppaction://hlinkshowjump?jump=lastslideviewed"/>
            <a:extLst>
              <a:ext uri="{FF2B5EF4-FFF2-40B4-BE49-F238E27FC236}">
                <a16:creationId xmlns:a16="http://schemas.microsoft.com/office/drawing/2014/main" id="{CD41AF1A-04FA-CE20-DB6C-ECCDBB1927DD}"/>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287347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8BFB9-9995-CEFC-1FCF-92167CA8760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F4CB6A1-078D-D7A3-3DD3-BC5035D0093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7A70D76-1011-73DE-AE4B-A9E180783C8A}"/>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99ACE09C-41D3-2C1C-E958-B2A07B8C0198}"/>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0CABBE57-4EE3-E14A-C12F-ABBD5DB44E5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02D8AE5-46E9-82AB-ABBD-1FE301395BB4}"/>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10E81DF2-C6D0-F906-20F9-36A9509FC2E2}"/>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8DEFE66-0F6D-2317-C7C5-B43690ABEB67}"/>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8AB08C0C-F649-CDE8-36CE-7AC74D97B960}"/>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41A9574F-9FD4-5F4A-026F-CED31E0F17B3}"/>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1C0E3FD5-1DBA-FFCC-FAAA-84AC0426D56B}"/>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15F3E80A-5737-6366-2081-541045781425}"/>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4D9074BE-4FE8-D979-1FD7-BE39ABC1FC9B}"/>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60D31B7A-8D84-52D3-D46C-D54341379271}"/>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CE643BA5-745C-401A-17D0-1B0E9AFCAB42}"/>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9ABE7F8A-55FE-6936-EB14-055993FD3122}"/>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20AC0C52-4501-308D-9829-41C773458DEC}"/>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3D6A0749-D2B8-1011-8263-C27031342FAD}"/>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DFAA6FB3-FE1E-B24B-A8E3-E3F9DD7E2541}"/>
              </a:ext>
            </a:extLst>
          </p:cNvPr>
          <p:cNvSpPr txBox="1"/>
          <p:nvPr/>
        </p:nvSpPr>
        <p:spPr>
          <a:xfrm>
            <a:off x="7132634" y="324433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2FC97C74-6B85-324A-E021-8DC13B1E618E}"/>
              </a:ext>
            </a:extLst>
          </p:cNvPr>
          <p:cNvSpPr txBox="1"/>
          <p:nvPr/>
        </p:nvSpPr>
        <p:spPr>
          <a:xfrm>
            <a:off x="7126602" y="3812208"/>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2" name="Textfeld 21">
            <a:extLst>
              <a:ext uri="{FF2B5EF4-FFF2-40B4-BE49-F238E27FC236}">
                <a16:creationId xmlns:a16="http://schemas.microsoft.com/office/drawing/2014/main" id="{A6751EB7-C265-DD6F-A270-88D90FCEC727}"/>
              </a:ext>
            </a:extLst>
          </p:cNvPr>
          <p:cNvSpPr txBox="1"/>
          <p:nvPr/>
        </p:nvSpPr>
        <p:spPr>
          <a:xfrm>
            <a:off x="7132634" y="4380082"/>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hlinkClick r:id="" action="ppaction://hlinkshowjump?jump=lastslideviewed"/>
            <a:extLst>
              <a:ext uri="{FF2B5EF4-FFF2-40B4-BE49-F238E27FC236}">
                <a16:creationId xmlns:a16="http://schemas.microsoft.com/office/drawing/2014/main" id="{FC91F26F-D0F5-6CF5-3A96-1500F812B527}"/>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7881864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F45A-B6ED-58F2-6AB5-B00FBABE329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86F9D44D-626B-F54D-122B-73DEB3E2AD4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1D32F22-7F98-FB10-5D0A-A2CB6986B01A}"/>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0D2187F4-D5B6-5EF7-DFEA-6C9CA9A05965}"/>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05DA2A3B-12D2-27E9-9230-6B59CA72C2C8}"/>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F24B7E5-A234-918A-D830-59FB5146606A}"/>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4446DE92-E307-307E-1E53-D87A58987A36}"/>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DC5CE904-8574-E50E-B873-66740F11D90C}"/>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05F03E4F-6192-6C97-60C9-D7E3C5DED5A3}"/>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2060A1D5-88C1-B962-35B4-A270C5F8505E}"/>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1999E28-3CE3-9EBA-6807-477700BA4ABB}"/>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6E0D1BE7-194C-545C-9335-71BA42E39A10}"/>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63DE693F-0977-5D7A-73A8-906C77A0BE39}"/>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86D13326-9121-0CA0-B920-05E44FD22E95}"/>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DE0A67CC-045C-2640-047C-84DD6C3C3EDE}"/>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81681249-D27A-F49F-46E4-48AF82E80B73}"/>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D8A6C7F9-DC95-1401-99F4-B36027FF43C7}"/>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C67F1CDC-FEFF-AB91-7E88-90D191F4B65E}"/>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7FBD3480-2424-7C1E-9C5B-0B4FDB36046F}"/>
              </a:ext>
            </a:extLst>
          </p:cNvPr>
          <p:cNvSpPr txBox="1"/>
          <p:nvPr/>
        </p:nvSpPr>
        <p:spPr>
          <a:xfrm>
            <a:off x="7132634" y="3244334"/>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571A3110-1D35-6E0B-85B8-FE4E8D2B5BA4}"/>
              </a:ext>
            </a:extLst>
          </p:cNvPr>
          <p:cNvSpPr txBox="1"/>
          <p:nvPr/>
        </p:nvSpPr>
        <p:spPr>
          <a:xfrm>
            <a:off x="7126602" y="3812208"/>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2" name="Textfeld 21">
            <a:extLst>
              <a:ext uri="{FF2B5EF4-FFF2-40B4-BE49-F238E27FC236}">
                <a16:creationId xmlns:a16="http://schemas.microsoft.com/office/drawing/2014/main" id="{F402CC02-E3D9-E694-67C1-38A4D5A077ED}"/>
              </a:ext>
            </a:extLst>
          </p:cNvPr>
          <p:cNvSpPr txBox="1"/>
          <p:nvPr/>
        </p:nvSpPr>
        <p:spPr>
          <a:xfrm>
            <a:off x="7132634" y="438008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259632677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013D4-F125-0D8F-CDF5-5C833EF33C7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2CA96A9-1232-243F-0B6A-879D06949E1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8C934D33-79C2-72C5-A7F6-3D044B99CFEA}"/>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AE42DD34-155C-990F-18E0-C55D35B0E0E3}"/>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44F11B3B-3755-6EA0-BF81-2EE341131031}"/>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668635B-5CD6-FAC4-795D-34D13EFC9D25}"/>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FB5B8EE6-DF79-7F23-11AF-E31DE95F5215}"/>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119A1D05-EA03-7C3E-46D0-19F247CC157B}"/>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A0438AF9-87D9-A1DE-B1C1-931D5D067456}"/>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6ED6275D-E8AA-8736-3A0C-6BE95C3D5856}"/>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0CA0BB5-0981-F3D7-6A0A-A090E0368C2D}"/>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A4F9C38B-8FAF-66A5-646F-611BE3DD9EB0}"/>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2C6529E2-4606-800A-D718-1F5B78853FED}"/>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D9666629-728C-79D0-747D-BB079422C31C}"/>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0794127A-2E8B-D06A-E0F1-D5ECBF9C574D}"/>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C1A411D9-9B82-EDF2-3574-7DA55BEED83C}"/>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60D7B091-32FF-2A2B-EFE8-9708578992DA}"/>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B808772E-BE52-1C19-9976-F35801C16BF1}"/>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F04D3F49-16DE-05E2-CF6F-86724E1CE374}"/>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hlinkClick r:id="rId4" action="ppaction://hlinksldjump"/>
            <a:extLst>
              <a:ext uri="{FF2B5EF4-FFF2-40B4-BE49-F238E27FC236}">
                <a16:creationId xmlns:a16="http://schemas.microsoft.com/office/drawing/2014/main" id="{26E71C96-962F-F69D-799C-462A80358634}"/>
              </a:ext>
            </a:extLst>
          </p:cNvPr>
          <p:cNvSpPr txBox="1"/>
          <p:nvPr/>
        </p:nvSpPr>
        <p:spPr>
          <a:xfrm>
            <a:off x="8901518"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hlinkClick r:id="rId5" action="ppaction://hlinksldjump"/>
            <a:extLst>
              <a:ext uri="{FF2B5EF4-FFF2-40B4-BE49-F238E27FC236}">
                <a16:creationId xmlns:a16="http://schemas.microsoft.com/office/drawing/2014/main" id="{1AB6C1F2-C26E-2D9C-1E08-5897A0638CE7}"/>
              </a:ext>
            </a:extLst>
          </p:cNvPr>
          <p:cNvSpPr txBox="1"/>
          <p:nvPr/>
        </p:nvSpPr>
        <p:spPr>
          <a:xfrm>
            <a:off x="8895486"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3" name="Textfeld 22">
            <a:hlinkClick r:id="rId6" action="ppaction://hlinksldjump"/>
            <a:extLst>
              <a:ext uri="{FF2B5EF4-FFF2-40B4-BE49-F238E27FC236}">
                <a16:creationId xmlns:a16="http://schemas.microsoft.com/office/drawing/2014/main" id="{EEC0A4B7-4258-61C7-3F32-9F301DDFED80}"/>
              </a:ext>
            </a:extLst>
          </p:cNvPr>
          <p:cNvSpPr txBox="1"/>
          <p:nvPr/>
        </p:nvSpPr>
        <p:spPr>
          <a:xfrm>
            <a:off x="8901518"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9" name="Rechteck 18">
            <a:hlinkClick r:id="rId7" action="ppaction://hlinksldjump"/>
            <a:extLst>
              <a:ext uri="{FF2B5EF4-FFF2-40B4-BE49-F238E27FC236}">
                <a16:creationId xmlns:a16="http://schemas.microsoft.com/office/drawing/2014/main" id="{E21CD93D-B118-4FEA-9E36-68383E62BE67}"/>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574111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23"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E4CB2-AD21-0575-D73F-09A75B2C549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0D6FE7B-D70A-C9C3-40F6-76B0F846305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53A249A-C3D7-F767-5B2B-3A4F8BEE4561}"/>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64D9DF37-AA45-4416-E3AC-2BBA964638AD}"/>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42BF6302-0856-C88B-1212-FC488379091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026F3073-7D99-7ED8-61BD-DA2BB0911CEC}"/>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1390B5B-12BB-FB2D-921D-C3B12A0A5663}"/>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79C1CCDF-07C8-F5D9-5BE0-D107642510E3}"/>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8D29B406-C6F1-E210-4601-997133E7AF77}"/>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D2F90138-4504-00A4-C1CA-4AD16D6359EC}"/>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36AB23B6-1CAE-2991-062E-97EB8E1F5044}"/>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563AE589-E3DF-C89C-55A9-0BB529CD8339}"/>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5D358A83-6F30-2396-E1FF-68908A41FC59}"/>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E85841FA-16E6-6472-6327-1980C57099BD}"/>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65A09C64-B90F-4882-6790-5CF1F1698A85}"/>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BCE0157B-CB50-1C0E-8354-56C1C830677B}"/>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6912F45E-7BBB-EF86-5312-4E0454662D80}"/>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D83B2E54-E754-BCB2-A543-0ADA785868D1}"/>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AD92CF30-CC7D-573A-83D2-19418A36B18E}"/>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B108B1A2-8A13-BCBD-594B-4B4A5ED81281}"/>
              </a:ext>
            </a:extLst>
          </p:cNvPr>
          <p:cNvSpPr txBox="1"/>
          <p:nvPr/>
        </p:nvSpPr>
        <p:spPr>
          <a:xfrm>
            <a:off x="8901518"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289325E2-CB37-A15E-A98A-8F6786DD31B9}"/>
              </a:ext>
            </a:extLst>
          </p:cNvPr>
          <p:cNvSpPr txBox="1"/>
          <p:nvPr/>
        </p:nvSpPr>
        <p:spPr>
          <a:xfrm>
            <a:off x="8895486" y="3775196"/>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3" name="Textfeld 22">
            <a:extLst>
              <a:ext uri="{FF2B5EF4-FFF2-40B4-BE49-F238E27FC236}">
                <a16:creationId xmlns:a16="http://schemas.microsoft.com/office/drawing/2014/main" id="{66A56E97-75CE-67AA-0FE1-730A25336F98}"/>
              </a:ext>
            </a:extLst>
          </p:cNvPr>
          <p:cNvSpPr txBox="1"/>
          <p:nvPr/>
        </p:nvSpPr>
        <p:spPr>
          <a:xfrm>
            <a:off x="8901518"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2" name="Textfeld 21">
            <a:hlinkClick r:id="" action="ppaction://hlinkshowjump?jump=lastslideviewed"/>
            <a:extLst>
              <a:ext uri="{FF2B5EF4-FFF2-40B4-BE49-F238E27FC236}">
                <a16:creationId xmlns:a16="http://schemas.microsoft.com/office/drawing/2014/main" id="{B0121942-5E56-0C5F-599A-D2FDDFEF76EF}"/>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501363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DD85B-D378-B547-44CB-07EAD4AAEA4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FC20251-A7CC-E4E1-9A15-9CB44C10BA7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45A7F89-20E8-4370-5292-586F6C049BE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918B64E1-965E-DAF9-A717-46D656D08EAC}"/>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68CBD9E7-9D17-00AD-7E2E-9132DC537EF6}"/>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303A8EE9-4C1F-D117-FFCF-9EA2B707B25C}"/>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11ABD2F2-AE33-929C-ED83-FC93E7365F0B}"/>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B833D241-AC4D-3009-7B88-9DE914F560AF}"/>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1BEDD0F1-B842-2AEA-8D36-BA2F9B2A5AA0}"/>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9003D442-5DC7-1000-7FFB-03CC2DE2E468}"/>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CBDECFE3-EC56-BE9C-3DE6-40BAC7732F9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748C8745-1645-B0E3-5F50-0D5326BFA636}"/>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FCF3D0BC-83AA-3D7F-D747-922DFA4C0B38}"/>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3A40CDC9-5C02-95A0-79F9-2A546B509D96}"/>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5D726289-5076-99AD-1942-4675DE681B7B}"/>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6A7C21EA-5F6C-95B8-E4CD-9551E84CA2AC}"/>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578DD777-A5E9-32C3-DAF1-B5F3CA408480}"/>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EBED9FAC-8E68-BED0-EF9E-65D76B170680}"/>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387D52DB-85E6-D326-5535-8FAE08EFEC7E}"/>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ECC534E1-E263-3E11-AF8A-DFFB61D4F725}"/>
              </a:ext>
            </a:extLst>
          </p:cNvPr>
          <p:cNvSpPr txBox="1"/>
          <p:nvPr/>
        </p:nvSpPr>
        <p:spPr>
          <a:xfrm>
            <a:off x="8901518"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E138E507-40CD-FB50-0B4E-EFB0F5D4EF9D}"/>
              </a:ext>
            </a:extLst>
          </p:cNvPr>
          <p:cNvSpPr txBox="1"/>
          <p:nvPr/>
        </p:nvSpPr>
        <p:spPr>
          <a:xfrm>
            <a:off x="8895486"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3" name="Textfeld 22">
            <a:extLst>
              <a:ext uri="{FF2B5EF4-FFF2-40B4-BE49-F238E27FC236}">
                <a16:creationId xmlns:a16="http://schemas.microsoft.com/office/drawing/2014/main" id="{06F61F5F-E444-0184-12A9-716D787EAE36}"/>
              </a:ext>
            </a:extLst>
          </p:cNvPr>
          <p:cNvSpPr txBox="1"/>
          <p:nvPr/>
        </p:nvSpPr>
        <p:spPr>
          <a:xfrm>
            <a:off x="8901518" y="4343070"/>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2" name="Textfeld 21">
            <a:hlinkClick r:id="" action="ppaction://hlinkshowjump?jump=lastslideviewed"/>
            <a:extLst>
              <a:ext uri="{FF2B5EF4-FFF2-40B4-BE49-F238E27FC236}">
                <a16:creationId xmlns:a16="http://schemas.microsoft.com/office/drawing/2014/main" id="{EDDD6C9A-6314-27DC-B4FC-A77B48B166F5}"/>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2618280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E97BC-832C-3CE9-F2F7-0A97EBCB3F43}"/>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E26042B6-3CF2-C52B-6953-D3EACFD5B873}"/>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1BE260BE-6D74-943D-796A-AF748B19FACC}"/>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575F420A-8AE2-FA08-1381-25E008E446AE}"/>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35" name="Rechteck 34">
            <a:extLst>
              <a:ext uri="{FF2B5EF4-FFF2-40B4-BE49-F238E27FC236}">
                <a16:creationId xmlns:a16="http://schemas.microsoft.com/office/drawing/2014/main" id="{98B1B6D9-DD1D-A83C-CCAA-BFEF0C1E8DEE}"/>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94600670-787D-E1AD-C15C-F5D2074D772A}"/>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ECF64DCA-086D-5735-DC9D-C3C9F081EE5F}"/>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CBC914C7-761C-8F4E-7B5D-29AF2ACB0770}"/>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3C9B745A-4B33-154D-2A6D-B9DDC637B045}"/>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B50BAD46-BB0F-6007-C67C-505FB73EF8B4}"/>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4" name="Textfeld 3">
            <a:extLst>
              <a:ext uri="{FF2B5EF4-FFF2-40B4-BE49-F238E27FC236}">
                <a16:creationId xmlns:a16="http://schemas.microsoft.com/office/drawing/2014/main" id="{E008E0F4-2E3C-B358-F6D7-675F2E797E83}"/>
              </a:ext>
            </a:extLst>
          </p:cNvPr>
          <p:cNvSpPr txBox="1"/>
          <p:nvPr/>
        </p:nvSpPr>
        <p:spPr>
          <a:xfrm>
            <a:off x="940279" y="485193"/>
            <a:ext cx="3774625" cy="1348812"/>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MnO</a:t>
            </a:r>
            <a:r>
              <a:rPr lang="de-DE" sz="2800" baseline="-25000"/>
              <a:t>4</a:t>
            </a:r>
            <a:r>
              <a:rPr lang="de-DE" sz="2800" baseline="30000"/>
              <a:t>2- </a:t>
            </a:r>
            <a:r>
              <a:rPr lang="de-DE" sz="2800"/>
              <a:t>?</a:t>
            </a:r>
            <a:endParaRPr lang="de-DE" sz="2800" baseline="30000"/>
          </a:p>
        </p:txBody>
      </p:sp>
      <p:sp>
        <p:nvSpPr>
          <p:cNvPr id="15" name="Textfeld 14">
            <a:extLst>
              <a:ext uri="{FF2B5EF4-FFF2-40B4-BE49-F238E27FC236}">
                <a16:creationId xmlns:a16="http://schemas.microsoft.com/office/drawing/2014/main" id="{2E881C8B-386E-0731-C0DD-645D3F3FA561}"/>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6" name="Textfeld 15">
            <a:extLst>
              <a:ext uri="{FF2B5EF4-FFF2-40B4-BE49-F238E27FC236}">
                <a16:creationId xmlns:a16="http://schemas.microsoft.com/office/drawing/2014/main" id="{354F7BE8-02A1-99B9-BD5C-1BB1A59D380E}"/>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22" name="Textfeld 21">
            <a:extLst>
              <a:ext uri="{FF2B5EF4-FFF2-40B4-BE49-F238E27FC236}">
                <a16:creationId xmlns:a16="http://schemas.microsoft.com/office/drawing/2014/main" id="{F942A1F3-039A-A00F-8C58-0A1E62B9EC4D}"/>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23" name="Textfeld 22">
            <a:extLst>
              <a:ext uri="{FF2B5EF4-FFF2-40B4-BE49-F238E27FC236}">
                <a16:creationId xmlns:a16="http://schemas.microsoft.com/office/drawing/2014/main" id="{C21B8A51-5C81-7EC9-76DC-D6394B594D15}"/>
              </a:ext>
            </a:extLst>
          </p:cNvPr>
          <p:cNvSpPr txBox="1"/>
          <p:nvPr/>
        </p:nvSpPr>
        <p:spPr>
          <a:xfrm>
            <a:off x="940279" y="2433555"/>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3DECC349-572A-F045-B30E-409DD4F8E3FD}"/>
              </a:ext>
            </a:extLst>
          </p:cNvPr>
          <p:cNvSpPr txBox="1"/>
          <p:nvPr/>
        </p:nvSpPr>
        <p:spPr>
          <a:xfrm>
            <a:off x="924966" y="5409187"/>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5" name="Textfeld 4">
            <a:hlinkClick r:id="rId2" action="ppaction://hlinksldjump"/>
            <a:extLst>
              <a:ext uri="{FF2B5EF4-FFF2-40B4-BE49-F238E27FC236}">
                <a16:creationId xmlns:a16="http://schemas.microsoft.com/office/drawing/2014/main" id="{DBB27BE7-2599-F3D2-E761-6D05623423A5}"/>
              </a:ext>
            </a:extLst>
          </p:cNvPr>
          <p:cNvSpPr txBox="1"/>
          <p:nvPr/>
        </p:nvSpPr>
        <p:spPr>
          <a:xfrm>
            <a:off x="924966" y="6056402"/>
            <a:ext cx="877310" cy="36933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a:t>Zurück</a:t>
            </a:r>
          </a:p>
        </p:txBody>
      </p:sp>
      <p:sp>
        <p:nvSpPr>
          <p:cNvPr id="3" name="Textfeld 2">
            <a:extLst>
              <a:ext uri="{FF2B5EF4-FFF2-40B4-BE49-F238E27FC236}">
                <a16:creationId xmlns:a16="http://schemas.microsoft.com/office/drawing/2014/main" id="{C839706B-50CA-5319-F1ED-10E35C8DE8FD}"/>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6" name="Textfeld 5">
            <a:extLst>
              <a:ext uri="{FF2B5EF4-FFF2-40B4-BE49-F238E27FC236}">
                <a16:creationId xmlns:a16="http://schemas.microsoft.com/office/drawing/2014/main" id="{4BA2E5B6-DAB1-F821-3D37-0C8E8B3E26AB}"/>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Tree>
    <p:extLst>
      <p:ext uri="{BB962C8B-B14F-4D97-AF65-F5344CB8AC3E}">
        <p14:creationId xmlns:p14="http://schemas.microsoft.com/office/powerpoint/2010/main" val="2850452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97178-1646-D4E6-F537-65B471FB9D8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481F7E8-9488-DA88-B41F-5C6E46055B6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762CB815-DACA-039D-1CD0-5C4347DC4588}"/>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0B2E7D33-B6DE-AA89-4B3D-A294B3D79496}"/>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9545BAA9-71DB-CBE1-558F-53929B28A3AE}"/>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408A27C-3137-9C10-F7A1-F9CCE1C16B2D}"/>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13A53D2A-7E8D-6446-B517-82D29611E002}"/>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BB5BFFE2-AA2B-374A-769F-9A4C796EB9F8}"/>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5FE83DD5-F1D0-9E27-EF49-D49ACA27EF87}"/>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9203A440-EE11-6E30-332A-AAE9361A5723}"/>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0682C06C-93D1-DAC3-4924-B7E8FE294CBD}"/>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E0B51772-EE79-0C61-ABEC-5582DD20CBF0}"/>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7FF3B51F-D764-C7CA-E4FC-23E46BDA9AB8}"/>
              </a:ext>
            </a:extLst>
          </p:cNvPr>
          <p:cNvSpPr txBox="1"/>
          <p:nvPr/>
        </p:nvSpPr>
        <p:spPr>
          <a:xfrm>
            <a:off x="10910674" y="3720497"/>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898B4894-6066-134B-F334-F30DE397C73B}"/>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9B3DBF69-7778-0CA8-4C6E-1BDE5DFD2D01}"/>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42DF2953-6A00-81A1-09F6-D7F148FFC4A1}"/>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040409FC-7A28-8E47-0031-AB5FE4D5C469}"/>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4E49FA40-E197-DF4D-3C8C-E8C356F51CB2}"/>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D67AD2C7-8A43-D64C-14D4-7B140FEE8260}"/>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D0AAAB88-C590-A618-4683-A9DDDA0C4B88}"/>
              </a:ext>
            </a:extLst>
          </p:cNvPr>
          <p:cNvSpPr txBox="1"/>
          <p:nvPr/>
        </p:nvSpPr>
        <p:spPr>
          <a:xfrm>
            <a:off x="8901518" y="3207322"/>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1B9BF306-F811-62DE-8463-519254217CCC}"/>
              </a:ext>
            </a:extLst>
          </p:cNvPr>
          <p:cNvSpPr txBox="1"/>
          <p:nvPr/>
        </p:nvSpPr>
        <p:spPr>
          <a:xfrm>
            <a:off x="8895486"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3" name="Textfeld 22">
            <a:extLst>
              <a:ext uri="{FF2B5EF4-FFF2-40B4-BE49-F238E27FC236}">
                <a16:creationId xmlns:a16="http://schemas.microsoft.com/office/drawing/2014/main" id="{206B787A-98F8-BB75-6BCC-ED2DA29719BF}"/>
              </a:ext>
            </a:extLst>
          </p:cNvPr>
          <p:cNvSpPr txBox="1"/>
          <p:nvPr/>
        </p:nvSpPr>
        <p:spPr>
          <a:xfrm>
            <a:off x="8901518"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63989835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3C69C-4EDD-0432-B673-0132705882F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FFEC366-F1B8-B7AE-DE21-0F7AB6AA41C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0972726-D687-03B3-0A6A-592DA366D86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AECBBEDD-CA8D-B3F4-34EA-ECBC10A1F790}"/>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CEB4A56E-683A-AA77-DCD4-467B6122A684}"/>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CED436C6-BE4F-105F-6308-0F16C6D5088D}"/>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A518427-1B48-702E-0030-C0345C875D33}"/>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9C4E2B20-8563-657E-201C-4211719608A7}"/>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41494F0A-A64B-C3E3-2E42-143EBBDD659C}"/>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CBE5BF60-4EEA-6A92-CB70-26B9414B4BEF}"/>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535F8D81-6620-7029-49BA-1CE74E153C1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B5BA3819-E818-F2D3-3CED-25E8AC6203FA}"/>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655761FB-F0BA-0E83-DF14-EEAD68F02D22}"/>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9FB90BDA-6668-8845-28C8-EB2264639E00}"/>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BE289E29-4154-F288-3689-4878488A158A}"/>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07B9045D-93F7-5B66-BDA3-861259202727}"/>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AF1470C6-EB46-C57E-49DB-C765EC4352F3}"/>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A124FBEC-FB62-A257-5396-4554F9E6C2EF}"/>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233D1787-2876-CE90-DFEE-1CDAFF59A206}"/>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C81E9D3B-35BB-DA21-B69F-D3899FD0DDD8}"/>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9" name="Textfeld 18">
            <a:hlinkClick r:id="rId4" action="ppaction://hlinksldjump"/>
            <a:extLst>
              <a:ext uri="{FF2B5EF4-FFF2-40B4-BE49-F238E27FC236}">
                <a16:creationId xmlns:a16="http://schemas.microsoft.com/office/drawing/2014/main" id="{4DD0E533-09A2-014B-AAC0-12CA91B37D39}"/>
              </a:ext>
            </a:extLst>
          </p:cNvPr>
          <p:cNvSpPr txBox="1"/>
          <p:nvPr/>
        </p:nvSpPr>
        <p:spPr>
          <a:xfrm>
            <a:off x="10713803"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22" name="Textfeld 21">
            <a:hlinkClick r:id="rId5" action="ppaction://hlinksldjump"/>
            <a:extLst>
              <a:ext uri="{FF2B5EF4-FFF2-40B4-BE49-F238E27FC236}">
                <a16:creationId xmlns:a16="http://schemas.microsoft.com/office/drawing/2014/main" id="{EDF11F39-1A79-4BFC-46E1-130063FBA7F3}"/>
              </a:ext>
            </a:extLst>
          </p:cNvPr>
          <p:cNvSpPr txBox="1"/>
          <p:nvPr/>
        </p:nvSpPr>
        <p:spPr>
          <a:xfrm>
            <a:off x="10707771"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4" name="Textfeld 23">
            <a:hlinkClick r:id="rId6" action="ppaction://hlinksldjump"/>
            <a:extLst>
              <a:ext uri="{FF2B5EF4-FFF2-40B4-BE49-F238E27FC236}">
                <a16:creationId xmlns:a16="http://schemas.microsoft.com/office/drawing/2014/main" id="{46047BC8-095F-2DD1-9272-E993A602ACB0}"/>
              </a:ext>
            </a:extLst>
          </p:cNvPr>
          <p:cNvSpPr txBox="1"/>
          <p:nvPr/>
        </p:nvSpPr>
        <p:spPr>
          <a:xfrm>
            <a:off x="10713803"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Rechteck 11">
            <a:hlinkClick r:id="rId7" action="ppaction://hlinksldjump"/>
            <a:extLst>
              <a:ext uri="{FF2B5EF4-FFF2-40B4-BE49-F238E27FC236}">
                <a16:creationId xmlns:a16="http://schemas.microsoft.com/office/drawing/2014/main" id="{DFD027F1-4FDA-E6F6-1D6C-440004DC5427}"/>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3861367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4"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A4E4F-C2E4-E926-AE74-8CD9FB5E415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773A9C9-AE23-F5D0-A2EF-E90D23D8B3E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F88843B8-F542-ED18-22B9-A44118101E4B}"/>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CF8F4DE8-D1A6-FD81-6089-B70D071E5BD8}"/>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B8852138-942D-AB30-BBF5-E28BDAEDE82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34720052-DF72-C5E5-B8FF-4ACFED739ABE}"/>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F9F5644-38E0-E758-BBAD-DA10572A67F5}"/>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07CB0482-3BD0-EED0-5C57-3438B6B7D34C}"/>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BFD16AEB-34D7-936E-2ADC-085B039199D2}"/>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3CFE6A74-E34F-8C6C-6B57-EE8BD5AA21B8}"/>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8517DC0-4431-C7E0-A338-4917DC0F39B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0EA3DCBD-9F49-2752-9126-A2DC7F7A83C6}"/>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8B7A9ACA-F050-1A7F-D7DE-CB55870CBE6D}"/>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CADBBDB5-7D1C-9253-2263-3A2897E21E61}"/>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3B5E3D88-246E-AFC3-5BCA-A2EDD8BF2E61}"/>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2CA9D7FB-4B19-91A9-A920-211ECEC44DB7}"/>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A3FB77F8-87C6-501F-F5F0-71093A53D782}"/>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FCAB7977-B14A-D1F5-B25E-CC484C6396AE}"/>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B4213F9B-B0A0-67AB-1E1F-43B2CDCEA6E2}"/>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5D68D4E3-EE55-72B7-84E9-DD13A760B46D}"/>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125B1D74-F00C-C0CD-5914-F80674CCA354}"/>
              </a:ext>
            </a:extLst>
          </p:cNvPr>
          <p:cNvSpPr txBox="1"/>
          <p:nvPr/>
        </p:nvSpPr>
        <p:spPr>
          <a:xfrm>
            <a:off x="10713803" y="3207322"/>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473279CA-23A9-B1CE-3633-D9B57099578D}"/>
              </a:ext>
            </a:extLst>
          </p:cNvPr>
          <p:cNvSpPr txBox="1"/>
          <p:nvPr/>
        </p:nvSpPr>
        <p:spPr>
          <a:xfrm>
            <a:off x="10707771"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4" name="Textfeld 23">
            <a:extLst>
              <a:ext uri="{FF2B5EF4-FFF2-40B4-BE49-F238E27FC236}">
                <a16:creationId xmlns:a16="http://schemas.microsoft.com/office/drawing/2014/main" id="{76C25C71-9DB7-3604-D514-B882340C291B}"/>
              </a:ext>
            </a:extLst>
          </p:cNvPr>
          <p:cNvSpPr txBox="1"/>
          <p:nvPr/>
        </p:nvSpPr>
        <p:spPr>
          <a:xfrm>
            <a:off x="10713803"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3" name="Textfeld 22">
            <a:hlinkClick r:id="" action="ppaction://hlinkshowjump?jump=lastslideviewed"/>
            <a:extLst>
              <a:ext uri="{FF2B5EF4-FFF2-40B4-BE49-F238E27FC236}">
                <a16:creationId xmlns:a16="http://schemas.microsoft.com/office/drawing/2014/main" id="{198225B7-B9E0-DA5A-CEA5-31D6C302898D}"/>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555329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C5BFB-3604-4CDA-3105-00606FEE46C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BDF1A2B-38A0-024B-0E29-2D3B41F47C4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2994003-F2C1-F700-CAA4-1A5EDB0A2BB3}"/>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0E2C4282-0044-9F86-2AB4-D32EDF36D793}"/>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D5DE8E6E-A0DC-80CD-915D-547EA0599325}"/>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C27EB27-E8BE-D4FA-EC8E-5C564C1169F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EBC9837-F533-F573-2C51-705E1A328586}"/>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67E46891-A020-2087-7779-1FE0765956B2}"/>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409C71BF-DAA6-3C7A-3A1E-7D1F3148191B}"/>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589B203E-6BA7-052F-6A62-2F1F73A69BAF}"/>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7BBB4914-72E2-BDDF-BE31-74348FB26F0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ABDEC636-5981-11F3-652D-029A3259275C}"/>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2FAC1BBE-246A-76A2-4CB5-9B5468890798}"/>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C5842691-5189-AD22-67AE-23032B6D9910}"/>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7EDCC0F6-5765-6590-4520-755DFED6F50C}"/>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35475D48-3D2C-8C31-E68F-55A414E1A41A}"/>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79AE8F1A-394F-7AC3-67DC-569A234191D3}"/>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94D6AA17-EFF8-3CA2-CC42-6B9B7ABDC1AF}"/>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F57C783D-2D38-A613-FDD6-A095465C84C5}"/>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10FFB6B6-2E1B-A3F7-EC8A-AE2A0614B432}"/>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0E2F2DA5-3D1C-D2D6-4F27-B044EC9430C1}"/>
              </a:ext>
            </a:extLst>
          </p:cNvPr>
          <p:cNvSpPr txBox="1"/>
          <p:nvPr/>
        </p:nvSpPr>
        <p:spPr>
          <a:xfrm>
            <a:off x="10713803"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AC0B7F2E-2136-3862-C81D-CE9AC29C278B}"/>
              </a:ext>
            </a:extLst>
          </p:cNvPr>
          <p:cNvSpPr txBox="1"/>
          <p:nvPr/>
        </p:nvSpPr>
        <p:spPr>
          <a:xfrm>
            <a:off x="10707771" y="3775196"/>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4" name="Textfeld 23">
            <a:extLst>
              <a:ext uri="{FF2B5EF4-FFF2-40B4-BE49-F238E27FC236}">
                <a16:creationId xmlns:a16="http://schemas.microsoft.com/office/drawing/2014/main" id="{05F88F93-CDB5-611A-6025-792FB34FA2E8}"/>
              </a:ext>
            </a:extLst>
          </p:cNvPr>
          <p:cNvSpPr txBox="1"/>
          <p:nvPr/>
        </p:nvSpPr>
        <p:spPr>
          <a:xfrm>
            <a:off x="10713803" y="4343070"/>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23" name="Textfeld 22">
            <a:hlinkClick r:id="" action="ppaction://hlinkshowjump?jump=lastslideviewed"/>
            <a:extLst>
              <a:ext uri="{FF2B5EF4-FFF2-40B4-BE49-F238E27FC236}">
                <a16:creationId xmlns:a16="http://schemas.microsoft.com/office/drawing/2014/main" id="{D70E8729-35AB-E08F-0849-576BBF0AECA6}"/>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270785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4286D-0FA3-C4EB-4984-829577694FE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9645A15-82A1-7A7C-9027-32775D1134D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C6F9682-7F4F-EF2B-B5AE-95855C5BE19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71B72995-EBCC-B7B9-6D58-1C7512785EE9}"/>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F3277B15-998F-E780-C00C-EB14F0FC7C90}"/>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6680405C-2101-DB36-04A5-5960D2E4BE8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98097308-55F7-61A2-6C7F-C3D517997226}"/>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21EBB545-D0FF-1C81-2984-17724B56A784}"/>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27579AB8-37FE-E8C3-1F4B-9C7C4FC7D80F}"/>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2F1ED267-0001-706D-A63B-3424CFE5A3B3}"/>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CED6C28E-C5A7-6175-CA22-844A14BB15FA}"/>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0FA482EB-B213-28C6-23E4-7546F90F976F}"/>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DA3A7F64-1796-B904-6A4B-D2C0CF18DEC1}"/>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6383AF09-2E9F-7D21-D699-DC05AAE0268E}"/>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C32A7286-40FC-2E34-9B12-3414C6264302}"/>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B962136D-2DC6-D296-D422-247BED4C0C71}"/>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AA27FD87-A0DB-28FD-EF48-C81EAFEA4EEC}"/>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36712EF9-2857-5533-B8CF-BE60E5305325}"/>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1EA83B19-5AB9-6945-2E64-869161D19EF1}"/>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B5D3480A-D2D3-26C7-7BFC-277060279BE3}"/>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9" name="Textfeld 18">
            <a:extLst>
              <a:ext uri="{FF2B5EF4-FFF2-40B4-BE49-F238E27FC236}">
                <a16:creationId xmlns:a16="http://schemas.microsoft.com/office/drawing/2014/main" id="{B20C1070-B54B-98D8-C4AE-7BF2A9C1E935}"/>
              </a:ext>
            </a:extLst>
          </p:cNvPr>
          <p:cNvSpPr txBox="1"/>
          <p:nvPr/>
        </p:nvSpPr>
        <p:spPr>
          <a:xfrm>
            <a:off x="10713803" y="320732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E3E60139-7A2D-6CF4-DEEB-DA597B78B8DF}"/>
              </a:ext>
            </a:extLst>
          </p:cNvPr>
          <p:cNvSpPr txBox="1"/>
          <p:nvPr/>
        </p:nvSpPr>
        <p:spPr>
          <a:xfrm>
            <a:off x="10707771" y="3775196"/>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24" name="Textfeld 23">
            <a:extLst>
              <a:ext uri="{FF2B5EF4-FFF2-40B4-BE49-F238E27FC236}">
                <a16:creationId xmlns:a16="http://schemas.microsoft.com/office/drawing/2014/main" id="{1613478C-2FD0-4AA5-1428-43348FECBCB0}"/>
              </a:ext>
            </a:extLst>
          </p:cNvPr>
          <p:cNvSpPr txBox="1"/>
          <p:nvPr/>
        </p:nvSpPr>
        <p:spPr>
          <a:xfrm>
            <a:off x="10713803" y="4343070"/>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87849647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0200-8995-687D-7DAB-6559965B51F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8F8002C8-C537-2325-5ED1-FBFE331BBFD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314EFDE-6346-C96D-ACDA-27C1F8968E10}"/>
              </a:ext>
            </a:extLst>
          </p:cNvPr>
          <p:cNvSpPr txBox="1"/>
          <p:nvPr/>
        </p:nvSpPr>
        <p:spPr>
          <a:xfrm>
            <a:off x="833405" y="1664898"/>
            <a:ext cx="3317127" cy="646331"/>
          </a:xfrm>
          <a:prstGeom prst="rect">
            <a:avLst/>
          </a:prstGeom>
          <a:noFill/>
        </p:spPr>
        <p:txBody>
          <a:bodyPr wrap="none" rtlCol="0">
            <a:spAutoFit/>
          </a:bodyPr>
          <a:lstStyle/>
          <a:p>
            <a:r>
              <a:rPr lang="de-DE"/>
              <a:t>Gleiche die Reaktion nun aus:</a:t>
            </a:r>
          </a:p>
          <a:p>
            <a:r>
              <a:rPr lang="de-DE"/>
              <a:t>(Klicke auf die richtige Antwort.)</a:t>
            </a:r>
          </a:p>
        </p:txBody>
      </p:sp>
      <p:pic>
        <p:nvPicPr>
          <p:cNvPr id="13" name="Grafik 12">
            <a:extLst>
              <a:ext uri="{FF2B5EF4-FFF2-40B4-BE49-F238E27FC236}">
                <a16:creationId xmlns:a16="http://schemas.microsoft.com/office/drawing/2014/main" id="{ADC128B0-420F-A0CE-F553-A6FE6C41AB75}"/>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60611956-0021-56F1-14F6-BB923EE30DE9}"/>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7320B5A6-A128-707C-CDD1-B854FB75776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D4FAE4D-7F36-E095-A0F1-C7306A9ACC93}"/>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8636261C-3EF7-13E5-1762-7A4E2790EB01}"/>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DD26DA4C-5705-09F5-D8FC-358B2A31BAC8}"/>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83804F23-BF2B-E833-87DD-9D3365112609}"/>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762903FC-4D1E-95A6-32CC-DD9089112808}"/>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A9B2BF9C-9D2D-704B-1236-0558AF1A35CF}"/>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4754F710-D0E2-F501-0343-C32F4C227DD9}"/>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469970DD-37EE-020F-F839-096BDB6D8F41}"/>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C6F844E4-105C-7508-2622-E17E0479710A}"/>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382BC248-4F7B-5850-24EC-F58DCE66E414}"/>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755E770D-6AC4-B9CB-36BB-059CD83D2FEA}"/>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3C7B8052-7BFF-B929-3FED-9381A03A45B9}"/>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AFA1D408-538E-1269-2003-531B5142B51D}"/>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EDC9092D-44D4-ADBB-A5A5-63E357FB9D1B}"/>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F526E493-2CDD-55E0-5CB3-F8A53239EF96}"/>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Textfeld 11">
            <a:hlinkClick r:id="" action="ppaction://hlinkshowjump?jump=nextslide"/>
            <a:extLst>
              <a:ext uri="{FF2B5EF4-FFF2-40B4-BE49-F238E27FC236}">
                <a16:creationId xmlns:a16="http://schemas.microsoft.com/office/drawing/2014/main" id="{8ED0CCFC-DA05-E8B6-8CA4-62012BF7D2FE}"/>
              </a:ext>
            </a:extLst>
          </p:cNvPr>
          <p:cNvSpPr txBox="1"/>
          <p:nvPr/>
        </p:nvSpPr>
        <p:spPr>
          <a:xfrm>
            <a:off x="8296662" y="1664898"/>
            <a:ext cx="1143356" cy="66213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p>
        </p:txBody>
      </p:sp>
    </p:spTree>
    <p:extLst>
      <p:ext uri="{BB962C8B-B14F-4D97-AF65-F5344CB8AC3E}">
        <p14:creationId xmlns:p14="http://schemas.microsoft.com/office/powerpoint/2010/main" val="1069433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34E96-E67F-736B-33D6-6F964AD74C7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D2E80E1-837E-4616-72AF-6CFA912AAED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127FC37-C5A8-17EE-08BA-7EAB0F8E408F}"/>
              </a:ext>
            </a:extLst>
          </p:cNvPr>
          <p:cNvSpPr txBox="1"/>
          <p:nvPr/>
        </p:nvSpPr>
        <p:spPr>
          <a:xfrm>
            <a:off x="833405" y="1664898"/>
            <a:ext cx="5266185" cy="369332"/>
          </a:xfrm>
          <a:prstGeom prst="rect">
            <a:avLst/>
          </a:prstGeom>
          <a:noFill/>
        </p:spPr>
        <p:txBody>
          <a:bodyPr wrap="none" rtlCol="0">
            <a:spAutoFit/>
          </a:bodyPr>
          <a:lstStyle/>
          <a:p>
            <a:r>
              <a:rPr lang="de-DE" b="1"/>
              <a:t>Wähle</a:t>
            </a:r>
            <a:r>
              <a:rPr lang="de-DE"/>
              <a:t> das Edukt, welches </a:t>
            </a:r>
            <a:r>
              <a:rPr lang="de-DE" b="1"/>
              <a:t>oxidiert</a:t>
            </a:r>
            <a:r>
              <a:rPr lang="de-DE"/>
              <a:t> wird (anklicken)</a:t>
            </a:r>
          </a:p>
        </p:txBody>
      </p:sp>
      <p:pic>
        <p:nvPicPr>
          <p:cNvPr id="13" name="Grafik 12">
            <a:extLst>
              <a:ext uri="{FF2B5EF4-FFF2-40B4-BE49-F238E27FC236}">
                <a16:creationId xmlns:a16="http://schemas.microsoft.com/office/drawing/2014/main" id="{2DB282BE-FB15-A193-AA7D-E38DD21EB52D}"/>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EC14E835-8F25-3B55-5459-92B1308794E1}"/>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7F93098-9F59-CDD2-DA49-2A0411C1E70A}"/>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D319C5D4-ED22-5A23-C584-674768D8DC51}"/>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hlinkClick r:id="rId3" action="ppaction://hlinksldjump"/>
            <a:extLst>
              <a:ext uri="{FF2B5EF4-FFF2-40B4-BE49-F238E27FC236}">
                <a16:creationId xmlns:a16="http://schemas.microsoft.com/office/drawing/2014/main" id="{D8FCC85F-4152-BB20-BB96-3B71B1AEAA03}"/>
              </a:ext>
            </a:extLst>
          </p:cNvPr>
          <p:cNvPicPr>
            <a:picLocks noChangeAspect="1"/>
          </p:cNvPicPr>
          <p:nvPr/>
        </p:nvPicPr>
        <p:blipFill>
          <a:blip r:embed="rId4"/>
          <a:stretch>
            <a:fillRect/>
          </a:stretch>
        </p:blipFill>
        <p:spPr>
          <a:xfrm>
            <a:off x="833405" y="2880571"/>
            <a:ext cx="981101" cy="1953633"/>
          </a:xfrm>
          <a:prstGeom prst="rect">
            <a:avLst/>
          </a:prstGeom>
        </p:spPr>
      </p:pic>
      <p:sp>
        <p:nvSpPr>
          <p:cNvPr id="8" name="Textfeld 7">
            <a:hlinkClick r:id="rId5" action="ppaction://hlinksldjump"/>
            <a:extLst>
              <a:ext uri="{FF2B5EF4-FFF2-40B4-BE49-F238E27FC236}">
                <a16:creationId xmlns:a16="http://schemas.microsoft.com/office/drawing/2014/main" id="{C3FE8720-83C5-9D8F-F816-7F9214365D2F}"/>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hlinkClick r:id="rId6" action="ppaction://hlinksldjump"/>
            <a:extLst>
              <a:ext uri="{FF2B5EF4-FFF2-40B4-BE49-F238E27FC236}">
                <a16:creationId xmlns:a16="http://schemas.microsoft.com/office/drawing/2014/main" id="{FD808D21-4057-E196-F8E3-3854BCD1F6CE}"/>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BEF8CCF7-92C0-0C0F-36A6-7E834968386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5EECE399-D61D-1CD2-FAD2-ADAC6879A2FC}"/>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05817D46-C275-C97B-4DD5-8D6D674BDC3C}"/>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A5979C70-D6A1-1EA9-1A55-868EB224A181}"/>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751A3E2B-773E-8309-AD06-91794479B441}"/>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51F321F1-8CA1-4C65-0CD9-7330B7FC2713}"/>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5805D648-5482-AA4D-A7E1-10F8070E3042}"/>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BF255A79-A771-FD88-6828-DB0171410EBC}"/>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1998C0F1-AEC6-6873-3BFA-1D1912C40BD3}"/>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5D111242-CE40-6AFC-5655-C4A6398D9BE8}"/>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2519E2A7-9F06-E45E-F12C-BB84EA0A4421}"/>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hlinkClick r:id="rId7" action="ppaction://hlinksldjump"/>
            <a:extLst>
              <a:ext uri="{FF2B5EF4-FFF2-40B4-BE49-F238E27FC236}">
                <a16:creationId xmlns:a16="http://schemas.microsoft.com/office/drawing/2014/main" id="{2C75BEF1-8A4C-2EFF-699C-BB545523A3B5}"/>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29276169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37713-C0CC-6201-F783-9F34482F51C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349E530E-9AED-41C5-8785-850815FAEBD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9E5E749-DFFC-1009-7794-9E318AD8733C}"/>
              </a:ext>
            </a:extLst>
          </p:cNvPr>
          <p:cNvSpPr txBox="1"/>
          <p:nvPr/>
        </p:nvSpPr>
        <p:spPr>
          <a:xfrm>
            <a:off x="833405" y="1664898"/>
            <a:ext cx="5266185" cy="369332"/>
          </a:xfrm>
          <a:prstGeom prst="rect">
            <a:avLst/>
          </a:prstGeom>
          <a:noFill/>
        </p:spPr>
        <p:txBody>
          <a:bodyPr wrap="none" rtlCol="0">
            <a:spAutoFit/>
          </a:bodyPr>
          <a:lstStyle/>
          <a:p>
            <a:r>
              <a:rPr lang="de-DE" b="1"/>
              <a:t>Wähle</a:t>
            </a:r>
            <a:r>
              <a:rPr lang="de-DE"/>
              <a:t> das Edukt, welches </a:t>
            </a:r>
            <a:r>
              <a:rPr lang="de-DE" b="1"/>
              <a:t>oxidiert</a:t>
            </a:r>
            <a:r>
              <a:rPr lang="de-DE"/>
              <a:t> wird (anklicken)</a:t>
            </a:r>
          </a:p>
        </p:txBody>
      </p:sp>
      <p:pic>
        <p:nvPicPr>
          <p:cNvPr id="13" name="Grafik 12">
            <a:extLst>
              <a:ext uri="{FF2B5EF4-FFF2-40B4-BE49-F238E27FC236}">
                <a16:creationId xmlns:a16="http://schemas.microsoft.com/office/drawing/2014/main" id="{C31DB444-B446-E17D-66F4-5EAD0B6783C7}"/>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AEEE964C-9A8E-6065-223C-08DF41C4BD1F}"/>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507E910F-6B05-2129-F340-C43643FDBFEB}"/>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58DC4AF2-4C19-1402-F97F-FEE7F89E8555}"/>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5374EA95-F774-75DF-5592-1055ED41957B}"/>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958D1395-8760-C2BE-4BF1-222E0D8816AB}"/>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4C0A50AA-1803-645B-AF9E-105999387634}"/>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91568838-72C3-C2DC-A1AD-D39FE3D7D42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45614051-ECF2-9456-CB2D-2D165B74860A}"/>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245676FD-DA47-8A9E-3FED-483457C7BF04}"/>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BADC46A2-7657-412B-DD0C-42C890717189}"/>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A008E605-5DAC-C400-2F6A-B6C195F6562F}"/>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3EA17219-3527-B1C3-50FB-17FA00D45781}"/>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181BC254-3514-629C-3D51-5C46CCFBB7D9}"/>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B47F5AAE-F78F-BE1F-BFDF-9B2F33F0FB08}"/>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09DF18E1-8CE6-F2F3-7686-066CF83EB836}"/>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A927FE91-5B8A-C58B-36F6-BB92FA8F0F24}"/>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0CCA9397-5393-2395-4A54-6F6DA9E6B175}"/>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extLst>
              <a:ext uri="{FF2B5EF4-FFF2-40B4-BE49-F238E27FC236}">
                <a16:creationId xmlns:a16="http://schemas.microsoft.com/office/drawing/2014/main" id="{531BAB6C-DD57-0778-C4DD-2E6FB6C1B90B}"/>
              </a:ext>
            </a:extLst>
          </p:cNvPr>
          <p:cNvSpPr/>
          <p:nvPr/>
        </p:nvSpPr>
        <p:spPr>
          <a:xfrm>
            <a:off x="2415272" y="3720497"/>
            <a:ext cx="1216913" cy="609964"/>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3" name="Textfeld 22">
            <a:hlinkClick r:id="" action="ppaction://hlinkshowjump?jump=lastslideviewed"/>
            <a:extLst>
              <a:ext uri="{FF2B5EF4-FFF2-40B4-BE49-F238E27FC236}">
                <a16:creationId xmlns:a16="http://schemas.microsoft.com/office/drawing/2014/main" id="{987C51F1-ED05-C3A1-EDCE-7ACEAE6A4FC0}"/>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4138992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50E3-1542-E15C-1AC1-205BF19373B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89316C50-6913-6EEF-F9FC-648CEDD2E60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733DA59A-CFC2-376C-785F-4DD411CB11D9}"/>
              </a:ext>
            </a:extLst>
          </p:cNvPr>
          <p:cNvSpPr txBox="1"/>
          <p:nvPr/>
        </p:nvSpPr>
        <p:spPr>
          <a:xfrm>
            <a:off x="833405" y="1664898"/>
            <a:ext cx="5266185" cy="369332"/>
          </a:xfrm>
          <a:prstGeom prst="rect">
            <a:avLst/>
          </a:prstGeom>
          <a:noFill/>
        </p:spPr>
        <p:txBody>
          <a:bodyPr wrap="none" rtlCol="0">
            <a:spAutoFit/>
          </a:bodyPr>
          <a:lstStyle/>
          <a:p>
            <a:r>
              <a:rPr lang="de-DE" b="1"/>
              <a:t>Wähle</a:t>
            </a:r>
            <a:r>
              <a:rPr lang="de-DE"/>
              <a:t> das Edukt, welches </a:t>
            </a:r>
            <a:r>
              <a:rPr lang="de-DE" b="1"/>
              <a:t>oxidiert</a:t>
            </a:r>
            <a:r>
              <a:rPr lang="de-DE"/>
              <a:t> wird (anklicken)</a:t>
            </a:r>
          </a:p>
        </p:txBody>
      </p:sp>
      <p:pic>
        <p:nvPicPr>
          <p:cNvPr id="13" name="Grafik 12">
            <a:extLst>
              <a:ext uri="{FF2B5EF4-FFF2-40B4-BE49-F238E27FC236}">
                <a16:creationId xmlns:a16="http://schemas.microsoft.com/office/drawing/2014/main" id="{E817D7A9-E391-3DBA-2150-564865695768}"/>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2185A4F0-2960-8662-A0C0-67E81B1B5234}"/>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1D9B1519-994F-0704-4D72-B50A78B5FF92}"/>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923248BD-CA7F-90E8-3DC8-8CC218B4B233}"/>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FDBF9E8A-7E2E-6D8A-CCC9-D3D20B46AC9B}"/>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F4DDBC3B-FAC5-B6D1-804E-B78EF72018CA}"/>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B3657BD9-7BD3-6798-3B3B-2DD4EB98792A}"/>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2AE44479-50C2-DDCD-35D3-091DCE3A275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8BF6C2AA-AB91-A4FD-C273-C612C28CD220}"/>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166E26BC-E87A-78EA-2A92-E09A8BE6FF42}"/>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3494A783-095D-DFC6-81E6-63E530C252AB}"/>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CDC1AD64-8C90-BA20-D50E-E79A6D554BD1}"/>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D0073C1D-E77A-E210-EB7E-9B2CAFD79295}"/>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9EB829F0-E3EA-3BC9-C699-E64330DBF02E}"/>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7082CC22-DC50-E6C1-AA45-0DA43E5E5A69}"/>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4576CD14-0C3E-1A77-1F17-B8913FF2770A}"/>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1D07B5BD-6EF7-7FBE-77C5-3309495328D6}"/>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BDA20341-A9CC-606E-7B63-D5E5A20B5B26}"/>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9" name="Rechteck 18">
            <a:extLst>
              <a:ext uri="{FF2B5EF4-FFF2-40B4-BE49-F238E27FC236}">
                <a16:creationId xmlns:a16="http://schemas.microsoft.com/office/drawing/2014/main" id="{951832A7-309A-ACB3-7069-5CF2673AEB5D}"/>
              </a:ext>
            </a:extLst>
          </p:cNvPr>
          <p:cNvSpPr/>
          <p:nvPr/>
        </p:nvSpPr>
        <p:spPr>
          <a:xfrm>
            <a:off x="3992211" y="3735483"/>
            <a:ext cx="1216913" cy="609964"/>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3" name="Textfeld 22">
            <a:hlinkClick r:id="" action="ppaction://hlinkshowjump?jump=lastslideviewed"/>
            <a:extLst>
              <a:ext uri="{FF2B5EF4-FFF2-40B4-BE49-F238E27FC236}">
                <a16:creationId xmlns:a16="http://schemas.microsoft.com/office/drawing/2014/main" id="{1B959800-BCDE-1DEF-29B7-1537F2E2F1DB}"/>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559890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B4D80-6A5C-CAC4-5277-A1D057BA9DCA}"/>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D9691132-CF2C-D9E7-48F7-C3DBDC44E3BB}"/>
              </a:ext>
            </a:extLst>
          </p:cNvPr>
          <p:cNvPicPr>
            <a:picLocks noChangeAspect="1"/>
          </p:cNvPicPr>
          <p:nvPr/>
        </p:nvPicPr>
        <p:blipFill>
          <a:blip r:embed="rId2"/>
          <a:stretch>
            <a:fillRect/>
          </a:stretch>
        </p:blipFill>
        <p:spPr>
          <a:xfrm>
            <a:off x="833405" y="2880571"/>
            <a:ext cx="981101" cy="1953633"/>
          </a:xfrm>
          <a:prstGeom prst="rect">
            <a:avLst/>
          </a:prstGeom>
        </p:spPr>
      </p:pic>
      <p:sp>
        <p:nvSpPr>
          <p:cNvPr id="12" name="Rechteck 11">
            <a:extLst>
              <a:ext uri="{FF2B5EF4-FFF2-40B4-BE49-F238E27FC236}">
                <a16:creationId xmlns:a16="http://schemas.microsoft.com/office/drawing/2014/main" id="{B4FD52EB-01EC-D691-BDA7-15FAB6BC8A44}"/>
              </a:ext>
            </a:extLst>
          </p:cNvPr>
          <p:cNvSpPr/>
          <p:nvPr/>
        </p:nvSpPr>
        <p:spPr>
          <a:xfrm>
            <a:off x="833405" y="2760453"/>
            <a:ext cx="1030602" cy="207375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9EF4D80F-CCAB-D841-369E-3431D20D806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AD1F6B1-195F-636A-BD38-B09F4ECC1CD1}"/>
              </a:ext>
            </a:extLst>
          </p:cNvPr>
          <p:cNvSpPr txBox="1"/>
          <p:nvPr/>
        </p:nvSpPr>
        <p:spPr>
          <a:xfrm>
            <a:off x="833405" y="1664898"/>
            <a:ext cx="5266185" cy="369332"/>
          </a:xfrm>
          <a:prstGeom prst="rect">
            <a:avLst/>
          </a:prstGeom>
          <a:noFill/>
        </p:spPr>
        <p:txBody>
          <a:bodyPr wrap="none" rtlCol="0">
            <a:spAutoFit/>
          </a:bodyPr>
          <a:lstStyle/>
          <a:p>
            <a:r>
              <a:rPr lang="de-DE" b="1"/>
              <a:t>Wähle</a:t>
            </a:r>
            <a:r>
              <a:rPr lang="de-DE"/>
              <a:t> das Edukt, welches </a:t>
            </a:r>
            <a:r>
              <a:rPr lang="de-DE" b="1"/>
              <a:t>oxidiert</a:t>
            </a:r>
            <a:r>
              <a:rPr lang="de-DE"/>
              <a:t> wird (anklicken)</a:t>
            </a:r>
          </a:p>
        </p:txBody>
      </p:sp>
      <p:pic>
        <p:nvPicPr>
          <p:cNvPr id="13" name="Grafik 12">
            <a:extLst>
              <a:ext uri="{FF2B5EF4-FFF2-40B4-BE49-F238E27FC236}">
                <a16:creationId xmlns:a16="http://schemas.microsoft.com/office/drawing/2014/main" id="{038AE1B6-FDCE-CE38-997A-4917D5B494AF}"/>
              </a:ext>
            </a:extLst>
          </p:cNvPr>
          <p:cNvPicPr>
            <a:picLocks noChangeAspect="1"/>
          </p:cNvPicPr>
          <p:nvPr/>
        </p:nvPicPr>
        <p:blipFill>
          <a:blip r:embed="rId3"/>
          <a:stretch>
            <a:fillRect/>
          </a:stretch>
        </p:blipFill>
        <p:spPr>
          <a:xfrm>
            <a:off x="7520897" y="2953308"/>
            <a:ext cx="903834" cy="1933685"/>
          </a:xfrm>
          <a:prstGeom prst="rect">
            <a:avLst/>
          </a:prstGeom>
          <a:solidFill>
            <a:schemeClr val="accent6"/>
          </a:solidFill>
        </p:spPr>
      </p:pic>
      <p:sp>
        <p:nvSpPr>
          <p:cNvPr id="17" name="Textfeld 16">
            <a:extLst>
              <a:ext uri="{FF2B5EF4-FFF2-40B4-BE49-F238E27FC236}">
                <a16:creationId xmlns:a16="http://schemas.microsoft.com/office/drawing/2014/main" id="{F75FF014-9732-E1A5-4A79-EAA633DF1087}"/>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DD47F67-E16B-BBD5-27D5-5B15546C78A9}"/>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F7CEB7E1-4BA9-C55B-3946-FACE4D3874CA}"/>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F3EC7053-ABC8-6013-7FD8-ABD3066D2C3B}"/>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D56DABC7-801B-CE67-A107-740ACBE5100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3204A12B-55AD-6C44-3740-8DDCEC48E075}"/>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134B0628-BEB4-8082-45EE-675AF27896E9}"/>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E7833C5F-2165-A0ED-4F21-5942A0447643}"/>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2136DF79-CD96-3AA4-179B-B672BFF0FC2B}"/>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379C776C-3221-AA59-ECC2-5373BA0DA69B}"/>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8D05B74D-C8D8-F145-B7C4-09B354FC3ED1}"/>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11EA75DE-A2ED-7A42-DC3B-A3C7BE781359}"/>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AAEF25D0-7160-993E-3DCE-C5BC7AC12254}"/>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E786FAF0-5C83-EE35-BEC4-FDFCC0FBAE3B}"/>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2E2A97EA-ED8A-AA1E-ACE0-D496A806E76F}"/>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Tree>
    <p:extLst>
      <p:ext uri="{BB962C8B-B14F-4D97-AF65-F5344CB8AC3E}">
        <p14:creationId xmlns:p14="http://schemas.microsoft.com/office/powerpoint/2010/main" val="244714131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7588E-F610-44EC-B686-96A0E9CCBB36}"/>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BF40FF02-0D40-040D-20E3-00824E88DA32}"/>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C6AA7296-EB14-37A8-AA02-CCC77E223BB4}"/>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8CD7C4D2-3186-D6C7-8AA2-7B645C1BCA86}"/>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35" name="Rechteck 34">
            <a:extLst>
              <a:ext uri="{FF2B5EF4-FFF2-40B4-BE49-F238E27FC236}">
                <a16:creationId xmlns:a16="http://schemas.microsoft.com/office/drawing/2014/main" id="{452B4D0C-3306-6C3C-85D6-16FE9BF956FA}"/>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54062A3F-31F0-F9C5-436F-C6453B189B68}"/>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CFB1DA79-127B-7B3C-9400-C2D059F97AD7}"/>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6B0A0E09-A55D-8F2A-5197-BAE9E9BE4332}"/>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0DF3CA90-C7AC-2316-1198-AF2E7780A7C9}"/>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D9F9FADD-194D-88F2-FB77-EBAB83255DAD}"/>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4" name="Textfeld 3">
            <a:extLst>
              <a:ext uri="{FF2B5EF4-FFF2-40B4-BE49-F238E27FC236}">
                <a16:creationId xmlns:a16="http://schemas.microsoft.com/office/drawing/2014/main" id="{8F87B4DB-7FB3-FBC0-DC78-99CCF3847FCA}"/>
              </a:ext>
            </a:extLst>
          </p:cNvPr>
          <p:cNvSpPr txBox="1"/>
          <p:nvPr/>
        </p:nvSpPr>
        <p:spPr>
          <a:xfrm>
            <a:off x="940279" y="485193"/>
            <a:ext cx="3774625" cy="1348812"/>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MnO</a:t>
            </a:r>
            <a:r>
              <a:rPr lang="de-DE" sz="2800" baseline="-25000"/>
              <a:t>4</a:t>
            </a:r>
            <a:r>
              <a:rPr lang="de-DE" sz="2800" baseline="30000"/>
              <a:t>2- </a:t>
            </a:r>
            <a:r>
              <a:rPr lang="de-DE" sz="2800"/>
              <a:t>?</a:t>
            </a:r>
            <a:endParaRPr lang="de-DE" sz="2800" baseline="30000"/>
          </a:p>
        </p:txBody>
      </p:sp>
      <p:sp>
        <p:nvSpPr>
          <p:cNvPr id="15" name="Textfeld 14">
            <a:extLst>
              <a:ext uri="{FF2B5EF4-FFF2-40B4-BE49-F238E27FC236}">
                <a16:creationId xmlns:a16="http://schemas.microsoft.com/office/drawing/2014/main" id="{ED2ADCF1-A06B-9589-CC78-2547CD19B091}"/>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6" name="Textfeld 15">
            <a:extLst>
              <a:ext uri="{FF2B5EF4-FFF2-40B4-BE49-F238E27FC236}">
                <a16:creationId xmlns:a16="http://schemas.microsoft.com/office/drawing/2014/main" id="{99FF43D1-7F45-85D4-EFFD-C815EB6EBD89}"/>
              </a:ext>
            </a:extLst>
          </p:cNvPr>
          <p:cNvSpPr txBox="1"/>
          <p:nvPr/>
        </p:nvSpPr>
        <p:spPr>
          <a:xfrm>
            <a:off x="924966" y="3892979"/>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22" name="Textfeld 21">
            <a:extLst>
              <a:ext uri="{FF2B5EF4-FFF2-40B4-BE49-F238E27FC236}">
                <a16:creationId xmlns:a16="http://schemas.microsoft.com/office/drawing/2014/main" id="{3B4BE707-6FA0-C46E-AEE1-7E7B877C332F}"/>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23" name="Textfeld 22">
            <a:extLst>
              <a:ext uri="{FF2B5EF4-FFF2-40B4-BE49-F238E27FC236}">
                <a16:creationId xmlns:a16="http://schemas.microsoft.com/office/drawing/2014/main" id="{7BE67E8E-9B49-490E-C8F4-F450E5671CE8}"/>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3" name="Textfeld 2">
            <a:extLst>
              <a:ext uri="{FF2B5EF4-FFF2-40B4-BE49-F238E27FC236}">
                <a16:creationId xmlns:a16="http://schemas.microsoft.com/office/drawing/2014/main" id="{3CA909CB-10C5-805C-3A66-FE9B621F7897}"/>
              </a:ext>
            </a:extLst>
          </p:cNvPr>
          <p:cNvSpPr txBox="1"/>
          <p:nvPr/>
        </p:nvSpPr>
        <p:spPr>
          <a:xfrm>
            <a:off x="924966" y="5409187"/>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5" name="Textfeld 4">
            <a:hlinkClick r:id="rId2" action="ppaction://hlinksldjump"/>
            <a:extLst>
              <a:ext uri="{FF2B5EF4-FFF2-40B4-BE49-F238E27FC236}">
                <a16:creationId xmlns:a16="http://schemas.microsoft.com/office/drawing/2014/main" id="{8FB1C94C-8869-B1E2-EB9C-EEED37A40BF4}"/>
              </a:ext>
            </a:extLst>
          </p:cNvPr>
          <p:cNvSpPr txBox="1"/>
          <p:nvPr/>
        </p:nvSpPr>
        <p:spPr>
          <a:xfrm>
            <a:off x="924966" y="6056402"/>
            <a:ext cx="877310" cy="36933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a:t>Zurück</a:t>
            </a:r>
          </a:p>
        </p:txBody>
      </p:sp>
      <p:sp>
        <p:nvSpPr>
          <p:cNvPr id="2" name="Textfeld 1">
            <a:extLst>
              <a:ext uri="{FF2B5EF4-FFF2-40B4-BE49-F238E27FC236}">
                <a16:creationId xmlns:a16="http://schemas.microsoft.com/office/drawing/2014/main" id="{C5F7AF56-D44F-2FE5-815D-FBD904169A09}"/>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8" name="Textfeld 7">
            <a:extLst>
              <a:ext uri="{FF2B5EF4-FFF2-40B4-BE49-F238E27FC236}">
                <a16:creationId xmlns:a16="http://schemas.microsoft.com/office/drawing/2014/main" id="{CB14916F-6020-39CD-A84B-F9596761B170}"/>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Tree>
    <p:extLst>
      <p:ext uri="{BB962C8B-B14F-4D97-AF65-F5344CB8AC3E}">
        <p14:creationId xmlns:p14="http://schemas.microsoft.com/office/powerpoint/2010/main" val="360422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0172C-2A53-2A9C-47A1-B1D212B1F45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203A1C3-73B2-DDF5-E09D-AF64DF54767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05D2537E-4CCD-6A29-C3B8-9675AE95BD71}"/>
              </a:ext>
            </a:extLst>
          </p:cNvPr>
          <p:cNvPicPr>
            <a:picLocks noChangeAspect="1"/>
          </p:cNvPicPr>
          <p:nvPr/>
        </p:nvPicPr>
        <p:blipFill>
          <a:blip r:embed="rId2"/>
          <a:stretch>
            <a:fillRect/>
          </a:stretch>
        </p:blipFill>
        <p:spPr>
          <a:xfrm>
            <a:off x="3743864" y="2919140"/>
            <a:ext cx="1380641" cy="2749223"/>
          </a:xfrm>
          <a:prstGeom prst="rect">
            <a:avLst/>
          </a:prstGeom>
        </p:spPr>
      </p:pic>
      <p:pic>
        <p:nvPicPr>
          <p:cNvPr id="15" name="Grafik 14">
            <a:extLst>
              <a:ext uri="{FF2B5EF4-FFF2-40B4-BE49-F238E27FC236}">
                <a16:creationId xmlns:a16="http://schemas.microsoft.com/office/drawing/2014/main" id="{BF5E40EF-DC5A-FCC7-54E5-282BB3A0E5F8}"/>
              </a:ext>
            </a:extLst>
          </p:cNvPr>
          <p:cNvPicPr>
            <a:picLocks noChangeAspect="1"/>
          </p:cNvPicPr>
          <p:nvPr/>
        </p:nvPicPr>
        <p:blipFill>
          <a:blip r:embed="rId3"/>
          <a:stretch>
            <a:fillRect/>
          </a:stretch>
        </p:blipFill>
        <p:spPr>
          <a:xfrm>
            <a:off x="7464255" y="2919140"/>
            <a:ext cx="1282929" cy="2744730"/>
          </a:xfrm>
          <a:prstGeom prst="rect">
            <a:avLst/>
          </a:prstGeom>
        </p:spPr>
      </p:pic>
      <p:cxnSp>
        <p:nvCxnSpPr>
          <p:cNvPr id="3" name="Gerade Verbindung mit Pfeil 2">
            <a:extLst>
              <a:ext uri="{FF2B5EF4-FFF2-40B4-BE49-F238E27FC236}">
                <a16:creationId xmlns:a16="http://schemas.microsoft.com/office/drawing/2014/main" id="{35AA0F6C-52CE-0E90-3410-4684B86E4791}"/>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F1483244-092C-5B4A-6920-D5AB4D2E8EB5}"/>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Tree>
    <p:extLst>
      <p:ext uri="{BB962C8B-B14F-4D97-AF65-F5344CB8AC3E}">
        <p14:creationId xmlns:p14="http://schemas.microsoft.com/office/powerpoint/2010/main" val="2573957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F21F-1CC4-9C14-8575-2827D2132AC7}"/>
            </a:ext>
          </a:extLst>
        </p:cNvPr>
        <p:cNvGrpSpPr/>
        <p:nvPr/>
      </p:nvGrpSpPr>
      <p:grpSpPr>
        <a:xfrm>
          <a:off x="0" y="0"/>
          <a:ext cx="0" cy="0"/>
          <a:chOff x="0" y="0"/>
          <a:chExt cx="0" cy="0"/>
        </a:xfrm>
      </p:grpSpPr>
      <p:pic>
        <p:nvPicPr>
          <p:cNvPr id="11" name="Grafik 10">
            <a:extLst>
              <a:ext uri="{FF2B5EF4-FFF2-40B4-BE49-F238E27FC236}">
                <a16:creationId xmlns:a16="http://schemas.microsoft.com/office/drawing/2014/main" id="{8A89325D-8ABE-50AE-B21C-C4F7403454BC}"/>
              </a:ext>
            </a:extLst>
          </p:cNvPr>
          <p:cNvPicPr>
            <a:picLocks noChangeAspect="1"/>
          </p:cNvPicPr>
          <p:nvPr/>
        </p:nvPicPr>
        <p:blipFill>
          <a:blip r:embed="rId2"/>
          <a:stretch>
            <a:fillRect/>
          </a:stretch>
        </p:blipFill>
        <p:spPr>
          <a:xfrm>
            <a:off x="3743864" y="2919140"/>
            <a:ext cx="1380641" cy="2749223"/>
          </a:xfrm>
          <a:prstGeom prst="rect">
            <a:avLst/>
          </a:prstGeom>
        </p:spPr>
      </p:pic>
      <p:sp>
        <p:nvSpPr>
          <p:cNvPr id="4" name="Textfeld 3">
            <a:extLst>
              <a:ext uri="{FF2B5EF4-FFF2-40B4-BE49-F238E27FC236}">
                <a16:creationId xmlns:a16="http://schemas.microsoft.com/office/drawing/2014/main" id="{3A664AD8-EA67-9C55-EE8A-97963778CC7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cxnSp>
        <p:nvCxnSpPr>
          <p:cNvPr id="3" name="Gerade Verbindung mit Pfeil 2">
            <a:extLst>
              <a:ext uri="{FF2B5EF4-FFF2-40B4-BE49-F238E27FC236}">
                <a16:creationId xmlns:a16="http://schemas.microsoft.com/office/drawing/2014/main" id="{96593DDA-FD19-3971-B43F-EE7387030545}"/>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FFFA6660-CC10-1D0C-C8F9-919F1F90E9D7}"/>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2" name="Ellipse 1">
            <a:hlinkClick r:id="rId3" action="ppaction://hlinksldjump"/>
            <a:extLst>
              <a:ext uri="{FF2B5EF4-FFF2-40B4-BE49-F238E27FC236}">
                <a16:creationId xmlns:a16="http://schemas.microsoft.com/office/drawing/2014/main" id="{51824D90-1E16-D7EB-02D2-AD44B0AC6145}"/>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6" name="Ellipse 5">
            <a:hlinkClick r:id="rId4" action="ppaction://hlinksldjump"/>
            <a:extLst>
              <a:ext uri="{FF2B5EF4-FFF2-40B4-BE49-F238E27FC236}">
                <a16:creationId xmlns:a16="http://schemas.microsoft.com/office/drawing/2014/main" id="{19C0A231-647E-1BA7-4145-A0581A4019DD}"/>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7" name="Ellipse 6">
            <a:hlinkClick r:id="rId5" action="ppaction://hlinksldjump"/>
            <a:extLst>
              <a:ext uri="{FF2B5EF4-FFF2-40B4-BE49-F238E27FC236}">
                <a16:creationId xmlns:a16="http://schemas.microsoft.com/office/drawing/2014/main" id="{D9DD8EF7-B141-01FE-A525-704C29D4A0BB}"/>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8" name="Ellipse 7">
            <a:hlinkClick r:id="rId6" action="ppaction://hlinksldjump"/>
            <a:extLst>
              <a:ext uri="{FF2B5EF4-FFF2-40B4-BE49-F238E27FC236}">
                <a16:creationId xmlns:a16="http://schemas.microsoft.com/office/drawing/2014/main" id="{4A7156C9-8FC7-C97B-0958-04335C93A837}"/>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9" name="Ellipse 8">
            <a:hlinkClick r:id="rId7" action="ppaction://hlinksldjump"/>
            <a:extLst>
              <a:ext uri="{FF2B5EF4-FFF2-40B4-BE49-F238E27FC236}">
                <a16:creationId xmlns:a16="http://schemas.microsoft.com/office/drawing/2014/main" id="{182BB21D-94DA-C68A-D948-C2F1371B2BF6}"/>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0" name="Ellipse 9">
            <a:hlinkClick r:id="rId8" action="ppaction://hlinksldjump"/>
            <a:extLst>
              <a:ext uri="{FF2B5EF4-FFF2-40B4-BE49-F238E27FC236}">
                <a16:creationId xmlns:a16="http://schemas.microsoft.com/office/drawing/2014/main" id="{01673B0A-2989-327A-5C07-4532AB93A21F}"/>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12" name="Grafik 11">
            <a:extLst>
              <a:ext uri="{FF2B5EF4-FFF2-40B4-BE49-F238E27FC236}">
                <a16:creationId xmlns:a16="http://schemas.microsoft.com/office/drawing/2014/main" id="{515612B9-76D8-CD50-4FA1-248BC42A849E}"/>
              </a:ext>
            </a:extLst>
          </p:cNvPr>
          <p:cNvPicPr>
            <a:picLocks noChangeAspect="1"/>
          </p:cNvPicPr>
          <p:nvPr/>
        </p:nvPicPr>
        <p:blipFill>
          <a:blip r:embed="rId9"/>
          <a:stretch>
            <a:fillRect/>
          </a:stretch>
        </p:blipFill>
        <p:spPr>
          <a:xfrm>
            <a:off x="7464255" y="2919140"/>
            <a:ext cx="1282929" cy="2744730"/>
          </a:xfrm>
          <a:prstGeom prst="rect">
            <a:avLst/>
          </a:prstGeom>
        </p:spPr>
      </p:pic>
      <p:sp>
        <p:nvSpPr>
          <p:cNvPr id="13" name="Rechteck 12">
            <a:hlinkClick r:id="rId10" action="ppaction://hlinksldjump"/>
            <a:extLst>
              <a:ext uri="{FF2B5EF4-FFF2-40B4-BE49-F238E27FC236}">
                <a16:creationId xmlns:a16="http://schemas.microsoft.com/office/drawing/2014/main" id="{5B18BA0C-093B-5A82-3BFC-601ECF20FEBD}"/>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37262447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588DA-9A11-A8B3-E462-1D6099DFC2B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943A917-5F55-E8F3-FC74-B0AB12E6DA5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6EE3860F-AEC6-8629-861F-87AD83008C2F}"/>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p>
        </p:txBody>
      </p:sp>
      <p:pic>
        <p:nvPicPr>
          <p:cNvPr id="11" name="Grafik 10">
            <a:extLst>
              <a:ext uri="{FF2B5EF4-FFF2-40B4-BE49-F238E27FC236}">
                <a16:creationId xmlns:a16="http://schemas.microsoft.com/office/drawing/2014/main" id="{7C6D2C88-49ED-3197-2D2C-7CF117313B3B}"/>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6DEBE6E2-F039-48CA-95FA-C87A9AE99A3F}"/>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83B22762-951A-8206-8CB7-A79B3E69019A}"/>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6" name="Ellipse 15">
            <a:extLst>
              <a:ext uri="{FF2B5EF4-FFF2-40B4-BE49-F238E27FC236}">
                <a16:creationId xmlns:a16="http://schemas.microsoft.com/office/drawing/2014/main" id="{14A96427-A1FE-26CB-8613-C2918DE57BB0}"/>
              </a:ext>
            </a:extLst>
          </p:cNvPr>
          <p:cNvSpPr/>
          <p:nvPr/>
        </p:nvSpPr>
        <p:spPr>
          <a:xfrm>
            <a:off x="4339093" y="3554398"/>
            <a:ext cx="229447" cy="257175"/>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7" name="Ellipse 16">
            <a:extLst>
              <a:ext uri="{FF2B5EF4-FFF2-40B4-BE49-F238E27FC236}">
                <a16:creationId xmlns:a16="http://schemas.microsoft.com/office/drawing/2014/main" id="{ED4185C6-98A1-D34E-418C-C891A0534E75}"/>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71CAB201-F075-AA01-ECEC-04FCE0E81CDE}"/>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BDD3BB56-17C6-24EC-698D-4A503383BD14}"/>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74EB75CD-0FE2-08BB-940B-01FDCC51AD03}"/>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1" name="Grafik 20">
            <a:extLst>
              <a:ext uri="{FF2B5EF4-FFF2-40B4-BE49-F238E27FC236}">
                <a16:creationId xmlns:a16="http://schemas.microsoft.com/office/drawing/2014/main" id="{25EACB8C-E6F7-33A4-5F21-3B4FBE313CF1}"/>
              </a:ext>
            </a:extLst>
          </p:cNvPr>
          <p:cNvPicPr>
            <a:picLocks noChangeAspect="1"/>
          </p:cNvPicPr>
          <p:nvPr/>
        </p:nvPicPr>
        <p:blipFill>
          <a:blip r:embed="rId3"/>
          <a:stretch>
            <a:fillRect/>
          </a:stretch>
        </p:blipFill>
        <p:spPr>
          <a:xfrm>
            <a:off x="7464255" y="2919140"/>
            <a:ext cx="1282929" cy="2744730"/>
          </a:xfrm>
          <a:prstGeom prst="rect">
            <a:avLst/>
          </a:prstGeom>
        </p:spPr>
      </p:pic>
      <p:sp>
        <p:nvSpPr>
          <p:cNvPr id="2" name="Textfeld 1">
            <a:hlinkClick r:id="" action="ppaction://hlinkshowjump?jump=lastslideviewed"/>
            <a:extLst>
              <a:ext uri="{FF2B5EF4-FFF2-40B4-BE49-F238E27FC236}">
                <a16:creationId xmlns:a16="http://schemas.microsoft.com/office/drawing/2014/main" id="{90D6E904-0F60-0FE5-772B-F24C28F7148C}"/>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3346224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62102-B697-E6F9-3D78-19022A46DD4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95191F0-3D01-06D6-E068-C15015CA37A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A8ABD77-475E-8BEE-2CCA-4D4B2E244432}"/>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7" name="Grafik 6">
            <a:extLst>
              <a:ext uri="{FF2B5EF4-FFF2-40B4-BE49-F238E27FC236}">
                <a16:creationId xmlns:a16="http://schemas.microsoft.com/office/drawing/2014/main" id="{6DD81353-AF60-52CD-251A-D8B5B564549D}"/>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7114AA2D-89C1-FFC4-C5A7-759E5DB3035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DA46D4AC-BAE2-6670-972F-EEB9DEA8B701}"/>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6" name="Ellipse 15">
            <a:extLst>
              <a:ext uri="{FF2B5EF4-FFF2-40B4-BE49-F238E27FC236}">
                <a16:creationId xmlns:a16="http://schemas.microsoft.com/office/drawing/2014/main" id="{E7C421CC-6859-3837-94D5-3B702A9052D2}"/>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BDA4F0F0-73C5-CF00-864A-1C6781605FC3}"/>
              </a:ext>
            </a:extLst>
          </p:cNvPr>
          <p:cNvSpPr/>
          <p:nvPr/>
        </p:nvSpPr>
        <p:spPr>
          <a:xfrm>
            <a:off x="4339094" y="3922418"/>
            <a:ext cx="229448" cy="257175"/>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8" name="Ellipse 17">
            <a:extLst>
              <a:ext uri="{FF2B5EF4-FFF2-40B4-BE49-F238E27FC236}">
                <a16:creationId xmlns:a16="http://schemas.microsoft.com/office/drawing/2014/main" id="{9400A0DB-907D-DCD3-7B32-5AC2FBFD1C43}"/>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5B4EB22E-9F2F-6A63-551A-3F5A17ADD998}"/>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B49F9E11-0C55-A881-2BA4-75F549BE35B9}"/>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1" name="Grafik 20">
            <a:extLst>
              <a:ext uri="{FF2B5EF4-FFF2-40B4-BE49-F238E27FC236}">
                <a16:creationId xmlns:a16="http://schemas.microsoft.com/office/drawing/2014/main" id="{7AE8AC48-3398-1A13-9263-376AD0FC3D3E}"/>
              </a:ext>
            </a:extLst>
          </p:cNvPr>
          <p:cNvPicPr>
            <a:picLocks noChangeAspect="1"/>
          </p:cNvPicPr>
          <p:nvPr/>
        </p:nvPicPr>
        <p:blipFill>
          <a:blip r:embed="rId3"/>
          <a:stretch>
            <a:fillRect/>
          </a:stretch>
        </p:blipFill>
        <p:spPr>
          <a:xfrm>
            <a:off x="7464255" y="2919140"/>
            <a:ext cx="1282929" cy="2744730"/>
          </a:xfrm>
          <a:prstGeom prst="rect">
            <a:avLst/>
          </a:prstGeom>
        </p:spPr>
      </p:pic>
      <p:sp>
        <p:nvSpPr>
          <p:cNvPr id="2" name="Textfeld 1">
            <a:hlinkClick r:id="" action="ppaction://hlinkshowjump?jump=lastslideviewed"/>
            <a:extLst>
              <a:ext uri="{FF2B5EF4-FFF2-40B4-BE49-F238E27FC236}">
                <a16:creationId xmlns:a16="http://schemas.microsoft.com/office/drawing/2014/main" id="{A4C4C3E2-C5AE-D3A1-78F5-5DABE007D6CF}"/>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7656590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1ABB2-0C6B-A0EB-724E-B64542C540E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C38FB80-D06A-624C-FEF8-91ED60CD599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2BF72B5-77A1-1F23-D9E3-78BA2DC5EF1F}"/>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8" name="Grafik 7">
            <a:extLst>
              <a:ext uri="{FF2B5EF4-FFF2-40B4-BE49-F238E27FC236}">
                <a16:creationId xmlns:a16="http://schemas.microsoft.com/office/drawing/2014/main" id="{85CCD0C7-20C1-E1E2-20A0-BC42FB70DDFD}"/>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170730A3-0E5D-9857-9BCF-6BBF3A5DCA12}"/>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F6BF3BDF-0529-0FA0-6222-ECB0DFFC5EC9}"/>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6" name="Ellipse 15">
            <a:extLst>
              <a:ext uri="{FF2B5EF4-FFF2-40B4-BE49-F238E27FC236}">
                <a16:creationId xmlns:a16="http://schemas.microsoft.com/office/drawing/2014/main" id="{6A01E591-F00A-D5C4-30DC-144F87DE3689}"/>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FF6DFE94-D2E3-823B-8F85-9CCEA836A5CE}"/>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35109D4E-B06D-858E-CA24-A5FE3A2DB33A}"/>
              </a:ext>
            </a:extLst>
          </p:cNvPr>
          <p:cNvSpPr/>
          <p:nvPr/>
        </p:nvSpPr>
        <p:spPr>
          <a:xfrm>
            <a:off x="4339092" y="4273185"/>
            <a:ext cx="229448" cy="257175"/>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9" name="Ellipse 18">
            <a:extLst>
              <a:ext uri="{FF2B5EF4-FFF2-40B4-BE49-F238E27FC236}">
                <a16:creationId xmlns:a16="http://schemas.microsoft.com/office/drawing/2014/main" id="{46F7BB16-A482-2679-01BC-EF153C22B110}"/>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FE4BD399-5619-C61F-9CF2-75B50FCE6AFA}"/>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1" name="Grafik 20">
            <a:extLst>
              <a:ext uri="{FF2B5EF4-FFF2-40B4-BE49-F238E27FC236}">
                <a16:creationId xmlns:a16="http://schemas.microsoft.com/office/drawing/2014/main" id="{088281EB-C810-892D-A4ED-87A6E06EC848}"/>
              </a:ext>
            </a:extLst>
          </p:cNvPr>
          <p:cNvPicPr>
            <a:picLocks noChangeAspect="1"/>
          </p:cNvPicPr>
          <p:nvPr/>
        </p:nvPicPr>
        <p:blipFill>
          <a:blip r:embed="rId3"/>
          <a:stretch>
            <a:fillRect/>
          </a:stretch>
        </p:blipFill>
        <p:spPr>
          <a:xfrm>
            <a:off x="7464255" y="2919140"/>
            <a:ext cx="1282929" cy="2744730"/>
          </a:xfrm>
          <a:prstGeom prst="rect">
            <a:avLst/>
          </a:prstGeom>
        </p:spPr>
      </p:pic>
      <p:sp>
        <p:nvSpPr>
          <p:cNvPr id="2" name="Textfeld 1">
            <a:hlinkClick r:id="" action="ppaction://hlinkshowjump?jump=lastslideviewed"/>
            <a:extLst>
              <a:ext uri="{FF2B5EF4-FFF2-40B4-BE49-F238E27FC236}">
                <a16:creationId xmlns:a16="http://schemas.microsoft.com/office/drawing/2014/main" id="{AE82F929-376E-1429-15DF-7C955009D41D}"/>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535410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257F8-B433-24CA-0AC7-A1FF912F272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2463915-43F4-DFF9-04FE-731CC8FB128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D1C4F99-69DE-56D8-1FE3-2E7D7F999DF1}"/>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9" name="Grafik 8">
            <a:extLst>
              <a:ext uri="{FF2B5EF4-FFF2-40B4-BE49-F238E27FC236}">
                <a16:creationId xmlns:a16="http://schemas.microsoft.com/office/drawing/2014/main" id="{3EEDFB4F-11B5-982B-31A8-B31BED64EC63}"/>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D9887B6E-93E1-62E0-1ED9-974FCED23E6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4E0C8B5F-7B1F-5D0E-BF51-6B2064E811D1}"/>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6" name="Ellipse 15">
            <a:extLst>
              <a:ext uri="{FF2B5EF4-FFF2-40B4-BE49-F238E27FC236}">
                <a16:creationId xmlns:a16="http://schemas.microsoft.com/office/drawing/2014/main" id="{7F75A49D-A649-E4FD-FC19-586DFE95A492}"/>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FBDE61AB-E5A6-34AB-0E2D-F4452207F5EC}"/>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59EEAADC-69C0-6CCE-FADA-DBE13A8F49A4}"/>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4302E4DB-8832-835F-37E0-1A742BFB7C5B}"/>
              </a:ext>
            </a:extLst>
          </p:cNvPr>
          <p:cNvSpPr/>
          <p:nvPr/>
        </p:nvSpPr>
        <p:spPr>
          <a:xfrm>
            <a:off x="4339090" y="4632578"/>
            <a:ext cx="229448" cy="257175"/>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722DCA7A-FDD8-AC84-5D40-0A70F8FF79E6}"/>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1" name="Grafik 20">
            <a:extLst>
              <a:ext uri="{FF2B5EF4-FFF2-40B4-BE49-F238E27FC236}">
                <a16:creationId xmlns:a16="http://schemas.microsoft.com/office/drawing/2014/main" id="{723E246F-174E-88BC-D2B2-3F6A59C92523}"/>
              </a:ext>
            </a:extLst>
          </p:cNvPr>
          <p:cNvPicPr>
            <a:picLocks noChangeAspect="1"/>
          </p:cNvPicPr>
          <p:nvPr/>
        </p:nvPicPr>
        <p:blipFill>
          <a:blip r:embed="rId3"/>
          <a:stretch>
            <a:fillRect/>
          </a:stretch>
        </p:blipFill>
        <p:spPr>
          <a:xfrm>
            <a:off x="7464255" y="2919140"/>
            <a:ext cx="1282929" cy="2744730"/>
          </a:xfrm>
          <a:prstGeom prst="rect">
            <a:avLst/>
          </a:prstGeom>
        </p:spPr>
      </p:pic>
      <p:sp>
        <p:nvSpPr>
          <p:cNvPr id="2" name="Textfeld 1">
            <a:hlinkClick r:id="" action="ppaction://hlinkshowjump?jump=lastslideviewed"/>
            <a:extLst>
              <a:ext uri="{FF2B5EF4-FFF2-40B4-BE49-F238E27FC236}">
                <a16:creationId xmlns:a16="http://schemas.microsoft.com/office/drawing/2014/main" id="{581E010E-6C62-1861-D7BD-B84CBBA7C7F7}"/>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0083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8548-E4DA-50FE-EFBB-323048705C2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311A25C-394C-E759-2457-95652F62311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CAEBD490-11BF-A645-8F16-F6DCE4D0C183}"/>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10" name="Grafik 9">
            <a:extLst>
              <a:ext uri="{FF2B5EF4-FFF2-40B4-BE49-F238E27FC236}">
                <a16:creationId xmlns:a16="http://schemas.microsoft.com/office/drawing/2014/main" id="{0F63D096-CF39-44AB-0ED7-F29C8A9CC851}"/>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EB2474F0-B0A6-EEC6-687E-2CDFA420CB09}"/>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0078CF63-4DB6-5354-BB7C-14752F577011}"/>
              </a:ext>
            </a:extLst>
          </p:cNvPr>
          <p:cNvSpPr/>
          <p:nvPr/>
        </p:nvSpPr>
        <p:spPr>
          <a:xfrm>
            <a:off x="4330470" y="3206200"/>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6" name="Ellipse 15">
            <a:extLst>
              <a:ext uri="{FF2B5EF4-FFF2-40B4-BE49-F238E27FC236}">
                <a16:creationId xmlns:a16="http://schemas.microsoft.com/office/drawing/2014/main" id="{7EEADF0C-15F8-6C5F-044F-00852E84B1A0}"/>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88C6DFDD-6EEF-2C0A-B86C-B674D964526F}"/>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677EDD5D-5A47-FF77-3FBE-B6B4DFDDFB36}"/>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5ACE6B1F-8EC0-68D5-B653-7F9B97C190BB}"/>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B920D690-65A9-FA8D-2438-33C8B26DDDF8}"/>
              </a:ext>
            </a:extLst>
          </p:cNvPr>
          <p:cNvSpPr/>
          <p:nvPr/>
        </p:nvSpPr>
        <p:spPr>
          <a:xfrm>
            <a:off x="4331895" y="4992436"/>
            <a:ext cx="229448" cy="257175"/>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21" name="Grafik 20">
            <a:extLst>
              <a:ext uri="{FF2B5EF4-FFF2-40B4-BE49-F238E27FC236}">
                <a16:creationId xmlns:a16="http://schemas.microsoft.com/office/drawing/2014/main" id="{AF26D929-10D7-D43E-756B-F3A75391CF30}"/>
              </a:ext>
            </a:extLst>
          </p:cNvPr>
          <p:cNvPicPr>
            <a:picLocks noChangeAspect="1"/>
          </p:cNvPicPr>
          <p:nvPr/>
        </p:nvPicPr>
        <p:blipFill>
          <a:blip r:embed="rId3"/>
          <a:stretch>
            <a:fillRect/>
          </a:stretch>
        </p:blipFill>
        <p:spPr>
          <a:xfrm>
            <a:off x="7464255" y="2919140"/>
            <a:ext cx="1282929" cy="2744730"/>
          </a:xfrm>
          <a:prstGeom prst="rect">
            <a:avLst/>
          </a:prstGeom>
        </p:spPr>
      </p:pic>
      <p:sp>
        <p:nvSpPr>
          <p:cNvPr id="2" name="Textfeld 1">
            <a:hlinkClick r:id="" action="ppaction://hlinkshowjump?jump=lastslideviewed"/>
            <a:extLst>
              <a:ext uri="{FF2B5EF4-FFF2-40B4-BE49-F238E27FC236}">
                <a16:creationId xmlns:a16="http://schemas.microsoft.com/office/drawing/2014/main" id="{5D13522E-58F1-0DE2-1C45-444429040FE6}"/>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560836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FC08-8433-BAD2-BAE0-0A3BB3A2AB3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AC66D6F-5EA9-F891-13AC-48C284EBFB9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473300A-4813-3D4B-4112-683F1B01DB46}"/>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11" name="Grafik 10">
            <a:extLst>
              <a:ext uri="{FF2B5EF4-FFF2-40B4-BE49-F238E27FC236}">
                <a16:creationId xmlns:a16="http://schemas.microsoft.com/office/drawing/2014/main" id="{AECC0375-D1BE-3053-4DCB-D947751C768C}"/>
              </a:ext>
            </a:extLst>
          </p:cNvPr>
          <p:cNvPicPr>
            <a:picLocks noChangeAspect="1"/>
          </p:cNvPicPr>
          <p:nvPr/>
        </p:nvPicPr>
        <p:blipFill>
          <a:blip r:embed="rId2"/>
          <a:stretch>
            <a:fillRect/>
          </a:stretch>
        </p:blipFill>
        <p:spPr>
          <a:xfrm>
            <a:off x="3743864" y="2919140"/>
            <a:ext cx="1380641" cy="2749223"/>
          </a:xfrm>
          <a:prstGeom prst="rect">
            <a:avLst/>
          </a:prstGeom>
        </p:spPr>
      </p:pic>
      <p:cxnSp>
        <p:nvCxnSpPr>
          <p:cNvPr id="12" name="Gerade Verbindung mit Pfeil 11">
            <a:extLst>
              <a:ext uri="{FF2B5EF4-FFF2-40B4-BE49-F238E27FC236}">
                <a16:creationId xmlns:a16="http://schemas.microsoft.com/office/drawing/2014/main" id="{37019084-389C-7D2D-4DF9-76EACFE6D63F}"/>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4" name="Ellipse 13">
            <a:extLst>
              <a:ext uri="{FF2B5EF4-FFF2-40B4-BE49-F238E27FC236}">
                <a16:creationId xmlns:a16="http://schemas.microsoft.com/office/drawing/2014/main" id="{C2EA33C4-CFD5-33FE-2A62-17A0339BFA24}"/>
              </a:ext>
            </a:extLst>
          </p:cNvPr>
          <p:cNvSpPr/>
          <p:nvPr/>
        </p:nvSpPr>
        <p:spPr>
          <a:xfrm>
            <a:off x="4330470" y="3206200"/>
            <a:ext cx="229448" cy="257175"/>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D5C0EA7F-88E7-235D-E812-B780B54054D0}"/>
              </a:ext>
            </a:extLst>
          </p:cNvPr>
          <p:cNvSpPr/>
          <p:nvPr/>
        </p:nvSpPr>
        <p:spPr>
          <a:xfrm>
            <a:off x="4339093" y="3554398"/>
            <a:ext cx="229447"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04308078-C55B-E9EA-4BBE-69BF2ED91159}"/>
              </a:ext>
            </a:extLst>
          </p:cNvPr>
          <p:cNvSpPr/>
          <p:nvPr/>
        </p:nvSpPr>
        <p:spPr>
          <a:xfrm>
            <a:off x="4339094" y="392241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4E240B13-4C9E-F823-4AEA-36D7017861C6}"/>
              </a:ext>
            </a:extLst>
          </p:cNvPr>
          <p:cNvSpPr/>
          <p:nvPr/>
        </p:nvSpPr>
        <p:spPr>
          <a:xfrm>
            <a:off x="4339092" y="4273185"/>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A9CD2F07-D788-F8BE-F798-605CB7E464F8}"/>
              </a:ext>
            </a:extLst>
          </p:cNvPr>
          <p:cNvSpPr/>
          <p:nvPr/>
        </p:nvSpPr>
        <p:spPr>
          <a:xfrm>
            <a:off x="4339090" y="4632578"/>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7C7CB1F8-E9AB-937E-95D2-E9A558BFFBF9}"/>
              </a:ext>
            </a:extLst>
          </p:cNvPr>
          <p:cNvSpPr/>
          <p:nvPr/>
        </p:nvSpPr>
        <p:spPr>
          <a:xfrm>
            <a:off x="4331895" y="4992436"/>
            <a:ext cx="229448" cy="25717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1" name="Grafik 20">
            <a:extLst>
              <a:ext uri="{FF2B5EF4-FFF2-40B4-BE49-F238E27FC236}">
                <a16:creationId xmlns:a16="http://schemas.microsoft.com/office/drawing/2014/main" id="{9786425A-9C3F-E24F-70B0-F6765E06C6B6}"/>
              </a:ext>
            </a:extLst>
          </p:cNvPr>
          <p:cNvPicPr>
            <a:picLocks noChangeAspect="1"/>
          </p:cNvPicPr>
          <p:nvPr/>
        </p:nvPicPr>
        <p:blipFill>
          <a:blip r:embed="rId3"/>
          <a:stretch>
            <a:fillRect/>
          </a:stretch>
        </p:blipFill>
        <p:spPr>
          <a:xfrm>
            <a:off x="7464255" y="2919140"/>
            <a:ext cx="1282929" cy="2744730"/>
          </a:xfrm>
          <a:prstGeom prst="rect">
            <a:avLst/>
          </a:prstGeom>
        </p:spPr>
      </p:pic>
    </p:spTree>
    <p:extLst>
      <p:ext uri="{BB962C8B-B14F-4D97-AF65-F5344CB8AC3E}">
        <p14:creationId xmlns:p14="http://schemas.microsoft.com/office/powerpoint/2010/main" val="2203243213"/>
      </p:ext>
    </p:extLst>
  </p:cSld>
  <p:clrMapOvr>
    <a:masterClrMapping/>
  </p:clrMapOvr>
  <mc:AlternateContent xmlns:mc="http://schemas.openxmlformats.org/markup-compatibility/2006" xmlns:p14="http://schemas.microsoft.com/office/powerpoint/2010/main">
    <mc:Choice Requires="p14">
      <p:transition spd="slow" p14:dur="2000" advClick="0" advTm="1500"/>
    </mc:Choice>
    <mc:Fallback xmlns="">
      <p:transition spd="slow" advClick="0" advTm="15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24D8-E817-3204-5E6E-2DC4B9B201A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DD1FD8B-9886-F57A-6561-4B55F88B14B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DDCC4EF5-6A33-AA7F-84EB-BBBF8405DFE2}"/>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2C79DC2E-CB21-EC2E-E517-E621AA360458}"/>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304F97B6-D95A-EBA3-9CA4-F073055FC101}"/>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006A6E9A-DFC7-07BB-9B25-9246FE1EA22E}"/>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D4D0F044-9B84-F929-8182-D8305DA99CC0}"/>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05F4F1ED-793C-DCC0-263A-ED61BE20DB4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Rechteck 23">
            <a:hlinkClick r:id="rId4" action="ppaction://hlinksldjump"/>
            <a:extLst>
              <a:ext uri="{FF2B5EF4-FFF2-40B4-BE49-F238E27FC236}">
                <a16:creationId xmlns:a16="http://schemas.microsoft.com/office/drawing/2014/main" id="{F30843D1-D529-737A-7D01-D735CF4E2CB2}"/>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25" name="Rechteck 24">
            <a:hlinkClick r:id="rId5" action="ppaction://hlinksldjump"/>
            <a:extLst>
              <a:ext uri="{FF2B5EF4-FFF2-40B4-BE49-F238E27FC236}">
                <a16:creationId xmlns:a16="http://schemas.microsoft.com/office/drawing/2014/main" id="{D716CDE4-1EDF-663A-A587-1D63B67CF405}"/>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26" name="Rechteck 25">
            <a:hlinkClick r:id="rId6" action="ppaction://hlinksldjump"/>
            <a:extLst>
              <a:ext uri="{FF2B5EF4-FFF2-40B4-BE49-F238E27FC236}">
                <a16:creationId xmlns:a16="http://schemas.microsoft.com/office/drawing/2014/main" id="{FA36F1C1-2187-F68A-38B2-62E2D9C95B01}"/>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27" name="Rechteck 26">
            <a:hlinkClick r:id="rId7" action="ppaction://hlinksldjump"/>
            <a:extLst>
              <a:ext uri="{FF2B5EF4-FFF2-40B4-BE49-F238E27FC236}">
                <a16:creationId xmlns:a16="http://schemas.microsoft.com/office/drawing/2014/main" id="{FB15455D-60AD-4D6E-E533-1CA971658B86}"/>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28" name="Rechteck 27">
            <a:hlinkClick r:id="rId8" action="ppaction://hlinksldjump"/>
            <a:extLst>
              <a:ext uri="{FF2B5EF4-FFF2-40B4-BE49-F238E27FC236}">
                <a16:creationId xmlns:a16="http://schemas.microsoft.com/office/drawing/2014/main" id="{BC32665E-83F9-3F3D-00E5-1CAD1A38822E}"/>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9" name="Rechteck 28">
            <a:hlinkClick r:id="rId9" action="ppaction://hlinksldjump"/>
            <a:extLst>
              <a:ext uri="{FF2B5EF4-FFF2-40B4-BE49-F238E27FC236}">
                <a16:creationId xmlns:a16="http://schemas.microsoft.com/office/drawing/2014/main" id="{A887F420-DC55-66EE-A886-86A982097F4E}"/>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2" name="Rechteck 1">
            <a:hlinkClick r:id="rId10" action="ppaction://hlinksldjump"/>
            <a:extLst>
              <a:ext uri="{FF2B5EF4-FFF2-40B4-BE49-F238E27FC236}">
                <a16:creationId xmlns:a16="http://schemas.microsoft.com/office/drawing/2014/main" id="{45887C11-1741-0FB6-31D4-6212F6428A56}"/>
              </a:ext>
            </a:extLst>
          </p:cNvPr>
          <p:cNvSpPr/>
          <p:nvPr/>
        </p:nvSpPr>
        <p:spPr>
          <a:xfrm>
            <a:off x="886372" y="2513550"/>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 1</a:t>
            </a:r>
          </a:p>
        </p:txBody>
      </p:sp>
      <p:sp>
        <p:nvSpPr>
          <p:cNvPr id="6" name="Rechteck 5">
            <a:hlinkClick r:id="rId11" action="ppaction://hlinksldjump"/>
            <a:extLst>
              <a:ext uri="{FF2B5EF4-FFF2-40B4-BE49-F238E27FC236}">
                <a16:creationId xmlns:a16="http://schemas.microsoft.com/office/drawing/2014/main" id="{9CF8A831-1EC3-4741-E8C2-C47BFE049518}"/>
              </a:ext>
            </a:extLst>
          </p:cNvPr>
          <p:cNvSpPr/>
          <p:nvPr/>
        </p:nvSpPr>
        <p:spPr>
          <a:xfrm>
            <a:off x="886372" y="3702795"/>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 2</a:t>
            </a:r>
          </a:p>
        </p:txBody>
      </p:sp>
    </p:spTree>
    <p:extLst>
      <p:ext uri="{BB962C8B-B14F-4D97-AF65-F5344CB8AC3E}">
        <p14:creationId xmlns:p14="http://schemas.microsoft.com/office/powerpoint/2010/main" val="916589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000"/>
                                        <p:tgtEl>
                                          <p:spTgt spid="2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4" grpId="0" animBg="1"/>
      <p:bldP spid="25" grpId="0" animBg="1"/>
      <p:bldP spid="26" grpId="0" animBg="1"/>
      <p:bldP spid="27" grpId="0" animBg="1"/>
      <p:bldP spid="28" grpId="0" animBg="1"/>
      <p:bldP spid="29"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1B8E9-6DB2-4237-8DE7-770DB723E03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FDF2805-EF0D-41B7-FA34-D2A12B3C282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89EFD1EC-92E4-8575-679F-B43E4292C873}"/>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9DB02E50-1061-0255-62C7-F9C63B09B690}"/>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4338C31A-3D48-B783-5C1C-F9377FE55B5D}"/>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30BBEA7D-24DC-F416-CE0C-D7CC412F7124}"/>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53538247-7540-822A-BD17-09FB58163FC8}"/>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A4D45671-2001-99C4-9D7E-FBF90C80D779}"/>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CB9D9F1D-BB9F-93DF-B525-B91AC24985EA}"/>
              </a:ext>
            </a:extLst>
          </p:cNvPr>
          <p:cNvSpPr/>
          <p:nvPr/>
        </p:nvSpPr>
        <p:spPr>
          <a:xfrm>
            <a:off x="9096278" y="2289662"/>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A739A0D7-74B0-5342-C513-A700CB02EAB1}"/>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0E737852-E25F-E85B-F7EE-469384FE1858}"/>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F3B4D419-827C-1EC3-3A8B-987A51731D53}"/>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1AF081FD-0393-706E-62F6-DD1C6D9C03AF}"/>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F0ED5218-EB11-620C-F466-70C541597B1A}"/>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47161730-394C-5EDD-E2B1-78076CBAC810}"/>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959475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998E4-6CB9-EDCF-3CCF-CC9243F5B616}"/>
            </a:ext>
          </a:extLst>
        </p:cNvPr>
        <p:cNvGrpSpPr/>
        <p:nvPr/>
      </p:nvGrpSpPr>
      <p:grpSpPr>
        <a:xfrm>
          <a:off x="0" y="0"/>
          <a:ext cx="0" cy="0"/>
          <a:chOff x="0" y="0"/>
          <a:chExt cx="0" cy="0"/>
        </a:xfrm>
      </p:grpSpPr>
      <p:sp>
        <p:nvSpPr>
          <p:cNvPr id="34" name="Rechteck 33">
            <a:extLst>
              <a:ext uri="{FF2B5EF4-FFF2-40B4-BE49-F238E27FC236}">
                <a16:creationId xmlns:a16="http://schemas.microsoft.com/office/drawing/2014/main" id="{F5CF23B0-3E04-6E21-77A2-608AC3C4495C}"/>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4369BB4D-E53E-8077-37B0-4AA790F446E6}"/>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5973299-D294-7F3C-7E8E-70F282F87513}"/>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18" name="Textfeld 17">
            <a:extLst>
              <a:ext uri="{FF2B5EF4-FFF2-40B4-BE49-F238E27FC236}">
                <a16:creationId xmlns:a16="http://schemas.microsoft.com/office/drawing/2014/main" id="{8D6BCE71-3C6E-B189-96CB-AE550A0C5A5C}"/>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35" name="Rechteck 34">
            <a:extLst>
              <a:ext uri="{FF2B5EF4-FFF2-40B4-BE49-F238E27FC236}">
                <a16:creationId xmlns:a16="http://schemas.microsoft.com/office/drawing/2014/main" id="{6AB313EF-6CCA-0738-9D77-43678AB6D3EE}"/>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247B6858-5713-503A-27C5-465D8D6223F9}"/>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9" name="Textfeld 18">
            <a:extLst>
              <a:ext uri="{FF2B5EF4-FFF2-40B4-BE49-F238E27FC236}">
                <a16:creationId xmlns:a16="http://schemas.microsoft.com/office/drawing/2014/main" id="{92D31A21-4829-63F0-F008-7790F163C3E0}"/>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1" name="Gruppieren 10">
            <a:extLst>
              <a:ext uri="{FF2B5EF4-FFF2-40B4-BE49-F238E27FC236}">
                <a16:creationId xmlns:a16="http://schemas.microsoft.com/office/drawing/2014/main" id="{027DEB03-3992-37DB-C054-B0B7674B8C9D}"/>
              </a:ext>
            </a:extLst>
          </p:cNvPr>
          <p:cNvGrpSpPr/>
          <p:nvPr/>
        </p:nvGrpSpPr>
        <p:grpSpPr>
          <a:xfrm>
            <a:off x="7078661" y="1219200"/>
            <a:ext cx="3790950" cy="3838575"/>
            <a:chOff x="7078661" y="1219200"/>
            <a:chExt cx="3790950" cy="3838575"/>
          </a:xfrm>
        </p:grpSpPr>
        <p:cxnSp>
          <p:nvCxnSpPr>
            <p:cNvPr id="13" name="Gerade Verbindung mit Pfeil 12">
              <a:extLst>
                <a:ext uri="{FF2B5EF4-FFF2-40B4-BE49-F238E27FC236}">
                  <a16:creationId xmlns:a16="http://schemas.microsoft.com/office/drawing/2014/main" id="{556203C4-308E-8846-2B46-58D1B6FF5DEC}"/>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F0ADA705-88ED-F28D-4C6F-200A9613F61D}"/>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4" name="Textfeld 3">
            <a:extLst>
              <a:ext uri="{FF2B5EF4-FFF2-40B4-BE49-F238E27FC236}">
                <a16:creationId xmlns:a16="http://schemas.microsoft.com/office/drawing/2014/main" id="{D7D2D44F-69E9-A3FC-C461-364EB1C93C86}"/>
              </a:ext>
            </a:extLst>
          </p:cNvPr>
          <p:cNvSpPr txBox="1"/>
          <p:nvPr/>
        </p:nvSpPr>
        <p:spPr>
          <a:xfrm>
            <a:off x="940279" y="485193"/>
            <a:ext cx="3774625" cy="1348812"/>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MnO</a:t>
            </a:r>
            <a:r>
              <a:rPr lang="de-DE" sz="2800" baseline="-25000"/>
              <a:t>4</a:t>
            </a:r>
            <a:r>
              <a:rPr lang="de-DE" sz="2800" baseline="30000"/>
              <a:t>2- </a:t>
            </a:r>
            <a:r>
              <a:rPr lang="de-DE" sz="2800"/>
              <a:t>?</a:t>
            </a:r>
            <a:endParaRPr lang="de-DE" sz="2800" baseline="30000"/>
          </a:p>
        </p:txBody>
      </p:sp>
      <p:sp>
        <p:nvSpPr>
          <p:cNvPr id="15" name="Textfeld 14">
            <a:extLst>
              <a:ext uri="{FF2B5EF4-FFF2-40B4-BE49-F238E27FC236}">
                <a16:creationId xmlns:a16="http://schemas.microsoft.com/office/drawing/2014/main" id="{6126E565-8DFD-1017-F86A-6EA5EF582D5B}"/>
              </a:ext>
            </a:extLst>
          </p:cNvPr>
          <p:cNvSpPr txBox="1"/>
          <p:nvPr/>
        </p:nvSpPr>
        <p:spPr>
          <a:xfrm>
            <a:off x="3018087" y="3892978"/>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6" name="Textfeld 15">
            <a:extLst>
              <a:ext uri="{FF2B5EF4-FFF2-40B4-BE49-F238E27FC236}">
                <a16:creationId xmlns:a16="http://schemas.microsoft.com/office/drawing/2014/main" id="{7E7C07AA-A8F2-1F20-1A7C-65B52CB706E2}"/>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22" name="Textfeld 21">
            <a:extLst>
              <a:ext uri="{FF2B5EF4-FFF2-40B4-BE49-F238E27FC236}">
                <a16:creationId xmlns:a16="http://schemas.microsoft.com/office/drawing/2014/main" id="{A63E8D57-266E-4738-186A-2D621DBE98B7}"/>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23" name="Textfeld 22">
            <a:extLst>
              <a:ext uri="{FF2B5EF4-FFF2-40B4-BE49-F238E27FC236}">
                <a16:creationId xmlns:a16="http://schemas.microsoft.com/office/drawing/2014/main" id="{CBD317BA-0C81-0746-CE9E-446547D05EC8}"/>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09A92691-F1C4-E124-C175-586EE66FEDB6}"/>
              </a:ext>
            </a:extLst>
          </p:cNvPr>
          <p:cNvSpPr txBox="1"/>
          <p:nvPr/>
        </p:nvSpPr>
        <p:spPr>
          <a:xfrm>
            <a:off x="924966" y="5409187"/>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3" name="Textfeld 2">
            <a:hlinkClick r:id="rId3" action="ppaction://hlinksldjump"/>
            <a:extLst>
              <a:ext uri="{FF2B5EF4-FFF2-40B4-BE49-F238E27FC236}">
                <a16:creationId xmlns:a16="http://schemas.microsoft.com/office/drawing/2014/main" id="{3A38BB7D-625E-5AE3-3DBA-72632101F2E7}"/>
              </a:ext>
            </a:extLst>
          </p:cNvPr>
          <p:cNvSpPr txBox="1"/>
          <p:nvPr/>
        </p:nvSpPr>
        <p:spPr>
          <a:xfrm>
            <a:off x="924966" y="6056402"/>
            <a:ext cx="877310" cy="36933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a:t>Zurück</a:t>
            </a:r>
          </a:p>
        </p:txBody>
      </p:sp>
      <p:sp>
        <p:nvSpPr>
          <p:cNvPr id="5" name="Textfeld 4">
            <a:extLst>
              <a:ext uri="{FF2B5EF4-FFF2-40B4-BE49-F238E27FC236}">
                <a16:creationId xmlns:a16="http://schemas.microsoft.com/office/drawing/2014/main" id="{ECA2C7E6-DF72-F491-8CCD-24031D23C949}"/>
              </a:ext>
            </a:extLst>
          </p:cNvPr>
          <p:cNvSpPr txBox="1"/>
          <p:nvPr/>
        </p:nvSpPr>
        <p:spPr>
          <a:xfrm>
            <a:off x="6818437" y="4954027"/>
            <a:ext cx="308098" cy="369332"/>
          </a:xfrm>
          <a:prstGeom prst="rect">
            <a:avLst/>
          </a:prstGeom>
          <a:noFill/>
        </p:spPr>
        <p:txBody>
          <a:bodyPr wrap="none" rtlCol="0">
            <a:spAutoFit/>
          </a:bodyPr>
          <a:lstStyle/>
          <a:p>
            <a:r>
              <a:rPr lang="de-DE"/>
              <a:t>0</a:t>
            </a:r>
          </a:p>
        </p:txBody>
      </p:sp>
    </p:spTree>
    <p:extLst>
      <p:ext uri="{BB962C8B-B14F-4D97-AF65-F5344CB8AC3E}">
        <p14:creationId xmlns:p14="http://schemas.microsoft.com/office/powerpoint/2010/main" val="958543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4687-CACA-662A-79EE-706E8D932F6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1C1C502-C2CC-5E9E-517D-50000A80514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1014BA34-E008-7C38-A48F-E6F3ED69CFCC}"/>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570764B2-DDD4-6C50-C23A-24C4B529EA36}"/>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B373D34-EB4A-3BA0-24C8-1EA25CE1AD0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BAFB86B1-2DB9-7E2A-32BC-120B09A3F261}"/>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5B7A6F09-8DB5-BEFE-AA08-6E808892E640}"/>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E9FF7FC1-C146-7B4E-96F0-25423AE2818F}"/>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3EFF8AF9-2D83-DCFC-FF84-1AA32869FEC1}"/>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DD192D67-AE9D-BFE2-1D35-54516130EB38}"/>
              </a:ext>
            </a:extLst>
          </p:cNvPr>
          <p:cNvSpPr/>
          <p:nvPr/>
        </p:nvSpPr>
        <p:spPr>
          <a:xfrm>
            <a:off x="10122647" y="2289662"/>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22B41E30-40EB-0212-24DB-39AB92CA1416}"/>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D5443FE9-E885-A4D7-24A4-3BBF3D91BB0C}"/>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937535F1-DCC3-20E3-8320-F853AD37186F}"/>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34F43911-F57F-EF10-CAFE-922DD41ABBB2}"/>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A0DB01F9-35B4-AA30-E3D7-E86A57AA9011}"/>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29241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3BCF0-C65E-7C81-D1F6-3086B7EBB27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33AABDF-0E10-B8FE-5454-D0F08E96724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98D8FB15-EDA8-28EF-A14A-278F32254427}"/>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642A4EE5-604D-4F47-E611-50BF3D1AED0F}"/>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A0B45FED-E100-CC6A-E8E3-DE5E4147E798}"/>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F5E6A525-D7AC-F276-55B2-86615BCB3BB9}"/>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564198F8-A302-CCC7-5C8B-8B01FBBB3D6C}"/>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3088D743-6FE5-0886-B694-82C33E0293E6}"/>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A04DB5F2-CA8B-46E2-B229-0C77D563E530}"/>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FBE25392-D253-6539-6177-769AE960D514}"/>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9D11ACE8-BA88-040E-1E0F-31E9C28391BE}"/>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1B175796-A504-E035-9B2F-955521B697BA}"/>
              </a:ext>
            </a:extLst>
          </p:cNvPr>
          <p:cNvSpPr/>
          <p:nvPr/>
        </p:nvSpPr>
        <p:spPr>
          <a:xfrm>
            <a:off x="10122647" y="3215640"/>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AD84E2DF-DFB8-980B-6E52-1DBBB957E444}"/>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A4156333-BFC5-C58E-9B77-C4CF0C26F115}"/>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76BDFB65-9B6A-B744-B543-3A1305663BE3}"/>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6269176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19FA7-ECB4-2781-5681-29210FE02A5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3DE56189-182C-0F1D-CA6F-FDA107E859D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91BC8922-82DE-5166-063D-BBCFC4DAB9EA}"/>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9798AB19-43A8-CDA0-FB3A-4E95B2A3EA02}"/>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F3BFC431-5D4B-8178-4CD5-056A83EF45A0}"/>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F562059F-51E5-61EE-5A71-15E2650C6667}"/>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ABE0CE35-22DF-9192-50F9-4A30D51AD342}"/>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09B09D49-6D3C-3F56-7A9D-FF2304ACA14C}"/>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DB8F7F68-6EB5-5018-02BB-53EFFD1BD841}"/>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DD9AC2F7-212D-E2CD-46A4-26B2DCDC2B5F}"/>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F287CCF4-404B-7711-1FF4-655BA89F49F0}"/>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5450BBDD-9402-BD33-6FC1-62F93C294451}"/>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423CEE39-B5CB-4C6E-91EF-6F506978851E}"/>
              </a:ext>
            </a:extLst>
          </p:cNvPr>
          <p:cNvSpPr/>
          <p:nvPr/>
        </p:nvSpPr>
        <p:spPr>
          <a:xfrm>
            <a:off x="9096278" y="4138148"/>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93E5C65B-5461-5C28-31B2-885EC63EFC4F}"/>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28335CA9-29D0-38B6-82F5-1B354833130D}"/>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6968177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0E9B-8470-2D46-3F46-D4E70C63A38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0E806D4-02E4-4119-5193-E28F18EF416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D7AFBC3E-713D-DF5E-E412-F534C0FC7CA7}"/>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838E9E64-9B93-60B2-6D0F-1BF7CD5B3538}"/>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50423124-A7A3-8471-9D5A-DBEB1245445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EE733CA2-72A9-9DE0-F6AF-3E931E990FC8}"/>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D9EE7498-ACA1-6209-C77E-AED749714005}"/>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C1E3D28B-7638-1AA0-299D-A29A424F972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624522C2-134B-78CC-DF20-869D49F0AC63}"/>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1E575721-FB31-B844-035B-8E0E12EA9577}"/>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788A18EE-E495-2F1B-8338-DEB47B3F7694}"/>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6C5745ED-EE9E-D266-2875-0FB4274937C0}"/>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50367FD5-93AE-26DB-32F0-3AB06E5D4351}"/>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2810F3DE-CC31-B559-CF12-3E89417474C3}"/>
              </a:ext>
            </a:extLst>
          </p:cNvPr>
          <p:cNvSpPr/>
          <p:nvPr/>
        </p:nvSpPr>
        <p:spPr>
          <a:xfrm>
            <a:off x="10122647" y="4138148"/>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C7524CF4-C495-4A3D-CAB6-4C63F2960E59}"/>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4515767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80E33-844D-2B7A-DBB1-39EA6C0B8AC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D4A6EA4-FAB8-675B-CC63-C9C507B2EC1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9F151323-564B-0C77-088D-4E341073DA7C}"/>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8AFE6475-868E-5C81-34B8-CA8A547F71C3}"/>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E9E12B6D-42EF-0F86-42E6-A934ADEE3DA7}"/>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969191C5-7BBC-569D-CE5B-D9CFD26FB133}"/>
              </a:ext>
            </a:extLst>
          </p:cNvPr>
          <p:cNvSpPr txBox="1"/>
          <p:nvPr/>
        </p:nvSpPr>
        <p:spPr>
          <a:xfrm>
            <a:off x="906794" y="1675293"/>
            <a:ext cx="8237205" cy="461665"/>
          </a:xfrm>
          <a:prstGeom prst="rect">
            <a:avLst/>
          </a:prstGeom>
          <a:noFill/>
        </p:spPr>
        <p:txBody>
          <a:bodyPr wrap="square">
            <a:spAutoFit/>
          </a:bodyPr>
          <a:lstStyle/>
          <a:p>
            <a:r>
              <a:rPr lang="de-DE" sz="2400"/>
              <a:t>Welche Oxidationszahl hat das C-Atom im Produkt?</a:t>
            </a:r>
          </a:p>
        </p:txBody>
      </p:sp>
      <p:sp>
        <p:nvSpPr>
          <p:cNvPr id="11" name="Textfeld 10">
            <a:extLst>
              <a:ext uri="{FF2B5EF4-FFF2-40B4-BE49-F238E27FC236}">
                <a16:creationId xmlns:a16="http://schemas.microsoft.com/office/drawing/2014/main" id="{420A8DC6-3A24-3CCE-00F6-334DCDAE5C45}"/>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E19F3715-F65B-812B-5EB4-2B796A28AE10}"/>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F75364F3-2D72-E30C-D54F-2F326C34F92F}"/>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33CED45C-DA64-8822-2779-649E72109819}"/>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4174D046-09A0-841F-A9B7-0DF04DD54AEC}"/>
              </a:ext>
            </a:extLst>
          </p:cNvPr>
          <p:cNvSpPr/>
          <p:nvPr/>
        </p:nvSpPr>
        <p:spPr>
          <a:xfrm>
            <a:off x="9096278" y="3215640"/>
            <a:ext cx="596362" cy="62947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1CAEB973-8F48-F9E2-0A8E-050C720CA444}"/>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25C69412-EA3D-9768-A6D6-B964470DE34B}"/>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8C8E40E1-738E-B9C1-509D-02D3A5E80088}"/>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2" name="Textfeld 1">
            <a:extLst>
              <a:ext uri="{FF2B5EF4-FFF2-40B4-BE49-F238E27FC236}">
                <a16:creationId xmlns:a16="http://schemas.microsoft.com/office/drawing/2014/main" id="{290984D1-86FB-A56D-0276-86C23712C352}"/>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Tree>
    <p:extLst>
      <p:ext uri="{BB962C8B-B14F-4D97-AF65-F5344CB8AC3E}">
        <p14:creationId xmlns:p14="http://schemas.microsoft.com/office/powerpoint/2010/main" val="91795926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5B7A3-E893-E970-C86E-FFC90520F11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AE42480-9398-4D9F-AD38-B952D7455E2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35616405-1D95-72C7-DDF9-52C6E9379FAC}"/>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773A223D-0595-15F9-3CA1-BF63F3820FC3}"/>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7CA69648-048F-455C-B366-7F28E39EC8E0}"/>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1B0BABA3-09CA-CCEF-8D80-6B5A65CB2ABE}"/>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Oxidation benötigt?</a:t>
            </a:r>
          </a:p>
        </p:txBody>
      </p:sp>
      <p:sp>
        <p:nvSpPr>
          <p:cNvPr id="11" name="Textfeld 10">
            <a:extLst>
              <a:ext uri="{FF2B5EF4-FFF2-40B4-BE49-F238E27FC236}">
                <a16:creationId xmlns:a16="http://schemas.microsoft.com/office/drawing/2014/main" id="{6992D6B0-4FA3-D28E-7C66-DAC4D869030D}"/>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2C7B1084-9A79-FB82-4A47-343D24E46070}"/>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hlinkClick r:id="rId4" action="ppaction://hlinksldjump"/>
            <a:extLst>
              <a:ext uri="{FF2B5EF4-FFF2-40B4-BE49-F238E27FC236}">
                <a16:creationId xmlns:a16="http://schemas.microsoft.com/office/drawing/2014/main" id="{E8D32547-7B3B-B8FC-6A00-40A9C9EEE04C}"/>
              </a:ext>
            </a:extLst>
          </p:cNvPr>
          <p:cNvSpPr txBox="1"/>
          <p:nvPr/>
        </p:nvSpPr>
        <p:spPr>
          <a:xfrm>
            <a:off x="1242204" y="2645039"/>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hlinkClick r:id="rId5" action="ppaction://hlinksldjump"/>
            <a:extLst>
              <a:ext uri="{FF2B5EF4-FFF2-40B4-BE49-F238E27FC236}">
                <a16:creationId xmlns:a16="http://schemas.microsoft.com/office/drawing/2014/main" id="{F60D9844-6F14-BDA7-C0FE-284CD2BB00F3}"/>
              </a:ext>
            </a:extLst>
          </p:cNvPr>
          <p:cNvSpPr txBox="1"/>
          <p:nvPr/>
        </p:nvSpPr>
        <p:spPr>
          <a:xfrm>
            <a:off x="1242204" y="3526624"/>
            <a:ext cx="59824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39124EDC-3F1B-B697-6328-CDD9DEC86EEC}"/>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Tree>
    <p:extLst>
      <p:ext uri="{BB962C8B-B14F-4D97-AF65-F5344CB8AC3E}">
        <p14:creationId xmlns:p14="http://schemas.microsoft.com/office/powerpoint/2010/main" val="3864066679"/>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D1BAD-9091-7BE1-1C21-95043116658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AD8DC98-4137-EFDB-3D03-EB484AB38D0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F7320AD4-7F84-863F-6698-1025E4580CB1}"/>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0512F413-8A95-7962-521D-2618BAF3061A}"/>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51ED51D6-3621-8AD0-0C07-112BBB6AEBD5}"/>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95654728-858B-A7AD-6490-ACF5C5128296}"/>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Oxidation benötigt?</a:t>
            </a:r>
          </a:p>
        </p:txBody>
      </p:sp>
      <p:sp>
        <p:nvSpPr>
          <p:cNvPr id="11" name="Textfeld 10">
            <a:extLst>
              <a:ext uri="{FF2B5EF4-FFF2-40B4-BE49-F238E27FC236}">
                <a16:creationId xmlns:a16="http://schemas.microsoft.com/office/drawing/2014/main" id="{92D3B161-1B47-F7F8-7A95-DC0F168EFE4F}"/>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426CCF0E-CEBD-3B26-0A89-83C95046ACAB}"/>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F0825C1C-815F-9EEB-9B05-6EA21B580F4D}"/>
              </a:ext>
            </a:extLst>
          </p:cNvPr>
          <p:cNvSpPr txBox="1"/>
          <p:nvPr/>
        </p:nvSpPr>
        <p:spPr>
          <a:xfrm>
            <a:off x="1242204" y="2645039"/>
            <a:ext cx="598241"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AA746FF0-2DE6-113E-A6F8-E773AAC89EB0}"/>
              </a:ext>
            </a:extLst>
          </p:cNvPr>
          <p:cNvSpPr txBox="1"/>
          <p:nvPr/>
        </p:nvSpPr>
        <p:spPr>
          <a:xfrm>
            <a:off x="1242204" y="3526624"/>
            <a:ext cx="59824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C23BB78E-E71A-4560-0C92-715999671123}"/>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8" name="Textfeld 7">
            <a:hlinkClick r:id="" action="ppaction://hlinkshowjump?jump=lastslideviewed"/>
            <a:extLst>
              <a:ext uri="{FF2B5EF4-FFF2-40B4-BE49-F238E27FC236}">
                <a16:creationId xmlns:a16="http://schemas.microsoft.com/office/drawing/2014/main" id="{D211B595-839F-0230-C616-B7F43927B323}"/>
              </a:ext>
            </a:extLst>
          </p:cNvPr>
          <p:cNvSpPr txBox="1"/>
          <p:nvPr/>
        </p:nvSpPr>
        <p:spPr>
          <a:xfrm>
            <a:off x="9733959"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4344435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10AAC-EA2F-192D-032D-899C49FD0CC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119DE48-F578-404B-F97D-01A0E029ACC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67ACBDE2-4778-C820-F819-D641557D0EC6}"/>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CB6875A8-0608-6ADD-CB4D-F68D6C34D1C5}"/>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46628F19-C772-6F99-BDA5-F6230B6FF38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3D65E16B-C6A4-72AD-EF3F-AB2AB36B6292}"/>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Oxidation benötigt?</a:t>
            </a:r>
          </a:p>
        </p:txBody>
      </p:sp>
      <p:sp>
        <p:nvSpPr>
          <p:cNvPr id="11" name="Textfeld 10">
            <a:extLst>
              <a:ext uri="{FF2B5EF4-FFF2-40B4-BE49-F238E27FC236}">
                <a16:creationId xmlns:a16="http://schemas.microsoft.com/office/drawing/2014/main" id="{40E5CC42-4A0E-0F93-983E-58AC98121146}"/>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9BB3A10C-806B-104C-E9A0-132EB6F004BC}"/>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88B796BC-29D9-12E7-0DF4-AF9644EFB939}"/>
              </a:ext>
            </a:extLst>
          </p:cNvPr>
          <p:cNvSpPr txBox="1"/>
          <p:nvPr/>
        </p:nvSpPr>
        <p:spPr>
          <a:xfrm>
            <a:off x="1242204" y="2645039"/>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EC4BCDE5-C3AD-344F-05BA-0738A0F9BA73}"/>
              </a:ext>
            </a:extLst>
          </p:cNvPr>
          <p:cNvSpPr txBox="1"/>
          <p:nvPr/>
        </p:nvSpPr>
        <p:spPr>
          <a:xfrm>
            <a:off x="1242204" y="3526624"/>
            <a:ext cx="598241"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73D2BE62-3D58-CCF4-C2AE-DD81ED41F20C}"/>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Tree>
    <p:extLst>
      <p:ext uri="{BB962C8B-B14F-4D97-AF65-F5344CB8AC3E}">
        <p14:creationId xmlns:p14="http://schemas.microsoft.com/office/powerpoint/2010/main" val="3824578824"/>
      </p:ext>
    </p:extLst>
  </p:cSld>
  <p:clrMapOvr>
    <a:masterClrMapping/>
  </p:clrMapOvr>
  <mc:AlternateContent xmlns:mc="http://schemas.openxmlformats.org/markup-compatibility/2006" xmlns:p14="http://schemas.microsoft.com/office/powerpoint/2010/main">
    <mc:Choice Requires="p14">
      <p:transition p14:dur="0" advClick="0" advTm="1500"/>
    </mc:Choice>
    <mc:Fallback xmlns="">
      <p:transition advClick="0" advTm="1500"/>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A4C29-DA50-3946-49E5-C353B970B7E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438CA09-8CF0-8736-BB90-7A492D08CCB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F823C4CD-1A94-8DAB-EE48-E98CD5313E73}"/>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3F6C0AF1-D1F2-ED25-D829-4E83A1C632E0}"/>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62859EDE-E0EA-5B4A-8F17-789521DF39FE}"/>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C33F41D6-8809-DA38-F81E-A52E61762500}"/>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11" name="Textfeld 10">
            <a:extLst>
              <a:ext uri="{FF2B5EF4-FFF2-40B4-BE49-F238E27FC236}">
                <a16:creationId xmlns:a16="http://schemas.microsoft.com/office/drawing/2014/main" id="{04554C9D-7510-AA53-3097-34B3C0F08503}"/>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1829544B-5E40-751D-789C-0C14E2242278}"/>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725088EB-1653-095D-459B-0D8587D81606}"/>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8961F328-DEAB-BD7C-0C71-3050381BFB73}"/>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BFBDD365-2E6B-D5A9-6BCF-A1A62BBBAE77}"/>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6841CAD9-B835-ADB0-E6BD-C9404EF4EAD5}"/>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A1975CD2-C5AD-EC11-3E0F-DBC87862F6EE}"/>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0" name="Textfeld 9">
            <a:hlinkClick r:id="rId4" action="ppaction://hlinksldjump"/>
            <a:extLst>
              <a:ext uri="{FF2B5EF4-FFF2-40B4-BE49-F238E27FC236}">
                <a16:creationId xmlns:a16="http://schemas.microsoft.com/office/drawing/2014/main" id="{FAF98D7B-6FAB-4961-095D-264DF556EC07}"/>
              </a:ext>
            </a:extLst>
          </p:cNvPr>
          <p:cNvSpPr txBox="1"/>
          <p:nvPr/>
        </p:nvSpPr>
        <p:spPr>
          <a:xfrm>
            <a:off x="2359323"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hlinkClick r:id="rId5" action="ppaction://hlinksldjump"/>
            <a:extLst>
              <a:ext uri="{FF2B5EF4-FFF2-40B4-BE49-F238E27FC236}">
                <a16:creationId xmlns:a16="http://schemas.microsoft.com/office/drawing/2014/main" id="{D2D08A97-DD3D-BEC7-7B06-05861AC51348}"/>
              </a:ext>
            </a:extLst>
          </p:cNvPr>
          <p:cNvSpPr txBox="1"/>
          <p:nvPr/>
        </p:nvSpPr>
        <p:spPr>
          <a:xfrm>
            <a:off x="2353291"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6" name="Textfeld 15">
            <a:hlinkClick r:id="rId6" action="ppaction://hlinksldjump"/>
            <a:extLst>
              <a:ext uri="{FF2B5EF4-FFF2-40B4-BE49-F238E27FC236}">
                <a16:creationId xmlns:a16="http://schemas.microsoft.com/office/drawing/2014/main" id="{F421AD35-881C-4966-4971-89A70F59C017}"/>
              </a:ext>
            </a:extLst>
          </p:cNvPr>
          <p:cNvSpPr txBox="1"/>
          <p:nvPr/>
        </p:nvSpPr>
        <p:spPr>
          <a:xfrm>
            <a:off x="2359323"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7" name="Rechteck 16">
            <a:hlinkClick r:id="rId7" action="ppaction://hlinksldjump"/>
            <a:extLst>
              <a:ext uri="{FF2B5EF4-FFF2-40B4-BE49-F238E27FC236}">
                <a16:creationId xmlns:a16="http://schemas.microsoft.com/office/drawing/2014/main" id="{7FE524AC-42A1-1BAA-8CB4-606AD524398F}"/>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848979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6"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D29E-EE75-E962-760C-61AF9A18CA7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4211B1D-31A3-363E-AA7B-223A3F86746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7D443E3B-88F6-54D8-226C-6CBE24C0B4DE}"/>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303916BB-79B7-6763-12F7-9FA91D65E3DA}"/>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8E03EE84-3572-B6EC-639F-9D27104BCDD9}"/>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2588F8CF-EF5E-5E98-097A-1C80F630309B}"/>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E861ED93-F5AE-9FF7-0343-4E3079FAF131}"/>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74AF07D1-B610-404C-2755-A4085F646DBA}"/>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328B1965-E3CD-CB8C-8131-6D7ED4FC9FAD}"/>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40F78FEF-2FF6-E5A7-1E59-8DAE9E004E0A}"/>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0E3C8F8B-A4B8-B8A5-9BB2-933BA91C2F12}"/>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5D988609-9201-B445-F6FD-8E7926ABAA03}"/>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0" name="Textfeld 9">
            <a:extLst>
              <a:ext uri="{FF2B5EF4-FFF2-40B4-BE49-F238E27FC236}">
                <a16:creationId xmlns:a16="http://schemas.microsoft.com/office/drawing/2014/main" id="{33D7C11B-0DC6-D48B-F1CF-9EAA4DD01C13}"/>
              </a:ext>
            </a:extLst>
          </p:cNvPr>
          <p:cNvSpPr txBox="1"/>
          <p:nvPr/>
        </p:nvSpPr>
        <p:spPr>
          <a:xfrm>
            <a:off x="2359323" y="3301300"/>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A23839BE-5465-6642-8DF4-E316A816A891}"/>
              </a:ext>
            </a:extLst>
          </p:cNvPr>
          <p:cNvSpPr txBox="1"/>
          <p:nvPr/>
        </p:nvSpPr>
        <p:spPr>
          <a:xfrm>
            <a:off x="2353291"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6" name="Textfeld 15">
            <a:extLst>
              <a:ext uri="{FF2B5EF4-FFF2-40B4-BE49-F238E27FC236}">
                <a16:creationId xmlns:a16="http://schemas.microsoft.com/office/drawing/2014/main" id="{3202E5A0-21DD-86ED-E658-7CA07557A7B7}"/>
              </a:ext>
            </a:extLst>
          </p:cNvPr>
          <p:cNvSpPr txBox="1"/>
          <p:nvPr/>
        </p:nvSpPr>
        <p:spPr>
          <a:xfrm>
            <a:off x="2359323"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8" name="Textfeld 17">
            <a:extLst>
              <a:ext uri="{FF2B5EF4-FFF2-40B4-BE49-F238E27FC236}">
                <a16:creationId xmlns:a16="http://schemas.microsoft.com/office/drawing/2014/main" id="{B4AE2C48-2326-3A5E-4745-BD6D0BBD1887}"/>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hlinkClick r:id="" action="ppaction://hlinkshowjump?jump=lastslideviewed"/>
            <a:extLst>
              <a:ext uri="{FF2B5EF4-FFF2-40B4-BE49-F238E27FC236}">
                <a16:creationId xmlns:a16="http://schemas.microsoft.com/office/drawing/2014/main" id="{81D8480D-34F5-10FD-24E3-6DB2DD47BAC8}"/>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8664873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7D1C6-EBA0-6A7F-1D46-221BFA8292CC}"/>
            </a:ext>
          </a:extLst>
        </p:cNvPr>
        <p:cNvGrpSpPr/>
        <p:nvPr/>
      </p:nvGrpSpPr>
      <p:grpSpPr>
        <a:xfrm>
          <a:off x="0" y="0"/>
          <a:ext cx="0" cy="0"/>
          <a:chOff x="0" y="0"/>
          <a:chExt cx="0" cy="0"/>
        </a:xfrm>
      </p:grpSpPr>
      <p:sp>
        <p:nvSpPr>
          <p:cNvPr id="10" name="Rechteck 9">
            <a:extLst>
              <a:ext uri="{FF2B5EF4-FFF2-40B4-BE49-F238E27FC236}">
                <a16:creationId xmlns:a16="http://schemas.microsoft.com/office/drawing/2014/main" id="{6069C50C-298C-948E-FF80-97B61121FFD9}"/>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7E0F217A-B2E8-230B-034C-BE465A175EA8}"/>
              </a:ext>
            </a:extLst>
          </p:cNvPr>
          <p:cNvSpPr txBox="1"/>
          <p:nvPr/>
        </p:nvSpPr>
        <p:spPr>
          <a:xfrm>
            <a:off x="940279" y="485193"/>
            <a:ext cx="3774625" cy="1348812"/>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MnO</a:t>
            </a:r>
            <a:r>
              <a:rPr lang="de-DE" sz="2800" baseline="-25000"/>
              <a:t>4</a:t>
            </a:r>
            <a:r>
              <a:rPr lang="de-DE" sz="2800" baseline="30000"/>
              <a:t>2- </a:t>
            </a:r>
            <a:r>
              <a:rPr lang="de-DE" sz="2800"/>
              <a:t>?</a:t>
            </a:r>
            <a:endParaRPr lang="de-DE" sz="2800" baseline="30000"/>
          </a:p>
        </p:txBody>
      </p:sp>
      <p:sp>
        <p:nvSpPr>
          <p:cNvPr id="15" name="Textfeld 14">
            <a:extLst>
              <a:ext uri="{FF2B5EF4-FFF2-40B4-BE49-F238E27FC236}">
                <a16:creationId xmlns:a16="http://schemas.microsoft.com/office/drawing/2014/main" id="{D91B8224-6ADB-2689-B321-F0B4E6E3A722}"/>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6" name="Textfeld 15">
            <a:extLst>
              <a:ext uri="{FF2B5EF4-FFF2-40B4-BE49-F238E27FC236}">
                <a16:creationId xmlns:a16="http://schemas.microsoft.com/office/drawing/2014/main" id="{323204E8-8E0D-6DA8-8377-615682A50E91}"/>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22" name="Textfeld 21">
            <a:extLst>
              <a:ext uri="{FF2B5EF4-FFF2-40B4-BE49-F238E27FC236}">
                <a16:creationId xmlns:a16="http://schemas.microsoft.com/office/drawing/2014/main" id="{FB07AB95-40BF-9E47-7A64-6F1EEF6AD147}"/>
              </a:ext>
            </a:extLst>
          </p:cNvPr>
          <p:cNvSpPr txBox="1"/>
          <p:nvPr/>
        </p:nvSpPr>
        <p:spPr>
          <a:xfrm>
            <a:off x="3018087" y="2433554"/>
            <a:ext cx="1696817" cy="106104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23" name="Textfeld 22">
            <a:extLst>
              <a:ext uri="{FF2B5EF4-FFF2-40B4-BE49-F238E27FC236}">
                <a16:creationId xmlns:a16="http://schemas.microsoft.com/office/drawing/2014/main" id="{02711A02-DD21-889D-E142-DE90B6E5CBE7}"/>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6D794F06-B7B7-5DFA-60A7-D8A1B69E7806}"/>
              </a:ext>
            </a:extLst>
          </p:cNvPr>
          <p:cNvSpPr txBox="1"/>
          <p:nvPr/>
        </p:nvSpPr>
        <p:spPr>
          <a:xfrm>
            <a:off x="924966" y="5474174"/>
            <a:ext cx="1354858"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800"/>
              <a:t>Richtig!</a:t>
            </a:r>
          </a:p>
        </p:txBody>
      </p:sp>
      <p:sp>
        <p:nvSpPr>
          <p:cNvPr id="5" name="Textfeld 4">
            <a:hlinkClick r:id="" action="ppaction://hlinkshowjump?jump=nextslide"/>
            <a:extLst>
              <a:ext uri="{FF2B5EF4-FFF2-40B4-BE49-F238E27FC236}">
                <a16:creationId xmlns:a16="http://schemas.microsoft.com/office/drawing/2014/main" id="{EFD7DD13-A3DB-1075-CB03-32D3A1458012}"/>
              </a:ext>
            </a:extLst>
          </p:cNvPr>
          <p:cNvSpPr txBox="1"/>
          <p:nvPr/>
        </p:nvSpPr>
        <p:spPr>
          <a:xfrm>
            <a:off x="7999877" y="1577326"/>
            <a:ext cx="2329394" cy="137290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400"/>
              <a:t>Zur Reaktions-gleichung</a:t>
            </a:r>
          </a:p>
        </p:txBody>
      </p:sp>
      <p:sp>
        <p:nvSpPr>
          <p:cNvPr id="6" name="Textfeld 5">
            <a:hlinkClick r:id="rId3" action="ppaction://hlinksldjump"/>
            <a:extLst>
              <a:ext uri="{FF2B5EF4-FFF2-40B4-BE49-F238E27FC236}">
                <a16:creationId xmlns:a16="http://schemas.microsoft.com/office/drawing/2014/main" id="{F9FA196D-24FB-5196-3E97-4DDED019464F}"/>
              </a:ext>
            </a:extLst>
          </p:cNvPr>
          <p:cNvSpPr txBox="1"/>
          <p:nvPr/>
        </p:nvSpPr>
        <p:spPr>
          <a:xfrm>
            <a:off x="7999877" y="3828820"/>
            <a:ext cx="2329394" cy="137290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400"/>
              <a:t>Weiterrühren</a:t>
            </a:r>
          </a:p>
        </p:txBody>
      </p:sp>
    </p:spTree>
    <p:extLst>
      <p:ext uri="{BB962C8B-B14F-4D97-AF65-F5344CB8AC3E}">
        <p14:creationId xmlns:p14="http://schemas.microsoft.com/office/powerpoint/2010/main" val="545501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4E95D-2D0D-FCF8-ED6D-B0E0CAF6EF3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F91636A-D202-7663-0E06-0DC9EC84BD4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2790EE55-E8FC-37A5-D8E4-8F5395B677EB}"/>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754321A5-C410-B502-040F-A38C199B28B3}"/>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234329CA-0785-1A0F-200E-F89F146FDBB1}"/>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B701C04F-81FE-5B24-DEE9-D764B6430D32}"/>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35328B74-1580-AA77-9CBE-1247E4D4D345}"/>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1029A784-08F9-52F4-7C26-2493A356385D}"/>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AB35645A-29F4-57DD-A6CC-560066BF9CF3}"/>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E8862AA0-5233-1FB0-D407-71FE755C40F0}"/>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E548DE9F-ED7C-76F2-6C46-A12391E825DD}"/>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9B25AF6B-4509-BD5C-9324-12BBE39AC440}"/>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0" name="Textfeld 9">
            <a:extLst>
              <a:ext uri="{FF2B5EF4-FFF2-40B4-BE49-F238E27FC236}">
                <a16:creationId xmlns:a16="http://schemas.microsoft.com/office/drawing/2014/main" id="{6F068059-EA71-727E-75BE-B80CCB3E6464}"/>
              </a:ext>
            </a:extLst>
          </p:cNvPr>
          <p:cNvSpPr txBox="1"/>
          <p:nvPr/>
        </p:nvSpPr>
        <p:spPr>
          <a:xfrm>
            <a:off x="2359323"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025091D0-5CEB-B78B-BCEB-8DE6DFE80318}"/>
              </a:ext>
            </a:extLst>
          </p:cNvPr>
          <p:cNvSpPr txBox="1"/>
          <p:nvPr/>
        </p:nvSpPr>
        <p:spPr>
          <a:xfrm>
            <a:off x="2353291"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6" name="Textfeld 15">
            <a:extLst>
              <a:ext uri="{FF2B5EF4-FFF2-40B4-BE49-F238E27FC236}">
                <a16:creationId xmlns:a16="http://schemas.microsoft.com/office/drawing/2014/main" id="{CD6EAE1B-B0F8-C490-AA86-C72512677457}"/>
              </a:ext>
            </a:extLst>
          </p:cNvPr>
          <p:cNvSpPr txBox="1"/>
          <p:nvPr/>
        </p:nvSpPr>
        <p:spPr>
          <a:xfrm>
            <a:off x="2359323" y="4437048"/>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7" name="Textfeld 16">
            <a:extLst>
              <a:ext uri="{FF2B5EF4-FFF2-40B4-BE49-F238E27FC236}">
                <a16:creationId xmlns:a16="http://schemas.microsoft.com/office/drawing/2014/main" id="{018C01FC-E57A-251A-3860-7FEBF60D392B}"/>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hlinkClick r:id="" action="ppaction://hlinkshowjump?jump=lastslideviewed"/>
            <a:extLst>
              <a:ext uri="{FF2B5EF4-FFF2-40B4-BE49-F238E27FC236}">
                <a16:creationId xmlns:a16="http://schemas.microsoft.com/office/drawing/2014/main" id="{E7CDD42E-6065-8654-602F-5786BF5052D1}"/>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4073031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A527C-3B1B-0678-6E51-7E4B3C9D2C9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F66B343-57BD-0906-F5CE-7BBF442E34D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3F12E1E7-6DE6-5892-02E0-AB86C356DDE2}"/>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1233534C-0284-73B0-38BC-2EA5BF7AFD97}"/>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AFCACD3-D339-DC5F-AF45-C82C6B29F6CF}"/>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73E526B0-1B2E-5EFE-F06E-32FEFD78D369}"/>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D3D547AF-6746-3AE3-40CA-5728E2C06246}"/>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C177242C-0002-EC92-7BE2-B0E0F952B6BB}"/>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B9FA22BD-2A14-FB14-2FA9-2D740DF4C22A}"/>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7DB78123-54E0-DA33-B7DE-A875204813A1}"/>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FB40114F-A215-56D0-E30D-58A85B41B229}"/>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51F20B0E-0F18-4E1A-23D6-11F77AD7C5A2}"/>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0" name="Textfeld 9">
            <a:extLst>
              <a:ext uri="{FF2B5EF4-FFF2-40B4-BE49-F238E27FC236}">
                <a16:creationId xmlns:a16="http://schemas.microsoft.com/office/drawing/2014/main" id="{833A4665-72CF-AA0B-9D36-0F2AD4C914CD}"/>
              </a:ext>
            </a:extLst>
          </p:cNvPr>
          <p:cNvSpPr txBox="1"/>
          <p:nvPr/>
        </p:nvSpPr>
        <p:spPr>
          <a:xfrm>
            <a:off x="2359323"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2" name="Textfeld 11">
            <a:extLst>
              <a:ext uri="{FF2B5EF4-FFF2-40B4-BE49-F238E27FC236}">
                <a16:creationId xmlns:a16="http://schemas.microsoft.com/office/drawing/2014/main" id="{34BE2937-D548-B121-BE80-969A7924BABF}"/>
              </a:ext>
            </a:extLst>
          </p:cNvPr>
          <p:cNvSpPr txBox="1"/>
          <p:nvPr/>
        </p:nvSpPr>
        <p:spPr>
          <a:xfrm>
            <a:off x="2353291" y="3869174"/>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6" name="Textfeld 15">
            <a:extLst>
              <a:ext uri="{FF2B5EF4-FFF2-40B4-BE49-F238E27FC236}">
                <a16:creationId xmlns:a16="http://schemas.microsoft.com/office/drawing/2014/main" id="{C0F0E8F4-4BD7-20D1-5D17-D415F7A4F6BC}"/>
              </a:ext>
            </a:extLst>
          </p:cNvPr>
          <p:cNvSpPr txBox="1"/>
          <p:nvPr/>
        </p:nvSpPr>
        <p:spPr>
          <a:xfrm>
            <a:off x="2359323"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7" name="Textfeld 16">
            <a:extLst>
              <a:ext uri="{FF2B5EF4-FFF2-40B4-BE49-F238E27FC236}">
                <a16:creationId xmlns:a16="http://schemas.microsoft.com/office/drawing/2014/main" id="{1262816B-CE90-E8C6-E01A-CC8005A5AF87}"/>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Tree>
    <p:extLst>
      <p:ext uri="{BB962C8B-B14F-4D97-AF65-F5344CB8AC3E}">
        <p14:creationId xmlns:p14="http://schemas.microsoft.com/office/powerpoint/2010/main" val="2463623047"/>
      </p:ext>
    </p:extLst>
  </p:cSld>
  <p:clrMapOvr>
    <a:masterClrMapping/>
  </p:clrMapOvr>
  <mc:AlternateContent xmlns:mc="http://schemas.openxmlformats.org/markup-compatibility/2006" xmlns:p14="http://schemas.microsoft.com/office/powerpoint/2010/main">
    <mc:Choice Requires="p14">
      <p:transition p14:dur="10" advClick="0" advTm="1000"/>
    </mc:Choice>
    <mc:Fallback xmlns="">
      <p:transition advClick="0" advTm="1000"/>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EB72-6157-0362-0474-273DCED36B4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29CD96E-02FB-7D08-CB27-72F6D2CB078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099F23E5-0F35-7D9A-1EB2-495AB677B8C3}"/>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9A3EE8AA-0579-71C3-60AE-94F8DE32AFA8}"/>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8A1C0E7A-08D8-F54A-F030-D260B8587EE4}"/>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142AB42A-F782-6285-15A8-6F3281B0640E}"/>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61CC0F71-9E11-AB70-A5A2-4D35897FD74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D7E69A6D-773D-04CB-E45D-78AED3D63C83}"/>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F06F5290-AB7D-E993-17A1-72ED14797336}"/>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17B711AD-0299-104E-792D-0F4D7B7428F7}"/>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6E1A132A-F911-E44B-D378-E8AA140B9B23}"/>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EF715D6A-9F13-5A5E-5E3B-0642621890E5}"/>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A03D82B4-DC3F-5361-F670-615F9D4DE463}"/>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1E3D550D-ED62-D77F-6C65-2B7A05AB3200}"/>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hlinkClick r:id="rId4" action="ppaction://hlinksldjump"/>
            <a:extLst>
              <a:ext uri="{FF2B5EF4-FFF2-40B4-BE49-F238E27FC236}">
                <a16:creationId xmlns:a16="http://schemas.microsoft.com/office/drawing/2014/main" id="{606C45DE-A0C2-5C2F-165B-3D36E6DCF3AA}"/>
              </a:ext>
            </a:extLst>
          </p:cNvPr>
          <p:cNvSpPr txBox="1"/>
          <p:nvPr/>
        </p:nvSpPr>
        <p:spPr>
          <a:xfrm>
            <a:off x="8819172"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8" name="Textfeld 17">
            <a:hlinkClick r:id="rId5" action="ppaction://hlinksldjump"/>
            <a:extLst>
              <a:ext uri="{FF2B5EF4-FFF2-40B4-BE49-F238E27FC236}">
                <a16:creationId xmlns:a16="http://schemas.microsoft.com/office/drawing/2014/main" id="{F0F0CFC7-B4FD-D7C9-0DEF-A9CAA593C73A}"/>
              </a:ext>
            </a:extLst>
          </p:cNvPr>
          <p:cNvSpPr txBox="1"/>
          <p:nvPr/>
        </p:nvSpPr>
        <p:spPr>
          <a:xfrm>
            <a:off x="8813140"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hlinkClick r:id="rId6" action="ppaction://hlinksldjump"/>
            <a:extLst>
              <a:ext uri="{FF2B5EF4-FFF2-40B4-BE49-F238E27FC236}">
                <a16:creationId xmlns:a16="http://schemas.microsoft.com/office/drawing/2014/main" id="{8342761E-966E-6F7F-FF3D-08F8533D9BD0}"/>
              </a:ext>
            </a:extLst>
          </p:cNvPr>
          <p:cNvSpPr txBox="1"/>
          <p:nvPr/>
        </p:nvSpPr>
        <p:spPr>
          <a:xfrm>
            <a:off x="8819172"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0" name="Rechteck 9">
            <a:hlinkClick r:id="rId7" action="ppaction://hlinksldjump"/>
            <a:extLst>
              <a:ext uri="{FF2B5EF4-FFF2-40B4-BE49-F238E27FC236}">
                <a16:creationId xmlns:a16="http://schemas.microsoft.com/office/drawing/2014/main" id="{AF9F4397-F041-E0FD-9EB3-54D44AC89B64}"/>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54670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P spid="19"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2A921-4511-068E-2860-348D1AE45CD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84BE194-0598-502A-2023-DC09245D60D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37014A89-E7C0-5D8E-E283-0DF2E3A786CC}"/>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C819F6FE-0D32-E04B-DC3E-A96B407375FA}"/>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945445C3-1541-18D8-5F69-2FC3CC241A25}"/>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C9587ADA-C47A-E362-014B-DC0D3D4B43FD}"/>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3E6F5C80-4C54-ED5B-C092-CD9C8E0D5703}"/>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62CA6404-B7C4-69C4-6A2F-15B559F40CFF}"/>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403FFE4B-322B-8F5C-2240-9910728B65E1}"/>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63044582-01F2-D70E-78D4-553650CFC4CF}"/>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84D79309-9A2E-BB4E-CEED-5A76867C3D27}"/>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FD3C6EAF-2E60-B586-6A84-3DE5212393D8}"/>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4AC34944-B60F-AC99-EDBC-A31918DF467D}"/>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5A72EB52-D264-52E6-CBB2-FB76F22E511F}"/>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extLst>
              <a:ext uri="{FF2B5EF4-FFF2-40B4-BE49-F238E27FC236}">
                <a16:creationId xmlns:a16="http://schemas.microsoft.com/office/drawing/2014/main" id="{3D419B83-FFC6-D72B-7EA2-CE526F1D9021}"/>
              </a:ext>
            </a:extLst>
          </p:cNvPr>
          <p:cNvSpPr txBox="1"/>
          <p:nvPr/>
        </p:nvSpPr>
        <p:spPr>
          <a:xfrm>
            <a:off x="8819172"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8" name="Textfeld 17">
            <a:extLst>
              <a:ext uri="{FF2B5EF4-FFF2-40B4-BE49-F238E27FC236}">
                <a16:creationId xmlns:a16="http://schemas.microsoft.com/office/drawing/2014/main" id="{E883CB5F-0F63-CD52-BD27-78261040D1EE}"/>
              </a:ext>
            </a:extLst>
          </p:cNvPr>
          <p:cNvSpPr txBox="1"/>
          <p:nvPr/>
        </p:nvSpPr>
        <p:spPr>
          <a:xfrm>
            <a:off x="8813140" y="3869174"/>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75B29FCE-54EC-46D5-2E25-7C7140B1F7CA}"/>
              </a:ext>
            </a:extLst>
          </p:cNvPr>
          <p:cNvSpPr txBox="1"/>
          <p:nvPr/>
        </p:nvSpPr>
        <p:spPr>
          <a:xfrm>
            <a:off x="8819172"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0" name="Textfeld 9">
            <a:hlinkClick r:id="" action="ppaction://hlinkshowjump?jump=lastslideviewed"/>
            <a:extLst>
              <a:ext uri="{FF2B5EF4-FFF2-40B4-BE49-F238E27FC236}">
                <a16:creationId xmlns:a16="http://schemas.microsoft.com/office/drawing/2014/main" id="{BE5D6E08-E69E-787C-7575-14B40ED3D64C}"/>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6524093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E2957-3014-2693-87CE-7288A16EBE1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45C477F-90CC-995F-770E-B06263AB10E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A8EB10C0-9345-40E3-C801-820B1198B597}"/>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2B177D64-D8DE-F5DC-C224-E41B004FEA96}"/>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E3F1B3D-AE4B-555C-30D1-D3E0DCA90DC6}"/>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942E1BB3-28D6-5C3B-3113-6CC0595F8F16}"/>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2472D611-76AF-6EDD-5C84-A6EFAD5C4537}"/>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79979184-37AD-A5D5-636A-8E36C8D7786A}"/>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B6A355A8-E748-1978-3A1E-D27FB24C8282}"/>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BAFCDFEC-0E83-68CE-6A89-933E9FA203BE}"/>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F08C57B8-D681-DF3F-7419-D2289BC0D114}"/>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C27A5BB7-BF17-D1D5-67D1-A6AE10E9842E}"/>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1BDC8D2D-7ECA-AB75-901F-E28AF917908D}"/>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D058142C-D2EA-B9CF-7D0F-841376062362}"/>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extLst>
              <a:ext uri="{FF2B5EF4-FFF2-40B4-BE49-F238E27FC236}">
                <a16:creationId xmlns:a16="http://schemas.microsoft.com/office/drawing/2014/main" id="{E3AE1AF0-CF43-14FC-6445-5A0066EAEFD8}"/>
              </a:ext>
            </a:extLst>
          </p:cNvPr>
          <p:cNvSpPr txBox="1"/>
          <p:nvPr/>
        </p:nvSpPr>
        <p:spPr>
          <a:xfrm>
            <a:off x="8819172" y="3301300"/>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8" name="Textfeld 17">
            <a:extLst>
              <a:ext uri="{FF2B5EF4-FFF2-40B4-BE49-F238E27FC236}">
                <a16:creationId xmlns:a16="http://schemas.microsoft.com/office/drawing/2014/main" id="{8D37A89F-4812-7DE6-3B3C-EDB0C5BD715B}"/>
              </a:ext>
            </a:extLst>
          </p:cNvPr>
          <p:cNvSpPr txBox="1"/>
          <p:nvPr/>
        </p:nvSpPr>
        <p:spPr>
          <a:xfrm>
            <a:off x="8813140"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AC807322-7965-E7CB-175F-14BA09B978F4}"/>
              </a:ext>
            </a:extLst>
          </p:cNvPr>
          <p:cNvSpPr txBox="1"/>
          <p:nvPr/>
        </p:nvSpPr>
        <p:spPr>
          <a:xfrm>
            <a:off x="8819172" y="4437048"/>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0" name="Textfeld 9">
            <a:hlinkClick r:id="" action="ppaction://hlinkshowjump?jump=lastslideviewed"/>
            <a:extLst>
              <a:ext uri="{FF2B5EF4-FFF2-40B4-BE49-F238E27FC236}">
                <a16:creationId xmlns:a16="http://schemas.microsoft.com/office/drawing/2014/main" id="{B943573F-63CE-05CB-7046-5ECD86CE284D}"/>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909625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334D0-39AD-3C02-7A6B-E667546992F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BF368CF-F3BD-D34C-9CCD-335EE3291B5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3BFDD759-4AC9-4DAE-CE57-2A92479EF39C}"/>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2FF2BAB3-9210-501A-DD21-B3C3308010C9}"/>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6ED4A626-7FA4-15A9-D128-3C83FFA9F813}"/>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D6E0DAAF-80EB-5245-17F5-0BC711ED1247}"/>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014C8D1C-CC7E-0971-CC4D-16CEC9CA9BC4}"/>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D5B39786-C8B1-8531-DF3C-AE33D8069170}"/>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4461BC13-FA84-E1FB-A28E-DF322C44F34F}"/>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0F000FC6-BF0F-CAEC-4CCA-DBEA0B797DDA}"/>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50C168BC-9E51-B9D2-8F5A-0CBAE87EDAA6}"/>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A1A498F9-8EBB-2EEA-9966-8D913F1DAADC}"/>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4480CA3C-1BFC-A7E4-ED04-DF15934673CE}"/>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736014BF-F777-F980-D0CE-ECBB90B15F75}"/>
              </a:ext>
            </a:extLst>
          </p:cNvPr>
          <p:cNvSpPr txBox="1"/>
          <p:nvPr/>
        </p:nvSpPr>
        <p:spPr>
          <a:xfrm>
            <a:off x="906794" y="1675293"/>
            <a:ext cx="8237205" cy="461665"/>
          </a:xfrm>
          <a:prstGeom prst="rect">
            <a:avLst/>
          </a:prstGeom>
          <a:noFill/>
        </p:spPr>
        <p:txBody>
          <a:bodyPr wrap="square">
            <a:spAutoFit/>
          </a:bodyPr>
          <a:lstStyle/>
          <a:p>
            <a:r>
              <a:rPr lang="de-DE" sz="2400"/>
              <a:t>Gleiche aus! (Klicke auf die richtige Antwort.)</a:t>
            </a:r>
          </a:p>
        </p:txBody>
      </p:sp>
      <p:sp>
        <p:nvSpPr>
          <p:cNvPr id="5" name="Textfeld 4">
            <a:extLst>
              <a:ext uri="{FF2B5EF4-FFF2-40B4-BE49-F238E27FC236}">
                <a16:creationId xmlns:a16="http://schemas.microsoft.com/office/drawing/2014/main" id="{ADFB219D-BCBF-48C8-E482-96ADEE521C87}"/>
              </a:ext>
            </a:extLst>
          </p:cNvPr>
          <p:cNvSpPr txBox="1"/>
          <p:nvPr/>
        </p:nvSpPr>
        <p:spPr>
          <a:xfrm>
            <a:off x="8819172" y="3301300"/>
            <a:ext cx="330859" cy="369332"/>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8" name="Textfeld 17">
            <a:extLst>
              <a:ext uri="{FF2B5EF4-FFF2-40B4-BE49-F238E27FC236}">
                <a16:creationId xmlns:a16="http://schemas.microsoft.com/office/drawing/2014/main" id="{928E981A-CACA-02BB-8B58-5FA4C7C44F5C}"/>
              </a:ext>
            </a:extLst>
          </p:cNvPr>
          <p:cNvSpPr txBox="1"/>
          <p:nvPr/>
        </p:nvSpPr>
        <p:spPr>
          <a:xfrm>
            <a:off x="8813140" y="386917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9" name="Textfeld 18">
            <a:extLst>
              <a:ext uri="{FF2B5EF4-FFF2-40B4-BE49-F238E27FC236}">
                <a16:creationId xmlns:a16="http://schemas.microsoft.com/office/drawing/2014/main" id="{3709AEDE-CE32-9DDF-EB69-85DF987F94B3}"/>
              </a:ext>
            </a:extLst>
          </p:cNvPr>
          <p:cNvSpPr txBox="1"/>
          <p:nvPr/>
        </p:nvSpPr>
        <p:spPr>
          <a:xfrm>
            <a:off x="8819172" y="4437048"/>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2101046655"/>
      </p:ext>
    </p:extLst>
  </p:cSld>
  <p:clrMapOvr>
    <a:masterClrMapping/>
  </p:clrMapOvr>
  <mc:AlternateContent xmlns:mc="http://schemas.openxmlformats.org/markup-compatibility/2006" xmlns:p14="http://schemas.microsoft.com/office/powerpoint/2010/main">
    <mc:Choice Requires="p14">
      <p:transition p14:dur="10" advClick="0" advTm="1500"/>
    </mc:Choice>
    <mc:Fallback xmlns="">
      <p:transition advClick="0" advTm="1500"/>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AF93-6B2A-277F-1BAE-DBFD4AF0A6C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2F22349-C15B-EB84-9945-23A12998820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56CFE654-BA1D-86AB-CDBB-05F817C6D205}"/>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43F0DA63-952F-F2BE-A943-A5BCC21CB5F3}"/>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EFBCAB44-40C4-FCF5-DF61-E7DFEB9197DE}"/>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849833E8-8716-B5F2-EA4D-03D0C47AE44B}"/>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C77FA111-FD71-D952-E7C1-1E4A85A7FC58}"/>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A0724222-DFE8-2DD0-4FDE-9AB91FE2DA75}"/>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7F9FEA3D-5F3E-78A9-818C-E340E81A651E}"/>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F7FB2A01-3EA4-C49B-CABB-B096B8060747}"/>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3BB7993D-E641-718C-FBEC-2F1C7A1C6990}"/>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639F0FB5-66E6-7316-63E1-D276855CA4DC}"/>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D6532D3D-87B1-F3D4-2ED7-55569DABFDAC}"/>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9C4E2F29-CFFB-2A02-AE98-505A3ED1DAFC}"/>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5" name="Textfeld 4">
            <a:extLst>
              <a:ext uri="{FF2B5EF4-FFF2-40B4-BE49-F238E27FC236}">
                <a16:creationId xmlns:a16="http://schemas.microsoft.com/office/drawing/2014/main" id="{55125F0D-BD86-E3C4-E665-B1D6D82BB1E5}"/>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hlinkClick r:id="rId4" action="ppaction://hlinksldjump"/>
            <a:extLst>
              <a:ext uri="{FF2B5EF4-FFF2-40B4-BE49-F238E27FC236}">
                <a16:creationId xmlns:a16="http://schemas.microsoft.com/office/drawing/2014/main" id="{1B6FA346-3FE4-695B-6B0F-C496991A03A9}"/>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6" name="Rechteck 15">
            <a:hlinkClick r:id="rId5" action="ppaction://hlinksldjump"/>
            <a:extLst>
              <a:ext uri="{FF2B5EF4-FFF2-40B4-BE49-F238E27FC236}">
                <a16:creationId xmlns:a16="http://schemas.microsoft.com/office/drawing/2014/main" id="{BA496F52-A045-CB6D-D358-B59B3F3B8BAF}"/>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20" name="Rechteck 19">
            <a:hlinkClick r:id="rId6" action="ppaction://hlinksldjump"/>
            <a:extLst>
              <a:ext uri="{FF2B5EF4-FFF2-40B4-BE49-F238E27FC236}">
                <a16:creationId xmlns:a16="http://schemas.microsoft.com/office/drawing/2014/main" id="{6E447894-0313-519B-B216-51B7EA085847}"/>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Tree>
    <p:extLst>
      <p:ext uri="{BB962C8B-B14F-4D97-AF65-F5344CB8AC3E}">
        <p14:creationId xmlns:p14="http://schemas.microsoft.com/office/powerpoint/2010/main" val="21750757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0"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4B220-982E-AE74-CB4F-860415512DC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F39DA61-25AF-FC77-41C5-A62BC8803A7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62C08408-97E3-103F-3157-0EB489AAB46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3DEDE57E-2C1F-7739-D593-FE883E03EE03}"/>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35AEF401-3143-990E-6BCB-9115CD201E18}"/>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A00ED48C-CCDA-20C3-99BA-CF87A19CE48B}"/>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8F4EEAE1-58D8-80AC-A022-34C087C5F4B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24A1563C-371B-5F15-C6B9-6698F974FBDA}"/>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958B72EF-F0AE-E42C-EC1B-857452BCA9E5}"/>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FF971DA5-3478-ED49-92ED-1C5D42A3D040}"/>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DBA4DBCB-0D47-27F6-8102-082EA0110ACF}"/>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F8859809-6D49-2050-A293-4B44DB2703D4}"/>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5B24F622-623C-30BB-EE71-F8FEE1F060DD}"/>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E830D3F4-FAD1-6961-B826-6466190FBD20}"/>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5" name="Textfeld 4">
            <a:extLst>
              <a:ext uri="{FF2B5EF4-FFF2-40B4-BE49-F238E27FC236}">
                <a16:creationId xmlns:a16="http://schemas.microsoft.com/office/drawing/2014/main" id="{D3A1C84B-A70D-56E0-CE60-30B0706CD862}"/>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extLst>
              <a:ext uri="{FF2B5EF4-FFF2-40B4-BE49-F238E27FC236}">
                <a16:creationId xmlns:a16="http://schemas.microsoft.com/office/drawing/2014/main" id="{C726DF0A-3EE6-A5AD-249B-AF6F0ED1F17F}"/>
              </a:ext>
            </a:extLst>
          </p:cNvPr>
          <p:cNvSpPr/>
          <p:nvPr/>
        </p:nvSpPr>
        <p:spPr>
          <a:xfrm>
            <a:off x="906794" y="2303253"/>
            <a:ext cx="422971"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6" name="Rechteck 15">
            <a:extLst>
              <a:ext uri="{FF2B5EF4-FFF2-40B4-BE49-F238E27FC236}">
                <a16:creationId xmlns:a16="http://schemas.microsoft.com/office/drawing/2014/main" id="{4C15F5D9-BE40-F5FC-4B86-74C3A33720E6}"/>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8" name="Rechteck 17">
            <a:extLst>
              <a:ext uri="{FF2B5EF4-FFF2-40B4-BE49-F238E27FC236}">
                <a16:creationId xmlns:a16="http://schemas.microsoft.com/office/drawing/2014/main" id="{6CC3B280-9405-D92C-5831-92B82E15B0DE}"/>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
        <p:nvSpPr>
          <p:cNvPr id="19" name="Textfeld 18">
            <a:hlinkClick r:id="" action="ppaction://hlinkshowjump?jump=lastslideviewed"/>
            <a:extLst>
              <a:ext uri="{FF2B5EF4-FFF2-40B4-BE49-F238E27FC236}">
                <a16:creationId xmlns:a16="http://schemas.microsoft.com/office/drawing/2014/main" id="{CE67021F-29C2-5ECD-02BD-D9C17D93DA42}"/>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855522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23A2C-CBD5-5996-D674-4CA0DFE564A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D0F9B20-CE9A-AB5E-9FE9-7D1BCD346D9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3EEFEF27-7E40-3099-10A7-B8E7CA5495AF}"/>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B77565C2-38CC-6B12-C2B8-1D4AC55B6416}"/>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4F097916-4F1C-0CBF-A8E7-D1AFB2E3F56D}"/>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BAF3F681-1F87-E758-103C-39352285A784}"/>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627C672D-C893-4D07-A9FD-40961B975096}"/>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557C3FF4-C0BF-8882-F7E8-28B9F7682247}"/>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15D81980-F0DE-54D4-55F5-BAFF716B964F}"/>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ED14D36C-2A0D-FF4E-130E-A55572925270}"/>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527B6972-21BF-9859-D3F3-585587E725D2}"/>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0A0AA5C8-8B74-A2F5-D654-44C62C064E45}"/>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65583098-6E8E-8A5F-7C94-462F4D02C95A}"/>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709CB240-1EFF-9457-392D-125FD2CD1075}"/>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5" name="Textfeld 4">
            <a:extLst>
              <a:ext uri="{FF2B5EF4-FFF2-40B4-BE49-F238E27FC236}">
                <a16:creationId xmlns:a16="http://schemas.microsoft.com/office/drawing/2014/main" id="{D17DB02F-1FB1-C07B-7CB2-A3862E3A1233}"/>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extLst>
              <a:ext uri="{FF2B5EF4-FFF2-40B4-BE49-F238E27FC236}">
                <a16:creationId xmlns:a16="http://schemas.microsoft.com/office/drawing/2014/main" id="{9EFE8F80-8B65-7E9A-B2CA-6025F7443B7C}"/>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6" name="Rechteck 15">
            <a:extLst>
              <a:ext uri="{FF2B5EF4-FFF2-40B4-BE49-F238E27FC236}">
                <a16:creationId xmlns:a16="http://schemas.microsoft.com/office/drawing/2014/main" id="{B052D9CC-50EE-4553-B814-5C76127A3B7E}"/>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8" name="Rechteck 17">
            <a:extLst>
              <a:ext uri="{FF2B5EF4-FFF2-40B4-BE49-F238E27FC236}">
                <a16:creationId xmlns:a16="http://schemas.microsoft.com/office/drawing/2014/main" id="{9856AA6C-9FE9-B9FF-6EBE-D36C7AF030FB}"/>
              </a:ext>
            </a:extLst>
          </p:cNvPr>
          <p:cNvSpPr/>
          <p:nvPr/>
        </p:nvSpPr>
        <p:spPr>
          <a:xfrm>
            <a:off x="2925859" y="2310567"/>
            <a:ext cx="422971"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
        <p:nvSpPr>
          <p:cNvPr id="19" name="Textfeld 18">
            <a:hlinkClick r:id="" action="ppaction://hlinkshowjump?jump=lastslideviewed"/>
            <a:extLst>
              <a:ext uri="{FF2B5EF4-FFF2-40B4-BE49-F238E27FC236}">
                <a16:creationId xmlns:a16="http://schemas.microsoft.com/office/drawing/2014/main" id="{89E653AE-118D-3AA5-2D34-0EF44A47EEFE}"/>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8959976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BF603-EBF4-047E-5F41-5727AD814CF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1771310-CF14-81C6-6B45-D7BD54FDA3A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4BD1884E-3FBC-3E93-4A08-0944F89E343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57D86B49-5E2B-F6B4-5A8F-AACB8778CE67}"/>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B1FCB69-491A-EF4B-396E-FD74C9389FB4}"/>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E64E760D-3A94-0A84-1F0D-FB72F06A92F4}"/>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2AD02648-2E3F-1506-F392-7D9C1054C63F}"/>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6DF550E2-570D-D15E-BA16-0A28C8924F38}"/>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D2E67E95-E209-F34B-1472-E62EFFC5D7AB}"/>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2BBFDD3F-2D40-E205-35D2-0351488ED5BD}"/>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7DF56AC9-464D-3FE1-D4BC-81197D717FB7}"/>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2DB77DA9-566B-590B-5DD5-1C6E354D7FC4}"/>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692820CE-D558-E3FF-A841-F78BDF4007C4}"/>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A8DE7672-835F-0A3B-7178-543C7F037D0A}"/>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5" name="Textfeld 4">
            <a:extLst>
              <a:ext uri="{FF2B5EF4-FFF2-40B4-BE49-F238E27FC236}">
                <a16:creationId xmlns:a16="http://schemas.microsoft.com/office/drawing/2014/main" id="{B3F4B485-F4BF-0899-17FE-531A852A809A}"/>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extLst>
              <a:ext uri="{FF2B5EF4-FFF2-40B4-BE49-F238E27FC236}">
                <a16:creationId xmlns:a16="http://schemas.microsoft.com/office/drawing/2014/main" id="{B110D473-D9CD-E7B5-F66F-1A213D353335}"/>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6" name="Rechteck 15">
            <a:extLst>
              <a:ext uri="{FF2B5EF4-FFF2-40B4-BE49-F238E27FC236}">
                <a16:creationId xmlns:a16="http://schemas.microsoft.com/office/drawing/2014/main" id="{16178E5C-8B46-55D2-FC3A-F23A7354D4CB}"/>
              </a:ext>
            </a:extLst>
          </p:cNvPr>
          <p:cNvSpPr/>
          <p:nvPr/>
        </p:nvSpPr>
        <p:spPr>
          <a:xfrm>
            <a:off x="1914364" y="2303252"/>
            <a:ext cx="422971" cy="461665"/>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8" name="Rechteck 17">
            <a:extLst>
              <a:ext uri="{FF2B5EF4-FFF2-40B4-BE49-F238E27FC236}">
                <a16:creationId xmlns:a16="http://schemas.microsoft.com/office/drawing/2014/main" id="{017C7BE3-4BFD-C50B-5004-5BEF7EA96C78}"/>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Tree>
    <p:extLst>
      <p:ext uri="{BB962C8B-B14F-4D97-AF65-F5344CB8AC3E}">
        <p14:creationId xmlns:p14="http://schemas.microsoft.com/office/powerpoint/2010/main" val="1302886487"/>
      </p:ext>
    </p:extLst>
  </p:cSld>
  <p:clrMapOvr>
    <a:masterClrMapping/>
  </p:clrMapOvr>
  <mc:AlternateContent xmlns:mc="http://schemas.openxmlformats.org/markup-compatibility/2006" xmlns:p14="http://schemas.microsoft.com/office/powerpoint/2010/main">
    <mc:Choice Requires="p14">
      <p:transition p14:dur="10" advClick="0" advTm="2000"/>
    </mc:Choice>
    <mc:Fallback xmlns="">
      <p:transition advClick="0" advTm="2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C372243-3A14-F255-5433-8DE522AC4D2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FF176C3-AB25-59F7-2C53-102FCDB356E5}"/>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93746C39-8B0E-9E7C-001D-25A511531929}"/>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F150F89D-1ADD-4727-8ED2-CC2FCA202E3B}"/>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4" action="ppaction://hlinksldjump"/>
            <a:extLst>
              <a:ext uri="{FF2B5EF4-FFF2-40B4-BE49-F238E27FC236}">
                <a16:creationId xmlns:a16="http://schemas.microsoft.com/office/drawing/2014/main" id="{037ED511-170E-7DA8-52A5-55A9CBC248BC}"/>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5" action="ppaction://hlinksldjump"/>
            <a:extLst>
              <a:ext uri="{FF2B5EF4-FFF2-40B4-BE49-F238E27FC236}">
                <a16:creationId xmlns:a16="http://schemas.microsoft.com/office/drawing/2014/main" id="{5900BC3E-F1AB-7230-9B30-970D80E6D655}"/>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6" action="ppaction://hlinksldjump"/>
            <a:extLst>
              <a:ext uri="{FF2B5EF4-FFF2-40B4-BE49-F238E27FC236}">
                <a16:creationId xmlns:a16="http://schemas.microsoft.com/office/drawing/2014/main" id="{39BD77EC-0E61-A080-72F6-CCABB9A2E844}"/>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7" action="ppaction://hlinksldjump"/>
            <a:extLst>
              <a:ext uri="{FF2B5EF4-FFF2-40B4-BE49-F238E27FC236}">
                <a16:creationId xmlns:a16="http://schemas.microsoft.com/office/drawing/2014/main" id="{BBE0128F-DDC5-0D22-AC2D-DA4AF6D29F18}"/>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8" action="ppaction://hlinksldjump"/>
            <a:extLst>
              <a:ext uri="{FF2B5EF4-FFF2-40B4-BE49-F238E27FC236}">
                <a16:creationId xmlns:a16="http://schemas.microsoft.com/office/drawing/2014/main" id="{3B214793-FB39-EE3B-4C52-9C847BEDB2AE}"/>
              </a:ext>
            </a:extLst>
          </p:cNvPr>
          <p:cNvPicPr>
            <a:picLocks noChangeAspect="1"/>
          </p:cNvPicPr>
          <p:nvPr/>
        </p:nvPicPr>
        <p:blipFill>
          <a:blip r:embed="rId9"/>
          <a:stretch>
            <a:fillRect/>
          </a:stretch>
        </p:blipFill>
        <p:spPr>
          <a:xfrm>
            <a:off x="906132" y="2858552"/>
            <a:ext cx="981101" cy="1953633"/>
          </a:xfrm>
          <a:prstGeom prst="rect">
            <a:avLst/>
          </a:prstGeom>
        </p:spPr>
      </p:pic>
      <p:pic>
        <p:nvPicPr>
          <p:cNvPr id="15" name="Grafik 14">
            <a:hlinkClick r:id="rId10" action="ppaction://hlinksldjump"/>
            <a:extLst>
              <a:ext uri="{FF2B5EF4-FFF2-40B4-BE49-F238E27FC236}">
                <a16:creationId xmlns:a16="http://schemas.microsoft.com/office/drawing/2014/main" id="{651D5A6F-337F-FA64-D475-DEE7BCB5EE77}"/>
              </a:ext>
            </a:extLst>
          </p:cNvPr>
          <p:cNvPicPr>
            <a:picLocks noChangeAspect="1"/>
          </p:cNvPicPr>
          <p:nvPr/>
        </p:nvPicPr>
        <p:blipFill>
          <a:blip r:embed="rId11"/>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823637B2-19C4-D185-FB2D-358CB0FF23A0}"/>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FB2C8A15-3A76-D2B0-D61A-FADE364850C0}"/>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BCB6EF0D-E927-093E-A622-7B45ED501A99}"/>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679893FA-4C9F-5E98-3DE7-A0BCC81F5F17}"/>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5F968D86-1347-FD75-602E-40299CAA8A7D}"/>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12810454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8C624-4231-CDA6-8174-35E9D6105D7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99D4B67-C086-D821-40C3-544FF6576DA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872A6EEA-CF96-6D1E-A7BF-9BE1341E7BE3}"/>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F84E0E6F-BC2D-A76D-1C90-10D2DDAFB67B}"/>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58B07F1-C957-7AD3-D203-4555171F635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1D96754C-03DE-BA74-22F5-5D06D0A40F1F}"/>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4D4F3FCE-7D88-FA8D-D408-9FE7DB2E8F38}"/>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33626A30-0A80-DB86-EF6D-5CE29D412F23}"/>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2D693CB8-D895-629D-181F-A8874708091B}"/>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B377B9EA-90BF-97C8-3C52-04BDA57220C8}"/>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E7166A88-7004-BFD2-6D5B-D9B1092C0DF4}"/>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891BA0AE-8B63-0472-9BC6-E4B2474D4714}"/>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C374BC2C-CC37-DC42-5F11-6FB89BC6BC84}"/>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0A226858-49D8-F7FC-7844-B6DFF5E62411}"/>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auf </a:t>
            </a:r>
            <a:r>
              <a:rPr lang="de-DE" sz="2400" b="1"/>
              <a:t>Produktseite</a:t>
            </a:r>
            <a:r>
              <a:rPr lang="de-DE" sz="2400"/>
              <a:t>?</a:t>
            </a:r>
          </a:p>
        </p:txBody>
      </p:sp>
      <p:sp>
        <p:nvSpPr>
          <p:cNvPr id="5" name="Textfeld 4">
            <a:extLst>
              <a:ext uri="{FF2B5EF4-FFF2-40B4-BE49-F238E27FC236}">
                <a16:creationId xmlns:a16="http://schemas.microsoft.com/office/drawing/2014/main" id="{524BB96B-74BA-F29A-7E79-02666A27C6DB}"/>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hlinkClick r:id="rId4" action="ppaction://hlinksldjump"/>
            <a:extLst>
              <a:ext uri="{FF2B5EF4-FFF2-40B4-BE49-F238E27FC236}">
                <a16:creationId xmlns:a16="http://schemas.microsoft.com/office/drawing/2014/main" id="{0DBC3F1A-C2E9-EB22-4161-3EA6D870A321}"/>
              </a:ext>
            </a:extLst>
          </p:cNvPr>
          <p:cNvSpPr/>
          <p:nvPr/>
        </p:nvSpPr>
        <p:spPr>
          <a:xfrm>
            <a:off x="906794" y="2303253"/>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8" name="Rechteck 17">
            <a:hlinkClick r:id="rId5" action="ppaction://hlinksldjump"/>
            <a:extLst>
              <a:ext uri="{FF2B5EF4-FFF2-40B4-BE49-F238E27FC236}">
                <a16:creationId xmlns:a16="http://schemas.microsoft.com/office/drawing/2014/main" id="{D32BA9EB-9EEE-94D1-7B53-1221457C9CCD}"/>
              </a:ext>
            </a:extLst>
          </p:cNvPr>
          <p:cNvSpPr/>
          <p:nvPr/>
        </p:nvSpPr>
        <p:spPr>
          <a:xfrm>
            <a:off x="2925859" y="2310567"/>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sp>
        <p:nvSpPr>
          <p:cNvPr id="16" name="Rechteck 15">
            <a:hlinkClick r:id="rId6" action="ppaction://hlinksldjump"/>
            <a:extLst>
              <a:ext uri="{FF2B5EF4-FFF2-40B4-BE49-F238E27FC236}">
                <a16:creationId xmlns:a16="http://schemas.microsoft.com/office/drawing/2014/main" id="{A0D6E26B-2D9F-1AA7-1845-E5C7A632D896}"/>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404278416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B409-56FD-A912-703E-67D13D31999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2A1F16B-0AB3-D49A-B1E6-7B61E5B92B2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AEE8B410-59AD-837D-F088-D206D938A82E}"/>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0309AD75-1080-7839-D4B1-C3BC962CE23F}"/>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64498373-3161-F08B-EA61-56ED5C634A6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DF175CC9-23B5-48BF-B5D4-2712C598094B}"/>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D1D79179-E4D4-95C7-7A7A-78CB865D13C0}"/>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AC14E24A-7ACA-F594-92A2-D77DB3BC9838}"/>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5B5558D6-6804-D9A5-90CB-BE3AB32D3D4D}"/>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A2E7BC2C-F1CB-1D35-CDC9-80A287817CA6}"/>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6FE722CC-39C9-82A2-63F3-ACE2B6EF2C88}"/>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E1F1B1A4-25F8-3831-BC38-44DD44004BF7}"/>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15CDA9A2-64EA-F12B-9004-CAAAA096ECF3}"/>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89AAAFAB-90B1-BFA8-6081-3D1D3A2EF03E}"/>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auf </a:t>
            </a:r>
            <a:r>
              <a:rPr lang="de-DE" sz="2400" b="1"/>
              <a:t>Produktseite</a:t>
            </a:r>
            <a:r>
              <a:rPr lang="de-DE" sz="2400"/>
              <a:t>?</a:t>
            </a:r>
          </a:p>
        </p:txBody>
      </p:sp>
      <p:sp>
        <p:nvSpPr>
          <p:cNvPr id="5" name="Textfeld 4">
            <a:extLst>
              <a:ext uri="{FF2B5EF4-FFF2-40B4-BE49-F238E27FC236}">
                <a16:creationId xmlns:a16="http://schemas.microsoft.com/office/drawing/2014/main" id="{3373C7B8-7C82-645D-67F0-F398778A890B}"/>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extLst>
              <a:ext uri="{FF2B5EF4-FFF2-40B4-BE49-F238E27FC236}">
                <a16:creationId xmlns:a16="http://schemas.microsoft.com/office/drawing/2014/main" id="{995436F2-E128-0360-CC82-94442BDF1452}"/>
              </a:ext>
            </a:extLst>
          </p:cNvPr>
          <p:cNvSpPr/>
          <p:nvPr/>
        </p:nvSpPr>
        <p:spPr>
          <a:xfrm>
            <a:off x="906794" y="2303253"/>
            <a:ext cx="1535572"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8" name="Rechteck 17">
            <a:extLst>
              <a:ext uri="{FF2B5EF4-FFF2-40B4-BE49-F238E27FC236}">
                <a16:creationId xmlns:a16="http://schemas.microsoft.com/office/drawing/2014/main" id="{1FB8934B-4561-2117-8EC0-24C121C2F414}"/>
              </a:ext>
            </a:extLst>
          </p:cNvPr>
          <p:cNvSpPr/>
          <p:nvPr/>
        </p:nvSpPr>
        <p:spPr>
          <a:xfrm>
            <a:off x="2925859" y="2310567"/>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sp>
        <p:nvSpPr>
          <p:cNvPr id="16" name="Textfeld 15">
            <a:hlinkClick r:id="" action="ppaction://hlinkshowjump?jump=lastslideviewed"/>
            <a:extLst>
              <a:ext uri="{FF2B5EF4-FFF2-40B4-BE49-F238E27FC236}">
                <a16:creationId xmlns:a16="http://schemas.microsoft.com/office/drawing/2014/main" id="{1F77D9C1-AC97-6B1B-5AAC-CCE1F8FC6A01}"/>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5523636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90702-D777-24CE-6C1F-C47E1392562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7803CDC-EBA6-FBCE-22F0-44B96220EA4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14BFD253-DA10-52B4-1008-B71A8CF5AE4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059706B7-2CEF-91AF-18A6-DF35A79FF948}"/>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BDEEEE27-1DB3-1EA5-040C-01781E328422}"/>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05DD8F6A-1A19-18E4-11E3-72E44F0D9E61}"/>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5B71CF14-0432-C7EA-DCEC-72C239CD24C2}"/>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F66C949E-2832-856C-4C0B-998705A4FFA6}"/>
              </a:ext>
            </a:extLst>
          </p:cNvPr>
          <p:cNvSpPr txBox="1"/>
          <p:nvPr/>
        </p:nvSpPr>
        <p:spPr>
          <a:xfrm>
            <a:off x="9238644" y="3869172"/>
            <a:ext cx="59824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H</a:t>
            </a:r>
            <a:r>
              <a:rPr lang="de-DE" baseline="-25000"/>
              <a:t>2</a:t>
            </a:r>
            <a:r>
              <a:rPr lang="de-DE"/>
              <a:t>O</a:t>
            </a:r>
          </a:p>
        </p:txBody>
      </p:sp>
      <p:sp>
        <p:nvSpPr>
          <p:cNvPr id="6" name="Textfeld 5">
            <a:extLst>
              <a:ext uri="{FF2B5EF4-FFF2-40B4-BE49-F238E27FC236}">
                <a16:creationId xmlns:a16="http://schemas.microsoft.com/office/drawing/2014/main" id="{54214041-B6C1-F20F-8093-54A0F40E8BC5}"/>
              </a:ext>
            </a:extLst>
          </p:cNvPr>
          <p:cNvSpPr txBox="1"/>
          <p:nvPr/>
        </p:nvSpPr>
        <p:spPr>
          <a:xfrm>
            <a:off x="2901597" y="3869174"/>
            <a:ext cx="598241"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OH</a:t>
            </a:r>
            <a:r>
              <a:rPr lang="de-DE" baseline="30000"/>
              <a:t>─</a:t>
            </a:r>
          </a:p>
        </p:txBody>
      </p:sp>
      <p:sp>
        <p:nvSpPr>
          <p:cNvPr id="7" name="Textfeld 6">
            <a:extLst>
              <a:ext uri="{FF2B5EF4-FFF2-40B4-BE49-F238E27FC236}">
                <a16:creationId xmlns:a16="http://schemas.microsoft.com/office/drawing/2014/main" id="{C101A099-EF72-6EC7-C165-922E0494B50F}"/>
              </a:ext>
            </a:extLst>
          </p:cNvPr>
          <p:cNvSpPr txBox="1"/>
          <p:nvPr/>
        </p:nvSpPr>
        <p:spPr>
          <a:xfrm>
            <a:off x="3627526" y="3761452"/>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BAAD7B5C-97F4-31C5-0503-5AE760D38D5E}"/>
              </a:ext>
            </a:extLst>
          </p:cNvPr>
          <p:cNvSpPr txBox="1"/>
          <p:nvPr/>
        </p:nvSpPr>
        <p:spPr>
          <a:xfrm>
            <a:off x="8423926" y="3761451"/>
            <a:ext cx="388189" cy="584775"/>
          </a:xfrm>
          <a:prstGeom prst="rect">
            <a:avLst/>
          </a:prstGeom>
          <a:noFill/>
        </p:spPr>
        <p:txBody>
          <a:bodyPr wrap="square" rtlCol="0">
            <a:spAutoFit/>
          </a:bodyPr>
          <a:lstStyle/>
          <a:p>
            <a:r>
              <a:rPr lang="de-DE" sz="3200"/>
              <a:t>+</a:t>
            </a:r>
            <a:endParaRPr lang="de-DE"/>
          </a:p>
        </p:txBody>
      </p:sp>
      <p:sp>
        <p:nvSpPr>
          <p:cNvPr id="9" name="Textfeld 8">
            <a:extLst>
              <a:ext uri="{FF2B5EF4-FFF2-40B4-BE49-F238E27FC236}">
                <a16:creationId xmlns:a16="http://schemas.microsoft.com/office/drawing/2014/main" id="{E58EEACA-8337-F30A-3EC8-A1814C95E0AE}"/>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12" name="Textfeld 11">
            <a:extLst>
              <a:ext uri="{FF2B5EF4-FFF2-40B4-BE49-F238E27FC236}">
                <a16:creationId xmlns:a16="http://schemas.microsoft.com/office/drawing/2014/main" id="{1470184D-CA7E-25B0-313E-EF19AA868861}"/>
              </a:ext>
            </a:extLst>
          </p:cNvPr>
          <p:cNvSpPr txBox="1"/>
          <p:nvPr/>
        </p:nvSpPr>
        <p:spPr>
          <a:xfrm>
            <a:off x="2353291" y="3869174"/>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7" name="Textfeld 16">
            <a:extLst>
              <a:ext uri="{FF2B5EF4-FFF2-40B4-BE49-F238E27FC236}">
                <a16:creationId xmlns:a16="http://schemas.microsoft.com/office/drawing/2014/main" id="{410524B2-16D5-4778-E1D2-8489B035AA17}"/>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auf </a:t>
            </a:r>
            <a:r>
              <a:rPr lang="de-DE" sz="2400" b="1"/>
              <a:t>Produktseite</a:t>
            </a:r>
            <a:r>
              <a:rPr lang="de-DE" sz="2400"/>
              <a:t>?</a:t>
            </a:r>
          </a:p>
        </p:txBody>
      </p:sp>
      <p:sp>
        <p:nvSpPr>
          <p:cNvPr id="5" name="Textfeld 4">
            <a:extLst>
              <a:ext uri="{FF2B5EF4-FFF2-40B4-BE49-F238E27FC236}">
                <a16:creationId xmlns:a16="http://schemas.microsoft.com/office/drawing/2014/main" id="{BE3E476D-E3A1-A9F9-089A-52CEA98B6693}"/>
              </a:ext>
            </a:extLst>
          </p:cNvPr>
          <p:cNvSpPr txBox="1"/>
          <p:nvPr/>
        </p:nvSpPr>
        <p:spPr>
          <a:xfrm>
            <a:off x="8813140" y="3869172"/>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Rechteck 9">
            <a:extLst>
              <a:ext uri="{FF2B5EF4-FFF2-40B4-BE49-F238E27FC236}">
                <a16:creationId xmlns:a16="http://schemas.microsoft.com/office/drawing/2014/main" id="{A68DEA1F-6EEE-99B1-8259-F65C88208E90}"/>
              </a:ext>
            </a:extLst>
          </p:cNvPr>
          <p:cNvSpPr/>
          <p:nvPr/>
        </p:nvSpPr>
        <p:spPr>
          <a:xfrm>
            <a:off x="906794" y="2303253"/>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8" name="Rechteck 17">
            <a:extLst>
              <a:ext uri="{FF2B5EF4-FFF2-40B4-BE49-F238E27FC236}">
                <a16:creationId xmlns:a16="http://schemas.microsoft.com/office/drawing/2014/main" id="{C234C9FD-FCE3-9BA6-EFE6-7FF36DAE8332}"/>
              </a:ext>
            </a:extLst>
          </p:cNvPr>
          <p:cNvSpPr/>
          <p:nvPr/>
        </p:nvSpPr>
        <p:spPr>
          <a:xfrm>
            <a:off x="2925859" y="2310567"/>
            <a:ext cx="1535572" cy="461665"/>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grpSp>
        <p:nvGrpSpPr>
          <p:cNvPr id="21" name="Gruppieren 20">
            <a:extLst>
              <a:ext uri="{FF2B5EF4-FFF2-40B4-BE49-F238E27FC236}">
                <a16:creationId xmlns:a16="http://schemas.microsoft.com/office/drawing/2014/main" id="{4CB02677-6360-13CB-F6B2-A1EE24F6172B}"/>
              </a:ext>
            </a:extLst>
          </p:cNvPr>
          <p:cNvGrpSpPr/>
          <p:nvPr/>
        </p:nvGrpSpPr>
        <p:grpSpPr>
          <a:xfrm>
            <a:off x="9931530" y="3759794"/>
            <a:ext cx="941546" cy="584775"/>
            <a:chOff x="9931530" y="3759794"/>
            <a:chExt cx="941546" cy="584775"/>
          </a:xfrm>
        </p:grpSpPr>
        <p:sp>
          <p:nvSpPr>
            <p:cNvPr id="19" name="Textfeld 18">
              <a:extLst>
                <a:ext uri="{FF2B5EF4-FFF2-40B4-BE49-F238E27FC236}">
                  <a16:creationId xmlns:a16="http://schemas.microsoft.com/office/drawing/2014/main" id="{1308CAC5-A6E9-E001-DE43-71B1597BCF8C}"/>
                </a:ext>
              </a:extLst>
            </p:cNvPr>
            <p:cNvSpPr txBox="1"/>
            <p:nvPr/>
          </p:nvSpPr>
          <p:spPr>
            <a:xfrm>
              <a:off x="9931530" y="3759794"/>
              <a:ext cx="388189" cy="584775"/>
            </a:xfrm>
            <a:prstGeom prst="rect">
              <a:avLst/>
            </a:prstGeom>
            <a:noFill/>
          </p:spPr>
          <p:txBody>
            <a:bodyPr wrap="square" rtlCol="0">
              <a:spAutoFit/>
            </a:bodyPr>
            <a:lstStyle/>
            <a:p>
              <a:r>
                <a:rPr lang="de-DE" sz="3200"/>
                <a:t>+</a:t>
              </a:r>
              <a:endParaRPr lang="de-DE"/>
            </a:p>
          </p:txBody>
        </p:sp>
        <p:sp>
          <p:nvSpPr>
            <p:cNvPr id="20" name="Textfeld 19">
              <a:extLst>
                <a:ext uri="{FF2B5EF4-FFF2-40B4-BE49-F238E27FC236}">
                  <a16:creationId xmlns:a16="http://schemas.microsoft.com/office/drawing/2014/main" id="{F83C3399-992A-3D9A-AF1A-C4A905BBBB20}"/>
                </a:ext>
              </a:extLst>
            </p:cNvPr>
            <p:cNvSpPr txBox="1"/>
            <p:nvPr/>
          </p:nvSpPr>
          <p:spPr>
            <a:xfrm>
              <a:off x="10319719" y="3867515"/>
              <a:ext cx="55335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2 e</a:t>
              </a:r>
              <a:r>
                <a:rPr lang="de-DE" baseline="30000"/>
                <a:t>─</a:t>
              </a:r>
            </a:p>
          </p:txBody>
        </p:sp>
      </p:grpSp>
      <p:sp>
        <p:nvSpPr>
          <p:cNvPr id="16" name="Textfeld 15">
            <a:hlinkClick r:id="" action="ppaction://hlinkshowjump?jump=nextslide"/>
            <a:extLst>
              <a:ext uri="{FF2B5EF4-FFF2-40B4-BE49-F238E27FC236}">
                <a16:creationId xmlns:a16="http://schemas.microsoft.com/office/drawing/2014/main" id="{C02C3244-522F-4373-4D99-777A2FA88AD5}"/>
              </a:ext>
            </a:extLst>
          </p:cNvPr>
          <p:cNvSpPr txBox="1"/>
          <p:nvPr/>
        </p:nvSpPr>
        <p:spPr>
          <a:xfrm>
            <a:off x="8296662" y="1664898"/>
            <a:ext cx="1143356" cy="66213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p>
        </p:txBody>
      </p:sp>
    </p:spTree>
    <p:extLst>
      <p:ext uri="{BB962C8B-B14F-4D97-AF65-F5344CB8AC3E}">
        <p14:creationId xmlns:p14="http://schemas.microsoft.com/office/powerpoint/2010/main" val="42042866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8D3A9-A963-CCA5-0B7A-DC1A29B72B9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B1B108C-4CA7-1283-F622-8D462C3B706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CAE8915A-E08A-0F2D-0B95-0B9C58152CD6}"/>
              </a:ext>
            </a:extLst>
          </p:cNvPr>
          <p:cNvSpPr txBox="1"/>
          <p:nvPr/>
        </p:nvSpPr>
        <p:spPr>
          <a:xfrm>
            <a:off x="833405" y="1664898"/>
            <a:ext cx="7114576" cy="461665"/>
          </a:xfrm>
          <a:prstGeom prst="rect">
            <a:avLst/>
          </a:prstGeom>
          <a:noFill/>
        </p:spPr>
        <p:txBody>
          <a:bodyPr wrap="none" rtlCol="0">
            <a:spAutoFit/>
          </a:bodyPr>
          <a:lstStyle/>
          <a:p>
            <a:r>
              <a:rPr lang="de-DE" sz="2400"/>
              <a:t>Wähle das Edukt, welches </a:t>
            </a:r>
            <a:r>
              <a:rPr lang="de-DE" sz="2400" b="1"/>
              <a:t>reduziert</a:t>
            </a:r>
            <a:r>
              <a:rPr lang="de-DE" sz="2400"/>
              <a:t> wird (anklicken)</a:t>
            </a:r>
          </a:p>
        </p:txBody>
      </p:sp>
      <p:pic>
        <p:nvPicPr>
          <p:cNvPr id="13" name="Grafik 12">
            <a:extLst>
              <a:ext uri="{FF2B5EF4-FFF2-40B4-BE49-F238E27FC236}">
                <a16:creationId xmlns:a16="http://schemas.microsoft.com/office/drawing/2014/main" id="{3231FFEA-BF0F-2146-5A0A-0F179687EAD3}"/>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86718F9B-97DA-0F9B-B288-611BF4252F33}"/>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3963C19-1EEB-6A40-984E-5E22D7FD1BAB}"/>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0EDE190-2B5A-78E6-98A6-F4DDEFBC87AA}"/>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hlinkClick r:id="rId3" action="ppaction://hlinksldjump"/>
            <a:extLst>
              <a:ext uri="{FF2B5EF4-FFF2-40B4-BE49-F238E27FC236}">
                <a16:creationId xmlns:a16="http://schemas.microsoft.com/office/drawing/2014/main" id="{00F1DFD7-F5E1-D8AE-454D-332BB343409F}"/>
              </a:ext>
            </a:extLst>
          </p:cNvPr>
          <p:cNvPicPr>
            <a:picLocks noChangeAspect="1"/>
          </p:cNvPicPr>
          <p:nvPr/>
        </p:nvPicPr>
        <p:blipFill>
          <a:blip r:embed="rId4"/>
          <a:stretch>
            <a:fillRect/>
          </a:stretch>
        </p:blipFill>
        <p:spPr>
          <a:xfrm>
            <a:off x="833405" y="2880571"/>
            <a:ext cx="981101" cy="1953633"/>
          </a:xfrm>
          <a:prstGeom prst="rect">
            <a:avLst/>
          </a:prstGeom>
        </p:spPr>
      </p:pic>
      <p:sp>
        <p:nvSpPr>
          <p:cNvPr id="8" name="Textfeld 7">
            <a:hlinkClick r:id="rId5" action="ppaction://hlinksldjump"/>
            <a:extLst>
              <a:ext uri="{FF2B5EF4-FFF2-40B4-BE49-F238E27FC236}">
                <a16:creationId xmlns:a16="http://schemas.microsoft.com/office/drawing/2014/main" id="{2530775C-B7D1-CEFD-FA65-16AEDA0A05C3}"/>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hlinkClick r:id="rId6" action="ppaction://hlinksldjump"/>
            <a:extLst>
              <a:ext uri="{FF2B5EF4-FFF2-40B4-BE49-F238E27FC236}">
                <a16:creationId xmlns:a16="http://schemas.microsoft.com/office/drawing/2014/main" id="{8323CD45-A0C9-37CB-C031-BB3B8A69B00E}"/>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77C546FE-1CAB-194B-F84B-C2D7594ABA2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B11012D6-E3B3-FEFF-E10F-C1D58C76F2BB}"/>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041BF1C9-675C-A830-E543-E17EE6FE6056}"/>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B6F85A74-09B2-6EB3-E6C2-CDC1C3121DDF}"/>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8B6F1B10-5D36-A2D2-6672-5E4100143631}"/>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01669A87-8CBB-B887-F991-5320EEA5F065}"/>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C7FDFAA9-EAA3-6F0E-0346-9BABB1EE9AE3}"/>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CA2E9245-8C01-48A4-56E7-3BC0C1A920FB}"/>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4A808A87-9C7F-95D5-3083-297376D1AEFD}"/>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C02D51B2-A839-8E5E-82CA-C025A8E17BA7}"/>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28E4E56B-815D-D7FE-5F21-09F531938087}"/>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hlinkClick r:id="rId7" action="ppaction://hlinksldjump"/>
            <a:extLst>
              <a:ext uri="{FF2B5EF4-FFF2-40B4-BE49-F238E27FC236}">
                <a16:creationId xmlns:a16="http://schemas.microsoft.com/office/drawing/2014/main" id="{6B1997B6-58EF-D1EA-560E-6BF0B5A49C44}"/>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5347844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260E6-ACCA-1507-2476-2ECD41E7BE0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85DF1CE-493F-27F0-6385-2586DEB1692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9DDF782-30A1-8B72-C8AE-2237CD78E8D2}"/>
              </a:ext>
            </a:extLst>
          </p:cNvPr>
          <p:cNvSpPr txBox="1"/>
          <p:nvPr/>
        </p:nvSpPr>
        <p:spPr>
          <a:xfrm>
            <a:off x="833405" y="1664898"/>
            <a:ext cx="7114576" cy="461665"/>
          </a:xfrm>
          <a:prstGeom prst="rect">
            <a:avLst/>
          </a:prstGeom>
          <a:noFill/>
        </p:spPr>
        <p:txBody>
          <a:bodyPr wrap="none" rtlCol="0">
            <a:spAutoFit/>
          </a:bodyPr>
          <a:lstStyle/>
          <a:p>
            <a:r>
              <a:rPr lang="de-DE" sz="2400"/>
              <a:t>Wähle das Edukt, welches </a:t>
            </a:r>
            <a:r>
              <a:rPr lang="de-DE" sz="2400" b="1"/>
              <a:t>reduziert</a:t>
            </a:r>
            <a:r>
              <a:rPr lang="de-DE" sz="2400"/>
              <a:t> wird (anklicken)</a:t>
            </a:r>
          </a:p>
        </p:txBody>
      </p:sp>
      <p:pic>
        <p:nvPicPr>
          <p:cNvPr id="13" name="Grafik 12">
            <a:extLst>
              <a:ext uri="{FF2B5EF4-FFF2-40B4-BE49-F238E27FC236}">
                <a16:creationId xmlns:a16="http://schemas.microsoft.com/office/drawing/2014/main" id="{FE69F685-7849-B3C2-286E-09013279697F}"/>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87323AED-9524-AA78-FB2C-9B306BF2735F}"/>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3BC9EB1-AD85-19C6-C502-B02C101DC69F}"/>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8B6BC72-7012-DFC5-18D6-4CE583309972}"/>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8F685C8B-273E-3C78-FB07-09BDA5DB6CE6}"/>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B5499161-BBA8-F568-3482-CB53D7189AF0}"/>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0E6BD2F6-2FAD-853F-8805-1ACC0725D47C}"/>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4339BE61-C444-64CB-5E70-1E0C43791D0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30B5FF1E-9F4C-F204-6941-44F0FFD93FC7}"/>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54238FDA-FADB-2708-5C39-69E0E9A9D2F2}"/>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C079C13D-927A-EFDB-A43D-C90ABAFEC88D}"/>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BD808303-AD71-26F6-A692-E1E510B00F74}"/>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55681120-C43B-529F-2DAE-078ABA969F45}"/>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6629BAB0-736E-C84A-E97F-CCCBF4649943}"/>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1A477A77-5FD5-CCC5-4525-54070FB9755E}"/>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9CA52B6A-1AC6-1EFA-F9AA-72D023D6973F}"/>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79498200-A7FB-C60C-1D0D-3460A0E8E1AE}"/>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73CBFE82-7E0F-1131-D8B8-8AA845972C1B}"/>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extLst>
              <a:ext uri="{FF2B5EF4-FFF2-40B4-BE49-F238E27FC236}">
                <a16:creationId xmlns:a16="http://schemas.microsoft.com/office/drawing/2014/main" id="{F3E272DC-D693-C2CD-812C-92AFA4ED670B}"/>
              </a:ext>
            </a:extLst>
          </p:cNvPr>
          <p:cNvSpPr/>
          <p:nvPr/>
        </p:nvSpPr>
        <p:spPr>
          <a:xfrm>
            <a:off x="829273" y="2880571"/>
            <a:ext cx="1092122" cy="1889837"/>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9" name="Textfeld 18">
            <a:hlinkClick r:id="" action="ppaction://hlinkshowjump?jump=lastslideviewed"/>
            <a:extLst>
              <a:ext uri="{FF2B5EF4-FFF2-40B4-BE49-F238E27FC236}">
                <a16:creationId xmlns:a16="http://schemas.microsoft.com/office/drawing/2014/main" id="{80905D89-12D2-22F8-7BBB-FF16EDFE05BF}"/>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85229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5C05D-70EE-F6BD-A76F-F3A9D039BBD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B9C17DD-1E90-F72E-F987-90F946E1498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9A69005B-4C19-2850-1E74-6BB2A8B50ECF}"/>
              </a:ext>
            </a:extLst>
          </p:cNvPr>
          <p:cNvSpPr txBox="1"/>
          <p:nvPr/>
        </p:nvSpPr>
        <p:spPr>
          <a:xfrm>
            <a:off x="833405" y="1664898"/>
            <a:ext cx="7114576" cy="461665"/>
          </a:xfrm>
          <a:prstGeom prst="rect">
            <a:avLst/>
          </a:prstGeom>
          <a:noFill/>
        </p:spPr>
        <p:txBody>
          <a:bodyPr wrap="none" rtlCol="0">
            <a:spAutoFit/>
          </a:bodyPr>
          <a:lstStyle/>
          <a:p>
            <a:r>
              <a:rPr lang="de-DE" sz="2400"/>
              <a:t>Wähle das Edukt, welches </a:t>
            </a:r>
            <a:r>
              <a:rPr lang="de-DE" sz="2400" b="1"/>
              <a:t>reduziert</a:t>
            </a:r>
            <a:r>
              <a:rPr lang="de-DE" sz="2400"/>
              <a:t> wird (anklicken)</a:t>
            </a:r>
          </a:p>
        </p:txBody>
      </p:sp>
      <p:pic>
        <p:nvPicPr>
          <p:cNvPr id="13" name="Grafik 12">
            <a:extLst>
              <a:ext uri="{FF2B5EF4-FFF2-40B4-BE49-F238E27FC236}">
                <a16:creationId xmlns:a16="http://schemas.microsoft.com/office/drawing/2014/main" id="{F747E8B3-DE72-973F-6388-B50629907D1B}"/>
              </a:ext>
            </a:extLst>
          </p:cNvPr>
          <p:cNvPicPr>
            <a:picLocks noChangeAspect="1"/>
          </p:cNvPicPr>
          <p:nvPr/>
        </p:nvPicPr>
        <p:blipFill>
          <a:blip r:embed="rId2"/>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44819245-E2DE-FCB5-7D5C-D9235668AD8E}"/>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CA57A32-C1DA-A16B-7E36-02E60DA581E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7D9FC21-BACB-150F-3A6F-C162EB8BD5FE}"/>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4BDEE926-53D7-4D1F-24D9-5F31833DBA6A}"/>
              </a:ext>
            </a:extLst>
          </p:cNvPr>
          <p:cNvPicPr>
            <a:picLocks noChangeAspect="1"/>
          </p:cNvPicPr>
          <p:nvPr/>
        </p:nvPicPr>
        <p:blipFill>
          <a:blip r:embed="rId3"/>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ADC15A9D-5623-AF57-65BF-F71A845D95BA}"/>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E82AA1BA-BFED-C6FD-60A0-D2C5A3202E75}"/>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807CA6DA-A1AF-29D1-97E1-D7D8F555D38C}"/>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Textfeld 1">
            <a:extLst>
              <a:ext uri="{FF2B5EF4-FFF2-40B4-BE49-F238E27FC236}">
                <a16:creationId xmlns:a16="http://schemas.microsoft.com/office/drawing/2014/main" id="{FE145B54-22D9-065F-6AB2-AC7F89329274}"/>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10" name="Textfeld 9">
            <a:extLst>
              <a:ext uri="{FF2B5EF4-FFF2-40B4-BE49-F238E27FC236}">
                <a16:creationId xmlns:a16="http://schemas.microsoft.com/office/drawing/2014/main" id="{9CE08CB1-2877-8EFD-44D3-B2E3A24656B8}"/>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510E57C0-FA8F-59DB-413B-EF8FDB3FAFDF}"/>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B016466E-5962-DBC4-BB9E-E6479F179BFE}"/>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FB0CF3CD-0F84-F544-F463-6BE56B4F606D}"/>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97B6ED3E-FB0B-8785-4637-C60B1E7B2301}"/>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4C9CB037-C0FF-2046-8D1E-C5F6319FEEE5}"/>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E6B794A8-B074-E7AD-C29D-DF71527F2226}"/>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9" name="Textfeld 8">
            <a:extLst>
              <a:ext uri="{FF2B5EF4-FFF2-40B4-BE49-F238E27FC236}">
                <a16:creationId xmlns:a16="http://schemas.microsoft.com/office/drawing/2014/main" id="{876E415A-6711-781A-E0E0-B6B7BA608781}"/>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2" name="Textfeld 21">
            <a:extLst>
              <a:ext uri="{FF2B5EF4-FFF2-40B4-BE49-F238E27FC236}">
                <a16:creationId xmlns:a16="http://schemas.microsoft.com/office/drawing/2014/main" id="{87C46FBD-372D-E04F-6DFE-1827EC5A2AFB}"/>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extLst>
              <a:ext uri="{FF2B5EF4-FFF2-40B4-BE49-F238E27FC236}">
                <a16:creationId xmlns:a16="http://schemas.microsoft.com/office/drawing/2014/main" id="{3BCFBFB1-51BC-81A6-4D89-477303717B67}"/>
              </a:ext>
            </a:extLst>
          </p:cNvPr>
          <p:cNvSpPr/>
          <p:nvPr/>
        </p:nvSpPr>
        <p:spPr>
          <a:xfrm>
            <a:off x="4049424" y="3720497"/>
            <a:ext cx="967819" cy="584775"/>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9" name="Textfeld 18">
            <a:hlinkClick r:id="" action="ppaction://hlinkshowjump?jump=lastslideviewed"/>
            <a:extLst>
              <a:ext uri="{FF2B5EF4-FFF2-40B4-BE49-F238E27FC236}">
                <a16:creationId xmlns:a16="http://schemas.microsoft.com/office/drawing/2014/main" id="{5DB0788A-F492-6B49-724A-58926CCDC0EF}"/>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6227776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990FA-A81E-B218-1D62-82FE6DCDF6D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96D6634-D867-906B-279D-61E571C4298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9146BC46-337F-B9B2-877F-7E7628FAC2F1}"/>
              </a:ext>
            </a:extLst>
          </p:cNvPr>
          <p:cNvSpPr txBox="1"/>
          <p:nvPr/>
        </p:nvSpPr>
        <p:spPr>
          <a:xfrm>
            <a:off x="833405" y="1664898"/>
            <a:ext cx="7114576" cy="461665"/>
          </a:xfrm>
          <a:prstGeom prst="rect">
            <a:avLst/>
          </a:prstGeom>
          <a:noFill/>
        </p:spPr>
        <p:txBody>
          <a:bodyPr wrap="none" rtlCol="0">
            <a:spAutoFit/>
          </a:bodyPr>
          <a:lstStyle/>
          <a:p>
            <a:r>
              <a:rPr lang="de-DE" sz="2400"/>
              <a:t>Wähle das Edukt, welches </a:t>
            </a:r>
            <a:r>
              <a:rPr lang="de-DE" sz="2400" b="1"/>
              <a:t>reduziert</a:t>
            </a:r>
            <a:r>
              <a:rPr lang="de-DE" sz="2400"/>
              <a:t> wird (anklicken)</a:t>
            </a:r>
          </a:p>
        </p:txBody>
      </p:sp>
      <p:pic>
        <p:nvPicPr>
          <p:cNvPr id="13" name="Grafik 12">
            <a:extLst>
              <a:ext uri="{FF2B5EF4-FFF2-40B4-BE49-F238E27FC236}">
                <a16:creationId xmlns:a16="http://schemas.microsoft.com/office/drawing/2014/main" id="{74575546-BF3A-3097-0CD8-4A3EAA184AC4}"/>
              </a:ext>
            </a:extLst>
          </p:cNvPr>
          <p:cNvPicPr>
            <a:picLocks noChangeAspect="1"/>
          </p:cNvPicPr>
          <p:nvPr/>
        </p:nvPicPr>
        <p:blipFill>
          <a:blip r:embed="rId3"/>
          <a:stretch>
            <a:fillRect/>
          </a:stretch>
        </p:blipFill>
        <p:spPr>
          <a:xfrm>
            <a:off x="7520897" y="2953308"/>
            <a:ext cx="903834" cy="1933685"/>
          </a:xfrm>
          <a:prstGeom prst="rect">
            <a:avLst/>
          </a:prstGeom>
          <a:solidFill>
            <a:schemeClr val="accent6"/>
          </a:solidFill>
        </p:spPr>
      </p:pic>
      <p:cxnSp>
        <p:nvCxnSpPr>
          <p:cNvPr id="14" name="Gerader Verbinder 13">
            <a:extLst>
              <a:ext uri="{FF2B5EF4-FFF2-40B4-BE49-F238E27FC236}">
                <a16:creationId xmlns:a16="http://schemas.microsoft.com/office/drawing/2014/main" id="{731A3427-83EA-9B5B-5CC5-1020C432A671}"/>
              </a:ext>
            </a:extLst>
          </p:cNvPr>
          <p:cNvCxnSpPr>
            <a:cxnSpLocks/>
          </p:cNvCxnSpPr>
          <p:nvPr/>
        </p:nvCxnSpPr>
        <p:spPr>
          <a:xfrm>
            <a:off x="831732" y="4330461"/>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D15EACBB-9790-AA0A-8E04-57E92E0DCA31}"/>
              </a:ext>
            </a:extLst>
          </p:cNvPr>
          <p:cNvSpPr txBox="1"/>
          <p:nvPr/>
        </p:nvSpPr>
        <p:spPr>
          <a:xfrm>
            <a:off x="1970060" y="3726612"/>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9ED9F90-BD83-FC2D-2008-9CADC5B43F3D}"/>
              </a:ext>
            </a:extLst>
          </p:cNvPr>
          <p:cNvSpPr txBox="1"/>
          <p:nvPr/>
        </p:nvSpPr>
        <p:spPr>
          <a:xfrm>
            <a:off x="3572385" y="3726612"/>
            <a:ext cx="388189" cy="584775"/>
          </a:xfrm>
          <a:prstGeom prst="rect">
            <a:avLst/>
          </a:prstGeom>
          <a:noFill/>
        </p:spPr>
        <p:txBody>
          <a:bodyPr wrap="square" rtlCol="0">
            <a:spAutoFit/>
          </a:bodyPr>
          <a:lstStyle/>
          <a:p>
            <a:r>
              <a:rPr lang="de-DE" sz="3200"/>
              <a:t>+</a:t>
            </a:r>
            <a:endParaRPr lang="de-DE"/>
          </a:p>
        </p:txBody>
      </p:sp>
      <p:pic>
        <p:nvPicPr>
          <p:cNvPr id="3" name="Grafik 2">
            <a:extLst>
              <a:ext uri="{FF2B5EF4-FFF2-40B4-BE49-F238E27FC236}">
                <a16:creationId xmlns:a16="http://schemas.microsoft.com/office/drawing/2014/main" id="{074C8E64-94D0-67CB-73C1-3AA1F440A439}"/>
              </a:ext>
            </a:extLst>
          </p:cNvPr>
          <p:cNvPicPr>
            <a:picLocks noChangeAspect="1"/>
          </p:cNvPicPr>
          <p:nvPr/>
        </p:nvPicPr>
        <p:blipFill>
          <a:blip r:embed="rId4"/>
          <a:stretch>
            <a:fillRect/>
          </a:stretch>
        </p:blipFill>
        <p:spPr>
          <a:xfrm>
            <a:off x="833405" y="2880571"/>
            <a:ext cx="981101" cy="1953633"/>
          </a:xfrm>
          <a:prstGeom prst="rect">
            <a:avLst/>
          </a:prstGeom>
        </p:spPr>
      </p:pic>
      <p:sp>
        <p:nvSpPr>
          <p:cNvPr id="8" name="Textfeld 7">
            <a:extLst>
              <a:ext uri="{FF2B5EF4-FFF2-40B4-BE49-F238E27FC236}">
                <a16:creationId xmlns:a16="http://schemas.microsoft.com/office/drawing/2014/main" id="{E293FF4C-BDD2-70E4-4549-8F60A6F857C3}"/>
              </a:ext>
            </a:extLst>
          </p:cNvPr>
          <p:cNvSpPr txBox="1"/>
          <p:nvPr/>
        </p:nvSpPr>
        <p:spPr>
          <a:xfrm>
            <a:off x="2724564" y="381703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0" name="Textfeld 19">
            <a:extLst>
              <a:ext uri="{FF2B5EF4-FFF2-40B4-BE49-F238E27FC236}">
                <a16:creationId xmlns:a16="http://schemas.microsoft.com/office/drawing/2014/main" id="{DD81A89A-7011-57D3-79DB-82065AEACE70}"/>
              </a:ext>
            </a:extLst>
          </p:cNvPr>
          <p:cNvSpPr txBox="1"/>
          <p:nvPr/>
        </p:nvSpPr>
        <p:spPr>
          <a:xfrm>
            <a:off x="4427210" y="3823942"/>
            <a:ext cx="598241" cy="369332"/>
          </a:xfrm>
          <a:prstGeom prst="rect">
            <a:avLst/>
          </a:prstGeom>
          <a:noFill/>
        </p:spPr>
        <p:txBody>
          <a:bodyPr wrap="none" rtlCol="0">
            <a:spAutoFit/>
          </a:bodyPr>
          <a:lstStyle/>
          <a:p>
            <a:r>
              <a:rPr lang="de-DE"/>
              <a:t>H</a:t>
            </a:r>
            <a:r>
              <a:rPr lang="de-DE" baseline="-25000"/>
              <a:t>2</a:t>
            </a:r>
            <a:r>
              <a:rPr lang="de-DE"/>
              <a:t>O</a:t>
            </a:r>
          </a:p>
        </p:txBody>
      </p:sp>
      <p:cxnSp>
        <p:nvCxnSpPr>
          <p:cNvPr id="25" name="Gerade Verbindung mit Pfeil 24">
            <a:extLst>
              <a:ext uri="{FF2B5EF4-FFF2-40B4-BE49-F238E27FC236}">
                <a16:creationId xmlns:a16="http://schemas.microsoft.com/office/drawing/2014/main" id="{8442865B-26DD-D6DC-C78F-6F78AE250FC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0" name="Textfeld 9">
            <a:extLst>
              <a:ext uri="{FF2B5EF4-FFF2-40B4-BE49-F238E27FC236}">
                <a16:creationId xmlns:a16="http://schemas.microsoft.com/office/drawing/2014/main" id="{CF4746C2-DD55-CD1E-F438-7FFE7F356F1C}"/>
              </a:ext>
            </a:extLst>
          </p:cNvPr>
          <p:cNvSpPr txBox="1"/>
          <p:nvPr/>
        </p:nvSpPr>
        <p:spPr>
          <a:xfrm>
            <a:off x="11038630" y="3726122"/>
            <a:ext cx="598241" cy="369332"/>
          </a:xfrm>
          <a:prstGeom prst="rect">
            <a:avLst/>
          </a:prstGeom>
          <a:noFill/>
        </p:spPr>
        <p:txBody>
          <a:bodyPr wrap="none" rtlCol="0">
            <a:spAutoFit/>
          </a:bodyPr>
          <a:lstStyle/>
          <a:p>
            <a:r>
              <a:rPr lang="de-DE"/>
              <a:t>OH</a:t>
            </a:r>
            <a:r>
              <a:rPr lang="de-DE" baseline="30000"/>
              <a:t>−</a:t>
            </a:r>
            <a:endParaRPr lang="de-DE"/>
          </a:p>
        </p:txBody>
      </p:sp>
      <p:sp>
        <p:nvSpPr>
          <p:cNvPr id="15" name="Textfeld 14">
            <a:extLst>
              <a:ext uri="{FF2B5EF4-FFF2-40B4-BE49-F238E27FC236}">
                <a16:creationId xmlns:a16="http://schemas.microsoft.com/office/drawing/2014/main" id="{B05D9659-AF5F-F137-305D-9B75C228B608}"/>
              </a:ext>
            </a:extLst>
          </p:cNvPr>
          <p:cNvSpPr txBox="1"/>
          <p:nvPr/>
        </p:nvSpPr>
        <p:spPr>
          <a:xfrm>
            <a:off x="8513329" y="3627762"/>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28B07BEE-9A26-45C0-D6FD-889741AF6B3C}"/>
              </a:ext>
            </a:extLst>
          </p:cNvPr>
          <p:cNvSpPr txBox="1"/>
          <p:nvPr/>
        </p:nvSpPr>
        <p:spPr>
          <a:xfrm>
            <a:off x="10385938" y="3627762"/>
            <a:ext cx="388189" cy="584775"/>
          </a:xfrm>
          <a:prstGeom prst="rect">
            <a:avLst/>
          </a:prstGeom>
          <a:noFill/>
        </p:spPr>
        <p:txBody>
          <a:bodyPr wrap="square" rtlCol="0">
            <a:spAutoFit/>
          </a:bodyPr>
          <a:lstStyle/>
          <a:p>
            <a:r>
              <a:rPr lang="de-DE" sz="3200"/>
              <a:t>+</a:t>
            </a:r>
            <a:endParaRPr lang="de-DE"/>
          </a:p>
        </p:txBody>
      </p:sp>
      <p:sp>
        <p:nvSpPr>
          <p:cNvPr id="6" name="Textfeld 5">
            <a:extLst>
              <a:ext uri="{FF2B5EF4-FFF2-40B4-BE49-F238E27FC236}">
                <a16:creationId xmlns:a16="http://schemas.microsoft.com/office/drawing/2014/main" id="{EC91F92F-4558-505A-C7F5-FCE9CA483571}"/>
              </a:ext>
            </a:extLst>
          </p:cNvPr>
          <p:cNvSpPr txBox="1"/>
          <p:nvPr/>
        </p:nvSpPr>
        <p:spPr>
          <a:xfrm>
            <a:off x="2415272" y="3812205"/>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21" name="Textfeld 20">
            <a:extLst>
              <a:ext uri="{FF2B5EF4-FFF2-40B4-BE49-F238E27FC236}">
                <a16:creationId xmlns:a16="http://schemas.microsoft.com/office/drawing/2014/main" id="{FC2AAC4B-E8FE-78D9-EA52-AE5DDB6B2741}"/>
              </a:ext>
            </a:extLst>
          </p:cNvPr>
          <p:cNvSpPr txBox="1"/>
          <p:nvPr/>
        </p:nvSpPr>
        <p:spPr>
          <a:xfrm>
            <a:off x="494773" y="3812208"/>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sp>
        <p:nvSpPr>
          <p:cNvPr id="11" name="Textfeld 10">
            <a:extLst>
              <a:ext uri="{FF2B5EF4-FFF2-40B4-BE49-F238E27FC236}">
                <a16:creationId xmlns:a16="http://schemas.microsoft.com/office/drawing/2014/main" id="{F408CEFE-EFB7-3252-EC53-14F83741CE15}"/>
              </a:ext>
            </a:extLst>
          </p:cNvPr>
          <p:cNvSpPr txBox="1"/>
          <p:nvPr/>
        </p:nvSpPr>
        <p:spPr>
          <a:xfrm>
            <a:off x="4049424" y="3812208"/>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7" name="Textfeld 6">
            <a:extLst>
              <a:ext uri="{FF2B5EF4-FFF2-40B4-BE49-F238E27FC236}">
                <a16:creationId xmlns:a16="http://schemas.microsoft.com/office/drawing/2014/main" id="{D969B5BE-55AE-0A20-AD13-02499DDEFAE6}"/>
              </a:ext>
            </a:extLst>
          </p:cNvPr>
          <p:cNvSpPr txBox="1"/>
          <p:nvPr/>
        </p:nvSpPr>
        <p:spPr>
          <a:xfrm>
            <a:off x="7153480" y="382394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4700827B-D1B2-90E5-7767-6019A3F0A562}"/>
              </a:ext>
            </a:extLst>
          </p:cNvPr>
          <p:cNvGrpSpPr/>
          <p:nvPr/>
        </p:nvGrpSpPr>
        <p:grpSpPr>
          <a:xfrm>
            <a:off x="8868340" y="3720497"/>
            <a:ext cx="1481040" cy="384318"/>
            <a:chOff x="8868340" y="3720497"/>
            <a:chExt cx="1481040" cy="384318"/>
          </a:xfrm>
        </p:grpSpPr>
        <p:sp>
          <p:nvSpPr>
            <p:cNvPr id="2" name="Textfeld 1">
              <a:extLst>
                <a:ext uri="{FF2B5EF4-FFF2-40B4-BE49-F238E27FC236}">
                  <a16:creationId xmlns:a16="http://schemas.microsoft.com/office/drawing/2014/main" id="{E5A7FD38-0455-1760-9A35-2B7F857C3F8F}"/>
                </a:ext>
              </a:extLst>
            </p:cNvPr>
            <p:cNvSpPr txBox="1"/>
            <p:nvPr/>
          </p:nvSpPr>
          <p:spPr>
            <a:xfrm>
              <a:off x="9138792" y="3720497"/>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D19B7B2E-B716-A05E-FF6A-ED919A06EFA8}"/>
                </a:ext>
              </a:extLst>
            </p:cNvPr>
            <p:cNvSpPr txBox="1"/>
            <p:nvPr/>
          </p:nvSpPr>
          <p:spPr>
            <a:xfrm>
              <a:off x="8868340"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2" name="Textfeld 21">
            <a:extLst>
              <a:ext uri="{FF2B5EF4-FFF2-40B4-BE49-F238E27FC236}">
                <a16:creationId xmlns:a16="http://schemas.microsoft.com/office/drawing/2014/main" id="{260C3402-7BE7-58D7-1E12-48D5FCD33FA4}"/>
              </a:ext>
            </a:extLst>
          </p:cNvPr>
          <p:cNvSpPr txBox="1"/>
          <p:nvPr/>
        </p:nvSpPr>
        <p:spPr>
          <a:xfrm>
            <a:off x="10754747" y="373548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sp>
        <p:nvSpPr>
          <p:cNvPr id="12" name="Rechteck 11">
            <a:extLst>
              <a:ext uri="{FF2B5EF4-FFF2-40B4-BE49-F238E27FC236}">
                <a16:creationId xmlns:a16="http://schemas.microsoft.com/office/drawing/2014/main" id="{AF87CCD2-A069-62F3-F3C6-E1C8ED008328}"/>
              </a:ext>
            </a:extLst>
          </p:cNvPr>
          <p:cNvSpPr/>
          <p:nvPr/>
        </p:nvSpPr>
        <p:spPr>
          <a:xfrm>
            <a:off x="2415272" y="3720497"/>
            <a:ext cx="1216913" cy="60996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4554262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7960A-ABA9-7BCF-7203-8A220EA92CD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E350BF4-6CCC-FFA2-3460-906E21A268A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FD9ECA23-2DA9-E96D-F5DE-8E2748372E8C}"/>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D6A5A2DB-4B52-7AF6-88F9-42EDF9880D42}"/>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8EE219E4-E58C-2318-8DB2-46CB40F58071}"/>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D030C484-A38E-3DD9-72D5-0F727CDDD27F}"/>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216C6E0A-4D69-87BB-420B-5388F1DD8AA9}"/>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0AEF9217-0F42-EB5B-F540-76BA855C575F}"/>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C7FE6428-4B53-5970-D583-15E776CF7CA2}"/>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4559AA33-32DC-5D59-2623-FDCB5546B054}"/>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AB9411F0-618D-34F1-2740-D14AB16FBD92}"/>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Reduktion benötigt?</a:t>
            </a:r>
          </a:p>
        </p:txBody>
      </p:sp>
      <p:sp>
        <p:nvSpPr>
          <p:cNvPr id="27" name="Rechteck 26">
            <a:hlinkClick r:id="rId2" action="ppaction://hlinksldjump"/>
            <a:extLst>
              <a:ext uri="{FF2B5EF4-FFF2-40B4-BE49-F238E27FC236}">
                <a16:creationId xmlns:a16="http://schemas.microsoft.com/office/drawing/2014/main" id="{67D22884-ED6A-0EAE-5359-DB0800167F37}"/>
              </a:ext>
            </a:extLst>
          </p:cNvPr>
          <p:cNvSpPr/>
          <p:nvPr/>
        </p:nvSpPr>
        <p:spPr>
          <a:xfrm>
            <a:off x="1052422" y="241539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hlinkClick r:id="rId3" action="ppaction://hlinksldjump"/>
            <a:extLst>
              <a:ext uri="{FF2B5EF4-FFF2-40B4-BE49-F238E27FC236}">
                <a16:creationId xmlns:a16="http://schemas.microsoft.com/office/drawing/2014/main" id="{8B22602B-225B-7F5C-038F-D56B7D5E0801}"/>
              </a:ext>
            </a:extLst>
          </p:cNvPr>
          <p:cNvSpPr/>
          <p:nvPr/>
        </p:nvSpPr>
        <p:spPr>
          <a:xfrm>
            <a:off x="2162354" y="241539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Tree>
    <p:extLst>
      <p:ext uri="{BB962C8B-B14F-4D97-AF65-F5344CB8AC3E}">
        <p14:creationId xmlns:p14="http://schemas.microsoft.com/office/powerpoint/2010/main" val="2763735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000"/>
                                        <p:tgtEl>
                                          <p:spTgt spid="2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7" grpId="0" animBg="1"/>
      <p:bldP spid="28"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3F918-160A-8C01-9526-05DF5777907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AFAAA1A-4E15-70A4-7BF5-4B49C876476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13254CA6-72CC-494C-12B7-85565431D726}"/>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3EFC2FFE-E9A2-D74B-A536-E3CBF01D094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3C0EFBE-7756-E77C-3FA9-F30768BA50D1}"/>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C5544115-BC02-BA5F-C4C2-6450C192B4D8}"/>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7312E6CE-EAF7-5C30-0A1C-CA682B79FE39}"/>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0FDBFB45-B0FB-50BD-ED2E-52E833EFE8A4}"/>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22066835-D000-C955-34DF-46B5CDBAC035}"/>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7BD264AE-A202-AC9A-DD1F-F958888FC2E8}"/>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8A8CDBCF-C3BA-0DFB-44C7-F8143284DB52}"/>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Reduktion benötigt?</a:t>
            </a:r>
          </a:p>
        </p:txBody>
      </p:sp>
      <p:sp>
        <p:nvSpPr>
          <p:cNvPr id="27" name="Rechteck 26">
            <a:extLst>
              <a:ext uri="{FF2B5EF4-FFF2-40B4-BE49-F238E27FC236}">
                <a16:creationId xmlns:a16="http://schemas.microsoft.com/office/drawing/2014/main" id="{06F2392D-E39F-37B8-4681-5E2C1E40A25E}"/>
              </a:ext>
            </a:extLst>
          </p:cNvPr>
          <p:cNvSpPr/>
          <p:nvPr/>
        </p:nvSpPr>
        <p:spPr>
          <a:xfrm>
            <a:off x="1052422" y="241539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C2E631FD-A15C-2CF3-FE6B-4AB052341A45}"/>
              </a:ext>
            </a:extLst>
          </p:cNvPr>
          <p:cNvSpPr/>
          <p:nvPr/>
        </p:nvSpPr>
        <p:spPr>
          <a:xfrm>
            <a:off x="2162354" y="2415396"/>
            <a:ext cx="638355" cy="621102"/>
          </a:xfrm>
          <a:prstGeom prst="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hlinkClick r:id="" action="ppaction://hlinkshowjump?jump=lastslideviewed"/>
            <a:extLst>
              <a:ext uri="{FF2B5EF4-FFF2-40B4-BE49-F238E27FC236}">
                <a16:creationId xmlns:a16="http://schemas.microsoft.com/office/drawing/2014/main" id="{453E601C-E2F6-9AA9-BA57-79F3216BCAA3}"/>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352658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E4AC2-D668-5CEE-69BA-BBDCFB157BB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875B60B-0146-F1E6-97EE-12C49D16F31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2BE3F695-E9FA-AC7A-BBD2-F59E8F76027D}"/>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3EF38620-85EF-EA1D-0F5E-5B58278CC55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857EBBEA-F695-CB88-5981-BA9AB23574B0}"/>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C03B6C97-B68C-6C91-AFB0-2DD7735710E3}"/>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711EA9BF-84AF-1B60-1CEF-1A086E6CCB47}"/>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57637CB0-8FA1-2147-52E7-6F4D06CDEEFB}"/>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D183B2F0-07D0-5385-17E4-1D3C40E11397}"/>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913C3F41-F311-09F2-2640-DE5C8D5EA53C}"/>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2640905B-8DA7-9F29-0059-404FD931D6BE}"/>
              </a:ext>
            </a:extLst>
          </p:cNvPr>
          <p:cNvSpPr txBox="1"/>
          <p:nvPr/>
        </p:nvSpPr>
        <p:spPr>
          <a:xfrm>
            <a:off x="906794" y="1675293"/>
            <a:ext cx="8237205" cy="461665"/>
          </a:xfrm>
          <a:prstGeom prst="rect">
            <a:avLst/>
          </a:prstGeom>
          <a:noFill/>
        </p:spPr>
        <p:txBody>
          <a:bodyPr wrap="square">
            <a:spAutoFit/>
          </a:bodyPr>
          <a:lstStyle/>
          <a:p>
            <a:r>
              <a:rPr lang="de-DE" sz="2400"/>
              <a:t>Welches Edukt wird noch für die Reduktion benötigt?</a:t>
            </a:r>
          </a:p>
        </p:txBody>
      </p:sp>
      <p:sp>
        <p:nvSpPr>
          <p:cNvPr id="27" name="Rechteck 26">
            <a:extLst>
              <a:ext uri="{FF2B5EF4-FFF2-40B4-BE49-F238E27FC236}">
                <a16:creationId xmlns:a16="http://schemas.microsoft.com/office/drawing/2014/main" id="{3A66E207-E477-B436-EBFE-DF3DECDFBD33}"/>
              </a:ext>
            </a:extLst>
          </p:cNvPr>
          <p:cNvSpPr/>
          <p:nvPr/>
        </p:nvSpPr>
        <p:spPr>
          <a:xfrm>
            <a:off x="1052422" y="2415396"/>
            <a:ext cx="638355" cy="621102"/>
          </a:xfrm>
          <a:prstGeom prst="rect">
            <a:avLst/>
          </a:prstGeom>
          <a:solidFill>
            <a:schemeClr val="accent6"/>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0E817A1D-91E8-B530-5C94-1BEB90FC93BD}"/>
              </a:ext>
            </a:extLst>
          </p:cNvPr>
          <p:cNvSpPr/>
          <p:nvPr/>
        </p:nvSpPr>
        <p:spPr>
          <a:xfrm>
            <a:off x="2162354" y="241539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Tree>
    <p:extLst>
      <p:ext uri="{BB962C8B-B14F-4D97-AF65-F5344CB8AC3E}">
        <p14:creationId xmlns:p14="http://schemas.microsoft.com/office/powerpoint/2010/main" val="170508396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82A63-35BB-A8C1-E92C-3BF17678FDC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8B64BE2-82BC-0F8C-BF78-75440822AC5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C583C499-3EC3-2B76-1DFD-C0D2EF862D39}"/>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014084F1-08D0-FA81-AEF2-B369BBDA21B9}"/>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2371064F-34A5-555A-450C-79424E52727E}"/>
              </a:ext>
            </a:extLst>
          </p:cNvPr>
          <p:cNvSpPr txBox="1"/>
          <p:nvPr/>
        </p:nvSpPr>
        <p:spPr>
          <a:xfrm>
            <a:off x="2752458" y="2261725"/>
            <a:ext cx="397866" cy="369332"/>
          </a:xfrm>
          <a:prstGeom prst="rect">
            <a:avLst/>
          </a:prstGeom>
          <a:solidFill>
            <a:srgbClr val="FF0000"/>
          </a:solid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3DD4460C-5492-8BF2-6F69-490BB6894A67}"/>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716F27E2-31F6-B80C-DACF-063E0CA926A2}"/>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3DABCBBC-B00D-D5F5-E926-7425FBFB7BEE}"/>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870E7F03-06EE-D65E-D9C8-458773B232BA}"/>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432AFA48-ED93-C02C-4B8A-E2A961333C5B}"/>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5" name="Grafik 14">
            <a:extLst>
              <a:ext uri="{FF2B5EF4-FFF2-40B4-BE49-F238E27FC236}">
                <a16:creationId xmlns:a16="http://schemas.microsoft.com/office/drawing/2014/main" id="{C42409D6-4534-4D8B-9593-C8D3E139F28E}"/>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F20BAA7F-5BFA-B121-F73B-130615EAD390}"/>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7300A350-D49A-8815-BFBE-0A6D20180102}"/>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7" name="Gerader Verbinder 16">
            <a:extLst>
              <a:ext uri="{FF2B5EF4-FFF2-40B4-BE49-F238E27FC236}">
                <a16:creationId xmlns:a16="http://schemas.microsoft.com/office/drawing/2014/main" id="{3B8246C4-88D6-D9B8-F427-DC51C27F1999}"/>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8" name="Textfeld 17">
            <a:extLst>
              <a:ext uri="{FF2B5EF4-FFF2-40B4-BE49-F238E27FC236}">
                <a16:creationId xmlns:a16="http://schemas.microsoft.com/office/drawing/2014/main" id="{4EF35D65-B5DF-1F42-DB9A-F82F77F5B590}"/>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6D511F76-59E7-831A-FB93-46C3324E0A49}"/>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3" name="Textfeld 2">
            <a:hlinkClick r:id="" action="ppaction://hlinkshowjump?jump=lastslideviewed"/>
            <a:extLst>
              <a:ext uri="{FF2B5EF4-FFF2-40B4-BE49-F238E27FC236}">
                <a16:creationId xmlns:a16="http://schemas.microsoft.com/office/drawing/2014/main" id="{71CF3EF5-989E-815E-AB9E-1B65A3F04AF3}"/>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1024857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D5A5-2947-C6F4-B328-A65D43E63C2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0DC9DC3-A223-7CE6-F49E-C4A0D1E55AC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3922453C-F6C1-4787-B414-E1E77822B60D}"/>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2EE589AC-BC47-0D47-F085-DBDBF99F239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63F54DB9-2AF1-31BE-FE9D-8C39623A4D18}"/>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18331A71-83F7-2CD8-00CA-9A979028A178}"/>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8FD27E16-DBDF-43C7-A6BB-76248740014A}"/>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19E6D710-6B05-7023-2270-ED464ECAD124}"/>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F450B84E-FFC0-37EE-847A-83FD8FA9F964}"/>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705558C9-510D-49C3-2E50-B604AA83D1E7}"/>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0DA1CC6A-17B7-7B5C-4128-60580510DD30}"/>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37D83C5E-8E36-008C-2312-9ECBC5C2DC0A}"/>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4B6CBC5A-B8E5-4A27-F6A6-33FDFE40FA2E}"/>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7D611532-173E-2E6E-BE24-306DFA1492D4}"/>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C5870477-7415-A484-8ABB-7AF78AF95F7E}"/>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7" name="Textfeld 6">
            <a:hlinkClick r:id="rId2" action="ppaction://hlinksldjump"/>
            <a:extLst>
              <a:ext uri="{FF2B5EF4-FFF2-40B4-BE49-F238E27FC236}">
                <a16:creationId xmlns:a16="http://schemas.microsoft.com/office/drawing/2014/main" id="{50DD20E1-BD0A-C3B2-F136-4FF3865433D2}"/>
              </a:ext>
            </a:extLst>
          </p:cNvPr>
          <p:cNvSpPr txBox="1"/>
          <p:nvPr/>
        </p:nvSpPr>
        <p:spPr>
          <a:xfrm>
            <a:off x="2017869"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Textfeld 9">
            <a:hlinkClick r:id="rId3" action="ppaction://hlinksldjump"/>
            <a:extLst>
              <a:ext uri="{FF2B5EF4-FFF2-40B4-BE49-F238E27FC236}">
                <a16:creationId xmlns:a16="http://schemas.microsoft.com/office/drawing/2014/main" id="{1AA93303-D322-84A2-3168-882BFCEFDB1D}"/>
              </a:ext>
            </a:extLst>
          </p:cNvPr>
          <p:cNvSpPr txBox="1"/>
          <p:nvPr/>
        </p:nvSpPr>
        <p:spPr>
          <a:xfrm>
            <a:off x="2011837"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1" name="Textfeld 10">
            <a:hlinkClick r:id="rId4" action="ppaction://hlinksldjump"/>
            <a:extLst>
              <a:ext uri="{FF2B5EF4-FFF2-40B4-BE49-F238E27FC236}">
                <a16:creationId xmlns:a16="http://schemas.microsoft.com/office/drawing/2014/main" id="{405C3A59-0791-A1AD-538F-119B5C87E504}"/>
              </a:ext>
            </a:extLst>
          </p:cNvPr>
          <p:cNvSpPr txBox="1"/>
          <p:nvPr/>
        </p:nvSpPr>
        <p:spPr>
          <a:xfrm>
            <a:off x="2017869"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Rechteck 11">
            <a:hlinkClick r:id="rId5" action="ppaction://hlinksldjump"/>
            <a:extLst>
              <a:ext uri="{FF2B5EF4-FFF2-40B4-BE49-F238E27FC236}">
                <a16:creationId xmlns:a16="http://schemas.microsoft.com/office/drawing/2014/main" id="{6F2D3E4A-7F7A-C691-3EDF-31FFD3E34B49}"/>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450143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B626F-88DF-CD53-1D3C-064921219B8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A764E0A-2CF5-B122-9809-776B7EBA542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06640D80-FF38-A161-DF2F-E1A6A558F306}"/>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B7168AC3-1974-3CCB-9155-6E12E39E908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7EC5265-F1B5-E58F-826F-CDA50C1574EC}"/>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0F20CED9-BD07-0516-1B53-1FAC1F860CAF}"/>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4DEA6012-326B-92DC-FCB4-C5B8E9D76268}"/>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D9708CAB-3CF3-73F5-1F56-6D290A1705EA}"/>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518F4A4A-F2D5-EEF1-4AA0-656DD5BC26A9}"/>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BDDDDAEB-0E75-6B93-4252-D42A14742B9F}"/>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4EB38944-1871-9E7B-402B-F3B8BFD05934}"/>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3610D793-773D-D9D2-1E93-E14591F99B59}"/>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163C757A-5F94-DC89-56B4-DA65C33C69AC}"/>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82AEE168-11BB-F382-2F5F-747A266A93BF}"/>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3E0B1768-9C14-C22A-C57D-92FEABD4DC19}"/>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7" name="Textfeld 6">
            <a:extLst>
              <a:ext uri="{FF2B5EF4-FFF2-40B4-BE49-F238E27FC236}">
                <a16:creationId xmlns:a16="http://schemas.microsoft.com/office/drawing/2014/main" id="{15D71EB9-CA66-A684-624C-026B9169FD1F}"/>
              </a:ext>
            </a:extLst>
          </p:cNvPr>
          <p:cNvSpPr txBox="1"/>
          <p:nvPr/>
        </p:nvSpPr>
        <p:spPr>
          <a:xfrm>
            <a:off x="2017869" y="3295003"/>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Textfeld 9">
            <a:extLst>
              <a:ext uri="{FF2B5EF4-FFF2-40B4-BE49-F238E27FC236}">
                <a16:creationId xmlns:a16="http://schemas.microsoft.com/office/drawing/2014/main" id="{1E5A0F65-C545-DF85-6537-492C99D9A5DB}"/>
              </a:ext>
            </a:extLst>
          </p:cNvPr>
          <p:cNvSpPr txBox="1"/>
          <p:nvPr/>
        </p:nvSpPr>
        <p:spPr>
          <a:xfrm>
            <a:off x="2011837"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1" name="Textfeld 10">
            <a:extLst>
              <a:ext uri="{FF2B5EF4-FFF2-40B4-BE49-F238E27FC236}">
                <a16:creationId xmlns:a16="http://schemas.microsoft.com/office/drawing/2014/main" id="{43D86FC3-9472-869B-FB0F-73F93A6A87A9}"/>
              </a:ext>
            </a:extLst>
          </p:cNvPr>
          <p:cNvSpPr txBox="1"/>
          <p:nvPr/>
        </p:nvSpPr>
        <p:spPr>
          <a:xfrm>
            <a:off x="2017869"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hlinkClick r:id="" action="ppaction://hlinkshowjump?jump=lastslideviewed"/>
            <a:extLst>
              <a:ext uri="{FF2B5EF4-FFF2-40B4-BE49-F238E27FC236}">
                <a16:creationId xmlns:a16="http://schemas.microsoft.com/office/drawing/2014/main" id="{E02064E7-6EA1-7DF4-DED9-FB84CE6FD166}"/>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6826527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56E62-CDC6-6D58-7EB9-D855D130AF3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89213224-6295-7B6D-9641-DB0D8E2AFD6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2ECCA4AA-ADF3-6C31-AACE-81863F3E8A71}"/>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0AFF6934-1562-ECF8-BFDE-DB71A254F75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6A94FC6F-0026-BBAE-9F78-40DE18AEE3ED}"/>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AB9D01A3-6AFC-CEB4-D7D0-F707D3087D77}"/>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63863ED7-D678-C38C-89A6-3AE26E557775}"/>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42112746-A47E-3446-24C8-773E867B590C}"/>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CB28A132-E961-E93C-AE5E-8F179A2CCD55}"/>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70A18D46-5F2C-423F-9D00-A3CACCC54AD8}"/>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B2A69790-DCCE-2BC1-7064-55DF0EEBA98F}"/>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2A19477A-2EE3-1E4F-0C05-0BEBEB29425B}"/>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7D1BCBE1-30C4-E47A-2347-8F3A24EC7CBF}"/>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78E86221-B2E8-0600-94AC-716D7F967DEA}"/>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F43A3F77-0B9E-4222-3A3A-393924523698}"/>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7" name="Textfeld 6">
            <a:extLst>
              <a:ext uri="{FF2B5EF4-FFF2-40B4-BE49-F238E27FC236}">
                <a16:creationId xmlns:a16="http://schemas.microsoft.com/office/drawing/2014/main" id="{ECC78F7F-90C2-66B7-F861-604D9BFD6423}"/>
              </a:ext>
            </a:extLst>
          </p:cNvPr>
          <p:cNvSpPr txBox="1"/>
          <p:nvPr/>
        </p:nvSpPr>
        <p:spPr>
          <a:xfrm>
            <a:off x="2017869"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Textfeld 9">
            <a:extLst>
              <a:ext uri="{FF2B5EF4-FFF2-40B4-BE49-F238E27FC236}">
                <a16:creationId xmlns:a16="http://schemas.microsoft.com/office/drawing/2014/main" id="{29AF9496-530A-83FE-2875-5155A3C41DF2}"/>
              </a:ext>
            </a:extLst>
          </p:cNvPr>
          <p:cNvSpPr txBox="1"/>
          <p:nvPr/>
        </p:nvSpPr>
        <p:spPr>
          <a:xfrm>
            <a:off x="2011837" y="3862877"/>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1" name="Textfeld 10">
            <a:extLst>
              <a:ext uri="{FF2B5EF4-FFF2-40B4-BE49-F238E27FC236}">
                <a16:creationId xmlns:a16="http://schemas.microsoft.com/office/drawing/2014/main" id="{15E35A9A-BA24-8A01-5C25-B3135D3E180A}"/>
              </a:ext>
            </a:extLst>
          </p:cNvPr>
          <p:cNvSpPr txBox="1"/>
          <p:nvPr/>
        </p:nvSpPr>
        <p:spPr>
          <a:xfrm>
            <a:off x="2017869"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hlinkClick r:id="" action="ppaction://hlinkshowjump?jump=lastslideviewed"/>
            <a:extLst>
              <a:ext uri="{FF2B5EF4-FFF2-40B4-BE49-F238E27FC236}">
                <a16:creationId xmlns:a16="http://schemas.microsoft.com/office/drawing/2014/main" id="{38F8FABB-3204-9DEB-383D-6B3AE1328C03}"/>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2716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83FEA-2782-EEF9-2237-48E7E1F5CAE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2C5372B-2854-7CBF-67FB-19848AE4CEA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5F48B553-3921-ED84-702F-8EAB646DF25F}"/>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C98B129F-B4ED-8E87-9644-B0FDEAFC86B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4CC75B92-F55B-A0A5-61B5-5C6152078CD2}"/>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818F5D4A-4694-D27F-5795-80688941690D}"/>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2E1F0708-FCD0-87CF-89D3-4D534F371B44}"/>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60BE0F96-5586-5DD1-A790-303B54989E90}"/>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6635BFC9-CAB3-F47C-008A-B270EE053DAF}"/>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E308DEAC-BEE8-1A90-A068-B7CA8AECA290}"/>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EC0FBC47-3D2B-B9F0-63FA-3DBB59F19E2A}"/>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BEA98A09-2025-704A-FC9D-B8F2651EF0F0}"/>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CACD7798-DAC6-E73A-090E-1C28471B1331}"/>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07FEA64C-8209-B430-8986-97F5B6771E9E}"/>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1DAC7843-5477-EFBA-C148-8F74BC3CB2EF}"/>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7" name="Textfeld 6">
            <a:extLst>
              <a:ext uri="{FF2B5EF4-FFF2-40B4-BE49-F238E27FC236}">
                <a16:creationId xmlns:a16="http://schemas.microsoft.com/office/drawing/2014/main" id="{D25D9101-163C-0E53-CC0C-182E200A26A4}"/>
              </a:ext>
            </a:extLst>
          </p:cNvPr>
          <p:cNvSpPr txBox="1"/>
          <p:nvPr/>
        </p:nvSpPr>
        <p:spPr>
          <a:xfrm>
            <a:off x="2017869"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0" name="Textfeld 9">
            <a:extLst>
              <a:ext uri="{FF2B5EF4-FFF2-40B4-BE49-F238E27FC236}">
                <a16:creationId xmlns:a16="http://schemas.microsoft.com/office/drawing/2014/main" id="{40A8A5FB-1190-BF4A-0644-3392853C7AC7}"/>
              </a:ext>
            </a:extLst>
          </p:cNvPr>
          <p:cNvSpPr txBox="1"/>
          <p:nvPr/>
        </p:nvSpPr>
        <p:spPr>
          <a:xfrm>
            <a:off x="2011837"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1" name="Textfeld 10">
            <a:extLst>
              <a:ext uri="{FF2B5EF4-FFF2-40B4-BE49-F238E27FC236}">
                <a16:creationId xmlns:a16="http://schemas.microsoft.com/office/drawing/2014/main" id="{A1752D02-F94B-793A-EDD1-6388165B7D89}"/>
              </a:ext>
            </a:extLst>
          </p:cNvPr>
          <p:cNvSpPr txBox="1"/>
          <p:nvPr/>
        </p:nvSpPr>
        <p:spPr>
          <a:xfrm>
            <a:off x="2017869" y="4430751"/>
            <a:ext cx="330859" cy="36932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Tree>
    <p:extLst>
      <p:ext uri="{BB962C8B-B14F-4D97-AF65-F5344CB8AC3E}">
        <p14:creationId xmlns:p14="http://schemas.microsoft.com/office/powerpoint/2010/main" val="374300085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4C4D-4738-A220-66F2-D1413F3EEA1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EFE57D2-3B8D-A09E-CC8A-0D57983423B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CD8B99B7-BA41-ABBC-C6A7-B5A98E9A1E9E}"/>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BD9A90EC-6053-5912-5C5A-333EEF81BEE0}"/>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07893F0B-1817-F2AB-042C-0CA87CDF3ABF}"/>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B704680D-B8B6-8BE9-60EF-A52E8FC9BA8D}"/>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8889C107-AA7C-643F-3ED5-76B3A72975B8}"/>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A7849118-5370-E0AE-FA4F-612B87DA9AC3}"/>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0BC9A829-B785-34BE-A775-7396DBA43E05}"/>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DF8BC55F-6C85-1533-FD77-D4EEAB2BA266}"/>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2D3EE3FD-78C3-4512-ED7A-A434C80DC183}"/>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13A0F311-E26D-504E-0751-25C3B273A614}"/>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6284DE0F-F8ED-1A78-8A00-B87A9D4B2BE0}"/>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24CB9E2E-3B99-E07A-62D4-0082B4F279FD}"/>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303AA808-35A1-F7BF-ABD8-13220D32DD12}"/>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3A2DB3A1-1B0C-6DE0-3362-B192FB82EF47}"/>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hlinkClick r:id="rId2" action="ppaction://hlinksldjump"/>
            <a:extLst>
              <a:ext uri="{FF2B5EF4-FFF2-40B4-BE49-F238E27FC236}">
                <a16:creationId xmlns:a16="http://schemas.microsoft.com/office/drawing/2014/main" id="{2CE508E4-AD1F-34FA-C8E2-3F2A6BD98BB5}"/>
              </a:ext>
            </a:extLst>
          </p:cNvPr>
          <p:cNvSpPr txBox="1"/>
          <p:nvPr/>
        </p:nvSpPr>
        <p:spPr>
          <a:xfrm>
            <a:off x="9160684"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3" name="Textfeld 12">
            <a:hlinkClick r:id="rId3" action="ppaction://hlinksldjump"/>
            <a:extLst>
              <a:ext uri="{FF2B5EF4-FFF2-40B4-BE49-F238E27FC236}">
                <a16:creationId xmlns:a16="http://schemas.microsoft.com/office/drawing/2014/main" id="{688C70C9-7402-C6A0-B9C6-7DADBD0C35E2}"/>
              </a:ext>
            </a:extLst>
          </p:cNvPr>
          <p:cNvSpPr txBox="1"/>
          <p:nvPr/>
        </p:nvSpPr>
        <p:spPr>
          <a:xfrm>
            <a:off x="9154652"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4" name="Textfeld 13">
            <a:hlinkClick r:id="rId4" action="ppaction://hlinksldjump"/>
            <a:extLst>
              <a:ext uri="{FF2B5EF4-FFF2-40B4-BE49-F238E27FC236}">
                <a16:creationId xmlns:a16="http://schemas.microsoft.com/office/drawing/2014/main" id="{BB52A8C5-BD0D-D1C9-BC0B-24D576A22FAE}"/>
              </a:ext>
            </a:extLst>
          </p:cNvPr>
          <p:cNvSpPr txBox="1"/>
          <p:nvPr/>
        </p:nvSpPr>
        <p:spPr>
          <a:xfrm>
            <a:off x="9160684"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5" name="Textfeld 14">
            <a:hlinkClick r:id="rId5" action="ppaction://hlinksldjump"/>
            <a:extLst>
              <a:ext uri="{FF2B5EF4-FFF2-40B4-BE49-F238E27FC236}">
                <a16:creationId xmlns:a16="http://schemas.microsoft.com/office/drawing/2014/main" id="{54E0F6CB-4814-987B-1EE0-4808D08B7FD4}"/>
              </a:ext>
            </a:extLst>
          </p:cNvPr>
          <p:cNvSpPr txBox="1"/>
          <p:nvPr/>
        </p:nvSpPr>
        <p:spPr>
          <a:xfrm>
            <a:off x="9154652" y="499862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7" name="Rechteck 6">
            <a:hlinkClick r:id="rId6" action="ppaction://hlinksldjump"/>
            <a:extLst>
              <a:ext uri="{FF2B5EF4-FFF2-40B4-BE49-F238E27FC236}">
                <a16:creationId xmlns:a16="http://schemas.microsoft.com/office/drawing/2014/main" id="{A7B69BA4-C236-40BE-0C18-B39C5B2691B9}"/>
              </a:ext>
            </a:extLst>
          </p:cNvPr>
          <p:cNvSpPr/>
          <p:nvPr/>
        </p:nvSpPr>
        <p:spPr>
          <a:xfrm>
            <a:off x="9980789" y="1664898"/>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854302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8A3AA-3F3A-F6B6-D931-79282967986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A591EE0-7E52-F1ED-5E23-DAC932E1AB3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CC36D169-8098-609D-E6ED-8273BB7235C1}"/>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BA636B92-95C6-4CBE-D43C-BBE4F5DE548A}"/>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3E7911CC-524C-B95C-72C5-EC73C42903C1}"/>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CDE1F937-EBDD-D234-9D4E-6AA785EA8221}"/>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1CB72C5A-901D-6209-E4CA-2FA1FC1AFB79}"/>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54320523-15E7-3215-EC9E-624EDB0FF4DC}"/>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DD5258F9-FECF-4A2A-FBCF-34395EA32424}"/>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17D800B3-D89C-4216-EF0D-863E1128A48C}"/>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BFD647D9-13E4-F973-A245-3AB763622E1C}"/>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F24C8CE7-C6C0-3C44-0731-69850AB1157E}"/>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7E58C1B1-9FF2-35F7-080F-706005C96AD5}"/>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AD66AE1C-81AC-FCD3-3ED7-44F21723CD0B}"/>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1FD6FF7B-7556-9168-8F99-FADFD76A1914}"/>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4ED654E8-273A-E68D-733C-08E2A42A3DA8}"/>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extLst>
              <a:ext uri="{FF2B5EF4-FFF2-40B4-BE49-F238E27FC236}">
                <a16:creationId xmlns:a16="http://schemas.microsoft.com/office/drawing/2014/main" id="{767C6C73-0E0B-6172-3297-AF3A94CEA761}"/>
              </a:ext>
            </a:extLst>
          </p:cNvPr>
          <p:cNvSpPr txBox="1"/>
          <p:nvPr/>
        </p:nvSpPr>
        <p:spPr>
          <a:xfrm>
            <a:off x="9160684" y="3295003"/>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3" name="Textfeld 12">
            <a:extLst>
              <a:ext uri="{FF2B5EF4-FFF2-40B4-BE49-F238E27FC236}">
                <a16:creationId xmlns:a16="http://schemas.microsoft.com/office/drawing/2014/main" id="{66C7EC9C-C0AB-F1FF-0321-CDAD34AC4638}"/>
              </a:ext>
            </a:extLst>
          </p:cNvPr>
          <p:cNvSpPr txBox="1"/>
          <p:nvPr/>
        </p:nvSpPr>
        <p:spPr>
          <a:xfrm>
            <a:off x="9154652"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4" name="Textfeld 13">
            <a:extLst>
              <a:ext uri="{FF2B5EF4-FFF2-40B4-BE49-F238E27FC236}">
                <a16:creationId xmlns:a16="http://schemas.microsoft.com/office/drawing/2014/main" id="{3FAD174E-8C6C-773B-3FE4-83F32DC85482}"/>
              </a:ext>
            </a:extLst>
          </p:cNvPr>
          <p:cNvSpPr txBox="1"/>
          <p:nvPr/>
        </p:nvSpPr>
        <p:spPr>
          <a:xfrm>
            <a:off x="9160684"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0" name="Textfeld 9">
            <a:extLst>
              <a:ext uri="{FF2B5EF4-FFF2-40B4-BE49-F238E27FC236}">
                <a16:creationId xmlns:a16="http://schemas.microsoft.com/office/drawing/2014/main" id="{BF30DE2A-87A5-8667-3D60-E9D35CD7B86B}"/>
              </a:ext>
            </a:extLst>
          </p:cNvPr>
          <p:cNvSpPr txBox="1"/>
          <p:nvPr/>
        </p:nvSpPr>
        <p:spPr>
          <a:xfrm>
            <a:off x="9154652" y="499862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7" name="Textfeld 6">
            <a:hlinkClick r:id="" action="ppaction://hlinkshowjump?jump=lastslideviewed"/>
            <a:extLst>
              <a:ext uri="{FF2B5EF4-FFF2-40B4-BE49-F238E27FC236}">
                <a16:creationId xmlns:a16="http://schemas.microsoft.com/office/drawing/2014/main" id="{12228BB0-9F51-58E9-E93A-BB5E212B7814}"/>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117516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80-CCB5-8A66-020C-7B1552972AC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789E809-B7D6-FD1E-05B8-5A11E93F7B2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2396CA73-A456-4B89-E587-8C603EA5A488}"/>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5B2B51C8-D5B9-2774-44A7-C384975B2FA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B63EB6D-06FB-4B4D-3943-525952D3FE94}"/>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0718F20A-B172-BAEC-8EEA-15801EFC3D19}"/>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31326216-8858-9CF0-5ECB-2161ABD63F90}"/>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C6D3FAA7-6B38-8423-24D3-CFEE9677F76D}"/>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4D001C24-A817-4858-D37C-AEAE97165E82}"/>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F8E47FB5-D30E-9F56-3BF3-C5E4ADA8BC23}"/>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BFB0FA1D-820C-4653-B4B2-A96855CA86BC}"/>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460EF778-52D0-C028-53C7-45A2CAD6D62C}"/>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6B1D1E94-B4C8-D857-F367-5B224E31479F}"/>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017A319D-C474-7EC8-4D30-5EC0338DB937}"/>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3CF1279C-1610-4CA0-2677-5FF67A3AC54B}"/>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374A1A10-DB59-FAA8-6018-F5329FFDE3FE}"/>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extLst>
              <a:ext uri="{FF2B5EF4-FFF2-40B4-BE49-F238E27FC236}">
                <a16:creationId xmlns:a16="http://schemas.microsoft.com/office/drawing/2014/main" id="{D4B698A2-D9AE-992D-3658-04D1205D3AA3}"/>
              </a:ext>
            </a:extLst>
          </p:cNvPr>
          <p:cNvSpPr txBox="1"/>
          <p:nvPr/>
        </p:nvSpPr>
        <p:spPr>
          <a:xfrm>
            <a:off x="9160684"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3" name="Textfeld 12">
            <a:extLst>
              <a:ext uri="{FF2B5EF4-FFF2-40B4-BE49-F238E27FC236}">
                <a16:creationId xmlns:a16="http://schemas.microsoft.com/office/drawing/2014/main" id="{B7BCBC3E-E97E-CA2A-C730-D0A8BE6335BA}"/>
              </a:ext>
            </a:extLst>
          </p:cNvPr>
          <p:cNvSpPr txBox="1"/>
          <p:nvPr/>
        </p:nvSpPr>
        <p:spPr>
          <a:xfrm>
            <a:off x="9154652" y="3862877"/>
            <a:ext cx="330859"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4" name="Textfeld 13">
            <a:extLst>
              <a:ext uri="{FF2B5EF4-FFF2-40B4-BE49-F238E27FC236}">
                <a16:creationId xmlns:a16="http://schemas.microsoft.com/office/drawing/2014/main" id="{516E33F6-78DE-0310-79A0-38DDED78CDE0}"/>
              </a:ext>
            </a:extLst>
          </p:cNvPr>
          <p:cNvSpPr txBox="1"/>
          <p:nvPr/>
        </p:nvSpPr>
        <p:spPr>
          <a:xfrm>
            <a:off x="9160684"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0" name="Textfeld 9">
            <a:extLst>
              <a:ext uri="{FF2B5EF4-FFF2-40B4-BE49-F238E27FC236}">
                <a16:creationId xmlns:a16="http://schemas.microsoft.com/office/drawing/2014/main" id="{E0A9488D-BEFD-E97D-157A-55BB2BF5604B}"/>
              </a:ext>
            </a:extLst>
          </p:cNvPr>
          <p:cNvSpPr txBox="1"/>
          <p:nvPr/>
        </p:nvSpPr>
        <p:spPr>
          <a:xfrm>
            <a:off x="9154652" y="499862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7" name="Textfeld 6">
            <a:hlinkClick r:id="" action="ppaction://hlinkshowjump?jump=lastslideviewed"/>
            <a:extLst>
              <a:ext uri="{FF2B5EF4-FFF2-40B4-BE49-F238E27FC236}">
                <a16:creationId xmlns:a16="http://schemas.microsoft.com/office/drawing/2014/main" id="{A35F5339-437B-7CEA-7740-984E7E3B71AF}"/>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637267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12041-23E3-8146-D00D-E1AA97F566B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E0BB071-B402-58FC-6D38-F97C4FD7ECC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46DB27BF-22C4-3C78-6D7E-A977474D9EBB}"/>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17D5BFF3-93F3-027B-6462-D7DE2C77BCF2}"/>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A91C05C8-0FED-E0C5-5A50-12FD3F399642}"/>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08BEFA99-588D-C95C-B260-8696F93FDB76}"/>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C255E099-E7C4-181F-02D2-84D11019EDC3}"/>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9B89C9AB-3DD9-05D7-56F3-CA905EF145B4}"/>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36F4E917-96E4-20B9-E94C-9EC91DF45751}"/>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34B28B6A-E158-5D6A-4518-71FAA0AB8051}"/>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A5ABEC02-57D0-B371-B3FD-97A2277DCDB4}"/>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4C0B9ECD-9ED6-3A81-173F-553690A4C7F4}"/>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1A570213-FE86-3AC7-93B6-722D9D14D9C8}"/>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F4C769B4-E9AB-AB83-C993-CD55A7983921}"/>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4D22D2DA-6BE5-6C1E-1F7F-BFDFADB797A4}"/>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CAC20F8B-B2C6-EFED-4545-190B4EB74C3C}"/>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extLst>
              <a:ext uri="{FF2B5EF4-FFF2-40B4-BE49-F238E27FC236}">
                <a16:creationId xmlns:a16="http://schemas.microsoft.com/office/drawing/2014/main" id="{7BBF5F5D-F11C-B3B3-8496-7DD6A77CD591}"/>
              </a:ext>
            </a:extLst>
          </p:cNvPr>
          <p:cNvSpPr txBox="1"/>
          <p:nvPr/>
        </p:nvSpPr>
        <p:spPr>
          <a:xfrm>
            <a:off x="9160684"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3" name="Textfeld 12">
            <a:extLst>
              <a:ext uri="{FF2B5EF4-FFF2-40B4-BE49-F238E27FC236}">
                <a16:creationId xmlns:a16="http://schemas.microsoft.com/office/drawing/2014/main" id="{FC2DEBC1-D6C8-1863-AA4E-E9A453087971}"/>
              </a:ext>
            </a:extLst>
          </p:cNvPr>
          <p:cNvSpPr txBox="1"/>
          <p:nvPr/>
        </p:nvSpPr>
        <p:spPr>
          <a:xfrm>
            <a:off x="9154652"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4" name="Textfeld 13">
            <a:extLst>
              <a:ext uri="{FF2B5EF4-FFF2-40B4-BE49-F238E27FC236}">
                <a16:creationId xmlns:a16="http://schemas.microsoft.com/office/drawing/2014/main" id="{CB49ED7E-EE03-6124-64B9-61770C3AAA70}"/>
              </a:ext>
            </a:extLst>
          </p:cNvPr>
          <p:cNvSpPr txBox="1"/>
          <p:nvPr/>
        </p:nvSpPr>
        <p:spPr>
          <a:xfrm>
            <a:off x="9160684" y="4430751"/>
            <a:ext cx="330859" cy="36932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9CC8CE8A-E5E0-256A-16DE-315D64B99673}"/>
              </a:ext>
            </a:extLst>
          </p:cNvPr>
          <p:cNvSpPr txBox="1"/>
          <p:nvPr/>
        </p:nvSpPr>
        <p:spPr>
          <a:xfrm>
            <a:off x="9154652" y="4998622"/>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0" name="Textfeld 9">
            <a:hlinkClick r:id="" action="ppaction://hlinkshowjump?jump=lastslideviewed"/>
            <a:extLst>
              <a:ext uri="{FF2B5EF4-FFF2-40B4-BE49-F238E27FC236}">
                <a16:creationId xmlns:a16="http://schemas.microsoft.com/office/drawing/2014/main" id="{37B3D36C-8F2C-60A3-8CF8-7F78061FA071}"/>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794272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7E3A5-012A-A969-8BDA-054A63493EB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73F5A1B-7B95-6D7B-65B3-3CC6B8FF680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43437395-5BF9-56DF-6688-A88062110777}"/>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DDDDCD14-833B-F5CC-1260-387A2311DEF0}"/>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A8D0727-5649-F223-53A9-651950E03A8C}"/>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AE8330F3-40BE-3043-C062-38EF1AFBF5AE}"/>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B12A2F98-BA4B-977A-0A7B-AACBFFD4D8C9}"/>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80C8F71D-21E4-4333-42D9-B44A54D123B9}"/>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F7A23144-30CA-7E7F-01A7-F3948096DE5E}"/>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593E8490-248E-C53C-FB36-6F188962838D}"/>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3FA19059-74A7-F279-D746-E5BCB37137FF}"/>
              </a:ext>
            </a:extLst>
          </p:cNvPr>
          <p:cNvSpPr txBox="1"/>
          <p:nvPr/>
        </p:nvSpPr>
        <p:spPr>
          <a:xfrm>
            <a:off x="906794" y="1675293"/>
            <a:ext cx="8237205" cy="461665"/>
          </a:xfrm>
          <a:prstGeom prst="rect">
            <a:avLst/>
          </a:prstGeom>
          <a:noFill/>
        </p:spPr>
        <p:txBody>
          <a:bodyPr wrap="square">
            <a:spAutoFit/>
          </a:bodyPr>
          <a:lstStyle/>
          <a:p>
            <a:r>
              <a:rPr lang="de-DE" sz="2400"/>
              <a:t>Gleiche aus!</a:t>
            </a:r>
          </a:p>
        </p:txBody>
      </p:sp>
      <p:sp>
        <p:nvSpPr>
          <p:cNvPr id="27" name="Rechteck 26">
            <a:extLst>
              <a:ext uri="{FF2B5EF4-FFF2-40B4-BE49-F238E27FC236}">
                <a16:creationId xmlns:a16="http://schemas.microsoft.com/office/drawing/2014/main" id="{78B9D1BB-033B-352E-0598-681376731FF7}"/>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9C5D8771-B031-D5A3-5884-720A67F713BE}"/>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60E62FA0-C419-081A-8E94-262736018960}"/>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48772B65-BAC2-61EE-E3DD-8354F5959300}"/>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73EE9B0A-3CB6-0A52-2183-8C868CC9A18E}"/>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12" name="Textfeld 11">
            <a:extLst>
              <a:ext uri="{FF2B5EF4-FFF2-40B4-BE49-F238E27FC236}">
                <a16:creationId xmlns:a16="http://schemas.microsoft.com/office/drawing/2014/main" id="{5EAA696A-28F2-2280-745C-0E1ADDA29EB1}"/>
              </a:ext>
            </a:extLst>
          </p:cNvPr>
          <p:cNvSpPr txBox="1"/>
          <p:nvPr/>
        </p:nvSpPr>
        <p:spPr>
          <a:xfrm>
            <a:off x="9160684" y="3295003"/>
            <a:ext cx="330859"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1</a:t>
            </a:r>
          </a:p>
        </p:txBody>
      </p:sp>
      <p:sp>
        <p:nvSpPr>
          <p:cNvPr id="13" name="Textfeld 12">
            <a:extLst>
              <a:ext uri="{FF2B5EF4-FFF2-40B4-BE49-F238E27FC236}">
                <a16:creationId xmlns:a16="http://schemas.microsoft.com/office/drawing/2014/main" id="{3A3DB926-E9F6-E14C-6356-7F932297321A}"/>
              </a:ext>
            </a:extLst>
          </p:cNvPr>
          <p:cNvSpPr txBox="1"/>
          <p:nvPr/>
        </p:nvSpPr>
        <p:spPr>
          <a:xfrm>
            <a:off x="9154652" y="3862877"/>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2</a:t>
            </a:r>
          </a:p>
        </p:txBody>
      </p:sp>
      <p:sp>
        <p:nvSpPr>
          <p:cNvPr id="14" name="Textfeld 13">
            <a:extLst>
              <a:ext uri="{FF2B5EF4-FFF2-40B4-BE49-F238E27FC236}">
                <a16:creationId xmlns:a16="http://schemas.microsoft.com/office/drawing/2014/main" id="{669B37B7-23DF-38EF-8D57-39CFE344604A}"/>
              </a:ext>
            </a:extLst>
          </p:cNvPr>
          <p:cNvSpPr txBox="1"/>
          <p:nvPr/>
        </p:nvSpPr>
        <p:spPr>
          <a:xfrm>
            <a:off x="9160684" y="4430751"/>
            <a:ext cx="330859" cy="36932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6C85E936-340C-8FE4-219C-3CB56770838F}"/>
              </a:ext>
            </a:extLst>
          </p:cNvPr>
          <p:cNvSpPr txBox="1"/>
          <p:nvPr/>
        </p:nvSpPr>
        <p:spPr>
          <a:xfrm>
            <a:off x="9154652" y="4998622"/>
            <a:ext cx="330859" cy="36932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Tree>
    <p:extLst>
      <p:ext uri="{BB962C8B-B14F-4D97-AF65-F5344CB8AC3E}">
        <p14:creationId xmlns:p14="http://schemas.microsoft.com/office/powerpoint/2010/main" val="210510548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D6449-70BD-4DFB-499C-63962394CEBC}"/>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F6E6B6E-8931-0F59-8A0E-29E66D7F224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66E92A19-87CD-2B49-825C-8F84853AB21F}"/>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52FCAB5E-F195-0839-2A98-98B8A3A759F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0B10484-EC06-EDB6-5DD5-07488CEE0B95}"/>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EC8D2579-04C8-BD1F-5218-2D30259621A6}"/>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0055B67E-F2A3-AF53-5A19-F1DCC273DB07}"/>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64AFAEEE-533D-8F78-1A83-93516CD2CB53}"/>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00584D79-DA8B-153C-F7C1-2BEAE7A616D5}"/>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6993C6CF-345A-60D5-BFAB-2F11C6D3F10D}"/>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D9305E92-AB08-D480-BBA3-E4719A3AF257}"/>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27" name="Rechteck 26">
            <a:extLst>
              <a:ext uri="{FF2B5EF4-FFF2-40B4-BE49-F238E27FC236}">
                <a16:creationId xmlns:a16="http://schemas.microsoft.com/office/drawing/2014/main" id="{1294A92D-94F6-2752-84CE-609896AD3FA2}"/>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7E3928B2-5643-556A-0037-A1FB1AC1767C}"/>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D9490B49-C92A-74C4-6396-779592DBC9EB}"/>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0C2310C3-ABAB-8225-0244-5D86F82DA86A}"/>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822BA20C-6273-05AE-D014-9968A3524D45}"/>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B9295435-4121-6BA4-C310-B50939A477BE}"/>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0" name="Rechteck 9">
            <a:hlinkClick r:id="rId2" action="ppaction://hlinksldjump"/>
            <a:extLst>
              <a:ext uri="{FF2B5EF4-FFF2-40B4-BE49-F238E27FC236}">
                <a16:creationId xmlns:a16="http://schemas.microsoft.com/office/drawing/2014/main" id="{6E5D27B3-DF0A-A99F-75BE-1E3ABF90ECCF}"/>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5" name="Rechteck 14">
            <a:hlinkClick r:id="rId3" action="ppaction://hlinksldjump"/>
            <a:extLst>
              <a:ext uri="{FF2B5EF4-FFF2-40B4-BE49-F238E27FC236}">
                <a16:creationId xmlns:a16="http://schemas.microsoft.com/office/drawing/2014/main" id="{9E43F672-AF58-C3F0-72CC-4BC2E4D79CC5}"/>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6" name="Rechteck 15">
            <a:hlinkClick r:id="rId4" action="ppaction://hlinksldjump"/>
            <a:extLst>
              <a:ext uri="{FF2B5EF4-FFF2-40B4-BE49-F238E27FC236}">
                <a16:creationId xmlns:a16="http://schemas.microsoft.com/office/drawing/2014/main" id="{768380A7-47DD-0C6D-04CA-A8C9F221B2FE}"/>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Tree>
    <p:extLst>
      <p:ext uri="{BB962C8B-B14F-4D97-AF65-F5344CB8AC3E}">
        <p14:creationId xmlns:p14="http://schemas.microsoft.com/office/powerpoint/2010/main" val="2829159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BDFAEE-FDCB-492B-0E9C-AC18A31B58D1}"/>
              </a:ext>
            </a:extLst>
          </p:cNvPr>
          <p:cNvSpPr>
            <a:spLocks noGrp="1"/>
          </p:cNvSpPr>
          <p:nvPr>
            <p:ph type="title"/>
          </p:nvPr>
        </p:nvSpPr>
        <p:spPr/>
        <p:txBody>
          <a:bodyPr/>
          <a:lstStyle/>
          <a:p>
            <a:pPr algn="ctr"/>
            <a:r>
              <a:rPr lang="de-DE"/>
              <a:t>Mehrstufige </a:t>
            </a:r>
            <a:r>
              <a:rPr lang="de-DE" err="1"/>
              <a:t>Redoxprozesse</a:t>
            </a:r>
            <a:r>
              <a:rPr lang="de-DE"/>
              <a:t> des Mangans</a:t>
            </a:r>
          </a:p>
        </p:txBody>
      </p:sp>
      <p:sp>
        <p:nvSpPr>
          <p:cNvPr id="4" name="Textfeld 3">
            <a:hlinkClick r:id="rId3" action="ppaction://hlinksldjump"/>
            <a:extLst>
              <a:ext uri="{FF2B5EF4-FFF2-40B4-BE49-F238E27FC236}">
                <a16:creationId xmlns:a16="http://schemas.microsoft.com/office/drawing/2014/main" id="{C2CB072E-61D4-D77D-09DB-6175D28353EE}"/>
              </a:ext>
            </a:extLst>
          </p:cNvPr>
          <p:cNvSpPr txBox="1"/>
          <p:nvPr/>
        </p:nvSpPr>
        <p:spPr>
          <a:xfrm>
            <a:off x="4037162" y="2631057"/>
            <a:ext cx="4106174" cy="1966822"/>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4800"/>
              <a:t>Start</a:t>
            </a:r>
            <a:endParaRPr lang="de-DE"/>
          </a:p>
        </p:txBody>
      </p:sp>
      <p:sp>
        <p:nvSpPr>
          <p:cNvPr id="3" name="Textfeld 2">
            <a:extLst>
              <a:ext uri="{FF2B5EF4-FFF2-40B4-BE49-F238E27FC236}">
                <a16:creationId xmlns:a16="http://schemas.microsoft.com/office/drawing/2014/main" id="{B7B921CA-5AFE-C6E1-E6A4-2F93D7D7786C}"/>
              </a:ext>
            </a:extLst>
          </p:cNvPr>
          <p:cNvSpPr txBox="1"/>
          <p:nvPr/>
        </p:nvSpPr>
        <p:spPr>
          <a:xfrm>
            <a:off x="724205" y="5461817"/>
            <a:ext cx="7520026" cy="1200329"/>
          </a:xfrm>
          <a:prstGeom prst="rect">
            <a:avLst/>
          </a:prstGeom>
          <a:noFill/>
        </p:spPr>
        <p:txBody>
          <a:bodyPr wrap="square" rtlCol="0">
            <a:spAutoFit/>
          </a:bodyPr>
          <a:lstStyle/>
          <a:p>
            <a:r>
              <a:rPr lang="de-DE" dirty="0"/>
              <a:t>Blaue Kästen: 	Weiter/ Zurück</a:t>
            </a:r>
          </a:p>
          <a:p>
            <a:endParaRPr lang="de-DE" dirty="0"/>
          </a:p>
          <a:p>
            <a:endParaRPr lang="de-DE" dirty="0"/>
          </a:p>
          <a:p>
            <a:r>
              <a:rPr lang="de-DE" dirty="0"/>
              <a:t>Violette Kästen:	Hilfekarten</a:t>
            </a:r>
          </a:p>
        </p:txBody>
      </p:sp>
      <p:sp>
        <p:nvSpPr>
          <p:cNvPr id="5" name="Rechteck 4">
            <a:extLst>
              <a:ext uri="{FF2B5EF4-FFF2-40B4-BE49-F238E27FC236}">
                <a16:creationId xmlns:a16="http://schemas.microsoft.com/office/drawing/2014/main" id="{58E4791E-95DD-F4BD-022B-92E376352385}"/>
              </a:ext>
            </a:extLst>
          </p:cNvPr>
          <p:cNvSpPr/>
          <p:nvPr/>
        </p:nvSpPr>
        <p:spPr>
          <a:xfrm>
            <a:off x="4203150" y="6205328"/>
            <a:ext cx="1239359" cy="575094"/>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dirty="0"/>
              <a:t>Hilfe</a:t>
            </a:r>
          </a:p>
        </p:txBody>
      </p:sp>
      <p:sp>
        <p:nvSpPr>
          <p:cNvPr id="6" name="Textfeld 5">
            <a:extLst>
              <a:ext uri="{FF2B5EF4-FFF2-40B4-BE49-F238E27FC236}">
                <a16:creationId xmlns:a16="http://schemas.microsoft.com/office/drawing/2014/main" id="{0607DA44-5C76-2052-0D25-E87EDD162539}"/>
              </a:ext>
            </a:extLst>
          </p:cNvPr>
          <p:cNvSpPr txBox="1"/>
          <p:nvPr/>
        </p:nvSpPr>
        <p:spPr>
          <a:xfrm>
            <a:off x="4203150" y="5338753"/>
            <a:ext cx="1239359" cy="623942"/>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800" dirty="0"/>
              <a:t>Weiter</a:t>
            </a:r>
            <a:endParaRPr lang="de-DE" dirty="0"/>
          </a:p>
        </p:txBody>
      </p:sp>
    </p:spTree>
    <p:extLst>
      <p:ext uri="{BB962C8B-B14F-4D97-AF65-F5344CB8AC3E}">
        <p14:creationId xmlns:p14="http://schemas.microsoft.com/office/powerpoint/2010/main" val="35990240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6BEBD-0ACC-58FF-7002-9A10DC8291D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D3432C1-FF2F-8EC9-480A-81391EFBD5F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D61D16D-119A-179B-5C0C-2A8D27CE67E8}"/>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25981C35-33F2-7AE1-706B-1F2F8F0C44AD}"/>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22DF5EA8-BBA3-9097-C9A9-1B8602D93EE0}"/>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183985EA-632C-E214-2615-F2B0957B6E60}"/>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5DAC064D-D5E1-164F-3C54-1A1EBFA422E1}"/>
              </a:ext>
            </a:extLst>
          </p:cNvPr>
          <p:cNvSpPr txBox="1"/>
          <p:nvPr/>
        </p:nvSpPr>
        <p:spPr>
          <a:xfrm>
            <a:off x="4019908" y="2261725"/>
            <a:ext cx="598241" cy="369332"/>
          </a:xfrm>
          <a:prstGeom prst="rect">
            <a:avLst/>
          </a:prstGeom>
          <a:solidFill>
            <a:srgbClr val="FF0000"/>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5B33B34F-C64E-B808-73EE-295AEB18D3DB}"/>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DE23F9C-C620-2241-AE21-6E58456D6630}"/>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472E6C1D-11D5-EBFE-D8F0-D7AB7B23D76E}"/>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5" name="Grafik 14">
            <a:extLst>
              <a:ext uri="{FF2B5EF4-FFF2-40B4-BE49-F238E27FC236}">
                <a16:creationId xmlns:a16="http://schemas.microsoft.com/office/drawing/2014/main" id="{DF928AAA-BDA8-3A91-BCB6-2DB3A51F97E1}"/>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2" name="Gerader Verbinder 1">
            <a:extLst>
              <a:ext uri="{FF2B5EF4-FFF2-40B4-BE49-F238E27FC236}">
                <a16:creationId xmlns:a16="http://schemas.microsoft.com/office/drawing/2014/main" id="{69DFED0A-5715-42EB-2504-12B9E16F1BB6}"/>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3" name="Gerader Verbinder 2">
            <a:extLst>
              <a:ext uri="{FF2B5EF4-FFF2-40B4-BE49-F238E27FC236}">
                <a16:creationId xmlns:a16="http://schemas.microsoft.com/office/drawing/2014/main" id="{70D981A6-E3BB-3C3B-0CBE-3238EC7038EA}"/>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580861FB-8572-FE9E-D16B-70B3B47F9311}"/>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4" name="Textfeld 13">
            <a:extLst>
              <a:ext uri="{FF2B5EF4-FFF2-40B4-BE49-F238E27FC236}">
                <a16:creationId xmlns:a16="http://schemas.microsoft.com/office/drawing/2014/main" id="{1B32D990-93B3-393E-1C5A-8D0CF92C6B53}"/>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AA9BE96F-7AFB-A6B5-18DD-4814A02E459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 action="ppaction://hlinkshowjump?jump=lastslideviewed"/>
            <a:extLst>
              <a:ext uri="{FF2B5EF4-FFF2-40B4-BE49-F238E27FC236}">
                <a16:creationId xmlns:a16="http://schemas.microsoft.com/office/drawing/2014/main" id="{CCF98036-E22A-6472-9BC1-1841DF46376E}"/>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1480738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02AC8-E817-48F0-7DB2-82DA2BB872F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E2DDD94-34DE-B806-749F-F0978EB0B50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401867FF-034C-06C5-71DC-A22AADB77CF9}"/>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159D15A3-000F-3EBB-71DA-69C7E0D3E301}"/>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69404667-04C1-E07D-A62A-FB6692ED1DC3}"/>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152D8F86-E319-F9A3-CB5B-37D379376E67}"/>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A598185D-F833-5F61-36FA-727490AC3740}"/>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D4F83B32-754F-957C-C132-2FDB02D2999D}"/>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E9367276-0CCC-CB51-00A3-6FC06D91CD3A}"/>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E61C9A1A-A919-3345-71BE-FF8E5F949F61}"/>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4A0A899A-CEF6-3AF7-B4B1-58BC2871AD2E}"/>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27" name="Rechteck 26">
            <a:extLst>
              <a:ext uri="{FF2B5EF4-FFF2-40B4-BE49-F238E27FC236}">
                <a16:creationId xmlns:a16="http://schemas.microsoft.com/office/drawing/2014/main" id="{497A4134-9F7E-7FC4-0FA6-AE1E26BC1A64}"/>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6944A816-F623-3DB2-AB38-6D0BBAAC637D}"/>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99EF1415-D554-2D36-1F54-9CB68EEFE7E8}"/>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509818D4-77E6-71EB-6BCC-94461795A39B}"/>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69512EA8-A8F2-A8ED-C772-1F1D1A72205B}"/>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A8B5355F-30E4-7DBE-D459-8D039C444F4C}"/>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0" name="Rechteck 9">
            <a:extLst>
              <a:ext uri="{FF2B5EF4-FFF2-40B4-BE49-F238E27FC236}">
                <a16:creationId xmlns:a16="http://schemas.microsoft.com/office/drawing/2014/main" id="{913477A0-86B2-0C53-674E-464EDA5CDD76}"/>
              </a:ext>
            </a:extLst>
          </p:cNvPr>
          <p:cNvSpPr/>
          <p:nvPr/>
        </p:nvSpPr>
        <p:spPr>
          <a:xfrm>
            <a:off x="906794" y="2303253"/>
            <a:ext cx="422971"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5" name="Rechteck 14">
            <a:extLst>
              <a:ext uri="{FF2B5EF4-FFF2-40B4-BE49-F238E27FC236}">
                <a16:creationId xmlns:a16="http://schemas.microsoft.com/office/drawing/2014/main" id="{29889526-4D97-B777-CCEF-057B90F9F1AA}"/>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6" name="Rechteck 15">
            <a:extLst>
              <a:ext uri="{FF2B5EF4-FFF2-40B4-BE49-F238E27FC236}">
                <a16:creationId xmlns:a16="http://schemas.microsoft.com/office/drawing/2014/main" id="{FC6FDA92-3482-AADF-0BD2-4FC85F45CE07}"/>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
        <p:nvSpPr>
          <p:cNvPr id="12" name="Textfeld 11">
            <a:hlinkClick r:id="" action="ppaction://hlinkshowjump?jump=lastslideviewed"/>
            <a:extLst>
              <a:ext uri="{FF2B5EF4-FFF2-40B4-BE49-F238E27FC236}">
                <a16:creationId xmlns:a16="http://schemas.microsoft.com/office/drawing/2014/main" id="{DF630C09-C58B-39EC-A66B-10EC04C9D70A}"/>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8353577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1BA03-DF4D-90C8-DE67-5321B318ADB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7E020C2-05D9-1EA3-B301-482BFE509DB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BD40ACE4-E977-1C56-BA3B-B698B748D7D8}"/>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F248D5D6-5128-3556-6A24-FEDF7C327DFF}"/>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8320358C-5E9A-B17C-A513-43DB35D5CC04}"/>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943C222C-CD79-6F02-351C-EF3CCD8B69E0}"/>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5EA31E6E-B12B-E7BD-5F13-BE5CF60EEF35}"/>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695384E7-BC1C-73D7-E371-6032E0D2AD41}"/>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9F8E736A-922F-CAD4-45F2-2C70100A46E7}"/>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58BD687F-815D-70AF-ACE7-92F9971AA2E7}"/>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06F54368-4A71-1FCF-8D9E-0086AE505A66}"/>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27" name="Rechteck 26">
            <a:extLst>
              <a:ext uri="{FF2B5EF4-FFF2-40B4-BE49-F238E27FC236}">
                <a16:creationId xmlns:a16="http://schemas.microsoft.com/office/drawing/2014/main" id="{FC0AFF4D-652D-EF40-DCFF-E183D94D00C7}"/>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1D4C2468-1CF4-B66E-06F9-696B2D8FD933}"/>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121A2F1B-4FE9-982A-92D6-AF037511D9C4}"/>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B22CE524-0FF7-3195-8AA6-3F80668B21BA}"/>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CE8E152B-1A4E-A451-6CBA-A301D176D40D}"/>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B87AAA48-93E5-5630-6C02-C7C999852B7B}"/>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0" name="Rechteck 9">
            <a:extLst>
              <a:ext uri="{FF2B5EF4-FFF2-40B4-BE49-F238E27FC236}">
                <a16:creationId xmlns:a16="http://schemas.microsoft.com/office/drawing/2014/main" id="{2213EC27-F1BB-67DA-16E2-1132653EBE47}"/>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5" name="Rechteck 14">
            <a:extLst>
              <a:ext uri="{FF2B5EF4-FFF2-40B4-BE49-F238E27FC236}">
                <a16:creationId xmlns:a16="http://schemas.microsoft.com/office/drawing/2014/main" id="{A15B0888-5518-14BC-4C78-A87AD1ABC7DC}"/>
              </a:ext>
            </a:extLst>
          </p:cNvPr>
          <p:cNvSpPr/>
          <p:nvPr/>
        </p:nvSpPr>
        <p:spPr>
          <a:xfrm>
            <a:off x="1914364" y="2303252"/>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6" name="Rechteck 15">
            <a:extLst>
              <a:ext uri="{FF2B5EF4-FFF2-40B4-BE49-F238E27FC236}">
                <a16:creationId xmlns:a16="http://schemas.microsoft.com/office/drawing/2014/main" id="{FC2C1E0A-9259-04D9-F636-3EB56EC77740}"/>
              </a:ext>
            </a:extLst>
          </p:cNvPr>
          <p:cNvSpPr/>
          <p:nvPr/>
        </p:nvSpPr>
        <p:spPr>
          <a:xfrm>
            <a:off x="2925859" y="2310567"/>
            <a:ext cx="422971"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
        <p:nvSpPr>
          <p:cNvPr id="12" name="Textfeld 11">
            <a:hlinkClick r:id="" action="ppaction://hlinkshowjump?jump=lastslideviewed"/>
            <a:extLst>
              <a:ext uri="{FF2B5EF4-FFF2-40B4-BE49-F238E27FC236}">
                <a16:creationId xmlns:a16="http://schemas.microsoft.com/office/drawing/2014/main" id="{170CAEC5-6ABE-704E-495C-5E49878CF33E}"/>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74935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C0913-9934-BF18-6A94-4872EA1EF88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2384465-FBE1-15C6-5D57-F2B7A81E907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0D2CBAFA-2025-E66C-7C21-9E6ECCAB9BC2}"/>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3AE251CC-8120-BD78-3926-CD59C86D0A24}"/>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B1A153B7-D8A7-B5E4-D8C6-86EF4F0F60EB}"/>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4C50DC7E-5CC2-79F9-E8C2-5FA5465CD836}"/>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CA736BB2-A730-D8A8-8565-27D0C8D7B45B}"/>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137B2682-357A-BBAE-3AC4-FAC38CC8FC69}"/>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23034376-3244-303F-9B83-BDDFA3B13B81}"/>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83C37F0E-D40F-8C94-6A46-AFE077266A5C}"/>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5EEB7AFA-126B-F915-1744-44AA4199C42C}"/>
              </a:ext>
            </a:extLst>
          </p:cNvPr>
          <p:cNvSpPr txBox="1"/>
          <p:nvPr/>
        </p:nvSpPr>
        <p:spPr>
          <a:xfrm>
            <a:off x="906794" y="1675293"/>
            <a:ext cx="8237205" cy="461665"/>
          </a:xfrm>
          <a:prstGeom prst="rect">
            <a:avLst/>
          </a:prstGeom>
          <a:noFill/>
        </p:spPr>
        <p:txBody>
          <a:bodyPr wrap="square">
            <a:spAutoFit/>
          </a:bodyPr>
          <a:lstStyle/>
          <a:p>
            <a:r>
              <a:rPr lang="de-DE" sz="2400"/>
              <a:t>Wie viele Elektronen werden übertragen?</a:t>
            </a:r>
          </a:p>
        </p:txBody>
      </p:sp>
      <p:sp>
        <p:nvSpPr>
          <p:cNvPr id="27" name="Rechteck 26">
            <a:extLst>
              <a:ext uri="{FF2B5EF4-FFF2-40B4-BE49-F238E27FC236}">
                <a16:creationId xmlns:a16="http://schemas.microsoft.com/office/drawing/2014/main" id="{C9F261B5-7805-6F0D-A71B-07013F597351}"/>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BD986684-91B7-84C6-CEC0-64C237D1B17A}"/>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C1A53601-B95D-0521-714B-C96A8419914A}"/>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6E35E2EA-666C-1437-AE96-1A5457A2BB2A}"/>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4D709E56-2E58-1157-4A21-8FF008BC94A2}"/>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2F601234-23EB-A0B6-2DF8-27429C5A30A7}"/>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0" name="Rechteck 9">
            <a:extLst>
              <a:ext uri="{FF2B5EF4-FFF2-40B4-BE49-F238E27FC236}">
                <a16:creationId xmlns:a16="http://schemas.microsoft.com/office/drawing/2014/main" id="{DD6EEC50-3658-4AFD-4F32-CC03BA80A90B}"/>
              </a:ext>
            </a:extLst>
          </p:cNvPr>
          <p:cNvSpPr/>
          <p:nvPr/>
        </p:nvSpPr>
        <p:spPr>
          <a:xfrm>
            <a:off x="906794" y="2303253"/>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1</a:t>
            </a:r>
          </a:p>
        </p:txBody>
      </p:sp>
      <p:sp>
        <p:nvSpPr>
          <p:cNvPr id="15" name="Rechteck 14">
            <a:extLst>
              <a:ext uri="{FF2B5EF4-FFF2-40B4-BE49-F238E27FC236}">
                <a16:creationId xmlns:a16="http://schemas.microsoft.com/office/drawing/2014/main" id="{92681D86-3540-E42D-DF6C-21BE3EF00758}"/>
              </a:ext>
            </a:extLst>
          </p:cNvPr>
          <p:cNvSpPr/>
          <p:nvPr/>
        </p:nvSpPr>
        <p:spPr>
          <a:xfrm>
            <a:off x="1914364" y="2303252"/>
            <a:ext cx="422971" cy="461665"/>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2</a:t>
            </a:r>
          </a:p>
        </p:txBody>
      </p:sp>
      <p:sp>
        <p:nvSpPr>
          <p:cNvPr id="16" name="Rechteck 15">
            <a:extLst>
              <a:ext uri="{FF2B5EF4-FFF2-40B4-BE49-F238E27FC236}">
                <a16:creationId xmlns:a16="http://schemas.microsoft.com/office/drawing/2014/main" id="{C53A6CB2-F77F-97F6-EFF1-92062092C211}"/>
              </a:ext>
            </a:extLst>
          </p:cNvPr>
          <p:cNvSpPr/>
          <p:nvPr/>
        </p:nvSpPr>
        <p:spPr>
          <a:xfrm>
            <a:off x="2925859" y="2310567"/>
            <a:ext cx="422971"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3</a:t>
            </a:r>
          </a:p>
        </p:txBody>
      </p:sp>
    </p:spTree>
    <p:extLst>
      <p:ext uri="{BB962C8B-B14F-4D97-AF65-F5344CB8AC3E}">
        <p14:creationId xmlns:p14="http://schemas.microsoft.com/office/powerpoint/2010/main" val="69556978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C84FF-A23C-97CC-8012-E5B8F2C92CA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D0685C0-89E1-2374-56E4-E1EBD5095C3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05D9406E-AB9E-FA4A-B830-4EF71CF0DE0D}"/>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CEBB549A-3EAC-5200-4050-266923C73E89}"/>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C2C0BA67-D2C1-B803-91FD-AC7F25BED294}"/>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98719C44-0F3D-0332-A0DD-6861597A88AB}"/>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8B310B77-6732-BE45-5954-BB84E15F2F34}"/>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57B0DE06-62B6-5C84-59F1-7500CDC0E495}"/>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E429AF06-30A2-251B-8784-40462FD3AD5C}"/>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3CC5E2F3-CBC5-13E9-8EA9-507B4487A89D}"/>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D93F586A-B8B7-4C45-5910-6AA9487D65E0}"/>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t>
            </a:r>
            <a:r>
              <a:rPr lang="de-DE" sz="2400" b="1"/>
              <a:t>Produktseite</a:t>
            </a:r>
            <a:r>
              <a:rPr lang="de-DE" sz="2400"/>
              <a:t>?</a:t>
            </a:r>
          </a:p>
        </p:txBody>
      </p:sp>
      <p:sp>
        <p:nvSpPr>
          <p:cNvPr id="27" name="Rechteck 26">
            <a:extLst>
              <a:ext uri="{FF2B5EF4-FFF2-40B4-BE49-F238E27FC236}">
                <a16:creationId xmlns:a16="http://schemas.microsoft.com/office/drawing/2014/main" id="{33956D21-FD44-DDA6-10E5-BE5C1B7FEAF1}"/>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FECE0C04-63CB-CAAA-E886-2856593F87ED}"/>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7D32FE07-1415-BAC5-07AA-AB194F3B04C7}"/>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5FC473E8-308E-3151-FE45-3AB9764B41AE}"/>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EC6D5ED3-2B90-D99E-26ED-F92041748570}"/>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C29B3D71-A14F-B890-FDC9-C0989397E8E5}"/>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2" name="Rechteck 11">
            <a:hlinkClick r:id="rId2" action="ppaction://hlinksldjump"/>
            <a:extLst>
              <a:ext uri="{FF2B5EF4-FFF2-40B4-BE49-F238E27FC236}">
                <a16:creationId xmlns:a16="http://schemas.microsoft.com/office/drawing/2014/main" id="{43FE5E07-3B56-4E46-6AE4-4A5BB8796DCC}"/>
              </a:ext>
            </a:extLst>
          </p:cNvPr>
          <p:cNvSpPr/>
          <p:nvPr/>
        </p:nvSpPr>
        <p:spPr>
          <a:xfrm>
            <a:off x="906794" y="2303253"/>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3" name="Rechteck 12">
            <a:hlinkClick r:id="rId3" action="ppaction://hlinksldjump"/>
            <a:extLst>
              <a:ext uri="{FF2B5EF4-FFF2-40B4-BE49-F238E27FC236}">
                <a16:creationId xmlns:a16="http://schemas.microsoft.com/office/drawing/2014/main" id="{5CF6E177-FA8C-70C1-D6F4-13E78F92E225}"/>
              </a:ext>
            </a:extLst>
          </p:cNvPr>
          <p:cNvSpPr/>
          <p:nvPr/>
        </p:nvSpPr>
        <p:spPr>
          <a:xfrm>
            <a:off x="2925859" y="2310567"/>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sp>
        <p:nvSpPr>
          <p:cNvPr id="10" name="Rechteck 9">
            <a:hlinkClick r:id="rId4" action="ppaction://hlinksldjump"/>
            <a:extLst>
              <a:ext uri="{FF2B5EF4-FFF2-40B4-BE49-F238E27FC236}">
                <a16:creationId xmlns:a16="http://schemas.microsoft.com/office/drawing/2014/main" id="{5524DED4-AB5A-2CB7-47D5-6BD14BC35571}"/>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34847955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20A76-A521-2281-65E7-A0242D6F2C4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87E9FAC-D19E-A0DE-76CA-476F253A7A9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04C93A26-C78F-D3CA-671B-A6B2670F2DBA}"/>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308DA6FC-8B3C-EDE8-28E4-0D5CE932AA35}"/>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8F929BF1-3AA9-A53C-3F13-ECF4D7EAF916}"/>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2CCE27E2-0204-2450-3729-51EE521C8023}"/>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34418929-D5AA-641A-F1C9-4EE4923144FB}"/>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F6C83429-A768-6262-698A-3BF777F7E296}"/>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C4332B7B-B03E-0A26-686B-C41DD7B50D1B}"/>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7FDA6848-B1CB-4BCF-1591-C1A9F6674803}"/>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FDF21582-9630-63AD-4B72-4877A92917AF}"/>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t>
            </a:r>
            <a:r>
              <a:rPr lang="de-DE" sz="2400" b="1"/>
              <a:t>Produktseite</a:t>
            </a:r>
            <a:r>
              <a:rPr lang="de-DE" sz="2400"/>
              <a:t>?</a:t>
            </a:r>
          </a:p>
        </p:txBody>
      </p:sp>
      <p:sp>
        <p:nvSpPr>
          <p:cNvPr id="27" name="Rechteck 26">
            <a:extLst>
              <a:ext uri="{FF2B5EF4-FFF2-40B4-BE49-F238E27FC236}">
                <a16:creationId xmlns:a16="http://schemas.microsoft.com/office/drawing/2014/main" id="{B2F4D607-DD62-653B-6811-B263C35CA4AC}"/>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210B69C0-C235-7284-A30A-86E149FCD1AF}"/>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84A86BA0-CE3A-45F6-CE4C-D85CEC7283CF}"/>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E8719480-55F2-067A-084D-4114E2D8BF31}"/>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811F90A6-9088-D9F3-32DD-53DE6AE1E2EE}"/>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FB39C6E6-D6B4-4068-8DA5-3B6998E2539F}"/>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2" name="Rechteck 11">
            <a:extLst>
              <a:ext uri="{FF2B5EF4-FFF2-40B4-BE49-F238E27FC236}">
                <a16:creationId xmlns:a16="http://schemas.microsoft.com/office/drawing/2014/main" id="{F35CEF3F-9068-32D8-CC83-80898E6BCDCA}"/>
              </a:ext>
            </a:extLst>
          </p:cNvPr>
          <p:cNvSpPr/>
          <p:nvPr/>
        </p:nvSpPr>
        <p:spPr>
          <a:xfrm>
            <a:off x="906794" y="2303253"/>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3" name="Rechteck 12">
            <a:extLst>
              <a:ext uri="{FF2B5EF4-FFF2-40B4-BE49-F238E27FC236}">
                <a16:creationId xmlns:a16="http://schemas.microsoft.com/office/drawing/2014/main" id="{34EB1EF2-3186-4192-A67C-9AB870A449B7}"/>
              </a:ext>
            </a:extLst>
          </p:cNvPr>
          <p:cNvSpPr/>
          <p:nvPr/>
        </p:nvSpPr>
        <p:spPr>
          <a:xfrm>
            <a:off x="2925859" y="2310567"/>
            <a:ext cx="1535572" cy="46166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sp>
        <p:nvSpPr>
          <p:cNvPr id="10" name="Textfeld 9">
            <a:hlinkClick r:id="" action="ppaction://hlinkshowjump?jump=lastslideviewed"/>
            <a:extLst>
              <a:ext uri="{FF2B5EF4-FFF2-40B4-BE49-F238E27FC236}">
                <a16:creationId xmlns:a16="http://schemas.microsoft.com/office/drawing/2014/main" id="{D7E0A6D8-2069-BCD9-0888-D574B2B20C91}"/>
              </a:ext>
            </a:extLst>
          </p:cNvPr>
          <p:cNvSpPr txBox="1"/>
          <p:nvPr/>
        </p:nvSpPr>
        <p:spPr>
          <a:xfrm>
            <a:off x="8812115" y="153147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5434472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90892-2F57-4B65-9A5B-77A119EB13C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6CAC3A9-66A9-C872-F3BD-028BC19A054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8" name="Textfeld 7">
            <a:extLst>
              <a:ext uri="{FF2B5EF4-FFF2-40B4-BE49-F238E27FC236}">
                <a16:creationId xmlns:a16="http://schemas.microsoft.com/office/drawing/2014/main" id="{C5E0BEF8-EC55-799E-0436-FB871B2D28B8}"/>
              </a:ext>
            </a:extLst>
          </p:cNvPr>
          <p:cNvSpPr txBox="1"/>
          <p:nvPr/>
        </p:nvSpPr>
        <p:spPr>
          <a:xfrm>
            <a:off x="3915009" y="3834015"/>
            <a:ext cx="907621" cy="369332"/>
          </a:xfrm>
          <a:prstGeom prst="rect">
            <a:avLst/>
          </a:prstGeom>
          <a:noFill/>
        </p:spPr>
        <p:txBody>
          <a:bodyPr wrap="none" rtlCol="0">
            <a:spAutoFit/>
          </a:bodyPr>
          <a:lstStyle/>
          <a:p>
            <a:r>
              <a:rPr lang="de-DE"/>
              <a:t>MnO</a:t>
            </a:r>
            <a:r>
              <a:rPr lang="de-DE" baseline="-25000"/>
              <a:t>4</a:t>
            </a:r>
            <a:r>
              <a:rPr lang="de-DE" baseline="30000"/>
              <a:t>2−</a:t>
            </a:r>
          </a:p>
        </p:txBody>
      </p:sp>
      <p:cxnSp>
        <p:nvCxnSpPr>
          <p:cNvPr id="25" name="Gerade Verbindung mit Pfeil 24">
            <a:extLst>
              <a:ext uri="{FF2B5EF4-FFF2-40B4-BE49-F238E27FC236}">
                <a16:creationId xmlns:a16="http://schemas.microsoft.com/office/drawing/2014/main" id="{D78EACD5-F4C9-B8C1-EC6F-D97968B3CBE3}"/>
              </a:ext>
            </a:extLst>
          </p:cNvPr>
          <p:cNvCxnSpPr/>
          <p:nvPr/>
        </p:nvCxnSpPr>
        <p:spPr>
          <a:xfrm>
            <a:off x="5413333" y="4018681"/>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 name="Textfeld 5">
            <a:extLst>
              <a:ext uri="{FF2B5EF4-FFF2-40B4-BE49-F238E27FC236}">
                <a16:creationId xmlns:a16="http://schemas.microsoft.com/office/drawing/2014/main" id="{6E13AA6F-4905-AC92-732E-C51AC7F153D8}"/>
              </a:ext>
            </a:extLst>
          </p:cNvPr>
          <p:cNvSpPr txBox="1"/>
          <p:nvPr/>
        </p:nvSpPr>
        <p:spPr>
          <a:xfrm>
            <a:off x="3605717" y="382918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nvGrpSpPr>
          <p:cNvPr id="19" name="Gruppieren 18">
            <a:extLst>
              <a:ext uri="{FF2B5EF4-FFF2-40B4-BE49-F238E27FC236}">
                <a16:creationId xmlns:a16="http://schemas.microsoft.com/office/drawing/2014/main" id="{A44748FB-B561-1E85-029D-0979B5FADF03}"/>
              </a:ext>
            </a:extLst>
          </p:cNvPr>
          <p:cNvGrpSpPr/>
          <p:nvPr/>
        </p:nvGrpSpPr>
        <p:grpSpPr>
          <a:xfrm>
            <a:off x="7195468" y="3834015"/>
            <a:ext cx="1481040" cy="384318"/>
            <a:chOff x="7195468" y="3834015"/>
            <a:chExt cx="1481040" cy="384318"/>
          </a:xfrm>
        </p:grpSpPr>
        <p:sp>
          <p:nvSpPr>
            <p:cNvPr id="2" name="Textfeld 1">
              <a:extLst>
                <a:ext uri="{FF2B5EF4-FFF2-40B4-BE49-F238E27FC236}">
                  <a16:creationId xmlns:a16="http://schemas.microsoft.com/office/drawing/2014/main" id="{158985F4-FC09-4472-B770-59BCFA504145}"/>
                </a:ext>
              </a:extLst>
            </p:cNvPr>
            <p:cNvSpPr txBox="1"/>
            <p:nvPr/>
          </p:nvSpPr>
          <p:spPr>
            <a:xfrm>
              <a:off x="7465920" y="3834015"/>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9" name="Textfeld 8">
              <a:extLst>
                <a:ext uri="{FF2B5EF4-FFF2-40B4-BE49-F238E27FC236}">
                  <a16:creationId xmlns:a16="http://schemas.microsoft.com/office/drawing/2014/main" id="{0542E056-AB21-5443-4621-D870C0EBC45F}"/>
                </a:ext>
              </a:extLst>
            </p:cNvPr>
            <p:cNvSpPr txBox="1"/>
            <p:nvPr/>
          </p:nvSpPr>
          <p:spPr>
            <a:xfrm>
              <a:off x="7195468" y="3849001"/>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1</a:t>
              </a:r>
            </a:p>
          </p:txBody>
        </p:sp>
      </p:grpSp>
      <p:sp>
        <p:nvSpPr>
          <p:cNvPr id="23" name="Textfeld 22">
            <a:extLst>
              <a:ext uri="{FF2B5EF4-FFF2-40B4-BE49-F238E27FC236}">
                <a16:creationId xmlns:a16="http://schemas.microsoft.com/office/drawing/2014/main" id="{2E005CBE-869A-1129-71F4-5B79608CC2F9}"/>
              </a:ext>
            </a:extLst>
          </p:cNvPr>
          <p:cNvSpPr txBox="1"/>
          <p:nvPr/>
        </p:nvSpPr>
        <p:spPr>
          <a:xfrm>
            <a:off x="3915009" y="3416060"/>
            <a:ext cx="502061" cy="369332"/>
          </a:xfrm>
          <a:prstGeom prst="rect">
            <a:avLst/>
          </a:prstGeom>
          <a:noFill/>
        </p:spPr>
        <p:txBody>
          <a:bodyPr wrap="none" rtlCol="0">
            <a:spAutoFit/>
          </a:bodyPr>
          <a:lstStyle/>
          <a:p>
            <a:r>
              <a:rPr lang="de-DE"/>
              <a:t>+VI</a:t>
            </a:r>
          </a:p>
        </p:txBody>
      </p:sp>
      <p:sp>
        <p:nvSpPr>
          <p:cNvPr id="24" name="Textfeld 23">
            <a:extLst>
              <a:ext uri="{FF2B5EF4-FFF2-40B4-BE49-F238E27FC236}">
                <a16:creationId xmlns:a16="http://schemas.microsoft.com/office/drawing/2014/main" id="{0251CBEF-B534-0CF1-8F2F-264978851493}"/>
              </a:ext>
            </a:extLst>
          </p:cNvPr>
          <p:cNvSpPr txBox="1"/>
          <p:nvPr/>
        </p:nvSpPr>
        <p:spPr>
          <a:xfrm>
            <a:off x="7465920" y="3479669"/>
            <a:ext cx="502061" cy="369332"/>
          </a:xfrm>
          <a:prstGeom prst="rect">
            <a:avLst/>
          </a:prstGeom>
          <a:noFill/>
        </p:spPr>
        <p:txBody>
          <a:bodyPr wrap="none" rtlCol="0">
            <a:spAutoFit/>
          </a:bodyPr>
          <a:lstStyle/>
          <a:p>
            <a:r>
              <a:rPr lang="de-DE"/>
              <a:t>+IV</a:t>
            </a:r>
          </a:p>
        </p:txBody>
      </p:sp>
      <p:sp>
        <p:nvSpPr>
          <p:cNvPr id="26" name="Textfeld 25">
            <a:extLst>
              <a:ext uri="{FF2B5EF4-FFF2-40B4-BE49-F238E27FC236}">
                <a16:creationId xmlns:a16="http://schemas.microsoft.com/office/drawing/2014/main" id="{B7ADC400-3720-825C-E0B4-F9560BFC4C20}"/>
              </a:ext>
            </a:extLst>
          </p:cNvPr>
          <p:cNvSpPr txBox="1"/>
          <p:nvPr/>
        </p:nvSpPr>
        <p:spPr>
          <a:xfrm>
            <a:off x="906794" y="1675293"/>
            <a:ext cx="8237205" cy="461665"/>
          </a:xfrm>
          <a:prstGeom prst="rect">
            <a:avLst/>
          </a:prstGeom>
          <a:noFill/>
        </p:spPr>
        <p:txBody>
          <a:bodyPr wrap="square">
            <a:spAutoFit/>
          </a:bodyPr>
          <a:lstStyle/>
          <a:p>
            <a:r>
              <a:rPr lang="de-DE" sz="2400"/>
              <a:t>Stehen diese auf </a:t>
            </a:r>
            <a:r>
              <a:rPr lang="de-DE" sz="2400" b="1" err="1"/>
              <a:t>Eduktseite</a:t>
            </a:r>
            <a:r>
              <a:rPr lang="de-DE" sz="2400"/>
              <a:t> oder </a:t>
            </a:r>
            <a:r>
              <a:rPr lang="de-DE" sz="2400" b="1"/>
              <a:t>Produktseite</a:t>
            </a:r>
            <a:r>
              <a:rPr lang="de-DE" sz="2400"/>
              <a:t>?</a:t>
            </a:r>
          </a:p>
        </p:txBody>
      </p:sp>
      <p:sp>
        <p:nvSpPr>
          <p:cNvPr id="27" name="Rechteck 26">
            <a:extLst>
              <a:ext uri="{FF2B5EF4-FFF2-40B4-BE49-F238E27FC236}">
                <a16:creationId xmlns:a16="http://schemas.microsoft.com/office/drawing/2014/main" id="{85B3F850-0663-D478-C340-797AC0FCD860}"/>
              </a:ext>
            </a:extLst>
          </p:cNvPr>
          <p:cNvSpPr/>
          <p:nvPr/>
        </p:nvSpPr>
        <p:spPr>
          <a:xfrm>
            <a:off x="2568127"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H</a:t>
            </a:r>
            <a:r>
              <a:rPr lang="de-DE" baseline="-25000"/>
              <a:t>2</a:t>
            </a:r>
            <a:r>
              <a:rPr lang="de-DE"/>
              <a:t>O</a:t>
            </a:r>
          </a:p>
        </p:txBody>
      </p:sp>
      <p:sp>
        <p:nvSpPr>
          <p:cNvPr id="28" name="Rechteck 27">
            <a:extLst>
              <a:ext uri="{FF2B5EF4-FFF2-40B4-BE49-F238E27FC236}">
                <a16:creationId xmlns:a16="http://schemas.microsoft.com/office/drawing/2014/main" id="{9C3E92FD-B34A-0F23-CEF3-9E58C0F5CF76}"/>
              </a:ext>
            </a:extLst>
          </p:cNvPr>
          <p:cNvSpPr/>
          <p:nvPr/>
        </p:nvSpPr>
        <p:spPr>
          <a:xfrm>
            <a:off x="9638581" y="3723116"/>
            <a:ext cx="638355" cy="62110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de-DE"/>
              <a:t>OH</a:t>
            </a:r>
            <a:r>
              <a:rPr lang="de-DE" baseline="30000"/>
              <a:t>─</a:t>
            </a:r>
          </a:p>
        </p:txBody>
      </p:sp>
      <p:sp>
        <p:nvSpPr>
          <p:cNvPr id="3" name="Textfeld 2">
            <a:extLst>
              <a:ext uri="{FF2B5EF4-FFF2-40B4-BE49-F238E27FC236}">
                <a16:creationId xmlns:a16="http://schemas.microsoft.com/office/drawing/2014/main" id="{279223C2-3CC2-4030-7204-9E6864FC2A56}"/>
              </a:ext>
            </a:extLst>
          </p:cNvPr>
          <p:cNvSpPr txBox="1"/>
          <p:nvPr/>
        </p:nvSpPr>
        <p:spPr>
          <a:xfrm>
            <a:off x="3276397" y="3741279"/>
            <a:ext cx="388189" cy="584775"/>
          </a:xfrm>
          <a:prstGeom prst="rect">
            <a:avLst/>
          </a:prstGeom>
          <a:noFill/>
        </p:spPr>
        <p:txBody>
          <a:bodyPr wrap="square" rtlCol="0">
            <a:spAutoFit/>
          </a:bodyPr>
          <a:lstStyle/>
          <a:p>
            <a:r>
              <a:rPr lang="de-DE" sz="3200"/>
              <a:t>+</a:t>
            </a:r>
            <a:endParaRPr lang="de-DE"/>
          </a:p>
        </p:txBody>
      </p:sp>
      <p:sp>
        <p:nvSpPr>
          <p:cNvPr id="5" name="Textfeld 4">
            <a:extLst>
              <a:ext uri="{FF2B5EF4-FFF2-40B4-BE49-F238E27FC236}">
                <a16:creationId xmlns:a16="http://schemas.microsoft.com/office/drawing/2014/main" id="{9960C80D-7C7E-2BCA-B8B6-7A21B4ABB846}"/>
              </a:ext>
            </a:extLst>
          </p:cNvPr>
          <p:cNvSpPr txBox="1"/>
          <p:nvPr/>
        </p:nvSpPr>
        <p:spPr>
          <a:xfrm>
            <a:off x="8619425" y="3741278"/>
            <a:ext cx="388189" cy="584775"/>
          </a:xfrm>
          <a:prstGeom prst="rect">
            <a:avLst/>
          </a:prstGeom>
          <a:noFill/>
        </p:spPr>
        <p:txBody>
          <a:bodyPr wrap="square" rtlCol="0">
            <a:spAutoFit/>
          </a:bodyPr>
          <a:lstStyle/>
          <a:p>
            <a:r>
              <a:rPr lang="de-DE" sz="3200"/>
              <a:t>+</a:t>
            </a:r>
            <a:endParaRPr lang="de-DE"/>
          </a:p>
        </p:txBody>
      </p:sp>
      <p:sp>
        <p:nvSpPr>
          <p:cNvPr id="11" name="Textfeld 10">
            <a:extLst>
              <a:ext uri="{FF2B5EF4-FFF2-40B4-BE49-F238E27FC236}">
                <a16:creationId xmlns:a16="http://schemas.microsoft.com/office/drawing/2014/main" id="{B1592AE9-66CB-94F4-186F-1ECA30A06AC5}"/>
              </a:ext>
            </a:extLst>
          </p:cNvPr>
          <p:cNvSpPr txBox="1"/>
          <p:nvPr/>
        </p:nvSpPr>
        <p:spPr>
          <a:xfrm>
            <a:off x="2021349" y="3849004"/>
            <a:ext cx="33085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3</a:t>
            </a:r>
          </a:p>
        </p:txBody>
      </p:sp>
      <p:sp>
        <p:nvSpPr>
          <p:cNvPr id="7" name="Textfeld 6">
            <a:extLst>
              <a:ext uri="{FF2B5EF4-FFF2-40B4-BE49-F238E27FC236}">
                <a16:creationId xmlns:a16="http://schemas.microsoft.com/office/drawing/2014/main" id="{8594A076-D65F-F66E-3201-65A8268D1AD4}"/>
              </a:ext>
            </a:extLst>
          </p:cNvPr>
          <p:cNvSpPr txBox="1"/>
          <p:nvPr/>
        </p:nvSpPr>
        <p:spPr>
          <a:xfrm>
            <a:off x="9154652" y="3859942"/>
            <a:ext cx="330859" cy="369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4</a:t>
            </a:r>
          </a:p>
        </p:txBody>
      </p:sp>
      <p:sp>
        <p:nvSpPr>
          <p:cNvPr id="12" name="Rechteck 11">
            <a:extLst>
              <a:ext uri="{FF2B5EF4-FFF2-40B4-BE49-F238E27FC236}">
                <a16:creationId xmlns:a16="http://schemas.microsoft.com/office/drawing/2014/main" id="{F9C6EE3F-85D8-4694-485B-A7A9C6701736}"/>
              </a:ext>
            </a:extLst>
          </p:cNvPr>
          <p:cNvSpPr/>
          <p:nvPr/>
        </p:nvSpPr>
        <p:spPr>
          <a:xfrm>
            <a:off x="906794" y="2303253"/>
            <a:ext cx="1535572" cy="461665"/>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Edukt</a:t>
            </a:r>
          </a:p>
        </p:txBody>
      </p:sp>
      <p:sp>
        <p:nvSpPr>
          <p:cNvPr id="13" name="Rechteck 12">
            <a:extLst>
              <a:ext uri="{FF2B5EF4-FFF2-40B4-BE49-F238E27FC236}">
                <a16:creationId xmlns:a16="http://schemas.microsoft.com/office/drawing/2014/main" id="{DD92146C-5BDA-3026-85DC-7F70AC05A6D8}"/>
              </a:ext>
            </a:extLst>
          </p:cNvPr>
          <p:cNvSpPr/>
          <p:nvPr/>
        </p:nvSpPr>
        <p:spPr>
          <a:xfrm>
            <a:off x="2925859" y="2310567"/>
            <a:ext cx="1535572" cy="4616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Produkt</a:t>
            </a:r>
          </a:p>
        </p:txBody>
      </p:sp>
      <p:grpSp>
        <p:nvGrpSpPr>
          <p:cNvPr id="10" name="Gruppieren 9">
            <a:extLst>
              <a:ext uri="{FF2B5EF4-FFF2-40B4-BE49-F238E27FC236}">
                <a16:creationId xmlns:a16="http://schemas.microsoft.com/office/drawing/2014/main" id="{37D6AA3D-C38C-4DE7-8154-CAFF490EC45C}"/>
              </a:ext>
            </a:extLst>
          </p:cNvPr>
          <p:cNvGrpSpPr/>
          <p:nvPr/>
        </p:nvGrpSpPr>
        <p:grpSpPr>
          <a:xfrm>
            <a:off x="952141" y="3738765"/>
            <a:ext cx="991312" cy="584775"/>
            <a:chOff x="10319719" y="3757281"/>
            <a:chExt cx="991312" cy="584775"/>
          </a:xfrm>
        </p:grpSpPr>
        <p:sp>
          <p:nvSpPr>
            <p:cNvPr id="14" name="Textfeld 13">
              <a:extLst>
                <a:ext uri="{FF2B5EF4-FFF2-40B4-BE49-F238E27FC236}">
                  <a16:creationId xmlns:a16="http://schemas.microsoft.com/office/drawing/2014/main" id="{FF0A41A3-FE8D-41DF-B919-BB212A2B4F47}"/>
                </a:ext>
              </a:extLst>
            </p:cNvPr>
            <p:cNvSpPr txBox="1"/>
            <p:nvPr/>
          </p:nvSpPr>
          <p:spPr>
            <a:xfrm>
              <a:off x="10922842" y="3757281"/>
              <a:ext cx="388189" cy="584775"/>
            </a:xfrm>
            <a:prstGeom prst="rect">
              <a:avLst/>
            </a:prstGeom>
            <a:noFill/>
          </p:spPr>
          <p:txBody>
            <a:bodyPr wrap="square" rtlCol="0">
              <a:spAutoFit/>
            </a:bodyPr>
            <a:lstStyle/>
            <a:p>
              <a:r>
                <a:rPr lang="de-DE" sz="3200"/>
                <a:t>+</a:t>
              </a:r>
              <a:endParaRPr lang="de-DE"/>
            </a:p>
          </p:txBody>
        </p:sp>
        <p:sp>
          <p:nvSpPr>
            <p:cNvPr id="15" name="Textfeld 14">
              <a:extLst>
                <a:ext uri="{FF2B5EF4-FFF2-40B4-BE49-F238E27FC236}">
                  <a16:creationId xmlns:a16="http://schemas.microsoft.com/office/drawing/2014/main" id="{FAD57F82-E45E-F7AA-89D3-A133FF8C629E}"/>
                </a:ext>
              </a:extLst>
            </p:cNvPr>
            <p:cNvSpPr txBox="1"/>
            <p:nvPr/>
          </p:nvSpPr>
          <p:spPr>
            <a:xfrm>
              <a:off x="10319719" y="3867515"/>
              <a:ext cx="55335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2 e</a:t>
              </a:r>
              <a:r>
                <a:rPr lang="de-DE" baseline="30000"/>
                <a:t>─</a:t>
              </a:r>
            </a:p>
          </p:txBody>
        </p:sp>
      </p:grpSp>
      <p:sp>
        <p:nvSpPr>
          <p:cNvPr id="16" name="Textfeld 15">
            <a:hlinkClick r:id="" action="ppaction://hlinkshowjump?jump=nextslide"/>
            <a:extLst>
              <a:ext uri="{FF2B5EF4-FFF2-40B4-BE49-F238E27FC236}">
                <a16:creationId xmlns:a16="http://schemas.microsoft.com/office/drawing/2014/main" id="{4286CF2E-34F7-206E-F6C8-45C0B2BB922F}"/>
              </a:ext>
            </a:extLst>
          </p:cNvPr>
          <p:cNvSpPr txBox="1"/>
          <p:nvPr/>
        </p:nvSpPr>
        <p:spPr>
          <a:xfrm>
            <a:off x="9320081" y="1675293"/>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vollständige Gleichung anzeigen</a:t>
            </a:r>
            <a:endParaRPr lang="de-DE" sz="1200"/>
          </a:p>
        </p:txBody>
      </p:sp>
    </p:spTree>
    <p:extLst>
      <p:ext uri="{BB962C8B-B14F-4D97-AF65-F5344CB8AC3E}">
        <p14:creationId xmlns:p14="http://schemas.microsoft.com/office/powerpoint/2010/main" val="2531904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Grafik 51">
            <a:extLst>
              <a:ext uri="{FF2B5EF4-FFF2-40B4-BE49-F238E27FC236}">
                <a16:creationId xmlns:a16="http://schemas.microsoft.com/office/drawing/2014/main" id="{0C4B5B4D-56E7-43B6-A41E-F01B1079D4BD}"/>
              </a:ext>
            </a:extLst>
          </p:cNvPr>
          <p:cNvPicPr>
            <a:picLocks noChangeAspect="1"/>
          </p:cNvPicPr>
          <p:nvPr/>
        </p:nvPicPr>
        <p:blipFill>
          <a:blip r:embed="rId2"/>
          <a:stretch>
            <a:fillRect/>
          </a:stretch>
        </p:blipFill>
        <p:spPr>
          <a:xfrm>
            <a:off x="1164458" y="4465894"/>
            <a:ext cx="981101" cy="1953633"/>
          </a:xfrm>
          <a:prstGeom prst="rect">
            <a:avLst/>
          </a:prstGeom>
        </p:spPr>
      </p:pic>
      <p:sp>
        <p:nvSpPr>
          <p:cNvPr id="4" name="Textfeld 3">
            <a:extLst>
              <a:ext uri="{FF2B5EF4-FFF2-40B4-BE49-F238E27FC236}">
                <a16:creationId xmlns:a16="http://schemas.microsoft.com/office/drawing/2014/main" id="{401447CA-4FE0-C77B-F7E5-6DB6EE020980}"/>
              </a:ext>
            </a:extLst>
          </p:cNvPr>
          <p:cNvSpPr txBox="1"/>
          <p:nvPr/>
        </p:nvSpPr>
        <p:spPr>
          <a:xfrm>
            <a:off x="4275826" y="172528"/>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cxnSp>
        <p:nvCxnSpPr>
          <p:cNvPr id="7" name="Gerade Verbindung mit Pfeil 6">
            <a:extLst>
              <a:ext uri="{FF2B5EF4-FFF2-40B4-BE49-F238E27FC236}">
                <a16:creationId xmlns:a16="http://schemas.microsoft.com/office/drawing/2014/main" id="{998FF438-DF8F-7819-2FB2-E466AB283240}"/>
              </a:ext>
            </a:extLst>
          </p:cNvPr>
          <p:cNvCxnSpPr/>
          <p:nvPr/>
        </p:nvCxnSpPr>
        <p:spPr>
          <a:xfrm>
            <a:off x="4875078" y="2178018"/>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43" name="Gruppieren 42">
            <a:extLst>
              <a:ext uri="{FF2B5EF4-FFF2-40B4-BE49-F238E27FC236}">
                <a16:creationId xmlns:a16="http://schemas.microsoft.com/office/drawing/2014/main" id="{83A72C86-F168-B850-A369-85DB86CCD707}"/>
              </a:ext>
            </a:extLst>
          </p:cNvPr>
          <p:cNvGrpSpPr/>
          <p:nvPr/>
        </p:nvGrpSpPr>
        <p:grpSpPr>
          <a:xfrm>
            <a:off x="2305564" y="813242"/>
            <a:ext cx="981101" cy="2166179"/>
            <a:chOff x="2852655" y="830772"/>
            <a:chExt cx="981101" cy="2166179"/>
          </a:xfrm>
        </p:grpSpPr>
        <p:pic>
          <p:nvPicPr>
            <p:cNvPr id="5" name="Grafik 4">
              <a:extLst>
                <a:ext uri="{FF2B5EF4-FFF2-40B4-BE49-F238E27FC236}">
                  <a16:creationId xmlns:a16="http://schemas.microsoft.com/office/drawing/2014/main" id="{0D3326B3-C62E-DD6A-126C-82C415AFA37E}"/>
                </a:ext>
              </a:extLst>
            </p:cNvPr>
            <p:cNvPicPr>
              <a:picLocks noChangeAspect="1"/>
            </p:cNvPicPr>
            <p:nvPr/>
          </p:nvPicPr>
          <p:blipFill>
            <a:blip r:embed="rId2"/>
            <a:stretch>
              <a:fillRect/>
            </a:stretch>
          </p:blipFill>
          <p:spPr>
            <a:xfrm>
              <a:off x="2852655" y="1043318"/>
              <a:ext cx="981101" cy="1953633"/>
            </a:xfrm>
            <a:prstGeom prst="rect">
              <a:avLst/>
            </a:prstGeom>
          </p:spPr>
        </p:pic>
        <p:sp>
          <p:nvSpPr>
            <p:cNvPr id="8" name="Textfeld 7">
              <a:extLst>
                <a:ext uri="{FF2B5EF4-FFF2-40B4-BE49-F238E27FC236}">
                  <a16:creationId xmlns:a16="http://schemas.microsoft.com/office/drawing/2014/main" id="{F853D33E-704D-0957-2054-0FA38E4FD0E2}"/>
                </a:ext>
              </a:extLst>
            </p:cNvPr>
            <p:cNvSpPr txBox="1"/>
            <p:nvPr/>
          </p:nvSpPr>
          <p:spPr>
            <a:xfrm>
              <a:off x="3170682" y="830772"/>
              <a:ext cx="345036" cy="307777"/>
            </a:xfrm>
            <a:prstGeom prst="rect">
              <a:avLst/>
            </a:prstGeom>
            <a:noFill/>
          </p:spPr>
          <p:txBody>
            <a:bodyPr wrap="square" rtlCol="0">
              <a:spAutoFit/>
            </a:bodyPr>
            <a:lstStyle/>
            <a:p>
              <a:r>
                <a:rPr lang="de-DE" sz="1400"/>
                <a:t>+I</a:t>
              </a:r>
            </a:p>
          </p:txBody>
        </p:sp>
      </p:grpSp>
      <p:sp>
        <p:nvSpPr>
          <p:cNvPr id="10" name="Textfeld 9">
            <a:extLst>
              <a:ext uri="{FF2B5EF4-FFF2-40B4-BE49-F238E27FC236}">
                <a16:creationId xmlns:a16="http://schemas.microsoft.com/office/drawing/2014/main" id="{09589A97-9DB4-E7F2-D8F0-DB449A8B8A20}"/>
              </a:ext>
            </a:extLst>
          </p:cNvPr>
          <p:cNvSpPr txBox="1"/>
          <p:nvPr/>
        </p:nvSpPr>
        <p:spPr>
          <a:xfrm>
            <a:off x="8225066" y="1993352"/>
            <a:ext cx="598241"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H</a:t>
            </a:r>
            <a:r>
              <a:rPr lang="de-DE" baseline="-25000"/>
              <a:t>2</a:t>
            </a:r>
            <a:r>
              <a:rPr lang="de-DE"/>
              <a:t>O</a:t>
            </a:r>
          </a:p>
        </p:txBody>
      </p:sp>
      <p:sp>
        <p:nvSpPr>
          <p:cNvPr id="12" name="Textfeld 11">
            <a:extLst>
              <a:ext uri="{FF2B5EF4-FFF2-40B4-BE49-F238E27FC236}">
                <a16:creationId xmlns:a16="http://schemas.microsoft.com/office/drawing/2014/main" id="{CC0588D4-E0ED-83CE-8BE7-FB0ACF58139C}"/>
              </a:ext>
            </a:extLst>
          </p:cNvPr>
          <p:cNvSpPr txBox="1"/>
          <p:nvPr/>
        </p:nvSpPr>
        <p:spPr>
          <a:xfrm>
            <a:off x="3203965" y="1886390"/>
            <a:ext cx="388189" cy="584775"/>
          </a:xfrm>
          <a:prstGeom prst="rect">
            <a:avLst/>
          </a:prstGeom>
          <a:noFill/>
        </p:spPr>
        <p:txBody>
          <a:bodyPr wrap="square" rtlCol="0">
            <a:spAutoFit/>
          </a:bodyPr>
          <a:lstStyle/>
          <a:p>
            <a:r>
              <a:rPr lang="de-DE" sz="3200"/>
              <a:t>+</a:t>
            </a:r>
            <a:endParaRPr lang="de-DE"/>
          </a:p>
        </p:txBody>
      </p:sp>
      <p:sp>
        <p:nvSpPr>
          <p:cNvPr id="13" name="Textfeld 12">
            <a:extLst>
              <a:ext uri="{FF2B5EF4-FFF2-40B4-BE49-F238E27FC236}">
                <a16:creationId xmlns:a16="http://schemas.microsoft.com/office/drawing/2014/main" id="{1B7E5177-6A4C-E159-0AD1-380D2D8B65ED}"/>
              </a:ext>
            </a:extLst>
          </p:cNvPr>
          <p:cNvSpPr txBox="1"/>
          <p:nvPr/>
        </p:nvSpPr>
        <p:spPr>
          <a:xfrm>
            <a:off x="7742825" y="1883972"/>
            <a:ext cx="388189" cy="584775"/>
          </a:xfrm>
          <a:prstGeom prst="rect">
            <a:avLst/>
          </a:prstGeom>
          <a:noFill/>
        </p:spPr>
        <p:txBody>
          <a:bodyPr wrap="square" rtlCol="0">
            <a:spAutoFit/>
          </a:bodyPr>
          <a:lstStyle/>
          <a:p>
            <a:r>
              <a:rPr lang="de-DE" sz="3200"/>
              <a:t>+</a:t>
            </a:r>
            <a:endParaRPr lang="de-DE"/>
          </a:p>
        </p:txBody>
      </p:sp>
      <p:grpSp>
        <p:nvGrpSpPr>
          <p:cNvPr id="42" name="Gruppieren 41">
            <a:extLst>
              <a:ext uri="{FF2B5EF4-FFF2-40B4-BE49-F238E27FC236}">
                <a16:creationId xmlns:a16="http://schemas.microsoft.com/office/drawing/2014/main" id="{A2313E6F-2EA2-81DF-03E6-B12EF8E66969}"/>
              </a:ext>
            </a:extLst>
          </p:cNvPr>
          <p:cNvGrpSpPr/>
          <p:nvPr/>
        </p:nvGrpSpPr>
        <p:grpSpPr>
          <a:xfrm>
            <a:off x="6644897" y="813242"/>
            <a:ext cx="903834" cy="2176938"/>
            <a:chOff x="6173507" y="800065"/>
            <a:chExt cx="903834" cy="2176938"/>
          </a:xfrm>
        </p:grpSpPr>
        <p:pic>
          <p:nvPicPr>
            <p:cNvPr id="6" name="Grafik 5">
              <a:extLst>
                <a:ext uri="{FF2B5EF4-FFF2-40B4-BE49-F238E27FC236}">
                  <a16:creationId xmlns:a16="http://schemas.microsoft.com/office/drawing/2014/main" id="{1CC73A6F-A1F9-EE12-DDB0-C30A62FA1757}"/>
                </a:ext>
              </a:extLst>
            </p:cNvPr>
            <p:cNvPicPr>
              <a:picLocks noChangeAspect="1"/>
            </p:cNvPicPr>
            <p:nvPr/>
          </p:nvPicPr>
          <p:blipFill>
            <a:blip r:embed="rId3"/>
            <a:stretch>
              <a:fillRect/>
            </a:stretch>
          </p:blipFill>
          <p:spPr>
            <a:xfrm>
              <a:off x="6173507" y="1043318"/>
              <a:ext cx="903834" cy="1933685"/>
            </a:xfrm>
            <a:prstGeom prst="rect">
              <a:avLst/>
            </a:prstGeom>
          </p:spPr>
        </p:pic>
        <p:sp>
          <p:nvSpPr>
            <p:cNvPr id="14" name="Textfeld 13">
              <a:extLst>
                <a:ext uri="{FF2B5EF4-FFF2-40B4-BE49-F238E27FC236}">
                  <a16:creationId xmlns:a16="http://schemas.microsoft.com/office/drawing/2014/main" id="{F59C7B19-EE11-C8DA-DBC4-88B02CEC542A}"/>
                </a:ext>
              </a:extLst>
            </p:cNvPr>
            <p:cNvSpPr txBox="1"/>
            <p:nvPr/>
          </p:nvSpPr>
          <p:spPr>
            <a:xfrm>
              <a:off x="6374971" y="800065"/>
              <a:ext cx="422971" cy="307777"/>
            </a:xfrm>
            <a:prstGeom prst="rect">
              <a:avLst/>
            </a:prstGeom>
            <a:noFill/>
          </p:spPr>
          <p:txBody>
            <a:bodyPr wrap="square" rtlCol="0">
              <a:spAutoFit/>
            </a:bodyPr>
            <a:lstStyle/>
            <a:p>
              <a:r>
                <a:rPr lang="de-DE" sz="1400"/>
                <a:t>+III</a:t>
              </a:r>
            </a:p>
          </p:txBody>
        </p:sp>
      </p:grpSp>
      <p:grpSp>
        <p:nvGrpSpPr>
          <p:cNvPr id="39" name="Gruppieren 38">
            <a:extLst>
              <a:ext uri="{FF2B5EF4-FFF2-40B4-BE49-F238E27FC236}">
                <a16:creationId xmlns:a16="http://schemas.microsoft.com/office/drawing/2014/main" id="{D3AA4A6E-3E62-DD73-82E6-9E6503F58087}"/>
              </a:ext>
            </a:extLst>
          </p:cNvPr>
          <p:cNvGrpSpPr/>
          <p:nvPr/>
        </p:nvGrpSpPr>
        <p:grpSpPr>
          <a:xfrm>
            <a:off x="3690889" y="1994994"/>
            <a:ext cx="891360" cy="370991"/>
            <a:chOff x="1317729" y="1991693"/>
            <a:chExt cx="891360" cy="370991"/>
          </a:xfrm>
        </p:grpSpPr>
        <p:sp>
          <p:nvSpPr>
            <p:cNvPr id="11" name="Textfeld 10">
              <a:extLst>
                <a:ext uri="{FF2B5EF4-FFF2-40B4-BE49-F238E27FC236}">
                  <a16:creationId xmlns:a16="http://schemas.microsoft.com/office/drawing/2014/main" id="{CBB2CD8F-35D2-BCEF-D82F-B0C7CEB42692}"/>
                </a:ext>
              </a:extLst>
            </p:cNvPr>
            <p:cNvSpPr txBox="1"/>
            <p:nvPr/>
          </p:nvSpPr>
          <p:spPr>
            <a:xfrm>
              <a:off x="1610848" y="1993352"/>
              <a:ext cx="598241"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OH</a:t>
              </a:r>
              <a:r>
                <a:rPr lang="de-DE" baseline="30000"/>
                <a:t>─</a:t>
              </a:r>
            </a:p>
          </p:txBody>
        </p:sp>
        <p:sp>
          <p:nvSpPr>
            <p:cNvPr id="15" name="Textfeld 14">
              <a:extLst>
                <a:ext uri="{FF2B5EF4-FFF2-40B4-BE49-F238E27FC236}">
                  <a16:creationId xmlns:a16="http://schemas.microsoft.com/office/drawing/2014/main" id="{F22D27F8-4A4B-7DE0-D7B7-79B61DB3B269}"/>
                </a:ext>
              </a:extLst>
            </p:cNvPr>
            <p:cNvSpPr txBox="1"/>
            <p:nvPr/>
          </p:nvSpPr>
          <p:spPr>
            <a:xfrm>
              <a:off x="1317729" y="1991693"/>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grpSp>
      <p:grpSp>
        <p:nvGrpSpPr>
          <p:cNvPr id="17" name="Gruppieren 16">
            <a:extLst>
              <a:ext uri="{FF2B5EF4-FFF2-40B4-BE49-F238E27FC236}">
                <a16:creationId xmlns:a16="http://schemas.microsoft.com/office/drawing/2014/main" id="{E9CABD5B-F513-53C6-E8E6-E0CCB2B21861}"/>
              </a:ext>
            </a:extLst>
          </p:cNvPr>
          <p:cNvGrpSpPr/>
          <p:nvPr/>
        </p:nvGrpSpPr>
        <p:grpSpPr>
          <a:xfrm>
            <a:off x="8917952" y="1883974"/>
            <a:ext cx="941546" cy="584775"/>
            <a:chOff x="9931530" y="3759794"/>
            <a:chExt cx="941546" cy="584775"/>
          </a:xfrm>
        </p:grpSpPr>
        <p:sp>
          <p:nvSpPr>
            <p:cNvPr id="18" name="Textfeld 17">
              <a:extLst>
                <a:ext uri="{FF2B5EF4-FFF2-40B4-BE49-F238E27FC236}">
                  <a16:creationId xmlns:a16="http://schemas.microsoft.com/office/drawing/2014/main" id="{4D0C35A5-D416-4142-DBF5-8145AC4DBC45}"/>
                </a:ext>
              </a:extLst>
            </p:cNvPr>
            <p:cNvSpPr txBox="1"/>
            <p:nvPr/>
          </p:nvSpPr>
          <p:spPr>
            <a:xfrm>
              <a:off x="9931530" y="3759794"/>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19F68B8F-75EE-6544-B1E0-97B4C2002CBC}"/>
                </a:ext>
              </a:extLst>
            </p:cNvPr>
            <p:cNvSpPr txBox="1"/>
            <p:nvPr/>
          </p:nvSpPr>
          <p:spPr>
            <a:xfrm>
              <a:off x="10319719" y="3867515"/>
              <a:ext cx="55335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2 e</a:t>
              </a:r>
              <a:r>
                <a:rPr lang="de-DE" baseline="30000"/>
                <a:t>─</a:t>
              </a:r>
            </a:p>
          </p:txBody>
        </p:sp>
      </p:grpSp>
      <p:cxnSp>
        <p:nvCxnSpPr>
          <p:cNvPr id="21" name="Gerade Verbindung mit Pfeil 20">
            <a:extLst>
              <a:ext uri="{FF2B5EF4-FFF2-40B4-BE49-F238E27FC236}">
                <a16:creationId xmlns:a16="http://schemas.microsoft.com/office/drawing/2014/main" id="{74B3FC6D-FE90-22EF-6594-CBB8A5A29D68}"/>
              </a:ext>
            </a:extLst>
          </p:cNvPr>
          <p:cNvCxnSpPr/>
          <p:nvPr/>
        </p:nvCxnSpPr>
        <p:spPr>
          <a:xfrm>
            <a:off x="4986149" y="4060289"/>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40" name="Gruppieren 39">
            <a:extLst>
              <a:ext uri="{FF2B5EF4-FFF2-40B4-BE49-F238E27FC236}">
                <a16:creationId xmlns:a16="http://schemas.microsoft.com/office/drawing/2014/main" id="{E026F60E-26A2-2530-2EF4-6FF3DB660264}"/>
              </a:ext>
            </a:extLst>
          </p:cNvPr>
          <p:cNvGrpSpPr/>
          <p:nvPr/>
        </p:nvGrpSpPr>
        <p:grpSpPr>
          <a:xfrm>
            <a:off x="1941592" y="3484936"/>
            <a:ext cx="907621" cy="787287"/>
            <a:chOff x="3858755" y="3457668"/>
            <a:chExt cx="907621" cy="787287"/>
          </a:xfrm>
        </p:grpSpPr>
        <p:sp>
          <p:nvSpPr>
            <p:cNvPr id="20" name="Textfeld 19">
              <a:extLst>
                <a:ext uri="{FF2B5EF4-FFF2-40B4-BE49-F238E27FC236}">
                  <a16:creationId xmlns:a16="http://schemas.microsoft.com/office/drawing/2014/main" id="{B33C2F79-D057-5EE4-CE8F-F4BF8DC32608}"/>
                </a:ext>
              </a:extLst>
            </p:cNvPr>
            <p:cNvSpPr txBox="1"/>
            <p:nvPr/>
          </p:nvSpPr>
          <p:spPr>
            <a:xfrm>
              <a:off x="3858755" y="3875623"/>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26" name="Textfeld 25">
              <a:extLst>
                <a:ext uri="{FF2B5EF4-FFF2-40B4-BE49-F238E27FC236}">
                  <a16:creationId xmlns:a16="http://schemas.microsoft.com/office/drawing/2014/main" id="{1C16CC60-7716-3B6F-B000-5E8A1A0FC49A}"/>
                </a:ext>
              </a:extLst>
            </p:cNvPr>
            <p:cNvSpPr txBox="1"/>
            <p:nvPr/>
          </p:nvSpPr>
          <p:spPr>
            <a:xfrm>
              <a:off x="3858755" y="3457668"/>
              <a:ext cx="502061" cy="369332"/>
            </a:xfrm>
            <a:prstGeom prst="rect">
              <a:avLst/>
            </a:prstGeom>
            <a:noFill/>
          </p:spPr>
          <p:txBody>
            <a:bodyPr wrap="none" rtlCol="0">
              <a:spAutoFit/>
            </a:bodyPr>
            <a:lstStyle/>
            <a:p>
              <a:r>
                <a:rPr lang="de-DE"/>
                <a:t>+VI</a:t>
              </a:r>
            </a:p>
          </p:txBody>
        </p:sp>
      </p:grpSp>
      <p:grpSp>
        <p:nvGrpSpPr>
          <p:cNvPr id="41" name="Gruppieren 40">
            <a:extLst>
              <a:ext uri="{FF2B5EF4-FFF2-40B4-BE49-F238E27FC236}">
                <a16:creationId xmlns:a16="http://schemas.microsoft.com/office/drawing/2014/main" id="{C4830337-7268-AC3D-16C1-7EEC9FF0EC56}"/>
              </a:ext>
            </a:extLst>
          </p:cNvPr>
          <p:cNvGrpSpPr/>
          <p:nvPr/>
        </p:nvGrpSpPr>
        <p:grpSpPr>
          <a:xfrm>
            <a:off x="6636382" y="3530904"/>
            <a:ext cx="1210588" cy="723678"/>
            <a:chOff x="7409666" y="3521277"/>
            <a:chExt cx="1210588" cy="723678"/>
          </a:xfrm>
        </p:grpSpPr>
        <p:sp>
          <p:nvSpPr>
            <p:cNvPr id="24" name="Textfeld 23">
              <a:extLst>
                <a:ext uri="{FF2B5EF4-FFF2-40B4-BE49-F238E27FC236}">
                  <a16:creationId xmlns:a16="http://schemas.microsoft.com/office/drawing/2014/main" id="{47F5FE22-F160-8D27-A6B0-64C4F817B0A6}"/>
                </a:ext>
              </a:extLst>
            </p:cNvPr>
            <p:cNvSpPr txBox="1"/>
            <p:nvPr/>
          </p:nvSpPr>
          <p:spPr>
            <a:xfrm>
              <a:off x="7409666" y="3875623"/>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7" name="Textfeld 26">
              <a:extLst>
                <a:ext uri="{FF2B5EF4-FFF2-40B4-BE49-F238E27FC236}">
                  <a16:creationId xmlns:a16="http://schemas.microsoft.com/office/drawing/2014/main" id="{9CD86D3A-56C8-2E5B-BFE7-09511C736F49}"/>
                </a:ext>
              </a:extLst>
            </p:cNvPr>
            <p:cNvSpPr txBox="1"/>
            <p:nvPr/>
          </p:nvSpPr>
          <p:spPr>
            <a:xfrm>
              <a:off x="7409666" y="3521277"/>
              <a:ext cx="502061" cy="369332"/>
            </a:xfrm>
            <a:prstGeom prst="rect">
              <a:avLst/>
            </a:prstGeom>
            <a:noFill/>
          </p:spPr>
          <p:txBody>
            <a:bodyPr wrap="none" rtlCol="0">
              <a:spAutoFit/>
            </a:bodyPr>
            <a:lstStyle/>
            <a:p>
              <a:r>
                <a:rPr lang="de-DE"/>
                <a:t>+IV</a:t>
              </a:r>
            </a:p>
          </p:txBody>
        </p:sp>
      </p:grpSp>
      <p:sp>
        <p:nvSpPr>
          <p:cNvPr id="30" name="Textfeld 29">
            <a:extLst>
              <a:ext uri="{FF2B5EF4-FFF2-40B4-BE49-F238E27FC236}">
                <a16:creationId xmlns:a16="http://schemas.microsoft.com/office/drawing/2014/main" id="{8EC1DA26-F8EE-ECF5-F3C0-39C04BB576A5}"/>
              </a:ext>
            </a:extLst>
          </p:cNvPr>
          <p:cNvSpPr txBox="1"/>
          <p:nvPr/>
        </p:nvSpPr>
        <p:spPr>
          <a:xfrm>
            <a:off x="2849213" y="3782887"/>
            <a:ext cx="388189" cy="584775"/>
          </a:xfrm>
          <a:prstGeom prst="rect">
            <a:avLst/>
          </a:prstGeom>
          <a:noFill/>
        </p:spPr>
        <p:txBody>
          <a:bodyPr wrap="square" rtlCol="0">
            <a:spAutoFit/>
          </a:bodyPr>
          <a:lstStyle/>
          <a:p>
            <a:r>
              <a:rPr lang="de-DE" sz="3200"/>
              <a:t>+</a:t>
            </a:r>
            <a:endParaRPr lang="de-DE"/>
          </a:p>
        </p:txBody>
      </p:sp>
      <p:sp>
        <p:nvSpPr>
          <p:cNvPr id="31" name="Textfeld 30">
            <a:extLst>
              <a:ext uri="{FF2B5EF4-FFF2-40B4-BE49-F238E27FC236}">
                <a16:creationId xmlns:a16="http://schemas.microsoft.com/office/drawing/2014/main" id="{FB16E0B5-2EBB-8C8F-73CC-736BB855ACDD}"/>
              </a:ext>
            </a:extLst>
          </p:cNvPr>
          <p:cNvSpPr txBox="1"/>
          <p:nvPr/>
        </p:nvSpPr>
        <p:spPr>
          <a:xfrm>
            <a:off x="7839917" y="3780373"/>
            <a:ext cx="388189" cy="584775"/>
          </a:xfrm>
          <a:prstGeom prst="rect">
            <a:avLst/>
          </a:prstGeom>
          <a:noFill/>
        </p:spPr>
        <p:txBody>
          <a:bodyPr wrap="square" rtlCol="0">
            <a:spAutoFit/>
          </a:bodyPr>
          <a:lstStyle/>
          <a:p>
            <a:r>
              <a:rPr lang="de-DE" sz="3200"/>
              <a:t>+</a:t>
            </a:r>
            <a:endParaRPr lang="de-DE"/>
          </a:p>
        </p:txBody>
      </p:sp>
      <p:grpSp>
        <p:nvGrpSpPr>
          <p:cNvPr id="44" name="Gruppieren 43">
            <a:extLst>
              <a:ext uri="{FF2B5EF4-FFF2-40B4-BE49-F238E27FC236}">
                <a16:creationId xmlns:a16="http://schemas.microsoft.com/office/drawing/2014/main" id="{F5240BC6-1F8C-14AA-07EF-728BD7B88C61}"/>
              </a:ext>
            </a:extLst>
          </p:cNvPr>
          <p:cNvGrpSpPr/>
          <p:nvPr/>
        </p:nvGrpSpPr>
        <p:grpSpPr>
          <a:xfrm>
            <a:off x="3148215" y="3762527"/>
            <a:ext cx="924018" cy="621102"/>
            <a:chOff x="2226210" y="3764724"/>
            <a:chExt cx="924018" cy="621102"/>
          </a:xfrm>
        </p:grpSpPr>
        <p:sp>
          <p:nvSpPr>
            <p:cNvPr id="28" name="Rechteck 27">
              <a:extLst>
                <a:ext uri="{FF2B5EF4-FFF2-40B4-BE49-F238E27FC236}">
                  <a16:creationId xmlns:a16="http://schemas.microsoft.com/office/drawing/2014/main" id="{A54C81AB-B0CF-BBC9-4978-8856DDDFB03B}"/>
                </a:ext>
              </a:extLst>
            </p:cNvPr>
            <p:cNvSpPr/>
            <p:nvPr/>
          </p:nvSpPr>
          <p:spPr>
            <a:xfrm>
              <a:off x="2511873" y="3764724"/>
              <a:ext cx="638355" cy="621102"/>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de-DE"/>
                <a:t>H</a:t>
              </a:r>
              <a:r>
                <a:rPr lang="de-DE" baseline="-25000"/>
                <a:t>2</a:t>
              </a:r>
              <a:r>
                <a:rPr lang="de-DE"/>
                <a:t>O</a:t>
              </a:r>
            </a:p>
          </p:txBody>
        </p:sp>
        <p:sp>
          <p:nvSpPr>
            <p:cNvPr id="32" name="Textfeld 31">
              <a:extLst>
                <a:ext uri="{FF2B5EF4-FFF2-40B4-BE49-F238E27FC236}">
                  <a16:creationId xmlns:a16="http://schemas.microsoft.com/office/drawing/2014/main" id="{E90394A8-3129-0145-3A18-F871C17A8D63}"/>
                </a:ext>
              </a:extLst>
            </p:cNvPr>
            <p:cNvSpPr txBox="1"/>
            <p:nvPr/>
          </p:nvSpPr>
          <p:spPr>
            <a:xfrm>
              <a:off x="2226210" y="3890607"/>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3</a:t>
              </a:r>
            </a:p>
          </p:txBody>
        </p:sp>
      </p:grpSp>
      <p:grpSp>
        <p:nvGrpSpPr>
          <p:cNvPr id="45" name="Gruppieren 44">
            <a:extLst>
              <a:ext uri="{FF2B5EF4-FFF2-40B4-BE49-F238E27FC236}">
                <a16:creationId xmlns:a16="http://schemas.microsoft.com/office/drawing/2014/main" id="{28D6CF69-5CA3-3355-A84D-04CFD53316BC}"/>
              </a:ext>
            </a:extLst>
          </p:cNvPr>
          <p:cNvGrpSpPr/>
          <p:nvPr/>
        </p:nvGrpSpPr>
        <p:grpSpPr>
          <a:xfrm>
            <a:off x="8194893" y="3749738"/>
            <a:ext cx="855612" cy="621102"/>
            <a:chOff x="9098398" y="3764724"/>
            <a:chExt cx="855612" cy="621102"/>
          </a:xfrm>
        </p:grpSpPr>
        <p:sp>
          <p:nvSpPr>
            <p:cNvPr id="29" name="Rechteck 28">
              <a:extLst>
                <a:ext uri="{FF2B5EF4-FFF2-40B4-BE49-F238E27FC236}">
                  <a16:creationId xmlns:a16="http://schemas.microsoft.com/office/drawing/2014/main" id="{2AFF465C-B5BB-9A26-6DE7-B19F10EB2D72}"/>
                </a:ext>
              </a:extLst>
            </p:cNvPr>
            <p:cNvSpPr/>
            <p:nvPr/>
          </p:nvSpPr>
          <p:spPr>
            <a:xfrm>
              <a:off x="9315655" y="3764724"/>
              <a:ext cx="638355" cy="621102"/>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de-DE"/>
                <a:t>OH</a:t>
              </a:r>
              <a:r>
                <a:rPr lang="de-DE" baseline="30000"/>
                <a:t>─</a:t>
              </a:r>
            </a:p>
          </p:txBody>
        </p:sp>
        <p:sp>
          <p:nvSpPr>
            <p:cNvPr id="33" name="Textfeld 32">
              <a:extLst>
                <a:ext uri="{FF2B5EF4-FFF2-40B4-BE49-F238E27FC236}">
                  <a16:creationId xmlns:a16="http://schemas.microsoft.com/office/drawing/2014/main" id="{BC7C69D1-CA99-C763-F6C7-145D7AC8328E}"/>
                </a:ext>
              </a:extLst>
            </p:cNvPr>
            <p:cNvSpPr txBox="1"/>
            <p:nvPr/>
          </p:nvSpPr>
          <p:spPr>
            <a:xfrm>
              <a:off x="9098398" y="3901550"/>
              <a:ext cx="330859" cy="369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4</a:t>
              </a:r>
            </a:p>
          </p:txBody>
        </p:sp>
      </p:grpSp>
      <p:grpSp>
        <p:nvGrpSpPr>
          <p:cNvPr id="34" name="Gruppieren 33">
            <a:extLst>
              <a:ext uri="{FF2B5EF4-FFF2-40B4-BE49-F238E27FC236}">
                <a16:creationId xmlns:a16="http://schemas.microsoft.com/office/drawing/2014/main" id="{7EA79D37-EE8C-758F-CC20-484048AEDFA6}"/>
              </a:ext>
            </a:extLst>
          </p:cNvPr>
          <p:cNvGrpSpPr/>
          <p:nvPr/>
        </p:nvGrpSpPr>
        <p:grpSpPr>
          <a:xfrm>
            <a:off x="3966257" y="3780373"/>
            <a:ext cx="905911" cy="584775"/>
            <a:chOff x="9967165" y="3757281"/>
            <a:chExt cx="905911" cy="584775"/>
          </a:xfrm>
        </p:grpSpPr>
        <p:sp>
          <p:nvSpPr>
            <p:cNvPr id="35" name="Textfeld 34">
              <a:extLst>
                <a:ext uri="{FF2B5EF4-FFF2-40B4-BE49-F238E27FC236}">
                  <a16:creationId xmlns:a16="http://schemas.microsoft.com/office/drawing/2014/main" id="{F6D74F83-2758-4403-3D88-29FA1DE8F8C9}"/>
                </a:ext>
              </a:extLst>
            </p:cNvPr>
            <p:cNvSpPr txBox="1"/>
            <p:nvPr/>
          </p:nvSpPr>
          <p:spPr>
            <a:xfrm>
              <a:off x="9967165" y="3757281"/>
              <a:ext cx="388189" cy="584775"/>
            </a:xfrm>
            <a:prstGeom prst="rect">
              <a:avLst/>
            </a:prstGeom>
            <a:noFill/>
          </p:spPr>
          <p:txBody>
            <a:bodyPr wrap="square" rtlCol="0">
              <a:spAutoFit/>
            </a:bodyPr>
            <a:lstStyle/>
            <a:p>
              <a:r>
                <a:rPr lang="de-DE" sz="3200"/>
                <a:t>+</a:t>
              </a:r>
              <a:endParaRPr lang="de-DE"/>
            </a:p>
          </p:txBody>
        </p:sp>
        <p:sp>
          <p:nvSpPr>
            <p:cNvPr id="36" name="Textfeld 35">
              <a:extLst>
                <a:ext uri="{FF2B5EF4-FFF2-40B4-BE49-F238E27FC236}">
                  <a16:creationId xmlns:a16="http://schemas.microsoft.com/office/drawing/2014/main" id="{2981EFD9-4E26-0CF2-9ACD-CF4BD92F3FC2}"/>
                </a:ext>
              </a:extLst>
            </p:cNvPr>
            <p:cNvSpPr txBox="1"/>
            <p:nvPr/>
          </p:nvSpPr>
          <p:spPr>
            <a:xfrm>
              <a:off x="10319719" y="3867515"/>
              <a:ext cx="55335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2 e</a:t>
              </a:r>
              <a:r>
                <a:rPr lang="de-DE" baseline="30000"/>
                <a:t>─</a:t>
              </a:r>
            </a:p>
          </p:txBody>
        </p:sp>
      </p:grpSp>
      <p:sp>
        <p:nvSpPr>
          <p:cNvPr id="37" name="Textfeld 36">
            <a:extLst>
              <a:ext uri="{FF2B5EF4-FFF2-40B4-BE49-F238E27FC236}">
                <a16:creationId xmlns:a16="http://schemas.microsoft.com/office/drawing/2014/main" id="{B1394687-BE00-2C60-ADE5-7983E3F92CCB}"/>
              </a:ext>
            </a:extLst>
          </p:cNvPr>
          <p:cNvSpPr txBox="1"/>
          <p:nvPr/>
        </p:nvSpPr>
        <p:spPr>
          <a:xfrm>
            <a:off x="183839" y="1155152"/>
            <a:ext cx="1209562"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Oxidation:</a:t>
            </a:r>
          </a:p>
        </p:txBody>
      </p:sp>
      <p:sp>
        <p:nvSpPr>
          <p:cNvPr id="38" name="Textfeld 37">
            <a:extLst>
              <a:ext uri="{FF2B5EF4-FFF2-40B4-BE49-F238E27FC236}">
                <a16:creationId xmlns:a16="http://schemas.microsoft.com/office/drawing/2014/main" id="{3B1ECB23-5B34-77F4-8AD0-57A5CDAC2836}"/>
              </a:ext>
            </a:extLst>
          </p:cNvPr>
          <p:cNvSpPr txBox="1"/>
          <p:nvPr/>
        </p:nvSpPr>
        <p:spPr>
          <a:xfrm>
            <a:off x="178097" y="3088336"/>
            <a:ext cx="1263616"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a:t>Reduktion:</a:t>
            </a:r>
          </a:p>
        </p:txBody>
      </p:sp>
      <p:sp>
        <p:nvSpPr>
          <p:cNvPr id="46" name="Textfeld 45">
            <a:extLst>
              <a:ext uri="{FF2B5EF4-FFF2-40B4-BE49-F238E27FC236}">
                <a16:creationId xmlns:a16="http://schemas.microsoft.com/office/drawing/2014/main" id="{9EDF2D9B-5638-1BE6-B824-E681F30CBBD9}"/>
              </a:ext>
            </a:extLst>
          </p:cNvPr>
          <p:cNvSpPr txBox="1"/>
          <p:nvPr/>
        </p:nvSpPr>
        <p:spPr>
          <a:xfrm>
            <a:off x="10094403" y="769322"/>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Gesamt-gleichung anzeigen</a:t>
            </a:r>
            <a:endParaRPr lang="de-DE" sz="1200"/>
          </a:p>
        </p:txBody>
      </p:sp>
      <p:sp>
        <p:nvSpPr>
          <p:cNvPr id="47" name="Textfeld 46">
            <a:extLst>
              <a:ext uri="{FF2B5EF4-FFF2-40B4-BE49-F238E27FC236}">
                <a16:creationId xmlns:a16="http://schemas.microsoft.com/office/drawing/2014/main" id="{5E8F0588-D6DD-9252-A2ED-9B83AFE96DCE}"/>
              </a:ext>
            </a:extLst>
          </p:cNvPr>
          <p:cNvSpPr txBox="1"/>
          <p:nvPr/>
        </p:nvSpPr>
        <p:spPr>
          <a:xfrm>
            <a:off x="173862" y="4553609"/>
            <a:ext cx="111783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Gesamt:</a:t>
            </a:r>
          </a:p>
        </p:txBody>
      </p:sp>
      <p:pic>
        <p:nvPicPr>
          <p:cNvPr id="48" name="Grafik 47">
            <a:extLst>
              <a:ext uri="{FF2B5EF4-FFF2-40B4-BE49-F238E27FC236}">
                <a16:creationId xmlns:a16="http://schemas.microsoft.com/office/drawing/2014/main" id="{3746357C-B266-F2D6-E50C-5814DC215456}"/>
              </a:ext>
            </a:extLst>
          </p:cNvPr>
          <p:cNvPicPr>
            <a:picLocks noChangeAspect="1"/>
          </p:cNvPicPr>
          <p:nvPr/>
        </p:nvPicPr>
        <p:blipFill>
          <a:blip r:embed="rId3"/>
          <a:stretch>
            <a:fillRect/>
          </a:stretch>
        </p:blipFill>
        <p:spPr>
          <a:xfrm>
            <a:off x="6752911" y="4574334"/>
            <a:ext cx="903834" cy="1933685"/>
          </a:xfrm>
          <a:prstGeom prst="rect">
            <a:avLst/>
          </a:prstGeom>
          <a:solidFill>
            <a:schemeClr val="accent6"/>
          </a:solidFill>
        </p:spPr>
      </p:pic>
      <p:sp>
        <p:nvSpPr>
          <p:cNvPr id="51" name="Textfeld 50">
            <a:extLst>
              <a:ext uri="{FF2B5EF4-FFF2-40B4-BE49-F238E27FC236}">
                <a16:creationId xmlns:a16="http://schemas.microsoft.com/office/drawing/2014/main" id="{7C0621FA-8F95-3D09-C194-2462D1533C79}"/>
              </a:ext>
            </a:extLst>
          </p:cNvPr>
          <p:cNvSpPr txBox="1"/>
          <p:nvPr/>
        </p:nvSpPr>
        <p:spPr>
          <a:xfrm>
            <a:off x="3490607" y="5345381"/>
            <a:ext cx="388189" cy="584775"/>
          </a:xfrm>
          <a:prstGeom prst="rect">
            <a:avLst/>
          </a:prstGeom>
          <a:noFill/>
        </p:spPr>
        <p:txBody>
          <a:bodyPr wrap="square" rtlCol="0">
            <a:spAutoFit/>
          </a:bodyPr>
          <a:lstStyle/>
          <a:p>
            <a:r>
              <a:rPr lang="de-DE" sz="3200"/>
              <a:t>+</a:t>
            </a:r>
            <a:endParaRPr lang="de-DE"/>
          </a:p>
        </p:txBody>
      </p:sp>
      <p:grpSp>
        <p:nvGrpSpPr>
          <p:cNvPr id="75" name="Gruppieren 74">
            <a:extLst>
              <a:ext uri="{FF2B5EF4-FFF2-40B4-BE49-F238E27FC236}">
                <a16:creationId xmlns:a16="http://schemas.microsoft.com/office/drawing/2014/main" id="{5DE506DC-C7FD-713A-A98C-03EC62FED7B1}"/>
              </a:ext>
            </a:extLst>
          </p:cNvPr>
          <p:cNvGrpSpPr/>
          <p:nvPr/>
        </p:nvGrpSpPr>
        <p:grpSpPr>
          <a:xfrm>
            <a:off x="2213675" y="5339001"/>
            <a:ext cx="1336732" cy="584775"/>
            <a:chOff x="2468076" y="5622246"/>
            <a:chExt cx="1336732" cy="584775"/>
          </a:xfrm>
        </p:grpSpPr>
        <p:sp>
          <p:nvSpPr>
            <p:cNvPr id="50" name="Textfeld 49">
              <a:extLst>
                <a:ext uri="{FF2B5EF4-FFF2-40B4-BE49-F238E27FC236}">
                  <a16:creationId xmlns:a16="http://schemas.microsoft.com/office/drawing/2014/main" id="{51A62379-56FC-6657-0FA7-8BA3612EB5D8}"/>
                </a:ext>
              </a:extLst>
            </p:cNvPr>
            <p:cNvSpPr txBox="1"/>
            <p:nvPr/>
          </p:nvSpPr>
          <p:spPr>
            <a:xfrm>
              <a:off x="2468076" y="5622246"/>
              <a:ext cx="388189" cy="584775"/>
            </a:xfrm>
            <a:prstGeom prst="rect">
              <a:avLst/>
            </a:prstGeom>
            <a:noFill/>
          </p:spPr>
          <p:txBody>
            <a:bodyPr wrap="square" rtlCol="0">
              <a:spAutoFit/>
            </a:bodyPr>
            <a:lstStyle/>
            <a:p>
              <a:r>
                <a:rPr lang="de-DE" sz="3200"/>
                <a:t>+</a:t>
              </a:r>
              <a:endParaRPr lang="de-DE"/>
            </a:p>
          </p:txBody>
        </p:sp>
        <p:sp>
          <p:nvSpPr>
            <p:cNvPr id="53" name="Textfeld 52">
              <a:extLst>
                <a:ext uri="{FF2B5EF4-FFF2-40B4-BE49-F238E27FC236}">
                  <a16:creationId xmlns:a16="http://schemas.microsoft.com/office/drawing/2014/main" id="{08EBC161-0682-B001-62F3-CA89A3B431A0}"/>
                </a:ext>
              </a:extLst>
            </p:cNvPr>
            <p:cNvSpPr txBox="1"/>
            <p:nvPr/>
          </p:nvSpPr>
          <p:spPr>
            <a:xfrm>
              <a:off x="2897187" y="5719047"/>
              <a:ext cx="907621" cy="369332"/>
            </a:xfrm>
            <a:prstGeom prst="rect">
              <a:avLst/>
            </a:prstGeom>
            <a:noFill/>
          </p:spPr>
          <p:txBody>
            <a:bodyPr wrap="none" rtlCol="0">
              <a:spAutoFit/>
            </a:bodyPr>
            <a:lstStyle/>
            <a:p>
              <a:r>
                <a:rPr lang="de-DE"/>
                <a:t>MnO</a:t>
              </a:r>
              <a:r>
                <a:rPr lang="de-DE" baseline="-25000"/>
                <a:t>4</a:t>
              </a:r>
              <a:r>
                <a:rPr lang="de-DE" baseline="30000"/>
                <a:t>2−</a:t>
              </a:r>
            </a:p>
          </p:txBody>
        </p:sp>
      </p:grpSp>
      <p:cxnSp>
        <p:nvCxnSpPr>
          <p:cNvPr id="55" name="Gerade Verbindung mit Pfeil 54">
            <a:extLst>
              <a:ext uri="{FF2B5EF4-FFF2-40B4-BE49-F238E27FC236}">
                <a16:creationId xmlns:a16="http://schemas.microsoft.com/office/drawing/2014/main" id="{3F26EBD0-606C-3EEB-D030-E7E6F6364B6D}"/>
              </a:ext>
            </a:extLst>
          </p:cNvPr>
          <p:cNvCxnSpPr/>
          <p:nvPr/>
        </p:nvCxnSpPr>
        <p:spPr>
          <a:xfrm>
            <a:off x="5100585" y="563107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77" name="Gruppieren 76">
            <a:extLst>
              <a:ext uri="{FF2B5EF4-FFF2-40B4-BE49-F238E27FC236}">
                <a16:creationId xmlns:a16="http://schemas.microsoft.com/office/drawing/2014/main" id="{14C1C77A-D6AF-1382-EA0F-A27159134E0D}"/>
              </a:ext>
            </a:extLst>
          </p:cNvPr>
          <p:cNvGrpSpPr/>
          <p:nvPr/>
        </p:nvGrpSpPr>
        <p:grpSpPr>
          <a:xfrm>
            <a:off x="7745343" y="5248788"/>
            <a:ext cx="1710442" cy="584775"/>
            <a:chOff x="7999744" y="5532033"/>
            <a:chExt cx="1710442" cy="584775"/>
          </a:xfrm>
        </p:grpSpPr>
        <p:sp>
          <p:nvSpPr>
            <p:cNvPr id="56" name="Textfeld 55">
              <a:extLst>
                <a:ext uri="{FF2B5EF4-FFF2-40B4-BE49-F238E27FC236}">
                  <a16:creationId xmlns:a16="http://schemas.microsoft.com/office/drawing/2014/main" id="{98BE32BD-852C-A9F7-C9FD-E5F9E7C3A9FB}"/>
                </a:ext>
              </a:extLst>
            </p:cNvPr>
            <p:cNvSpPr txBox="1"/>
            <p:nvPr/>
          </p:nvSpPr>
          <p:spPr>
            <a:xfrm>
              <a:off x="8499598" y="5628626"/>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58" name="Textfeld 57">
              <a:extLst>
                <a:ext uri="{FF2B5EF4-FFF2-40B4-BE49-F238E27FC236}">
                  <a16:creationId xmlns:a16="http://schemas.microsoft.com/office/drawing/2014/main" id="{CA0EC367-0DDB-9542-52B2-B18F2AD3EA26}"/>
                </a:ext>
              </a:extLst>
            </p:cNvPr>
            <p:cNvSpPr txBox="1"/>
            <p:nvPr/>
          </p:nvSpPr>
          <p:spPr>
            <a:xfrm>
              <a:off x="7999744" y="5532033"/>
              <a:ext cx="388189" cy="584775"/>
            </a:xfrm>
            <a:prstGeom prst="rect">
              <a:avLst/>
            </a:prstGeom>
            <a:noFill/>
          </p:spPr>
          <p:txBody>
            <a:bodyPr wrap="square" rtlCol="0">
              <a:spAutoFit/>
            </a:bodyPr>
            <a:lstStyle/>
            <a:p>
              <a:r>
                <a:rPr lang="de-DE" sz="3200"/>
                <a:t>+</a:t>
              </a:r>
              <a:endParaRPr lang="de-DE"/>
            </a:p>
          </p:txBody>
        </p:sp>
      </p:grpSp>
      <p:grpSp>
        <p:nvGrpSpPr>
          <p:cNvPr id="76" name="Gruppieren 75">
            <a:extLst>
              <a:ext uri="{FF2B5EF4-FFF2-40B4-BE49-F238E27FC236}">
                <a16:creationId xmlns:a16="http://schemas.microsoft.com/office/drawing/2014/main" id="{42FA2535-63D8-9DA8-40B1-AAAA6CDF434D}"/>
              </a:ext>
            </a:extLst>
          </p:cNvPr>
          <p:cNvGrpSpPr/>
          <p:nvPr/>
        </p:nvGrpSpPr>
        <p:grpSpPr>
          <a:xfrm>
            <a:off x="3967646" y="5430977"/>
            <a:ext cx="976027" cy="381066"/>
            <a:chOff x="4222047" y="5714222"/>
            <a:chExt cx="976027" cy="381066"/>
          </a:xfrm>
        </p:grpSpPr>
        <p:sp>
          <p:nvSpPr>
            <p:cNvPr id="54" name="Textfeld 53">
              <a:extLst>
                <a:ext uri="{FF2B5EF4-FFF2-40B4-BE49-F238E27FC236}">
                  <a16:creationId xmlns:a16="http://schemas.microsoft.com/office/drawing/2014/main" id="{2CC42ED4-3F03-53D1-A490-B0587E8312B5}"/>
                </a:ext>
              </a:extLst>
            </p:cNvPr>
            <p:cNvSpPr txBox="1"/>
            <p:nvPr/>
          </p:nvSpPr>
          <p:spPr>
            <a:xfrm>
              <a:off x="4599833" y="5725956"/>
              <a:ext cx="598241" cy="369332"/>
            </a:xfrm>
            <a:prstGeom prst="rect">
              <a:avLst/>
            </a:prstGeom>
            <a:noFill/>
          </p:spPr>
          <p:txBody>
            <a:bodyPr wrap="none" rtlCol="0">
              <a:spAutoFit/>
            </a:bodyPr>
            <a:lstStyle/>
            <a:p>
              <a:r>
                <a:rPr lang="de-DE"/>
                <a:t>H</a:t>
              </a:r>
              <a:r>
                <a:rPr lang="de-DE" baseline="-25000"/>
                <a:t>2</a:t>
              </a:r>
              <a:r>
                <a:rPr lang="de-DE"/>
                <a:t>O</a:t>
              </a:r>
            </a:p>
          </p:txBody>
        </p:sp>
        <p:sp>
          <p:nvSpPr>
            <p:cNvPr id="62" name="Textfeld 61">
              <a:extLst>
                <a:ext uri="{FF2B5EF4-FFF2-40B4-BE49-F238E27FC236}">
                  <a16:creationId xmlns:a16="http://schemas.microsoft.com/office/drawing/2014/main" id="{8EA030CA-C845-8CF7-B946-6BF728ABCE0D}"/>
                </a:ext>
              </a:extLst>
            </p:cNvPr>
            <p:cNvSpPr txBox="1"/>
            <p:nvPr/>
          </p:nvSpPr>
          <p:spPr>
            <a:xfrm>
              <a:off x="4222047" y="571422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grpSp>
      <p:grpSp>
        <p:nvGrpSpPr>
          <p:cNvPr id="78" name="Gruppieren 77">
            <a:extLst>
              <a:ext uri="{FF2B5EF4-FFF2-40B4-BE49-F238E27FC236}">
                <a16:creationId xmlns:a16="http://schemas.microsoft.com/office/drawing/2014/main" id="{38E444B0-705D-5EB3-9C06-3DC611B869B8}"/>
              </a:ext>
            </a:extLst>
          </p:cNvPr>
          <p:cNvGrpSpPr/>
          <p:nvPr/>
        </p:nvGrpSpPr>
        <p:grpSpPr>
          <a:xfrm>
            <a:off x="9492343" y="5252646"/>
            <a:ext cx="1250933" cy="584775"/>
            <a:chOff x="9746744" y="5535891"/>
            <a:chExt cx="1250933" cy="584775"/>
          </a:xfrm>
        </p:grpSpPr>
        <p:sp>
          <p:nvSpPr>
            <p:cNvPr id="57" name="Textfeld 56">
              <a:extLst>
                <a:ext uri="{FF2B5EF4-FFF2-40B4-BE49-F238E27FC236}">
                  <a16:creationId xmlns:a16="http://schemas.microsoft.com/office/drawing/2014/main" id="{55F8430F-07A1-E90A-43E9-76F2BF157257}"/>
                </a:ext>
              </a:extLst>
            </p:cNvPr>
            <p:cNvSpPr txBox="1"/>
            <p:nvPr/>
          </p:nvSpPr>
          <p:spPr>
            <a:xfrm>
              <a:off x="10399436" y="5634251"/>
              <a:ext cx="598241" cy="369332"/>
            </a:xfrm>
            <a:prstGeom prst="rect">
              <a:avLst/>
            </a:prstGeom>
            <a:noFill/>
          </p:spPr>
          <p:txBody>
            <a:bodyPr wrap="none" rtlCol="0">
              <a:spAutoFit/>
            </a:bodyPr>
            <a:lstStyle/>
            <a:p>
              <a:r>
                <a:rPr lang="de-DE"/>
                <a:t>OH</a:t>
              </a:r>
              <a:r>
                <a:rPr lang="de-DE" baseline="30000"/>
                <a:t>−</a:t>
              </a:r>
              <a:endParaRPr lang="de-DE"/>
            </a:p>
          </p:txBody>
        </p:sp>
        <p:sp>
          <p:nvSpPr>
            <p:cNvPr id="59" name="Textfeld 58">
              <a:extLst>
                <a:ext uri="{FF2B5EF4-FFF2-40B4-BE49-F238E27FC236}">
                  <a16:creationId xmlns:a16="http://schemas.microsoft.com/office/drawing/2014/main" id="{D1D5E542-3825-9C6E-6A6B-17588D9DDA5C}"/>
                </a:ext>
              </a:extLst>
            </p:cNvPr>
            <p:cNvSpPr txBox="1"/>
            <p:nvPr/>
          </p:nvSpPr>
          <p:spPr>
            <a:xfrm>
              <a:off x="9746744" y="5535891"/>
              <a:ext cx="388189" cy="584775"/>
            </a:xfrm>
            <a:prstGeom prst="rect">
              <a:avLst/>
            </a:prstGeom>
            <a:noFill/>
          </p:spPr>
          <p:txBody>
            <a:bodyPr wrap="square" rtlCol="0">
              <a:spAutoFit/>
            </a:bodyPr>
            <a:lstStyle/>
            <a:p>
              <a:r>
                <a:rPr lang="de-DE" sz="3200"/>
                <a:t>+</a:t>
              </a:r>
              <a:endParaRPr lang="de-DE"/>
            </a:p>
          </p:txBody>
        </p:sp>
        <p:sp>
          <p:nvSpPr>
            <p:cNvPr id="65" name="Textfeld 64">
              <a:extLst>
                <a:ext uri="{FF2B5EF4-FFF2-40B4-BE49-F238E27FC236}">
                  <a16:creationId xmlns:a16="http://schemas.microsoft.com/office/drawing/2014/main" id="{9DAD83DE-E01D-1559-2277-866842BCBCB5}"/>
                </a:ext>
              </a:extLst>
            </p:cNvPr>
            <p:cNvSpPr txBox="1"/>
            <p:nvPr/>
          </p:nvSpPr>
          <p:spPr>
            <a:xfrm>
              <a:off x="10115553" y="5643612"/>
              <a:ext cx="330859"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2</a:t>
              </a:r>
            </a:p>
          </p:txBody>
        </p:sp>
      </p:grpSp>
      <p:cxnSp>
        <p:nvCxnSpPr>
          <p:cNvPr id="67" name="Gerader Verbinder 66">
            <a:extLst>
              <a:ext uri="{FF2B5EF4-FFF2-40B4-BE49-F238E27FC236}">
                <a16:creationId xmlns:a16="http://schemas.microsoft.com/office/drawing/2014/main" id="{124004D2-F88B-0387-76FD-10EB015856BF}"/>
              </a:ext>
            </a:extLst>
          </p:cNvPr>
          <p:cNvCxnSpPr>
            <a:cxnSpLocks/>
          </p:cNvCxnSpPr>
          <p:nvPr/>
        </p:nvCxnSpPr>
        <p:spPr>
          <a:xfrm flipV="1">
            <a:off x="8325108" y="1990465"/>
            <a:ext cx="396182" cy="370562"/>
          </a:xfrm>
          <a:prstGeom prst="line">
            <a:avLst/>
          </a:prstGeom>
          <a:ln w="38100"/>
        </p:spPr>
        <p:style>
          <a:lnRef idx="2">
            <a:schemeClr val="dk1"/>
          </a:lnRef>
          <a:fillRef idx="0">
            <a:schemeClr val="dk1"/>
          </a:fillRef>
          <a:effectRef idx="1">
            <a:schemeClr val="dk1"/>
          </a:effectRef>
          <a:fontRef idx="minor">
            <a:schemeClr val="tx1"/>
          </a:fontRef>
        </p:style>
      </p:cxnSp>
      <p:cxnSp>
        <p:nvCxnSpPr>
          <p:cNvPr id="70" name="Gerader Verbinder 69">
            <a:extLst>
              <a:ext uri="{FF2B5EF4-FFF2-40B4-BE49-F238E27FC236}">
                <a16:creationId xmlns:a16="http://schemas.microsoft.com/office/drawing/2014/main" id="{3A256B03-97E4-8899-1C44-0AB8D4ADBBDC}"/>
              </a:ext>
            </a:extLst>
          </p:cNvPr>
          <p:cNvCxnSpPr>
            <a:cxnSpLocks/>
          </p:cNvCxnSpPr>
          <p:nvPr/>
        </p:nvCxnSpPr>
        <p:spPr>
          <a:xfrm flipV="1">
            <a:off x="3095791" y="3902276"/>
            <a:ext cx="396182" cy="370562"/>
          </a:xfrm>
          <a:prstGeom prst="line">
            <a:avLst/>
          </a:prstGeom>
          <a:ln w="38100"/>
        </p:spPr>
        <p:style>
          <a:lnRef idx="2">
            <a:schemeClr val="dk1"/>
          </a:lnRef>
          <a:fillRef idx="0">
            <a:schemeClr val="dk1"/>
          </a:fillRef>
          <a:effectRef idx="1">
            <a:schemeClr val="dk1"/>
          </a:effectRef>
          <a:fontRef idx="minor">
            <a:schemeClr val="tx1"/>
          </a:fontRef>
        </p:style>
      </p:cxnSp>
      <p:cxnSp>
        <p:nvCxnSpPr>
          <p:cNvPr id="71" name="Gerader Verbinder 70">
            <a:extLst>
              <a:ext uri="{FF2B5EF4-FFF2-40B4-BE49-F238E27FC236}">
                <a16:creationId xmlns:a16="http://schemas.microsoft.com/office/drawing/2014/main" id="{69DDFA2C-67A7-F6E7-FF02-4C528E88C5A4}"/>
              </a:ext>
            </a:extLst>
          </p:cNvPr>
          <p:cNvCxnSpPr>
            <a:cxnSpLocks/>
          </p:cNvCxnSpPr>
          <p:nvPr/>
        </p:nvCxnSpPr>
        <p:spPr>
          <a:xfrm flipV="1">
            <a:off x="3630731" y="2006022"/>
            <a:ext cx="396182" cy="370562"/>
          </a:xfrm>
          <a:prstGeom prst="line">
            <a:avLst/>
          </a:prstGeom>
          <a:ln w="38100"/>
        </p:spPr>
        <p:style>
          <a:lnRef idx="2">
            <a:schemeClr val="dk1"/>
          </a:lnRef>
          <a:fillRef idx="0">
            <a:schemeClr val="dk1"/>
          </a:fillRef>
          <a:effectRef idx="1">
            <a:schemeClr val="dk1"/>
          </a:effectRef>
          <a:fontRef idx="minor">
            <a:schemeClr val="tx1"/>
          </a:fontRef>
        </p:style>
      </p:cxnSp>
      <p:cxnSp>
        <p:nvCxnSpPr>
          <p:cNvPr id="72" name="Gerader Verbinder 71">
            <a:extLst>
              <a:ext uri="{FF2B5EF4-FFF2-40B4-BE49-F238E27FC236}">
                <a16:creationId xmlns:a16="http://schemas.microsoft.com/office/drawing/2014/main" id="{1B661A6B-357B-3177-E9AF-AB12BC9891A2}"/>
              </a:ext>
            </a:extLst>
          </p:cNvPr>
          <p:cNvCxnSpPr>
            <a:cxnSpLocks/>
          </p:cNvCxnSpPr>
          <p:nvPr/>
        </p:nvCxnSpPr>
        <p:spPr>
          <a:xfrm flipV="1">
            <a:off x="8159548" y="3871087"/>
            <a:ext cx="396182" cy="370562"/>
          </a:xfrm>
          <a:prstGeom prst="line">
            <a:avLst/>
          </a:prstGeom>
          <a:ln w="38100"/>
        </p:spPr>
        <p:style>
          <a:lnRef idx="2">
            <a:schemeClr val="dk1"/>
          </a:lnRef>
          <a:fillRef idx="0">
            <a:schemeClr val="dk1"/>
          </a:fillRef>
          <a:effectRef idx="1">
            <a:schemeClr val="dk1"/>
          </a:effectRef>
          <a:fontRef idx="minor">
            <a:schemeClr val="tx1"/>
          </a:fontRef>
        </p:style>
      </p:cxnSp>
      <p:cxnSp>
        <p:nvCxnSpPr>
          <p:cNvPr id="73" name="Gerader Verbinder 72">
            <a:extLst>
              <a:ext uri="{FF2B5EF4-FFF2-40B4-BE49-F238E27FC236}">
                <a16:creationId xmlns:a16="http://schemas.microsoft.com/office/drawing/2014/main" id="{BEC228BE-3FB2-C044-8F77-12E87A22372A}"/>
              </a:ext>
            </a:extLst>
          </p:cNvPr>
          <p:cNvCxnSpPr>
            <a:cxnSpLocks/>
          </p:cNvCxnSpPr>
          <p:nvPr/>
        </p:nvCxnSpPr>
        <p:spPr>
          <a:xfrm flipV="1">
            <a:off x="9341029" y="1977451"/>
            <a:ext cx="396182" cy="370562"/>
          </a:xfrm>
          <a:prstGeom prst="line">
            <a:avLst/>
          </a:prstGeom>
          <a:ln w="38100"/>
        </p:spPr>
        <p:style>
          <a:lnRef idx="2">
            <a:schemeClr val="dk1"/>
          </a:lnRef>
          <a:fillRef idx="0">
            <a:schemeClr val="dk1"/>
          </a:fillRef>
          <a:effectRef idx="1">
            <a:schemeClr val="dk1"/>
          </a:effectRef>
          <a:fontRef idx="minor">
            <a:schemeClr val="tx1"/>
          </a:fontRef>
        </p:style>
      </p:cxnSp>
      <p:cxnSp>
        <p:nvCxnSpPr>
          <p:cNvPr id="74" name="Gerader Verbinder 73">
            <a:extLst>
              <a:ext uri="{FF2B5EF4-FFF2-40B4-BE49-F238E27FC236}">
                <a16:creationId xmlns:a16="http://schemas.microsoft.com/office/drawing/2014/main" id="{07D99A30-29D1-F771-0828-0C3587E38AB8}"/>
              </a:ext>
            </a:extLst>
          </p:cNvPr>
          <p:cNvCxnSpPr>
            <a:cxnSpLocks/>
          </p:cNvCxnSpPr>
          <p:nvPr/>
        </p:nvCxnSpPr>
        <p:spPr>
          <a:xfrm flipV="1">
            <a:off x="4348426" y="3911527"/>
            <a:ext cx="396182" cy="370562"/>
          </a:xfrm>
          <a:prstGeom prst="line">
            <a:avLst/>
          </a:prstGeom>
          <a:ln w="38100"/>
        </p:spPr>
        <p:style>
          <a:lnRef idx="1">
            <a:schemeClr val="dk1"/>
          </a:lnRef>
          <a:fillRef idx="0">
            <a:schemeClr val="dk1"/>
          </a:fillRef>
          <a:effectRef idx="0">
            <a:schemeClr val="dk1"/>
          </a:effectRef>
          <a:fontRef idx="minor">
            <a:schemeClr val="tx1"/>
          </a:fontRef>
        </p:style>
      </p:cxnSp>
      <p:sp>
        <p:nvSpPr>
          <p:cNvPr id="80" name="Textfeld 79">
            <a:extLst>
              <a:ext uri="{FF2B5EF4-FFF2-40B4-BE49-F238E27FC236}">
                <a16:creationId xmlns:a16="http://schemas.microsoft.com/office/drawing/2014/main" id="{A8F82EB8-E278-48E4-FD77-5EE98E830181}"/>
              </a:ext>
            </a:extLst>
          </p:cNvPr>
          <p:cNvSpPr txBox="1"/>
          <p:nvPr/>
        </p:nvSpPr>
        <p:spPr>
          <a:xfrm>
            <a:off x="10094403" y="2051452"/>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Reaktions-produkte anzeigen</a:t>
            </a:r>
            <a:endParaRPr lang="de-DE" sz="1200"/>
          </a:p>
        </p:txBody>
      </p:sp>
      <p:sp>
        <p:nvSpPr>
          <p:cNvPr id="81" name="Textfeld 80">
            <a:extLst>
              <a:ext uri="{FF2B5EF4-FFF2-40B4-BE49-F238E27FC236}">
                <a16:creationId xmlns:a16="http://schemas.microsoft.com/office/drawing/2014/main" id="{E090EA87-B0E2-CE3B-C53B-38A6576E9B66}"/>
              </a:ext>
            </a:extLst>
          </p:cNvPr>
          <p:cNvSpPr txBox="1"/>
          <p:nvPr/>
        </p:nvSpPr>
        <p:spPr>
          <a:xfrm>
            <a:off x="10113783" y="3333582"/>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Wort-gleichung anzeigen</a:t>
            </a:r>
            <a:endParaRPr lang="de-DE" sz="1200"/>
          </a:p>
        </p:txBody>
      </p:sp>
      <p:sp>
        <p:nvSpPr>
          <p:cNvPr id="82" name="Textfeld 81">
            <a:hlinkClick r:id="" action="ppaction://hlinkshowjump?jump=nextslide"/>
            <a:extLst>
              <a:ext uri="{FF2B5EF4-FFF2-40B4-BE49-F238E27FC236}">
                <a16:creationId xmlns:a16="http://schemas.microsoft.com/office/drawing/2014/main" id="{14BA9409-E0F3-F60E-468C-195FFD829659}"/>
              </a:ext>
            </a:extLst>
          </p:cNvPr>
          <p:cNvSpPr txBox="1"/>
          <p:nvPr/>
        </p:nvSpPr>
        <p:spPr>
          <a:xfrm>
            <a:off x="10094403" y="456449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Weiter</a:t>
            </a:r>
            <a:endParaRPr lang="de-DE" sz="1200"/>
          </a:p>
        </p:txBody>
      </p:sp>
      <p:sp>
        <p:nvSpPr>
          <p:cNvPr id="2" name="Textfeld 1">
            <a:extLst>
              <a:ext uri="{FF2B5EF4-FFF2-40B4-BE49-F238E27FC236}">
                <a16:creationId xmlns:a16="http://schemas.microsoft.com/office/drawing/2014/main" id="{DAB292AC-034E-D229-EE4A-5321306E9A74}"/>
              </a:ext>
            </a:extLst>
          </p:cNvPr>
          <p:cNvSpPr txBox="1"/>
          <p:nvPr/>
        </p:nvSpPr>
        <p:spPr>
          <a:xfrm>
            <a:off x="1295059" y="6488668"/>
            <a:ext cx="926857" cy="338554"/>
          </a:xfrm>
          <a:prstGeom prst="rect">
            <a:avLst/>
          </a:prstGeom>
          <a:noFill/>
        </p:spPr>
        <p:txBody>
          <a:bodyPr wrap="none" rtlCol="0">
            <a:spAutoFit/>
          </a:bodyPr>
          <a:lstStyle/>
          <a:p>
            <a:r>
              <a:rPr lang="de-DE" sz="1600"/>
              <a:t>Glucose</a:t>
            </a:r>
          </a:p>
        </p:txBody>
      </p:sp>
      <p:sp>
        <p:nvSpPr>
          <p:cNvPr id="3" name="Textfeld 2">
            <a:extLst>
              <a:ext uri="{FF2B5EF4-FFF2-40B4-BE49-F238E27FC236}">
                <a16:creationId xmlns:a16="http://schemas.microsoft.com/office/drawing/2014/main" id="{38E98C51-5D0B-7B94-E1DD-2CE4DA61E338}"/>
              </a:ext>
            </a:extLst>
          </p:cNvPr>
          <p:cNvSpPr txBox="1"/>
          <p:nvPr/>
        </p:nvSpPr>
        <p:spPr>
          <a:xfrm>
            <a:off x="2527551" y="6488668"/>
            <a:ext cx="1412631" cy="338554"/>
          </a:xfrm>
          <a:prstGeom prst="rect">
            <a:avLst/>
          </a:prstGeom>
          <a:noFill/>
        </p:spPr>
        <p:txBody>
          <a:bodyPr wrap="none" rtlCol="0">
            <a:spAutoFit/>
          </a:bodyPr>
          <a:lstStyle/>
          <a:p>
            <a:r>
              <a:rPr lang="de-DE" sz="1600"/>
              <a:t>Manganat-Ion</a:t>
            </a:r>
          </a:p>
        </p:txBody>
      </p:sp>
      <p:sp>
        <p:nvSpPr>
          <p:cNvPr id="9" name="Textfeld 8">
            <a:extLst>
              <a:ext uri="{FF2B5EF4-FFF2-40B4-BE49-F238E27FC236}">
                <a16:creationId xmlns:a16="http://schemas.microsoft.com/office/drawing/2014/main" id="{4B807B40-337C-AA80-F8F2-DF7B8289013A}"/>
              </a:ext>
            </a:extLst>
          </p:cNvPr>
          <p:cNvSpPr txBox="1"/>
          <p:nvPr/>
        </p:nvSpPr>
        <p:spPr>
          <a:xfrm>
            <a:off x="4284604" y="6478325"/>
            <a:ext cx="842988" cy="338554"/>
          </a:xfrm>
          <a:prstGeom prst="rect">
            <a:avLst/>
          </a:prstGeom>
          <a:noFill/>
        </p:spPr>
        <p:txBody>
          <a:bodyPr wrap="none" rtlCol="0">
            <a:spAutoFit/>
          </a:bodyPr>
          <a:lstStyle/>
          <a:p>
            <a:r>
              <a:rPr lang="de-DE" sz="1600"/>
              <a:t>Wasser</a:t>
            </a:r>
          </a:p>
        </p:txBody>
      </p:sp>
      <p:sp>
        <p:nvSpPr>
          <p:cNvPr id="16" name="Textfeld 15">
            <a:extLst>
              <a:ext uri="{FF2B5EF4-FFF2-40B4-BE49-F238E27FC236}">
                <a16:creationId xmlns:a16="http://schemas.microsoft.com/office/drawing/2014/main" id="{7A1C6ADC-0F79-D1CC-58F2-CDC37F85362A}"/>
              </a:ext>
            </a:extLst>
          </p:cNvPr>
          <p:cNvSpPr txBox="1"/>
          <p:nvPr/>
        </p:nvSpPr>
        <p:spPr>
          <a:xfrm>
            <a:off x="6517657" y="6488668"/>
            <a:ext cx="1331198" cy="338554"/>
          </a:xfrm>
          <a:prstGeom prst="rect">
            <a:avLst/>
          </a:prstGeom>
          <a:noFill/>
        </p:spPr>
        <p:txBody>
          <a:bodyPr wrap="none" rtlCol="0">
            <a:spAutoFit/>
          </a:bodyPr>
          <a:lstStyle/>
          <a:p>
            <a:r>
              <a:rPr lang="de-DE" sz="1600"/>
              <a:t>Gluconsäure</a:t>
            </a:r>
          </a:p>
        </p:txBody>
      </p:sp>
      <p:sp>
        <p:nvSpPr>
          <p:cNvPr id="22" name="Textfeld 21">
            <a:extLst>
              <a:ext uri="{FF2B5EF4-FFF2-40B4-BE49-F238E27FC236}">
                <a16:creationId xmlns:a16="http://schemas.microsoft.com/office/drawing/2014/main" id="{DBB9724A-DD0C-6F19-2D68-8D2FEECABCD8}"/>
              </a:ext>
            </a:extLst>
          </p:cNvPr>
          <p:cNvSpPr txBox="1"/>
          <p:nvPr/>
        </p:nvSpPr>
        <p:spPr>
          <a:xfrm>
            <a:off x="7962176" y="6481184"/>
            <a:ext cx="2379434" cy="338554"/>
          </a:xfrm>
          <a:prstGeom prst="rect">
            <a:avLst/>
          </a:prstGeom>
          <a:noFill/>
        </p:spPr>
        <p:txBody>
          <a:bodyPr wrap="none" rtlCol="0">
            <a:spAutoFit/>
          </a:bodyPr>
          <a:lstStyle/>
          <a:p>
            <a:r>
              <a:rPr lang="de-DE" sz="1600"/>
              <a:t>Mangan(IV)-</a:t>
            </a:r>
            <a:r>
              <a:rPr lang="de-DE" sz="1600" err="1"/>
              <a:t>oxidhydroxid</a:t>
            </a:r>
            <a:endParaRPr lang="de-DE" sz="1600"/>
          </a:p>
        </p:txBody>
      </p:sp>
      <p:sp>
        <p:nvSpPr>
          <p:cNvPr id="23" name="Textfeld 22">
            <a:extLst>
              <a:ext uri="{FF2B5EF4-FFF2-40B4-BE49-F238E27FC236}">
                <a16:creationId xmlns:a16="http://schemas.microsoft.com/office/drawing/2014/main" id="{43C4416C-7938-7641-65B0-6E72A6AE7838}"/>
              </a:ext>
            </a:extLst>
          </p:cNvPr>
          <p:cNvSpPr txBox="1"/>
          <p:nvPr/>
        </p:nvSpPr>
        <p:spPr>
          <a:xfrm>
            <a:off x="10396767" y="6478325"/>
            <a:ext cx="1468544" cy="338554"/>
          </a:xfrm>
          <a:prstGeom prst="rect">
            <a:avLst/>
          </a:prstGeom>
          <a:noFill/>
        </p:spPr>
        <p:txBody>
          <a:bodyPr wrap="none" rtlCol="0">
            <a:spAutoFit/>
          </a:bodyPr>
          <a:lstStyle/>
          <a:p>
            <a:r>
              <a:rPr lang="de-DE" sz="1600"/>
              <a:t>Hydroxidionen</a:t>
            </a:r>
            <a:endParaRPr lang="de-DE"/>
          </a:p>
        </p:txBody>
      </p:sp>
      <p:sp>
        <p:nvSpPr>
          <p:cNvPr id="25" name="Textfeld 24">
            <a:extLst>
              <a:ext uri="{FF2B5EF4-FFF2-40B4-BE49-F238E27FC236}">
                <a16:creationId xmlns:a16="http://schemas.microsoft.com/office/drawing/2014/main" id="{40C573E6-57E8-7DCA-CB89-DFB5B7891E52}"/>
              </a:ext>
            </a:extLst>
          </p:cNvPr>
          <p:cNvSpPr txBox="1"/>
          <p:nvPr/>
        </p:nvSpPr>
        <p:spPr>
          <a:xfrm>
            <a:off x="2200033" y="6355214"/>
            <a:ext cx="388189" cy="584775"/>
          </a:xfrm>
          <a:prstGeom prst="rect">
            <a:avLst/>
          </a:prstGeom>
          <a:noFill/>
        </p:spPr>
        <p:txBody>
          <a:bodyPr wrap="square" rtlCol="0">
            <a:spAutoFit/>
          </a:bodyPr>
          <a:lstStyle/>
          <a:p>
            <a:r>
              <a:rPr lang="de-DE" sz="3200"/>
              <a:t>+</a:t>
            </a:r>
            <a:endParaRPr lang="de-DE"/>
          </a:p>
        </p:txBody>
      </p:sp>
      <p:sp>
        <p:nvSpPr>
          <p:cNvPr id="49" name="Textfeld 48">
            <a:extLst>
              <a:ext uri="{FF2B5EF4-FFF2-40B4-BE49-F238E27FC236}">
                <a16:creationId xmlns:a16="http://schemas.microsoft.com/office/drawing/2014/main" id="{5CDD203D-1B3D-1453-03F6-2ADEADE3DF7C}"/>
              </a:ext>
            </a:extLst>
          </p:cNvPr>
          <p:cNvSpPr txBox="1"/>
          <p:nvPr/>
        </p:nvSpPr>
        <p:spPr>
          <a:xfrm>
            <a:off x="3870838" y="6355213"/>
            <a:ext cx="388189" cy="584775"/>
          </a:xfrm>
          <a:prstGeom prst="rect">
            <a:avLst/>
          </a:prstGeom>
          <a:noFill/>
        </p:spPr>
        <p:txBody>
          <a:bodyPr wrap="square" rtlCol="0">
            <a:spAutoFit/>
          </a:bodyPr>
          <a:lstStyle/>
          <a:p>
            <a:r>
              <a:rPr lang="de-DE" sz="3200"/>
              <a:t>+</a:t>
            </a:r>
            <a:endParaRPr lang="de-DE"/>
          </a:p>
        </p:txBody>
      </p:sp>
      <p:sp>
        <p:nvSpPr>
          <p:cNvPr id="60" name="Textfeld 59">
            <a:extLst>
              <a:ext uri="{FF2B5EF4-FFF2-40B4-BE49-F238E27FC236}">
                <a16:creationId xmlns:a16="http://schemas.microsoft.com/office/drawing/2014/main" id="{C1AD67BE-77BF-2F49-566F-BF66A02E2860}"/>
              </a:ext>
            </a:extLst>
          </p:cNvPr>
          <p:cNvSpPr txBox="1"/>
          <p:nvPr/>
        </p:nvSpPr>
        <p:spPr>
          <a:xfrm>
            <a:off x="7695581" y="6355212"/>
            <a:ext cx="388189" cy="584775"/>
          </a:xfrm>
          <a:prstGeom prst="rect">
            <a:avLst/>
          </a:prstGeom>
          <a:noFill/>
        </p:spPr>
        <p:txBody>
          <a:bodyPr wrap="square" rtlCol="0">
            <a:spAutoFit/>
          </a:bodyPr>
          <a:lstStyle/>
          <a:p>
            <a:r>
              <a:rPr lang="de-DE" sz="3200"/>
              <a:t>+</a:t>
            </a:r>
            <a:endParaRPr lang="de-DE"/>
          </a:p>
        </p:txBody>
      </p:sp>
      <p:sp>
        <p:nvSpPr>
          <p:cNvPr id="61" name="Textfeld 60">
            <a:extLst>
              <a:ext uri="{FF2B5EF4-FFF2-40B4-BE49-F238E27FC236}">
                <a16:creationId xmlns:a16="http://schemas.microsoft.com/office/drawing/2014/main" id="{8EA31DCA-CF69-AF67-B5AA-98082352781D}"/>
              </a:ext>
            </a:extLst>
          </p:cNvPr>
          <p:cNvSpPr txBox="1"/>
          <p:nvPr/>
        </p:nvSpPr>
        <p:spPr>
          <a:xfrm>
            <a:off x="10157837" y="6355211"/>
            <a:ext cx="388189" cy="584775"/>
          </a:xfrm>
          <a:prstGeom prst="rect">
            <a:avLst/>
          </a:prstGeom>
          <a:noFill/>
        </p:spPr>
        <p:txBody>
          <a:bodyPr wrap="square" rtlCol="0">
            <a:spAutoFit/>
          </a:bodyPr>
          <a:lstStyle/>
          <a:p>
            <a:r>
              <a:rPr lang="de-DE" sz="3200"/>
              <a:t>+</a:t>
            </a:r>
            <a:endParaRPr lang="de-DE"/>
          </a:p>
        </p:txBody>
      </p:sp>
      <p:cxnSp>
        <p:nvCxnSpPr>
          <p:cNvPr id="63" name="Gerade Verbindung mit Pfeil 62">
            <a:extLst>
              <a:ext uri="{FF2B5EF4-FFF2-40B4-BE49-F238E27FC236}">
                <a16:creationId xmlns:a16="http://schemas.microsoft.com/office/drawing/2014/main" id="{FE7F42C1-7D29-9C12-01FC-B476C6716305}"/>
              </a:ext>
            </a:extLst>
          </p:cNvPr>
          <p:cNvCxnSpPr>
            <a:cxnSpLocks/>
            <a:endCxn id="16" idx="1"/>
          </p:cNvCxnSpPr>
          <p:nvPr/>
        </p:nvCxnSpPr>
        <p:spPr>
          <a:xfrm>
            <a:off x="5204097" y="6657945"/>
            <a:ext cx="1313560"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4" name="Textfeld 63">
            <a:extLst>
              <a:ext uri="{FF2B5EF4-FFF2-40B4-BE49-F238E27FC236}">
                <a16:creationId xmlns:a16="http://schemas.microsoft.com/office/drawing/2014/main" id="{1FE5C7CC-4D70-CA32-061B-BA15C0E4A1D7}"/>
              </a:ext>
            </a:extLst>
          </p:cNvPr>
          <p:cNvSpPr txBox="1"/>
          <p:nvPr/>
        </p:nvSpPr>
        <p:spPr>
          <a:xfrm>
            <a:off x="3170976" y="3501755"/>
            <a:ext cx="308098" cy="369332"/>
          </a:xfrm>
          <a:prstGeom prst="rect">
            <a:avLst/>
          </a:prstGeom>
          <a:noFill/>
        </p:spPr>
        <p:txBody>
          <a:bodyPr wrap="none" rtlCol="0">
            <a:spAutoFit/>
          </a:bodyPr>
          <a:lstStyle/>
          <a:p>
            <a:r>
              <a:rPr lang="de-DE"/>
              <a:t>2</a:t>
            </a:r>
          </a:p>
        </p:txBody>
      </p:sp>
      <p:sp>
        <p:nvSpPr>
          <p:cNvPr id="66" name="Textfeld 65">
            <a:extLst>
              <a:ext uri="{FF2B5EF4-FFF2-40B4-BE49-F238E27FC236}">
                <a16:creationId xmlns:a16="http://schemas.microsoft.com/office/drawing/2014/main" id="{CF98ABEC-68D8-0741-D3E6-42685E02FEC6}"/>
              </a:ext>
            </a:extLst>
          </p:cNvPr>
          <p:cNvSpPr txBox="1"/>
          <p:nvPr/>
        </p:nvSpPr>
        <p:spPr>
          <a:xfrm>
            <a:off x="8209872" y="3526465"/>
            <a:ext cx="308098" cy="369332"/>
          </a:xfrm>
          <a:prstGeom prst="rect">
            <a:avLst/>
          </a:prstGeom>
          <a:noFill/>
        </p:spPr>
        <p:txBody>
          <a:bodyPr wrap="none" rtlCol="0">
            <a:spAutoFit/>
          </a:bodyPr>
          <a:lstStyle/>
          <a:p>
            <a:r>
              <a:rPr lang="de-DE"/>
              <a:t>2</a:t>
            </a:r>
          </a:p>
        </p:txBody>
      </p:sp>
      <p:pic>
        <p:nvPicPr>
          <p:cNvPr id="68" name="Grafik 67" descr="Kalligraphie-Stift Silhouette">
            <a:extLst>
              <a:ext uri="{FF2B5EF4-FFF2-40B4-BE49-F238E27FC236}">
                <a16:creationId xmlns:a16="http://schemas.microsoft.com/office/drawing/2014/main" id="{85E1CC74-0889-9A87-5E5C-B0916DC708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34011" y="121723"/>
            <a:ext cx="649604" cy="649604"/>
          </a:xfrm>
          <a:prstGeom prst="rect">
            <a:avLst/>
          </a:prstGeom>
        </p:spPr>
      </p:pic>
    </p:spTree>
    <p:extLst>
      <p:ext uri="{BB962C8B-B14F-4D97-AF65-F5344CB8AC3E}">
        <p14:creationId xmlns:p14="http://schemas.microsoft.com/office/powerpoint/2010/main" val="6524416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000"/>
                                        <p:tgtEl>
                                          <p:spTgt spid="3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1000"/>
                                        <p:tgtEl>
                                          <p:spTgt spid="42"/>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1000"/>
                                        <p:tgtEl>
                                          <p:spTgt spid="40"/>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0"/>
                                        <p:tgtEl>
                                          <p:spTgt spid="30"/>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1000"/>
                                        <p:tgtEl>
                                          <p:spTgt spid="44"/>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1000"/>
                                        <p:tgtEl>
                                          <p:spTgt spid="34"/>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1000"/>
                                        <p:tgtEl>
                                          <p:spTgt spid="41"/>
                                        </p:tgtEl>
                                      </p:cBhvr>
                                    </p:animEffect>
                                  </p:childTnLst>
                                </p:cTn>
                              </p:par>
                            </p:childTnLst>
                          </p:cTn>
                        </p:par>
                        <p:par>
                          <p:cTn id="60" fill="hold">
                            <p:stCondLst>
                              <p:cond delay="14000"/>
                            </p:stCondLst>
                            <p:childTnLst>
                              <p:par>
                                <p:cTn id="61" presetID="10" presetClass="entr" presetSubtype="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1000"/>
                                        <p:tgtEl>
                                          <p:spTgt spid="45"/>
                                        </p:tgtEl>
                                      </p:cBhvr>
                                    </p:animEffect>
                                  </p:childTnLst>
                                </p:cTn>
                              </p:par>
                            </p:childTnLst>
                          </p:cTn>
                        </p:par>
                        <p:par>
                          <p:cTn id="68" fill="hold">
                            <p:stCondLst>
                              <p:cond delay="16000"/>
                            </p:stCondLst>
                            <p:childTnLst>
                              <p:par>
                                <p:cTn id="69" presetID="10" presetClass="entr" presetSubtype="0" fill="hold" grpId="0" nodeType="afterEffect">
                                  <p:stCondLst>
                                    <p:cond delay="100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46"/>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fade">
                                      <p:cBhvr>
                                        <p:cTn id="77" dur="1000"/>
                                        <p:tgtEl>
                                          <p:spTgt spid="52"/>
                                        </p:tgtEl>
                                      </p:cBhvr>
                                    </p:animEffect>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75"/>
                                        </p:tgtEl>
                                        <p:attrNameLst>
                                          <p:attrName>style.visibility</p:attrName>
                                        </p:attrNameLst>
                                      </p:cBhvr>
                                      <p:to>
                                        <p:strVal val="visible"/>
                                      </p:to>
                                    </p:set>
                                    <p:animEffect transition="in" filter="fade">
                                      <p:cBhvr>
                                        <p:cTn id="81" dur="1000"/>
                                        <p:tgtEl>
                                          <p:spTgt spid="75"/>
                                        </p:tgtEl>
                                      </p:cBhvr>
                                    </p:animEffect>
                                  </p:childTnLst>
                                </p:cTn>
                              </p:par>
                            </p:childTnLst>
                          </p:cTn>
                        </p:par>
                        <p:par>
                          <p:cTn id="82" fill="hold">
                            <p:stCondLst>
                              <p:cond delay="2000"/>
                            </p:stCondLst>
                            <p:childTnLst>
                              <p:par>
                                <p:cTn id="83" presetID="10" presetClass="entr" presetSubtype="0" fill="hold" grpId="0" nodeType="after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fade">
                                      <p:cBhvr>
                                        <p:cTn id="85" dur="1000"/>
                                        <p:tgtEl>
                                          <p:spTgt spid="51"/>
                                        </p:tgtEl>
                                      </p:cBhvr>
                                    </p:animEffect>
                                  </p:childTnLst>
                                </p:cTn>
                              </p:par>
                            </p:childTnLst>
                          </p:cTn>
                        </p:par>
                        <p:par>
                          <p:cTn id="86" fill="hold">
                            <p:stCondLst>
                              <p:cond delay="3000"/>
                            </p:stCondLst>
                            <p:childTnLst>
                              <p:par>
                                <p:cTn id="87" presetID="10" presetClass="entr" presetSubtype="0" fill="hold" nodeType="afterEffect">
                                  <p:stCondLst>
                                    <p:cond delay="0"/>
                                  </p:stCondLst>
                                  <p:childTnLst>
                                    <p:set>
                                      <p:cBhvr>
                                        <p:cTn id="88" dur="1" fill="hold">
                                          <p:stCondLst>
                                            <p:cond delay="0"/>
                                          </p:stCondLst>
                                        </p:cTn>
                                        <p:tgtEl>
                                          <p:spTgt spid="67"/>
                                        </p:tgtEl>
                                        <p:attrNameLst>
                                          <p:attrName>style.visibility</p:attrName>
                                        </p:attrNameLst>
                                      </p:cBhvr>
                                      <p:to>
                                        <p:strVal val="visible"/>
                                      </p:to>
                                    </p:set>
                                    <p:animEffect transition="in" filter="fade">
                                      <p:cBhvr>
                                        <p:cTn id="89" dur="1000"/>
                                        <p:tgtEl>
                                          <p:spTgt spid="67"/>
                                        </p:tgtEl>
                                      </p:cBhvr>
                                    </p:animEffect>
                                  </p:childTnLst>
                                </p:cTn>
                              </p:par>
                            </p:childTnLst>
                          </p:cTn>
                        </p:par>
                        <p:par>
                          <p:cTn id="90" fill="hold">
                            <p:stCondLst>
                              <p:cond delay="4000"/>
                            </p:stCondLst>
                            <p:childTnLst>
                              <p:par>
                                <p:cTn id="91" presetID="10" presetClass="entr" presetSubtype="0" fill="hold" nodeType="afterEffect">
                                  <p:stCondLst>
                                    <p:cond delay="0"/>
                                  </p:stCondLst>
                                  <p:childTnLst>
                                    <p:set>
                                      <p:cBhvr>
                                        <p:cTn id="92" dur="1" fill="hold">
                                          <p:stCondLst>
                                            <p:cond delay="0"/>
                                          </p:stCondLst>
                                        </p:cTn>
                                        <p:tgtEl>
                                          <p:spTgt spid="70"/>
                                        </p:tgtEl>
                                        <p:attrNameLst>
                                          <p:attrName>style.visibility</p:attrName>
                                        </p:attrNameLst>
                                      </p:cBhvr>
                                      <p:to>
                                        <p:strVal val="visible"/>
                                      </p:to>
                                    </p:set>
                                    <p:animEffect transition="in" filter="fade">
                                      <p:cBhvr>
                                        <p:cTn id="93" dur="1000"/>
                                        <p:tgtEl>
                                          <p:spTgt spid="7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64"/>
                                        </p:tgtEl>
                                        <p:attrNameLst>
                                          <p:attrName>style.visibility</p:attrName>
                                        </p:attrNameLst>
                                      </p:cBhvr>
                                      <p:to>
                                        <p:strVal val="visible"/>
                                      </p:to>
                                    </p:set>
                                    <p:animEffect transition="in" filter="fade">
                                      <p:cBhvr>
                                        <p:cTn id="96" dur="1000"/>
                                        <p:tgtEl>
                                          <p:spTgt spid="64"/>
                                        </p:tgtEl>
                                      </p:cBhvr>
                                    </p:animEffect>
                                  </p:childTnLst>
                                </p:cTn>
                              </p:par>
                            </p:childTnLst>
                          </p:cTn>
                        </p:par>
                        <p:par>
                          <p:cTn id="97" fill="hold">
                            <p:stCondLst>
                              <p:cond delay="5000"/>
                            </p:stCondLst>
                            <p:childTnLst>
                              <p:par>
                                <p:cTn id="98" presetID="10" presetClass="entr" presetSubtype="0" fill="hold" nodeType="afterEffect">
                                  <p:stCondLst>
                                    <p:cond delay="0"/>
                                  </p:stCondLst>
                                  <p:childTnLst>
                                    <p:set>
                                      <p:cBhvr>
                                        <p:cTn id="99" dur="1" fill="hold">
                                          <p:stCondLst>
                                            <p:cond delay="0"/>
                                          </p:stCondLst>
                                        </p:cTn>
                                        <p:tgtEl>
                                          <p:spTgt spid="76"/>
                                        </p:tgtEl>
                                        <p:attrNameLst>
                                          <p:attrName>style.visibility</p:attrName>
                                        </p:attrNameLst>
                                      </p:cBhvr>
                                      <p:to>
                                        <p:strVal val="visible"/>
                                      </p:to>
                                    </p:set>
                                    <p:animEffect transition="in" filter="fade">
                                      <p:cBhvr>
                                        <p:cTn id="100" dur="1000"/>
                                        <p:tgtEl>
                                          <p:spTgt spid="76"/>
                                        </p:tgtEl>
                                      </p:cBhvr>
                                    </p:animEffect>
                                  </p:childTnLst>
                                </p:cTn>
                              </p:par>
                            </p:childTnLst>
                          </p:cTn>
                        </p:par>
                        <p:par>
                          <p:cTn id="101" fill="hold">
                            <p:stCondLst>
                              <p:cond delay="6000"/>
                            </p:stCondLst>
                            <p:childTnLst>
                              <p:par>
                                <p:cTn id="102" presetID="10" presetClass="entr" presetSubtype="0" fill="hold" nodeType="afterEffect">
                                  <p:stCondLst>
                                    <p:cond delay="0"/>
                                  </p:stCondLst>
                                  <p:childTnLst>
                                    <p:set>
                                      <p:cBhvr>
                                        <p:cTn id="103" dur="1" fill="hold">
                                          <p:stCondLst>
                                            <p:cond delay="0"/>
                                          </p:stCondLst>
                                        </p:cTn>
                                        <p:tgtEl>
                                          <p:spTgt spid="55"/>
                                        </p:tgtEl>
                                        <p:attrNameLst>
                                          <p:attrName>style.visibility</p:attrName>
                                        </p:attrNameLst>
                                      </p:cBhvr>
                                      <p:to>
                                        <p:strVal val="visible"/>
                                      </p:to>
                                    </p:set>
                                    <p:animEffect transition="in" filter="fade">
                                      <p:cBhvr>
                                        <p:cTn id="104" dur="1000"/>
                                        <p:tgtEl>
                                          <p:spTgt spid="55"/>
                                        </p:tgtEl>
                                      </p:cBhvr>
                                    </p:animEffect>
                                  </p:childTnLst>
                                </p:cTn>
                              </p:par>
                            </p:childTnLst>
                          </p:cTn>
                        </p:par>
                        <p:par>
                          <p:cTn id="105" fill="hold">
                            <p:stCondLst>
                              <p:cond delay="7000"/>
                            </p:stCondLst>
                            <p:childTnLst>
                              <p:par>
                                <p:cTn id="106" presetID="10" presetClass="entr" presetSubtype="0" fill="hold" grpId="0" nodeType="afterEffect">
                                  <p:stCondLst>
                                    <p:cond delay="1000"/>
                                  </p:stCondLst>
                                  <p:childTnLst>
                                    <p:set>
                                      <p:cBhvr>
                                        <p:cTn id="107" dur="1" fill="hold">
                                          <p:stCondLst>
                                            <p:cond delay="0"/>
                                          </p:stCondLst>
                                        </p:cTn>
                                        <p:tgtEl>
                                          <p:spTgt spid="80"/>
                                        </p:tgtEl>
                                        <p:attrNameLst>
                                          <p:attrName>style.visibility</p:attrName>
                                        </p:attrNameLst>
                                      </p:cBhvr>
                                      <p:to>
                                        <p:strVal val="visible"/>
                                      </p:to>
                                    </p:set>
                                    <p:animEffect transition="in" filter="fade">
                                      <p:cBhvr>
                                        <p:cTn id="108" dur="1000"/>
                                        <p:tgtEl>
                                          <p:spTgt spid="80"/>
                                        </p:tgtEl>
                                      </p:cBhvr>
                                    </p:animEffect>
                                  </p:childTnLst>
                                </p:cTn>
                              </p:par>
                            </p:childTnLst>
                          </p:cTn>
                        </p:par>
                      </p:childTnLst>
                    </p:cTn>
                  </p:par>
                </p:childTnLst>
              </p:cTn>
              <p:nextCondLst>
                <p:cond evt="onClick" delay="0">
                  <p:tgtEl>
                    <p:spTgt spid="46"/>
                  </p:tgtEl>
                </p:cond>
              </p:nextCondLst>
            </p:seq>
            <p:seq concurrent="1" nextAc="seek">
              <p:cTn id="109" restart="whenNotActive" fill="hold" evtFilter="cancelBubble" nodeType="interactiveSeq">
                <p:stCondLst>
                  <p:cond evt="onClick" delay="0">
                    <p:tgtEl>
                      <p:spTgt spid="80"/>
                    </p:tgtEl>
                  </p:cond>
                </p:stCondLst>
                <p:endSync evt="end" delay="0">
                  <p:rtn val="all"/>
                </p:endSync>
                <p:childTnLst>
                  <p:par>
                    <p:cTn id="110" fill="hold">
                      <p:stCondLst>
                        <p:cond delay="0"/>
                      </p:stCondLst>
                      <p:childTnLst>
                        <p:par>
                          <p:cTn id="111" fill="hold">
                            <p:stCondLst>
                              <p:cond delay="0"/>
                            </p:stCondLst>
                            <p:childTnLst>
                              <p:par>
                                <p:cTn id="112" presetID="10" presetClass="entr" presetSubtype="0" fill="hold" nodeType="with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fade">
                                      <p:cBhvr>
                                        <p:cTn id="114" dur="1000"/>
                                        <p:tgtEl>
                                          <p:spTgt spid="48"/>
                                        </p:tgtEl>
                                      </p:cBhvr>
                                    </p:animEffect>
                                  </p:childTnLst>
                                </p:cTn>
                              </p:par>
                            </p:childTnLst>
                          </p:cTn>
                        </p:par>
                        <p:par>
                          <p:cTn id="115" fill="hold">
                            <p:stCondLst>
                              <p:cond delay="1000"/>
                            </p:stCondLst>
                            <p:childTnLst>
                              <p:par>
                                <p:cTn id="116" presetID="10" presetClass="entr" presetSubtype="0" fill="hold" nodeType="afterEffect">
                                  <p:stCondLst>
                                    <p:cond delay="0"/>
                                  </p:stCondLst>
                                  <p:childTnLst>
                                    <p:set>
                                      <p:cBhvr>
                                        <p:cTn id="117" dur="1" fill="hold">
                                          <p:stCondLst>
                                            <p:cond delay="0"/>
                                          </p:stCondLst>
                                        </p:cTn>
                                        <p:tgtEl>
                                          <p:spTgt spid="77"/>
                                        </p:tgtEl>
                                        <p:attrNameLst>
                                          <p:attrName>style.visibility</p:attrName>
                                        </p:attrNameLst>
                                      </p:cBhvr>
                                      <p:to>
                                        <p:strVal val="visible"/>
                                      </p:to>
                                    </p:set>
                                    <p:animEffect transition="in" filter="fade">
                                      <p:cBhvr>
                                        <p:cTn id="118" dur="1000"/>
                                        <p:tgtEl>
                                          <p:spTgt spid="77"/>
                                        </p:tgtEl>
                                      </p:cBhvr>
                                    </p:animEffect>
                                  </p:childTnLst>
                                </p:cTn>
                              </p:par>
                            </p:childTnLst>
                          </p:cTn>
                        </p:par>
                        <p:par>
                          <p:cTn id="119" fill="hold">
                            <p:stCondLst>
                              <p:cond delay="2000"/>
                            </p:stCondLst>
                            <p:childTnLst>
                              <p:par>
                                <p:cTn id="120" presetID="10" presetClass="entr" presetSubtype="0" fill="hold" nodeType="afterEffect">
                                  <p:stCondLst>
                                    <p:cond delay="0"/>
                                  </p:stCondLst>
                                  <p:childTnLst>
                                    <p:set>
                                      <p:cBhvr>
                                        <p:cTn id="121" dur="1" fill="hold">
                                          <p:stCondLst>
                                            <p:cond delay="0"/>
                                          </p:stCondLst>
                                        </p:cTn>
                                        <p:tgtEl>
                                          <p:spTgt spid="71"/>
                                        </p:tgtEl>
                                        <p:attrNameLst>
                                          <p:attrName>style.visibility</p:attrName>
                                        </p:attrNameLst>
                                      </p:cBhvr>
                                      <p:to>
                                        <p:strVal val="visible"/>
                                      </p:to>
                                    </p:set>
                                    <p:animEffect transition="in" filter="fade">
                                      <p:cBhvr>
                                        <p:cTn id="122" dur="1000"/>
                                        <p:tgtEl>
                                          <p:spTgt spid="71"/>
                                        </p:tgtEl>
                                      </p:cBhvr>
                                    </p:animEffect>
                                  </p:childTnLst>
                                </p:cTn>
                              </p:par>
                            </p:childTnLst>
                          </p:cTn>
                        </p:par>
                        <p:par>
                          <p:cTn id="123" fill="hold">
                            <p:stCondLst>
                              <p:cond delay="3000"/>
                            </p:stCondLst>
                            <p:childTnLst>
                              <p:par>
                                <p:cTn id="124" presetID="10" presetClass="entr" presetSubtype="0" fill="hold" nodeType="afterEffect">
                                  <p:stCondLst>
                                    <p:cond delay="0"/>
                                  </p:stCondLst>
                                  <p:childTnLst>
                                    <p:set>
                                      <p:cBhvr>
                                        <p:cTn id="125" dur="1" fill="hold">
                                          <p:stCondLst>
                                            <p:cond delay="0"/>
                                          </p:stCondLst>
                                        </p:cTn>
                                        <p:tgtEl>
                                          <p:spTgt spid="72"/>
                                        </p:tgtEl>
                                        <p:attrNameLst>
                                          <p:attrName>style.visibility</p:attrName>
                                        </p:attrNameLst>
                                      </p:cBhvr>
                                      <p:to>
                                        <p:strVal val="visible"/>
                                      </p:to>
                                    </p:set>
                                    <p:animEffect transition="in" filter="fade">
                                      <p:cBhvr>
                                        <p:cTn id="126" dur="1000"/>
                                        <p:tgtEl>
                                          <p:spTgt spid="72"/>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6"/>
                                        </p:tgtEl>
                                        <p:attrNameLst>
                                          <p:attrName>style.visibility</p:attrName>
                                        </p:attrNameLst>
                                      </p:cBhvr>
                                      <p:to>
                                        <p:strVal val="visible"/>
                                      </p:to>
                                    </p:set>
                                    <p:animEffect transition="in" filter="fade">
                                      <p:cBhvr>
                                        <p:cTn id="129" dur="1000"/>
                                        <p:tgtEl>
                                          <p:spTgt spid="66"/>
                                        </p:tgtEl>
                                      </p:cBhvr>
                                    </p:animEffect>
                                  </p:childTnLst>
                                </p:cTn>
                              </p:par>
                            </p:childTnLst>
                          </p:cTn>
                        </p:par>
                        <p:par>
                          <p:cTn id="130" fill="hold">
                            <p:stCondLst>
                              <p:cond delay="4000"/>
                            </p:stCondLst>
                            <p:childTnLst>
                              <p:par>
                                <p:cTn id="131" presetID="10" presetClass="entr" presetSubtype="0" fill="hold" nodeType="afterEffect">
                                  <p:stCondLst>
                                    <p:cond delay="0"/>
                                  </p:stCondLst>
                                  <p:childTnLst>
                                    <p:set>
                                      <p:cBhvr>
                                        <p:cTn id="132" dur="1" fill="hold">
                                          <p:stCondLst>
                                            <p:cond delay="0"/>
                                          </p:stCondLst>
                                        </p:cTn>
                                        <p:tgtEl>
                                          <p:spTgt spid="78"/>
                                        </p:tgtEl>
                                        <p:attrNameLst>
                                          <p:attrName>style.visibility</p:attrName>
                                        </p:attrNameLst>
                                      </p:cBhvr>
                                      <p:to>
                                        <p:strVal val="visible"/>
                                      </p:to>
                                    </p:set>
                                    <p:animEffect transition="in" filter="fade">
                                      <p:cBhvr>
                                        <p:cTn id="133" dur="1000"/>
                                        <p:tgtEl>
                                          <p:spTgt spid="78"/>
                                        </p:tgtEl>
                                      </p:cBhvr>
                                    </p:animEffect>
                                  </p:childTnLst>
                                </p:cTn>
                              </p:par>
                            </p:childTnLst>
                          </p:cTn>
                        </p:par>
                        <p:par>
                          <p:cTn id="134" fill="hold">
                            <p:stCondLst>
                              <p:cond delay="5000"/>
                            </p:stCondLst>
                            <p:childTnLst>
                              <p:par>
                                <p:cTn id="135" presetID="10" presetClass="entr" presetSubtype="0" fill="hold" nodeType="afterEffect">
                                  <p:stCondLst>
                                    <p:cond delay="0"/>
                                  </p:stCondLst>
                                  <p:childTnLst>
                                    <p:set>
                                      <p:cBhvr>
                                        <p:cTn id="136" dur="1" fill="hold">
                                          <p:stCondLst>
                                            <p:cond delay="0"/>
                                          </p:stCondLst>
                                        </p:cTn>
                                        <p:tgtEl>
                                          <p:spTgt spid="73"/>
                                        </p:tgtEl>
                                        <p:attrNameLst>
                                          <p:attrName>style.visibility</p:attrName>
                                        </p:attrNameLst>
                                      </p:cBhvr>
                                      <p:to>
                                        <p:strVal val="visible"/>
                                      </p:to>
                                    </p:set>
                                    <p:animEffect transition="in" filter="fade">
                                      <p:cBhvr>
                                        <p:cTn id="137" dur="1000"/>
                                        <p:tgtEl>
                                          <p:spTgt spid="73"/>
                                        </p:tgtEl>
                                      </p:cBhvr>
                                    </p:animEffect>
                                  </p:childTnLst>
                                </p:cTn>
                              </p:par>
                            </p:childTnLst>
                          </p:cTn>
                        </p:par>
                        <p:par>
                          <p:cTn id="138" fill="hold">
                            <p:stCondLst>
                              <p:cond delay="6000"/>
                            </p:stCondLst>
                            <p:childTnLst>
                              <p:par>
                                <p:cTn id="139" presetID="10" presetClass="entr" presetSubtype="0" fill="hold" nodeType="afterEffect">
                                  <p:stCondLst>
                                    <p:cond delay="0"/>
                                  </p:stCondLst>
                                  <p:childTnLst>
                                    <p:set>
                                      <p:cBhvr>
                                        <p:cTn id="140" dur="1" fill="hold">
                                          <p:stCondLst>
                                            <p:cond delay="0"/>
                                          </p:stCondLst>
                                        </p:cTn>
                                        <p:tgtEl>
                                          <p:spTgt spid="74"/>
                                        </p:tgtEl>
                                        <p:attrNameLst>
                                          <p:attrName>style.visibility</p:attrName>
                                        </p:attrNameLst>
                                      </p:cBhvr>
                                      <p:to>
                                        <p:strVal val="visible"/>
                                      </p:to>
                                    </p:set>
                                    <p:animEffect transition="in" filter="fade">
                                      <p:cBhvr>
                                        <p:cTn id="141" dur="1000"/>
                                        <p:tgtEl>
                                          <p:spTgt spid="74"/>
                                        </p:tgtEl>
                                      </p:cBhvr>
                                    </p:animEffect>
                                  </p:childTnLst>
                                </p:cTn>
                              </p:par>
                            </p:childTnLst>
                          </p:cTn>
                        </p:par>
                        <p:par>
                          <p:cTn id="142" fill="hold">
                            <p:stCondLst>
                              <p:cond delay="7000"/>
                            </p:stCondLst>
                            <p:childTnLst>
                              <p:par>
                                <p:cTn id="143" presetID="10" presetClass="entr" presetSubtype="0" fill="hold" grpId="0" nodeType="afterEffect">
                                  <p:stCondLst>
                                    <p:cond delay="1000"/>
                                  </p:stCondLst>
                                  <p:childTnLst>
                                    <p:set>
                                      <p:cBhvr>
                                        <p:cTn id="144" dur="1" fill="hold">
                                          <p:stCondLst>
                                            <p:cond delay="0"/>
                                          </p:stCondLst>
                                        </p:cTn>
                                        <p:tgtEl>
                                          <p:spTgt spid="81"/>
                                        </p:tgtEl>
                                        <p:attrNameLst>
                                          <p:attrName>style.visibility</p:attrName>
                                        </p:attrNameLst>
                                      </p:cBhvr>
                                      <p:to>
                                        <p:strVal val="visible"/>
                                      </p:to>
                                    </p:set>
                                    <p:animEffect transition="in" filter="fade">
                                      <p:cBhvr>
                                        <p:cTn id="145" dur="1000"/>
                                        <p:tgtEl>
                                          <p:spTgt spid="81"/>
                                        </p:tgtEl>
                                      </p:cBhvr>
                                    </p:animEffect>
                                  </p:childTnLst>
                                </p:cTn>
                              </p:par>
                              <p:par>
                                <p:cTn id="146" presetID="10" presetClass="entr" presetSubtype="0" fill="hold" grpId="0" nodeType="withEffect">
                                  <p:stCondLst>
                                    <p:cond delay="1000"/>
                                  </p:stCondLst>
                                  <p:childTnLst>
                                    <p:set>
                                      <p:cBhvr>
                                        <p:cTn id="147" dur="1" fill="hold">
                                          <p:stCondLst>
                                            <p:cond delay="0"/>
                                          </p:stCondLst>
                                        </p:cTn>
                                        <p:tgtEl>
                                          <p:spTgt spid="82"/>
                                        </p:tgtEl>
                                        <p:attrNameLst>
                                          <p:attrName>style.visibility</p:attrName>
                                        </p:attrNameLst>
                                      </p:cBhvr>
                                      <p:to>
                                        <p:strVal val="visible"/>
                                      </p:to>
                                    </p:set>
                                    <p:animEffect transition="in" filter="fade">
                                      <p:cBhvr>
                                        <p:cTn id="148" dur="1000"/>
                                        <p:tgtEl>
                                          <p:spTgt spid="82"/>
                                        </p:tgtEl>
                                      </p:cBhvr>
                                    </p:animEffect>
                                  </p:childTnLst>
                                </p:cTn>
                              </p:par>
                            </p:childTnLst>
                          </p:cTn>
                        </p:par>
                      </p:childTnLst>
                    </p:cTn>
                  </p:par>
                </p:childTnLst>
              </p:cTn>
              <p:nextCondLst>
                <p:cond evt="onClick" delay="0">
                  <p:tgtEl>
                    <p:spTgt spid="80"/>
                  </p:tgtEl>
                </p:cond>
              </p:nextCondLst>
            </p:seq>
            <p:seq concurrent="1" nextAc="seek">
              <p:cTn id="149" restart="whenNotActive" fill="hold" evtFilter="cancelBubble" nodeType="interactiveSeq">
                <p:stCondLst>
                  <p:cond evt="onClick" delay="0">
                    <p:tgtEl>
                      <p:spTgt spid="81"/>
                    </p:tgtEl>
                  </p:cond>
                </p:stCondLst>
                <p:endSync evt="end" delay="0">
                  <p:rtn val="all"/>
                </p:endSync>
                <p:childTnLst>
                  <p:par>
                    <p:cTn id="150" fill="hold">
                      <p:stCondLst>
                        <p:cond delay="0"/>
                      </p:stCondLst>
                      <p:childTnLst>
                        <p:par>
                          <p:cTn id="151" fill="hold">
                            <p:stCondLst>
                              <p:cond delay="0"/>
                            </p:stCondLst>
                            <p:childTnLst>
                              <p:par>
                                <p:cTn id="152" presetID="10" presetClass="entr" presetSubtype="0" fill="hold" grpId="0" nodeType="afterEffect">
                                  <p:stCondLst>
                                    <p:cond delay="0"/>
                                  </p:stCondLst>
                                  <p:childTnLst>
                                    <p:set>
                                      <p:cBhvr>
                                        <p:cTn id="153" dur="1" fill="hold">
                                          <p:stCondLst>
                                            <p:cond delay="0"/>
                                          </p:stCondLst>
                                        </p:cTn>
                                        <p:tgtEl>
                                          <p:spTgt spid="2"/>
                                        </p:tgtEl>
                                        <p:attrNameLst>
                                          <p:attrName>style.visibility</p:attrName>
                                        </p:attrNameLst>
                                      </p:cBhvr>
                                      <p:to>
                                        <p:strVal val="visible"/>
                                      </p:to>
                                    </p:set>
                                    <p:animEffect transition="in" filter="fade">
                                      <p:cBhvr>
                                        <p:cTn id="154" dur="1000"/>
                                        <p:tgtEl>
                                          <p:spTgt spid="2"/>
                                        </p:tgtEl>
                                      </p:cBhvr>
                                    </p:animEffect>
                                  </p:childTnLst>
                                </p:cTn>
                              </p:par>
                            </p:childTnLst>
                          </p:cTn>
                        </p:par>
                        <p:par>
                          <p:cTn id="155" fill="hold">
                            <p:stCondLst>
                              <p:cond delay="1000"/>
                            </p:stCondLst>
                            <p:childTnLst>
                              <p:par>
                                <p:cTn id="156" presetID="10" presetClass="entr" presetSubtype="0" fill="hold" grpId="0" nodeType="afterEffect">
                                  <p:stCondLst>
                                    <p:cond delay="0"/>
                                  </p:stCondLst>
                                  <p:childTnLst>
                                    <p:set>
                                      <p:cBhvr>
                                        <p:cTn id="157" dur="1" fill="hold">
                                          <p:stCondLst>
                                            <p:cond delay="0"/>
                                          </p:stCondLst>
                                        </p:cTn>
                                        <p:tgtEl>
                                          <p:spTgt spid="25"/>
                                        </p:tgtEl>
                                        <p:attrNameLst>
                                          <p:attrName>style.visibility</p:attrName>
                                        </p:attrNameLst>
                                      </p:cBhvr>
                                      <p:to>
                                        <p:strVal val="visible"/>
                                      </p:to>
                                    </p:set>
                                    <p:animEffect transition="in" filter="fade">
                                      <p:cBhvr>
                                        <p:cTn id="158" dur="1000"/>
                                        <p:tgtEl>
                                          <p:spTgt spid="25"/>
                                        </p:tgtEl>
                                      </p:cBhvr>
                                    </p:animEffect>
                                  </p:childTnLst>
                                </p:cTn>
                              </p:par>
                            </p:childTnLst>
                          </p:cTn>
                        </p:par>
                        <p:par>
                          <p:cTn id="159" fill="hold">
                            <p:stCondLst>
                              <p:cond delay="2000"/>
                            </p:stCondLst>
                            <p:childTnLst>
                              <p:par>
                                <p:cTn id="160" presetID="10" presetClass="entr" presetSubtype="0" fill="hold" grpId="0" nodeType="afterEffect">
                                  <p:stCondLst>
                                    <p:cond delay="0"/>
                                  </p:stCondLst>
                                  <p:childTnLst>
                                    <p:set>
                                      <p:cBhvr>
                                        <p:cTn id="161" dur="1" fill="hold">
                                          <p:stCondLst>
                                            <p:cond delay="0"/>
                                          </p:stCondLst>
                                        </p:cTn>
                                        <p:tgtEl>
                                          <p:spTgt spid="3"/>
                                        </p:tgtEl>
                                        <p:attrNameLst>
                                          <p:attrName>style.visibility</p:attrName>
                                        </p:attrNameLst>
                                      </p:cBhvr>
                                      <p:to>
                                        <p:strVal val="visible"/>
                                      </p:to>
                                    </p:set>
                                    <p:animEffect transition="in" filter="fade">
                                      <p:cBhvr>
                                        <p:cTn id="162" dur="1000"/>
                                        <p:tgtEl>
                                          <p:spTgt spid="3"/>
                                        </p:tgtEl>
                                      </p:cBhvr>
                                    </p:animEffect>
                                  </p:childTnLst>
                                </p:cTn>
                              </p:par>
                            </p:childTnLst>
                          </p:cTn>
                        </p:par>
                        <p:par>
                          <p:cTn id="163" fill="hold">
                            <p:stCondLst>
                              <p:cond delay="3000"/>
                            </p:stCondLst>
                            <p:childTnLst>
                              <p:par>
                                <p:cTn id="164" presetID="10" presetClass="entr" presetSubtype="0" fill="hold" grpId="0" nodeType="afterEffect">
                                  <p:stCondLst>
                                    <p:cond delay="0"/>
                                  </p:stCondLst>
                                  <p:childTnLst>
                                    <p:set>
                                      <p:cBhvr>
                                        <p:cTn id="165" dur="1" fill="hold">
                                          <p:stCondLst>
                                            <p:cond delay="0"/>
                                          </p:stCondLst>
                                        </p:cTn>
                                        <p:tgtEl>
                                          <p:spTgt spid="49"/>
                                        </p:tgtEl>
                                        <p:attrNameLst>
                                          <p:attrName>style.visibility</p:attrName>
                                        </p:attrNameLst>
                                      </p:cBhvr>
                                      <p:to>
                                        <p:strVal val="visible"/>
                                      </p:to>
                                    </p:set>
                                    <p:animEffect transition="in" filter="fade">
                                      <p:cBhvr>
                                        <p:cTn id="166" dur="1000"/>
                                        <p:tgtEl>
                                          <p:spTgt spid="49"/>
                                        </p:tgtEl>
                                      </p:cBhvr>
                                    </p:animEffect>
                                  </p:childTnLst>
                                </p:cTn>
                              </p:par>
                            </p:childTnLst>
                          </p:cTn>
                        </p:par>
                        <p:par>
                          <p:cTn id="167" fill="hold">
                            <p:stCondLst>
                              <p:cond delay="4000"/>
                            </p:stCondLst>
                            <p:childTnLst>
                              <p:par>
                                <p:cTn id="168" presetID="10" presetClass="entr" presetSubtype="0" fill="hold" grpId="0" nodeType="afterEffect">
                                  <p:stCondLst>
                                    <p:cond delay="0"/>
                                  </p:stCondLst>
                                  <p:childTnLst>
                                    <p:set>
                                      <p:cBhvr>
                                        <p:cTn id="169" dur="1" fill="hold">
                                          <p:stCondLst>
                                            <p:cond delay="0"/>
                                          </p:stCondLst>
                                        </p:cTn>
                                        <p:tgtEl>
                                          <p:spTgt spid="9"/>
                                        </p:tgtEl>
                                        <p:attrNameLst>
                                          <p:attrName>style.visibility</p:attrName>
                                        </p:attrNameLst>
                                      </p:cBhvr>
                                      <p:to>
                                        <p:strVal val="visible"/>
                                      </p:to>
                                    </p:set>
                                    <p:animEffect transition="in" filter="fade">
                                      <p:cBhvr>
                                        <p:cTn id="170" dur="1000"/>
                                        <p:tgtEl>
                                          <p:spTgt spid="9"/>
                                        </p:tgtEl>
                                      </p:cBhvr>
                                    </p:animEffect>
                                  </p:childTnLst>
                                </p:cTn>
                              </p:par>
                            </p:childTnLst>
                          </p:cTn>
                        </p:par>
                        <p:par>
                          <p:cTn id="171" fill="hold">
                            <p:stCondLst>
                              <p:cond delay="5000"/>
                            </p:stCondLst>
                            <p:childTnLst>
                              <p:par>
                                <p:cTn id="172" presetID="10" presetClass="entr" presetSubtype="0" fill="hold" nodeType="afterEffect">
                                  <p:stCondLst>
                                    <p:cond delay="0"/>
                                  </p:stCondLst>
                                  <p:childTnLst>
                                    <p:set>
                                      <p:cBhvr>
                                        <p:cTn id="173" dur="1" fill="hold">
                                          <p:stCondLst>
                                            <p:cond delay="0"/>
                                          </p:stCondLst>
                                        </p:cTn>
                                        <p:tgtEl>
                                          <p:spTgt spid="63"/>
                                        </p:tgtEl>
                                        <p:attrNameLst>
                                          <p:attrName>style.visibility</p:attrName>
                                        </p:attrNameLst>
                                      </p:cBhvr>
                                      <p:to>
                                        <p:strVal val="visible"/>
                                      </p:to>
                                    </p:set>
                                    <p:animEffect transition="in" filter="fade">
                                      <p:cBhvr>
                                        <p:cTn id="174" dur="1000"/>
                                        <p:tgtEl>
                                          <p:spTgt spid="63"/>
                                        </p:tgtEl>
                                      </p:cBhvr>
                                    </p:animEffect>
                                  </p:childTnLst>
                                </p:cTn>
                              </p:par>
                            </p:childTnLst>
                          </p:cTn>
                        </p:par>
                        <p:par>
                          <p:cTn id="175" fill="hold">
                            <p:stCondLst>
                              <p:cond delay="6000"/>
                            </p:stCondLst>
                            <p:childTnLst>
                              <p:par>
                                <p:cTn id="176" presetID="10" presetClass="entr" presetSubtype="0" fill="hold" grpId="0" nodeType="afterEffect">
                                  <p:stCondLst>
                                    <p:cond delay="0"/>
                                  </p:stCondLst>
                                  <p:childTnLst>
                                    <p:set>
                                      <p:cBhvr>
                                        <p:cTn id="177" dur="1" fill="hold">
                                          <p:stCondLst>
                                            <p:cond delay="0"/>
                                          </p:stCondLst>
                                        </p:cTn>
                                        <p:tgtEl>
                                          <p:spTgt spid="16"/>
                                        </p:tgtEl>
                                        <p:attrNameLst>
                                          <p:attrName>style.visibility</p:attrName>
                                        </p:attrNameLst>
                                      </p:cBhvr>
                                      <p:to>
                                        <p:strVal val="visible"/>
                                      </p:to>
                                    </p:set>
                                    <p:animEffect transition="in" filter="fade">
                                      <p:cBhvr>
                                        <p:cTn id="178" dur="1000"/>
                                        <p:tgtEl>
                                          <p:spTgt spid="16"/>
                                        </p:tgtEl>
                                      </p:cBhvr>
                                    </p:animEffect>
                                  </p:childTnLst>
                                </p:cTn>
                              </p:par>
                            </p:childTnLst>
                          </p:cTn>
                        </p:par>
                        <p:par>
                          <p:cTn id="179" fill="hold">
                            <p:stCondLst>
                              <p:cond delay="7000"/>
                            </p:stCondLst>
                            <p:childTnLst>
                              <p:par>
                                <p:cTn id="180" presetID="10" presetClass="entr" presetSubtype="0" fill="hold" grpId="0" nodeType="afterEffect">
                                  <p:stCondLst>
                                    <p:cond delay="0"/>
                                  </p:stCondLst>
                                  <p:childTnLst>
                                    <p:set>
                                      <p:cBhvr>
                                        <p:cTn id="181" dur="1" fill="hold">
                                          <p:stCondLst>
                                            <p:cond delay="0"/>
                                          </p:stCondLst>
                                        </p:cTn>
                                        <p:tgtEl>
                                          <p:spTgt spid="60"/>
                                        </p:tgtEl>
                                        <p:attrNameLst>
                                          <p:attrName>style.visibility</p:attrName>
                                        </p:attrNameLst>
                                      </p:cBhvr>
                                      <p:to>
                                        <p:strVal val="visible"/>
                                      </p:to>
                                    </p:set>
                                    <p:animEffect transition="in" filter="fade">
                                      <p:cBhvr>
                                        <p:cTn id="182" dur="1000"/>
                                        <p:tgtEl>
                                          <p:spTgt spid="60"/>
                                        </p:tgtEl>
                                      </p:cBhvr>
                                    </p:animEffect>
                                  </p:childTnLst>
                                </p:cTn>
                              </p:par>
                            </p:childTnLst>
                          </p:cTn>
                        </p:par>
                        <p:par>
                          <p:cTn id="183" fill="hold">
                            <p:stCondLst>
                              <p:cond delay="8000"/>
                            </p:stCondLst>
                            <p:childTnLst>
                              <p:par>
                                <p:cTn id="184" presetID="10" presetClass="entr" presetSubtype="0" fill="hold" grpId="0" nodeType="afterEffect">
                                  <p:stCondLst>
                                    <p:cond delay="0"/>
                                  </p:stCondLst>
                                  <p:childTnLst>
                                    <p:set>
                                      <p:cBhvr>
                                        <p:cTn id="185" dur="1" fill="hold">
                                          <p:stCondLst>
                                            <p:cond delay="0"/>
                                          </p:stCondLst>
                                        </p:cTn>
                                        <p:tgtEl>
                                          <p:spTgt spid="22"/>
                                        </p:tgtEl>
                                        <p:attrNameLst>
                                          <p:attrName>style.visibility</p:attrName>
                                        </p:attrNameLst>
                                      </p:cBhvr>
                                      <p:to>
                                        <p:strVal val="visible"/>
                                      </p:to>
                                    </p:set>
                                    <p:animEffect transition="in" filter="fade">
                                      <p:cBhvr>
                                        <p:cTn id="186" dur="1000"/>
                                        <p:tgtEl>
                                          <p:spTgt spid="22"/>
                                        </p:tgtEl>
                                      </p:cBhvr>
                                    </p:animEffect>
                                  </p:childTnLst>
                                </p:cTn>
                              </p:par>
                            </p:childTnLst>
                          </p:cTn>
                        </p:par>
                        <p:par>
                          <p:cTn id="187" fill="hold">
                            <p:stCondLst>
                              <p:cond delay="9000"/>
                            </p:stCondLst>
                            <p:childTnLst>
                              <p:par>
                                <p:cTn id="188" presetID="10" presetClass="entr" presetSubtype="0" fill="hold" grpId="0" nodeType="afterEffect">
                                  <p:stCondLst>
                                    <p:cond delay="0"/>
                                  </p:stCondLst>
                                  <p:childTnLst>
                                    <p:set>
                                      <p:cBhvr>
                                        <p:cTn id="189" dur="1" fill="hold">
                                          <p:stCondLst>
                                            <p:cond delay="0"/>
                                          </p:stCondLst>
                                        </p:cTn>
                                        <p:tgtEl>
                                          <p:spTgt spid="61"/>
                                        </p:tgtEl>
                                        <p:attrNameLst>
                                          <p:attrName>style.visibility</p:attrName>
                                        </p:attrNameLst>
                                      </p:cBhvr>
                                      <p:to>
                                        <p:strVal val="visible"/>
                                      </p:to>
                                    </p:set>
                                    <p:animEffect transition="in" filter="fade">
                                      <p:cBhvr>
                                        <p:cTn id="190" dur="1000"/>
                                        <p:tgtEl>
                                          <p:spTgt spid="61"/>
                                        </p:tgtEl>
                                      </p:cBhvr>
                                    </p:animEffect>
                                  </p:childTnLst>
                                </p:cTn>
                              </p:par>
                            </p:childTnLst>
                          </p:cTn>
                        </p:par>
                        <p:par>
                          <p:cTn id="191" fill="hold">
                            <p:stCondLst>
                              <p:cond delay="10000"/>
                            </p:stCondLst>
                            <p:childTnLst>
                              <p:par>
                                <p:cTn id="192" presetID="10" presetClass="entr" presetSubtype="0" fill="hold" grpId="0" nodeType="afterEffect">
                                  <p:stCondLst>
                                    <p:cond delay="0"/>
                                  </p:stCondLst>
                                  <p:childTnLst>
                                    <p:set>
                                      <p:cBhvr>
                                        <p:cTn id="193" dur="1" fill="hold">
                                          <p:stCondLst>
                                            <p:cond delay="0"/>
                                          </p:stCondLst>
                                        </p:cTn>
                                        <p:tgtEl>
                                          <p:spTgt spid="23"/>
                                        </p:tgtEl>
                                        <p:attrNameLst>
                                          <p:attrName>style.visibility</p:attrName>
                                        </p:attrNameLst>
                                      </p:cBhvr>
                                      <p:to>
                                        <p:strVal val="visible"/>
                                      </p:to>
                                    </p:set>
                                    <p:animEffect transition="in" filter="fade">
                                      <p:cBhvr>
                                        <p:cTn id="194" dur="1000"/>
                                        <p:tgtEl>
                                          <p:spTgt spid="23"/>
                                        </p:tgtEl>
                                      </p:cBhvr>
                                    </p:animEffect>
                                  </p:childTnLst>
                                </p:cTn>
                              </p:par>
                            </p:childTnLst>
                          </p:cTn>
                        </p:par>
                      </p:childTnLst>
                    </p:cTn>
                  </p:par>
                </p:childTnLst>
              </p:cTn>
              <p:nextCondLst>
                <p:cond evt="onClick" delay="0">
                  <p:tgtEl>
                    <p:spTgt spid="81"/>
                  </p:tgtEl>
                </p:cond>
              </p:nextCondLst>
            </p:seq>
          </p:childTnLst>
        </p:cTn>
      </p:par>
    </p:tnLst>
    <p:bldLst>
      <p:bldP spid="10" grpId="0"/>
      <p:bldP spid="12" grpId="0"/>
      <p:bldP spid="13" grpId="0"/>
      <p:bldP spid="30" grpId="0"/>
      <p:bldP spid="31" grpId="0"/>
      <p:bldP spid="46" grpId="0" animBg="1"/>
      <p:bldP spid="51" grpId="0"/>
      <p:bldP spid="80" grpId="0" animBg="1"/>
      <p:bldP spid="81" grpId="0" animBg="1"/>
      <p:bldP spid="82" grpId="0" animBg="1"/>
      <p:bldP spid="2" grpId="0"/>
      <p:bldP spid="3" grpId="0"/>
      <p:bldP spid="9" grpId="0"/>
      <p:bldP spid="16" grpId="0"/>
      <p:bldP spid="22" grpId="0"/>
      <p:bldP spid="23" grpId="0"/>
      <p:bldP spid="25" grpId="0"/>
      <p:bldP spid="49" grpId="0"/>
      <p:bldP spid="60" grpId="0"/>
      <p:bldP spid="61" grpId="0"/>
      <p:bldP spid="64" grpId="0"/>
      <p:bldP spid="66"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B7911-115B-0D47-90E8-9C71DDE6833D}"/>
            </a:ext>
          </a:extLst>
        </p:cNvPr>
        <p:cNvGrpSpPr/>
        <p:nvPr/>
      </p:nvGrpSpPr>
      <p:grpSpPr>
        <a:xfrm>
          <a:off x="0" y="0"/>
          <a:ext cx="0" cy="0"/>
          <a:chOff x="0" y="0"/>
          <a:chExt cx="0" cy="0"/>
        </a:xfrm>
      </p:grpSpPr>
      <p:sp>
        <p:nvSpPr>
          <p:cNvPr id="3" name="Rechteck 2">
            <a:extLst>
              <a:ext uri="{FF2B5EF4-FFF2-40B4-BE49-F238E27FC236}">
                <a16:creationId xmlns:a16="http://schemas.microsoft.com/office/drawing/2014/main" id="{A413ED6E-EF25-B4B5-D2D5-616244BA0EF1}"/>
              </a:ext>
            </a:extLst>
          </p:cNvPr>
          <p:cNvSpPr/>
          <p:nvPr/>
        </p:nvSpPr>
        <p:spPr>
          <a:xfrm>
            <a:off x="0" y="0"/>
            <a:ext cx="12192000" cy="6918385"/>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8CC450BD-8A36-7A01-E746-72CD19D98C4A}"/>
              </a:ext>
            </a:extLst>
          </p:cNvPr>
          <p:cNvSpPr txBox="1"/>
          <p:nvPr/>
        </p:nvSpPr>
        <p:spPr>
          <a:xfrm>
            <a:off x="2447026" y="2920583"/>
            <a:ext cx="7297947" cy="1077218"/>
          </a:xfrm>
          <a:prstGeom prst="rect">
            <a:avLst/>
          </a:prstGeom>
          <a:noFill/>
        </p:spPr>
        <p:txBody>
          <a:bodyPr wrap="square" rtlCol="0">
            <a:spAutoFit/>
          </a:bodyPr>
          <a:lstStyle/>
          <a:p>
            <a:pPr algn="ctr"/>
            <a:r>
              <a:rPr lang="de-DE" sz="3200">
                <a:solidFill>
                  <a:schemeClr val="bg1"/>
                </a:solidFill>
              </a:rPr>
              <a:t>Du hast es geschafft!</a:t>
            </a:r>
          </a:p>
          <a:p>
            <a:pPr algn="ctr"/>
            <a:r>
              <a:rPr lang="de-DE" sz="3200">
                <a:solidFill>
                  <a:schemeClr val="bg1"/>
                </a:solidFill>
              </a:rPr>
              <a:t>Herzlichen Glückwunsch!</a:t>
            </a:r>
          </a:p>
        </p:txBody>
      </p:sp>
      <p:sp>
        <p:nvSpPr>
          <p:cNvPr id="22" name="Textfeld 21">
            <a:hlinkClick r:id="" action="ppaction://hlinkshowjump?jump=firstslide"/>
            <a:extLst>
              <a:ext uri="{FF2B5EF4-FFF2-40B4-BE49-F238E27FC236}">
                <a16:creationId xmlns:a16="http://schemas.microsoft.com/office/drawing/2014/main" id="{CF6B42D5-4A14-63ED-F8FA-462C0BEE1D39}"/>
              </a:ext>
            </a:extLst>
          </p:cNvPr>
          <p:cNvSpPr txBox="1"/>
          <p:nvPr/>
        </p:nvSpPr>
        <p:spPr>
          <a:xfrm>
            <a:off x="3352795" y="4491456"/>
            <a:ext cx="1449238" cy="64633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Zurück zum Anfang</a:t>
            </a:r>
          </a:p>
        </p:txBody>
      </p:sp>
      <p:sp>
        <p:nvSpPr>
          <p:cNvPr id="23" name="Textfeld 22">
            <a:hlinkClick r:id="rId2" action="ppaction://hlinksldjump"/>
            <a:extLst>
              <a:ext uri="{FF2B5EF4-FFF2-40B4-BE49-F238E27FC236}">
                <a16:creationId xmlns:a16="http://schemas.microsoft.com/office/drawing/2014/main" id="{B264173A-9C5F-19C7-9CAA-91417068E824}"/>
              </a:ext>
            </a:extLst>
          </p:cNvPr>
          <p:cNvSpPr txBox="1"/>
          <p:nvPr/>
        </p:nvSpPr>
        <p:spPr>
          <a:xfrm>
            <a:off x="5371380" y="4488596"/>
            <a:ext cx="1449238" cy="92333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Zur Auswertung Teil 1</a:t>
            </a:r>
          </a:p>
        </p:txBody>
      </p:sp>
      <p:sp>
        <p:nvSpPr>
          <p:cNvPr id="25" name="Textfeld 24">
            <a:hlinkClick r:id="rId3" action="ppaction://hlinksldjump"/>
            <a:extLst>
              <a:ext uri="{FF2B5EF4-FFF2-40B4-BE49-F238E27FC236}">
                <a16:creationId xmlns:a16="http://schemas.microsoft.com/office/drawing/2014/main" id="{897A6675-9F54-C7E8-80D8-1585D3980D60}"/>
              </a:ext>
            </a:extLst>
          </p:cNvPr>
          <p:cNvSpPr txBox="1"/>
          <p:nvPr/>
        </p:nvSpPr>
        <p:spPr>
          <a:xfrm>
            <a:off x="7389965" y="4488596"/>
            <a:ext cx="1449238" cy="92333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de-DE"/>
              <a:t>Zur Auswertung Teil 2</a:t>
            </a:r>
          </a:p>
        </p:txBody>
      </p:sp>
    </p:spTree>
    <p:extLst>
      <p:ext uri="{BB962C8B-B14F-4D97-AF65-F5344CB8AC3E}">
        <p14:creationId xmlns:p14="http://schemas.microsoft.com/office/powerpoint/2010/main" val="21712247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1CE61-E324-DFCB-0B03-667F10CFAB39}"/>
              </a:ext>
            </a:extLst>
          </p:cNvPr>
          <p:cNvSpPr>
            <a:spLocks noGrp="1"/>
          </p:cNvSpPr>
          <p:nvPr>
            <p:ph type="title"/>
          </p:nvPr>
        </p:nvSpPr>
        <p:spPr>
          <a:xfrm>
            <a:off x="838200" y="201231"/>
            <a:ext cx="10515600" cy="1325563"/>
          </a:xfrm>
        </p:spPr>
        <p:txBody>
          <a:bodyPr/>
          <a:lstStyle/>
          <a:p>
            <a:r>
              <a:rPr lang="de-DE"/>
              <a:t>Hilfekarte 1 - Oxidationszahlen</a:t>
            </a:r>
          </a:p>
        </p:txBody>
      </p:sp>
      <p:sp>
        <p:nvSpPr>
          <p:cNvPr id="3" name="Inhaltsplatzhalter 2">
            <a:extLst>
              <a:ext uri="{FF2B5EF4-FFF2-40B4-BE49-F238E27FC236}">
                <a16:creationId xmlns:a16="http://schemas.microsoft.com/office/drawing/2014/main" id="{2EA2FF93-EAB3-851E-DA7F-A048113AEE47}"/>
              </a:ext>
            </a:extLst>
          </p:cNvPr>
          <p:cNvSpPr>
            <a:spLocks noGrp="1"/>
          </p:cNvSpPr>
          <p:nvPr>
            <p:ph idx="1"/>
          </p:nvPr>
        </p:nvSpPr>
        <p:spPr>
          <a:xfrm>
            <a:off x="360947" y="1368424"/>
            <a:ext cx="10992853" cy="5260975"/>
          </a:xfrm>
        </p:spPr>
        <p:txBody>
          <a:bodyPr>
            <a:normAutofit fontScale="92500" lnSpcReduction="10000"/>
          </a:bodyPr>
          <a:lstStyle/>
          <a:p>
            <a:r>
              <a:rPr lang="de-DE" sz="1800"/>
              <a:t>Oxidationszahlen sind insbesondere bei Redoxreaktionen sehr relevant</a:t>
            </a:r>
          </a:p>
          <a:p>
            <a:r>
              <a:rPr lang="de-DE" sz="1800"/>
              <a:t>Sie lassen sich anhand der Molekülformeln bestimmen</a:t>
            </a:r>
          </a:p>
          <a:p>
            <a:r>
              <a:rPr lang="de-DE" sz="1800"/>
              <a:t>In einem Molekül musst du zunächst entscheiden, welches Atom elektronegativer ist. Dieses bekommt dann die Bindungselektronen zugesprochen</a:t>
            </a:r>
          </a:p>
          <a:p>
            <a:r>
              <a:rPr lang="de-DE" sz="1800"/>
              <a:t>Anhand der Differenz der Bindungselektronen kannst du dann die Oxidationszahlen bestimmen</a:t>
            </a:r>
          </a:p>
          <a:p>
            <a:r>
              <a:rPr lang="de-DE" sz="1800"/>
              <a:t>Beispiel Wasser: Der Sauerstoff ist elektronegativer als der Wasserstoff (3,5 vs. 2,1) </a:t>
            </a:r>
            <a:r>
              <a:rPr lang="de-DE" sz="1800">
                <a:sym typeface="Wingdings" panose="05000000000000000000" pitchFamily="2" charset="2"/>
              </a:rPr>
              <a:t> die 					Bindungselektronen sind eher zum Sauerstoff gezogen. Da es sich um ein 				Elektron pro Wasserstoff handelt, bekommt Sauerstoff die Oxidationszahl –II. 				Wasserstoff hingegen verliert das Bindungselektron und bekommt daher die 				Oxidationszahl + I.</a:t>
            </a:r>
            <a:endParaRPr lang="de-DE" sz="100"/>
          </a:p>
          <a:p>
            <a:pPr marL="0" indent="0">
              <a:buNone/>
            </a:pPr>
            <a:endParaRPr lang="de-DE" sz="1800"/>
          </a:p>
          <a:p>
            <a:pPr marL="0" indent="0">
              <a:buNone/>
            </a:pPr>
            <a:r>
              <a:rPr lang="de-DE" sz="1800"/>
              <a:t>Regeln: 	1. Die Oxidationszahl von Elementen ist immer ±0</a:t>
            </a:r>
          </a:p>
          <a:p>
            <a:pPr marL="0" indent="0">
              <a:buNone/>
            </a:pPr>
            <a:r>
              <a:rPr lang="de-DE" sz="1800"/>
              <a:t>	2. Die Oxidationszahl von Ionen entspricht immer der Ladung (z.B. Cl</a:t>
            </a:r>
            <a:r>
              <a:rPr lang="de-DE" sz="1800" baseline="30000"/>
              <a:t>− </a:t>
            </a:r>
            <a:r>
              <a:rPr lang="de-DE" sz="1800"/>
              <a:t>= −I)</a:t>
            </a:r>
          </a:p>
          <a:p>
            <a:pPr marL="0" indent="0">
              <a:buNone/>
            </a:pPr>
            <a:r>
              <a:rPr lang="de-DE" sz="1800" baseline="30000"/>
              <a:t>	</a:t>
            </a:r>
            <a:r>
              <a:rPr lang="de-DE" sz="1800"/>
              <a:t>3. Die Summe der Oxidationszahlen in einem Molekül entspricht der Ladungszahl</a:t>
            </a:r>
          </a:p>
          <a:p>
            <a:pPr marL="0" indent="0">
              <a:buNone/>
            </a:pPr>
            <a:r>
              <a:rPr lang="de-DE" sz="1800" baseline="30000"/>
              <a:t>	</a:t>
            </a:r>
            <a:r>
              <a:rPr lang="de-DE" sz="1800"/>
              <a:t>4. Metall-Ionen haben in Verbindungen immer eine positive Oxidationszahl</a:t>
            </a:r>
          </a:p>
          <a:p>
            <a:pPr marL="0" indent="0">
              <a:buNone/>
            </a:pPr>
            <a:r>
              <a:rPr lang="de-DE" sz="1800"/>
              <a:t>	5. Die Oxidationszahl von Metall-Ionen in den Hauptgruppen entspricht der Hauptgruppennummer</a:t>
            </a:r>
          </a:p>
          <a:p>
            <a:pPr marL="0" indent="0">
              <a:buNone/>
            </a:pPr>
            <a:r>
              <a:rPr lang="de-DE" sz="1800"/>
              <a:t>	6. Im Normalfall haben folgende Atome immer diese Oxidationszahl: </a:t>
            </a:r>
            <a:r>
              <a:rPr lang="de-DE" sz="1800" b="1"/>
              <a:t>	Wasserstoff: +I; </a:t>
            </a:r>
            <a:r>
              <a:rPr lang="de-DE" sz="1800"/>
              <a:t>										</a:t>
            </a:r>
            <a:r>
              <a:rPr lang="de-DE" sz="1800" b="1"/>
              <a:t>Sauerstoff: -II</a:t>
            </a:r>
            <a:r>
              <a:rPr lang="de-DE" sz="1800"/>
              <a:t>; Halogene: -I	</a:t>
            </a:r>
          </a:p>
        </p:txBody>
      </p:sp>
      <p:pic>
        <p:nvPicPr>
          <p:cNvPr id="5" name="Grafik 4">
            <a:extLst>
              <a:ext uri="{FF2B5EF4-FFF2-40B4-BE49-F238E27FC236}">
                <a16:creationId xmlns:a16="http://schemas.microsoft.com/office/drawing/2014/main" id="{5AD6A72B-C269-EADB-86B4-9C5BAF2BD234}"/>
              </a:ext>
            </a:extLst>
          </p:cNvPr>
          <p:cNvPicPr>
            <a:picLocks noChangeAspect="1"/>
          </p:cNvPicPr>
          <p:nvPr/>
        </p:nvPicPr>
        <p:blipFill>
          <a:blip r:embed="rId3"/>
          <a:stretch>
            <a:fillRect/>
          </a:stretch>
        </p:blipFill>
        <p:spPr>
          <a:xfrm>
            <a:off x="1406168" y="3160295"/>
            <a:ext cx="1310948" cy="818146"/>
          </a:xfrm>
          <a:prstGeom prst="rect">
            <a:avLst/>
          </a:prstGeom>
        </p:spPr>
      </p:pic>
      <p:sp>
        <p:nvSpPr>
          <p:cNvPr id="6" name="Textfeld 5">
            <a:extLst>
              <a:ext uri="{FF2B5EF4-FFF2-40B4-BE49-F238E27FC236}">
                <a16:creationId xmlns:a16="http://schemas.microsoft.com/office/drawing/2014/main" id="{52BD9DB1-DE83-3669-8788-B3E1B2C3DD1A}"/>
              </a:ext>
            </a:extLst>
          </p:cNvPr>
          <p:cNvSpPr txBox="1"/>
          <p:nvPr/>
        </p:nvSpPr>
        <p:spPr>
          <a:xfrm>
            <a:off x="1309932" y="3935893"/>
            <a:ext cx="1594288" cy="369332"/>
          </a:xfrm>
          <a:prstGeom prst="rect">
            <a:avLst/>
          </a:prstGeom>
          <a:noFill/>
        </p:spPr>
        <p:txBody>
          <a:bodyPr wrap="square" rtlCol="0">
            <a:spAutoFit/>
          </a:bodyPr>
          <a:lstStyle/>
          <a:p>
            <a:r>
              <a:rPr lang="de-DE"/>
              <a:t>+I       -II         +I</a:t>
            </a:r>
          </a:p>
        </p:txBody>
      </p:sp>
      <p:sp>
        <p:nvSpPr>
          <p:cNvPr id="7" name="Textfeld 6">
            <a:extLst>
              <a:ext uri="{FF2B5EF4-FFF2-40B4-BE49-F238E27FC236}">
                <a16:creationId xmlns:a16="http://schemas.microsoft.com/office/drawing/2014/main" id="{31571DAF-B5C2-3D44-DFBF-6F41AE3390EC}"/>
              </a:ext>
            </a:extLst>
          </p:cNvPr>
          <p:cNvSpPr txBox="1"/>
          <p:nvPr/>
        </p:nvSpPr>
        <p:spPr>
          <a:xfrm>
            <a:off x="1438" y="6488668"/>
            <a:ext cx="6094562" cy="369332"/>
          </a:xfrm>
          <a:prstGeom prst="rect">
            <a:avLst/>
          </a:prstGeom>
          <a:noFill/>
        </p:spPr>
        <p:txBody>
          <a:bodyPr wrap="square">
            <a:spAutoFit/>
          </a:bodyPr>
          <a:lstStyle/>
          <a:p>
            <a:r>
              <a:rPr lang="de-DE" sz="900">
                <a:solidFill>
                  <a:schemeClr val="bg1">
                    <a:lumMod val="75000"/>
                  </a:schemeClr>
                </a:solidFill>
              </a:rPr>
              <a:t>vgl.: https://www.leifichemie.de/redoxreaktionen-und-elektrochemie/redoxreaktionen-als-elektronenuebertragungen/grundwissen/oxidationszahlen</a:t>
            </a:r>
          </a:p>
        </p:txBody>
      </p:sp>
      <p:sp>
        <p:nvSpPr>
          <p:cNvPr id="8" name="Textfeld 7">
            <a:hlinkClick r:id="" action="ppaction://hlinkshowjump?jump=lastslideviewed"/>
            <a:extLst>
              <a:ext uri="{FF2B5EF4-FFF2-40B4-BE49-F238E27FC236}">
                <a16:creationId xmlns:a16="http://schemas.microsoft.com/office/drawing/2014/main" id="{969348DE-6205-22B8-2227-CC3F20FE6754}"/>
              </a:ext>
            </a:extLst>
          </p:cNvPr>
          <p:cNvSpPr txBox="1"/>
          <p:nvPr/>
        </p:nvSpPr>
        <p:spPr>
          <a:xfrm>
            <a:off x="10364870" y="41017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870807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E71AA-1C63-366D-A5FF-698667C8D9C1}"/>
              </a:ext>
            </a:extLst>
          </p:cNvPr>
          <p:cNvSpPr>
            <a:spLocks noGrp="1"/>
          </p:cNvSpPr>
          <p:nvPr>
            <p:ph type="title"/>
          </p:nvPr>
        </p:nvSpPr>
        <p:spPr>
          <a:xfrm>
            <a:off x="838200" y="296113"/>
            <a:ext cx="10515600" cy="1325563"/>
          </a:xfrm>
        </p:spPr>
        <p:txBody>
          <a:bodyPr/>
          <a:lstStyle/>
          <a:p>
            <a:r>
              <a:rPr lang="de-DE"/>
              <a:t>Hilfekarte 2 – Reaktionsgleichungen ausgleichen</a:t>
            </a:r>
          </a:p>
        </p:txBody>
      </p:sp>
      <p:sp>
        <p:nvSpPr>
          <p:cNvPr id="3" name="Inhaltsplatzhalter 2">
            <a:extLst>
              <a:ext uri="{FF2B5EF4-FFF2-40B4-BE49-F238E27FC236}">
                <a16:creationId xmlns:a16="http://schemas.microsoft.com/office/drawing/2014/main" id="{F254E372-51C7-02D6-D80A-4C369988D07F}"/>
              </a:ext>
            </a:extLst>
          </p:cNvPr>
          <p:cNvSpPr>
            <a:spLocks noGrp="1"/>
          </p:cNvSpPr>
          <p:nvPr>
            <p:ph idx="1"/>
          </p:nvPr>
        </p:nvSpPr>
        <p:spPr>
          <a:xfrm>
            <a:off x="838200" y="1506447"/>
            <a:ext cx="10515600" cy="5317041"/>
          </a:xfrm>
        </p:spPr>
        <p:txBody>
          <a:bodyPr>
            <a:normAutofit/>
          </a:bodyPr>
          <a:lstStyle/>
          <a:p>
            <a:r>
              <a:rPr lang="de-DE" sz="1700"/>
              <a:t>Bei einer chemischen Reaktion muss die Summe der Atome auf der </a:t>
            </a:r>
            <a:r>
              <a:rPr lang="de-DE" sz="1700" err="1"/>
              <a:t>Eduktseite</a:t>
            </a:r>
            <a:r>
              <a:rPr lang="de-DE" sz="1700"/>
              <a:t> aus allen Molekülen mit der Summe der Atome aus allen Molekülen auf der Produktseite übereinstimmen. Beim Aufstellen von Reaktionsgleichungen muss also unter Umständen die Anzahl der Moleküle verändert und ausgeglichen werden.</a:t>
            </a:r>
          </a:p>
          <a:p>
            <a:r>
              <a:rPr lang="de-DE" sz="1700"/>
              <a:t>Beispiel: vollständige Verbrennung von Ethan</a:t>
            </a:r>
          </a:p>
          <a:p>
            <a:pPr marL="457200" lvl="1" indent="0">
              <a:buNone/>
            </a:pPr>
            <a:r>
              <a:rPr lang="de-DE" sz="1400" u="sng"/>
              <a:t>1. Stelle zunächst die Reaktionsgleichung auf.</a:t>
            </a:r>
          </a:p>
          <a:p>
            <a:pPr marL="457200" lvl="1" indent="0">
              <a:buNone/>
            </a:pPr>
            <a:endParaRPr lang="de-DE" sz="1700"/>
          </a:p>
          <a:p>
            <a:pPr marL="457200" lvl="1" indent="0">
              <a:buNone/>
            </a:pPr>
            <a:endParaRPr lang="de-DE" sz="1700"/>
          </a:p>
          <a:p>
            <a:pPr marL="457200" lvl="1" indent="0">
              <a:buNone/>
            </a:pPr>
            <a:r>
              <a:rPr lang="de-DE" sz="1400" u="sng"/>
              <a:t>2. Bestimme die Anzahl an Atomen, die in dieser Reaktion vorkommen.</a:t>
            </a:r>
          </a:p>
          <a:p>
            <a:pPr marL="457200" lvl="1" indent="0">
              <a:buNone/>
            </a:pPr>
            <a:r>
              <a:rPr lang="de-DE" sz="1400"/>
              <a:t>Ethan: C = 2; H = 6	Sauerstoff: O = 2		Kohlenstoffdioxid: C = 1; O = 2	Wasser: H = 2; O = 1</a:t>
            </a:r>
          </a:p>
          <a:p>
            <a:pPr marL="457200" lvl="1" indent="0">
              <a:buNone/>
            </a:pPr>
            <a:r>
              <a:rPr lang="de-DE" sz="1400"/>
              <a:t> 								</a:t>
            </a:r>
          </a:p>
          <a:p>
            <a:pPr marL="800100" lvl="1" indent="-342900">
              <a:buAutoNum type="arabicPeriod" startAt="3"/>
            </a:pPr>
            <a:r>
              <a:rPr lang="de-DE" sz="1400" u="sng"/>
              <a:t>Gleiche die Anzahl der Atome auf beiden Seiten der Reaktion aus, indem du die Molekülmengen anpasst.</a:t>
            </a:r>
          </a:p>
          <a:p>
            <a:pPr marL="457200" lvl="1" indent="0">
              <a:buNone/>
            </a:pPr>
            <a:r>
              <a:rPr lang="de-DE" sz="1400"/>
              <a:t>Ethan: C = 2; H = 6    </a:t>
            </a:r>
            <a:r>
              <a:rPr lang="de-DE" sz="1400">
                <a:highlight>
                  <a:srgbClr val="00FF00"/>
                </a:highlight>
              </a:rPr>
              <a:t>│</a:t>
            </a:r>
            <a:r>
              <a:rPr lang="de-DE" sz="1400" b="1">
                <a:highlight>
                  <a:srgbClr val="00FF00"/>
                </a:highlight>
              </a:rPr>
              <a:t>∙2 </a:t>
            </a:r>
            <a:r>
              <a:rPr lang="de-DE" sz="1400"/>
              <a:t>	Sauerstoff: O = 2   </a:t>
            </a:r>
            <a:r>
              <a:rPr lang="de-DE" sz="1400">
                <a:highlight>
                  <a:srgbClr val="00FF00"/>
                </a:highlight>
              </a:rPr>
              <a:t>│∙</a:t>
            </a:r>
            <a:r>
              <a:rPr lang="de-DE" sz="1400" b="1">
                <a:highlight>
                  <a:srgbClr val="00FF00"/>
                </a:highlight>
              </a:rPr>
              <a:t>7</a:t>
            </a:r>
            <a:r>
              <a:rPr lang="de-DE" sz="1400"/>
              <a:t>		Kohlenstoffdioxid: C = 1; O = 2 </a:t>
            </a:r>
            <a:r>
              <a:rPr lang="de-DE" sz="1400">
                <a:highlight>
                  <a:srgbClr val="00FF00"/>
                </a:highlight>
              </a:rPr>
              <a:t>│∙</a:t>
            </a:r>
            <a:r>
              <a:rPr lang="de-DE" sz="1400" b="1">
                <a:highlight>
                  <a:srgbClr val="00FF00"/>
                </a:highlight>
              </a:rPr>
              <a:t>4</a:t>
            </a:r>
            <a:r>
              <a:rPr lang="de-DE" sz="1400"/>
              <a:t>	Wasser: H = 2;   O = 1   </a:t>
            </a:r>
            <a:r>
              <a:rPr lang="de-DE" sz="1400">
                <a:highlight>
                  <a:srgbClr val="00FF00"/>
                </a:highlight>
              </a:rPr>
              <a:t>│∙</a:t>
            </a:r>
            <a:r>
              <a:rPr lang="de-DE" sz="1400" b="1">
                <a:highlight>
                  <a:srgbClr val="00FF00"/>
                </a:highlight>
              </a:rPr>
              <a:t>6</a:t>
            </a:r>
          </a:p>
          <a:p>
            <a:pPr marL="457200" lvl="1" indent="0">
              <a:buNone/>
            </a:pPr>
            <a:r>
              <a:rPr lang="de-DE" sz="1400"/>
              <a:t>	  C = 4; H = 12	                        O = 14			              C = 4; O = 8	                  H = 12; O = 6</a:t>
            </a:r>
          </a:p>
          <a:p>
            <a:pPr marL="457200" lvl="1" indent="0">
              <a:buNone/>
            </a:pPr>
            <a:r>
              <a:rPr lang="de-DE" sz="1400"/>
              <a:t>								              O = 8 + 6 = 14	</a:t>
            </a:r>
          </a:p>
        </p:txBody>
      </p:sp>
      <p:pic>
        <p:nvPicPr>
          <p:cNvPr id="5" name="Grafik 4">
            <a:extLst>
              <a:ext uri="{FF2B5EF4-FFF2-40B4-BE49-F238E27FC236}">
                <a16:creationId xmlns:a16="http://schemas.microsoft.com/office/drawing/2014/main" id="{BEB96875-9E55-560E-D0F5-617479EDBF94}"/>
              </a:ext>
            </a:extLst>
          </p:cNvPr>
          <p:cNvPicPr>
            <a:picLocks noChangeAspect="1"/>
          </p:cNvPicPr>
          <p:nvPr/>
        </p:nvPicPr>
        <p:blipFill>
          <a:blip r:embed="rId2"/>
          <a:stretch>
            <a:fillRect/>
          </a:stretch>
        </p:blipFill>
        <p:spPr>
          <a:xfrm>
            <a:off x="3906370" y="3111829"/>
            <a:ext cx="876752" cy="634247"/>
          </a:xfrm>
          <a:prstGeom prst="rect">
            <a:avLst/>
          </a:prstGeom>
        </p:spPr>
      </p:pic>
      <p:sp>
        <p:nvSpPr>
          <p:cNvPr id="6" name="Textfeld 5">
            <a:extLst>
              <a:ext uri="{FF2B5EF4-FFF2-40B4-BE49-F238E27FC236}">
                <a16:creationId xmlns:a16="http://schemas.microsoft.com/office/drawing/2014/main" id="{744519C2-7F05-10FB-E12A-BDD23677ED1C}"/>
              </a:ext>
            </a:extLst>
          </p:cNvPr>
          <p:cNvSpPr txBox="1"/>
          <p:nvPr/>
        </p:nvSpPr>
        <p:spPr>
          <a:xfrm>
            <a:off x="4783122" y="3287947"/>
            <a:ext cx="651140" cy="307777"/>
          </a:xfrm>
          <a:prstGeom prst="rect">
            <a:avLst/>
          </a:prstGeom>
          <a:noFill/>
        </p:spPr>
        <p:txBody>
          <a:bodyPr wrap="square" rtlCol="0">
            <a:spAutoFit/>
          </a:bodyPr>
          <a:lstStyle/>
          <a:p>
            <a:r>
              <a:rPr lang="de-DE" sz="1400"/>
              <a:t>+ O</a:t>
            </a:r>
            <a:r>
              <a:rPr lang="de-DE" sz="1400" baseline="-25000"/>
              <a:t>2</a:t>
            </a:r>
            <a:r>
              <a:rPr lang="de-DE" sz="1400"/>
              <a:t> </a:t>
            </a:r>
          </a:p>
        </p:txBody>
      </p:sp>
      <p:cxnSp>
        <p:nvCxnSpPr>
          <p:cNvPr id="8" name="Gerade Verbindung mit Pfeil 7">
            <a:extLst>
              <a:ext uri="{FF2B5EF4-FFF2-40B4-BE49-F238E27FC236}">
                <a16:creationId xmlns:a16="http://schemas.microsoft.com/office/drawing/2014/main" id="{47BB3F56-328A-1893-CFBE-3D9B0AAE8B6F}"/>
              </a:ext>
            </a:extLst>
          </p:cNvPr>
          <p:cNvCxnSpPr>
            <a:cxnSpLocks/>
          </p:cNvCxnSpPr>
          <p:nvPr/>
        </p:nvCxnSpPr>
        <p:spPr>
          <a:xfrm>
            <a:off x="5374192" y="3424583"/>
            <a:ext cx="1006586"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Textfeld 10">
            <a:extLst>
              <a:ext uri="{FF2B5EF4-FFF2-40B4-BE49-F238E27FC236}">
                <a16:creationId xmlns:a16="http://schemas.microsoft.com/office/drawing/2014/main" id="{2FC6D00D-53D8-8E6C-FF8F-E007E1124BEE}"/>
              </a:ext>
            </a:extLst>
          </p:cNvPr>
          <p:cNvSpPr txBox="1"/>
          <p:nvPr/>
        </p:nvSpPr>
        <p:spPr>
          <a:xfrm>
            <a:off x="6380778" y="3287946"/>
            <a:ext cx="1230001" cy="307777"/>
          </a:xfrm>
          <a:prstGeom prst="rect">
            <a:avLst/>
          </a:prstGeom>
          <a:noFill/>
        </p:spPr>
        <p:txBody>
          <a:bodyPr wrap="square" rtlCol="0">
            <a:spAutoFit/>
          </a:bodyPr>
          <a:lstStyle/>
          <a:p>
            <a:r>
              <a:rPr lang="de-DE" sz="1400"/>
              <a:t>CO</a:t>
            </a:r>
            <a:r>
              <a:rPr lang="de-DE" sz="1400" baseline="-25000"/>
              <a:t>2</a:t>
            </a:r>
            <a:r>
              <a:rPr lang="de-DE" sz="1400"/>
              <a:t> + H</a:t>
            </a:r>
            <a:r>
              <a:rPr lang="de-DE" sz="1400" baseline="-25000"/>
              <a:t>2</a:t>
            </a:r>
            <a:r>
              <a:rPr lang="de-DE" sz="1400"/>
              <a:t>O</a:t>
            </a:r>
          </a:p>
        </p:txBody>
      </p:sp>
      <p:pic>
        <p:nvPicPr>
          <p:cNvPr id="13" name="Grafik 12">
            <a:extLst>
              <a:ext uri="{FF2B5EF4-FFF2-40B4-BE49-F238E27FC236}">
                <a16:creationId xmlns:a16="http://schemas.microsoft.com/office/drawing/2014/main" id="{52110206-80AC-A908-6F40-2B5D02868195}"/>
              </a:ext>
            </a:extLst>
          </p:cNvPr>
          <p:cNvPicPr>
            <a:picLocks noChangeAspect="1"/>
          </p:cNvPicPr>
          <p:nvPr/>
        </p:nvPicPr>
        <p:blipFill>
          <a:blip r:embed="rId2"/>
          <a:stretch>
            <a:fillRect/>
          </a:stretch>
        </p:blipFill>
        <p:spPr>
          <a:xfrm>
            <a:off x="3945886" y="5337865"/>
            <a:ext cx="876752" cy="634247"/>
          </a:xfrm>
          <a:prstGeom prst="rect">
            <a:avLst/>
          </a:prstGeom>
        </p:spPr>
      </p:pic>
      <p:sp>
        <p:nvSpPr>
          <p:cNvPr id="14" name="Textfeld 13">
            <a:extLst>
              <a:ext uri="{FF2B5EF4-FFF2-40B4-BE49-F238E27FC236}">
                <a16:creationId xmlns:a16="http://schemas.microsoft.com/office/drawing/2014/main" id="{180596AC-4994-1F57-A4FE-C0E1EDFC5C90}"/>
              </a:ext>
            </a:extLst>
          </p:cNvPr>
          <p:cNvSpPr txBox="1"/>
          <p:nvPr/>
        </p:nvSpPr>
        <p:spPr>
          <a:xfrm>
            <a:off x="4779035" y="5518353"/>
            <a:ext cx="651140" cy="307777"/>
          </a:xfrm>
          <a:prstGeom prst="rect">
            <a:avLst/>
          </a:prstGeom>
          <a:noFill/>
        </p:spPr>
        <p:txBody>
          <a:bodyPr wrap="square" rtlCol="0">
            <a:spAutoFit/>
          </a:bodyPr>
          <a:lstStyle/>
          <a:p>
            <a:r>
              <a:rPr lang="de-DE" sz="1400"/>
              <a:t>+ </a:t>
            </a:r>
            <a:r>
              <a:rPr lang="de-DE" sz="1400">
                <a:highlight>
                  <a:srgbClr val="00FF00"/>
                </a:highlight>
              </a:rPr>
              <a:t>7</a:t>
            </a:r>
            <a:r>
              <a:rPr lang="de-DE" sz="1400"/>
              <a:t> O</a:t>
            </a:r>
            <a:r>
              <a:rPr lang="de-DE" sz="1400" baseline="-25000"/>
              <a:t>2</a:t>
            </a:r>
            <a:r>
              <a:rPr lang="de-DE" sz="1400"/>
              <a:t> </a:t>
            </a:r>
          </a:p>
        </p:txBody>
      </p:sp>
      <p:cxnSp>
        <p:nvCxnSpPr>
          <p:cNvPr id="15" name="Gerade Verbindung mit Pfeil 14">
            <a:extLst>
              <a:ext uri="{FF2B5EF4-FFF2-40B4-BE49-F238E27FC236}">
                <a16:creationId xmlns:a16="http://schemas.microsoft.com/office/drawing/2014/main" id="{C0657218-27DB-B21F-80AB-09846805BA15}"/>
              </a:ext>
            </a:extLst>
          </p:cNvPr>
          <p:cNvCxnSpPr>
            <a:cxnSpLocks/>
          </p:cNvCxnSpPr>
          <p:nvPr/>
        </p:nvCxnSpPr>
        <p:spPr>
          <a:xfrm>
            <a:off x="5370105" y="5654989"/>
            <a:ext cx="1006586"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B933508B-2F49-A27C-88CB-9A17331EFCC3}"/>
              </a:ext>
            </a:extLst>
          </p:cNvPr>
          <p:cNvSpPr txBox="1"/>
          <p:nvPr/>
        </p:nvSpPr>
        <p:spPr>
          <a:xfrm>
            <a:off x="6376691" y="5518352"/>
            <a:ext cx="1536606" cy="307777"/>
          </a:xfrm>
          <a:prstGeom prst="rect">
            <a:avLst/>
          </a:prstGeom>
          <a:noFill/>
        </p:spPr>
        <p:txBody>
          <a:bodyPr wrap="square" rtlCol="0">
            <a:spAutoFit/>
          </a:bodyPr>
          <a:lstStyle/>
          <a:p>
            <a:r>
              <a:rPr lang="de-DE" sz="1400">
                <a:highlight>
                  <a:srgbClr val="00FF00"/>
                </a:highlight>
              </a:rPr>
              <a:t>4</a:t>
            </a:r>
            <a:r>
              <a:rPr lang="de-DE" sz="1400"/>
              <a:t> CO</a:t>
            </a:r>
            <a:r>
              <a:rPr lang="de-DE" sz="1400" baseline="-25000"/>
              <a:t>2</a:t>
            </a:r>
            <a:r>
              <a:rPr lang="de-DE" sz="1400"/>
              <a:t> + </a:t>
            </a:r>
            <a:r>
              <a:rPr lang="de-DE" sz="1400">
                <a:highlight>
                  <a:srgbClr val="00FF00"/>
                </a:highlight>
              </a:rPr>
              <a:t>6</a:t>
            </a:r>
            <a:r>
              <a:rPr lang="de-DE" sz="1400"/>
              <a:t> H</a:t>
            </a:r>
            <a:r>
              <a:rPr lang="de-DE" sz="1400" baseline="-25000"/>
              <a:t>2</a:t>
            </a:r>
            <a:r>
              <a:rPr lang="de-DE" sz="1400"/>
              <a:t>O</a:t>
            </a:r>
          </a:p>
        </p:txBody>
      </p:sp>
      <p:sp>
        <p:nvSpPr>
          <p:cNvPr id="17" name="Textfeld 16">
            <a:extLst>
              <a:ext uri="{FF2B5EF4-FFF2-40B4-BE49-F238E27FC236}">
                <a16:creationId xmlns:a16="http://schemas.microsoft.com/office/drawing/2014/main" id="{EC4ABFA3-E922-4650-6E00-64F7BE51AE52}"/>
              </a:ext>
            </a:extLst>
          </p:cNvPr>
          <p:cNvSpPr txBox="1"/>
          <p:nvPr/>
        </p:nvSpPr>
        <p:spPr>
          <a:xfrm>
            <a:off x="3708643" y="5518351"/>
            <a:ext cx="280846" cy="307777"/>
          </a:xfrm>
          <a:prstGeom prst="rect">
            <a:avLst/>
          </a:prstGeom>
          <a:noFill/>
        </p:spPr>
        <p:txBody>
          <a:bodyPr wrap="none" rtlCol="0">
            <a:spAutoFit/>
          </a:bodyPr>
          <a:lstStyle/>
          <a:p>
            <a:r>
              <a:rPr lang="de-DE" sz="1400">
                <a:highlight>
                  <a:srgbClr val="00FF00"/>
                </a:highlight>
              </a:rPr>
              <a:t>2</a:t>
            </a:r>
          </a:p>
        </p:txBody>
      </p:sp>
      <p:cxnSp>
        <p:nvCxnSpPr>
          <p:cNvPr id="19" name="Gerader Verbinder 18">
            <a:extLst>
              <a:ext uri="{FF2B5EF4-FFF2-40B4-BE49-F238E27FC236}">
                <a16:creationId xmlns:a16="http://schemas.microsoft.com/office/drawing/2014/main" id="{8290103B-C09C-179B-764B-6D0FFF8458A8}"/>
              </a:ext>
            </a:extLst>
          </p:cNvPr>
          <p:cNvCxnSpPr>
            <a:cxnSpLocks/>
          </p:cNvCxnSpPr>
          <p:nvPr/>
        </p:nvCxnSpPr>
        <p:spPr>
          <a:xfrm>
            <a:off x="1380226" y="5003323"/>
            <a:ext cx="979098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hlinkClick r:id="" action="ppaction://hlinkshowjump?jump=lastslideviewed"/>
            <a:extLst>
              <a:ext uri="{FF2B5EF4-FFF2-40B4-BE49-F238E27FC236}">
                <a16:creationId xmlns:a16="http://schemas.microsoft.com/office/drawing/2014/main" id="{B1103863-B7C8-67FB-649E-033CDAB00135}"/>
              </a:ext>
            </a:extLst>
          </p:cNvPr>
          <p:cNvSpPr txBox="1"/>
          <p:nvPr/>
        </p:nvSpPr>
        <p:spPr>
          <a:xfrm>
            <a:off x="10472932" y="42260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544590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821C4-61ED-0EA1-1C7E-C4B110DD59D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39C249E-A97B-5C96-928F-B48B374D2A0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F8801F0E-388F-E7B2-85DE-76E30976EE86}"/>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6D1F0ED4-9EAC-8CD4-BF54-0FA4FFE3B143}"/>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A23CC4A-0776-C1FB-4989-788EDA0D20BE}"/>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2BB13EC6-5EBD-6EA3-6233-ABA915C6F69D}"/>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856893AD-B1B7-7013-A77C-C9B1CB9EECD0}"/>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D1883142-FA1F-DB69-799B-780BDC63D708}"/>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20BBF8B-D3A4-67AD-3F80-525BFE9A825A}"/>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8254DEFA-DE98-F9E7-F916-CCDCBA5C39B9}"/>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5" name="Grafik 14">
            <a:extLst>
              <a:ext uri="{FF2B5EF4-FFF2-40B4-BE49-F238E27FC236}">
                <a16:creationId xmlns:a16="http://schemas.microsoft.com/office/drawing/2014/main" id="{F7896295-1A9C-4BBE-AE72-DC0041CACB79}"/>
              </a:ext>
            </a:extLst>
          </p:cNvPr>
          <p:cNvPicPr>
            <a:picLocks noChangeAspect="1"/>
          </p:cNvPicPr>
          <p:nvPr/>
        </p:nvPicPr>
        <p:blipFill>
          <a:blip r:embed="rId3"/>
          <a:stretch>
            <a:fillRect/>
          </a:stretch>
        </p:blipFill>
        <p:spPr>
          <a:xfrm>
            <a:off x="2499474" y="2858552"/>
            <a:ext cx="903834" cy="1933685"/>
          </a:xfrm>
          <a:prstGeom prst="rect">
            <a:avLst/>
          </a:prstGeom>
          <a:solidFill>
            <a:srgbClr val="FF0000"/>
          </a:solidFill>
        </p:spPr>
      </p:pic>
      <p:sp>
        <p:nvSpPr>
          <p:cNvPr id="2" name="Rechteck 1">
            <a:extLst>
              <a:ext uri="{FF2B5EF4-FFF2-40B4-BE49-F238E27FC236}">
                <a16:creationId xmlns:a16="http://schemas.microsoft.com/office/drawing/2014/main" id="{938BE6EB-3C31-16DB-B7AA-869DBA92081A}"/>
              </a:ext>
            </a:extLst>
          </p:cNvPr>
          <p:cNvSpPr/>
          <p:nvPr/>
        </p:nvSpPr>
        <p:spPr>
          <a:xfrm>
            <a:off x="2521209" y="2858552"/>
            <a:ext cx="860363" cy="1953633"/>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cxnSp>
        <p:nvCxnSpPr>
          <p:cNvPr id="3" name="Gerader Verbinder 2">
            <a:extLst>
              <a:ext uri="{FF2B5EF4-FFF2-40B4-BE49-F238E27FC236}">
                <a16:creationId xmlns:a16="http://schemas.microsoft.com/office/drawing/2014/main" id="{B4C29E27-B827-F900-B7C2-90411400908F}"/>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431CF55E-AE48-2C70-B0C9-B5901F719C4E}"/>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AB1C82A9-F209-ED33-3BD1-9F0C04564FD6}"/>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04E9EC0C-7A3F-AB34-AF61-1A56A4233BEA}"/>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CC9A7C55-C656-A046-2673-BF35EC1580AA}"/>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20" name="Textfeld 19">
            <a:hlinkClick r:id="" action="ppaction://hlinkshowjump?jump=lastslideviewed"/>
            <a:extLst>
              <a:ext uri="{FF2B5EF4-FFF2-40B4-BE49-F238E27FC236}">
                <a16:creationId xmlns:a16="http://schemas.microsoft.com/office/drawing/2014/main" id="{F461811A-33B4-CA52-01B5-C0B4A435489E}"/>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18610035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BD13AEFB-484D-3BCE-101B-0240F722C972}"/>
              </a:ext>
            </a:extLst>
          </p:cNvPr>
          <p:cNvPicPr>
            <a:picLocks noChangeAspect="1"/>
          </p:cNvPicPr>
          <p:nvPr/>
        </p:nvPicPr>
        <p:blipFill>
          <a:blip r:embed="rId2"/>
          <a:stretch>
            <a:fillRect/>
          </a:stretch>
        </p:blipFill>
        <p:spPr>
          <a:xfrm>
            <a:off x="761827" y="5245379"/>
            <a:ext cx="5462111" cy="1080357"/>
          </a:xfrm>
          <a:prstGeom prst="rect">
            <a:avLst/>
          </a:prstGeom>
        </p:spPr>
      </p:pic>
      <p:sp>
        <p:nvSpPr>
          <p:cNvPr id="2" name="Titel 1">
            <a:extLst>
              <a:ext uri="{FF2B5EF4-FFF2-40B4-BE49-F238E27FC236}">
                <a16:creationId xmlns:a16="http://schemas.microsoft.com/office/drawing/2014/main" id="{4391BD25-D2D7-7B7D-6A32-F9157DFE5D26}"/>
              </a:ext>
            </a:extLst>
          </p:cNvPr>
          <p:cNvSpPr>
            <a:spLocks noGrp="1"/>
          </p:cNvSpPr>
          <p:nvPr>
            <p:ph type="title"/>
          </p:nvPr>
        </p:nvSpPr>
        <p:spPr>
          <a:xfrm>
            <a:off x="838200" y="266065"/>
            <a:ext cx="10515600" cy="1325563"/>
          </a:xfrm>
        </p:spPr>
        <p:txBody>
          <a:bodyPr/>
          <a:lstStyle/>
          <a:p>
            <a:r>
              <a:rPr lang="de-DE"/>
              <a:t>Hilfekarte 3 - Redoxreaktionen</a:t>
            </a:r>
          </a:p>
        </p:txBody>
      </p:sp>
      <p:sp>
        <p:nvSpPr>
          <p:cNvPr id="3" name="Inhaltsplatzhalter 2">
            <a:extLst>
              <a:ext uri="{FF2B5EF4-FFF2-40B4-BE49-F238E27FC236}">
                <a16:creationId xmlns:a16="http://schemas.microsoft.com/office/drawing/2014/main" id="{6EB77F1B-2237-ED01-1D41-AA7F5CFA0D44}"/>
              </a:ext>
            </a:extLst>
          </p:cNvPr>
          <p:cNvSpPr>
            <a:spLocks noGrp="1"/>
          </p:cNvSpPr>
          <p:nvPr>
            <p:ph idx="1"/>
          </p:nvPr>
        </p:nvSpPr>
        <p:spPr>
          <a:xfrm>
            <a:off x="838200" y="1284605"/>
            <a:ext cx="10515600" cy="4351338"/>
          </a:xfrm>
        </p:spPr>
        <p:txBody>
          <a:bodyPr>
            <a:normAutofit/>
          </a:bodyPr>
          <a:lstStyle/>
          <a:p>
            <a:r>
              <a:rPr lang="de-DE" sz="1400"/>
              <a:t>Redoxreaktionen sind Elektronenübertragungsreaktionen, die aus zwei Teilreaktionen (Reduktion und Oxidation) bestehen.</a:t>
            </a:r>
          </a:p>
          <a:p>
            <a:r>
              <a:rPr lang="de-DE" sz="1400"/>
              <a:t>Bei der Reduktion werden Elektronen aufgenommen. Die Oxidationszahl verringert sich.</a:t>
            </a:r>
          </a:p>
          <a:p>
            <a:r>
              <a:rPr lang="de-DE" sz="1400"/>
              <a:t>Bei der Oxidation werden Elektronen abgegeben. Die Oxidationszahl steigt.</a:t>
            </a:r>
          </a:p>
          <a:p>
            <a:r>
              <a:rPr lang="de-DE" sz="1400"/>
              <a:t>In der Reaktion werden so viele Elektronen abgegeben, wie Elektronen aufgenommen werden.</a:t>
            </a:r>
          </a:p>
          <a:p>
            <a:pPr marL="0" indent="0">
              <a:buNone/>
            </a:pPr>
            <a:r>
              <a:rPr lang="de-DE" sz="1400"/>
              <a:t>Beispiel Thermitreaktion:</a:t>
            </a:r>
          </a:p>
          <a:p>
            <a:pPr marL="0" indent="0">
              <a:buNone/>
            </a:pPr>
            <a:endParaRPr lang="de-DE" sz="1400"/>
          </a:p>
          <a:p>
            <a:pPr marL="0" indent="0">
              <a:buNone/>
            </a:pPr>
            <a:endParaRPr lang="de-DE" sz="1400"/>
          </a:p>
          <a:p>
            <a:pPr marL="0" indent="0">
              <a:buNone/>
            </a:pPr>
            <a:endParaRPr lang="de-DE" sz="1400"/>
          </a:p>
          <a:p>
            <a:pPr marL="0" indent="0">
              <a:buNone/>
            </a:pPr>
            <a:endParaRPr lang="de-DE" sz="1400"/>
          </a:p>
          <a:p>
            <a:pPr marL="0" indent="0">
              <a:buNone/>
            </a:pPr>
            <a:endParaRPr lang="de-DE" sz="1400"/>
          </a:p>
          <a:p>
            <a:pPr marL="0" indent="0">
              <a:buNone/>
            </a:pPr>
            <a:r>
              <a:rPr lang="de-DE" sz="1400"/>
              <a:t>Bei Redoxreaktionen von organischen Substanzen findet die Reaktion in der Regel am Kohlenstoff der funktionellen Gruppe statt.</a:t>
            </a:r>
          </a:p>
          <a:p>
            <a:pPr marL="0" indent="0">
              <a:buNone/>
            </a:pPr>
            <a:r>
              <a:rPr lang="de-DE" sz="1400"/>
              <a:t>Bsp. Oxidation Ethanol</a:t>
            </a:r>
          </a:p>
          <a:p>
            <a:pPr marL="0" indent="0">
              <a:buNone/>
            </a:pPr>
            <a:endParaRPr lang="de-DE" sz="1400"/>
          </a:p>
        </p:txBody>
      </p:sp>
      <p:sp>
        <p:nvSpPr>
          <p:cNvPr id="4" name="Textfeld 3">
            <a:extLst>
              <a:ext uri="{FF2B5EF4-FFF2-40B4-BE49-F238E27FC236}">
                <a16:creationId xmlns:a16="http://schemas.microsoft.com/office/drawing/2014/main" id="{0B5169E7-12C1-08E7-E200-95FB443CB3E5}"/>
              </a:ext>
            </a:extLst>
          </p:cNvPr>
          <p:cNvSpPr txBox="1"/>
          <p:nvPr/>
        </p:nvSpPr>
        <p:spPr>
          <a:xfrm>
            <a:off x="1061049" y="2887980"/>
            <a:ext cx="4301819" cy="307777"/>
          </a:xfrm>
          <a:prstGeom prst="rect">
            <a:avLst/>
          </a:prstGeom>
          <a:noFill/>
        </p:spPr>
        <p:txBody>
          <a:bodyPr wrap="none" rtlCol="0">
            <a:spAutoFit/>
          </a:bodyPr>
          <a:lstStyle/>
          <a:p>
            <a:r>
              <a:rPr lang="de-DE" sz="1400"/>
              <a:t>Aluminium + Eisen (III)-oxid </a:t>
            </a:r>
            <a:r>
              <a:rPr lang="de-DE" sz="1400">
                <a:sym typeface="Wingdings" panose="05000000000000000000" pitchFamily="2" charset="2"/>
              </a:rPr>
              <a:t> Aluminiumoxid + Eisen</a:t>
            </a:r>
            <a:endParaRPr lang="de-DE" sz="1400"/>
          </a:p>
        </p:txBody>
      </p:sp>
      <p:sp>
        <p:nvSpPr>
          <p:cNvPr id="6" name="Textfeld 5">
            <a:extLst>
              <a:ext uri="{FF2B5EF4-FFF2-40B4-BE49-F238E27FC236}">
                <a16:creationId xmlns:a16="http://schemas.microsoft.com/office/drawing/2014/main" id="{FC0036B8-AB7A-9EF6-5620-843587033ECF}"/>
              </a:ext>
            </a:extLst>
          </p:cNvPr>
          <p:cNvSpPr txBox="1"/>
          <p:nvPr/>
        </p:nvSpPr>
        <p:spPr>
          <a:xfrm>
            <a:off x="2246444" y="3302201"/>
            <a:ext cx="2270365" cy="307777"/>
          </a:xfrm>
          <a:prstGeom prst="rect">
            <a:avLst/>
          </a:prstGeom>
          <a:noFill/>
        </p:spPr>
        <p:txBody>
          <a:bodyPr wrap="none" rtlCol="0">
            <a:spAutoFit/>
          </a:bodyPr>
          <a:lstStyle/>
          <a:p>
            <a:r>
              <a:rPr lang="de-DE" sz="1400"/>
              <a:t>2 Al + Fe</a:t>
            </a:r>
            <a:r>
              <a:rPr lang="de-DE" sz="1400" baseline="-25000"/>
              <a:t>2</a:t>
            </a:r>
            <a:r>
              <a:rPr lang="de-DE" sz="1400"/>
              <a:t>O</a:t>
            </a:r>
            <a:r>
              <a:rPr lang="de-DE" sz="1400" baseline="-25000"/>
              <a:t>3</a:t>
            </a:r>
            <a:r>
              <a:rPr lang="de-DE" sz="1400"/>
              <a:t> </a:t>
            </a:r>
            <a:r>
              <a:rPr lang="de-DE" sz="1400">
                <a:sym typeface="Wingdings" panose="05000000000000000000" pitchFamily="2" charset="2"/>
              </a:rPr>
              <a:t> Al</a:t>
            </a:r>
            <a:r>
              <a:rPr lang="de-DE" sz="1400" baseline="-25000">
                <a:sym typeface="Wingdings" panose="05000000000000000000" pitchFamily="2" charset="2"/>
              </a:rPr>
              <a:t>2</a:t>
            </a:r>
            <a:r>
              <a:rPr lang="de-DE" sz="1400">
                <a:sym typeface="Wingdings" panose="05000000000000000000" pitchFamily="2" charset="2"/>
              </a:rPr>
              <a:t>O</a:t>
            </a:r>
            <a:r>
              <a:rPr lang="de-DE" sz="1400" baseline="-25000">
                <a:sym typeface="Wingdings" panose="05000000000000000000" pitchFamily="2" charset="2"/>
              </a:rPr>
              <a:t>3</a:t>
            </a:r>
            <a:r>
              <a:rPr lang="de-DE" sz="1400">
                <a:sym typeface="Wingdings" panose="05000000000000000000" pitchFamily="2" charset="2"/>
              </a:rPr>
              <a:t> + 2 </a:t>
            </a:r>
            <a:r>
              <a:rPr lang="de-DE" sz="1400" err="1">
                <a:sym typeface="Wingdings" panose="05000000000000000000" pitchFamily="2" charset="2"/>
              </a:rPr>
              <a:t>Fe</a:t>
            </a:r>
            <a:endParaRPr lang="de-DE" sz="1400"/>
          </a:p>
        </p:txBody>
      </p:sp>
      <p:sp>
        <p:nvSpPr>
          <p:cNvPr id="7" name="Textfeld 6">
            <a:extLst>
              <a:ext uri="{FF2B5EF4-FFF2-40B4-BE49-F238E27FC236}">
                <a16:creationId xmlns:a16="http://schemas.microsoft.com/office/drawing/2014/main" id="{A69B66EB-525C-A0D3-8F03-452E6E9B1E1B}"/>
              </a:ext>
            </a:extLst>
          </p:cNvPr>
          <p:cNvSpPr txBox="1"/>
          <p:nvPr/>
        </p:nvSpPr>
        <p:spPr>
          <a:xfrm>
            <a:off x="2415396" y="3138575"/>
            <a:ext cx="2028119" cy="246221"/>
          </a:xfrm>
          <a:prstGeom prst="rect">
            <a:avLst/>
          </a:prstGeom>
          <a:noFill/>
        </p:spPr>
        <p:txBody>
          <a:bodyPr wrap="none" rtlCol="0">
            <a:spAutoFit/>
          </a:bodyPr>
          <a:lstStyle/>
          <a:p>
            <a:r>
              <a:rPr lang="de-DE" sz="1000"/>
              <a:t>±0      +III  –II             +III   –II              ±0</a:t>
            </a:r>
          </a:p>
        </p:txBody>
      </p:sp>
      <p:sp>
        <p:nvSpPr>
          <p:cNvPr id="8" name="Textfeld 7">
            <a:extLst>
              <a:ext uri="{FF2B5EF4-FFF2-40B4-BE49-F238E27FC236}">
                <a16:creationId xmlns:a16="http://schemas.microsoft.com/office/drawing/2014/main" id="{D803EEE9-BE2C-A574-1936-59B87FD9517F}"/>
              </a:ext>
            </a:extLst>
          </p:cNvPr>
          <p:cNvSpPr txBox="1"/>
          <p:nvPr/>
        </p:nvSpPr>
        <p:spPr>
          <a:xfrm>
            <a:off x="1574575" y="3675907"/>
            <a:ext cx="2757037" cy="523220"/>
          </a:xfrm>
          <a:prstGeom prst="rect">
            <a:avLst/>
          </a:prstGeom>
          <a:noFill/>
        </p:spPr>
        <p:txBody>
          <a:bodyPr wrap="none" rtlCol="0">
            <a:spAutoFit/>
          </a:bodyPr>
          <a:lstStyle/>
          <a:p>
            <a:r>
              <a:rPr lang="de-DE" sz="1400"/>
              <a:t>Oxidation:                 Al </a:t>
            </a:r>
            <a:r>
              <a:rPr lang="de-DE" sz="1400">
                <a:sym typeface="Wingdings" panose="05000000000000000000" pitchFamily="2" charset="2"/>
              </a:rPr>
              <a:t> Al</a:t>
            </a:r>
            <a:r>
              <a:rPr lang="de-DE" sz="1400" baseline="30000">
                <a:sym typeface="Wingdings" panose="05000000000000000000" pitchFamily="2" charset="2"/>
              </a:rPr>
              <a:t>3+ </a:t>
            </a:r>
            <a:r>
              <a:rPr lang="de-DE" sz="1400">
                <a:sym typeface="Wingdings" panose="05000000000000000000" pitchFamily="2" charset="2"/>
              </a:rPr>
              <a:t>+ 3 e</a:t>
            </a:r>
            <a:r>
              <a:rPr lang="de-DE" sz="1400" baseline="30000">
                <a:sym typeface="Wingdings" panose="05000000000000000000" pitchFamily="2" charset="2"/>
              </a:rPr>
              <a:t>-</a:t>
            </a:r>
          </a:p>
          <a:p>
            <a:r>
              <a:rPr lang="de-DE" sz="1400">
                <a:sym typeface="Wingdings" panose="05000000000000000000" pitchFamily="2" charset="2"/>
              </a:rPr>
              <a:t>Reduktion: Fe</a:t>
            </a:r>
            <a:r>
              <a:rPr lang="de-DE" sz="1400" baseline="30000">
                <a:sym typeface="Wingdings" panose="05000000000000000000" pitchFamily="2" charset="2"/>
              </a:rPr>
              <a:t>3+ </a:t>
            </a:r>
            <a:r>
              <a:rPr lang="de-DE" sz="1400">
                <a:sym typeface="Wingdings" panose="05000000000000000000" pitchFamily="2" charset="2"/>
              </a:rPr>
              <a:t>+ 3 e</a:t>
            </a:r>
            <a:r>
              <a:rPr lang="de-DE" sz="1400" baseline="30000">
                <a:sym typeface="Wingdings" panose="05000000000000000000" pitchFamily="2" charset="2"/>
              </a:rPr>
              <a:t>-</a:t>
            </a:r>
            <a:r>
              <a:rPr lang="de-DE" sz="1400">
                <a:sym typeface="Wingdings" panose="05000000000000000000" pitchFamily="2" charset="2"/>
              </a:rPr>
              <a:t> </a:t>
            </a:r>
            <a:r>
              <a:rPr lang="de-DE" sz="1400" err="1">
                <a:sym typeface="Wingdings" panose="05000000000000000000" pitchFamily="2" charset="2"/>
              </a:rPr>
              <a:t>Fe</a:t>
            </a:r>
            <a:endParaRPr lang="de-DE" sz="1400"/>
          </a:p>
        </p:txBody>
      </p:sp>
      <p:sp>
        <p:nvSpPr>
          <p:cNvPr id="14" name="Bogen 13">
            <a:extLst>
              <a:ext uri="{FF2B5EF4-FFF2-40B4-BE49-F238E27FC236}">
                <a16:creationId xmlns:a16="http://schemas.microsoft.com/office/drawing/2014/main" id="{26DB47EE-540E-599F-7316-0F2A512E149B}"/>
              </a:ext>
            </a:extLst>
          </p:cNvPr>
          <p:cNvSpPr/>
          <p:nvPr/>
        </p:nvSpPr>
        <p:spPr>
          <a:xfrm rot="7977123">
            <a:off x="1523040" y="5389117"/>
            <a:ext cx="204788" cy="225182"/>
          </a:xfrm>
          <a:prstGeom prst="arc">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de-DE"/>
          </a:p>
        </p:txBody>
      </p:sp>
      <p:sp>
        <p:nvSpPr>
          <p:cNvPr id="15" name="Bogen 14">
            <a:extLst>
              <a:ext uri="{FF2B5EF4-FFF2-40B4-BE49-F238E27FC236}">
                <a16:creationId xmlns:a16="http://schemas.microsoft.com/office/drawing/2014/main" id="{6EF0B155-91C4-3E97-829E-8AD70ECB36C0}"/>
              </a:ext>
            </a:extLst>
          </p:cNvPr>
          <p:cNvSpPr/>
          <p:nvPr/>
        </p:nvSpPr>
        <p:spPr>
          <a:xfrm rot="13672081">
            <a:off x="1699255" y="5717738"/>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6" name="Bogen 15">
            <a:extLst>
              <a:ext uri="{FF2B5EF4-FFF2-40B4-BE49-F238E27FC236}">
                <a16:creationId xmlns:a16="http://schemas.microsoft.com/office/drawing/2014/main" id="{55953208-3DFE-E332-C40C-0BBF106A1986}"/>
              </a:ext>
            </a:extLst>
          </p:cNvPr>
          <p:cNvSpPr/>
          <p:nvPr/>
        </p:nvSpPr>
        <p:spPr>
          <a:xfrm rot="18687475">
            <a:off x="1537320" y="6046343"/>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7" name="Bogen 16">
            <a:extLst>
              <a:ext uri="{FF2B5EF4-FFF2-40B4-BE49-F238E27FC236}">
                <a16:creationId xmlns:a16="http://schemas.microsoft.com/office/drawing/2014/main" id="{55164873-4D56-AC9D-C1B1-B4068B27F237}"/>
              </a:ext>
            </a:extLst>
          </p:cNvPr>
          <p:cNvSpPr/>
          <p:nvPr/>
        </p:nvSpPr>
        <p:spPr>
          <a:xfrm rot="13553820">
            <a:off x="1470654" y="5712975"/>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8" name="Bogen 17">
            <a:extLst>
              <a:ext uri="{FF2B5EF4-FFF2-40B4-BE49-F238E27FC236}">
                <a16:creationId xmlns:a16="http://schemas.microsoft.com/office/drawing/2014/main" id="{D3FD886C-F671-4158-4FE1-B6A9792C9FED}"/>
              </a:ext>
            </a:extLst>
          </p:cNvPr>
          <p:cNvSpPr/>
          <p:nvPr/>
        </p:nvSpPr>
        <p:spPr>
          <a:xfrm rot="2864352">
            <a:off x="1242049" y="5717732"/>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9" name="Bogen 18">
            <a:extLst>
              <a:ext uri="{FF2B5EF4-FFF2-40B4-BE49-F238E27FC236}">
                <a16:creationId xmlns:a16="http://schemas.microsoft.com/office/drawing/2014/main" id="{C373D833-7D7E-3B7A-602B-52D17E78DC7B}"/>
              </a:ext>
            </a:extLst>
          </p:cNvPr>
          <p:cNvSpPr/>
          <p:nvPr/>
        </p:nvSpPr>
        <p:spPr>
          <a:xfrm rot="2679698">
            <a:off x="4251959" y="5730409"/>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Bogen 19">
            <a:extLst>
              <a:ext uri="{FF2B5EF4-FFF2-40B4-BE49-F238E27FC236}">
                <a16:creationId xmlns:a16="http://schemas.microsoft.com/office/drawing/2014/main" id="{BB37138B-2143-14B4-E0E9-F4C67B9F4319}"/>
              </a:ext>
            </a:extLst>
          </p:cNvPr>
          <p:cNvSpPr/>
          <p:nvPr/>
        </p:nvSpPr>
        <p:spPr>
          <a:xfrm rot="13334939">
            <a:off x="4480564" y="5716120"/>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1" name="Bogen 20">
            <a:extLst>
              <a:ext uri="{FF2B5EF4-FFF2-40B4-BE49-F238E27FC236}">
                <a16:creationId xmlns:a16="http://schemas.microsoft.com/office/drawing/2014/main" id="{68DABE3C-9E6C-BEA6-ADB8-AB913A0221A2}"/>
              </a:ext>
            </a:extLst>
          </p:cNvPr>
          <p:cNvSpPr/>
          <p:nvPr/>
        </p:nvSpPr>
        <p:spPr>
          <a:xfrm rot="11357367">
            <a:off x="4661543" y="5601820"/>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2" name="Bogen 21">
            <a:extLst>
              <a:ext uri="{FF2B5EF4-FFF2-40B4-BE49-F238E27FC236}">
                <a16:creationId xmlns:a16="http://schemas.microsoft.com/office/drawing/2014/main" id="{1BCE5963-AADB-D8B2-E4A2-B2F4FD6F7F02}"/>
              </a:ext>
            </a:extLst>
          </p:cNvPr>
          <p:cNvSpPr/>
          <p:nvPr/>
        </p:nvSpPr>
        <p:spPr>
          <a:xfrm rot="15860648">
            <a:off x="4661544" y="5854239"/>
            <a:ext cx="204788" cy="225182"/>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3" name="Textfeld 22">
            <a:extLst>
              <a:ext uri="{FF2B5EF4-FFF2-40B4-BE49-F238E27FC236}">
                <a16:creationId xmlns:a16="http://schemas.microsoft.com/office/drawing/2014/main" id="{F5661EB4-25B6-18F5-2C20-3B2516A3DF41}"/>
              </a:ext>
            </a:extLst>
          </p:cNvPr>
          <p:cNvSpPr txBox="1"/>
          <p:nvPr/>
        </p:nvSpPr>
        <p:spPr>
          <a:xfrm>
            <a:off x="1639038" y="5529895"/>
            <a:ext cx="261610" cy="246221"/>
          </a:xfrm>
          <a:prstGeom prst="rect">
            <a:avLst/>
          </a:prstGeom>
          <a:noFill/>
        </p:spPr>
        <p:txBody>
          <a:bodyPr wrap="none" rtlCol="0">
            <a:spAutoFit/>
          </a:bodyPr>
          <a:lstStyle/>
          <a:p>
            <a:r>
              <a:rPr lang="de-DE" sz="1000"/>
              <a:t>-I</a:t>
            </a:r>
          </a:p>
        </p:txBody>
      </p:sp>
      <p:sp>
        <p:nvSpPr>
          <p:cNvPr id="24" name="Textfeld 23">
            <a:extLst>
              <a:ext uri="{FF2B5EF4-FFF2-40B4-BE49-F238E27FC236}">
                <a16:creationId xmlns:a16="http://schemas.microsoft.com/office/drawing/2014/main" id="{62496FD9-164C-A734-F91B-3B663763FCAD}"/>
              </a:ext>
            </a:extLst>
          </p:cNvPr>
          <p:cNvSpPr txBox="1"/>
          <p:nvPr/>
        </p:nvSpPr>
        <p:spPr>
          <a:xfrm>
            <a:off x="4360794" y="5554443"/>
            <a:ext cx="354584" cy="246221"/>
          </a:xfrm>
          <a:prstGeom prst="rect">
            <a:avLst/>
          </a:prstGeom>
          <a:noFill/>
        </p:spPr>
        <p:txBody>
          <a:bodyPr wrap="none" rtlCol="0">
            <a:spAutoFit/>
          </a:bodyPr>
          <a:lstStyle/>
          <a:p>
            <a:r>
              <a:rPr lang="de-DE" sz="1000"/>
              <a:t>+III</a:t>
            </a:r>
          </a:p>
        </p:txBody>
      </p:sp>
      <p:sp>
        <p:nvSpPr>
          <p:cNvPr id="25" name="Textfeld 24">
            <a:extLst>
              <a:ext uri="{FF2B5EF4-FFF2-40B4-BE49-F238E27FC236}">
                <a16:creationId xmlns:a16="http://schemas.microsoft.com/office/drawing/2014/main" id="{E724C520-4FF6-0ECE-3B4B-689B70032146}"/>
              </a:ext>
            </a:extLst>
          </p:cNvPr>
          <p:cNvSpPr txBox="1"/>
          <p:nvPr/>
        </p:nvSpPr>
        <p:spPr>
          <a:xfrm>
            <a:off x="6739734" y="4791602"/>
            <a:ext cx="4366260" cy="19543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de-DE" sz="1100"/>
              <a:t>Zur</a:t>
            </a:r>
            <a:r>
              <a:rPr lang="de-DE" sz="1100" b="1"/>
              <a:t> Bestimmung der Oxidationszahl </a:t>
            </a:r>
            <a:r>
              <a:rPr lang="de-DE" sz="1100"/>
              <a:t>von C muss betrachtet werden, welche Bindungspartner vorliegen. </a:t>
            </a:r>
          </a:p>
          <a:p>
            <a:r>
              <a:rPr lang="de-DE" sz="1100"/>
              <a:t>Beim Ethanol zieht der Kohlenstoff die Bindungselektronen vom beiden Wasserstoffatomen, verliert jedoch ein Bindungselektron an das Sauerstoffatom </a:t>
            </a:r>
            <a:r>
              <a:rPr lang="de-DE" sz="1100">
                <a:sym typeface="Wingdings" panose="05000000000000000000" pitchFamily="2" charset="2"/>
              </a:rPr>
              <a:t> Folge: Oxidationszahl -I</a:t>
            </a:r>
            <a:r>
              <a:rPr lang="de-DE" sz="1100"/>
              <a:t> </a:t>
            </a:r>
          </a:p>
          <a:p>
            <a:r>
              <a:rPr lang="de-DE" sz="1100"/>
              <a:t>Bei der Essigsäure verliert der Kohlenstoff die Bindungselektronen an die beiden Sauerstoffatome, im Falle der Doppelbindung sind es sogar zwei Bindungselektronen </a:t>
            </a:r>
            <a:r>
              <a:rPr lang="de-DE" sz="1100">
                <a:sym typeface="Wingdings" panose="05000000000000000000" pitchFamily="2" charset="2"/>
              </a:rPr>
              <a:t> Folge: Oxidationszahl + III</a:t>
            </a:r>
          </a:p>
          <a:p>
            <a:r>
              <a:rPr lang="de-DE" sz="1100">
                <a:sym typeface="Wingdings" panose="05000000000000000000" pitchFamily="2" charset="2"/>
              </a:rPr>
              <a:t>Mit dem anderen Kohlenstoffatom werden sich die Bindungselektronen geteilt, entsprechend beeinflussen diese nicht die Änderung der Oxidationszahl</a:t>
            </a:r>
            <a:endParaRPr lang="de-DE" sz="1100"/>
          </a:p>
        </p:txBody>
      </p:sp>
      <p:sp>
        <p:nvSpPr>
          <p:cNvPr id="26" name="Textfeld 25">
            <a:extLst>
              <a:ext uri="{FF2B5EF4-FFF2-40B4-BE49-F238E27FC236}">
                <a16:creationId xmlns:a16="http://schemas.microsoft.com/office/drawing/2014/main" id="{F5132EF7-9E2E-D9B6-812F-99C502F18610}"/>
              </a:ext>
            </a:extLst>
          </p:cNvPr>
          <p:cNvSpPr txBox="1"/>
          <p:nvPr/>
        </p:nvSpPr>
        <p:spPr>
          <a:xfrm>
            <a:off x="1345630" y="5065639"/>
            <a:ext cx="1565429" cy="307777"/>
          </a:xfrm>
          <a:prstGeom prst="rect">
            <a:avLst/>
          </a:prstGeom>
          <a:noFill/>
        </p:spPr>
        <p:txBody>
          <a:bodyPr wrap="none" rtlCol="0">
            <a:spAutoFit/>
          </a:bodyPr>
          <a:lstStyle/>
          <a:p>
            <a:r>
              <a:rPr lang="de-DE" sz="1400"/>
              <a:t>Ethanol + Wasser </a:t>
            </a:r>
          </a:p>
        </p:txBody>
      </p:sp>
      <p:pic>
        <p:nvPicPr>
          <p:cNvPr id="31" name="Grafik 30">
            <a:extLst>
              <a:ext uri="{FF2B5EF4-FFF2-40B4-BE49-F238E27FC236}">
                <a16:creationId xmlns:a16="http://schemas.microsoft.com/office/drawing/2014/main" id="{0EEAD7DD-16E1-4C93-4186-62DA41ECC3F5}"/>
              </a:ext>
            </a:extLst>
          </p:cNvPr>
          <p:cNvPicPr>
            <a:picLocks noChangeAspect="1"/>
          </p:cNvPicPr>
          <p:nvPr/>
        </p:nvPicPr>
        <p:blipFill>
          <a:blip r:embed="rId3"/>
          <a:stretch>
            <a:fillRect/>
          </a:stretch>
        </p:blipFill>
        <p:spPr>
          <a:xfrm>
            <a:off x="2883266" y="5110847"/>
            <a:ext cx="896254" cy="235032"/>
          </a:xfrm>
          <a:prstGeom prst="rect">
            <a:avLst/>
          </a:prstGeom>
        </p:spPr>
      </p:pic>
      <p:sp>
        <p:nvSpPr>
          <p:cNvPr id="32" name="Textfeld 31">
            <a:extLst>
              <a:ext uri="{FF2B5EF4-FFF2-40B4-BE49-F238E27FC236}">
                <a16:creationId xmlns:a16="http://schemas.microsoft.com/office/drawing/2014/main" id="{7AB8E955-E871-5532-F3B7-187AEED3C810}"/>
              </a:ext>
            </a:extLst>
          </p:cNvPr>
          <p:cNvSpPr txBox="1"/>
          <p:nvPr/>
        </p:nvSpPr>
        <p:spPr>
          <a:xfrm>
            <a:off x="3718560" y="5065127"/>
            <a:ext cx="2553712" cy="307777"/>
          </a:xfrm>
          <a:prstGeom prst="rect">
            <a:avLst/>
          </a:prstGeom>
          <a:noFill/>
        </p:spPr>
        <p:txBody>
          <a:bodyPr wrap="none" rtlCol="0">
            <a:spAutoFit/>
          </a:bodyPr>
          <a:lstStyle/>
          <a:p>
            <a:r>
              <a:rPr lang="de-DE" sz="1400"/>
              <a:t>Essigsäure + Hydronium-Ionen</a:t>
            </a:r>
          </a:p>
        </p:txBody>
      </p:sp>
      <p:sp>
        <p:nvSpPr>
          <p:cNvPr id="33" name="Textfeld 32">
            <a:hlinkClick r:id="" action="ppaction://hlinkshowjump?jump=lastslideviewed"/>
            <a:extLst>
              <a:ext uri="{FF2B5EF4-FFF2-40B4-BE49-F238E27FC236}">
                <a16:creationId xmlns:a16="http://schemas.microsoft.com/office/drawing/2014/main" id="{E3287DB7-43BF-102F-9D69-96A454F5009F}"/>
              </a:ext>
            </a:extLst>
          </p:cNvPr>
          <p:cNvSpPr txBox="1"/>
          <p:nvPr/>
        </p:nvSpPr>
        <p:spPr>
          <a:xfrm>
            <a:off x="10407718" y="451245"/>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9350898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DDCC2-F5D6-F6DF-F294-BFD070CC967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58DA774-F845-C16E-ED4C-F2C0E12447A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766FE84-9D7B-2D09-1109-F5E18D007743}"/>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212F6B04-CA2F-FA49-23C3-2BE9F5881E22}"/>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179C9670-1A78-849A-4AB2-45124776D56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9B46C59D-CB6F-03DF-AE77-A8AE4658D6A2}"/>
              </a:ext>
            </a:extLst>
          </p:cNvPr>
          <p:cNvSpPr txBox="1"/>
          <p:nvPr/>
        </p:nvSpPr>
        <p:spPr>
          <a:xfrm>
            <a:off x="5487733" y="2261725"/>
            <a:ext cx="553357" cy="369332"/>
          </a:xfrm>
          <a:prstGeom prst="rect">
            <a:avLst/>
          </a:prstGeom>
          <a:solidFill>
            <a:srgbClr val="FF0000"/>
          </a:solid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383CA30F-16AD-878E-F9A5-3F3B0CB943B4}"/>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501D51CA-56DE-3674-261E-E96CC798E0A3}"/>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758BAFAC-66E6-16D4-3D6D-92E14707DE26}"/>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393ADB50-2620-71B4-E757-A900AEE2A89D}"/>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5" name="Grafik 14">
            <a:extLst>
              <a:ext uri="{FF2B5EF4-FFF2-40B4-BE49-F238E27FC236}">
                <a16:creationId xmlns:a16="http://schemas.microsoft.com/office/drawing/2014/main" id="{0677C4BA-FB57-D2D6-381C-9485A7AECA25}"/>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2" name="Gerader Verbinder 1">
            <a:extLst>
              <a:ext uri="{FF2B5EF4-FFF2-40B4-BE49-F238E27FC236}">
                <a16:creationId xmlns:a16="http://schemas.microsoft.com/office/drawing/2014/main" id="{40FC019D-580E-D78D-BDA8-4DEF216F5EAE}"/>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3" name="Gerader Verbinder 2">
            <a:extLst>
              <a:ext uri="{FF2B5EF4-FFF2-40B4-BE49-F238E27FC236}">
                <a16:creationId xmlns:a16="http://schemas.microsoft.com/office/drawing/2014/main" id="{6C95CF23-56EB-EFD3-F896-90CB6B26D291}"/>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4CDDEE78-BFE8-BCC4-613B-CC084585801C}"/>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4" name="Textfeld 13">
            <a:extLst>
              <a:ext uri="{FF2B5EF4-FFF2-40B4-BE49-F238E27FC236}">
                <a16:creationId xmlns:a16="http://schemas.microsoft.com/office/drawing/2014/main" id="{2883C89A-192C-1D23-986F-A6C055306CB4}"/>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BFE3AE47-8589-EBAD-31C4-A45FA2FB3A53}"/>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 action="ppaction://hlinkshowjump?jump=lastslideviewed"/>
            <a:extLst>
              <a:ext uri="{FF2B5EF4-FFF2-40B4-BE49-F238E27FC236}">
                <a16:creationId xmlns:a16="http://schemas.microsoft.com/office/drawing/2014/main" id="{F54CA70F-B4BC-BE2D-F3C8-9CD73F4558A1}"/>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15278343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8C261-9D06-088A-6664-7A1312C0A19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BDD3987-D396-9FEE-DDAA-D8B05C24C77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8B680E50-C8E0-09CB-17E3-C3C7462E1908}"/>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C2EF8C40-8FAC-840E-6F83-AE90F72CDB51}"/>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41247D2-4DCE-06C1-F689-AC8CA1199AAF}"/>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2FFB36CB-5284-7855-CEE9-33500CE0F998}"/>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8569ED82-4374-F14F-F950-AF0C867519B4}"/>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EF41E9FC-5077-F7DD-23F6-000726F41C63}"/>
              </a:ext>
            </a:extLst>
          </p:cNvPr>
          <p:cNvSpPr txBox="1"/>
          <p:nvPr/>
        </p:nvSpPr>
        <p:spPr>
          <a:xfrm>
            <a:off x="5310600" y="2858552"/>
            <a:ext cx="907621" cy="369332"/>
          </a:xfrm>
          <a:prstGeom prst="rect">
            <a:avLst/>
          </a:prstGeom>
          <a:solidFill>
            <a:srgbClr val="FF0000"/>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FDF2B592-5192-2BAB-91A4-EB7B547D60D1}"/>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1EA5CDBA-069B-04F1-5898-6103575DC102}"/>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5" name="Grafik 14">
            <a:extLst>
              <a:ext uri="{FF2B5EF4-FFF2-40B4-BE49-F238E27FC236}">
                <a16:creationId xmlns:a16="http://schemas.microsoft.com/office/drawing/2014/main" id="{45A5051B-AF60-0225-4E3D-2ADDB9DCC211}"/>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2" name="Gerader Verbinder 1">
            <a:extLst>
              <a:ext uri="{FF2B5EF4-FFF2-40B4-BE49-F238E27FC236}">
                <a16:creationId xmlns:a16="http://schemas.microsoft.com/office/drawing/2014/main" id="{18FE976A-904B-65BF-DC3E-89D7F99EA4FD}"/>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3" name="Gerader Verbinder 2">
            <a:extLst>
              <a:ext uri="{FF2B5EF4-FFF2-40B4-BE49-F238E27FC236}">
                <a16:creationId xmlns:a16="http://schemas.microsoft.com/office/drawing/2014/main" id="{4EB9A5A2-096B-215A-0C96-5943E77CAFE6}"/>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1758986B-6BB5-ED97-1CAD-A426BD9B90F3}"/>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4" name="Textfeld 13">
            <a:extLst>
              <a:ext uri="{FF2B5EF4-FFF2-40B4-BE49-F238E27FC236}">
                <a16:creationId xmlns:a16="http://schemas.microsoft.com/office/drawing/2014/main" id="{458B3CFA-D70D-CE82-0B7E-DEB18E017B55}"/>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6" name="Textfeld 15">
            <a:extLst>
              <a:ext uri="{FF2B5EF4-FFF2-40B4-BE49-F238E27FC236}">
                <a16:creationId xmlns:a16="http://schemas.microsoft.com/office/drawing/2014/main" id="{E0660B1D-75CC-9E90-7752-A405C9A28AD7}"/>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 action="ppaction://hlinkshowjump?jump=lastslideviewed"/>
            <a:extLst>
              <a:ext uri="{FF2B5EF4-FFF2-40B4-BE49-F238E27FC236}">
                <a16:creationId xmlns:a16="http://schemas.microsoft.com/office/drawing/2014/main" id="{4B976516-8AB5-6E18-E9C1-A4BADDB1A9C9}"/>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3449420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B66DF-9C2C-B81B-689C-9E4FB35F642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FEE973B-48E4-976E-E215-47FF27925DD3}"/>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F120BFE-8ACB-71C7-1B84-CA52AD71C121}"/>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99580C6A-5AAC-1A3C-001F-3079F460C157}"/>
              </a:ext>
            </a:extLst>
          </p:cNvPr>
          <p:cNvSpPr txBox="1"/>
          <p:nvPr/>
        </p:nvSpPr>
        <p:spPr>
          <a:xfrm>
            <a:off x="1057007" y="2261725"/>
            <a:ext cx="825867"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399371BB-D4D9-B653-633C-46D42EF0D7F1}"/>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64FD0B68-8927-15D5-0DB1-9C179B21E934}"/>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BDD8BF1D-84D1-28B2-F460-AA4F9125FCDF}"/>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50CA7B00-7EBD-9131-6217-55B8F3896565}"/>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6" action="ppaction://hlinksldjump"/>
            <a:extLst>
              <a:ext uri="{FF2B5EF4-FFF2-40B4-BE49-F238E27FC236}">
                <a16:creationId xmlns:a16="http://schemas.microsoft.com/office/drawing/2014/main" id="{66B3A061-316D-DA1A-3A20-5495E0661A64}"/>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7" action="ppaction://hlinksldjump"/>
            <a:extLst>
              <a:ext uri="{FF2B5EF4-FFF2-40B4-BE49-F238E27FC236}">
                <a16:creationId xmlns:a16="http://schemas.microsoft.com/office/drawing/2014/main" id="{EACDCA24-D9BF-60C4-8B77-BD6FBEA31EE6}"/>
              </a:ext>
            </a:extLst>
          </p:cNvPr>
          <p:cNvPicPr>
            <a:picLocks noChangeAspect="1"/>
          </p:cNvPicPr>
          <p:nvPr/>
        </p:nvPicPr>
        <p:blipFill>
          <a:blip r:embed="rId8"/>
          <a:stretch>
            <a:fillRect/>
          </a:stretch>
        </p:blipFill>
        <p:spPr>
          <a:xfrm>
            <a:off x="906132" y="2858552"/>
            <a:ext cx="981101" cy="1953633"/>
          </a:xfrm>
          <a:prstGeom prst="rect">
            <a:avLst/>
          </a:prstGeom>
        </p:spPr>
      </p:pic>
      <p:pic>
        <p:nvPicPr>
          <p:cNvPr id="15" name="Grafik 14">
            <a:hlinkClick r:id="rId9" action="ppaction://hlinksldjump"/>
            <a:extLst>
              <a:ext uri="{FF2B5EF4-FFF2-40B4-BE49-F238E27FC236}">
                <a16:creationId xmlns:a16="http://schemas.microsoft.com/office/drawing/2014/main" id="{1458A2E3-69CE-15E9-BAB8-C9DFAD11AD8C}"/>
              </a:ext>
            </a:extLst>
          </p:cNvPr>
          <p:cNvPicPr>
            <a:picLocks noChangeAspect="1"/>
          </p:cNvPicPr>
          <p:nvPr/>
        </p:nvPicPr>
        <p:blipFill>
          <a:blip r:embed="rId10"/>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36B71C45-96C0-E191-1749-48CC557A868D}"/>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70CD1351-69E2-5776-9BA2-C28F30F00724}"/>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C8750155-7D5B-7C03-542A-C756ACCA4AC5}"/>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A3B4A542-1AA1-BA90-C060-9601227419D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1908B2AE-2891-80C1-94F4-6848FF93E37D}"/>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30953249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99245-6A8F-A4E4-D187-7D3C26B262D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3083777-0223-7A7A-092B-97ED1FC200F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D8225E63-8184-0EA1-8B19-96624517107E}"/>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26D4012A-CEBE-8023-7536-CB551B295655}"/>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652D95C8-782E-9BFC-D11E-7D2F23EFE48D}"/>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4" action="ppaction://hlinksldjump"/>
            <a:extLst>
              <a:ext uri="{FF2B5EF4-FFF2-40B4-BE49-F238E27FC236}">
                <a16:creationId xmlns:a16="http://schemas.microsoft.com/office/drawing/2014/main" id="{8DAA55C9-34DC-DEB2-ADE3-6D331880725C}"/>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5" action="ppaction://hlinksldjump"/>
            <a:extLst>
              <a:ext uri="{FF2B5EF4-FFF2-40B4-BE49-F238E27FC236}">
                <a16:creationId xmlns:a16="http://schemas.microsoft.com/office/drawing/2014/main" id="{3133929A-769E-3C00-C015-8B9AE6A8FBBA}"/>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6" action="ppaction://hlinksldjump"/>
            <a:extLst>
              <a:ext uri="{FF2B5EF4-FFF2-40B4-BE49-F238E27FC236}">
                <a16:creationId xmlns:a16="http://schemas.microsoft.com/office/drawing/2014/main" id="{9C848396-ABE8-2D02-457B-7600E6BCFADE}"/>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07B0F289-4D23-D184-BAD8-71DC58C2558A}"/>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hlinkClick r:id="rId7" action="ppaction://hlinksldjump"/>
            <a:extLst>
              <a:ext uri="{FF2B5EF4-FFF2-40B4-BE49-F238E27FC236}">
                <a16:creationId xmlns:a16="http://schemas.microsoft.com/office/drawing/2014/main" id="{1013AFF1-D4BB-F2CD-BEFF-06945254AD6E}"/>
              </a:ext>
            </a:extLst>
          </p:cNvPr>
          <p:cNvPicPr>
            <a:picLocks noChangeAspect="1"/>
          </p:cNvPicPr>
          <p:nvPr/>
        </p:nvPicPr>
        <p:blipFill>
          <a:blip r:embed="rId8"/>
          <a:stretch>
            <a:fillRect/>
          </a:stretch>
        </p:blipFill>
        <p:spPr>
          <a:xfrm>
            <a:off x="906132" y="2858552"/>
            <a:ext cx="981101" cy="1953633"/>
          </a:xfrm>
          <a:prstGeom prst="rect">
            <a:avLst/>
          </a:prstGeom>
        </p:spPr>
      </p:pic>
      <p:pic>
        <p:nvPicPr>
          <p:cNvPr id="15" name="Grafik 14">
            <a:hlinkClick r:id="rId9" action="ppaction://hlinksldjump"/>
            <a:extLst>
              <a:ext uri="{FF2B5EF4-FFF2-40B4-BE49-F238E27FC236}">
                <a16:creationId xmlns:a16="http://schemas.microsoft.com/office/drawing/2014/main" id="{00728E0C-F608-E702-7243-682E11BF7B64}"/>
              </a:ext>
            </a:extLst>
          </p:cNvPr>
          <p:cNvPicPr>
            <a:picLocks noChangeAspect="1"/>
          </p:cNvPicPr>
          <p:nvPr/>
        </p:nvPicPr>
        <p:blipFill>
          <a:blip r:embed="rId10"/>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415FEEC2-5412-F9A8-613B-B667D37E9196}"/>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3D4D0C8A-872D-4C5D-D355-2AA05C92749F}"/>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99D7E5DF-5863-0407-93B5-ED0D77EA690B}"/>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6FA9353C-5D05-BE6D-A69D-981686C8841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91937A67-C464-2F0A-605A-2C9ABE4BFC78}"/>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214934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34D4-4EE1-0F7B-CBA7-6F2AA3DCC70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0E0554A-49DD-63B7-29FC-22B6B9DF833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4F8021C-81C2-7D57-2918-8F9E3CC3FB68}"/>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4C1ECEEE-B594-E03A-F621-953D5B71EF5F}"/>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9ED3C65C-D77E-BD90-B2B3-7F1DC780E736}"/>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4" action="ppaction://hlinksldjump"/>
            <a:extLst>
              <a:ext uri="{FF2B5EF4-FFF2-40B4-BE49-F238E27FC236}">
                <a16:creationId xmlns:a16="http://schemas.microsoft.com/office/drawing/2014/main" id="{C0017968-A3FF-BC84-B532-10C163B9AC7B}"/>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5" action="ppaction://hlinksldjump"/>
            <a:extLst>
              <a:ext uri="{FF2B5EF4-FFF2-40B4-BE49-F238E27FC236}">
                <a16:creationId xmlns:a16="http://schemas.microsoft.com/office/drawing/2014/main" id="{95A38016-C214-7704-34C9-22A73883B3DF}"/>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6" action="ppaction://hlinksldjump"/>
            <a:extLst>
              <a:ext uri="{FF2B5EF4-FFF2-40B4-BE49-F238E27FC236}">
                <a16:creationId xmlns:a16="http://schemas.microsoft.com/office/drawing/2014/main" id="{191A317D-7C4A-A5AB-D856-93E1492AAFC3}"/>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7" action="ppaction://hlinksldjump"/>
            <a:extLst>
              <a:ext uri="{FF2B5EF4-FFF2-40B4-BE49-F238E27FC236}">
                <a16:creationId xmlns:a16="http://schemas.microsoft.com/office/drawing/2014/main" id="{ECD56EAE-C51E-8A35-C908-4BBBC7A2C5CF}"/>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678F3A65-F101-708C-7286-981ED341B6DB}"/>
              </a:ext>
            </a:extLst>
          </p:cNvPr>
          <p:cNvPicPr>
            <a:picLocks noChangeAspect="1"/>
          </p:cNvPicPr>
          <p:nvPr/>
        </p:nvPicPr>
        <p:blipFill>
          <a:blip r:embed="rId8"/>
          <a:stretch>
            <a:fillRect/>
          </a:stretch>
        </p:blipFill>
        <p:spPr>
          <a:xfrm>
            <a:off x="906132" y="2858552"/>
            <a:ext cx="981101" cy="1953633"/>
          </a:xfrm>
          <a:prstGeom prst="rect">
            <a:avLst/>
          </a:prstGeom>
        </p:spPr>
      </p:pic>
      <p:pic>
        <p:nvPicPr>
          <p:cNvPr id="15" name="Grafik 14">
            <a:hlinkClick r:id="rId9" action="ppaction://hlinksldjump"/>
            <a:extLst>
              <a:ext uri="{FF2B5EF4-FFF2-40B4-BE49-F238E27FC236}">
                <a16:creationId xmlns:a16="http://schemas.microsoft.com/office/drawing/2014/main" id="{D641D9DA-D2F9-C951-5EB8-CE83892D20A8}"/>
              </a:ext>
            </a:extLst>
          </p:cNvPr>
          <p:cNvPicPr>
            <a:picLocks noChangeAspect="1"/>
          </p:cNvPicPr>
          <p:nvPr/>
        </p:nvPicPr>
        <p:blipFill>
          <a:blip r:embed="rId10"/>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13415EA2-EEF1-2C9D-387C-94154B66C2DC}"/>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A63F6D30-1FFD-1943-E0AB-BE93D5E00F38}"/>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DFC74A9F-CA7F-E8E2-47A8-D7B81384E76E}"/>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B7FEF844-28C1-2E26-C84B-3FD45EE21C8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71B4F711-57CD-08C5-46B3-B849D39F0821}"/>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2" name="Rechteck 1">
            <a:extLst>
              <a:ext uri="{FF2B5EF4-FFF2-40B4-BE49-F238E27FC236}">
                <a16:creationId xmlns:a16="http://schemas.microsoft.com/office/drawing/2014/main" id="{C772AD77-47B9-65A2-DD12-1DDE72645068}"/>
              </a:ext>
            </a:extLst>
          </p:cNvPr>
          <p:cNvSpPr/>
          <p:nvPr/>
        </p:nvSpPr>
        <p:spPr>
          <a:xfrm>
            <a:off x="1005305" y="2838604"/>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73159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47810-727E-EE16-5206-FC6E036DEAE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73B8C61-C7A9-977A-F350-99E49F61892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13F85888-262B-30F8-D969-A5AFDFAE6CE5}"/>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7C90E276-B2F9-7848-B871-EF7354773452}"/>
              </a:ext>
            </a:extLst>
          </p:cNvPr>
          <p:cNvSpPr txBox="1"/>
          <p:nvPr/>
        </p:nvSpPr>
        <p:spPr>
          <a:xfrm>
            <a:off x="1057007" y="2261725"/>
            <a:ext cx="825867"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A458699A-AF5F-1F4E-319B-21249C236384}"/>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D1FF8622-AD58-D4A0-8CE5-A7A6E8207E71}"/>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E7C7487B-1156-9607-5AE8-A72E7B04F151}"/>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1422A22A-2F19-9681-8DAA-026326589336}"/>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6" action="ppaction://hlinksldjump"/>
            <a:extLst>
              <a:ext uri="{FF2B5EF4-FFF2-40B4-BE49-F238E27FC236}">
                <a16:creationId xmlns:a16="http://schemas.microsoft.com/office/drawing/2014/main" id="{9E68A639-F08D-B3E8-D47F-FD28218D65A3}"/>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D34B95D9-E33A-7BFC-6466-3F8D62A5132B}"/>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5" name="Grafik 14">
            <a:hlinkClick r:id="rId8" action="ppaction://hlinksldjump"/>
            <a:extLst>
              <a:ext uri="{FF2B5EF4-FFF2-40B4-BE49-F238E27FC236}">
                <a16:creationId xmlns:a16="http://schemas.microsoft.com/office/drawing/2014/main" id="{A95562C7-AC6A-0353-6A14-E7F99A0E12AE}"/>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10A0C198-A9D8-1309-EC92-5359B89CB890}"/>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CE1648D1-2B84-B4AE-817C-FEA1B2EFF528}"/>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4D05D915-C4CC-67C5-8782-128FF5C991E2}"/>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E36D5CA3-C240-02E0-80E3-E3A2967DE250}"/>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0AE50E4C-8653-5212-831B-97018AC5A239}"/>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2" name="Rechteck 1">
            <a:extLst>
              <a:ext uri="{FF2B5EF4-FFF2-40B4-BE49-F238E27FC236}">
                <a16:creationId xmlns:a16="http://schemas.microsoft.com/office/drawing/2014/main" id="{AB82BD56-3106-4AE5-D6E5-42E219D57AC7}"/>
              </a:ext>
            </a:extLst>
          </p:cNvPr>
          <p:cNvSpPr/>
          <p:nvPr/>
        </p:nvSpPr>
        <p:spPr>
          <a:xfrm>
            <a:off x="1005305" y="2838604"/>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2565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AA118-BA42-7EF5-0FE7-AA544A8922C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57C0C2F-0688-A2F7-B04A-A75BAB894B7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E4B81BBE-2777-D811-72E3-4F647616FBCA}"/>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90A2ED86-EEBA-0F3E-82C1-6213CD7DA4F4}"/>
              </a:ext>
            </a:extLst>
          </p:cNvPr>
          <p:cNvSpPr txBox="1"/>
          <p:nvPr/>
        </p:nvSpPr>
        <p:spPr>
          <a:xfrm>
            <a:off x="1057007" y="2261725"/>
            <a:ext cx="825867"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FA238019-58D0-F9F1-9F11-2969922DC959}"/>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23F972F7-594A-E4E4-D5FD-C71FB7DB796F}"/>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6CCEAFA1-5164-3EDB-415A-E6823EC68A11}"/>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E1B22ADF-BA7D-F7FA-61BC-BE4AABC1F707}"/>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EDA1272-54A4-A82A-206F-82B01A5D9799}"/>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hlinkClick r:id="rId6" action="ppaction://hlinksldjump"/>
            <a:extLst>
              <a:ext uri="{FF2B5EF4-FFF2-40B4-BE49-F238E27FC236}">
                <a16:creationId xmlns:a16="http://schemas.microsoft.com/office/drawing/2014/main" id="{110F0349-BA0A-6DA3-6AD3-692B00D79060}"/>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5" name="Grafik 14">
            <a:hlinkClick r:id="rId8" action="ppaction://hlinksldjump"/>
            <a:extLst>
              <a:ext uri="{FF2B5EF4-FFF2-40B4-BE49-F238E27FC236}">
                <a16:creationId xmlns:a16="http://schemas.microsoft.com/office/drawing/2014/main" id="{80B3C1BB-233F-B4BC-2CF7-A50EE1E9F931}"/>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560C7E65-67A5-570C-C846-3F4069EB4640}"/>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4A3858C9-372E-EE33-5BE3-AD01EE64D4EB}"/>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1005DF38-BABF-6125-14D6-D14D15957520}"/>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14EFADAA-AD8A-124E-9A60-4DFA0492C07F}"/>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3FAB5BD6-A1F4-4605-917D-3BC048C5B533}"/>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13460493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0F19-7680-11E5-F8C8-0BEE150FBB9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E267B4C-96B2-0FB2-3A3E-A507EC9302A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B73963C2-A0FC-4311-D0A5-A9520C5998E4}"/>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97CD610C-58DE-4DBB-732C-6266C5AF33D0}"/>
              </a:ext>
            </a:extLst>
          </p:cNvPr>
          <p:cNvSpPr txBox="1"/>
          <p:nvPr/>
        </p:nvSpPr>
        <p:spPr>
          <a:xfrm>
            <a:off x="1057007" y="2261725"/>
            <a:ext cx="825867" cy="369332"/>
          </a:xfrm>
          <a:prstGeom prst="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50284F23-CA60-98BE-141D-FBC3D4CE1029}"/>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4" action="ppaction://hlinksldjump"/>
            <a:extLst>
              <a:ext uri="{FF2B5EF4-FFF2-40B4-BE49-F238E27FC236}">
                <a16:creationId xmlns:a16="http://schemas.microsoft.com/office/drawing/2014/main" id="{6A355EC1-FE34-6B96-9D1D-0DE018F0CA44}"/>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5" action="ppaction://hlinksldjump"/>
            <a:extLst>
              <a:ext uri="{FF2B5EF4-FFF2-40B4-BE49-F238E27FC236}">
                <a16:creationId xmlns:a16="http://schemas.microsoft.com/office/drawing/2014/main" id="{EFD33B94-CA1E-F8E1-6825-876B0F66928B}"/>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6" action="ppaction://hlinksldjump"/>
            <a:extLst>
              <a:ext uri="{FF2B5EF4-FFF2-40B4-BE49-F238E27FC236}">
                <a16:creationId xmlns:a16="http://schemas.microsoft.com/office/drawing/2014/main" id="{D88E9B6E-FB22-6F7D-3040-546312A36394}"/>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28D989A-7CA0-CBC1-4261-8A7D29592D01}"/>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C602A534-6886-1B3E-3A3B-4F4E0D74F64F}"/>
              </a:ext>
            </a:extLst>
          </p:cNvPr>
          <p:cNvPicPr>
            <a:picLocks noChangeAspect="1"/>
          </p:cNvPicPr>
          <p:nvPr/>
        </p:nvPicPr>
        <p:blipFill>
          <a:blip r:embed="rId7"/>
          <a:stretch>
            <a:fillRect/>
          </a:stretch>
        </p:blipFill>
        <p:spPr>
          <a:xfrm>
            <a:off x="906132" y="2858552"/>
            <a:ext cx="981101" cy="1953633"/>
          </a:xfrm>
          <a:prstGeom prst="rect">
            <a:avLst/>
          </a:prstGeom>
        </p:spPr>
      </p:pic>
      <p:pic>
        <p:nvPicPr>
          <p:cNvPr id="15" name="Grafik 14">
            <a:hlinkClick r:id="rId8" action="ppaction://hlinksldjump"/>
            <a:extLst>
              <a:ext uri="{FF2B5EF4-FFF2-40B4-BE49-F238E27FC236}">
                <a16:creationId xmlns:a16="http://schemas.microsoft.com/office/drawing/2014/main" id="{14E51E9B-526B-5842-EEAB-CC526C4EE165}"/>
              </a:ext>
            </a:extLst>
          </p:cNvPr>
          <p:cNvPicPr>
            <a:picLocks noChangeAspect="1"/>
          </p:cNvPicPr>
          <p:nvPr/>
        </p:nvPicPr>
        <p:blipFill>
          <a:blip r:embed="rId9"/>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66C56941-0609-F13D-304D-3C43852E23DE}"/>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E3D5BA9E-3611-E052-556B-9AACF51DD559}"/>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716DE239-88E8-1427-8AA1-9EECBF758025}"/>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C2FB2FDB-01CB-B297-7B5E-F4E1D6E72397}"/>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E98C3864-F371-FAD6-609F-84FF201B4E6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2" name="Rechteck 1">
            <a:extLst>
              <a:ext uri="{FF2B5EF4-FFF2-40B4-BE49-F238E27FC236}">
                <a16:creationId xmlns:a16="http://schemas.microsoft.com/office/drawing/2014/main" id="{8592B160-B4C1-649D-A9B4-28810FA80525}"/>
              </a:ext>
            </a:extLst>
          </p:cNvPr>
          <p:cNvSpPr/>
          <p:nvPr/>
        </p:nvSpPr>
        <p:spPr>
          <a:xfrm>
            <a:off x="1005305" y="2838604"/>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42449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AB1F9F82-3721-09C1-F3E9-297432961B3E}"/>
              </a:ext>
            </a:extLst>
          </p:cNvPr>
          <p:cNvGrpSpPr/>
          <p:nvPr/>
        </p:nvGrpSpPr>
        <p:grpSpPr>
          <a:xfrm>
            <a:off x="1609831" y="1920895"/>
            <a:ext cx="2353003" cy="2600688"/>
            <a:chOff x="4516933" y="1817378"/>
            <a:chExt cx="2353003" cy="2600688"/>
          </a:xfrm>
        </p:grpSpPr>
        <p:pic>
          <p:nvPicPr>
            <p:cNvPr id="5" name="Grafik 4">
              <a:extLst>
                <a:ext uri="{FF2B5EF4-FFF2-40B4-BE49-F238E27FC236}">
                  <a16:creationId xmlns:a16="http://schemas.microsoft.com/office/drawing/2014/main" id="{43CA0F87-CABA-3EF3-6A0A-9DD686248704}"/>
                </a:ext>
              </a:extLst>
            </p:cNvPr>
            <p:cNvPicPr>
              <a:picLocks noChangeAspect="1"/>
            </p:cNvPicPr>
            <p:nvPr/>
          </p:nvPicPr>
          <p:blipFill>
            <a:blip r:embed="rId3"/>
            <a:stretch>
              <a:fillRect/>
            </a:stretch>
          </p:blipFill>
          <p:spPr>
            <a:xfrm>
              <a:off x="4516933" y="1817378"/>
              <a:ext cx="2353003" cy="2600688"/>
            </a:xfrm>
            <a:prstGeom prst="rect">
              <a:avLst/>
            </a:prstGeom>
          </p:spPr>
        </p:pic>
        <p:sp>
          <p:nvSpPr>
            <p:cNvPr id="6" name="Rechteck: obere Ecken abgerundet 5">
              <a:extLst>
                <a:ext uri="{FF2B5EF4-FFF2-40B4-BE49-F238E27FC236}">
                  <a16:creationId xmlns:a16="http://schemas.microsoft.com/office/drawing/2014/main" id="{DBBAB838-363D-AFAC-AFAF-DB7E22D2C826}"/>
                </a:ext>
              </a:extLst>
            </p:cNvPr>
            <p:cNvSpPr/>
            <p:nvPr/>
          </p:nvSpPr>
          <p:spPr>
            <a:xfrm rot="10800000">
              <a:off x="4856673" y="3122762"/>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5C6BF18A-186D-3206-817D-98A887B9339A}"/>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85E83B63-24F0-ECBE-1E16-434B76239DA8}"/>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hlinkClick r:id="rId4" action="ppaction://hlinksldjump"/>
            <a:extLst>
              <a:ext uri="{FF2B5EF4-FFF2-40B4-BE49-F238E27FC236}">
                <a16:creationId xmlns:a16="http://schemas.microsoft.com/office/drawing/2014/main" id="{F8AB0CD2-4A3C-84FE-3B95-0A9BB676692B}"/>
              </a:ext>
            </a:extLst>
          </p:cNvPr>
          <p:cNvSpPr txBox="1">
            <a:spLocks/>
          </p:cNvSpPr>
          <p:nvPr/>
        </p:nvSpPr>
        <p:spPr>
          <a:xfrm>
            <a:off x="6935635" y="2579296"/>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hlinkClick r:id="rId5" action="ppaction://hlinksldjump"/>
            <a:extLst>
              <a:ext uri="{FF2B5EF4-FFF2-40B4-BE49-F238E27FC236}">
                <a16:creationId xmlns:a16="http://schemas.microsoft.com/office/drawing/2014/main" id="{2297FB16-83E3-DB96-F2CD-132D3BC40DBF}"/>
              </a:ext>
            </a:extLst>
          </p:cNvPr>
          <p:cNvSpPr txBox="1"/>
          <p:nvPr/>
        </p:nvSpPr>
        <p:spPr>
          <a:xfrm>
            <a:off x="9100866" y="257929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hlinkClick r:id="rId6" action="ppaction://hlinksldjump"/>
            <a:extLst>
              <a:ext uri="{FF2B5EF4-FFF2-40B4-BE49-F238E27FC236}">
                <a16:creationId xmlns:a16="http://schemas.microsoft.com/office/drawing/2014/main" id="{98E265F5-A16C-41CD-DC28-77CD1CB7ECCF}"/>
              </a:ext>
            </a:extLst>
          </p:cNvPr>
          <p:cNvSpPr txBox="1"/>
          <p:nvPr/>
        </p:nvSpPr>
        <p:spPr>
          <a:xfrm>
            <a:off x="6935635"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hlinkClick r:id="rId7" action="ppaction://hlinksldjump"/>
            <a:extLst>
              <a:ext uri="{FF2B5EF4-FFF2-40B4-BE49-F238E27FC236}">
                <a16:creationId xmlns:a16="http://schemas.microsoft.com/office/drawing/2014/main" id="{7E0B6ABC-A590-492E-6A05-A67CF6419B8F}"/>
              </a:ext>
            </a:extLst>
          </p:cNvPr>
          <p:cNvSpPr txBox="1"/>
          <p:nvPr/>
        </p:nvSpPr>
        <p:spPr>
          <a:xfrm>
            <a:off x="9100866"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3" name="Textfeld 2">
            <a:extLst>
              <a:ext uri="{FF2B5EF4-FFF2-40B4-BE49-F238E27FC236}">
                <a16:creationId xmlns:a16="http://schemas.microsoft.com/office/drawing/2014/main" id="{5C71F307-734D-652A-B2D1-B19ED08B3D18}"/>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8">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37555966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7FFF8-5ECE-F57E-CF21-31F99CF9E5F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C2349B9-98B3-D826-580F-1236505A7BF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A03E3EE-8E2C-4850-B37B-878F340CF889}"/>
              </a:ext>
            </a:extLst>
          </p:cNvPr>
          <p:cNvSpPr txBox="1"/>
          <p:nvPr/>
        </p:nvSpPr>
        <p:spPr>
          <a:xfrm>
            <a:off x="833405" y="1664898"/>
            <a:ext cx="5339219"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691CB1FF-FBFD-66F1-ADAF-6C6D24EAC64A}"/>
              </a:ext>
            </a:extLst>
          </p:cNvPr>
          <p:cNvSpPr txBox="1"/>
          <p:nvPr/>
        </p:nvSpPr>
        <p:spPr>
          <a:xfrm>
            <a:off x="1057007" y="2261725"/>
            <a:ext cx="825867" cy="369332"/>
          </a:xfrm>
          <a:prstGeom prst="rect">
            <a:avLst/>
          </a:prstGeom>
          <a:solidFill>
            <a:schemeClr val="accent6"/>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B463D8D-8C21-1D5E-1626-8CBC96B59F48}"/>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3E8354DB-5DD4-3112-BE0C-232CBEFC6E8B}"/>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33999A1A-37E6-E053-CF36-9AC7162FAE90}"/>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3FEFB47D-E81F-2855-015F-9EB4D3BE7B37}"/>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A22656F2-2352-2525-2CDB-B47DAD9B8ADA}"/>
              </a:ext>
            </a:extLst>
          </p:cNvPr>
          <p:cNvSpPr txBox="1"/>
          <p:nvPr/>
        </p:nvSpPr>
        <p:spPr>
          <a:xfrm>
            <a:off x="4019908" y="2862865"/>
            <a:ext cx="598241" cy="369332"/>
          </a:xfrm>
          <a:prstGeom prst="rect">
            <a:avLst/>
          </a:prstGeom>
          <a:solidFill>
            <a:schemeClr val="accent6"/>
          </a:solidFill>
        </p:spPr>
        <p:txBody>
          <a:bodyPr wrap="none" rtlCol="0">
            <a:spAutoFit/>
          </a:bodyPr>
          <a:lstStyle/>
          <a:p>
            <a:r>
              <a:rPr lang="de-DE"/>
              <a:t>OH</a:t>
            </a:r>
            <a:r>
              <a:rPr lang="de-DE" baseline="30000"/>
              <a:t>−</a:t>
            </a:r>
            <a:endParaRPr lang="de-DE"/>
          </a:p>
        </p:txBody>
      </p:sp>
      <p:pic>
        <p:nvPicPr>
          <p:cNvPr id="15" name="Grafik 14">
            <a:extLst>
              <a:ext uri="{FF2B5EF4-FFF2-40B4-BE49-F238E27FC236}">
                <a16:creationId xmlns:a16="http://schemas.microsoft.com/office/drawing/2014/main" id="{2C40458F-CC81-BBA4-DA7B-3C24F9CD96FB}"/>
              </a:ext>
            </a:extLst>
          </p:cNvPr>
          <p:cNvPicPr>
            <a:picLocks noChangeAspect="1"/>
          </p:cNvPicPr>
          <p:nvPr/>
        </p:nvPicPr>
        <p:blipFill>
          <a:blip r:embed="rId2"/>
          <a:stretch>
            <a:fillRect/>
          </a:stretch>
        </p:blipFill>
        <p:spPr>
          <a:xfrm>
            <a:off x="2499474" y="2858552"/>
            <a:ext cx="903834" cy="1933685"/>
          </a:xfrm>
          <a:prstGeom prst="rect">
            <a:avLst/>
          </a:prstGeom>
        </p:spPr>
      </p:pic>
      <p:cxnSp>
        <p:nvCxnSpPr>
          <p:cNvPr id="17" name="Gerader Verbinder 16">
            <a:extLst>
              <a:ext uri="{FF2B5EF4-FFF2-40B4-BE49-F238E27FC236}">
                <a16:creationId xmlns:a16="http://schemas.microsoft.com/office/drawing/2014/main" id="{2FD2B73B-CFBE-87A8-CE6D-C629730C2406}"/>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EB73BFBE-45EC-DEA6-D651-34E5FC286416}"/>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20" name="Gerader Verbinder 19">
            <a:extLst>
              <a:ext uri="{FF2B5EF4-FFF2-40B4-BE49-F238E27FC236}">
                <a16:creationId xmlns:a16="http://schemas.microsoft.com/office/drawing/2014/main" id="{C6616F76-71A1-A372-0E67-E47AC24C1468}"/>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21" name="Textfeld 20">
            <a:extLst>
              <a:ext uri="{FF2B5EF4-FFF2-40B4-BE49-F238E27FC236}">
                <a16:creationId xmlns:a16="http://schemas.microsoft.com/office/drawing/2014/main" id="{D32916FB-D87B-F394-62F2-EF3516DD1AAF}"/>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57542620-279E-E2DE-2EA8-154F10364DC2}"/>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grpSp>
        <p:nvGrpSpPr>
          <p:cNvPr id="3" name="Gruppieren 2">
            <a:extLst>
              <a:ext uri="{FF2B5EF4-FFF2-40B4-BE49-F238E27FC236}">
                <a16:creationId xmlns:a16="http://schemas.microsoft.com/office/drawing/2014/main" id="{9F3539F5-5DE5-9175-C173-26EEDC6B0670}"/>
              </a:ext>
            </a:extLst>
          </p:cNvPr>
          <p:cNvGrpSpPr/>
          <p:nvPr/>
        </p:nvGrpSpPr>
        <p:grpSpPr>
          <a:xfrm>
            <a:off x="906132" y="2838604"/>
            <a:ext cx="981101" cy="1973581"/>
            <a:chOff x="906132" y="2838604"/>
            <a:chExt cx="981101" cy="1973581"/>
          </a:xfrm>
        </p:grpSpPr>
        <p:pic>
          <p:nvPicPr>
            <p:cNvPr id="13" name="Grafik 12">
              <a:extLst>
                <a:ext uri="{FF2B5EF4-FFF2-40B4-BE49-F238E27FC236}">
                  <a16:creationId xmlns:a16="http://schemas.microsoft.com/office/drawing/2014/main" id="{7DD8795B-6047-6EFD-48E8-E0EC06BC8717}"/>
                </a:ext>
              </a:extLst>
            </p:cNvPr>
            <p:cNvPicPr>
              <a:picLocks noChangeAspect="1"/>
            </p:cNvPicPr>
            <p:nvPr/>
          </p:nvPicPr>
          <p:blipFill>
            <a:blip r:embed="rId3"/>
            <a:stretch>
              <a:fillRect/>
            </a:stretch>
          </p:blipFill>
          <p:spPr>
            <a:xfrm>
              <a:off x="906132" y="2858552"/>
              <a:ext cx="981101" cy="1953633"/>
            </a:xfrm>
            <a:prstGeom prst="rect">
              <a:avLst/>
            </a:prstGeom>
          </p:spPr>
        </p:pic>
        <p:sp>
          <p:nvSpPr>
            <p:cNvPr id="2" name="Rechteck 1">
              <a:extLst>
                <a:ext uri="{FF2B5EF4-FFF2-40B4-BE49-F238E27FC236}">
                  <a16:creationId xmlns:a16="http://schemas.microsoft.com/office/drawing/2014/main" id="{E18B6D40-BE7E-701D-E001-5F1373723FE6}"/>
                </a:ext>
              </a:extLst>
            </p:cNvPr>
            <p:cNvSpPr/>
            <p:nvPr/>
          </p:nvSpPr>
          <p:spPr>
            <a:xfrm>
              <a:off x="1005305" y="2838604"/>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534282977"/>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1000"/>
                                  </p:stCondLst>
                                  <p:childTnLst>
                                    <p:animMotion origin="layout" path="M 0 0 L 0 0.25 E" pathEditMode="relative" ptsTypes="">
                                      <p:cBhvr>
                                        <p:cTn id="6" dur="2000" fill="hold"/>
                                        <p:tgtEl>
                                          <p:spTgt spid="3"/>
                                        </p:tgtEl>
                                        <p:attrNameLst>
                                          <p:attrName>ppt_x</p:attrName>
                                          <p:attrName>ppt_y</p:attrName>
                                        </p:attrNameLst>
                                      </p:cBhvr>
                                    </p:animMotion>
                                  </p:childTnLst>
                                </p:cTn>
                              </p:par>
                              <p:par>
                                <p:cTn id="7" presetID="42" presetClass="path" presetSubtype="0" accel="50000" decel="50000" fill="hold" grpId="0" nodeType="withEffect">
                                  <p:stCondLst>
                                    <p:cond delay="1000"/>
                                  </p:stCondLst>
                                  <p:childTnLst>
                                    <p:animMotion origin="layout" path="M -2.91667E-6 -2.96296E-6 L 0.13203 0.47732 " pathEditMode="relative" rAng="0" ptsTypes="AA">
                                      <p:cBhvr>
                                        <p:cTn id="8" dur="2000" fill="hold"/>
                                        <p:tgtEl>
                                          <p:spTgt spid="6"/>
                                        </p:tgtEl>
                                        <p:attrNameLst>
                                          <p:attrName>ppt_x</p:attrName>
                                          <p:attrName>ppt_y</p:attrName>
                                        </p:attrNameLst>
                                      </p:cBhvr>
                                      <p:rCtr x="6602" y="23866"/>
                                    </p:animMotion>
                                  </p:childTnLst>
                                </p:cTn>
                              </p:par>
                              <p:par>
                                <p:cTn id="9" presetID="42" presetClass="path" presetSubtype="0" accel="50000" decel="50000" fill="hold" grpId="0" nodeType="withEffect">
                                  <p:stCondLst>
                                    <p:cond delay="1000"/>
                                  </p:stCondLst>
                                  <p:childTnLst>
                                    <p:animMotion origin="layout" path="M 3.33333E-6 -2.96296E-6 L 0.02734 0.38982 " pathEditMode="relative" rAng="0" ptsTypes="AA">
                                      <p:cBhvr>
                                        <p:cTn id="10" dur="2000" fill="hold"/>
                                        <p:tgtEl>
                                          <p:spTgt spid="11"/>
                                        </p:tgtEl>
                                        <p:attrNameLst>
                                          <p:attrName>ppt_x</p:attrName>
                                          <p:attrName>ppt_y</p:attrName>
                                        </p:attrNameLst>
                                      </p:cBhvr>
                                      <p:rCtr x="1367" y="19491"/>
                                    </p:animMotion>
                                  </p:childTnLst>
                                </p:cTn>
                              </p:par>
                              <p:par>
                                <p:cTn id="11" presetID="10" presetClass="exit" presetSubtype="0" fill="hold" nodeType="withEffect">
                                  <p:stCondLst>
                                    <p:cond delay="100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par>
                                <p:cTn id="14" presetID="10" presetClass="exit" presetSubtype="0" fill="hold" nodeType="withEffect">
                                  <p:stCondLst>
                                    <p:cond delay="100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0" presetClass="exit" presetSubtype="0" fill="hold" nodeType="withEffect">
                                  <p:stCondLst>
                                    <p:cond delay="1000"/>
                                  </p:stCondLst>
                                  <p:childTnLst>
                                    <p:animEffect transition="out" filter="fade">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par>
                                <p:cTn id="20" presetID="10" presetClass="exit" presetSubtype="0" fill="hold" grpId="0" nodeType="withEffect">
                                  <p:stCondLst>
                                    <p:cond delay="100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DEE01-1774-413E-3655-838D0B825C1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FDE1378-8B1B-1DFC-7A19-4FE589CD290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94D79F12-F1B6-D58C-BC06-E2D1FA17EFBB}"/>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C42A6F64-1200-5728-4BB1-60FD6DBBBB9E}"/>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659EF346-5764-FFC2-E1E8-71A88C5B812C}"/>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91210636-B4BD-2951-CCE7-534B9DE9CD80}"/>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838D1E1-06F6-F09A-1818-0CFCBDDD64C6}"/>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63CB633-E5FF-166D-EBAA-344B71F1541F}"/>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C99E978F-5FDC-58DD-2F06-BC1EE785B8B0}"/>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33010351-DB57-B78F-13F5-01A1C14F6AB5}"/>
              </a:ext>
            </a:extLst>
          </p:cNvPr>
          <p:cNvPicPr>
            <a:picLocks noChangeAspect="1"/>
          </p:cNvPicPr>
          <p:nvPr/>
        </p:nvPicPr>
        <p:blipFill>
          <a:blip r:embed="rId3"/>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DF18E779-9D04-1D24-2C72-FE0FA7F2EE2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7890EAF7-5C06-8AC3-BC35-7E88A641BC41}"/>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1536231661"/>
      </p:ext>
    </p:extLst>
  </p:cSld>
  <p:clrMapOvr>
    <a:masterClrMapping/>
  </p:clrMapOvr>
  <mc:AlternateContent xmlns:mc="http://schemas.openxmlformats.org/markup-compatibility/2006" xmlns:p14="http://schemas.microsoft.com/office/powerpoint/2010/main">
    <mc:Choice Requires="p14">
      <p:transition spd="med" p14:dur="700" advClick="0" advTm="1000">
        <p:fade/>
      </p:transition>
    </mc:Choice>
    <mc:Fallback xmlns="">
      <p:transition spd="med" advClick="0" advTm="1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56A00-29A6-27C5-8260-1D6D01A7A59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8CEC190-B4FB-F402-1520-9C241029B73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77A8ACF-CC08-6CE1-EC0E-A58771F4464A}"/>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0E00EEB5-9C90-9F24-20ED-555BC4426BCC}"/>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B59F7763-F84C-D046-87BA-1D082A11A273}"/>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9546B722-9239-8A4B-8929-293AAEE590DF}"/>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F36A000D-061C-E22C-A972-D7AA4FFD90AA}"/>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A47D0313-CA24-F52B-B416-1812DDD42C8A}"/>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1156DD47-8C05-36BA-D39D-555D1A7CDFF8}"/>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B18C0F92-DAB3-FC40-93C8-2A45E5CA803C}"/>
              </a:ext>
            </a:extLst>
          </p:cNvPr>
          <p:cNvPicPr>
            <a:picLocks noChangeAspect="1"/>
          </p:cNvPicPr>
          <p:nvPr/>
        </p:nvPicPr>
        <p:blipFill>
          <a:blip r:embed="rId6"/>
          <a:stretch>
            <a:fillRect/>
          </a:stretch>
        </p:blipFill>
        <p:spPr>
          <a:xfrm>
            <a:off x="906132" y="4575592"/>
            <a:ext cx="981101" cy="1953633"/>
          </a:xfrm>
          <a:prstGeom prst="rect">
            <a:avLst/>
          </a:prstGeom>
        </p:spPr>
      </p:pic>
      <p:pic>
        <p:nvPicPr>
          <p:cNvPr id="15" name="Grafik 14">
            <a:hlinkClick r:id="rId7" action="ppaction://hlinksldjump"/>
            <a:extLst>
              <a:ext uri="{FF2B5EF4-FFF2-40B4-BE49-F238E27FC236}">
                <a16:creationId xmlns:a16="http://schemas.microsoft.com/office/drawing/2014/main" id="{FB56B84D-ADD8-B1BE-BEF8-870A7F72ABF6}"/>
              </a:ext>
            </a:extLst>
          </p:cNvPr>
          <p:cNvPicPr>
            <a:picLocks noChangeAspect="1"/>
          </p:cNvPicPr>
          <p:nvPr/>
        </p:nvPicPr>
        <p:blipFill>
          <a:blip r:embed="rId8"/>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0750B3B1-6EE4-694F-B09C-4E3361DDC9E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77828A0-9F31-F5E2-26AC-FDC061EAC0AA}"/>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A0C80E4-94EB-03D1-F1CD-7CBA84F7B2F0}"/>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3B4EC64D-6D15-4917-FCB7-94C0D52E55BF}"/>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F00ACE88-CD00-4A3C-6377-B235AFC8CAEB}"/>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C125D6A7-7E54-D758-9518-5954F61A80BA}"/>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6B674DD-FD70-B8A7-9582-8F37C3F85E55}"/>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3838022-AF4B-FBDB-75A9-84A1DBE44BC9}"/>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145251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154F-6FC1-C6E1-3F2F-6B9FB18FFF2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AEE698F-29AC-CB8A-B84C-AF0F0D66867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1708515-FE89-43FE-804B-8DD3C54FF72A}"/>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93C2D839-4541-9C0C-7114-6D2571E5E32B}"/>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B21F4C62-85E0-E976-3F0F-8B6E9B1C7689}"/>
              </a:ext>
            </a:extLst>
          </p:cNvPr>
          <p:cNvSpPr txBox="1"/>
          <p:nvPr/>
        </p:nvSpPr>
        <p:spPr>
          <a:xfrm>
            <a:off x="2752458" y="2261725"/>
            <a:ext cx="397866" cy="369332"/>
          </a:xfrm>
          <a:prstGeom prst="rect">
            <a:avLst/>
          </a:prstGeom>
          <a:solidFill>
            <a:srgbClr val="FF0000"/>
          </a:solid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92895585-56F0-727C-4D51-B78A0067CA64}"/>
              </a:ext>
            </a:extLst>
          </p:cNvPr>
          <p:cNvSpPr txBox="1"/>
          <p:nvPr/>
        </p:nvSpPr>
        <p:spPr>
          <a:xfrm>
            <a:off x="5487733" y="2261725"/>
            <a:ext cx="553357" cy="369332"/>
          </a:xfrm>
          <a:prstGeom prst="rect">
            <a:avLst/>
          </a:prstGeom>
          <a:solidFill>
            <a:schemeClr val="bg1"/>
          </a:solid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269791B3-37DC-C2C1-70E7-B4EC540A2835}"/>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041D7754-9C88-50E8-A1EC-674DE94E03CC}"/>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67623B5B-5EC5-B333-C50A-73A62F8899DC}"/>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27143657-C763-67D0-E1E7-79838C85AF0A}"/>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77156FEC-0F9D-4C07-F050-3F09063BFCC3}"/>
              </a:ext>
            </a:extLst>
          </p:cNvPr>
          <p:cNvPicPr>
            <a:picLocks noChangeAspect="1"/>
          </p:cNvPicPr>
          <p:nvPr/>
        </p:nvPicPr>
        <p:blipFill>
          <a:blip r:embed="rId3"/>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AC8FD3BC-3B3F-83A1-EEF6-FCA970BBD0C4}"/>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EFE451B4-0C71-FB0E-36ED-FE20EB592DD4}"/>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8509BEF3-8CD6-B4B9-AA3D-33764DF461DD}"/>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 name="Gerader Verbinder 1">
            <a:extLst>
              <a:ext uri="{FF2B5EF4-FFF2-40B4-BE49-F238E27FC236}">
                <a16:creationId xmlns:a16="http://schemas.microsoft.com/office/drawing/2014/main" id="{980D4A62-B974-69EB-6EA2-3CC9703EDA31}"/>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53D08A93-D263-92C8-5F89-8FC162CE433C}"/>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A2EFFA91-96C8-912B-E782-9139F9A51D29}"/>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9AF5EEA1-ED6C-DCBD-8CB1-31D746905F28}"/>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80717C6C-8B28-C02A-465A-D600237F696D}"/>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hlinkClick r:id="" action="ppaction://hlinkshowjump?jump=lastslideviewed"/>
            <a:extLst>
              <a:ext uri="{FF2B5EF4-FFF2-40B4-BE49-F238E27FC236}">
                <a16:creationId xmlns:a16="http://schemas.microsoft.com/office/drawing/2014/main" id="{9B47B051-4497-8641-640C-3609577B8B5B}"/>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3246545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83794-4460-DA94-EBA9-3DD2BA1F1CA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94F0548-C5B5-C3C0-5B2C-448E02B5BDF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1A384CB-BCCA-6C44-28E5-497AE61F25D6}"/>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02CF1A4A-3054-FD5E-A8B0-0549F53344DD}"/>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825596B9-0733-3AB4-F4F4-0F639BDB1486}"/>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1F9C5F9D-ACC0-8E9C-785A-58719CE1EC82}"/>
              </a:ext>
            </a:extLst>
          </p:cNvPr>
          <p:cNvSpPr txBox="1"/>
          <p:nvPr/>
        </p:nvSpPr>
        <p:spPr>
          <a:xfrm>
            <a:off x="5487733" y="2261725"/>
            <a:ext cx="553357" cy="369332"/>
          </a:xfrm>
          <a:prstGeom prst="rect">
            <a:avLst/>
          </a:prstGeom>
          <a:solidFill>
            <a:srgbClr val="FF0000"/>
          </a:solid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795E74CF-27A7-8D45-C5A8-A2D65FAD49AE}"/>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4F76A262-BE51-DC91-CBF1-BDF0D41C3708}"/>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DEDA0CE-BA5F-131A-EAB3-B29E512B9390}"/>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008DB87F-D154-676C-3A18-5322EDBD3F03}"/>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F449EEDA-9DE8-EAE7-953C-E5F211317E85}"/>
              </a:ext>
            </a:extLst>
          </p:cNvPr>
          <p:cNvPicPr>
            <a:picLocks noChangeAspect="1"/>
          </p:cNvPicPr>
          <p:nvPr/>
        </p:nvPicPr>
        <p:blipFill>
          <a:blip r:embed="rId3"/>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D7B753C5-25B5-AC76-20A7-7B686E79BF1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026C554-1EB0-3961-4EB2-7AA2120BBC96}"/>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1A843BC7-E383-EF39-4EAB-9D2EC0C10431}"/>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 name="Gerader Verbinder 1">
            <a:extLst>
              <a:ext uri="{FF2B5EF4-FFF2-40B4-BE49-F238E27FC236}">
                <a16:creationId xmlns:a16="http://schemas.microsoft.com/office/drawing/2014/main" id="{7197F978-57EE-360B-3FA0-DA0A350C47D5}"/>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6A78B198-A20E-A145-D5A8-1169122C617C}"/>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6BD50A3C-80DF-126E-A1AA-382A10379026}"/>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F615E689-C1DC-6CA0-4D65-C1EEE1AA42E2}"/>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C55F24D0-41D7-AC4A-18C3-059BB5EF51A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20" name="Textfeld 19">
            <a:hlinkClick r:id="" action="ppaction://hlinkshowjump?jump=lastslideviewed"/>
            <a:extLst>
              <a:ext uri="{FF2B5EF4-FFF2-40B4-BE49-F238E27FC236}">
                <a16:creationId xmlns:a16="http://schemas.microsoft.com/office/drawing/2014/main" id="{73416B92-DCFD-1A5F-2050-AF3203C21780}"/>
              </a:ext>
            </a:extLst>
          </p:cNvPr>
          <p:cNvSpPr txBox="1"/>
          <p:nvPr/>
        </p:nvSpPr>
        <p:spPr>
          <a:xfrm>
            <a:off x="10597722" y="1849564"/>
            <a:ext cx="1110241"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400"/>
              <a:t>Zurück</a:t>
            </a:r>
          </a:p>
        </p:txBody>
      </p:sp>
    </p:spTree>
    <p:extLst>
      <p:ext uri="{BB962C8B-B14F-4D97-AF65-F5344CB8AC3E}">
        <p14:creationId xmlns:p14="http://schemas.microsoft.com/office/powerpoint/2010/main" val="3663836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3BB1-E305-6104-9118-E562A88F9AE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3232940-35B1-8FE2-B6D7-60B4FC721C4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2A278585-43FD-756B-7567-2C832E08F57B}"/>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A1C9C815-A9C5-F9F1-85C0-561438E2398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BFD6D6DE-1A52-9A7A-E5A8-083FA0E68EB8}"/>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A0FD791A-B2B6-E928-EF3A-864A53E5A849}"/>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2C52C4FE-7727-1BA5-5D72-951716FA2A44}"/>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B17883D2-AA32-B241-6798-2BE4464239A9}"/>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8EED482F-7179-D64A-A169-DA035BC3C184}"/>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A62A9C38-1326-B2EB-A5C2-1FE0A20DE2EC}"/>
              </a:ext>
            </a:extLst>
          </p:cNvPr>
          <p:cNvPicPr>
            <a:picLocks noChangeAspect="1"/>
          </p:cNvPicPr>
          <p:nvPr/>
        </p:nvPicPr>
        <p:blipFill>
          <a:blip r:embed="rId6"/>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354026C3-D0ED-D0AE-8F9D-DD4DC8824A06}"/>
              </a:ext>
            </a:extLst>
          </p:cNvPr>
          <p:cNvPicPr>
            <a:picLocks noChangeAspect="1"/>
          </p:cNvPicPr>
          <p:nvPr/>
        </p:nvPicPr>
        <p:blipFill>
          <a:blip r:embed="rId7"/>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D9592199-3FB5-0357-8163-E3B6E45D1800}"/>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D8BA9C0B-3FFE-5D4C-8A09-56E84BC895F6}"/>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494CBF2E-1ECD-59D7-9BB6-98D8EBEC889A}"/>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Rechteck 1">
            <a:extLst>
              <a:ext uri="{FF2B5EF4-FFF2-40B4-BE49-F238E27FC236}">
                <a16:creationId xmlns:a16="http://schemas.microsoft.com/office/drawing/2014/main" id="{4977E356-402B-B764-5527-C46483A42FFB}"/>
              </a:ext>
            </a:extLst>
          </p:cNvPr>
          <p:cNvSpPr/>
          <p:nvPr/>
        </p:nvSpPr>
        <p:spPr>
          <a:xfrm>
            <a:off x="2521209" y="2848577"/>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cxnSp>
        <p:nvCxnSpPr>
          <p:cNvPr id="12" name="Gerader Verbinder 11">
            <a:extLst>
              <a:ext uri="{FF2B5EF4-FFF2-40B4-BE49-F238E27FC236}">
                <a16:creationId xmlns:a16="http://schemas.microsoft.com/office/drawing/2014/main" id="{6B3136E9-2BDA-4F4E-7727-D31DAFE558A7}"/>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7EBAD382-2474-5504-FC90-7C83B23F1027}"/>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E8C7F537-FD49-1197-F16B-64A2639565F7}"/>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DF97150-2A84-5E67-A006-8BA2153BE7EC}"/>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CE64358A-D883-4FD7-864F-672B5DEBB1D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2471105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B189-3C96-B22D-CC39-07BBAAA45D1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E539677-8DB8-5473-5A27-95714358624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F65A14E0-54FE-03A8-79F7-B34B97F5EAFA}"/>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3987578A-46BD-263A-E9DB-801398C24804}"/>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12D33787-211D-3416-8240-78FC203B1872}"/>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56EB5761-3B45-2A2C-2EB2-2AF735EAB100}"/>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8154389F-4080-66C6-061A-1529674C30C0}"/>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hlinkClick r:id="rId4" action="ppaction://hlinksldjump"/>
            <a:extLst>
              <a:ext uri="{FF2B5EF4-FFF2-40B4-BE49-F238E27FC236}">
                <a16:creationId xmlns:a16="http://schemas.microsoft.com/office/drawing/2014/main" id="{408F285D-A88E-A09F-88A3-CACEDF78D591}"/>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31C377B1-BD74-BE41-197D-DEE3EC7DCD9E}"/>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01CB991E-409B-FBAC-119B-49D781319F28}"/>
              </a:ext>
            </a:extLst>
          </p:cNvPr>
          <p:cNvPicPr>
            <a:picLocks noChangeAspect="1"/>
          </p:cNvPicPr>
          <p:nvPr/>
        </p:nvPicPr>
        <p:blipFill>
          <a:blip r:embed="rId5"/>
          <a:stretch>
            <a:fillRect/>
          </a:stretch>
        </p:blipFill>
        <p:spPr>
          <a:xfrm>
            <a:off x="906132" y="4575592"/>
            <a:ext cx="981101" cy="1953633"/>
          </a:xfrm>
          <a:prstGeom prst="rect">
            <a:avLst/>
          </a:prstGeom>
        </p:spPr>
      </p:pic>
      <p:pic>
        <p:nvPicPr>
          <p:cNvPr id="15" name="Grafik 14">
            <a:hlinkClick r:id="rId6" action="ppaction://hlinksldjump"/>
            <a:extLst>
              <a:ext uri="{FF2B5EF4-FFF2-40B4-BE49-F238E27FC236}">
                <a16:creationId xmlns:a16="http://schemas.microsoft.com/office/drawing/2014/main" id="{9F52A178-D2F2-BA00-A9D3-4ED4EAD991CF}"/>
              </a:ext>
            </a:extLst>
          </p:cNvPr>
          <p:cNvPicPr>
            <a:picLocks noChangeAspect="1"/>
          </p:cNvPicPr>
          <p:nvPr/>
        </p:nvPicPr>
        <p:blipFill>
          <a:blip r:embed="rId7"/>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75922123-CF8F-8030-40A2-EA88B35C76D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5E3FF717-617E-6F61-2BD3-5B0DABB5DAA7}"/>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3567EC5-5208-E04A-99AA-F14566E633BA}"/>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 name="Gerader Verbinder 1">
            <a:extLst>
              <a:ext uri="{FF2B5EF4-FFF2-40B4-BE49-F238E27FC236}">
                <a16:creationId xmlns:a16="http://schemas.microsoft.com/office/drawing/2014/main" id="{AE02B3A3-0EC5-ACBE-E127-0340D267B20E}"/>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3A3DEA4A-6899-5C45-896B-EDD8A6118ED8}"/>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AA24F8B0-DF2D-6F24-789C-63FA13080C77}"/>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D224C51F-BB41-75E5-533F-97C901AB4685}"/>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A4D942C0-1717-1122-E3C5-1BBF13F9EEA6}"/>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40767069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143CF-6BF3-6872-A4AC-6CA225B5F80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57F4852-CF48-0935-2918-0B6FFC46EAC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1C4946D-ED62-D317-681A-F67CCA9CCD0E}"/>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0C561752-6AF1-1281-DE14-3AE608A6832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33CADDDE-1D0C-FE5E-3E74-D0D4DE69AB88}"/>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75D3F2DC-EBF2-FE87-96A8-F60023EE2CFB}"/>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A24A6CEB-B73C-5F0B-EC32-45B80C2E517C}"/>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96D62313-D852-A248-E435-EF9B56C3F14D}"/>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3337FBFA-83CC-60E5-550B-3F0208D424F1}"/>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6F8A0C83-6AFE-A1B1-BAF9-FCE2C3832AEF}"/>
              </a:ext>
            </a:extLst>
          </p:cNvPr>
          <p:cNvPicPr>
            <a:picLocks noChangeAspect="1"/>
          </p:cNvPicPr>
          <p:nvPr/>
        </p:nvPicPr>
        <p:blipFill>
          <a:blip r:embed="rId5"/>
          <a:stretch>
            <a:fillRect/>
          </a:stretch>
        </p:blipFill>
        <p:spPr>
          <a:xfrm>
            <a:off x="906132" y="4575592"/>
            <a:ext cx="981101" cy="1953633"/>
          </a:xfrm>
          <a:prstGeom prst="rect">
            <a:avLst/>
          </a:prstGeom>
        </p:spPr>
      </p:pic>
      <p:pic>
        <p:nvPicPr>
          <p:cNvPr id="15" name="Grafik 14">
            <a:hlinkClick r:id="rId6" action="ppaction://hlinksldjump"/>
            <a:extLst>
              <a:ext uri="{FF2B5EF4-FFF2-40B4-BE49-F238E27FC236}">
                <a16:creationId xmlns:a16="http://schemas.microsoft.com/office/drawing/2014/main" id="{5324964C-F0E2-CEC9-7799-E762683E5A92}"/>
              </a:ext>
            </a:extLst>
          </p:cNvPr>
          <p:cNvPicPr>
            <a:picLocks noChangeAspect="1"/>
          </p:cNvPicPr>
          <p:nvPr/>
        </p:nvPicPr>
        <p:blipFill>
          <a:blip r:embed="rId7"/>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9E35A6AF-E644-8BC2-5D68-9E2790F04C34}"/>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AD4523C3-A3E8-2CA0-8C11-8BA6BEC80E42}"/>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B8843DA-932B-CB48-84A5-FAE087C43D4F}"/>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 name="Gerader Verbinder 1">
            <a:extLst>
              <a:ext uri="{FF2B5EF4-FFF2-40B4-BE49-F238E27FC236}">
                <a16:creationId xmlns:a16="http://schemas.microsoft.com/office/drawing/2014/main" id="{05C6D9F6-D518-0255-92B3-48119C0A7691}"/>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1F26316D-F913-C0C2-CB66-92CD954A9FB7}"/>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341B15B0-248C-660A-70CE-9FFC07CEEB10}"/>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5D9C16F2-8139-A71C-3BA4-63F368228978}"/>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865F581D-58D8-210E-1586-664376CF1B79}"/>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30398720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A481B-05D4-2AD8-466A-3FE9EF7B27E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3B95428-84F4-F0CA-C379-F2C76B7ACAF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59628EED-0E27-6803-731D-45A215FEBD8F}"/>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01B2E6F3-55BB-7E1E-BE96-719D02CF5A4B}"/>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4CEB1386-EA75-D1CD-E6FF-1E6E6E8B5AE8}"/>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08441BD3-83E2-9B5D-41E1-944082427BBD}"/>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6713AAB9-9140-DAA4-7D09-3F42406743C6}"/>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F1622D15-EE1D-831D-6C2E-E66BC622DFF2}"/>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99E036FC-AEAD-1021-FE55-86313CF5CBF0}"/>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E40A913E-A604-2765-2994-F1BBEA355EC6}"/>
              </a:ext>
            </a:extLst>
          </p:cNvPr>
          <p:cNvPicPr>
            <a:picLocks noChangeAspect="1"/>
          </p:cNvPicPr>
          <p:nvPr/>
        </p:nvPicPr>
        <p:blipFill>
          <a:blip r:embed="rId4"/>
          <a:stretch>
            <a:fillRect/>
          </a:stretch>
        </p:blipFill>
        <p:spPr>
          <a:xfrm>
            <a:off x="906132" y="4575592"/>
            <a:ext cx="981101" cy="1953633"/>
          </a:xfrm>
          <a:prstGeom prst="rect">
            <a:avLst/>
          </a:prstGeom>
        </p:spPr>
      </p:pic>
      <p:pic>
        <p:nvPicPr>
          <p:cNvPr id="15" name="Grafik 14">
            <a:hlinkClick r:id="rId5" action="ppaction://hlinksldjump"/>
            <a:extLst>
              <a:ext uri="{FF2B5EF4-FFF2-40B4-BE49-F238E27FC236}">
                <a16:creationId xmlns:a16="http://schemas.microsoft.com/office/drawing/2014/main" id="{400332D1-D7EB-F546-AD38-6AAFFE825E84}"/>
              </a:ext>
            </a:extLst>
          </p:cNvPr>
          <p:cNvPicPr>
            <a:picLocks noChangeAspect="1"/>
          </p:cNvPicPr>
          <p:nvPr/>
        </p:nvPicPr>
        <p:blipFill>
          <a:blip r:embed="rId6"/>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3FF309DB-0C42-4C27-F63D-E054ACE14AA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39C64F5C-71E7-F2E2-71AE-3DC130C8DEE8}"/>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107D33D-4CCD-AE9F-0B88-BF120D331FA8}"/>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 name="Gerader Verbinder 1">
            <a:extLst>
              <a:ext uri="{FF2B5EF4-FFF2-40B4-BE49-F238E27FC236}">
                <a16:creationId xmlns:a16="http://schemas.microsoft.com/office/drawing/2014/main" id="{DEDBE6B0-7E9F-79FB-862A-2685ABEDDCF0}"/>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2" name="Gerader Verbinder 11">
            <a:extLst>
              <a:ext uri="{FF2B5EF4-FFF2-40B4-BE49-F238E27FC236}">
                <a16:creationId xmlns:a16="http://schemas.microsoft.com/office/drawing/2014/main" id="{B93F1BCD-8F1E-6F24-32EC-A7F60821629C}"/>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9018F06E-F293-AE27-89EC-6E32551A0A2A}"/>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38F409AC-2DDA-9A93-5D21-54A2A371F034}"/>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7" name="Textfeld 16">
            <a:extLst>
              <a:ext uri="{FF2B5EF4-FFF2-40B4-BE49-F238E27FC236}">
                <a16:creationId xmlns:a16="http://schemas.microsoft.com/office/drawing/2014/main" id="{DD4F39C1-130C-87BB-67CF-BA9DED74674C}"/>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27675966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DCED6-3786-DC65-1BF7-7873A2EDE9B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9534925-9374-C05B-8129-C21B0D05DD3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DCCC81F4-23DC-CC0B-0A39-474827643572}"/>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2A324CA2-BCA0-967A-2871-BB15ED0390B7}"/>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0F585724-E6E9-1185-4493-2D9B716C7904}"/>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C7ABFB88-8CA7-E59B-9BBF-DBD23B507612}"/>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AD96E42A-EF6B-C918-75A8-C052AC0CB837}"/>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D02AF43A-6E78-DB96-7553-775B86EC67F9}"/>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D9C4D0EB-8EA0-21CE-35AE-57F2F1856519}"/>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81702674-D7CF-AE31-582E-C721C3325491}"/>
              </a:ext>
            </a:extLst>
          </p:cNvPr>
          <p:cNvPicPr>
            <a:picLocks noChangeAspect="1"/>
          </p:cNvPicPr>
          <p:nvPr/>
        </p:nvPicPr>
        <p:blipFill>
          <a:blip r:embed="rId5"/>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3DD2E578-B373-689A-C058-B111D24A4A91}"/>
              </a:ext>
            </a:extLst>
          </p:cNvPr>
          <p:cNvPicPr>
            <a:picLocks noChangeAspect="1"/>
          </p:cNvPicPr>
          <p:nvPr/>
        </p:nvPicPr>
        <p:blipFill>
          <a:blip r:embed="rId6"/>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D3827DA3-B101-D9E9-08EF-64CF14D75D4B}"/>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DB72C8D1-C2AD-9A73-1441-E93B78132B07}"/>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E0B7C3A-7C2D-5A5B-9D59-A05E3F8A9264}"/>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Rechteck 1">
            <a:extLst>
              <a:ext uri="{FF2B5EF4-FFF2-40B4-BE49-F238E27FC236}">
                <a16:creationId xmlns:a16="http://schemas.microsoft.com/office/drawing/2014/main" id="{D828B7E8-0B18-E4D2-17B7-5BF233C861F7}"/>
              </a:ext>
            </a:extLst>
          </p:cNvPr>
          <p:cNvSpPr/>
          <p:nvPr/>
        </p:nvSpPr>
        <p:spPr>
          <a:xfrm>
            <a:off x="2521209" y="2848577"/>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cxnSp>
        <p:nvCxnSpPr>
          <p:cNvPr id="12" name="Gerader Verbinder 11">
            <a:extLst>
              <a:ext uri="{FF2B5EF4-FFF2-40B4-BE49-F238E27FC236}">
                <a16:creationId xmlns:a16="http://schemas.microsoft.com/office/drawing/2014/main" id="{D2A54FA7-8D19-D778-C6CB-1D2A2F96BE81}"/>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239CD358-B863-1095-F928-8AADBF6F39C0}"/>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771FBC47-F612-FE30-F2A0-3C9802FDDC64}"/>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0A0DD39-7792-89AC-0ECD-EBBF3FB0BC94}"/>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E35A1E9-6A6F-C050-A048-42CE7E250A2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6788940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38443-63EB-5AD6-2B51-0A7155771098}"/>
            </a:ext>
          </a:extLst>
        </p:cNvPr>
        <p:cNvGrpSpPr/>
        <p:nvPr/>
      </p:nvGrpSpPr>
      <p:grpSpPr>
        <a:xfrm>
          <a:off x="0" y="0"/>
          <a:ext cx="0" cy="0"/>
          <a:chOff x="0" y="0"/>
          <a:chExt cx="0" cy="0"/>
        </a:xfrm>
      </p:grpSpPr>
      <p:grpSp>
        <p:nvGrpSpPr>
          <p:cNvPr id="7" name="Gruppieren 6">
            <a:extLst>
              <a:ext uri="{FF2B5EF4-FFF2-40B4-BE49-F238E27FC236}">
                <a16:creationId xmlns:a16="http://schemas.microsoft.com/office/drawing/2014/main" id="{AFCD8657-FDBE-8F5C-CD6A-758A72FF1CBA}"/>
              </a:ext>
            </a:extLst>
          </p:cNvPr>
          <p:cNvGrpSpPr/>
          <p:nvPr/>
        </p:nvGrpSpPr>
        <p:grpSpPr>
          <a:xfrm>
            <a:off x="1609831" y="1920895"/>
            <a:ext cx="2353003" cy="2600688"/>
            <a:chOff x="4516933" y="1817378"/>
            <a:chExt cx="2353003" cy="2600688"/>
          </a:xfrm>
        </p:grpSpPr>
        <p:pic>
          <p:nvPicPr>
            <p:cNvPr id="5" name="Grafik 4">
              <a:extLst>
                <a:ext uri="{FF2B5EF4-FFF2-40B4-BE49-F238E27FC236}">
                  <a16:creationId xmlns:a16="http://schemas.microsoft.com/office/drawing/2014/main" id="{CDA9AC90-88F0-22AC-D778-07E0DC9796D7}"/>
                </a:ext>
              </a:extLst>
            </p:cNvPr>
            <p:cNvPicPr>
              <a:picLocks noChangeAspect="1"/>
            </p:cNvPicPr>
            <p:nvPr/>
          </p:nvPicPr>
          <p:blipFill>
            <a:blip r:embed="rId2"/>
            <a:stretch>
              <a:fillRect/>
            </a:stretch>
          </p:blipFill>
          <p:spPr>
            <a:xfrm>
              <a:off x="4516933" y="1817378"/>
              <a:ext cx="2353003" cy="2600688"/>
            </a:xfrm>
            <a:prstGeom prst="rect">
              <a:avLst/>
            </a:prstGeom>
          </p:spPr>
        </p:pic>
        <p:sp>
          <p:nvSpPr>
            <p:cNvPr id="6" name="Rechteck: obere Ecken abgerundet 5">
              <a:extLst>
                <a:ext uri="{FF2B5EF4-FFF2-40B4-BE49-F238E27FC236}">
                  <a16:creationId xmlns:a16="http://schemas.microsoft.com/office/drawing/2014/main" id="{06E7BF05-54C4-9583-A9C5-078476673ABA}"/>
                </a:ext>
              </a:extLst>
            </p:cNvPr>
            <p:cNvSpPr/>
            <p:nvPr/>
          </p:nvSpPr>
          <p:spPr>
            <a:xfrm rot="10800000">
              <a:off x="4856673" y="3122762"/>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935FAB53-7D1F-2F51-72D4-E59ED20A7191}"/>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6DDCF638-B757-25D2-CFA1-A2496F74B5B6}"/>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extLst>
              <a:ext uri="{FF2B5EF4-FFF2-40B4-BE49-F238E27FC236}">
                <a16:creationId xmlns:a16="http://schemas.microsoft.com/office/drawing/2014/main" id="{59925E7B-C738-7595-3355-96B9B295A191}"/>
              </a:ext>
            </a:extLst>
          </p:cNvPr>
          <p:cNvSpPr txBox="1">
            <a:spLocks/>
          </p:cNvSpPr>
          <p:nvPr/>
        </p:nvSpPr>
        <p:spPr>
          <a:xfrm>
            <a:off x="6935635" y="2579296"/>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extLst>
              <a:ext uri="{FF2B5EF4-FFF2-40B4-BE49-F238E27FC236}">
                <a16:creationId xmlns:a16="http://schemas.microsoft.com/office/drawing/2014/main" id="{77233146-3E8E-A41C-F3EF-B472DB27B0FF}"/>
              </a:ext>
            </a:extLst>
          </p:cNvPr>
          <p:cNvSpPr txBox="1"/>
          <p:nvPr/>
        </p:nvSpPr>
        <p:spPr>
          <a:xfrm>
            <a:off x="9100867" y="2579297"/>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extLst>
              <a:ext uri="{FF2B5EF4-FFF2-40B4-BE49-F238E27FC236}">
                <a16:creationId xmlns:a16="http://schemas.microsoft.com/office/drawing/2014/main" id="{126FA4DD-65A8-E64D-AE82-627BDDFF567A}"/>
              </a:ext>
            </a:extLst>
          </p:cNvPr>
          <p:cNvSpPr txBox="1"/>
          <p:nvPr/>
        </p:nvSpPr>
        <p:spPr>
          <a:xfrm>
            <a:off x="6935635"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extLst>
              <a:ext uri="{FF2B5EF4-FFF2-40B4-BE49-F238E27FC236}">
                <a16:creationId xmlns:a16="http://schemas.microsoft.com/office/drawing/2014/main" id="{E6035628-1531-CE2B-54DB-117D59F5BB18}"/>
              </a:ext>
            </a:extLst>
          </p:cNvPr>
          <p:cNvSpPr txBox="1"/>
          <p:nvPr/>
        </p:nvSpPr>
        <p:spPr>
          <a:xfrm>
            <a:off x="9100866"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2" name="Textfeld 1">
            <a:extLst>
              <a:ext uri="{FF2B5EF4-FFF2-40B4-BE49-F238E27FC236}">
                <a16:creationId xmlns:a16="http://schemas.microsoft.com/office/drawing/2014/main" id="{DAAD7233-D144-FCAE-A0A5-63324CACAFF2}"/>
              </a:ext>
            </a:extLst>
          </p:cNvPr>
          <p:cNvSpPr txBox="1"/>
          <p:nvPr/>
        </p:nvSpPr>
        <p:spPr>
          <a:xfrm>
            <a:off x="6935635" y="5426015"/>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4" name="Textfeld 3">
            <a:hlinkClick r:id="rId3" action="ppaction://hlinksldjump"/>
            <a:extLst>
              <a:ext uri="{FF2B5EF4-FFF2-40B4-BE49-F238E27FC236}">
                <a16:creationId xmlns:a16="http://schemas.microsoft.com/office/drawing/2014/main" id="{23DDF699-903A-8900-DCBC-73524C62046F}"/>
              </a:ext>
            </a:extLst>
          </p:cNvPr>
          <p:cNvSpPr txBox="1"/>
          <p:nvPr/>
        </p:nvSpPr>
        <p:spPr>
          <a:xfrm>
            <a:off x="9822894" y="6033466"/>
            <a:ext cx="974788" cy="40011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000"/>
              <a:t>Zurück</a:t>
            </a:r>
          </a:p>
        </p:txBody>
      </p:sp>
      <p:sp>
        <p:nvSpPr>
          <p:cNvPr id="17" name="Textfeld 16">
            <a:extLst>
              <a:ext uri="{FF2B5EF4-FFF2-40B4-BE49-F238E27FC236}">
                <a16:creationId xmlns:a16="http://schemas.microsoft.com/office/drawing/2014/main" id="{D9BED523-03C5-CBA9-955D-68EB5CC7C005}"/>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1504912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26C87-DD2B-3158-E34B-E083C113493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FAAAF32-2B8F-1568-52AE-4E96C1B7793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945C84A2-7DFA-87FD-74CF-164B24EFB6E7}"/>
              </a:ext>
            </a:extLst>
          </p:cNvPr>
          <p:cNvSpPr txBox="1"/>
          <p:nvPr/>
        </p:nvSpPr>
        <p:spPr>
          <a:xfrm>
            <a:off x="833405" y="1664898"/>
            <a:ext cx="5918928" cy="646331"/>
          </a:xfrm>
          <a:prstGeom prst="rect">
            <a:avLst/>
          </a:prstGeom>
          <a:noFill/>
        </p:spPr>
        <p:txBody>
          <a:bodyPr wrap="none" rtlCol="0">
            <a:spAutoFit/>
          </a:bodyPr>
          <a:lstStyle/>
          <a:p>
            <a:r>
              <a:rPr lang="de-DE" b="1" dirty="0"/>
              <a:t>Wähle</a:t>
            </a:r>
            <a:r>
              <a:rPr lang="de-DE" dirty="0"/>
              <a:t> die in dieser Reaktion entstehenden </a:t>
            </a:r>
            <a:r>
              <a:rPr lang="de-DE" b="1" dirty="0"/>
              <a:t>Produkte</a:t>
            </a:r>
            <a:r>
              <a:rPr lang="de-DE" dirty="0"/>
              <a:t> aus.</a:t>
            </a:r>
          </a:p>
          <a:p>
            <a:r>
              <a:rPr lang="de-DE" dirty="0"/>
              <a:t>(Klicke auf die entsprechenden Moleküle.)</a:t>
            </a:r>
          </a:p>
        </p:txBody>
      </p:sp>
      <p:sp>
        <p:nvSpPr>
          <p:cNvPr id="6" name="Textfeld 5">
            <a:extLst>
              <a:ext uri="{FF2B5EF4-FFF2-40B4-BE49-F238E27FC236}">
                <a16:creationId xmlns:a16="http://schemas.microsoft.com/office/drawing/2014/main" id="{F8BA4B70-4F65-B173-DAA9-314936109696}"/>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2" action="ppaction://hlinksldjump"/>
            <a:extLst>
              <a:ext uri="{FF2B5EF4-FFF2-40B4-BE49-F238E27FC236}">
                <a16:creationId xmlns:a16="http://schemas.microsoft.com/office/drawing/2014/main" id="{CB7673E4-99B9-982A-4A14-3C621C4B671D}"/>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hlinkClick r:id="rId3" action="ppaction://hlinksldjump"/>
            <a:extLst>
              <a:ext uri="{FF2B5EF4-FFF2-40B4-BE49-F238E27FC236}">
                <a16:creationId xmlns:a16="http://schemas.microsoft.com/office/drawing/2014/main" id="{CE405CDC-56B8-D8E4-0DAB-A38A5CC21A84}"/>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067EC743-C5A7-2DAB-E2EB-D559A45B4F9B}"/>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dirty="0"/>
              <a:t>H</a:t>
            </a:r>
            <a:r>
              <a:rPr lang="de-DE" baseline="-25000" dirty="0"/>
              <a:t>2</a:t>
            </a:r>
            <a:r>
              <a:rPr lang="de-DE" dirty="0"/>
              <a:t>O</a:t>
            </a:r>
          </a:p>
        </p:txBody>
      </p:sp>
      <p:sp>
        <p:nvSpPr>
          <p:cNvPr id="10" name="Textfeld 9">
            <a:hlinkClick r:id="rId4" action="ppaction://hlinksldjump"/>
            <a:extLst>
              <a:ext uri="{FF2B5EF4-FFF2-40B4-BE49-F238E27FC236}">
                <a16:creationId xmlns:a16="http://schemas.microsoft.com/office/drawing/2014/main" id="{AA08ED12-4C0C-399D-7769-405351D872F5}"/>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49A90FC7-B378-D64B-E315-8B9AE83F5134}"/>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BA7417B8-7DB1-C627-417E-0AC76789807C}"/>
              </a:ext>
            </a:extLst>
          </p:cNvPr>
          <p:cNvPicPr>
            <a:picLocks noChangeAspect="1"/>
          </p:cNvPicPr>
          <p:nvPr/>
        </p:nvPicPr>
        <p:blipFill>
          <a:blip r:embed="rId5"/>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445A502F-7416-26F5-DEB4-13B353787884}"/>
              </a:ext>
            </a:extLst>
          </p:cNvPr>
          <p:cNvPicPr>
            <a:picLocks noChangeAspect="1"/>
          </p:cNvPicPr>
          <p:nvPr/>
        </p:nvPicPr>
        <p:blipFill>
          <a:blip r:embed="rId6"/>
          <a:stretch>
            <a:fillRect/>
          </a:stretch>
        </p:blipFill>
        <p:spPr>
          <a:xfrm>
            <a:off x="2499474" y="2858552"/>
            <a:ext cx="903834" cy="1933685"/>
          </a:xfrm>
          <a:prstGeom prst="rect">
            <a:avLst/>
          </a:prstGeom>
        </p:spPr>
      </p:pic>
      <p:sp>
        <p:nvSpPr>
          <p:cNvPr id="21" name="Textfeld 20">
            <a:extLst>
              <a:ext uri="{FF2B5EF4-FFF2-40B4-BE49-F238E27FC236}">
                <a16:creationId xmlns:a16="http://schemas.microsoft.com/office/drawing/2014/main" id="{9BE646AC-4FD5-6156-A86E-18BE77FAA922}"/>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ADA7DE44-7A58-8D3C-46B2-021EBBA7BB1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71529459-11F9-7D82-B21E-FACD95630684}"/>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 name="Rechteck 1">
            <a:extLst>
              <a:ext uri="{FF2B5EF4-FFF2-40B4-BE49-F238E27FC236}">
                <a16:creationId xmlns:a16="http://schemas.microsoft.com/office/drawing/2014/main" id="{AFF2D861-4A21-1F77-B192-35D675EE7BD0}"/>
              </a:ext>
            </a:extLst>
          </p:cNvPr>
          <p:cNvSpPr/>
          <p:nvPr/>
        </p:nvSpPr>
        <p:spPr>
          <a:xfrm>
            <a:off x="2521209" y="2848577"/>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cxnSp>
        <p:nvCxnSpPr>
          <p:cNvPr id="12" name="Gerader Verbinder 11">
            <a:extLst>
              <a:ext uri="{FF2B5EF4-FFF2-40B4-BE49-F238E27FC236}">
                <a16:creationId xmlns:a16="http://schemas.microsoft.com/office/drawing/2014/main" id="{565D77EA-3616-8969-4986-D20F46B8B51F}"/>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BCB2453A-4259-18FD-993F-BBA76BD220ED}"/>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F842F0BE-0983-5B74-01BB-7A2E628636DC}"/>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95706332-DC6F-2714-BAD2-BDDDB29883E3}"/>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686582A-2C68-F2E7-A1E3-0C9B798850E0}"/>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2601967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4E000-267A-37A4-362F-15B629D392D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B18E911-4FB5-A9ED-26DF-D30B7CF5066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DB1784EA-84D5-40C2-2A2A-451F9AF1A774}"/>
              </a:ext>
            </a:extLst>
          </p:cNvPr>
          <p:cNvSpPr txBox="1"/>
          <p:nvPr/>
        </p:nvSpPr>
        <p:spPr>
          <a:xfrm>
            <a:off x="833405" y="1664898"/>
            <a:ext cx="5918928" cy="646331"/>
          </a:xfrm>
          <a:prstGeom prst="rect">
            <a:avLst/>
          </a:prstGeom>
          <a:noFill/>
        </p:spPr>
        <p:txBody>
          <a:bodyPr wrap="none" rtlCol="0">
            <a:spAutoFit/>
          </a:bodyPr>
          <a:lstStyle/>
          <a:p>
            <a:r>
              <a:rPr lang="de-DE" b="1"/>
              <a:t>Wähle</a:t>
            </a:r>
            <a:r>
              <a:rPr lang="de-DE"/>
              <a:t> die in dieser Reaktion entstehenden </a:t>
            </a:r>
            <a:r>
              <a:rPr lang="de-DE" b="1"/>
              <a:t>Produkte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17CF16CE-D4ED-77C3-7FAE-AB7604B6937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43CE86F-D836-1CB2-3CA1-88DC597A2C04}"/>
              </a:ext>
            </a:extLst>
          </p:cNvPr>
          <p:cNvSpPr txBox="1"/>
          <p:nvPr/>
        </p:nvSpPr>
        <p:spPr>
          <a:xfrm>
            <a:off x="2752458" y="2261725"/>
            <a:ext cx="397866" cy="369332"/>
          </a:xfrm>
          <a:prstGeom prst="rect">
            <a:avLst/>
          </a:prstGeom>
          <a:solidFill>
            <a:schemeClr val="bg1"/>
          </a:solidFill>
        </p:spPr>
        <p:txBody>
          <a:bodyPr wrap="none" rtlCol="0">
            <a:spAutoFit/>
          </a:bodyPr>
          <a:lstStyle/>
          <a:p>
            <a:r>
              <a:rPr lang="de-DE"/>
              <a:t>K</a:t>
            </a:r>
            <a:r>
              <a:rPr lang="de-DE" baseline="30000"/>
              <a:t>+</a:t>
            </a:r>
            <a:endParaRPr lang="de-DE"/>
          </a:p>
        </p:txBody>
      </p:sp>
      <p:sp>
        <p:nvSpPr>
          <p:cNvPr id="8" name="Textfeld 7">
            <a:extLst>
              <a:ext uri="{FF2B5EF4-FFF2-40B4-BE49-F238E27FC236}">
                <a16:creationId xmlns:a16="http://schemas.microsoft.com/office/drawing/2014/main" id="{103787B3-9811-0932-2552-C87E007609DA}"/>
              </a:ext>
            </a:extLst>
          </p:cNvPr>
          <p:cNvSpPr txBox="1"/>
          <p:nvPr/>
        </p:nvSpPr>
        <p:spPr>
          <a:xfrm>
            <a:off x="5487733" y="2261725"/>
            <a:ext cx="553357" cy="369332"/>
          </a:xfrm>
          <a:prstGeom prst="rect">
            <a:avLst/>
          </a:prstGeom>
          <a:noFill/>
        </p:spPr>
        <p:txBody>
          <a:bodyPr wrap="none" rtlCol="0">
            <a:spAutoFit/>
          </a:bodyPr>
          <a:lstStyle/>
          <a:p>
            <a:r>
              <a:rPr lang="de-DE"/>
              <a:t>Na</a:t>
            </a:r>
            <a:r>
              <a:rPr lang="de-DE" baseline="30000"/>
              <a:t>+</a:t>
            </a:r>
            <a:endParaRPr lang="de-DE"/>
          </a:p>
        </p:txBody>
      </p:sp>
      <p:sp>
        <p:nvSpPr>
          <p:cNvPr id="9" name="Textfeld 8">
            <a:extLst>
              <a:ext uri="{FF2B5EF4-FFF2-40B4-BE49-F238E27FC236}">
                <a16:creationId xmlns:a16="http://schemas.microsoft.com/office/drawing/2014/main" id="{7DF5B089-F30E-72B4-3DEB-A0659A4B7973}"/>
              </a:ext>
            </a:extLst>
          </p:cNvPr>
          <p:cNvSpPr txBox="1"/>
          <p:nvPr/>
        </p:nvSpPr>
        <p:spPr>
          <a:xfrm>
            <a:off x="4019908" y="2261725"/>
            <a:ext cx="598241" cy="369332"/>
          </a:xfrm>
          <a:prstGeom prst="rect">
            <a:avLst/>
          </a:prstGeom>
          <a:solidFill>
            <a:schemeClr val="accent6"/>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02BDEF99-49E1-F4C3-0A49-12B5A0C4C4C4}"/>
              </a:ext>
            </a:extLst>
          </p:cNvPr>
          <p:cNvSpPr txBox="1"/>
          <p:nvPr/>
        </p:nvSpPr>
        <p:spPr>
          <a:xfrm>
            <a:off x="5310600" y="2858552"/>
            <a:ext cx="907621" cy="369332"/>
          </a:xfrm>
          <a:prstGeom prst="rect">
            <a:avLst/>
          </a:prstGeom>
          <a:solidFill>
            <a:schemeClr val="accent6"/>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C22ACA9-76B0-7178-C9B6-58257CA4C645}"/>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9A77CF66-CCF8-4A61-8F8E-65B02711BB2C}"/>
              </a:ext>
            </a:extLst>
          </p:cNvPr>
          <p:cNvPicPr>
            <a:picLocks noChangeAspect="1"/>
          </p:cNvPicPr>
          <p:nvPr/>
        </p:nvPicPr>
        <p:blipFill>
          <a:blip r:embed="rId2"/>
          <a:stretch>
            <a:fillRect/>
          </a:stretch>
        </p:blipFill>
        <p:spPr>
          <a:xfrm>
            <a:off x="906132" y="4575592"/>
            <a:ext cx="981101" cy="1953633"/>
          </a:xfrm>
          <a:prstGeom prst="rect">
            <a:avLst/>
          </a:prstGeom>
        </p:spPr>
      </p:pic>
      <p:sp>
        <p:nvSpPr>
          <p:cNvPr id="21" name="Textfeld 20">
            <a:extLst>
              <a:ext uri="{FF2B5EF4-FFF2-40B4-BE49-F238E27FC236}">
                <a16:creationId xmlns:a16="http://schemas.microsoft.com/office/drawing/2014/main" id="{BB77EEB9-4BB2-DA8E-5D58-6F7E9D2BEE2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158FAF9C-6758-D2F1-7AA7-C2CA116E239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EAFBF772-2D0D-C99F-D275-2CCA44695AFD}"/>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19" name="Gruppieren 18">
            <a:extLst>
              <a:ext uri="{FF2B5EF4-FFF2-40B4-BE49-F238E27FC236}">
                <a16:creationId xmlns:a16="http://schemas.microsoft.com/office/drawing/2014/main" id="{3077FE13-7933-A14C-AE15-67BB9EA777AC}"/>
              </a:ext>
            </a:extLst>
          </p:cNvPr>
          <p:cNvGrpSpPr/>
          <p:nvPr/>
        </p:nvGrpSpPr>
        <p:grpSpPr>
          <a:xfrm>
            <a:off x="2499474" y="2848577"/>
            <a:ext cx="903834" cy="1953633"/>
            <a:chOff x="2499474" y="2848577"/>
            <a:chExt cx="903834" cy="1953633"/>
          </a:xfrm>
        </p:grpSpPr>
        <p:pic>
          <p:nvPicPr>
            <p:cNvPr id="15" name="Grafik 14">
              <a:extLst>
                <a:ext uri="{FF2B5EF4-FFF2-40B4-BE49-F238E27FC236}">
                  <a16:creationId xmlns:a16="http://schemas.microsoft.com/office/drawing/2014/main" id="{1D70541A-4071-C55C-7806-2DFABF7C4EE5}"/>
                </a:ext>
              </a:extLst>
            </p:cNvPr>
            <p:cNvPicPr>
              <a:picLocks noChangeAspect="1"/>
            </p:cNvPicPr>
            <p:nvPr/>
          </p:nvPicPr>
          <p:blipFill>
            <a:blip r:embed="rId3"/>
            <a:stretch>
              <a:fillRect/>
            </a:stretch>
          </p:blipFill>
          <p:spPr>
            <a:xfrm>
              <a:off x="2499474" y="2858552"/>
              <a:ext cx="903834" cy="1933685"/>
            </a:xfrm>
            <a:prstGeom prst="rect">
              <a:avLst/>
            </a:prstGeom>
          </p:spPr>
        </p:pic>
        <p:sp>
          <p:nvSpPr>
            <p:cNvPr id="2" name="Rechteck 1">
              <a:extLst>
                <a:ext uri="{FF2B5EF4-FFF2-40B4-BE49-F238E27FC236}">
                  <a16:creationId xmlns:a16="http://schemas.microsoft.com/office/drawing/2014/main" id="{D345F3D2-DF60-9795-8A07-DF7C703C105F}"/>
                </a:ext>
              </a:extLst>
            </p:cNvPr>
            <p:cNvSpPr/>
            <p:nvPr/>
          </p:nvSpPr>
          <p:spPr>
            <a:xfrm>
              <a:off x="2521209" y="2848577"/>
              <a:ext cx="860363" cy="195363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cxnSp>
        <p:nvCxnSpPr>
          <p:cNvPr id="12" name="Gerader Verbinder 11">
            <a:extLst>
              <a:ext uri="{FF2B5EF4-FFF2-40B4-BE49-F238E27FC236}">
                <a16:creationId xmlns:a16="http://schemas.microsoft.com/office/drawing/2014/main" id="{580C2CA2-5AA3-D286-762F-93BE8E436D7C}"/>
              </a:ext>
            </a:extLst>
          </p:cNvPr>
          <p:cNvCxnSpPr>
            <a:cxnSpLocks/>
          </p:cNvCxnSpPr>
          <p:nvPr/>
        </p:nvCxnSpPr>
        <p:spPr>
          <a:xfrm>
            <a:off x="742780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4" name="Gerader Verbinder 13">
            <a:extLst>
              <a:ext uri="{FF2B5EF4-FFF2-40B4-BE49-F238E27FC236}">
                <a16:creationId xmlns:a16="http://schemas.microsoft.com/office/drawing/2014/main" id="{C49B3CB9-C46A-B43E-CA23-5F3FD350C33B}"/>
              </a:ext>
            </a:extLst>
          </p:cNvPr>
          <p:cNvCxnSpPr>
            <a:cxnSpLocks/>
          </p:cNvCxnSpPr>
          <p:nvPr/>
        </p:nvCxnSpPr>
        <p:spPr>
          <a:xfrm>
            <a:off x="9043242" y="61228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659805C4-5EC0-AAF9-5110-811D32DBFF3D}"/>
              </a:ext>
            </a:extLst>
          </p:cNvPr>
          <p:cNvCxnSpPr>
            <a:cxnSpLocks/>
          </p:cNvCxnSpPr>
          <p:nvPr/>
        </p:nvCxnSpPr>
        <p:spPr>
          <a:xfrm>
            <a:off x="10597722" y="6119196"/>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81B300D-0B69-43D4-9D48-CA1601870342}"/>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50C22C9-06AC-5AFA-7044-52EEE819A95D}"/>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Tree>
    <p:extLst>
      <p:ext uri="{BB962C8B-B14F-4D97-AF65-F5344CB8AC3E}">
        <p14:creationId xmlns:p14="http://schemas.microsoft.com/office/powerpoint/2010/main" val="427137814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000"/>
                                  </p:stCondLst>
                                  <p:childTnLst>
                                    <p:animMotion origin="layout" path="M 2.70833E-6 1.11111E-6 L 0.40247 0.25324 " pathEditMode="relative" rAng="0" ptsTypes="AA">
                                      <p:cBhvr>
                                        <p:cTn id="6" dur="2000" fill="hold"/>
                                        <p:tgtEl>
                                          <p:spTgt spid="19"/>
                                        </p:tgtEl>
                                        <p:attrNameLst>
                                          <p:attrName>ppt_x</p:attrName>
                                          <p:attrName>ppt_y</p:attrName>
                                        </p:attrNameLst>
                                      </p:cBhvr>
                                      <p:rCtr x="20117" y="12662"/>
                                    </p:animMotion>
                                  </p:childTnLst>
                                </p:cTn>
                              </p:par>
                              <p:par>
                                <p:cTn id="7" presetID="10" presetClass="exit" presetSubtype="0" fill="hold" nodeType="withEffect">
                                  <p:stCondLst>
                                    <p:cond delay="1000"/>
                                  </p:stCondLst>
                                  <p:childTnLst>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par>
                                <p:cTn id="10" presetID="10" presetClass="exit" presetSubtype="0" fill="hold" nodeType="withEffect">
                                  <p:stCondLst>
                                    <p:cond delay="100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xit" presetSubtype="0" fill="hold" nodeType="withEffect">
                                  <p:stCondLst>
                                    <p:cond delay="1000"/>
                                  </p:stCondLst>
                                  <p:childTnLst>
                                    <p:animEffect transition="out" filter="fade">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par>
                                <p:cTn id="16" presetID="42" presetClass="path" presetSubtype="0" accel="50000" decel="50000" fill="hold" grpId="0" nodeType="withEffect">
                                  <p:stCondLst>
                                    <p:cond delay="2000"/>
                                  </p:stCondLst>
                                  <p:childTnLst>
                                    <p:animMotion origin="layout" path="M -0.00443 -0.00069 L 0.31041 0.3912 " pathEditMode="relative" rAng="0" ptsTypes="AA">
                                      <p:cBhvr>
                                        <p:cTn id="17" dur="2000" fill="hold"/>
                                        <p:tgtEl>
                                          <p:spTgt spid="10"/>
                                        </p:tgtEl>
                                        <p:attrNameLst>
                                          <p:attrName>ppt_x</p:attrName>
                                          <p:attrName>ppt_y</p:attrName>
                                        </p:attrNameLst>
                                      </p:cBhvr>
                                      <p:rCtr x="15742" y="19583"/>
                                    </p:animMotion>
                                  </p:childTnLst>
                                </p:cTn>
                              </p:par>
                              <p:par>
                                <p:cTn id="18" presetID="42" presetClass="path" presetSubtype="0" accel="50000" decel="50000" fill="hold" grpId="0" nodeType="withEffect">
                                  <p:stCondLst>
                                    <p:cond delay="2000"/>
                                  </p:stCondLst>
                                  <p:childTnLst>
                                    <p:animMotion origin="layout" path="M 3.33333E-6 -2.96296E-6 L 0.55586 0.47662 " pathEditMode="relative" rAng="0" ptsTypes="AA">
                                      <p:cBhvr>
                                        <p:cTn id="19" dur="2000" fill="hold"/>
                                        <p:tgtEl>
                                          <p:spTgt spid="9"/>
                                        </p:tgtEl>
                                        <p:attrNameLst>
                                          <p:attrName>ppt_x</p:attrName>
                                          <p:attrName>ppt_y</p:attrName>
                                        </p:attrNameLst>
                                      </p:cBhvr>
                                      <p:rCtr x="27786" y="23819"/>
                                    </p:animMotion>
                                  </p:childTnLst>
                                </p:cTn>
                              </p:par>
                              <p:par>
                                <p:cTn id="20" presetID="10" presetClass="exit" presetSubtype="0" fill="hold" grpId="0" nodeType="withEffect">
                                  <p:stCondLst>
                                    <p:cond delay="100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par>
                                <p:cTn id="23" presetID="10" presetClass="exit" presetSubtype="0" fill="hold" grpId="0" nodeType="withEffect">
                                  <p:stCondLst>
                                    <p:cond delay="100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par>
                                <p:cTn id="26" presetID="10" presetClass="exit" presetSubtype="0" fill="hold" grpId="0" nodeType="withEffect">
                                  <p:stCondLst>
                                    <p:cond delay="100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FEB3-B09B-AC2D-E956-E93909816C6D}"/>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D9C770B-000F-5EEB-BCF2-18395B8C9B7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F1C33F24-F28F-1525-6E7E-9154B7DF2AB1}"/>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5A41C3C6-9FE6-EEE1-01EF-9D45098518D7}"/>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4012E8B8-2425-1E6F-C72A-81BB6AE0B79F}"/>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9A017CE5-8926-6195-D8D9-95280289EB71}"/>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2745A3C9-ADB6-B1D3-BAEF-7C44BB5835A2}"/>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B36FFAE3-7391-D308-970F-6879356A5E3E}"/>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85F9CE6D-E037-9E72-2338-31F07F4704C1}"/>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735B19E3-6D5B-815A-5526-7F48E72719D7}"/>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50B8FBF-5FA4-9ECD-250C-A18A5C4C55BC}"/>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0D37BB49-55CA-2CB1-0F21-142E01C58687}"/>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0C6C660-8533-5B9C-7662-98C425561E8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94FFA444-9D6B-FDBF-D71C-E3B0B896F10A}"/>
              </a:ext>
            </a:extLst>
          </p:cNvPr>
          <p:cNvSpPr txBox="1"/>
          <p:nvPr/>
        </p:nvSpPr>
        <p:spPr>
          <a:xfrm>
            <a:off x="906132" y="1498600"/>
            <a:ext cx="4453268" cy="646331"/>
          </a:xfrm>
          <a:prstGeom prst="rect">
            <a:avLst/>
          </a:prstGeom>
          <a:noFill/>
        </p:spPr>
        <p:txBody>
          <a:bodyPr wrap="square" rtlCol="0">
            <a:spAutoFit/>
          </a:bodyPr>
          <a:lstStyle/>
          <a:p>
            <a:r>
              <a:rPr lang="de-DE"/>
              <a:t>Gleiche die Reaktion zunächst für dich selbst aus.</a:t>
            </a:r>
          </a:p>
        </p:txBody>
      </p:sp>
      <p:sp>
        <p:nvSpPr>
          <p:cNvPr id="2" name="Rechteck 1">
            <a:hlinkClick r:id="" action="ppaction://hlinkshowjump?jump=nextslide"/>
            <a:extLst>
              <a:ext uri="{FF2B5EF4-FFF2-40B4-BE49-F238E27FC236}">
                <a16:creationId xmlns:a16="http://schemas.microsoft.com/office/drawing/2014/main" id="{A1D36EA2-D01D-E62A-BE18-7A3DAF27B6D0}"/>
              </a:ext>
            </a:extLst>
          </p:cNvPr>
          <p:cNvSpPr/>
          <p:nvPr/>
        </p:nvSpPr>
        <p:spPr>
          <a:xfrm>
            <a:off x="9778871" y="1458838"/>
            <a:ext cx="1255967" cy="725854"/>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de-DE"/>
              <a:t>Weiter</a:t>
            </a:r>
          </a:p>
        </p:txBody>
      </p:sp>
      <p:sp>
        <p:nvSpPr>
          <p:cNvPr id="5" name="Rechteck 4">
            <a:hlinkClick r:id="rId4" action="ppaction://hlinksldjump"/>
            <a:extLst>
              <a:ext uri="{FF2B5EF4-FFF2-40B4-BE49-F238E27FC236}">
                <a16:creationId xmlns:a16="http://schemas.microsoft.com/office/drawing/2014/main" id="{A47C1BFE-B655-3EBC-10CC-15D35F03598B}"/>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pic>
        <p:nvPicPr>
          <p:cNvPr id="7" name="Grafik 6" descr="Kalligraphie-Stift Silhouette">
            <a:extLst>
              <a:ext uri="{FF2B5EF4-FFF2-40B4-BE49-F238E27FC236}">
                <a16:creationId xmlns:a16="http://schemas.microsoft.com/office/drawing/2014/main" id="{3B2135E0-9B36-4A87-FB43-5A3C5098FB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96473" y="1583343"/>
            <a:ext cx="476844" cy="476844"/>
          </a:xfrm>
          <a:prstGeom prst="rect">
            <a:avLst/>
          </a:prstGeom>
        </p:spPr>
      </p:pic>
    </p:spTree>
    <p:extLst>
      <p:ext uri="{BB962C8B-B14F-4D97-AF65-F5344CB8AC3E}">
        <p14:creationId xmlns:p14="http://schemas.microsoft.com/office/powerpoint/2010/main" val="2859275651"/>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74002-905C-8252-06D5-09F16FE72FC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2338E86-D11D-73E4-3EEE-EC145C5E824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0FABEC15-64D5-00EA-5EF6-D145A7006B6B}"/>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0599F535-55B2-B488-075E-E8C81EAED36D}"/>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5D714C37-8B6F-3AEA-CE92-7C2656042136}"/>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63CFB0BD-36C8-E5EE-E0D1-0A011837F9D8}"/>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3A5BC431-A0BA-78D8-3B2D-F3CA6A8BDD8B}"/>
              </a:ext>
            </a:extLst>
          </p:cNvPr>
          <p:cNvPicPr>
            <a:picLocks noChangeAspect="1"/>
          </p:cNvPicPr>
          <p:nvPr/>
        </p:nvPicPr>
        <p:blipFill>
          <a:blip r:embed="rId3"/>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839BABB2-C954-D936-E420-C48F38EAF603}"/>
              </a:ext>
            </a:extLst>
          </p:cNvPr>
          <p:cNvPicPr>
            <a:picLocks noChangeAspect="1"/>
          </p:cNvPicPr>
          <p:nvPr/>
        </p:nvPicPr>
        <p:blipFill>
          <a:blip r:embed="rId4"/>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39F750F1-289B-BD94-5CA0-A380164C6035}"/>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78EDFE78-81C0-1156-CC35-F98A0BA974A5}"/>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772952D1-2B1C-C37D-4494-0A763A55D964}"/>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52E6786C-1113-61A8-6A83-52CFB12106C6}"/>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F6F6F4D-D3D9-DF7B-9CC5-815D94B0B111}"/>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20203F32-8A2C-167C-4FBE-B6767A34312D}"/>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F8C6AE39-1A41-E24F-4D68-F45EE3767BF1}"/>
              </a:ext>
            </a:extLst>
          </p:cNvPr>
          <p:cNvSpPr txBox="1"/>
          <p:nvPr/>
        </p:nvSpPr>
        <p:spPr>
          <a:xfrm>
            <a:off x="1623207" y="2184400"/>
            <a:ext cx="4953000" cy="369332"/>
          </a:xfrm>
          <a:prstGeom prst="rect">
            <a:avLst/>
          </a:prstGeom>
          <a:noFill/>
        </p:spPr>
        <p:txBody>
          <a:bodyPr wrap="square" rtlCol="0">
            <a:spAutoFit/>
          </a:bodyPr>
          <a:lstStyle/>
          <a:p>
            <a:r>
              <a:rPr lang="de-DE"/>
              <a:t>Wie viele Moleküle werden hiervon benötigt?</a:t>
            </a:r>
          </a:p>
        </p:txBody>
      </p:sp>
      <p:pic>
        <p:nvPicPr>
          <p:cNvPr id="23" name="Grafik 22">
            <a:extLst>
              <a:ext uri="{FF2B5EF4-FFF2-40B4-BE49-F238E27FC236}">
                <a16:creationId xmlns:a16="http://schemas.microsoft.com/office/drawing/2014/main" id="{0717BE09-47E5-DB0D-B492-6F4CC2D0F895}"/>
              </a:ext>
            </a:extLst>
          </p:cNvPr>
          <p:cNvPicPr>
            <a:picLocks noChangeAspect="1"/>
          </p:cNvPicPr>
          <p:nvPr/>
        </p:nvPicPr>
        <p:blipFill>
          <a:blip r:embed="rId3"/>
          <a:stretch>
            <a:fillRect/>
          </a:stretch>
        </p:blipFill>
        <p:spPr>
          <a:xfrm>
            <a:off x="6413353" y="1867932"/>
            <a:ext cx="981101" cy="1953633"/>
          </a:xfrm>
          <a:prstGeom prst="rect">
            <a:avLst/>
          </a:prstGeom>
        </p:spPr>
      </p:pic>
      <p:sp>
        <p:nvSpPr>
          <p:cNvPr id="2" name="Textfeld 1">
            <a:hlinkClick r:id="rId5" action="ppaction://hlinksldjump"/>
            <a:extLst>
              <a:ext uri="{FF2B5EF4-FFF2-40B4-BE49-F238E27FC236}">
                <a16:creationId xmlns:a16="http://schemas.microsoft.com/office/drawing/2014/main" id="{DC789FE1-B7BA-7486-C1EE-90C2C59F2868}"/>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hlinkClick r:id="rId6" action="ppaction://hlinksldjump"/>
            <a:extLst>
              <a:ext uri="{FF2B5EF4-FFF2-40B4-BE49-F238E27FC236}">
                <a16:creationId xmlns:a16="http://schemas.microsoft.com/office/drawing/2014/main" id="{0331A971-AE68-B86E-DC2A-117AD2200FA2}"/>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14" name="Rechteck 13">
            <a:hlinkClick r:id="rId7" action="ppaction://hlinksldjump"/>
            <a:extLst>
              <a:ext uri="{FF2B5EF4-FFF2-40B4-BE49-F238E27FC236}">
                <a16:creationId xmlns:a16="http://schemas.microsoft.com/office/drawing/2014/main" id="{25BB748B-F21F-FACA-EA4C-593099E18648}"/>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79397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C0D3-B4A9-5DFF-5C66-108F57E9D1C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45FC6EA-3B58-3E9F-AF16-EC70B342351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82C36BDE-2E3D-5C32-8C08-FD7EE634059A}"/>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E2731C77-97D1-CB88-7A47-AC9D2E4B7ABD}"/>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20D8649-62FF-771E-3F58-3CC5A7445493}"/>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ECB9099-8138-AA1B-7BB2-C29D9F1A4682}"/>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A05A8BAB-ADD7-167E-6CC7-58A449699E97}"/>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94F786A8-430C-0D79-40D3-D485D141BDCB}"/>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EA5193DE-82D5-A0A9-4D9F-FC6179754378}"/>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82AD64E7-2DF7-F7A2-97BE-73CA2E46185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FAF82D5-B8FB-9DA8-C9D5-0DA2ACAE7B96}"/>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D99C8407-B074-1051-4C02-944CE1DD536F}"/>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3AA4DC7-E6C9-927F-2CE9-F28AA16B4F29}"/>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12DAD56B-0A50-4D73-81A5-7BC4553DBB0F}"/>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F366C1B1-6BBE-3761-14D8-323CD7FF46A5}"/>
              </a:ext>
            </a:extLst>
          </p:cNvPr>
          <p:cNvSpPr txBox="1"/>
          <p:nvPr/>
        </p:nvSpPr>
        <p:spPr>
          <a:xfrm>
            <a:off x="1625600" y="2184400"/>
            <a:ext cx="4622800" cy="369332"/>
          </a:xfrm>
          <a:prstGeom prst="rect">
            <a:avLst/>
          </a:prstGeom>
          <a:noFill/>
        </p:spPr>
        <p:txBody>
          <a:bodyPr wrap="square" rtlCol="0">
            <a:spAutoFit/>
          </a:bodyPr>
          <a:lstStyle/>
          <a:p>
            <a:r>
              <a:rPr lang="de-DE"/>
              <a:t>Wie viele Moleküle werden hiervon benötigt?</a:t>
            </a:r>
          </a:p>
        </p:txBody>
      </p:sp>
      <p:pic>
        <p:nvPicPr>
          <p:cNvPr id="23" name="Grafik 22">
            <a:extLst>
              <a:ext uri="{FF2B5EF4-FFF2-40B4-BE49-F238E27FC236}">
                <a16:creationId xmlns:a16="http://schemas.microsoft.com/office/drawing/2014/main" id="{59EC479F-6EC0-2D21-D630-A96138DEDEAA}"/>
              </a:ext>
            </a:extLst>
          </p:cNvPr>
          <p:cNvPicPr>
            <a:picLocks noChangeAspect="1"/>
          </p:cNvPicPr>
          <p:nvPr/>
        </p:nvPicPr>
        <p:blipFill>
          <a:blip r:embed="rId2"/>
          <a:stretch>
            <a:fillRect/>
          </a:stretch>
        </p:blipFill>
        <p:spPr>
          <a:xfrm>
            <a:off x="6413353" y="1867932"/>
            <a:ext cx="981101" cy="1953633"/>
          </a:xfrm>
          <a:prstGeom prst="rect">
            <a:avLst/>
          </a:prstGeom>
        </p:spPr>
      </p:pic>
      <p:sp>
        <p:nvSpPr>
          <p:cNvPr id="2" name="Textfeld 1">
            <a:extLst>
              <a:ext uri="{FF2B5EF4-FFF2-40B4-BE49-F238E27FC236}">
                <a16:creationId xmlns:a16="http://schemas.microsoft.com/office/drawing/2014/main" id="{2FE9FB77-F58A-87DE-6A70-3DDF674E1D50}"/>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15FF6522-ADED-4773-7883-7CFC4C1B2D50}"/>
              </a:ext>
            </a:extLst>
          </p:cNvPr>
          <p:cNvSpPr txBox="1"/>
          <p:nvPr/>
        </p:nvSpPr>
        <p:spPr>
          <a:xfrm>
            <a:off x="4042493" y="2843835"/>
            <a:ext cx="825867" cy="79193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7" name="Textfeld 6">
            <a:hlinkClick r:id="" action="ppaction://hlinkshowjump?jump=lastslideviewed"/>
            <a:extLst>
              <a:ext uri="{FF2B5EF4-FFF2-40B4-BE49-F238E27FC236}">
                <a16:creationId xmlns:a16="http://schemas.microsoft.com/office/drawing/2014/main" id="{C9EAD5D6-C7B1-A00C-25F2-34A0E1DF5107}"/>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4411150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4EAB1-0187-8E6A-9620-53D1A999DB3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DC7151B-67AE-4841-0F77-CFA9CBC0399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93EC108A-3ACA-BEB9-C512-552696396E6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97034D0F-4F59-A401-9741-5764457B5726}"/>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6EB8E42-FDED-689B-84FA-473E2842A308}"/>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934518C7-0F52-FE42-3EFA-24C8BAC43473}"/>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BEDF0CB0-31E5-E065-BA47-C461C8FDD8CE}"/>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714B1604-60A5-ACF7-B309-2B00A0765A88}"/>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22ECC4AD-7639-FE91-6FA2-05157EC82FE9}"/>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B672DA23-1A7E-224A-E731-4CA60F8784D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1EFE10D2-7545-A85A-830E-75BE65E952AE}"/>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76E282E-5647-4D7B-ABD5-CC60ACE9A83D}"/>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D63C58B-45EA-8906-B667-FD8FA141E028}"/>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F1800667-9AEF-DCEA-A19A-43CBB3A87032}"/>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4D61FFFE-F350-22E2-5844-3588E23015D2}"/>
              </a:ext>
            </a:extLst>
          </p:cNvPr>
          <p:cNvSpPr txBox="1"/>
          <p:nvPr/>
        </p:nvSpPr>
        <p:spPr>
          <a:xfrm>
            <a:off x="1625600" y="2184400"/>
            <a:ext cx="4622800" cy="369332"/>
          </a:xfrm>
          <a:prstGeom prst="rect">
            <a:avLst/>
          </a:prstGeom>
          <a:noFill/>
        </p:spPr>
        <p:txBody>
          <a:bodyPr wrap="square" rtlCol="0">
            <a:spAutoFit/>
          </a:bodyPr>
          <a:lstStyle/>
          <a:p>
            <a:r>
              <a:rPr lang="de-DE"/>
              <a:t>Wie viele Moleküle werden hiervon benötigt?</a:t>
            </a:r>
          </a:p>
        </p:txBody>
      </p:sp>
      <p:pic>
        <p:nvPicPr>
          <p:cNvPr id="23" name="Grafik 22">
            <a:extLst>
              <a:ext uri="{FF2B5EF4-FFF2-40B4-BE49-F238E27FC236}">
                <a16:creationId xmlns:a16="http://schemas.microsoft.com/office/drawing/2014/main" id="{BE865A1C-68D3-C747-7D54-78B4E5497E6A}"/>
              </a:ext>
            </a:extLst>
          </p:cNvPr>
          <p:cNvPicPr>
            <a:picLocks noChangeAspect="1"/>
          </p:cNvPicPr>
          <p:nvPr/>
        </p:nvPicPr>
        <p:blipFill>
          <a:blip r:embed="rId2"/>
          <a:stretch>
            <a:fillRect/>
          </a:stretch>
        </p:blipFill>
        <p:spPr>
          <a:xfrm>
            <a:off x="6413353" y="1867932"/>
            <a:ext cx="981101" cy="1953633"/>
          </a:xfrm>
          <a:prstGeom prst="rect">
            <a:avLst/>
          </a:prstGeom>
        </p:spPr>
      </p:pic>
      <p:sp>
        <p:nvSpPr>
          <p:cNvPr id="2" name="Textfeld 1">
            <a:extLst>
              <a:ext uri="{FF2B5EF4-FFF2-40B4-BE49-F238E27FC236}">
                <a16:creationId xmlns:a16="http://schemas.microsoft.com/office/drawing/2014/main" id="{8FAC3E8C-4FD8-C285-142A-79FF70446EC6}"/>
              </a:ext>
            </a:extLst>
          </p:cNvPr>
          <p:cNvSpPr txBox="1"/>
          <p:nvPr/>
        </p:nvSpPr>
        <p:spPr>
          <a:xfrm>
            <a:off x="2432649" y="2843836"/>
            <a:ext cx="825867" cy="791937"/>
          </a:xfrm>
          <a:prstGeom prst="rect">
            <a:avLst/>
          </a:prstGeom>
          <a:solidFill>
            <a:schemeClr val="accent6"/>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BED88CAA-E588-0A3A-D50E-7E31D966324F}"/>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hlinkClick r:id="" action="ppaction://hlinkshowjump?jump=nextslide"/>
            <a:extLst>
              <a:ext uri="{FF2B5EF4-FFF2-40B4-BE49-F238E27FC236}">
                <a16:creationId xmlns:a16="http://schemas.microsoft.com/office/drawing/2014/main" id="{8CD1DB71-A883-C542-1A43-FC73C150EC95}"/>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28051234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F780-6A37-7A60-C09E-7930DB086DA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6B10B96-A7A8-8241-41C1-4B6D62D08A6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C13D9662-B355-8096-FC83-438948F1C159}"/>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50F582BF-F800-1A33-FBC5-F5B9EC510746}"/>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49DD900-0148-BAB8-66F2-8D2B215650B7}"/>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F21F5E49-0CF2-2AB5-FDC1-1684357AECC9}"/>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B2E64413-AEF9-8110-A1E5-F963CDAC7316}"/>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1835DD7E-3E14-2C2A-EABD-294D129578DA}"/>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0F03A1E4-47EA-1F25-774F-DCA5F5BFECBB}"/>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329EF8D8-7ECE-B5FF-4A33-C4349509A874}"/>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A250B699-9FB9-2335-77A7-AABA3070B175}"/>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4EFC08C-76D9-7183-C713-3A96751B9A66}"/>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48B0732-E4B9-9A79-BA8A-9650F3D72056}"/>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F1175210-4769-A821-9133-640C3F9EE2F9}"/>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5A15C7C7-287D-4870-11D3-91973F587188}"/>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hlinkClick r:id="rId4" action="ppaction://hlinksldjump"/>
            <a:extLst>
              <a:ext uri="{FF2B5EF4-FFF2-40B4-BE49-F238E27FC236}">
                <a16:creationId xmlns:a16="http://schemas.microsoft.com/office/drawing/2014/main" id="{8D863509-8FB0-F810-C9F0-6C3D34A517D3}"/>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hlinkClick r:id="rId5" action="ppaction://hlinksldjump"/>
            <a:extLst>
              <a:ext uri="{FF2B5EF4-FFF2-40B4-BE49-F238E27FC236}">
                <a16:creationId xmlns:a16="http://schemas.microsoft.com/office/drawing/2014/main" id="{D790B2BF-D3A8-0F61-0C86-22EA4E948245}"/>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7" name="Textfeld 6">
            <a:extLst>
              <a:ext uri="{FF2B5EF4-FFF2-40B4-BE49-F238E27FC236}">
                <a16:creationId xmlns:a16="http://schemas.microsoft.com/office/drawing/2014/main" id="{08DAD42E-7E5D-3DD2-A038-D05ED8FF2326}"/>
              </a:ext>
            </a:extLst>
          </p:cNvPr>
          <p:cNvSpPr txBox="1"/>
          <p:nvPr/>
        </p:nvSpPr>
        <p:spPr>
          <a:xfrm>
            <a:off x="6487891" y="2184400"/>
            <a:ext cx="1184940" cy="523220"/>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sz="2800"/>
              <a:t>MnO</a:t>
            </a:r>
            <a:r>
              <a:rPr lang="de-DE" sz="2800" baseline="-25000"/>
              <a:t>4</a:t>
            </a:r>
            <a:r>
              <a:rPr lang="de-DE" sz="2800" baseline="30000"/>
              <a:t>−</a:t>
            </a:r>
            <a:endParaRPr lang="de-DE" sz="2800"/>
          </a:p>
        </p:txBody>
      </p:sp>
      <p:sp>
        <p:nvSpPr>
          <p:cNvPr id="8" name="Rechteck 7">
            <a:hlinkClick r:id="rId6" action="ppaction://hlinksldjump"/>
            <a:extLst>
              <a:ext uri="{FF2B5EF4-FFF2-40B4-BE49-F238E27FC236}">
                <a16:creationId xmlns:a16="http://schemas.microsoft.com/office/drawing/2014/main" id="{A6C31042-951B-CC3E-839B-FAAD38EF87DF}"/>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919323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D769-3A10-2F61-764A-DBB205837CC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3FFB7C1B-7BC8-CB2B-D633-D7DB7A40A670}"/>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44528C62-8DFD-C73D-C442-CF3BCA768461}"/>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61533CC9-EEF5-A92E-42F3-CC08EAE9DCA9}"/>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95CF78B-FEEC-C058-B4CE-9EB56FEAEB76}"/>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FE6670C-0F89-366D-DB15-475364C60E5A}"/>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D5A5557C-FF43-94AB-849D-BB393D4FF0E8}"/>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0472F195-2A5B-FC60-B5CB-2F20975C0153}"/>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33C441CC-EB3E-4894-C541-D4CE0F089215}"/>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267A062D-932B-34DD-65BC-3A2439436D1C}"/>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5FDD069A-9ABC-4478-0A76-B5781CB9830B}"/>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551F28C6-71E2-D8D7-6B32-3B2FF4260824}"/>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D73D7ADF-786F-9E7D-F5D6-BD5EDB330DAF}"/>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333A5D96-23A4-EE8E-FF84-52617746E028}"/>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B3322454-E851-D781-FD18-535BDDDA4A31}"/>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extLst>
              <a:ext uri="{FF2B5EF4-FFF2-40B4-BE49-F238E27FC236}">
                <a16:creationId xmlns:a16="http://schemas.microsoft.com/office/drawing/2014/main" id="{4DC5C622-5EFC-E4EE-3223-ACAD0DC6DBF7}"/>
              </a:ext>
            </a:extLst>
          </p:cNvPr>
          <p:cNvSpPr txBox="1"/>
          <p:nvPr/>
        </p:nvSpPr>
        <p:spPr>
          <a:xfrm>
            <a:off x="2432649" y="2843836"/>
            <a:ext cx="825867" cy="79193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4EB3C3A0-C30C-61BE-74C1-471808A0E4BF}"/>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7" name="Textfeld 6">
            <a:extLst>
              <a:ext uri="{FF2B5EF4-FFF2-40B4-BE49-F238E27FC236}">
                <a16:creationId xmlns:a16="http://schemas.microsoft.com/office/drawing/2014/main" id="{6F8D12B6-C032-22EC-DB9D-5C903404F547}"/>
              </a:ext>
            </a:extLst>
          </p:cNvPr>
          <p:cNvSpPr txBox="1"/>
          <p:nvPr/>
        </p:nvSpPr>
        <p:spPr>
          <a:xfrm>
            <a:off x="6487891" y="2184400"/>
            <a:ext cx="1184940" cy="523220"/>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sz="2800"/>
              <a:t>MnO</a:t>
            </a:r>
            <a:r>
              <a:rPr lang="de-DE" sz="2800" baseline="-25000"/>
              <a:t>4</a:t>
            </a:r>
            <a:r>
              <a:rPr lang="de-DE" sz="2800" baseline="30000"/>
              <a:t>−</a:t>
            </a:r>
            <a:endParaRPr lang="de-DE" sz="2800"/>
          </a:p>
        </p:txBody>
      </p:sp>
      <p:sp>
        <p:nvSpPr>
          <p:cNvPr id="8" name="Textfeld 7">
            <a:hlinkClick r:id="" action="ppaction://hlinkshowjump?jump=lastslideviewed"/>
            <a:extLst>
              <a:ext uri="{FF2B5EF4-FFF2-40B4-BE49-F238E27FC236}">
                <a16:creationId xmlns:a16="http://schemas.microsoft.com/office/drawing/2014/main" id="{CF6953CA-A1B8-E6FF-1E0A-ACD875DCAA7A}"/>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052376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6271C-75A3-4ECE-3FB3-4CC3579A588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B75C989-913E-8C43-4E7A-DB115827F6B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700E1E84-288F-D0E3-8E14-C58C070CCADA}"/>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495E4405-BD80-DD95-69C0-A344DBB979EC}"/>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A4B5CC9E-CE85-F1A3-3FA4-3A1A0A19D4D1}"/>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D48A6D7-9A41-EBE5-A78E-B3CDC06E9B07}"/>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60B9771A-2F48-012A-6E41-DBF02D1BCDD2}"/>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57701953-D41A-D2DA-A876-A5340F31B346}"/>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AF4C1495-B38D-9A3B-B34B-D0C1D96EB98E}"/>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F1C06518-4FE0-D31B-98BE-A8D88AFF6603}"/>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F08A57B0-4ED4-92C6-7BB0-2898A0196423}"/>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7335FF64-70AF-0183-064B-8447A9E29479}"/>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0AC2433-6B8B-5815-818E-7E7FA41D48CF}"/>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1091B54-BF51-7C97-B7F2-E1D15E5CA190}"/>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28239FE4-0030-1086-2BC7-FD495F8176A0}"/>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extLst>
              <a:ext uri="{FF2B5EF4-FFF2-40B4-BE49-F238E27FC236}">
                <a16:creationId xmlns:a16="http://schemas.microsoft.com/office/drawing/2014/main" id="{81295297-7651-7CD7-0C18-B3BA53FE750C}"/>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BC2BD3B1-2E3D-14FD-7A44-B8385F325221}"/>
              </a:ext>
            </a:extLst>
          </p:cNvPr>
          <p:cNvSpPr txBox="1"/>
          <p:nvPr/>
        </p:nvSpPr>
        <p:spPr>
          <a:xfrm>
            <a:off x="4042493" y="2843835"/>
            <a:ext cx="825867" cy="79193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7" name="Textfeld 6">
            <a:extLst>
              <a:ext uri="{FF2B5EF4-FFF2-40B4-BE49-F238E27FC236}">
                <a16:creationId xmlns:a16="http://schemas.microsoft.com/office/drawing/2014/main" id="{B3020B2A-0341-6DA5-7E89-519473F63D1A}"/>
              </a:ext>
            </a:extLst>
          </p:cNvPr>
          <p:cNvSpPr txBox="1"/>
          <p:nvPr/>
        </p:nvSpPr>
        <p:spPr>
          <a:xfrm>
            <a:off x="6487891" y="2184400"/>
            <a:ext cx="1184940" cy="523220"/>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sz="2800"/>
              <a:t>MnO</a:t>
            </a:r>
            <a:r>
              <a:rPr lang="de-DE" sz="2800" baseline="-25000"/>
              <a:t>4</a:t>
            </a:r>
            <a:r>
              <a:rPr lang="de-DE" sz="2800" baseline="30000"/>
              <a:t>−</a:t>
            </a:r>
            <a:endParaRPr lang="de-DE" sz="2800"/>
          </a:p>
        </p:txBody>
      </p:sp>
      <p:sp>
        <p:nvSpPr>
          <p:cNvPr id="8" name="Textfeld 7">
            <a:extLst>
              <a:ext uri="{FF2B5EF4-FFF2-40B4-BE49-F238E27FC236}">
                <a16:creationId xmlns:a16="http://schemas.microsoft.com/office/drawing/2014/main" id="{5E944725-F190-F99F-66CA-4F77FA25EA4B}"/>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2" name="Textfeld 11">
            <a:hlinkClick r:id="" action="ppaction://hlinkshowjump?jump=nextslide"/>
            <a:extLst>
              <a:ext uri="{FF2B5EF4-FFF2-40B4-BE49-F238E27FC236}">
                <a16:creationId xmlns:a16="http://schemas.microsoft.com/office/drawing/2014/main" id="{5636E25B-1C85-63DA-B52D-0AE303084A7C}"/>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1368247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81BBC-8EF2-3396-2F96-A0FD7C8E02B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E4BC09B-F7EC-9E29-E6B8-0D15572BD56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1F6F663E-DF3A-6A2D-46BD-8597DDC641D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0AA9CCE5-205D-B4A2-1B57-B208741D87CD}"/>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FB77FC32-C34F-D428-7AA3-72FD80C8D006}"/>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18394858-9A93-44DA-50DF-3117E3245D11}"/>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F3077E80-2B66-90CD-8741-02211CD5EDB9}"/>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A3BAC486-BD69-8961-4360-990272074253}"/>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0338B3C1-79F3-6C89-2418-774BDE85B1F7}"/>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C8602E93-AF42-E988-A533-97BFA7D4983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6A6F380C-5EF4-8A3D-7265-4747321840F0}"/>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ECBA8D91-FDF3-29BC-BFAC-D6E12F3C37CF}"/>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7CE433E-3A3A-5A23-640A-5ECCD62C4F8C}"/>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B12B5200-3503-62C0-8BE6-267F95582B97}"/>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4F933736-E7EC-E234-EF38-002F2A19AC25}"/>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hlinkClick r:id="rId4" action="ppaction://hlinksldjump"/>
            <a:extLst>
              <a:ext uri="{FF2B5EF4-FFF2-40B4-BE49-F238E27FC236}">
                <a16:creationId xmlns:a16="http://schemas.microsoft.com/office/drawing/2014/main" id="{2C980C53-1C52-C9E0-81E2-C7EF7D89502B}"/>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hlinkClick r:id="rId5" action="ppaction://hlinksldjump"/>
            <a:extLst>
              <a:ext uri="{FF2B5EF4-FFF2-40B4-BE49-F238E27FC236}">
                <a16:creationId xmlns:a16="http://schemas.microsoft.com/office/drawing/2014/main" id="{6920FB5F-A7E4-7614-74D7-10A70A4EF9D9}"/>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BA53A484-79B2-C0F1-1BEC-A43E9557B128}"/>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A0DB32A8-AA23-9A5A-20D5-922118678F85}"/>
              </a:ext>
            </a:extLst>
          </p:cNvPr>
          <p:cNvSpPr txBox="1"/>
          <p:nvPr/>
        </p:nvSpPr>
        <p:spPr>
          <a:xfrm>
            <a:off x="6228746" y="2184400"/>
            <a:ext cx="829073" cy="523220"/>
          </a:xfrm>
          <a:prstGeom prst="rect">
            <a:avLst/>
          </a:prstGeom>
          <a:noFill/>
        </p:spPr>
        <p:txBody>
          <a:bodyPr wrap="none" rtlCol="0">
            <a:spAutoFit/>
          </a:bodyPr>
          <a:lstStyle/>
          <a:p>
            <a:r>
              <a:rPr lang="de-DE" sz="2800"/>
              <a:t>OH</a:t>
            </a:r>
            <a:r>
              <a:rPr lang="de-DE" sz="2800" baseline="30000"/>
              <a:t>−</a:t>
            </a:r>
            <a:endParaRPr lang="de-DE" sz="2800"/>
          </a:p>
        </p:txBody>
      </p:sp>
      <p:sp>
        <p:nvSpPr>
          <p:cNvPr id="7" name="Rechteck 6">
            <a:hlinkClick r:id="rId6" action="ppaction://hlinksldjump"/>
            <a:extLst>
              <a:ext uri="{FF2B5EF4-FFF2-40B4-BE49-F238E27FC236}">
                <a16:creationId xmlns:a16="http://schemas.microsoft.com/office/drawing/2014/main" id="{D9CFC1EA-9F41-6235-2052-822141183D3C}"/>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7409845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08319-4115-216C-015F-98F49B984205}"/>
            </a:ext>
          </a:extLst>
        </p:cNvPr>
        <p:cNvGrpSpPr/>
        <p:nvPr/>
      </p:nvGrpSpPr>
      <p:grpSpPr>
        <a:xfrm>
          <a:off x="0" y="0"/>
          <a:ext cx="0" cy="0"/>
          <a:chOff x="0" y="0"/>
          <a:chExt cx="0" cy="0"/>
        </a:xfrm>
      </p:grpSpPr>
      <p:grpSp>
        <p:nvGrpSpPr>
          <p:cNvPr id="7" name="Gruppieren 6">
            <a:extLst>
              <a:ext uri="{FF2B5EF4-FFF2-40B4-BE49-F238E27FC236}">
                <a16:creationId xmlns:a16="http://schemas.microsoft.com/office/drawing/2014/main" id="{891E59CD-3C19-F455-48C8-0B330BDAF577}"/>
              </a:ext>
            </a:extLst>
          </p:cNvPr>
          <p:cNvGrpSpPr/>
          <p:nvPr/>
        </p:nvGrpSpPr>
        <p:grpSpPr>
          <a:xfrm>
            <a:off x="1609831" y="1920895"/>
            <a:ext cx="2353003" cy="2600688"/>
            <a:chOff x="4516933" y="1817378"/>
            <a:chExt cx="2353003" cy="2600688"/>
          </a:xfrm>
        </p:grpSpPr>
        <p:pic>
          <p:nvPicPr>
            <p:cNvPr id="5" name="Grafik 4">
              <a:extLst>
                <a:ext uri="{FF2B5EF4-FFF2-40B4-BE49-F238E27FC236}">
                  <a16:creationId xmlns:a16="http://schemas.microsoft.com/office/drawing/2014/main" id="{9075A477-03D8-7B8E-3FC5-DEA7F4417DB9}"/>
                </a:ext>
              </a:extLst>
            </p:cNvPr>
            <p:cNvPicPr>
              <a:picLocks noChangeAspect="1"/>
            </p:cNvPicPr>
            <p:nvPr/>
          </p:nvPicPr>
          <p:blipFill>
            <a:blip r:embed="rId2"/>
            <a:stretch>
              <a:fillRect/>
            </a:stretch>
          </p:blipFill>
          <p:spPr>
            <a:xfrm>
              <a:off x="4516933" y="1817378"/>
              <a:ext cx="2353003" cy="2600688"/>
            </a:xfrm>
            <a:prstGeom prst="rect">
              <a:avLst/>
            </a:prstGeom>
          </p:spPr>
        </p:pic>
        <p:sp>
          <p:nvSpPr>
            <p:cNvPr id="6" name="Rechteck: obere Ecken abgerundet 5">
              <a:extLst>
                <a:ext uri="{FF2B5EF4-FFF2-40B4-BE49-F238E27FC236}">
                  <a16:creationId xmlns:a16="http://schemas.microsoft.com/office/drawing/2014/main" id="{90FF794F-E883-31DF-EC29-A429C49D3607}"/>
                </a:ext>
              </a:extLst>
            </p:cNvPr>
            <p:cNvSpPr/>
            <p:nvPr/>
          </p:nvSpPr>
          <p:spPr>
            <a:xfrm rot="10800000">
              <a:off x="4856673" y="3122762"/>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0BD5F03B-DEF8-120E-D3E7-FC876F1C28D5}"/>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735252E8-352A-90AA-8AE4-C4EBDCDF5361}"/>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extLst>
              <a:ext uri="{FF2B5EF4-FFF2-40B4-BE49-F238E27FC236}">
                <a16:creationId xmlns:a16="http://schemas.microsoft.com/office/drawing/2014/main" id="{C9D92BA2-08B3-5DF8-946D-B2A1C0DBBAD6}"/>
              </a:ext>
            </a:extLst>
          </p:cNvPr>
          <p:cNvSpPr txBox="1">
            <a:spLocks/>
          </p:cNvSpPr>
          <p:nvPr/>
        </p:nvSpPr>
        <p:spPr>
          <a:xfrm>
            <a:off x="6935635" y="2579296"/>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extLst>
              <a:ext uri="{FF2B5EF4-FFF2-40B4-BE49-F238E27FC236}">
                <a16:creationId xmlns:a16="http://schemas.microsoft.com/office/drawing/2014/main" id="{5E632C96-4F19-EFDB-CB3F-3D77ED94C952}"/>
              </a:ext>
            </a:extLst>
          </p:cNvPr>
          <p:cNvSpPr txBox="1"/>
          <p:nvPr/>
        </p:nvSpPr>
        <p:spPr>
          <a:xfrm>
            <a:off x="9100867" y="2579297"/>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extLst>
              <a:ext uri="{FF2B5EF4-FFF2-40B4-BE49-F238E27FC236}">
                <a16:creationId xmlns:a16="http://schemas.microsoft.com/office/drawing/2014/main" id="{353F9EF6-D10D-C810-DAF0-4F4EA90A2967}"/>
              </a:ext>
            </a:extLst>
          </p:cNvPr>
          <p:cNvSpPr txBox="1"/>
          <p:nvPr/>
        </p:nvSpPr>
        <p:spPr>
          <a:xfrm>
            <a:off x="6935635" y="3991058"/>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extLst>
              <a:ext uri="{FF2B5EF4-FFF2-40B4-BE49-F238E27FC236}">
                <a16:creationId xmlns:a16="http://schemas.microsoft.com/office/drawing/2014/main" id="{060B544D-A208-976C-0A9A-D3226A75CAC4}"/>
              </a:ext>
            </a:extLst>
          </p:cNvPr>
          <p:cNvSpPr txBox="1"/>
          <p:nvPr/>
        </p:nvSpPr>
        <p:spPr>
          <a:xfrm>
            <a:off x="9100866"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2" name="Textfeld 1">
            <a:extLst>
              <a:ext uri="{FF2B5EF4-FFF2-40B4-BE49-F238E27FC236}">
                <a16:creationId xmlns:a16="http://schemas.microsoft.com/office/drawing/2014/main" id="{08F4BB6F-4BA6-BB09-E315-97D53B21F5E7}"/>
              </a:ext>
            </a:extLst>
          </p:cNvPr>
          <p:cNvSpPr txBox="1"/>
          <p:nvPr/>
        </p:nvSpPr>
        <p:spPr>
          <a:xfrm>
            <a:off x="6935635" y="5426015"/>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4" name="Textfeld 3">
            <a:hlinkClick r:id="rId3" action="ppaction://hlinksldjump"/>
            <a:extLst>
              <a:ext uri="{FF2B5EF4-FFF2-40B4-BE49-F238E27FC236}">
                <a16:creationId xmlns:a16="http://schemas.microsoft.com/office/drawing/2014/main" id="{2F77A840-F39D-BB31-88F3-EE55D82F1624}"/>
              </a:ext>
            </a:extLst>
          </p:cNvPr>
          <p:cNvSpPr txBox="1"/>
          <p:nvPr/>
        </p:nvSpPr>
        <p:spPr>
          <a:xfrm>
            <a:off x="9822894" y="6033466"/>
            <a:ext cx="974788" cy="40011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000"/>
              <a:t>Zurück</a:t>
            </a:r>
          </a:p>
        </p:txBody>
      </p:sp>
      <p:sp>
        <p:nvSpPr>
          <p:cNvPr id="9" name="Textfeld 8">
            <a:extLst>
              <a:ext uri="{FF2B5EF4-FFF2-40B4-BE49-F238E27FC236}">
                <a16:creationId xmlns:a16="http://schemas.microsoft.com/office/drawing/2014/main" id="{87A4D60E-5C4C-0319-D50E-FB759A75EA79}"/>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3073299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8EF40-8E45-511F-47D1-BFB8355A6B7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01010EE-BFFB-A3FB-74D4-C37C32D598D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97243C34-F789-8709-94FE-290874050FDB}"/>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39E5ABD4-0F2E-ECB8-9B3A-9EA19C64754E}"/>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3C56414-0146-1E55-F455-9A511D61489A}"/>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634DAE7-D2C5-69D6-D831-BE4C4D68C5E8}"/>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4FC069EF-6484-38AC-B1C6-524E1A619BDB}"/>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72FF5401-4280-C21D-46DF-B41D719B8A0D}"/>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6B2FA16E-BD73-5CFC-DDE0-A8676589842E}"/>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F45336A5-8C9E-6AAB-CD64-AB1603BC3FA8}"/>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A1346C6F-70D7-CEF6-A8DB-D4E8EA8473EE}"/>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1C90F1FF-95DA-08C3-D5A4-1967BEDB3E34}"/>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931E66A-A3AD-973C-99AF-96FC6C400D4C}"/>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B53FB60-B301-32A7-7138-A7B51AA5EC7B}"/>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AB9A2D27-4119-CC1A-CAEF-23FFC6B06E62}"/>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extLst>
              <a:ext uri="{FF2B5EF4-FFF2-40B4-BE49-F238E27FC236}">
                <a16:creationId xmlns:a16="http://schemas.microsoft.com/office/drawing/2014/main" id="{FC410214-6FEF-8B27-1A7A-014A61D432B5}"/>
              </a:ext>
            </a:extLst>
          </p:cNvPr>
          <p:cNvSpPr txBox="1"/>
          <p:nvPr/>
        </p:nvSpPr>
        <p:spPr>
          <a:xfrm>
            <a:off x="2432649" y="2843836"/>
            <a:ext cx="825867" cy="79193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FB65E8FB-FF80-4A6C-0160-DD9363D1192F}"/>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E4271B94-FEC2-7146-CA7D-507BE384969D}"/>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8E5FC7FF-3623-76DB-07E0-C2A4368B59DE}"/>
              </a:ext>
            </a:extLst>
          </p:cNvPr>
          <p:cNvSpPr txBox="1"/>
          <p:nvPr/>
        </p:nvSpPr>
        <p:spPr>
          <a:xfrm>
            <a:off x="6228746" y="2184400"/>
            <a:ext cx="829073" cy="523220"/>
          </a:xfrm>
          <a:prstGeom prst="rect">
            <a:avLst/>
          </a:prstGeom>
          <a:noFill/>
        </p:spPr>
        <p:txBody>
          <a:bodyPr wrap="none" rtlCol="0">
            <a:spAutoFit/>
          </a:bodyPr>
          <a:lstStyle/>
          <a:p>
            <a:r>
              <a:rPr lang="de-DE" sz="2800"/>
              <a:t>OH</a:t>
            </a:r>
            <a:r>
              <a:rPr lang="de-DE" sz="2800" baseline="30000"/>
              <a:t>−</a:t>
            </a:r>
            <a:endParaRPr lang="de-DE" sz="2800"/>
          </a:p>
        </p:txBody>
      </p:sp>
      <p:sp>
        <p:nvSpPr>
          <p:cNvPr id="7" name="Textfeld 6">
            <a:hlinkClick r:id="" action="ppaction://hlinkshowjump?jump=lastslideviewed"/>
            <a:extLst>
              <a:ext uri="{FF2B5EF4-FFF2-40B4-BE49-F238E27FC236}">
                <a16:creationId xmlns:a16="http://schemas.microsoft.com/office/drawing/2014/main" id="{B68D4B41-8526-EF28-A630-B3AC2B688A5C}"/>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1604602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0948B-935B-8B81-1DA4-8ECE734F506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A13BC81-7857-63E8-EF12-42136481C8B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A5FDB072-A08D-4247-A087-B6C6ABFBCE27}"/>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098EA940-C4A7-EEB7-A380-F03F9E8252E2}"/>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2AE90BD9-3464-99F5-3976-0DCE5C492E7B}"/>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038386D9-710A-CDEA-7D07-2291A703B18B}"/>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A1FC3081-B3F5-5A8D-57FF-786826E1BEE3}"/>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1BD3875E-FD73-D569-3BE9-1CB17A581848}"/>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E53FBBE9-1B59-F39E-DB35-7FC178FE2D4C}"/>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0CD8609E-555B-832C-2D38-91C6FC848FCC}"/>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F7E5E22-15B6-C2C4-5090-1598D1EFC0E7}"/>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B85577B-456E-8D04-D64E-AF8B7529001E}"/>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CCE02FEA-7E9D-B275-EA8F-142050FF9553}"/>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EF522D0E-6107-21CE-3C9F-58FF8936B1AB}"/>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5F9879D5-B24E-C2ED-BF12-FB5EE8E6A299}"/>
              </a:ext>
            </a:extLst>
          </p:cNvPr>
          <p:cNvSpPr txBox="1"/>
          <p:nvPr/>
        </p:nvSpPr>
        <p:spPr>
          <a:xfrm>
            <a:off x="1625600" y="2184400"/>
            <a:ext cx="4622800" cy="369332"/>
          </a:xfrm>
          <a:prstGeom prst="rect">
            <a:avLst/>
          </a:prstGeom>
          <a:noFill/>
        </p:spPr>
        <p:txBody>
          <a:bodyPr wrap="square" rtlCol="0">
            <a:spAutoFit/>
          </a:bodyPr>
          <a:lstStyle/>
          <a:p>
            <a:r>
              <a:rPr lang="de-DE" dirty="0"/>
              <a:t>Wie viele Ionen werden hiervon benötigt?</a:t>
            </a:r>
          </a:p>
        </p:txBody>
      </p:sp>
      <p:sp>
        <p:nvSpPr>
          <p:cNvPr id="2" name="Textfeld 1">
            <a:extLst>
              <a:ext uri="{FF2B5EF4-FFF2-40B4-BE49-F238E27FC236}">
                <a16:creationId xmlns:a16="http://schemas.microsoft.com/office/drawing/2014/main" id="{9DF54DFA-95A6-FDDE-FD14-DF45A27537DD}"/>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2570D696-88F3-269A-7B44-00B809B4C42F}"/>
              </a:ext>
            </a:extLst>
          </p:cNvPr>
          <p:cNvSpPr txBox="1"/>
          <p:nvPr/>
        </p:nvSpPr>
        <p:spPr>
          <a:xfrm>
            <a:off x="4042493" y="2843835"/>
            <a:ext cx="825867" cy="79193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2544105D-92D1-2B4D-CBB3-C1779DB90EBE}"/>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229AF9EB-9B64-B618-C6EA-F359D0EAC1CD}"/>
              </a:ext>
            </a:extLst>
          </p:cNvPr>
          <p:cNvSpPr txBox="1"/>
          <p:nvPr/>
        </p:nvSpPr>
        <p:spPr>
          <a:xfrm>
            <a:off x="6228746" y="2184400"/>
            <a:ext cx="829073" cy="523220"/>
          </a:xfrm>
          <a:prstGeom prst="rect">
            <a:avLst/>
          </a:prstGeom>
          <a:noFill/>
        </p:spPr>
        <p:txBody>
          <a:bodyPr wrap="none" rtlCol="0">
            <a:spAutoFit/>
          </a:bodyPr>
          <a:lstStyle/>
          <a:p>
            <a:r>
              <a:rPr lang="de-DE" sz="2800"/>
              <a:t>OH</a:t>
            </a:r>
            <a:r>
              <a:rPr lang="de-DE" sz="2800" baseline="30000"/>
              <a:t>−</a:t>
            </a:r>
            <a:endParaRPr lang="de-DE" sz="2800"/>
          </a:p>
        </p:txBody>
      </p:sp>
      <p:sp>
        <p:nvSpPr>
          <p:cNvPr id="14" name="Textfeld 13">
            <a:extLst>
              <a:ext uri="{FF2B5EF4-FFF2-40B4-BE49-F238E27FC236}">
                <a16:creationId xmlns:a16="http://schemas.microsoft.com/office/drawing/2014/main" id="{71752F81-FBC1-DE1E-B825-F8AA450EC9C1}"/>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6" name="Textfeld 15">
            <a:hlinkClick r:id="" action="ppaction://hlinkshowjump?jump=nextslide"/>
            <a:extLst>
              <a:ext uri="{FF2B5EF4-FFF2-40B4-BE49-F238E27FC236}">
                <a16:creationId xmlns:a16="http://schemas.microsoft.com/office/drawing/2014/main" id="{F46AA16A-3547-0D8D-0518-55D81FC80C79}"/>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425320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707D-1F77-2B73-F87A-7A0A8D269BA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FD5FC84-C826-934A-FB12-B26006FE88E8}"/>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9B187C0A-6ED0-E2DB-3C98-86E772D42F82}"/>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44120252-7221-039D-E0A7-BB9ECE9B7838}"/>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C8C5D3D-560F-3B66-43BD-1619FB254345}"/>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7B258DB-0861-C185-D186-E6CCFE02F8A4}"/>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2906290D-87E2-D7A0-D446-017108C55663}"/>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28B6744F-80CB-692C-B257-1716E26CFA31}"/>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DCF11CE9-6DA0-ADE0-5CA9-ECE2FCC8E58F}"/>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BCE856A-F590-76B9-7E14-396C8F4EE17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6AE4FAD2-1C24-A12B-BC8C-1BF0710AE45F}"/>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C82F0B2-5795-898D-7752-F44BD64550EE}"/>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131DFB7-2E6E-5262-85FE-1E3DFD17D762}"/>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479780A5-F537-E04F-A5F7-A866FFE26F4B}"/>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88023BB5-2F0A-C8C8-4CCA-4905ABC861B2}"/>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hlinkClick r:id="rId4" action="ppaction://hlinksldjump"/>
            <a:extLst>
              <a:ext uri="{FF2B5EF4-FFF2-40B4-BE49-F238E27FC236}">
                <a16:creationId xmlns:a16="http://schemas.microsoft.com/office/drawing/2014/main" id="{FB82B74E-10B8-AF41-963A-01E732504F61}"/>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hlinkClick r:id="rId5" action="ppaction://hlinksldjump"/>
            <a:extLst>
              <a:ext uri="{FF2B5EF4-FFF2-40B4-BE49-F238E27FC236}">
                <a16:creationId xmlns:a16="http://schemas.microsoft.com/office/drawing/2014/main" id="{F5596359-23E2-A2E3-AEE5-E1EC42D1C462}"/>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86442EF1-B6A5-948A-FCB8-1275C8172F53}"/>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76A0C2FC-F86C-1305-CD84-BBC6161C0A03}"/>
              </a:ext>
            </a:extLst>
          </p:cNvPr>
          <p:cNvSpPr txBox="1"/>
          <p:nvPr/>
        </p:nvSpPr>
        <p:spPr>
          <a:xfrm>
            <a:off x="4062048" y="5523179"/>
            <a:ext cx="238020" cy="369332"/>
          </a:xfrm>
          <a:prstGeom prst="rect">
            <a:avLst/>
          </a:prstGeom>
          <a:noFill/>
        </p:spPr>
        <p:txBody>
          <a:bodyPr wrap="square" rtlCol="0">
            <a:spAutoFit/>
          </a:bodyPr>
          <a:lstStyle/>
          <a:p>
            <a:r>
              <a:rPr lang="de-DE"/>
              <a:t>2</a:t>
            </a:r>
          </a:p>
        </p:txBody>
      </p:sp>
      <p:pic>
        <p:nvPicPr>
          <p:cNvPr id="7" name="Grafik 6">
            <a:extLst>
              <a:ext uri="{FF2B5EF4-FFF2-40B4-BE49-F238E27FC236}">
                <a16:creationId xmlns:a16="http://schemas.microsoft.com/office/drawing/2014/main" id="{5331ADEE-DB4D-E089-FA1D-B3E4B417AF6F}"/>
              </a:ext>
            </a:extLst>
          </p:cNvPr>
          <p:cNvPicPr>
            <a:picLocks noChangeAspect="1"/>
          </p:cNvPicPr>
          <p:nvPr/>
        </p:nvPicPr>
        <p:blipFill>
          <a:blip r:embed="rId3"/>
          <a:stretch>
            <a:fillRect/>
          </a:stretch>
        </p:blipFill>
        <p:spPr>
          <a:xfrm>
            <a:off x="6248400" y="1498600"/>
            <a:ext cx="903834" cy="1933685"/>
          </a:xfrm>
          <a:prstGeom prst="rect">
            <a:avLst/>
          </a:prstGeom>
        </p:spPr>
      </p:pic>
      <p:sp>
        <p:nvSpPr>
          <p:cNvPr id="12" name="Rechteck 11">
            <a:hlinkClick r:id="rId6" action="ppaction://hlinksldjump"/>
            <a:extLst>
              <a:ext uri="{FF2B5EF4-FFF2-40B4-BE49-F238E27FC236}">
                <a16:creationId xmlns:a16="http://schemas.microsoft.com/office/drawing/2014/main" id="{44972B99-DEBA-BB5C-4CC3-0BED5FF4F8BA}"/>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228065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B53B-0F5A-2AC6-49C3-A1A10980295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4A2718C-DDA8-8C2B-AA39-BE00BE1A9F2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E0ECDCBD-09B1-E88A-F9AC-3DC4C7D132A0}"/>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AD24B6A5-298B-4B83-F636-E8A5CFEC786F}"/>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5D44C251-757F-84ED-1F3E-34C9743D1A84}"/>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B540D0D-5B00-DB36-C7D0-2D65D9C89AD2}"/>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8097BFBE-21A2-1FC4-677C-F6951758A771}"/>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266D9430-F38F-7310-4FDC-66A67323B7C2}"/>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1876534C-91C5-EFC2-1C0F-91DA45E2C5A8}"/>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6902B1EE-4DED-21F1-92C3-C50908A1BF17}"/>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41DB9C13-1304-5F54-29EA-4AC43C2B7A09}"/>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354793AC-A2ED-5A94-288B-8EB34DB19108}"/>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A07B1EB1-C3D1-08B6-8AAE-BDACA17736E2}"/>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FF13EAF6-A41B-AA69-36CC-689ABB75FF9C}"/>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3D466BAF-6122-69D7-9C80-BB58561665CC}"/>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extLst>
              <a:ext uri="{FF2B5EF4-FFF2-40B4-BE49-F238E27FC236}">
                <a16:creationId xmlns:a16="http://schemas.microsoft.com/office/drawing/2014/main" id="{8A366407-B3E4-7C0C-2253-F17561B652C0}"/>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1</a:t>
            </a:r>
            <a:endParaRPr lang="de-DE"/>
          </a:p>
        </p:txBody>
      </p:sp>
      <p:sp>
        <p:nvSpPr>
          <p:cNvPr id="5" name="Textfeld 4">
            <a:extLst>
              <a:ext uri="{FF2B5EF4-FFF2-40B4-BE49-F238E27FC236}">
                <a16:creationId xmlns:a16="http://schemas.microsoft.com/office/drawing/2014/main" id="{378A6C3C-DF6E-940E-8F8B-0B94B12B9A7C}"/>
              </a:ext>
            </a:extLst>
          </p:cNvPr>
          <p:cNvSpPr txBox="1"/>
          <p:nvPr/>
        </p:nvSpPr>
        <p:spPr>
          <a:xfrm>
            <a:off x="4042493" y="2843835"/>
            <a:ext cx="825867" cy="79193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DFF966A2-A2EF-EF51-06C2-902DB84BF9FA}"/>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3D0A41D2-2EF4-837C-58E3-05325C9DC7B4}"/>
              </a:ext>
            </a:extLst>
          </p:cNvPr>
          <p:cNvSpPr txBox="1"/>
          <p:nvPr/>
        </p:nvSpPr>
        <p:spPr>
          <a:xfrm>
            <a:off x="4062048" y="5523179"/>
            <a:ext cx="238020" cy="369332"/>
          </a:xfrm>
          <a:prstGeom prst="rect">
            <a:avLst/>
          </a:prstGeom>
          <a:noFill/>
        </p:spPr>
        <p:txBody>
          <a:bodyPr wrap="square" rtlCol="0">
            <a:spAutoFit/>
          </a:bodyPr>
          <a:lstStyle/>
          <a:p>
            <a:r>
              <a:rPr lang="de-DE"/>
              <a:t>2</a:t>
            </a:r>
          </a:p>
        </p:txBody>
      </p:sp>
      <p:pic>
        <p:nvPicPr>
          <p:cNvPr id="7" name="Grafik 6">
            <a:extLst>
              <a:ext uri="{FF2B5EF4-FFF2-40B4-BE49-F238E27FC236}">
                <a16:creationId xmlns:a16="http://schemas.microsoft.com/office/drawing/2014/main" id="{91D6E2A9-73B4-541D-AC80-1828699671B3}"/>
              </a:ext>
            </a:extLst>
          </p:cNvPr>
          <p:cNvPicPr>
            <a:picLocks noChangeAspect="1"/>
          </p:cNvPicPr>
          <p:nvPr/>
        </p:nvPicPr>
        <p:blipFill>
          <a:blip r:embed="rId3"/>
          <a:stretch>
            <a:fillRect/>
          </a:stretch>
        </p:blipFill>
        <p:spPr>
          <a:xfrm>
            <a:off x="6248400" y="1498600"/>
            <a:ext cx="903834" cy="1933685"/>
          </a:xfrm>
          <a:prstGeom prst="rect">
            <a:avLst/>
          </a:prstGeom>
        </p:spPr>
      </p:pic>
      <p:sp>
        <p:nvSpPr>
          <p:cNvPr id="12" name="Textfeld 11">
            <a:hlinkClick r:id="" action="ppaction://hlinkshowjump?jump=lastslideviewed"/>
            <a:extLst>
              <a:ext uri="{FF2B5EF4-FFF2-40B4-BE49-F238E27FC236}">
                <a16:creationId xmlns:a16="http://schemas.microsoft.com/office/drawing/2014/main" id="{A21C680C-3ED4-85AA-BB10-87EDC5AEA45E}"/>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3147313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8A2BE-85A5-4FF7-AA66-45C8F1F1E8E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A76EEB7-A007-C33B-1321-0A23A0D1BEA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836E1559-053D-4344-8C79-E5CBB0F055E6}"/>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A6CAEC12-A6DF-3D52-03D5-7295DAB5F3C9}"/>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4562E0F4-6446-85ED-E9B3-3FDF6DF48ECC}"/>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77AF5008-9B76-E395-8421-8446895A9604}"/>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3AA44F0C-423E-8B98-CDA1-4650198EA2BA}"/>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B55917A6-3CFC-A9D7-1C8E-62FCA7698B61}"/>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A73623F6-9DF1-C68C-CD26-671736CBDAA3}"/>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5C529696-EC05-7A94-A3E3-536AEAC2569E}"/>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BFA481C7-09FB-563D-A735-ECE48A77A83B}"/>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614C78D3-465B-7A07-FA8F-BB069C3510D4}"/>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0CD86145-AC4E-FBC4-6F76-C3562F5E1A3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EDEE257C-D6AF-1B39-9575-AB7B74499382}"/>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C056A485-07C9-3CD5-D45D-3B292FFB1F78}"/>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extLst>
              <a:ext uri="{FF2B5EF4-FFF2-40B4-BE49-F238E27FC236}">
                <a16:creationId xmlns:a16="http://schemas.microsoft.com/office/drawing/2014/main" id="{88F83161-9707-37AB-E26D-CFE552750BA2}"/>
              </a:ext>
            </a:extLst>
          </p:cNvPr>
          <p:cNvSpPr txBox="1"/>
          <p:nvPr/>
        </p:nvSpPr>
        <p:spPr>
          <a:xfrm>
            <a:off x="2432649" y="2843836"/>
            <a:ext cx="825867" cy="791937"/>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extLst>
              <a:ext uri="{FF2B5EF4-FFF2-40B4-BE49-F238E27FC236}">
                <a16:creationId xmlns:a16="http://schemas.microsoft.com/office/drawing/2014/main" id="{5776AAB8-5AB6-C759-4366-7311C1D074C1}"/>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C170CF72-8C3B-B081-65E5-1B700F68B116}"/>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EA5BE13B-70C6-DF70-DE73-9AE522E0C66B}"/>
              </a:ext>
            </a:extLst>
          </p:cNvPr>
          <p:cNvSpPr txBox="1"/>
          <p:nvPr/>
        </p:nvSpPr>
        <p:spPr>
          <a:xfrm>
            <a:off x="4062048" y="5523179"/>
            <a:ext cx="238020" cy="369332"/>
          </a:xfrm>
          <a:prstGeom prst="rect">
            <a:avLst/>
          </a:prstGeom>
          <a:noFill/>
        </p:spPr>
        <p:txBody>
          <a:bodyPr wrap="square" rtlCol="0">
            <a:spAutoFit/>
          </a:bodyPr>
          <a:lstStyle/>
          <a:p>
            <a:r>
              <a:rPr lang="de-DE"/>
              <a:t>2</a:t>
            </a:r>
          </a:p>
        </p:txBody>
      </p:sp>
      <p:pic>
        <p:nvPicPr>
          <p:cNvPr id="7" name="Grafik 6">
            <a:extLst>
              <a:ext uri="{FF2B5EF4-FFF2-40B4-BE49-F238E27FC236}">
                <a16:creationId xmlns:a16="http://schemas.microsoft.com/office/drawing/2014/main" id="{A1361E46-7CDD-33F0-853B-7F4F237DEF48}"/>
              </a:ext>
            </a:extLst>
          </p:cNvPr>
          <p:cNvPicPr>
            <a:picLocks noChangeAspect="1"/>
          </p:cNvPicPr>
          <p:nvPr/>
        </p:nvPicPr>
        <p:blipFill>
          <a:blip r:embed="rId3"/>
          <a:stretch>
            <a:fillRect/>
          </a:stretch>
        </p:blipFill>
        <p:spPr>
          <a:xfrm>
            <a:off x="6248400" y="1498600"/>
            <a:ext cx="903834" cy="1933685"/>
          </a:xfrm>
          <a:prstGeom prst="rect">
            <a:avLst/>
          </a:prstGeom>
        </p:spPr>
      </p:pic>
      <p:sp>
        <p:nvSpPr>
          <p:cNvPr id="12" name="Textfeld 11">
            <a:hlinkClick r:id="" action="ppaction://hlinkshowjump?jump=nextslide"/>
            <a:extLst>
              <a:ext uri="{FF2B5EF4-FFF2-40B4-BE49-F238E27FC236}">
                <a16:creationId xmlns:a16="http://schemas.microsoft.com/office/drawing/2014/main" id="{A83358FE-4B5F-95D3-8496-0BF64DFB6F93}"/>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29806629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AFDE6-BCDB-AB9B-978C-683FFE07F31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C6B8865-7B5C-DC06-364B-6C6CFD2AC6A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78804E8B-1784-391E-39EC-AD96E1B66D7C}"/>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80599509-DDE2-76D1-5325-4A36A0E102BD}"/>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488D5270-7960-7AA7-5C00-B1A2BE5A8B54}"/>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D49E4778-0DCA-7B2D-2966-D7CCFB91C3C0}"/>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AFF789F0-68FD-2C7F-608B-51BB70A42932}"/>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AB3F40D7-5FDA-1ED9-567E-3CE4869DCD1D}"/>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AF7910E7-996A-DAC7-7429-4002C8F6EEA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D053C552-FC22-B3AC-C4DE-03CD5BA8087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F4B402C-4CD7-3E26-A19E-1B258C83B54E}"/>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6663947C-7DB8-E172-C512-D52699FB3F4C}"/>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AFC74B5-8915-EF60-338E-C9F97FB7C50B}"/>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E7BBC6F1-BC81-5E9E-8E85-7209D035481D}"/>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F9804487-A591-5191-4F8D-431E883BFABD}"/>
              </a:ext>
            </a:extLst>
          </p:cNvPr>
          <p:cNvSpPr txBox="1"/>
          <p:nvPr/>
        </p:nvSpPr>
        <p:spPr>
          <a:xfrm>
            <a:off x="1625600" y="2184400"/>
            <a:ext cx="4622800" cy="369332"/>
          </a:xfrm>
          <a:prstGeom prst="rect">
            <a:avLst/>
          </a:prstGeom>
          <a:noFill/>
        </p:spPr>
        <p:txBody>
          <a:bodyPr wrap="square" rtlCol="0">
            <a:spAutoFit/>
          </a:bodyPr>
          <a:lstStyle/>
          <a:p>
            <a:r>
              <a:rPr lang="de-DE" dirty="0"/>
              <a:t>Wie viele Ionen hiervon entstehen?</a:t>
            </a:r>
          </a:p>
        </p:txBody>
      </p:sp>
      <p:sp>
        <p:nvSpPr>
          <p:cNvPr id="2" name="Textfeld 1">
            <a:hlinkClick r:id="rId4" action="ppaction://hlinksldjump"/>
            <a:extLst>
              <a:ext uri="{FF2B5EF4-FFF2-40B4-BE49-F238E27FC236}">
                <a16:creationId xmlns:a16="http://schemas.microsoft.com/office/drawing/2014/main" id="{FB929548-DE42-A3D9-C1AF-F78FB9F8E819}"/>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hlinkClick r:id="rId5" action="ppaction://hlinksldjump"/>
            <a:extLst>
              <a:ext uri="{FF2B5EF4-FFF2-40B4-BE49-F238E27FC236}">
                <a16:creationId xmlns:a16="http://schemas.microsoft.com/office/drawing/2014/main" id="{EB459EE7-6DBF-3764-6BF0-913F902DFE1A}"/>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19A9D2DD-1462-6547-BC59-4945DE8461E5}"/>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3E342E4A-CCC0-5DAB-00A5-BC6D7FACB99B}"/>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2C5270BB-FC28-F66C-05CE-1C57B1471A6C}"/>
              </a:ext>
            </a:extLst>
          </p:cNvPr>
          <p:cNvSpPr txBox="1"/>
          <p:nvPr/>
        </p:nvSpPr>
        <p:spPr>
          <a:xfrm>
            <a:off x="5774935" y="2185426"/>
            <a:ext cx="1313180" cy="523220"/>
          </a:xfrm>
          <a:prstGeom prst="rect">
            <a:avLst/>
          </a:prstGeom>
          <a:solidFill>
            <a:schemeClr val="bg1"/>
          </a:solidFill>
        </p:spPr>
        <p:txBody>
          <a:bodyPr wrap="none" rtlCol="0">
            <a:spAutoFit/>
          </a:bodyPr>
          <a:lstStyle/>
          <a:p>
            <a:r>
              <a:rPr lang="de-DE" sz="2800"/>
              <a:t>MnO</a:t>
            </a:r>
            <a:r>
              <a:rPr lang="de-DE" sz="2800" baseline="-25000"/>
              <a:t>4</a:t>
            </a:r>
            <a:r>
              <a:rPr lang="de-DE" sz="2800" baseline="30000"/>
              <a:t>2−</a:t>
            </a:r>
          </a:p>
        </p:txBody>
      </p:sp>
      <p:sp>
        <p:nvSpPr>
          <p:cNvPr id="7" name="Rechteck 6">
            <a:hlinkClick r:id="rId6" action="ppaction://hlinksldjump"/>
            <a:extLst>
              <a:ext uri="{FF2B5EF4-FFF2-40B4-BE49-F238E27FC236}">
                <a16:creationId xmlns:a16="http://schemas.microsoft.com/office/drawing/2014/main" id="{FED4FD99-A65A-DBFB-4B4D-D4CDB257ECBC}"/>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3063265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8ACD2-2C51-4C87-2172-1ECC8F9FBC3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0ECDD57-E176-62A3-BCE9-276B1C8DB49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563894D4-ABBB-0FF6-0A0D-12552F137D5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7AB03ECD-6E32-7216-EF07-7E8AFBE542A3}"/>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50769AD-4FBC-D609-D769-10F09CD79578}"/>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AA98EBA-139C-DA11-8B37-1406F1BF2D29}"/>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246B4588-811C-AA94-AF45-C84BD73256B2}"/>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78FFDDA0-BFB9-B78E-B690-84CA21E50B65}"/>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049648F7-15C1-E0E3-FAE5-0146B5F0E312}"/>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72DC8E0-624E-B0AF-D1B6-01233C4AC2E6}"/>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752E2F8-CAE2-7640-A00B-5FD43DAB5D87}"/>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FEB9023-8B72-A46E-69DD-D8F1CDE81F3C}"/>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5CB0736-0A4F-752F-F189-0B6630720A0C}"/>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EA2C40F7-8FA3-E002-882F-93329EF4F42E}"/>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06B2ACF1-FD7A-5FBC-318B-041A4208CD15}"/>
              </a:ext>
            </a:extLst>
          </p:cNvPr>
          <p:cNvSpPr txBox="1"/>
          <p:nvPr/>
        </p:nvSpPr>
        <p:spPr>
          <a:xfrm>
            <a:off x="1625600" y="2184400"/>
            <a:ext cx="4622800" cy="369332"/>
          </a:xfrm>
          <a:prstGeom prst="rect">
            <a:avLst/>
          </a:prstGeom>
          <a:noFill/>
        </p:spPr>
        <p:txBody>
          <a:bodyPr wrap="square" rtlCol="0">
            <a:spAutoFit/>
          </a:bodyPr>
          <a:lstStyle/>
          <a:p>
            <a:r>
              <a:rPr lang="de-DE" dirty="0"/>
              <a:t>Wie viele Ionen hiervon entstehen?</a:t>
            </a:r>
          </a:p>
        </p:txBody>
      </p:sp>
      <p:sp>
        <p:nvSpPr>
          <p:cNvPr id="2" name="Textfeld 1">
            <a:extLst>
              <a:ext uri="{FF2B5EF4-FFF2-40B4-BE49-F238E27FC236}">
                <a16:creationId xmlns:a16="http://schemas.microsoft.com/office/drawing/2014/main" id="{C86EA7F1-5771-A383-F2F9-66915D010713}"/>
              </a:ext>
            </a:extLst>
          </p:cNvPr>
          <p:cNvSpPr txBox="1"/>
          <p:nvPr/>
        </p:nvSpPr>
        <p:spPr>
          <a:xfrm>
            <a:off x="2432649" y="2843836"/>
            <a:ext cx="825867" cy="79193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extLst>
              <a:ext uri="{FF2B5EF4-FFF2-40B4-BE49-F238E27FC236}">
                <a16:creationId xmlns:a16="http://schemas.microsoft.com/office/drawing/2014/main" id="{8F10E5AC-4750-3037-25DB-A646A310973B}"/>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CFEDDE64-F213-C320-8BAB-AE8AE6A5D8B1}"/>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4E1298E1-3CB6-317B-6DC0-4633CE318761}"/>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C6F2597E-4D71-CA5E-D5C4-3CA3CC53DF97}"/>
              </a:ext>
            </a:extLst>
          </p:cNvPr>
          <p:cNvSpPr txBox="1"/>
          <p:nvPr/>
        </p:nvSpPr>
        <p:spPr>
          <a:xfrm>
            <a:off x="5774935" y="2185426"/>
            <a:ext cx="1313180" cy="523220"/>
          </a:xfrm>
          <a:prstGeom prst="rect">
            <a:avLst/>
          </a:prstGeom>
          <a:solidFill>
            <a:schemeClr val="bg1"/>
          </a:solidFill>
        </p:spPr>
        <p:txBody>
          <a:bodyPr wrap="none" rtlCol="0">
            <a:spAutoFit/>
          </a:bodyPr>
          <a:lstStyle/>
          <a:p>
            <a:r>
              <a:rPr lang="de-DE" sz="2800"/>
              <a:t>MnO</a:t>
            </a:r>
            <a:r>
              <a:rPr lang="de-DE" sz="2800" baseline="-25000"/>
              <a:t>4</a:t>
            </a:r>
            <a:r>
              <a:rPr lang="de-DE" sz="2800" baseline="30000"/>
              <a:t>2−</a:t>
            </a:r>
          </a:p>
        </p:txBody>
      </p:sp>
      <p:sp>
        <p:nvSpPr>
          <p:cNvPr id="7" name="Textfeld 6">
            <a:hlinkClick r:id="" action="ppaction://hlinkshowjump?jump=lastslideviewed"/>
            <a:extLst>
              <a:ext uri="{FF2B5EF4-FFF2-40B4-BE49-F238E27FC236}">
                <a16:creationId xmlns:a16="http://schemas.microsoft.com/office/drawing/2014/main" id="{C25F0035-6173-067A-FDEC-F64F54B12D98}"/>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3347001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1F8C6-BA8F-A08E-D902-3E0D8260A21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E636749-4E70-545B-AC49-595E35767AC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1E758ADD-9145-D901-F719-7B2647157071}"/>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07B31CB4-DA80-EB9A-F8E6-FB7D6E59599B}"/>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E7071C2-167B-1981-F908-016DCCADD571}"/>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3043781-2CE7-DA1C-FA2F-15A37D70C256}"/>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559CC285-E7E1-C19D-3FAB-21BB5A006F04}"/>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53E844B8-A075-05A4-D147-C663215775EB}"/>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E9870F1B-2A9C-F35F-89B9-0AC0D084817D}"/>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375EDA7-914C-B402-2902-1C679E26144A}"/>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9F955B85-E0FC-9055-7603-B28EB307CBE4}"/>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33ECD00-39DD-845B-A517-1613FE717D8D}"/>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C1A194A-0D3C-37DE-73A9-D6D67696DF5F}"/>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DA52EDE-4B1B-5D22-16BF-B15C3C083199}"/>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16E9E3C1-2A1B-2B8B-954B-B391A987D104}"/>
              </a:ext>
            </a:extLst>
          </p:cNvPr>
          <p:cNvSpPr txBox="1"/>
          <p:nvPr/>
        </p:nvSpPr>
        <p:spPr>
          <a:xfrm>
            <a:off x="1625600" y="2184400"/>
            <a:ext cx="4622800" cy="369332"/>
          </a:xfrm>
          <a:prstGeom prst="rect">
            <a:avLst/>
          </a:prstGeom>
          <a:noFill/>
        </p:spPr>
        <p:txBody>
          <a:bodyPr wrap="square" rtlCol="0">
            <a:spAutoFit/>
          </a:bodyPr>
          <a:lstStyle/>
          <a:p>
            <a:r>
              <a:rPr lang="de-DE" dirty="0"/>
              <a:t>Wie viele Ionen hiervon entstehen?</a:t>
            </a:r>
          </a:p>
        </p:txBody>
      </p:sp>
      <p:sp>
        <p:nvSpPr>
          <p:cNvPr id="2" name="Textfeld 1">
            <a:extLst>
              <a:ext uri="{FF2B5EF4-FFF2-40B4-BE49-F238E27FC236}">
                <a16:creationId xmlns:a16="http://schemas.microsoft.com/office/drawing/2014/main" id="{C6AC29FD-1A91-99DC-4A81-DD640B7E4E59}"/>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extLst>
              <a:ext uri="{FF2B5EF4-FFF2-40B4-BE49-F238E27FC236}">
                <a16:creationId xmlns:a16="http://schemas.microsoft.com/office/drawing/2014/main" id="{3F7F38E4-D9E9-2315-7D55-F1AFDFB9FC42}"/>
              </a:ext>
            </a:extLst>
          </p:cNvPr>
          <p:cNvSpPr txBox="1"/>
          <p:nvPr/>
        </p:nvSpPr>
        <p:spPr>
          <a:xfrm>
            <a:off x="4042493" y="2843835"/>
            <a:ext cx="825867" cy="79193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DF17E660-252D-0C17-48EE-5C287D6E2189}"/>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A9EB0B3F-68AC-F0C8-32A2-0C13E014A86D}"/>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C0B6B01C-D517-D6A7-F588-7A60762867C6}"/>
              </a:ext>
            </a:extLst>
          </p:cNvPr>
          <p:cNvSpPr txBox="1"/>
          <p:nvPr/>
        </p:nvSpPr>
        <p:spPr>
          <a:xfrm>
            <a:off x="5774935" y="2185426"/>
            <a:ext cx="1313180" cy="523220"/>
          </a:xfrm>
          <a:prstGeom prst="rect">
            <a:avLst/>
          </a:prstGeom>
          <a:solidFill>
            <a:schemeClr val="bg1"/>
          </a:solidFill>
        </p:spPr>
        <p:txBody>
          <a:bodyPr wrap="none" rtlCol="0">
            <a:spAutoFit/>
          </a:bodyPr>
          <a:lstStyle/>
          <a:p>
            <a:r>
              <a:rPr lang="de-DE" sz="2800"/>
              <a:t>MnO</a:t>
            </a:r>
            <a:r>
              <a:rPr lang="de-DE" sz="2800" baseline="-25000"/>
              <a:t>4</a:t>
            </a:r>
            <a:r>
              <a:rPr lang="de-DE" sz="2800" baseline="30000"/>
              <a:t>2−</a:t>
            </a:r>
          </a:p>
        </p:txBody>
      </p:sp>
      <p:sp>
        <p:nvSpPr>
          <p:cNvPr id="7" name="Textfeld 6">
            <a:extLst>
              <a:ext uri="{FF2B5EF4-FFF2-40B4-BE49-F238E27FC236}">
                <a16:creationId xmlns:a16="http://schemas.microsoft.com/office/drawing/2014/main" id="{085BECB8-2B5C-DFAC-EC72-20BB8833E085}"/>
              </a:ext>
            </a:extLst>
          </p:cNvPr>
          <p:cNvSpPr txBox="1"/>
          <p:nvPr/>
        </p:nvSpPr>
        <p:spPr>
          <a:xfrm>
            <a:off x="8905280" y="5535270"/>
            <a:ext cx="238020" cy="369332"/>
          </a:xfrm>
          <a:prstGeom prst="rect">
            <a:avLst/>
          </a:prstGeom>
          <a:noFill/>
        </p:spPr>
        <p:txBody>
          <a:bodyPr wrap="square" rtlCol="0">
            <a:spAutoFit/>
          </a:bodyPr>
          <a:lstStyle/>
          <a:p>
            <a:r>
              <a:rPr lang="de-DE"/>
              <a:t>2</a:t>
            </a:r>
          </a:p>
        </p:txBody>
      </p:sp>
      <p:sp>
        <p:nvSpPr>
          <p:cNvPr id="16" name="Textfeld 15">
            <a:hlinkClick r:id="" action="ppaction://hlinkshowjump?jump=nextslide"/>
            <a:extLst>
              <a:ext uri="{FF2B5EF4-FFF2-40B4-BE49-F238E27FC236}">
                <a16:creationId xmlns:a16="http://schemas.microsoft.com/office/drawing/2014/main" id="{1E011E3C-8773-F61B-CFF1-B998833A188F}"/>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20798025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DA4D5-60C6-89F2-4EB9-5859EDCD7CF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C82E1B6-C838-A7DB-6E61-5B75B705105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29F58549-E43E-4AC7-219A-C51D56B0687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2B39735B-A189-B929-9205-1390ABE6FCFD}"/>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8948C0B0-9EDC-2077-0530-2448A0FE2496}"/>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16167081-6577-06A6-DAE8-6BFD1C82EC4F}"/>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0153F52C-3BE4-F308-9632-F6C51C2D116B}"/>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AC5F1C26-6B55-A86E-2A06-A86D2AC1BE90}"/>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C18480B4-97BA-9DEB-021E-E727CCC68A6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CEC0CD62-F18D-F3E4-6242-2F8C3B6D4BCF}"/>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08C54CEB-97DE-D219-D355-6DEC92D2E372}"/>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956291BE-6C1A-3899-353F-B9049FEE0F06}"/>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715D48BD-1938-5D9E-85AC-DAB554BB4F46}"/>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1D340363-4F37-C197-3FC4-F5BF5DE4322F}"/>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C8C8C03D-4F13-F32D-E185-159797668F0A}"/>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hlinkClick r:id="rId4" action="ppaction://hlinksldjump"/>
            <a:extLst>
              <a:ext uri="{FF2B5EF4-FFF2-40B4-BE49-F238E27FC236}">
                <a16:creationId xmlns:a16="http://schemas.microsoft.com/office/drawing/2014/main" id="{70992CAA-1B4E-98A8-05DF-B646D35523A8}"/>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hlinkClick r:id="rId5" action="ppaction://hlinksldjump"/>
            <a:extLst>
              <a:ext uri="{FF2B5EF4-FFF2-40B4-BE49-F238E27FC236}">
                <a16:creationId xmlns:a16="http://schemas.microsoft.com/office/drawing/2014/main" id="{8C8BCD69-EEC4-E431-9296-718F5B2B5766}"/>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277DF275-885A-8AF0-0D71-4C23AA854701}"/>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11E9169E-F1C9-6675-7DAB-3B716A5C2830}"/>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9B2F9513-873B-C1B1-F4EA-3B241F66857E}"/>
              </a:ext>
            </a:extLst>
          </p:cNvPr>
          <p:cNvSpPr txBox="1"/>
          <p:nvPr/>
        </p:nvSpPr>
        <p:spPr>
          <a:xfrm>
            <a:off x="5774935" y="2185426"/>
            <a:ext cx="829073" cy="523220"/>
          </a:xfrm>
          <a:prstGeom prst="rect">
            <a:avLst/>
          </a:prstGeom>
          <a:solidFill>
            <a:schemeClr val="bg1"/>
          </a:solidFill>
        </p:spPr>
        <p:txBody>
          <a:bodyPr wrap="none" rtlCol="0">
            <a:spAutoFit/>
          </a:bodyPr>
          <a:lstStyle/>
          <a:p>
            <a:r>
              <a:rPr lang="de-DE" sz="2800"/>
              <a:t>H</a:t>
            </a:r>
            <a:r>
              <a:rPr lang="de-DE" sz="2800" baseline="-25000"/>
              <a:t>2</a:t>
            </a:r>
            <a:r>
              <a:rPr lang="de-DE" sz="2800"/>
              <a:t>O</a:t>
            </a:r>
          </a:p>
        </p:txBody>
      </p:sp>
      <p:sp>
        <p:nvSpPr>
          <p:cNvPr id="7" name="Textfeld 6">
            <a:extLst>
              <a:ext uri="{FF2B5EF4-FFF2-40B4-BE49-F238E27FC236}">
                <a16:creationId xmlns:a16="http://schemas.microsoft.com/office/drawing/2014/main" id="{AD177DB2-4894-8B48-1108-D8418458C8D6}"/>
              </a:ext>
            </a:extLst>
          </p:cNvPr>
          <p:cNvSpPr txBox="1"/>
          <p:nvPr/>
        </p:nvSpPr>
        <p:spPr>
          <a:xfrm>
            <a:off x="8905280" y="5535270"/>
            <a:ext cx="238020" cy="369332"/>
          </a:xfrm>
          <a:prstGeom prst="rect">
            <a:avLst/>
          </a:prstGeom>
          <a:noFill/>
        </p:spPr>
        <p:txBody>
          <a:bodyPr wrap="square" rtlCol="0">
            <a:spAutoFit/>
          </a:bodyPr>
          <a:lstStyle/>
          <a:p>
            <a:r>
              <a:rPr lang="de-DE"/>
              <a:t>2</a:t>
            </a:r>
          </a:p>
        </p:txBody>
      </p:sp>
      <p:sp>
        <p:nvSpPr>
          <p:cNvPr id="16" name="Rechteck 15">
            <a:hlinkClick r:id="rId6" action="ppaction://hlinksldjump"/>
            <a:extLst>
              <a:ext uri="{FF2B5EF4-FFF2-40B4-BE49-F238E27FC236}">
                <a16:creationId xmlns:a16="http://schemas.microsoft.com/office/drawing/2014/main" id="{BC6BE58A-0F1C-5C17-295C-5F2D039A0479}"/>
              </a:ext>
            </a:extLst>
          </p:cNvPr>
          <p:cNvSpPr/>
          <p:nvPr/>
        </p:nvSpPr>
        <p:spPr>
          <a:xfrm>
            <a:off x="9836353" y="2741654"/>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1429015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03DB-39F3-E893-D5C6-D1039E54A56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E13B2D67-DA47-6091-80DF-6300941217D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8682CEC7-E957-FDE0-CC3E-EE8F29BBAA3E}"/>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80AD12C9-2945-6FD1-BB19-1AC979CF458F}"/>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C4F3B1B8-7F6F-9E0A-3923-2D91891F5A96}"/>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0EF0EB9-1D92-CA2F-F66B-FA7D53AD99A8}"/>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FE9D0A16-9CDD-6689-C1F7-161BAC9EC56E}"/>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567F339B-7D6F-7C7B-4F49-39EB9EFC6C06}"/>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E10CA3CF-9CDD-FFB1-26F5-1D98AE25CA43}"/>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B0022744-0AF3-1719-54E8-7FA91B5A5BA2}"/>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4446D6F6-8B64-1608-4216-C6D390FFF7C9}"/>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1FB7C146-BF56-3CB1-3277-AADCF87C8D17}"/>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808A3FF-C435-EBD2-F0FD-EB836E0BECA9}"/>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B1044A49-589C-1EB1-5F14-DE4938491F3F}"/>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15ACF6B0-663A-962E-32EA-4CD8287FEB15}"/>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extLst>
              <a:ext uri="{FF2B5EF4-FFF2-40B4-BE49-F238E27FC236}">
                <a16:creationId xmlns:a16="http://schemas.microsoft.com/office/drawing/2014/main" id="{3AFDB96B-CF22-5C25-8295-316744DD1FE9}"/>
              </a:ext>
            </a:extLst>
          </p:cNvPr>
          <p:cNvSpPr txBox="1"/>
          <p:nvPr/>
        </p:nvSpPr>
        <p:spPr>
          <a:xfrm>
            <a:off x="2432649" y="2843836"/>
            <a:ext cx="825867" cy="791937"/>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extLst>
              <a:ext uri="{FF2B5EF4-FFF2-40B4-BE49-F238E27FC236}">
                <a16:creationId xmlns:a16="http://schemas.microsoft.com/office/drawing/2014/main" id="{4005B741-E6DD-799F-62F3-F693327D6F8C}"/>
              </a:ext>
            </a:extLst>
          </p:cNvPr>
          <p:cNvSpPr txBox="1"/>
          <p:nvPr/>
        </p:nvSpPr>
        <p:spPr>
          <a:xfrm>
            <a:off x="4042493" y="2843835"/>
            <a:ext cx="825867" cy="79193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16139E70-352A-34ED-C722-2C96C6A37CCD}"/>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5410312D-EBE7-4826-DD7B-2CD87EC9853A}"/>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84A4C503-32AD-35CD-6F9C-BB3052312B68}"/>
              </a:ext>
            </a:extLst>
          </p:cNvPr>
          <p:cNvSpPr txBox="1"/>
          <p:nvPr/>
        </p:nvSpPr>
        <p:spPr>
          <a:xfrm>
            <a:off x="5774935" y="2185426"/>
            <a:ext cx="829073" cy="523220"/>
          </a:xfrm>
          <a:prstGeom prst="rect">
            <a:avLst/>
          </a:prstGeom>
          <a:solidFill>
            <a:schemeClr val="bg1"/>
          </a:solidFill>
        </p:spPr>
        <p:txBody>
          <a:bodyPr wrap="none" rtlCol="0">
            <a:spAutoFit/>
          </a:bodyPr>
          <a:lstStyle/>
          <a:p>
            <a:r>
              <a:rPr lang="de-DE" sz="2800"/>
              <a:t>H</a:t>
            </a:r>
            <a:r>
              <a:rPr lang="de-DE" sz="2800" baseline="-25000"/>
              <a:t>2</a:t>
            </a:r>
            <a:r>
              <a:rPr lang="de-DE" sz="2800"/>
              <a:t>O</a:t>
            </a:r>
          </a:p>
        </p:txBody>
      </p:sp>
      <p:sp>
        <p:nvSpPr>
          <p:cNvPr id="7" name="Textfeld 6">
            <a:extLst>
              <a:ext uri="{FF2B5EF4-FFF2-40B4-BE49-F238E27FC236}">
                <a16:creationId xmlns:a16="http://schemas.microsoft.com/office/drawing/2014/main" id="{F0086E75-14DE-BBB9-256E-2F4C94653E11}"/>
              </a:ext>
            </a:extLst>
          </p:cNvPr>
          <p:cNvSpPr txBox="1"/>
          <p:nvPr/>
        </p:nvSpPr>
        <p:spPr>
          <a:xfrm>
            <a:off x="8905280" y="5535270"/>
            <a:ext cx="238020" cy="369332"/>
          </a:xfrm>
          <a:prstGeom prst="rect">
            <a:avLst/>
          </a:prstGeom>
          <a:noFill/>
        </p:spPr>
        <p:txBody>
          <a:bodyPr wrap="square" rtlCol="0">
            <a:spAutoFit/>
          </a:bodyPr>
          <a:lstStyle/>
          <a:p>
            <a:r>
              <a:rPr lang="de-DE"/>
              <a:t>2</a:t>
            </a:r>
          </a:p>
        </p:txBody>
      </p:sp>
      <p:sp>
        <p:nvSpPr>
          <p:cNvPr id="16" name="Textfeld 15">
            <a:hlinkClick r:id="" action="ppaction://hlinkshowjump?jump=lastslideviewed"/>
            <a:extLst>
              <a:ext uri="{FF2B5EF4-FFF2-40B4-BE49-F238E27FC236}">
                <a16:creationId xmlns:a16="http://schemas.microsoft.com/office/drawing/2014/main" id="{6E2D6171-ACD2-2747-C687-9A30E0C53EE4}"/>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969098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CB801-E942-69AA-8DCF-CEC8B1392F25}"/>
            </a:ext>
          </a:extLst>
        </p:cNvPr>
        <p:cNvGrpSpPr/>
        <p:nvPr/>
      </p:nvGrpSpPr>
      <p:grpSpPr>
        <a:xfrm>
          <a:off x="0" y="0"/>
          <a:ext cx="0" cy="0"/>
          <a:chOff x="0" y="0"/>
          <a:chExt cx="0" cy="0"/>
        </a:xfrm>
      </p:grpSpPr>
      <p:grpSp>
        <p:nvGrpSpPr>
          <p:cNvPr id="7" name="Gruppieren 6">
            <a:extLst>
              <a:ext uri="{FF2B5EF4-FFF2-40B4-BE49-F238E27FC236}">
                <a16:creationId xmlns:a16="http://schemas.microsoft.com/office/drawing/2014/main" id="{FC98E22D-7B75-3251-145E-8B55BAB9287C}"/>
              </a:ext>
            </a:extLst>
          </p:cNvPr>
          <p:cNvGrpSpPr/>
          <p:nvPr/>
        </p:nvGrpSpPr>
        <p:grpSpPr>
          <a:xfrm>
            <a:off x="1609831" y="1920895"/>
            <a:ext cx="2353003" cy="2600688"/>
            <a:chOff x="4516933" y="1817378"/>
            <a:chExt cx="2353003" cy="2600688"/>
          </a:xfrm>
        </p:grpSpPr>
        <p:pic>
          <p:nvPicPr>
            <p:cNvPr id="5" name="Grafik 4">
              <a:extLst>
                <a:ext uri="{FF2B5EF4-FFF2-40B4-BE49-F238E27FC236}">
                  <a16:creationId xmlns:a16="http://schemas.microsoft.com/office/drawing/2014/main" id="{E7DF56E0-A392-4941-656F-2EA7C69302EC}"/>
                </a:ext>
              </a:extLst>
            </p:cNvPr>
            <p:cNvPicPr>
              <a:picLocks noChangeAspect="1"/>
            </p:cNvPicPr>
            <p:nvPr/>
          </p:nvPicPr>
          <p:blipFill>
            <a:blip r:embed="rId2"/>
            <a:stretch>
              <a:fillRect/>
            </a:stretch>
          </p:blipFill>
          <p:spPr>
            <a:xfrm>
              <a:off x="4516933" y="1817378"/>
              <a:ext cx="2353003" cy="2600688"/>
            </a:xfrm>
            <a:prstGeom prst="rect">
              <a:avLst/>
            </a:prstGeom>
          </p:spPr>
        </p:pic>
        <p:sp>
          <p:nvSpPr>
            <p:cNvPr id="6" name="Rechteck: obere Ecken abgerundet 5">
              <a:extLst>
                <a:ext uri="{FF2B5EF4-FFF2-40B4-BE49-F238E27FC236}">
                  <a16:creationId xmlns:a16="http://schemas.microsoft.com/office/drawing/2014/main" id="{9ACB60EB-3AE7-4E01-79D5-78B374833134}"/>
                </a:ext>
              </a:extLst>
            </p:cNvPr>
            <p:cNvSpPr/>
            <p:nvPr/>
          </p:nvSpPr>
          <p:spPr>
            <a:xfrm rot="10800000">
              <a:off x="4856673" y="3122762"/>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263B241C-5631-3A51-C5E3-467F070C2BD6}"/>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A84B4ED1-4101-45F1-0A62-5595024B73C6}"/>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extLst>
              <a:ext uri="{FF2B5EF4-FFF2-40B4-BE49-F238E27FC236}">
                <a16:creationId xmlns:a16="http://schemas.microsoft.com/office/drawing/2014/main" id="{6657C335-2A19-FE46-A269-7546FE425EA6}"/>
              </a:ext>
            </a:extLst>
          </p:cNvPr>
          <p:cNvSpPr txBox="1">
            <a:spLocks/>
          </p:cNvSpPr>
          <p:nvPr/>
        </p:nvSpPr>
        <p:spPr>
          <a:xfrm>
            <a:off x="6935635" y="2579296"/>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extLst>
              <a:ext uri="{FF2B5EF4-FFF2-40B4-BE49-F238E27FC236}">
                <a16:creationId xmlns:a16="http://schemas.microsoft.com/office/drawing/2014/main" id="{86C13DB0-71A8-7D39-5930-23CDC0CD058D}"/>
              </a:ext>
            </a:extLst>
          </p:cNvPr>
          <p:cNvSpPr txBox="1"/>
          <p:nvPr/>
        </p:nvSpPr>
        <p:spPr>
          <a:xfrm>
            <a:off x="9100867" y="2579297"/>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extLst>
              <a:ext uri="{FF2B5EF4-FFF2-40B4-BE49-F238E27FC236}">
                <a16:creationId xmlns:a16="http://schemas.microsoft.com/office/drawing/2014/main" id="{BBAC18DE-D4E3-3982-D468-9F02F1FE9FB7}"/>
              </a:ext>
            </a:extLst>
          </p:cNvPr>
          <p:cNvSpPr txBox="1"/>
          <p:nvPr/>
        </p:nvSpPr>
        <p:spPr>
          <a:xfrm>
            <a:off x="6935635"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extLst>
              <a:ext uri="{FF2B5EF4-FFF2-40B4-BE49-F238E27FC236}">
                <a16:creationId xmlns:a16="http://schemas.microsoft.com/office/drawing/2014/main" id="{37D9EA30-1609-4B1C-81D4-F7A205C7C6FA}"/>
              </a:ext>
            </a:extLst>
          </p:cNvPr>
          <p:cNvSpPr txBox="1"/>
          <p:nvPr/>
        </p:nvSpPr>
        <p:spPr>
          <a:xfrm>
            <a:off x="9100866" y="3991058"/>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2" name="Textfeld 1">
            <a:extLst>
              <a:ext uri="{FF2B5EF4-FFF2-40B4-BE49-F238E27FC236}">
                <a16:creationId xmlns:a16="http://schemas.microsoft.com/office/drawing/2014/main" id="{C08524B8-D182-3679-47DA-A879D083E1D3}"/>
              </a:ext>
            </a:extLst>
          </p:cNvPr>
          <p:cNvSpPr txBox="1"/>
          <p:nvPr/>
        </p:nvSpPr>
        <p:spPr>
          <a:xfrm>
            <a:off x="6935635" y="5426015"/>
            <a:ext cx="38620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a:t>Diese Antwort ist leider nicht korrekt!</a:t>
            </a:r>
          </a:p>
        </p:txBody>
      </p:sp>
      <p:sp>
        <p:nvSpPr>
          <p:cNvPr id="3" name="Textfeld 2">
            <a:hlinkClick r:id="rId3" action="ppaction://hlinksldjump"/>
            <a:extLst>
              <a:ext uri="{FF2B5EF4-FFF2-40B4-BE49-F238E27FC236}">
                <a16:creationId xmlns:a16="http://schemas.microsoft.com/office/drawing/2014/main" id="{B360124D-C0AE-B7AC-F684-E2846195BD96}"/>
              </a:ext>
            </a:extLst>
          </p:cNvPr>
          <p:cNvSpPr txBox="1"/>
          <p:nvPr/>
        </p:nvSpPr>
        <p:spPr>
          <a:xfrm>
            <a:off x="9822894" y="6033466"/>
            <a:ext cx="974788" cy="40011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de-DE" sz="2000"/>
              <a:t>Zurück</a:t>
            </a:r>
          </a:p>
        </p:txBody>
      </p:sp>
      <p:sp>
        <p:nvSpPr>
          <p:cNvPr id="8" name="Textfeld 7">
            <a:extLst>
              <a:ext uri="{FF2B5EF4-FFF2-40B4-BE49-F238E27FC236}">
                <a16:creationId xmlns:a16="http://schemas.microsoft.com/office/drawing/2014/main" id="{6664723F-DB16-CA45-0C06-40AF8E499F58}"/>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42631038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5505B-5A1E-A7D1-7349-FC0D1E8C382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2A9850C-AB79-CA9D-C5BE-EDDD11C1817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66C10CF3-9621-3C66-4277-CFB6156A9797}"/>
              </a:ext>
            </a:extLst>
          </p:cNvPr>
          <p:cNvSpPr txBox="1"/>
          <p:nvPr/>
        </p:nvSpPr>
        <p:spPr>
          <a:xfrm>
            <a:off x="2670669" y="55352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02885C99-AFC1-4C1B-CEB7-E45DE41F69D1}"/>
              </a:ext>
            </a:extLst>
          </p:cNvPr>
          <p:cNvSpPr txBox="1"/>
          <p:nvPr/>
        </p:nvSpPr>
        <p:spPr>
          <a:xfrm>
            <a:off x="10797498" y="55352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0A8CA09D-3B36-F5A1-394A-59D69F1E5647}"/>
              </a:ext>
            </a:extLst>
          </p:cNvPr>
          <p:cNvSpPr txBox="1"/>
          <p:nvPr/>
        </p:nvSpPr>
        <p:spPr>
          <a:xfrm>
            <a:off x="9096166" y="55384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1F0D953B-3D0A-69F1-CF26-FC96B53361D2}"/>
              </a:ext>
            </a:extLst>
          </p:cNvPr>
          <p:cNvSpPr txBox="1"/>
          <p:nvPr/>
        </p:nvSpPr>
        <p:spPr>
          <a:xfrm>
            <a:off x="4350591" y="55352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48021CC5-D26C-7FF5-F822-83D6F98FB5CE}"/>
              </a:ext>
            </a:extLst>
          </p:cNvPr>
          <p:cNvPicPr>
            <a:picLocks noChangeAspect="1"/>
          </p:cNvPicPr>
          <p:nvPr/>
        </p:nvPicPr>
        <p:blipFill>
          <a:blip r:embed="rId2"/>
          <a:stretch>
            <a:fillRect/>
          </a:stretch>
        </p:blipFill>
        <p:spPr>
          <a:xfrm>
            <a:off x="906132" y="4575592"/>
            <a:ext cx="981101" cy="1953633"/>
          </a:xfrm>
          <a:prstGeom prst="rect">
            <a:avLst/>
          </a:prstGeom>
        </p:spPr>
      </p:pic>
      <p:pic>
        <p:nvPicPr>
          <p:cNvPr id="15" name="Grafik 14">
            <a:extLst>
              <a:ext uri="{FF2B5EF4-FFF2-40B4-BE49-F238E27FC236}">
                <a16:creationId xmlns:a16="http://schemas.microsoft.com/office/drawing/2014/main" id="{90772130-0178-FF40-79D3-E798D97503DC}"/>
              </a:ext>
            </a:extLst>
          </p:cNvPr>
          <p:cNvPicPr>
            <a:picLocks noChangeAspect="1"/>
          </p:cNvPicPr>
          <p:nvPr/>
        </p:nvPicPr>
        <p:blipFill>
          <a:blip r:embed="rId3"/>
          <a:stretch>
            <a:fillRect/>
          </a:stretch>
        </p:blipFill>
        <p:spPr>
          <a:xfrm>
            <a:off x="7398622" y="4595540"/>
            <a:ext cx="903834" cy="1933685"/>
          </a:xfrm>
          <a:prstGeom prst="rect">
            <a:avLst/>
          </a:prstGeom>
        </p:spPr>
      </p:pic>
      <p:sp>
        <p:nvSpPr>
          <p:cNvPr id="21" name="Textfeld 20">
            <a:extLst>
              <a:ext uri="{FF2B5EF4-FFF2-40B4-BE49-F238E27FC236}">
                <a16:creationId xmlns:a16="http://schemas.microsoft.com/office/drawing/2014/main" id="{964E8DEE-8A4E-F46D-9A4A-E47019E46823}"/>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BA6BA9ED-B876-C4B6-F43C-12D0098AAAE9}"/>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05909C7E-23E2-5544-C443-FDF78DFB7884}"/>
              </a:ext>
            </a:extLst>
          </p:cNvPr>
          <p:cNvCxnSpPr/>
          <p:nvPr/>
        </p:nvCxnSpPr>
        <p:spPr>
          <a:xfrm>
            <a:off x="5487733" y="57302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B3BA040-4627-C4C5-58E1-3B97491D23FC}"/>
              </a:ext>
            </a:extLst>
          </p:cNvPr>
          <p:cNvSpPr txBox="1"/>
          <p:nvPr/>
        </p:nvSpPr>
        <p:spPr>
          <a:xfrm>
            <a:off x="8564225" y="54173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47F77A4-C051-B428-1417-07275B66B50E}"/>
              </a:ext>
            </a:extLst>
          </p:cNvPr>
          <p:cNvSpPr txBox="1"/>
          <p:nvPr/>
        </p:nvSpPr>
        <p:spPr>
          <a:xfrm>
            <a:off x="10147540" y="5415458"/>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BB9DFE92-364A-62F9-32FA-EA53A7A180AE}"/>
              </a:ext>
            </a:extLst>
          </p:cNvPr>
          <p:cNvSpPr txBox="1"/>
          <p:nvPr/>
        </p:nvSpPr>
        <p:spPr>
          <a:xfrm>
            <a:off x="906132" y="1498600"/>
            <a:ext cx="4453268" cy="369332"/>
          </a:xfrm>
          <a:prstGeom prst="rect">
            <a:avLst/>
          </a:prstGeom>
          <a:noFill/>
        </p:spPr>
        <p:txBody>
          <a:bodyPr wrap="square" rtlCol="0">
            <a:spAutoFit/>
          </a:bodyPr>
          <a:lstStyle/>
          <a:p>
            <a:r>
              <a:rPr lang="de-DE"/>
              <a:t>Gleiche die Reaktion nun aus:</a:t>
            </a:r>
          </a:p>
        </p:txBody>
      </p:sp>
      <p:sp>
        <p:nvSpPr>
          <p:cNvPr id="20" name="Textfeld 19">
            <a:extLst>
              <a:ext uri="{FF2B5EF4-FFF2-40B4-BE49-F238E27FC236}">
                <a16:creationId xmlns:a16="http://schemas.microsoft.com/office/drawing/2014/main" id="{2991F441-E204-01A9-1AA3-610067E289AF}"/>
              </a:ext>
            </a:extLst>
          </p:cNvPr>
          <p:cNvSpPr txBox="1"/>
          <p:nvPr/>
        </p:nvSpPr>
        <p:spPr>
          <a:xfrm>
            <a:off x="1625600" y="2184400"/>
            <a:ext cx="4622800" cy="369332"/>
          </a:xfrm>
          <a:prstGeom prst="rect">
            <a:avLst/>
          </a:prstGeom>
          <a:noFill/>
        </p:spPr>
        <p:txBody>
          <a:bodyPr wrap="square" rtlCol="0">
            <a:spAutoFit/>
          </a:bodyPr>
          <a:lstStyle/>
          <a:p>
            <a:r>
              <a:rPr lang="de-DE"/>
              <a:t>Wie viele Moleküle hiervon entstehen?</a:t>
            </a:r>
          </a:p>
        </p:txBody>
      </p:sp>
      <p:sp>
        <p:nvSpPr>
          <p:cNvPr id="2" name="Textfeld 1">
            <a:extLst>
              <a:ext uri="{FF2B5EF4-FFF2-40B4-BE49-F238E27FC236}">
                <a16:creationId xmlns:a16="http://schemas.microsoft.com/office/drawing/2014/main" id="{2D85C610-B2D7-120A-8D94-1277BCEB5D3F}"/>
              </a:ext>
            </a:extLst>
          </p:cNvPr>
          <p:cNvSpPr txBox="1"/>
          <p:nvPr/>
        </p:nvSpPr>
        <p:spPr>
          <a:xfrm>
            <a:off x="2432649" y="2843836"/>
            <a:ext cx="825867" cy="791937"/>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solidFill>
                  <a:schemeClr val="tx1"/>
                </a:solidFill>
              </a:rPr>
              <a:t>1</a:t>
            </a:r>
            <a:endParaRPr lang="de-DE">
              <a:solidFill>
                <a:schemeClr val="tx1"/>
              </a:solidFill>
            </a:endParaRPr>
          </a:p>
        </p:txBody>
      </p:sp>
      <p:sp>
        <p:nvSpPr>
          <p:cNvPr id="5" name="Textfeld 4">
            <a:extLst>
              <a:ext uri="{FF2B5EF4-FFF2-40B4-BE49-F238E27FC236}">
                <a16:creationId xmlns:a16="http://schemas.microsoft.com/office/drawing/2014/main" id="{67E0E7B7-F36F-DF4F-805D-C78325B68545}"/>
              </a:ext>
            </a:extLst>
          </p:cNvPr>
          <p:cNvSpPr txBox="1"/>
          <p:nvPr/>
        </p:nvSpPr>
        <p:spPr>
          <a:xfrm>
            <a:off x="4042493" y="2843835"/>
            <a:ext cx="825867" cy="791938"/>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2</a:t>
            </a:r>
            <a:endParaRPr lang="de-DE"/>
          </a:p>
        </p:txBody>
      </p:sp>
      <p:sp>
        <p:nvSpPr>
          <p:cNvPr id="8" name="Textfeld 7">
            <a:extLst>
              <a:ext uri="{FF2B5EF4-FFF2-40B4-BE49-F238E27FC236}">
                <a16:creationId xmlns:a16="http://schemas.microsoft.com/office/drawing/2014/main" id="{697A2FE7-0B20-BF8C-B3AE-5D3CD587EC0F}"/>
              </a:ext>
            </a:extLst>
          </p:cNvPr>
          <p:cNvSpPr txBox="1"/>
          <p:nvPr/>
        </p:nvSpPr>
        <p:spPr>
          <a:xfrm>
            <a:off x="2420775" y="55352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499C30DD-2C28-CD18-6D77-9260472CF5D4}"/>
              </a:ext>
            </a:extLst>
          </p:cNvPr>
          <p:cNvSpPr txBox="1"/>
          <p:nvPr/>
        </p:nvSpPr>
        <p:spPr>
          <a:xfrm>
            <a:off x="4062048" y="5523179"/>
            <a:ext cx="238020" cy="369332"/>
          </a:xfrm>
          <a:prstGeom prst="rect">
            <a:avLst/>
          </a:prstGeom>
          <a:noFill/>
        </p:spPr>
        <p:txBody>
          <a:bodyPr wrap="square" rtlCol="0">
            <a:spAutoFit/>
          </a:bodyPr>
          <a:lstStyle/>
          <a:p>
            <a:r>
              <a:rPr lang="de-DE"/>
              <a:t>2</a:t>
            </a:r>
          </a:p>
        </p:txBody>
      </p:sp>
      <p:sp>
        <p:nvSpPr>
          <p:cNvPr id="12" name="Textfeld 11">
            <a:extLst>
              <a:ext uri="{FF2B5EF4-FFF2-40B4-BE49-F238E27FC236}">
                <a16:creationId xmlns:a16="http://schemas.microsoft.com/office/drawing/2014/main" id="{5310398D-A06B-5316-093E-63C024794ECA}"/>
              </a:ext>
            </a:extLst>
          </p:cNvPr>
          <p:cNvSpPr txBox="1"/>
          <p:nvPr/>
        </p:nvSpPr>
        <p:spPr>
          <a:xfrm>
            <a:off x="5774935" y="2185426"/>
            <a:ext cx="829073" cy="523220"/>
          </a:xfrm>
          <a:prstGeom prst="rect">
            <a:avLst/>
          </a:prstGeom>
          <a:solidFill>
            <a:schemeClr val="bg1"/>
          </a:solidFill>
        </p:spPr>
        <p:txBody>
          <a:bodyPr wrap="none" rtlCol="0">
            <a:spAutoFit/>
          </a:bodyPr>
          <a:lstStyle/>
          <a:p>
            <a:r>
              <a:rPr lang="de-DE" sz="2800"/>
              <a:t>H</a:t>
            </a:r>
            <a:r>
              <a:rPr lang="de-DE" sz="2800" baseline="-25000"/>
              <a:t>2</a:t>
            </a:r>
            <a:r>
              <a:rPr lang="de-DE" sz="2800"/>
              <a:t>O</a:t>
            </a:r>
          </a:p>
        </p:txBody>
      </p:sp>
      <p:sp>
        <p:nvSpPr>
          <p:cNvPr id="7" name="Textfeld 6">
            <a:extLst>
              <a:ext uri="{FF2B5EF4-FFF2-40B4-BE49-F238E27FC236}">
                <a16:creationId xmlns:a16="http://schemas.microsoft.com/office/drawing/2014/main" id="{C2BB8C14-A6A2-96E4-3944-694840BBF9D2}"/>
              </a:ext>
            </a:extLst>
          </p:cNvPr>
          <p:cNvSpPr txBox="1"/>
          <p:nvPr/>
        </p:nvSpPr>
        <p:spPr>
          <a:xfrm>
            <a:off x="8905280" y="5535270"/>
            <a:ext cx="238020" cy="369332"/>
          </a:xfrm>
          <a:prstGeom prst="rect">
            <a:avLst/>
          </a:prstGeom>
          <a:noFill/>
        </p:spPr>
        <p:txBody>
          <a:bodyPr wrap="square" rtlCol="0">
            <a:spAutoFit/>
          </a:bodyPr>
          <a:lstStyle/>
          <a:p>
            <a:r>
              <a:rPr lang="de-DE"/>
              <a:t>2</a:t>
            </a:r>
          </a:p>
        </p:txBody>
      </p:sp>
      <p:sp>
        <p:nvSpPr>
          <p:cNvPr id="16" name="Textfeld 15">
            <a:hlinkClick r:id="" action="ppaction://hlinkshowjump?jump=nextslide"/>
            <a:extLst>
              <a:ext uri="{FF2B5EF4-FFF2-40B4-BE49-F238E27FC236}">
                <a16:creationId xmlns:a16="http://schemas.microsoft.com/office/drawing/2014/main" id="{C658F9A4-331E-A0C3-05D9-AA026F682EC2}"/>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1997165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922C-AAB7-0EDB-D15B-326C3600E6B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8FAF3B4-8C8C-68E6-8CF6-A80E3455789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845D0613-34DF-E8E7-CD76-BF0EBB39110F}"/>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AA5C2480-026B-8E61-8DF1-F976DC601486}"/>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D8C081D7-431D-0BB8-E5AA-97B6296AC9EA}"/>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521835B-6EF8-BA6C-73AB-758F67559C6F}"/>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9F58D360-0CE7-AF09-E4C9-CF3CB8D8A9DE}"/>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4D08CA8B-C5FF-1F0E-5E16-2A2A98FED8A4}"/>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2F753921-BA55-8F28-27A2-E2B43344DEE1}"/>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1C1FA2EF-93CF-F629-961C-4F962BD7D3AB}"/>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ED0FD27C-98AE-417E-94AF-BB6BB28C860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8A4F58B3-57CF-914C-440F-3E7843AD1725}"/>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F2311CD-3E9D-3CA0-C8F6-7B12CB00E10C}"/>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C37AEE7F-8F5A-2C39-EDAB-CD94888E6701}"/>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B7E256FB-C020-C69E-5C5A-3D6B3B0025C6}"/>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A7D2DD62-1B5A-7822-43E5-640FC8B94ABE}"/>
              </a:ext>
            </a:extLst>
          </p:cNvPr>
          <p:cNvSpPr txBox="1"/>
          <p:nvPr/>
        </p:nvSpPr>
        <p:spPr>
          <a:xfrm>
            <a:off x="8970914" y="3858870"/>
            <a:ext cx="238020" cy="369332"/>
          </a:xfrm>
          <a:prstGeom prst="rect">
            <a:avLst/>
          </a:prstGeom>
          <a:noFill/>
        </p:spPr>
        <p:txBody>
          <a:bodyPr wrap="square" rtlCol="0">
            <a:spAutoFit/>
          </a:bodyPr>
          <a:lstStyle/>
          <a:p>
            <a:r>
              <a:rPr lang="de-DE"/>
              <a:t>2</a:t>
            </a:r>
          </a:p>
        </p:txBody>
      </p:sp>
    </p:spTree>
    <p:extLst>
      <p:ext uri="{BB962C8B-B14F-4D97-AF65-F5344CB8AC3E}">
        <p14:creationId xmlns:p14="http://schemas.microsoft.com/office/powerpoint/2010/main" val="3009147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A8F13-AA1D-C16D-372C-7118C0963D4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7592506-BD2E-1D94-17D5-DD8F2BA7BE1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hlinkClick r:id="rId2" action="ppaction://hlinksldjump"/>
            <a:extLst>
              <a:ext uri="{FF2B5EF4-FFF2-40B4-BE49-F238E27FC236}">
                <a16:creationId xmlns:a16="http://schemas.microsoft.com/office/drawing/2014/main" id="{F48B7190-6DE8-FA75-A15C-2310F3E1CABA}"/>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8DD5FD0C-A0B0-24A7-6799-866367AA4D27}"/>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5720B9FC-F840-EB3A-CF05-ABAF22F50519}"/>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hlinkClick r:id="rId3" action="ppaction://hlinksldjump"/>
            <a:extLst>
              <a:ext uri="{FF2B5EF4-FFF2-40B4-BE49-F238E27FC236}">
                <a16:creationId xmlns:a16="http://schemas.microsoft.com/office/drawing/2014/main" id="{AD3DD3D0-3F74-3E7D-F47F-760A45EFDDA8}"/>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4" action="ppaction://hlinksldjump"/>
            <a:extLst>
              <a:ext uri="{FF2B5EF4-FFF2-40B4-BE49-F238E27FC236}">
                <a16:creationId xmlns:a16="http://schemas.microsoft.com/office/drawing/2014/main" id="{865121DE-475D-8FDF-0C8F-D5E8255442F4}"/>
              </a:ext>
            </a:extLst>
          </p:cNvPr>
          <p:cNvPicPr>
            <a:picLocks noChangeAspect="1"/>
          </p:cNvPicPr>
          <p:nvPr/>
        </p:nvPicPr>
        <p:blipFill>
          <a:blip r:embed="rId5"/>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4C465F0C-272C-B36D-0CB0-B14A1A32B68A}"/>
              </a:ext>
            </a:extLst>
          </p:cNvPr>
          <p:cNvPicPr>
            <a:picLocks noChangeAspect="1"/>
          </p:cNvPicPr>
          <p:nvPr/>
        </p:nvPicPr>
        <p:blipFill>
          <a:blip r:embed="rId6"/>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A19915A9-58CA-1C33-A4DC-A85C26B4D573}"/>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80D7597-8906-E60A-B07C-B4A0AA3B25D1}"/>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5523EB8E-EFFF-8F2B-BFD4-C59FDD47790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BACA4A5-39E3-1CA0-C73D-F4EFA1B972C6}"/>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E4024CF7-E80C-11C0-D85F-58F4386768A3}"/>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B3E9BEF7-B3D0-DCCA-919D-7B777A283693}"/>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E6D964CB-1BE0-3177-C55B-E8A11D95B14D}"/>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13860D45-7F10-A1C8-AC81-CCB23F08C6E7}"/>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F9A1C866-1A73-8047-9248-144E86F5106A}"/>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Reduktion</a:t>
            </a:r>
            <a:r>
              <a:rPr lang="de-DE" sz="2400"/>
              <a:t> statt? (Klicke auf das entsprechende Edukt.)</a:t>
            </a:r>
          </a:p>
        </p:txBody>
      </p:sp>
      <p:sp>
        <p:nvSpPr>
          <p:cNvPr id="2" name="Rechteck 1">
            <a:hlinkClick r:id="rId7" action="ppaction://hlinksldjump"/>
            <a:extLst>
              <a:ext uri="{FF2B5EF4-FFF2-40B4-BE49-F238E27FC236}">
                <a16:creationId xmlns:a16="http://schemas.microsoft.com/office/drawing/2014/main" id="{394B1EFC-7AAA-A727-C7B7-2E6D63D410CF}"/>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220870356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7DEA6-8C28-C667-232E-E89CA1CE773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5E76989-01AD-3716-4C59-53CDA697DBF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640D9AD1-20D3-1285-2802-B6299D02C96F}"/>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426AAAE3-0AB0-98DC-05C0-6023BF9F2E5F}"/>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E053A43A-DCEA-0D09-0CC6-AEE0FB129B01}"/>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E2822569-5EEA-E58C-D8E3-04853EC1B35C}"/>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E04AA524-51AA-C592-9DA7-B2C91F98C5EE}"/>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93F8D63B-C46E-7E6F-50E1-C850243C79AE}"/>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4D6F3014-3FC8-B6E8-BC7F-B993A1EFB686}"/>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BBFBAF18-7CF1-010D-5C02-725E7808D01B}"/>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008250AF-E334-CB49-CC91-ED64C6248E95}"/>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443D9914-4C7B-0D09-19BB-815110550636}"/>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54D21B1D-EC29-DF98-0909-606FE3A5EE34}"/>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B7B2D28C-389B-37CB-97A1-0B458D33BF18}"/>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55A1E70F-A9FB-DA30-2925-3EB2EB934E93}"/>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3F9706CF-597B-565B-DB78-36AB282A531E}"/>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CB5DB153-6E9F-044D-F44B-5E15E03035DC}"/>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Reduktion</a:t>
            </a:r>
            <a:r>
              <a:rPr lang="de-DE" sz="2400"/>
              <a:t> statt? (Klicke auf das entsprechende Edukt.)</a:t>
            </a:r>
          </a:p>
        </p:txBody>
      </p:sp>
      <p:sp>
        <p:nvSpPr>
          <p:cNvPr id="2" name="Rechteck 1">
            <a:extLst>
              <a:ext uri="{FF2B5EF4-FFF2-40B4-BE49-F238E27FC236}">
                <a16:creationId xmlns:a16="http://schemas.microsoft.com/office/drawing/2014/main" id="{4635755E-8432-81CB-C3FF-2A24C8E42F59}"/>
              </a:ext>
            </a:extLst>
          </p:cNvPr>
          <p:cNvSpPr/>
          <p:nvPr/>
        </p:nvSpPr>
        <p:spPr>
          <a:xfrm>
            <a:off x="4180319" y="3846779"/>
            <a:ext cx="918380" cy="369332"/>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2" name="Textfeld 11">
            <a:hlinkClick r:id="" action="ppaction://hlinkshowjump?jump=lastslideviewed"/>
            <a:extLst>
              <a:ext uri="{FF2B5EF4-FFF2-40B4-BE49-F238E27FC236}">
                <a16:creationId xmlns:a16="http://schemas.microsoft.com/office/drawing/2014/main" id="{BA54E19B-F5A5-A95C-FA2A-82BD97E5C999}"/>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542008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B2EE1-C059-57BC-D5E7-E5A897B747E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356F5BA9-66EB-76FA-7E6B-7A3E734B8A0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017E0404-E7CA-B749-B640-8684A3D1F7F2}"/>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C8E94C02-B2C5-8C2F-93D8-BD9DA2A5457D}"/>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6287838C-86D1-DF61-AA36-4D6008E707E9}"/>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CF0E6FCC-1BED-31DB-4099-25442E417702}"/>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E90ABF37-212E-CDF9-0239-54011E10A02F}"/>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56AB7DAE-3632-AC85-BFA5-7DF2CF1F0141}"/>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8100446B-2C50-F62E-2AD5-5970C060BA77}"/>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48BA9C5D-EA94-D560-02DC-57EFF46C48A0}"/>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D2D85BD4-FE19-0080-17D4-83CA22D0C05F}"/>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9EA8E697-3C72-68B8-E078-35BDFB0D79FE}"/>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9E03E74-1083-F732-FA5F-1FBC4F04F3C3}"/>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1265A206-3468-B66B-928A-D4CC3283005C}"/>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408E5C3D-907B-ABC6-6FA2-68F7FD8E5F68}"/>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874D7AB1-05C1-C23D-CEB9-91759AA1C972}"/>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E620FD9A-A215-DDCB-5B27-7DB714850BB6}"/>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Reduktion</a:t>
            </a:r>
            <a:r>
              <a:rPr lang="de-DE" sz="2400"/>
              <a:t> statt?</a:t>
            </a:r>
          </a:p>
          <a:p>
            <a:r>
              <a:rPr lang="de-DE" sz="2400"/>
              <a:t>(Klicke auf das entsprechende Edukt.)</a:t>
            </a:r>
          </a:p>
        </p:txBody>
      </p:sp>
      <p:sp>
        <p:nvSpPr>
          <p:cNvPr id="12" name="Rechteck 11">
            <a:extLst>
              <a:ext uri="{FF2B5EF4-FFF2-40B4-BE49-F238E27FC236}">
                <a16:creationId xmlns:a16="http://schemas.microsoft.com/office/drawing/2014/main" id="{322E8963-4AA3-5FD2-B63A-4296242604EC}"/>
              </a:ext>
            </a:extLst>
          </p:cNvPr>
          <p:cNvSpPr/>
          <p:nvPr/>
        </p:nvSpPr>
        <p:spPr>
          <a:xfrm>
            <a:off x="1029128" y="2887068"/>
            <a:ext cx="918380" cy="1965758"/>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 name="Textfeld 1">
            <a:hlinkClick r:id="" action="ppaction://hlinkshowjump?jump=lastslideviewed"/>
            <a:extLst>
              <a:ext uri="{FF2B5EF4-FFF2-40B4-BE49-F238E27FC236}">
                <a16:creationId xmlns:a16="http://schemas.microsoft.com/office/drawing/2014/main" id="{798266F9-F396-CD32-24B1-649841A7AF57}"/>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753543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4167-FE02-5B22-4BCD-F05E3588875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9BFA118-F340-6ACC-82FC-22DB9B193B6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64942C96-25CF-64F6-C26F-6F0BD3D83096}"/>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B4C3D53D-B747-5F6F-18A9-10A6AF3B9E76}"/>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F943E706-08A6-3482-6DD8-0035FD5A0434}"/>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083C6ABB-6A53-F7EF-3CD2-9FF7919D14D8}"/>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C288FCA6-B936-DFDC-F66A-03791C12D1B8}"/>
              </a:ext>
            </a:extLst>
          </p:cNvPr>
          <p:cNvPicPr>
            <a:picLocks noChangeAspect="1"/>
          </p:cNvPicPr>
          <p:nvPr/>
        </p:nvPicPr>
        <p:blipFill>
          <a:blip r:embed="rId3"/>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8CE353DD-B418-83C2-4B4A-A334EA17B7F6}"/>
              </a:ext>
            </a:extLst>
          </p:cNvPr>
          <p:cNvPicPr>
            <a:picLocks noChangeAspect="1"/>
          </p:cNvPicPr>
          <p:nvPr/>
        </p:nvPicPr>
        <p:blipFill>
          <a:blip r:embed="rId4"/>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D0A727EE-E5F0-FCB7-9CA9-D2BA1832633E}"/>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B940EBC3-FA25-249F-6491-B2458C6E5BC0}"/>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D01CCDA6-2317-444A-1F94-15676D05C05B}"/>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2741CBA2-434F-2DBE-ECEE-13E16DDF877E}"/>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25D3F072-C617-0232-DD6C-8A64A3AC6AC1}"/>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F732CF2B-019D-94E7-1FC6-3ED9701A670D}"/>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B0A5ABC6-6B2F-27E5-EE5C-3BE07967C8B7}"/>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99515CA4-F4A8-2341-D78C-46BA063616BF}"/>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5C66D868-CF71-0304-6796-DAF0A90DAB94}"/>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Reduktion</a:t>
            </a:r>
            <a:r>
              <a:rPr lang="de-DE" sz="2400"/>
              <a:t> statt? (Klicke auf das entsprechende Edukt.)</a:t>
            </a:r>
          </a:p>
        </p:txBody>
      </p:sp>
      <p:cxnSp>
        <p:nvCxnSpPr>
          <p:cNvPr id="31" name="Gerader Verbinder 30">
            <a:extLst>
              <a:ext uri="{FF2B5EF4-FFF2-40B4-BE49-F238E27FC236}">
                <a16:creationId xmlns:a16="http://schemas.microsoft.com/office/drawing/2014/main" id="{3561181C-6D08-EBF6-3AFA-BEAD18E4E5F0}"/>
              </a:ext>
            </a:extLst>
          </p:cNvPr>
          <p:cNvCxnSpPr/>
          <p:nvPr/>
        </p:nvCxnSpPr>
        <p:spPr>
          <a:xfrm>
            <a:off x="2997200" y="4216111"/>
            <a:ext cx="0" cy="1321089"/>
          </a:xfrm>
          <a:prstGeom prst="line">
            <a:avLst/>
          </a:prstGeom>
        </p:spPr>
        <p:style>
          <a:lnRef idx="2">
            <a:schemeClr val="dk1"/>
          </a:lnRef>
          <a:fillRef idx="0">
            <a:schemeClr val="dk1"/>
          </a:fillRef>
          <a:effectRef idx="1">
            <a:schemeClr val="dk1"/>
          </a:effectRef>
          <a:fontRef idx="minor">
            <a:schemeClr val="tx1"/>
          </a:fontRef>
        </p:style>
      </p:cxnSp>
      <p:cxnSp>
        <p:nvCxnSpPr>
          <p:cNvPr id="33" name="Gerader Verbinder 32">
            <a:extLst>
              <a:ext uri="{FF2B5EF4-FFF2-40B4-BE49-F238E27FC236}">
                <a16:creationId xmlns:a16="http://schemas.microsoft.com/office/drawing/2014/main" id="{E7EAECCA-806A-4111-23F9-7D3158C93054}"/>
              </a:ext>
            </a:extLst>
          </p:cNvPr>
          <p:cNvCxnSpPr>
            <a:cxnSpLocks/>
          </p:cNvCxnSpPr>
          <p:nvPr/>
        </p:nvCxnSpPr>
        <p:spPr>
          <a:xfrm>
            <a:off x="2997200" y="5537200"/>
            <a:ext cx="6350000" cy="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mit Pfeil 36">
            <a:extLst>
              <a:ext uri="{FF2B5EF4-FFF2-40B4-BE49-F238E27FC236}">
                <a16:creationId xmlns:a16="http://schemas.microsoft.com/office/drawing/2014/main" id="{C5B484F0-5676-9EAB-DA80-4FF0A71FC74A}"/>
              </a:ext>
            </a:extLst>
          </p:cNvPr>
          <p:cNvCxnSpPr>
            <a:cxnSpLocks/>
          </p:cNvCxnSpPr>
          <p:nvPr/>
        </p:nvCxnSpPr>
        <p:spPr>
          <a:xfrm flipV="1">
            <a:off x="9347200" y="4246141"/>
            <a:ext cx="0" cy="1291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feld 39">
            <a:extLst>
              <a:ext uri="{FF2B5EF4-FFF2-40B4-BE49-F238E27FC236}">
                <a16:creationId xmlns:a16="http://schemas.microsoft.com/office/drawing/2014/main" id="{7AA0D002-CD96-A839-9652-81F1D60A2807}"/>
              </a:ext>
            </a:extLst>
          </p:cNvPr>
          <p:cNvSpPr txBox="1"/>
          <p:nvPr/>
        </p:nvSpPr>
        <p:spPr>
          <a:xfrm>
            <a:off x="2710588" y="3466029"/>
            <a:ext cx="544856" cy="307777"/>
          </a:xfrm>
          <a:prstGeom prst="rect">
            <a:avLst/>
          </a:prstGeom>
          <a:noFill/>
        </p:spPr>
        <p:txBody>
          <a:bodyPr wrap="square" rtlCol="0">
            <a:spAutoFit/>
          </a:bodyPr>
          <a:lstStyle/>
          <a:p>
            <a:r>
              <a:rPr lang="de-DE" sz="1400"/>
              <a:t>+VII</a:t>
            </a:r>
          </a:p>
        </p:txBody>
      </p:sp>
      <p:sp>
        <p:nvSpPr>
          <p:cNvPr id="41" name="Textfeld 40">
            <a:extLst>
              <a:ext uri="{FF2B5EF4-FFF2-40B4-BE49-F238E27FC236}">
                <a16:creationId xmlns:a16="http://schemas.microsoft.com/office/drawing/2014/main" id="{693A0322-EF22-D383-A2A3-A5D0279BA7DB}"/>
              </a:ext>
            </a:extLst>
          </p:cNvPr>
          <p:cNvSpPr txBox="1"/>
          <p:nvPr/>
        </p:nvSpPr>
        <p:spPr>
          <a:xfrm>
            <a:off x="9099902" y="3437754"/>
            <a:ext cx="544856" cy="307777"/>
          </a:xfrm>
          <a:prstGeom prst="rect">
            <a:avLst/>
          </a:prstGeom>
          <a:noFill/>
        </p:spPr>
        <p:txBody>
          <a:bodyPr wrap="square" rtlCol="0">
            <a:spAutoFit/>
          </a:bodyPr>
          <a:lstStyle/>
          <a:p>
            <a:r>
              <a:rPr lang="de-DE" sz="1400"/>
              <a:t>+VI</a:t>
            </a:r>
          </a:p>
        </p:txBody>
      </p:sp>
      <p:sp>
        <p:nvSpPr>
          <p:cNvPr id="43" name="Textfeld 42">
            <a:extLst>
              <a:ext uri="{FF2B5EF4-FFF2-40B4-BE49-F238E27FC236}">
                <a16:creationId xmlns:a16="http://schemas.microsoft.com/office/drawing/2014/main" id="{8FC16BA1-72BE-CC7C-B7BB-77D830BB3248}"/>
              </a:ext>
            </a:extLst>
          </p:cNvPr>
          <p:cNvSpPr txBox="1"/>
          <p:nvPr/>
        </p:nvSpPr>
        <p:spPr>
          <a:xfrm>
            <a:off x="5324475" y="5232059"/>
            <a:ext cx="1197892" cy="369332"/>
          </a:xfrm>
          <a:prstGeom prst="rect">
            <a:avLst/>
          </a:prstGeom>
          <a:noFill/>
        </p:spPr>
        <p:txBody>
          <a:bodyPr wrap="none" rtlCol="0">
            <a:spAutoFit/>
          </a:bodyPr>
          <a:lstStyle/>
          <a:p>
            <a:r>
              <a:rPr lang="de-DE"/>
              <a:t>Reduktion</a:t>
            </a:r>
          </a:p>
        </p:txBody>
      </p:sp>
    </p:spTree>
    <p:extLst>
      <p:ext uri="{BB962C8B-B14F-4D97-AF65-F5344CB8AC3E}">
        <p14:creationId xmlns:p14="http://schemas.microsoft.com/office/powerpoint/2010/main" val="303268579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up)">
                                      <p:cBhvr>
                                        <p:cTn id="11" dur="1000"/>
                                        <p:tgtEl>
                                          <p:spTgt spid="31"/>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2000"/>
                                        <p:tgtEl>
                                          <p:spTgt spid="33"/>
                                        </p:tgtEl>
                                      </p:cBhvr>
                                    </p:animEffect>
                                  </p:childTnLst>
                                </p:cTn>
                              </p:par>
                            </p:childTnLst>
                          </p:cTn>
                        </p:par>
                        <p:par>
                          <p:cTn id="16" fill="hold">
                            <p:stCondLst>
                              <p:cond delay="3500"/>
                            </p:stCondLst>
                            <p:childTnLst>
                              <p:par>
                                <p:cTn id="17" presetID="22" presetClass="entr" presetSubtype="4"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down)">
                                      <p:cBhvr>
                                        <p:cTn id="19" dur="1000"/>
                                        <p:tgtEl>
                                          <p:spTgt spid="37"/>
                                        </p:tgtEl>
                                      </p:cBhvr>
                                    </p:animEffect>
                                  </p:childTnLst>
                                </p:cTn>
                              </p:par>
                            </p:childTnLst>
                          </p:cTn>
                        </p:par>
                        <p:par>
                          <p:cTn id="20" fill="hold">
                            <p:stCondLst>
                              <p:cond delay="4500"/>
                            </p:stCondLst>
                            <p:childTnLst>
                              <p:par>
                                <p:cTn id="21" presetID="10" presetClass="entr" presetSubtype="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60796-0384-373B-48C2-4EEAE331AAA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BBDDA60-A45F-C6C5-3A23-EE6E147FC67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9D27E1D3-B30D-65F7-3BB0-215E0B2E55BC}"/>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65037F30-12BD-C821-C1CE-A8BB008B7992}"/>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E1375DB2-C1B0-6745-85A5-200F26180CB7}"/>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B8B47B30-58FE-0D34-B3A0-86191F08B279}"/>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D7384B10-6E56-1F28-040D-46C31E88863A}"/>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9CA4DA4B-9090-C4C4-92B7-E94EF1DD7870}"/>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36927C7C-622F-CC26-FA1B-265C50743D68}"/>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E31C223C-3823-171B-E7A8-8870FB5E8BF7}"/>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1A333DEB-2125-8C54-3FBD-299CE0F33869}"/>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AA2D2DBE-D642-C418-C04F-9280259D64AB}"/>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02BB5A0-98AD-1032-065D-2B4B1BFA97E1}"/>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70BDED4E-D27A-9A3A-296C-2CFABC82E8B6}"/>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11CC5960-2658-9441-47BE-9BC3114C01E6}"/>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261B13D8-3484-D2D4-AA6D-1F0466EC3513}"/>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50ECFDA7-7F35-9F40-A908-074B5F3D78B0}"/>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Reduktion</a:t>
            </a:r>
            <a:r>
              <a:rPr lang="de-DE" sz="2400"/>
              <a:t> statt? (Klicke auf das entsprechende Edukt.)</a:t>
            </a:r>
          </a:p>
        </p:txBody>
      </p:sp>
      <p:cxnSp>
        <p:nvCxnSpPr>
          <p:cNvPr id="31" name="Gerader Verbinder 30">
            <a:extLst>
              <a:ext uri="{FF2B5EF4-FFF2-40B4-BE49-F238E27FC236}">
                <a16:creationId xmlns:a16="http://schemas.microsoft.com/office/drawing/2014/main" id="{F6318758-2721-1D15-4B99-8E73460B2B30}"/>
              </a:ext>
            </a:extLst>
          </p:cNvPr>
          <p:cNvCxnSpPr/>
          <p:nvPr/>
        </p:nvCxnSpPr>
        <p:spPr>
          <a:xfrm>
            <a:off x="2997200" y="4216111"/>
            <a:ext cx="0" cy="1321089"/>
          </a:xfrm>
          <a:prstGeom prst="line">
            <a:avLst/>
          </a:prstGeom>
        </p:spPr>
        <p:style>
          <a:lnRef idx="2">
            <a:schemeClr val="dk1"/>
          </a:lnRef>
          <a:fillRef idx="0">
            <a:schemeClr val="dk1"/>
          </a:fillRef>
          <a:effectRef idx="1">
            <a:schemeClr val="dk1"/>
          </a:effectRef>
          <a:fontRef idx="minor">
            <a:schemeClr val="tx1"/>
          </a:fontRef>
        </p:style>
      </p:cxnSp>
      <p:cxnSp>
        <p:nvCxnSpPr>
          <p:cNvPr id="33" name="Gerader Verbinder 32">
            <a:extLst>
              <a:ext uri="{FF2B5EF4-FFF2-40B4-BE49-F238E27FC236}">
                <a16:creationId xmlns:a16="http://schemas.microsoft.com/office/drawing/2014/main" id="{BDE62BA3-9865-2993-23F6-9C94703D302C}"/>
              </a:ext>
            </a:extLst>
          </p:cNvPr>
          <p:cNvCxnSpPr>
            <a:cxnSpLocks/>
          </p:cNvCxnSpPr>
          <p:nvPr/>
        </p:nvCxnSpPr>
        <p:spPr>
          <a:xfrm>
            <a:off x="2997200" y="5537200"/>
            <a:ext cx="6350000" cy="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mit Pfeil 36">
            <a:extLst>
              <a:ext uri="{FF2B5EF4-FFF2-40B4-BE49-F238E27FC236}">
                <a16:creationId xmlns:a16="http://schemas.microsoft.com/office/drawing/2014/main" id="{481CDFF0-01D3-9F40-E257-AE342FEECF09}"/>
              </a:ext>
            </a:extLst>
          </p:cNvPr>
          <p:cNvCxnSpPr>
            <a:cxnSpLocks/>
          </p:cNvCxnSpPr>
          <p:nvPr/>
        </p:nvCxnSpPr>
        <p:spPr>
          <a:xfrm flipV="1">
            <a:off x="9347200" y="4246141"/>
            <a:ext cx="0" cy="1291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feld 39">
            <a:extLst>
              <a:ext uri="{FF2B5EF4-FFF2-40B4-BE49-F238E27FC236}">
                <a16:creationId xmlns:a16="http://schemas.microsoft.com/office/drawing/2014/main" id="{94F72B15-8170-390B-CB80-51FEDA98A3D7}"/>
              </a:ext>
            </a:extLst>
          </p:cNvPr>
          <p:cNvSpPr txBox="1"/>
          <p:nvPr/>
        </p:nvSpPr>
        <p:spPr>
          <a:xfrm>
            <a:off x="2710588" y="3466029"/>
            <a:ext cx="544856" cy="307777"/>
          </a:xfrm>
          <a:prstGeom prst="rect">
            <a:avLst/>
          </a:prstGeom>
          <a:noFill/>
        </p:spPr>
        <p:txBody>
          <a:bodyPr wrap="square" rtlCol="0">
            <a:spAutoFit/>
          </a:bodyPr>
          <a:lstStyle/>
          <a:p>
            <a:r>
              <a:rPr lang="de-DE" sz="1400"/>
              <a:t>+VII</a:t>
            </a:r>
          </a:p>
        </p:txBody>
      </p:sp>
      <p:sp>
        <p:nvSpPr>
          <p:cNvPr id="41" name="Textfeld 40">
            <a:extLst>
              <a:ext uri="{FF2B5EF4-FFF2-40B4-BE49-F238E27FC236}">
                <a16:creationId xmlns:a16="http://schemas.microsoft.com/office/drawing/2014/main" id="{FB79D88C-22DF-17E8-1037-CFE4F8407E86}"/>
              </a:ext>
            </a:extLst>
          </p:cNvPr>
          <p:cNvSpPr txBox="1"/>
          <p:nvPr/>
        </p:nvSpPr>
        <p:spPr>
          <a:xfrm>
            <a:off x="9099902" y="3437754"/>
            <a:ext cx="544856" cy="307777"/>
          </a:xfrm>
          <a:prstGeom prst="rect">
            <a:avLst/>
          </a:prstGeom>
          <a:noFill/>
        </p:spPr>
        <p:txBody>
          <a:bodyPr wrap="square" rtlCol="0">
            <a:spAutoFit/>
          </a:bodyPr>
          <a:lstStyle/>
          <a:p>
            <a:r>
              <a:rPr lang="de-DE" sz="1400"/>
              <a:t>+VI</a:t>
            </a:r>
          </a:p>
        </p:txBody>
      </p:sp>
      <p:sp>
        <p:nvSpPr>
          <p:cNvPr id="43" name="Textfeld 42">
            <a:extLst>
              <a:ext uri="{FF2B5EF4-FFF2-40B4-BE49-F238E27FC236}">
                <a16:creationId xmlns:a16="http://schemas.microsoft.com/office/drawing/2014/main" id="{AC1AF35E-79AE-5543-1D06-DBCFDC96FC25}"/>
              </a:ext>
            </a:extLst>
          </p:cNvPr>
          <p:cNvSpPr txBox="1"/>
          <p:nvPr/>
        </p:nvSpPr>
        <p:spPr>
          <a:xfrm>
            <a:off x="5324475" y="5232059"/>
            <a:ext cx="1197892" cy="369332"/>
          </a:xfrm>
          <a:prstGeom prst="rect">
            <a:avLst/>
          </a:prstGeom>
          <a:noFill/>
        </p:spPr>
        <p:txBody>
          <a:bodyPr wrap="none" rtlCol="0">
            <a:spAutoFit/>
          </a:bodyPr>
          <a:lstStyle/>
          <a:p>
            <a:r>
              <a:rPr lang="de-DE"/>
              <a:t>Reduktion</a:t>
            </a:r>
          </a:p>
        </p:txBody>
      </p:sp>
      <p:sp>
        <p:nvSpPr>
          <p:cNvPr id="2" name="Textfeld 1">
            <a:hlinkClick r:id="" action="ppaction://hlinkshowjump?jump=nextslide"/>
            <a:extLst>
              <a:ext uri="{FF2B5EF4-FFF2-40B4-BE49-F238E27FC236}">
                <a16:creationId xmlns:a16="http://schemas.microsoft.com/office/drawing/2014/main" id="{301B5279-9862-BF86-33A0-88FA33A7E620}"/>
              </a:ext>
            </a:extLst>
          </p:cNvPr>
          <p:cNvSpPr txBox="1"/>
          <p:nvPr/>
        </p:nvSpPr>
        <p:spPr>
          <a:xfrm>
            <a:off x="9466580" y="1803781"/>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Weiter</a:t>
            </a:r>
            <a:endParaRPr lang="de-DE"/>
          </a:p>
        </p:txBody>
      </p:sp>
    </p:spTree>
    <p:extLst>
      <p:ext uri="{BB962C8B-B14F-4D97-AF65-F5344CB8AC3E}">
        <p14:creationId xmlns:p14="http://schemas.microsoft.com/office/powerpoint/2010/main" val="292780028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23F42-F8C4-8C47-BEAB-23B11B9E613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C465188-A634-34A5-F0A9-8F749065EB0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569FEE02-BC0C-51C2-E963-66E251B3FEE5}"/>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A19B4E06-070E-1A05-F330-25D7D744BD4E}"/>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A2A49723-5F7A-9E5B-BA61-5DF4CDE7F241}"/>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hlinkClick r:id="rId2" action="ppaction://hlinksldjump"/>
            <a:extLst>
              <a:ext uri="{FF2B5EF4-FFF2-40B4-BE49-F238E27FC236}">
                <a16:creationId xmlns:a16="http://schemas.microsoft.com/office/drawing/2014/main" id="{1E6622BC-E4B0-B164-CE98-5A05BB1F0FF9}"/>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hlinkClick r:id="rId3" action="ppaction://hlinksldjump"/>
            <a:extLst>
              <a:ext uri="{FF2B5EF4-FFF2-40B4-BE49-F238E27FC236}">
                <a16:creationId xmlns:a16="http://schemas.microsoft.com/office/drawing/2014/main" id="{71A4CC47-BA0C-BF23-F1B9-EB4D312EAC27}"/>
              </a:ext>
            </a:extLst>
          </p:cNvPr>
          <p:cNvPicPr>
            <a:picLocks noChangeAspect="1"/>
          </p:cNvPicPr>
          <p:nvPr/>
        </p:nvPicPr>
        <p:blipFill>
          <a:blip r:embed="rId4"/>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F375CD78-FEA6-78C2-DC31-D3FE02104DC1}"/>
              </a:ext>
            </a:extLst>
          </p:cNvPr>
          <p:cNvPicPr>
            <a:picLocks noChangeAspect="1"/>
          </p:cNvPicPr>
          <p:nvPr/>
        </p:nvPicPr>
        <p:blipFill>
          <a:blip r:embed="rId5"/>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FE213915-57BC-3AF9-4E46-AB5E7817CC6C}"/>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EEA49F1A-D8CE-BD4C-1F7E-F96988EB0C54}"/>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C719A8B5-3328-2601-FA5F-7D61915A7F89}"/>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FDA77266-770E-3878-96D4-CD13A9921465}"/>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8CCDE030-AFC5-A1F5-8D43-C3867FC5AF97}"/>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ACF6FD72-81FF-2AC3-0393-BAD80B0C9811}"/>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66D60F93-2D9A-B328-BE89-8241F992BDBF}"/>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4D9C19FD-5D25-1A5E-0B80-E7BC861DB8E2}"/>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00626B7B-216D-8B6E-0EC7-D76841E1CA9D}"/>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Edukt.)</a:t>
            </a:r>
          </a:p>
        </p:txBody>
      </p:sp>
      <p:cxnSp>
        <p:nvCxnSpPr>
          <p:cNvPr id="31" name="Gerader Verbinder 30">
            <a:extLst>
              <a:ext uri="{FF2B5EF4-FFF2-40B4-BE49-F238E27FC236}">
                <a16:creationId xmlns:a16="http://schemas.microsoft.com/office/drawing/2014/main" id="{BA025D7D-5378-6313-A664-9FAC2DCDD8D9}"/>
              </a:ext>
            </a:extLst>
          </p:cNvPr>
          <p:cNvCxnSpPr/>
          <p:nvPr/>
        </p:nvCxnSpPr>
        <p:spPr>
          <a:xfrm>
            <a:off x="2997200" y="4216111"/>
            <a:ext cx="0" cy="1321089"/>
          </a:xfrm>
          <a:prstGeom prst="line">
            <a:avLst/>
          </a:prstGeom>
        </p:spPr>
        <p:style>
          <a:lnRef idx="2">
            <a:schemeClr val="dk1"/>
          </a:lnRef>
          <a:fillRef idx="0">
            <a:schemeClr val="dk1"/>
          </a:fillRef>
          <a:effectRef idx="1">
            <a:schemeClr val="dk1"/>
          </a:effectRef>
          <a:fontRef idx="minor">
            <a:schemeClr val="tx1"/>
          </a:fontRef>
        </p:style>
      </p:cxnSp>
      <p:cxnSp>
        <p:nvCxnSpPr>
          <p:cNvPr id="33" name="Gerader Verbinder 32">
            <a:extLst>
              <a:ext uri="{FF2B5EF4-FFF2-40B4-BE49-F238E27FC236}">
                <a16:creationId xmlns:a16="http://schemas.microsoft.com/office/drawing/2014/main" id="{3E2B75FD-F125-49CD-78AA-23484F2E19F0}"/>
              </a:ext>
            </a:extLst>
          </p:cNvPr>
          <p:cNvCxnSpPr>
            <a:cxnSpLocks/>
          </p:cNvCxnSpPr>
          <p:nvPr/>
        </p:nvCxnSpPr>
        <p:spPr>
          <a:xfrm>
            <a:off x="2997200" y="5537200"/>
            <a:ext cx="6350000" cy="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mit Pfeil 36">
            <a:extLst>
              <a:ext uri="{FF2B5EF4-FFF2-40B4-BE49-F238E27FC236}">
                <a16:creationId xmlns:a16="http://schemas.microsoft.com/office/drawing/2014/main" id="{2009E1A7-A797-17F8-289C-8A02542AE5E9}"/>
              </a:ext>
            </a:extLst>
          </p:cNvPr>
          <p:cNvCxnSpPr>
            <a:cxnSpLocks/>
          </p:cNvCxnSpPr>
          <p:nvPr/>
        </p:nvCxnSpPr>
        <p:spPr>
          <a:xfrm flipV="1">
            <a:off x="9347200" y="4246141"/>
            <a:ext cx="0" cy="1291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feld 39">
            <a:extLst>
              <a:ext uri="{FF2B5EF4-FFF2-40B4-BE49-F238E27FC236}">
                <a16:creationId xmlns:a16="http://schemas.microsoft.com/office/drawing/2014/main" id="{3A09020F-130E-CBCA-6047-23D51572BB91}"/>
              </a:ext>
            </a:extLst>
          </p:cNvPr>
          <p:cNvSpPr txBox="1"/>
          <p:nvPr/>
        </p:nvSpPr>
        <p:spPr>
          <a:xfrm>
            <a:off x="2710588" y="3466029"/>
            <a:ext cx="544856" cy="307777"/>
          </a:xfrm>
          <a:prstGeom prst="rect">
            <a:avLst/>
          </a:prstGeom>
          <a:noFill/>
        </p:spPr>
        <p:txBody>
          <a:bodyPr wrap="square" rtlCol="0">
            <a:spAutoFit/>
          </a:bodyPr>
          <a:lstStyle/>
          <a:p>
            <a:r>
              <a:rPr lang="de-DE" sz="1400"/>
              <a:t>+VII</a:t>
            </a:r>
          </a:p>
        </p:txBody>
      </p:sp>
      <p:sp>
        <p:nvSpPr>
          <p:cNvPr id="41" name="Textfeld 40">
            <a:extLst>
              <a:ext uri="{FF2B5EF4-FFF2-40B4-BE49-F238E27FC236}">
                <a16:creationId xmlns:a16="http://schemas.microsoft.com/office/drawing/2014/main" id="{B66CBE89-07FE-BE21-DA3B-E74F61821250}"/>
              </a:ext>
            </a:extLst>
          </p:cNvPr>
          <p:cNvSpPr txBox="1"/>
          <p:nvPr/>
        </p:nvSpPr>
        <p:spPr>
          <a:xfrm>
            <a:off x="9099902" y="3437754"/>
            <a:ext cx="544856" cy="307777"/>
          </a:xfrm>
          <a:prstGeom prst="rect">
            <a:avLst/>
          </a:prstGeom>
          <a:noFill/>
        </p:spPr>
        <p:txBody>
          <a:bodyPr wrap="square" rtlCol="0">
            <a:spAutoFit/>
          </a:bodyPr>
          <a:lstStyle/>
          <a:p>
            <a:r>
              <a:rPr lang="de-DE" sz="1400"/>
              <a:t>+VI</a:t>
            </a:r>
          </a:p>
        </p:txBody>
      </p:sp>
      <p:sp>
        <p:nvSpPr>
          <p:cNvPr id="43" name="Textfeld 42">
            <a:extLst>
              <a:ext uri="{FF2B5EF4-FFF2-40B4-BE49-F238E27FC236}">
                <a16:creationId xmlns:a16="http://schemas.microsoft.com/office/drawing/2014/main" id="{3DF41BF1-38E1-55A1-E3C4-2D44B803A0F0}"/>
              </a:ext>
            </a:extLst>
          </p:cNvPr>
          <p:cNvSpPr txBox="1"/>
          <p:nvPr/>
        </p:nvSpPr>
        <p:spPr>
          <a:xfrm>
            <a:off x="5324475" y="5232059"/>
            <a:ext cx="1197892" cy="369332"/>
          </a:xfrm>
          <a:prstGeom prst="rect">
            <a:avLst/>
          </a:prstGeom>
          <a:noFill/>
        </p:spPr>
        <p:txBody>
          <a:bodyPr wrap="none" rtlCol="0">
            <a:spAutoFit/>
          </a:bodyPr>
          <a:lstStyle/>
          <a:p>
            <a:r>
              <a:rPr lang="de-DE"/>
              <a:t>Reduktion</a:t>
            </a:r>
          </a:p>
        </p:txBody>
      </p:sp>
      <p:sp>
        <p:nvSpPr>
          <p:cNvPr id="2" name="Rechteck 1">
            <a:hlinkClick r:id="rId6" action="ppaction://hlinksldjump"/>
            <a:extLst>
              <a:ext uri="{FF2B5EF4-FFF2-40B4-BE49-F238E27FC236}">
                <a16:creationId xmlns:a16="http://schemas.microsoft.com/office/drawing/2014/main" id="{E96B7DA5-C3CA-5F6B-84E3-F5B7037C8994}"/>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1449758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33FE8-D700-507E-EDA0-ACC589F4ED3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64725BA-CBC5-3567-4BD3-94335614BAB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76B1CB12-94C9-013C-0075-46A415CA5007}"/>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2F9766A5-B7D0-6734-9C1D-FE75D022D87B}"/>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0A103837-1254-0525-EDF9-73250EA3C591}"/>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449CAC14-2BCB-C98F-095D-92902E21832F}"/>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C069533E-B8C3-4AD0-93D8-789394DE5AB0}"/>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FEF64E6F-2B8A-F9A8-084C-B91B00092273}"/>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5F70E3AA-2360-6ED4-BD9D-1A8C204A6F9B}"/>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DA646624-9872-1DC6-3DB9-D6FDE849D251}"/>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3FF0591E-2733-6B30-90C1-B152C679B8D6}"/>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79480EC-5960-44B5-FB8F-5850D3C77345}"/>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6419BAB7-9782-25CE-87DE-CEE05A7CBFC1}"/>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BAA4F40D-3FA8-C344-FAD7-7A24F1285D13}"/>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99210307-73D0-11DB-FBFE-649235579DB2}"/>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A4A7BF48-1300-2FFC-BEE1-46203BC4F6F9}"/>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F65F0998-97B8-D664-C731-588291696BDE}"/>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Edukt.)</a:t>
            </a:r>
          </a:p>
        </p:txBody>
      </p:sp>
      <p:cxnSp>
        <p:nvCxnSpPr>
          <p:cNvPr id="31" name="Gerader Verbinder 30">
            <a:extLst>
              <a:ext uri="{FF2B5EF4-FFF2-40B4-BE49-F238E27FC236}">
                <a16:creationId xmlns:a16="http://schemas.microsoft.com/office/drawing/2014/main" id="{981AC945-53C4-6223-BB54-791BEDCAECBB}"/>
              </a:ext>
            </a:extLst>
          </p:cNvPr>
          <p:cNvCxnSpPr/>
          <p:nvPr/>
        </p:nvCxnSpPr>
        <p:spPr>
          <a:xfrm>
            <a:off x="2997200" y="4216111"/>
            <a:ext cx="0" cy="1321089"/>
          </a:xfrm>
          <a:prstGeom prst="line">
            <a:avLst/>
          </a:prstGeom>
        </p:spPr>
        <p:style>
          <a:lnRef idx="2">
            <a:schemeClr val="dk1"/>
          </a:lnRef>
          <a:fillRef idx="0">
            <a:schemeClr val="dk1"/>
          </a:fillRef>
          <a:effectRef idx="1">
            <a:schemeClr val="dk1"/>
          </a:effectRef>
          <a:fontRef idx="minor">
            <a:schemeClr val="tx1"/>
          </a:fontRef>
        </p:style>
      </p:cxnSp>
      <p:cxnSp>
        <p:nvCxnSpPr>
          <p:cNvPr id="33" name="Gerader Verbinder 32">
            <a:extLst>
              <a:ext uri="{FF2B5EF4-FFF2-40B4-BE49-F238E27FC236}">
                <a16:creationId xmlns:a16="http://schemas.microsoft.com/office/drawing/2014/main" id="{42736B9E-C76D-4238-93DC-C87CCF75CF8D}"/>
              </a:ext>
            </a:extLst>
          </p:cNvPr>
          <p:cNvCxnSpPr>
            <a:cxnSpLocks/>
          </p:cNvCxnSpPr>
          <p:nvPr/>
        </p:nvCxnSpPr>
        <p:spPr>
          <a:xfrm>
            <a:off x="2997200" y="5537200"/>
            <a:ext cx="6350000" cy="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mit Pfeil 36">
            <a:extLst>
              <a:ext uri="{FF2B5EF4-FFF2-40B4-BE49-F238E27FC236}">
                <a16:creationId xmlns:a16="http://schemas.microsoft.com/office/drawing/2014/main" id="{68B68373-F7B5-D6F5-2F53-0C8358A579BE}"/>
              </a:ext>
            </a:extLst>
          </p:cNvPr>
          <p:cNvCxnSpPr>
            <a:cxnSpLocks/>
          </p:cNvCxnSpPr>
          <p:nvPr/>
        </p:nvCxnSpPr>
        <p:spPr>
          <a:xfrm flipV="1">
            <a:off x="9347200" y="4246141"/>
            <a:ext cx="0" cy="1291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feld 39">
            <a:extLst>
              <a:ext uri="{FF2B5EF4-FFF2-40B4-BE49-F238E27FC236}">
                <a16:creationId xmlns:a16="http://schemas.microsoft.com/office/drawing/2014/main" id="{FA3685B2-3E18-62CC-2554-DE24D5E8A178}"/>
              </a:ext>
            </a:extLst>
          </p:cNvPr>
          <p:cNvSpPr txBox="1"/>
          <p:nvPr/>
        </p:nvSpPr>
        <p:spPr>
          <a:xfrm>
            <a:off x="2710588" y="3466029"/>
            <a:ext cx="544856" cy="307777"/>
          </a:xfrm>
          <a:prstGeom prst="rect">
            <a:avLst/>
          </a:prstGeom>
          <a:noFill/>
        </p:spPr>
        <p:txBody>
          <a:bodyPr wrap="square" rtlCol="0">
            <a:spAutoFit/>
          </a:bodyPr>
          <a:lstStyle/>
          <a:p>
            <a:r>
              <a:rPr lang="de-DE" sz="1400"/>
              <a:t>+VII</a:t>
            </a:r>
          </a:p>
        </p:txBody>
      </p:sp>
      <p:sp>
        <p:nvSpPr>
          <p:cNvPr id="41" name="Textfeld 40">
            <a:extLst>
              <a:ext uri="{FF2B5EF4-FFF2-40B4-BE49-F238E27FC236}">
                <a16:creationId xmlns:a16="http://schemas.microsoft.com/office/drawing/2014/main" id="{BF23033A-C145-815D-33CF-72A2C79A916F}"/>
              </a:ext>
            </a:extLst>
          </p:cNvPr>
          <p:cNvSpPr txBox="1"/>
          <p:nvPr/>
        </p:nvSpPr>
        <p:spPr>
          <a:xfrm>
            <a:off x="9099902" y="3437754"/>
            <a:ext cx="544856" cy="307777"/>
          </a:xfrm>
          <a:prstGeom prst="rect">
            <a:avLst/>
          </a:prstGeom>
          <a:noFill/>
        </p:spPr>
        <p:txBody>
          <a:bodyPr wrap="square" rtlCol="0">
            <a:spAutoFit/>
          </a:bodyPr>
          <a:lstStyle/>
          <a:p>
            <a:r>
              <a:rPr lang="de-DE" sz="1400"/>
              <a:t>+VI</a:t>
            </a:r>
          </a:p>
        </p:txBody>
      </p:sp>
      <p:sp>
        <p:nvSpPr>
          <p:cNvPr id="43" name="Textfeld 42">
            <a:extLst>
              <a:ext uri="{FF2B5EF4-FFF2-40B4-BE49-F238E27FC236}">
                <a16:creationId xmlns:a16="http://schemas.microsoft.com/office/drawing/2014/main" id="{ECF74B29-3818-3628-A214-560CFC5DE6F9}"/>
              </a:ext>
            </a:extLst>
          </p:cNvPr>
          <p:cNvSpPr txBox="1"/>
          <p:nvPr/>
        </p:nvSpPr>
        <p:spPr>
          <a:xfrm>
            <a:off x="5324475" y="5232059"/>
            <a:ext cx="1197892" cy="369332"/>
          </a:xfrm>
          <a:prstGeom prst="rect">
            <a:avLst/>
          </a:prstGeom>
          <a:noFill/>
        </p:spPr>
        <p:txBody>
          <a:bodyPr wrap="none" rtlCol="0">
            <a:spAutoFit/>
          </a:bodyPr>
          <a:lstStyle/>
          <a:p>
            <a:r>
              <a:rPr lang="de-DE"/>
              <a:t>Reduktion</a:t>
            </a:r>
          </a:p>
        </p:txBody>
      </p:sp>
      <p:sp>
        <p:nvSpPr>
          <p:cNvPr id="2" name="Rechteck 1">
            <a:extLst>
              <a:ext uri="{FF2B5EF4-FFF2-40B4-BE49-F238E27FC236}">
                <a16:creationId xmlns:a16="http://schemas.microsoft.com/office/drawing/2014/main" id="{9D0B3BA3-7D47-AEC8-2569-6BC6FB1612F5}"/>
              </a:ext>
            </a:extLst>
          </p:cNvPr>
          <p:cNvSpPr/>
          <p:nvPr/>
        </p:nvSpPr>
        <p:spPr>
          <a:xfrm>
            <a:off x="4180319" y="3846779"/>
            <a:ext cx="918380" cy="369332"/>
          </a:xfrm>
          <a:prstGeom prst="rect">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2" name="Textfeld 11">
            <a:hlinkClick r:id="" action="ppaction://hlinkshowjump?jump=lastslideviewed"/>
            <a:extLst>
              <a:ext uri="{FF2B5EF4-FFF2-40B4-BE49-F238E27FC236}">
                <a16:creationId xmlns:a16="http://schemas.microsoft.com/office/drawing/2014/main" id="{DBE66E44-0B0D-CF26-0D39-41B220FE9200}"/>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443878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61F8A-94FF-8D73-FF52-14C71E3E45D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FE45116E-8997-2556-0B7E-9E2138B2CD85}"/>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C39C16C4-C958-B408-C2A1-0245483F465F}"/>
              </a:ext>
            </a:extLst>
          </p:cNvPr>
          <p:cNvSpPr txBox="1"/>
          <p:nvPr/>
        </p:nvSpPr>
        <p:spPr>
          <a:xfrm>
            <a:off x="2736303" y="3858870"/>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2AB4F6EC-2724-67B0-52E2-49A941481689}"/>
              </a:ext>
            </a:extLst>
          </p:cNvPr>
          <p:cNvSpPr txBox="1"/>
          <p:nvPr/>
        </p:nvSpPr>
        <p:spPr>
          <a:xfrm>
            <a:off x="10863132" y="3858870"/>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EF9ADF8C-148B-AC8C-046E-43F28B70D863}"/>
              </a:ext>
            </a:extLst>
          </p:cNvPr>
          <p:cNvSpPr txBox="1"/>
          <p:nvPr/>
        </p:nvSpPr>
        <p:spPr>
          <a:xfrm>
            <a:off x="9161800" y="3862079"/>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224A8DBB-55EE-50D0-716A-6257BC89D7E5}"/>
              </a:ext>
            </a:extLst>
          </p:cNvPr>
          <p:cNvSpPr txBox="1"/>
          <p:nvPr/>
        </p:nvSpPr>
        <p:spPr>
          <a:xfrm>
            <a:off x="4416225" y="3858870"/>
            <a:ext cx="598241" cy="369332"/>
          </a:xfrm>
          <a:prstGeom prst="rect">
            <a:avLst/>
          </a:prstGeom>
          <a:noFill/>
        </p:spPr>
        <p:txBody>
          <a:bodyPr wrap="none" rtlCol="0">
            <a:spAutoFit/>
          </a:bodyPr>
          <a:lstStyle/>
          <a:p>
            <a:r>
              <a:rPr lang="de-DE"/>
              <a:t>OH</a:t>
            </a:r>
            <a:r>
              <a:rPr lang="de-DE" baseline="30000"/>
              <a:t>−</a:t>
            </a:r>
            <a:endParaRPr lang="de-DE"/>
          </a:p>
        </p:txBody>
      </p:sp>
      <p:pic>
        <p:nvPicPr>
          <p:cNvPr id="13" name="Grafik 12">
            <a:extLst>
              <a:ext uri="{FF2B5EF4-FFF2-40B4-BE49-F238E27FC236}">
                <a16:creationId xmlns:a16="http://schemas.microsoft.com/office/drawing/2014/main" id="{631180F7-ABDE-EE0C-AAAB-058DC083D04B}"/>
              </a:ext>
            </a:extLst>
          </p:cNvPr>
          <p:cNvPicPr>
            <a:picLocks noChangeAspect="1"/>
          </p:cNvPicPr>
          <p:nvPr/>
        </p:nvPicPr>
        <p:blipFill>
          <a:blip r:embed="rId2"/>
          <a:stretch>
            <a:fillRect/>
          </a:stretch>
        </p:blipFill>
        <p:spPr>
          <a:xfrm>
            <a:off x="971766" y="2899192"/>
            <a:ext cx="981101" cy="1953633"/>
          </a:xfrm>
          <a:prstGeom prst="rect">
            <a:avLst/>
          </a:prstGeom>
        </p:spPr>
      </p:pic>
      <p:pic>
        <p:nvPicPr>
          <p:cNvPr id="15" name="Grafik 14">
            <a:extLst>
              <a:ext uri="{FF2B5EF4-FFF2-40B4-BE49-F238E27FC236}">
                <a16:creationId xmlns:a16="http://schemas.microsoft.com/office/drawing/2014/main" id="{D023A063-A17D-6C4D-BF81-15C3D7DAC05D}"/>
              </a:ext>
            </a:extLst>
          </p:cNvPr>
          <p:cNvPicPr>
            <a:picLocks noChangeAspect="1"/>
          </p:cNvPicPr>
          <p:nvPr/>
        </p:nvPicPr>
        <p:blipFill>
          <a:blip r:embed="rId3"/>
          <a:stretch>
            <a:fillRect/>
          </a:stretch>
        </p:blipFill>
        <p:spPr>
          <a:xfrm>
            <a:off x="7464256" y="2919140"/>
            <a:ext cx="903834" cy="1933685"/>
          </a:xfrm>
          <a:prstGeom prst="rect">
            <a:avLst/>
          </a:prstGeom>
        </p:spPr>
      </p:pic>
      <p:sp>
        <p:nvSpPr>
          <p:cNvPr id="21" name="Textfeld 20">
            <a:extLst>
              <a:ext uri="{FF2B5EF4-FFF2-40B4-BE49-F238E27FC236}">
                <a16:creationId xmlns:a16="http://schemas.microsoft.com/office/drawing/2014/main" id="{5EAE30E7-BEF1-7570-C390-0E969CDF765C}"/>
              </a:ext>
            </a:extLst>
          </p:cNvPr>
          <p:cNvSpPr txBox="1"/>
          <p:nvPr/>
        </p:nvSpPr>
        <p:spPr>
          <a:xfrm>
            <a:off x="2110094" y="3740989"/>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6578744E-1C35-52F0-4875-9FEF8671D150}"/>
              </a:ext>
            </a:extLst>
          </p:cNvPr>
          <p:cNvSpPr txBox="1"/>
          <p:nvPr/>
        </p:nvSpPr>
        <p:spPr>
          <a:xfrm>
            <a:off x="3712419" y="3740989"/>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23BD3C24-1A35-7035-0B28-3566BC2E65ED}"/>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D7F5B9AB-F1EF-5073-88C3-92AE84C698F3}"/>
              </a:ext>
            </a:extLst>
          </p:cNvPr>
          <p:cNvSpPr txBox="1"/>
          <p:nvPr/>
        </p:nvSpPr>
        <p:spPr>
          <a:xfrm>
            <a:off x="8629859" y="3740988"/>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BC54EDC-EEF3-70E4-D6E8-E404FD4DA385}"/>
              </a:ext>
            </a:extLst>
          </p:cNvPr>
          <p:cNvSpPr txBox="1"/>
          <p:nvPr/>
        </p:nvSpPr>
        <p:spPr>
          <a:xfrm>
            <a:off x="10213174" y="3739058"/>
            <a:ext cx="388189" cy="584775"/>
          </a:xfrm>
          <a:prstGeom prst="rect">
            <a:avLst/>
          </a:prstGeom>
          <a:noFill/>
        </p:spPr>
        <p:txBody>
          <a:bodyPr wrap="square" rtlCol="0">
            <a:spAutoFit/>
          </a:bodyPr>
          <a:lstStyle/>
          <a:p>
            <a:r>
              <a:rPr lang="de-DE" sz="3200"/>
              <a:t>+</a:t>
            </a:r>
            <a:endParaRPr lang="de-DE"/>
          </a:p>
        </p:txBody>
      </p:sp>
      <p:sp>
        <p:nvSpPr>
          <p:cNvPr id="8" name="Textfeld 7">
            <a:extLst>
              <a:ext uri="{FF2B5EF4-FFF2-40B4-BE49-F238E27FC236}">
                <a16:creationId xmlns:a16="http://schemas.microsoft.com/office/drawing/2014/main" id="{653F82FD-8403-30EF-69A2-93545EA3617C}"/>
              </a:ext>
            </a:extLst>
          </p:cNvPr>
          <p:cNvSpPr txBox="1"/>
          <p:nvPr/>
        </p:nvSpPr>
        <p:spPr>
          <a:xfrm>
            <a:off x="2486409" y="3858870"/>
            <a:ext cx="238020" cy="369332"/>
          </a:xfrm>
          <a:prstGeom prst="rect">
            <a:avLst/>
          </a:prstGeom>
          <a:noFill/>
        </p:spPr>
        <p:txBody>
          <a:bodyPr wrap="square" rtlCol="0">
            <a:spAutoFit/>
          </a:bodyPr>
          <a:lstStyle/>
          <a:p>
            <a:r>
              <a:rPr lang="de-DE"/>
              <a:t>2</a:t>
            </a:r>
          </a:p>
        </p:txBody>
      </p:sp>
      <p:sp>
        <p:nvSpPr>
          <p:cNvPr id="14" name="Textfeld 13">
            <a:extLst>
              <a:ext uri="{FF2B5EF4-FFF2-40B4-BE49-F238E27FC236}">
                <a16:creationId xmlns:a16="http://schemas.microsoft.com/office/drawing/2014/main" id="{DDB57086-B504-3788-3918-BD1905187205}"/>
              </a:ext>
            </a:extLst>
          </p:cNvPr>
          <p:cNvSpPr txBox="1"/>
          <p:nvPr/>
        </p:nvSpPr>
        <p:spPr>
          <a:xfrm>
            <a:off x="4127682" y="3846779"/>
            <a:ext cx="238020" cy="369332"/>
          </a:xfrm>
          <a:prstGeom prst="rect">
            <a:avLst/>
          </a:prstGeom>
          <a:noFill/>
        </p:spPr>
        <p:txBody>
          <a:bodyPr wrap="square" rtlCol="0">
            <a:spAutoFit/>
          </a:bodyPr>
          <a:lstStyle/>
          <a:p>
            <a:r>
              <a:rPr lang="de-DE"/>
              <a:t>2</a:t>
            </a:r>
          </a:p>
        </p:txBody>
      </p:sp>
      <p:sp>
        <p:nvSpPr>
          <p:cNvPr id="7" name="Textfeld 6">
            <a:extLst>
              <a:ext uri="{FF2B5EF4-FFF2-40B4-BE49-F238E27FC236}">
                <a16:creationId xmlns:a16="http://schemas.microsoft.com/office/drawing/2014/main" id="{0FA5E4EB-02B8-B20D-658B-5327ECE719B2}"/>
              </a:ext>
            </a:extLst>
          </p:cNvPr>
          <p:cNvSpPr txBox="1"/>
          <p:nvPr/>
        </p:nvSpPr>
        <p:spPr>
          <a:xfrm>
            <a:off x="8970914" y="3858870"/>
            <a:ext cx="238020" cy="369332"/>
          </a:xfrm>
          <a:prstGeom prst="rect">
            <a:avLst/>
          </a:prstGeom>
          <a:noFill/>
        </p:spPr>
        <p:txBody>
          <a:bodyPr wrap="square" rtlCol="0">
            <a:spAutoFit/>
          </a:bodyPr>
          <a:lstStyle/>
          <a:p>
            <a:r>
              <a:rPr lang="de-DE"/>
              <a:t>2</a:t>
            </a:r>
          </a:p>
        </p:txBody>
      </p:sp>
      <p:sp>
        <p:nvSpPr>
          <p:cNvPr id="5" name="Textfeld 4">
            <a:extLst>
              <a:ext uri="{FF2B5EF4-FFF2-40B4-BE49-F238E27FC236}">
                <a16:creationId xmlns:a16="http://schemas.microsoft.com/office/drawing/2014/main" id="{00A31E21-E553-D043-4415-FE4C28761FAA}"/>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Edukt.)</a:t>
            </a:r>
          </a:p>
        </p:txBody>
      </p:sp>
      <p:cxnSp>
        <p:nvCxnSpPr>
          <p:cNvPr id="31" name="Gerader Verbinder 30">
            <a:extLst>
              <a:ext uri="{FF2B5EF4-FFF2-40B4-BE49-F238E27FC236}">
                <a16:creationId xmlns:a16="http://schemas.microsoft.com/office/drawing/2014/main" id="{D170EC2A-94D1-227D-D15B-9DF6EEF1739A}"/>
              </a:ext>
            </a:extLst>
          </p:cNvPr>
          <p:cNvCxnSpPr/>
          <p:nvPr/>
        </p:nvCxnSpPr>
        <p:spPr>
          <a:xfrm>
            <a:off x="2997200" y="4216111"/>
            <a:ext cx="0" cy="1321089"/>
          </a:xfrm>
          <a:prstGeom prst="line">
            <a:avLst/>
          </a:prstGeom>
        </p:spPr>
        <p:style>
          <a:lnRef idx="2">
            <a:schemeClr val="dk1"/>
          </a:lnRef>
          <a:fillRef idx="0">
            <a:schemeClr val="dk1"/>
          </a:fillRef>
          <a:effectRef idx="1">
            <a:schemeClr val="dk1"/>
          </a:effectRef>
          <a:fontRef idx="minor">
            <a:schemeClr val="tx1"/>
          </a:fontRef>
        </p:style>
      </p:cxnSp>
      <p:cxnSp>
        <p:nvCxnSpPr>
          <p:cNvPr id="33" name="Gerader Verbinder 32">
            <a:extLst>
              <a:ext uri="{FF2B5EF4-FFF2-40B4-BE49-F238E27FC236}">
                <a16:creationId xmlns:a16="http://schemas.microsoft.com/office/drawing/2014/main" id="{6BB92567-1B20-CBBB-FB94-6E2A69779D49}"/>
              </a:ext>
            </a:extLst>
          </p:cNvPr>
          <p:cNvCxnSpPr>
            <a:cxnSpLocks/>
          </p:cNvCxnSpPr>
          <p:nvPr/>
        </p:nvCxnSpPr>
        <p:spPr>
          <a:xfrm>
            <a:off x="2997200" y="5537200"/>
            <a:ext cx="6350000" cy="0"/>
          </a:xfrm>
          <a:prstGeom prst="line">
            <a:avLst/>
          </a:prstGeom>
        </p:spPr>
        <p:style>
          <a:lnRef idx="2">
            <a:schemeClr val="dk1"/>
          </a:lnRef>
          <a:fillRef idx="0">
            <a:schemeClr val="dk1"/>
          </a:fillRef>
          <a:effectRef idx="1">
            <a:schemeClr val="dk1"/>
          </a:effectRef>
          <a:fontRef idx="minor">
            <a:schemeClr val="tx1"/>
          </a:fontRef>
        </p:style>
      </p:cxnSp>
      <p:cxnSp>
        <p:nvCxnSpPr>
          <p:cNvPr id="37" name="Gerade Verbindung mit Pfeil 36">
            <a:extLst>
              <a:ext uri="{FF2B5EF4-FFF2-40B4-BE49-F238E27FC236}">
                <a16:creationId xmlns:a16="http://schemas.microsoft.com/office/drawing/2014/main" id="{50E0AF39-E814-EB02-26B0-FD27E43A707A}"/>
              </a:ext>
            </a:extLst>
          </p:cNvPr>
          <p:cNvCxnSpPr>
            <a:cxnSpLocks/>
          </p:cNvCxnSpPr>
          <p:nvPr/>
        </p:nvCxnSpPr>
        <p:spPr>
          <a:xfrm flipV="1">
            <a:off x="9347200" y="4246141"/>
            <a:ext cx="0" cy="1291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feld 39">
            <a:extLst>
              <a:ext uri="{FF2B5EF4-FFF2-40B4-BE49-F238E27FC236}">
                <a16:creationId xmlns:a16="http://schemas.microsoft.com/office/drawing/2014/main" id="{3D0A7F9D-C5C2-74EE-BD24-3693B5D8C43C}"/>
              </a:ext>
            </a:extLst>
          </p:cNvPr>
          <p:cNvSpPr txBox="1"/>
          <p:nvPr/>
        </p:nvSpPr>
        <p:spPr>
          <a:xfrm>
            <a:off x="2710588" y="3466029"/>
            <a:ext cx="544856" cy="307777"/>
          </a:xfrm>
          <a:prstGeom prst="rect">
            <a:avLst/>
          </a:prstGeom>
          <a:noFill/>
        </p:spPr>
        <p:txBody>
          <a:bodyPr wrap="square" rtlCol="0">
            <a:spAutoFit/>
          </a:bodyPr>
          <a:lstStyle/>
          <a:p>
            <a:r>
              <a:rPr lang="de-DE" sz="1400"/>
              <a:t>+VII</a:t>
            </a:r>
          </a:p>
        </p:txBody>
      </p:sp>
      <p:sp>
        <p:nvSpPr>
          <p:cNvPr id="41" name="Textfeld 40">
            <a:extLst>
              <a:ext uri="{FF2B5EF4-FFF2-40B4-BE49-F238E27FC236}">
                <a16:creationId xmlns:a16="http://schemas.microsoft.com/office/drawing/2014/main" id="{16E19E4C-79C7-822E-910F-9758BE6D1212}"/>
              </a:ext>
            </a:extLst>
          </p:cNvPr>
          <p:cNvSpPr txBox="1"/>
          <p:nvPr/>
        </p:nvSpPr>
        <p:spPr>
          <a:xfrm>
            <a:off x="9099902" y="3437754"/>
            <a:ext cx="544856" cy="307777"/>
          </a:xfrm>
          <a:prstGeom prst="rect">
            <a:avLst/>
          </a:prstGeom>
          <a:noFill/>
        </p:spPr>
        <p:txBody>
          <a:bodyPr wrap="square" rtlCol="0">
            <a:spAutoFit/>
          </a:bodyPr>
          <a:lstStyle/>
          <a:p>
            <a:r>
              <a:rPr lang="de-DE" sz="1400"/>
              <a:t>+VI</a:t>
            </a:r>
          </a:p>
        </p:txBody>
      </p:sp>
      <p:sp>
        <p:nvSpPr>
          <p:cNvPr id="43" name="Textfeld 42">
            <a:extLst>
              <a:ext uri="{FF2B5EF4-FFF2-40B4-BE49-F238E27FC236}">
                <a16:creationId xmlns:a16="http://schemas.microsoft.com/office/drawing/2014/main" id="{8DB96032-F9C6-5366-AD77-61C637C6B676}"/>
              </a:ext>
            </a:extLst>
          </p:cNvPr>
          <p:cNvSpPr txBox="1"/>
          <p:nvPr/>
        </p:nvSpPr>
        <p:spPr>
          <a:xfrm>
            <a:off x="5324475" y="5232059"/>
            <a:ext cx="1197892" cy="369332"/>
          </a:xfrm>
          <a:prstGeom prst="rect">
            <a:avLst/>
          </a:prstGeom>
          <a:noFill/>
        </p:spPr>
        <p:txBody>
          <a:bodyPr wrap="none" rtlCol="0">
            <a:spAutoFit/>
          </a:bodyPr>
          <a:lstStyle/>
          <a:p>
            <a:r>
              <a:rPr lang="de-DE"/>
              <a:t>Reduktion</a:t>
            </a:r>
          </a:p>
        </p:txBody>
      </p:sp>
      <p:sp>
        <p:nvSpPr>
          <p:cNvPr id="2" name="Rechteck 1">
            <a:extLst>
              <a:ext uri="{FF2B5EF4-FFF2-40B4-BE49-F238E27FC236}">
                <a16:creationId xmlns:a16="http://schemas.microsoft.com/office/drawing/2014/main" id="{B76CDA6C-096E-02B5-4AE2-4BB85EBB30AF}"/>
              </a:ext>
            </a:extLst>
          </p:cNvPr>
          <p:cNvSpPr/>
          <p:nvPr/>
        </p:nvSpPr>
        <p:spPr>
          <a:xfrm>
            <a:off x="1029128" y="2887068"/>
            <a:ext cx="918380" cy="196575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4096996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0785E-A101-49F8-573B-0364DD578192}"/>
            </a:ext>
          </a:extLst>
        </p:cNvPr>
        <p:cNvGrpSpPr/>
        <p:nvPr/>
      </p:nvGrpSpPr>
      <p:grpSpPr>
        <a:xfrm>
          <a:off x="0" y="0"/>
          <a:ext cx="0" cy="0"/>
          <a:chOff x="0" y="0"/>
          <a:chExt cx="0" cy="0"/>
        </a:xfrm>
      </p:grpSpPr>
      <p:grpSp>
        <p:nvGrpSpPr>
          <p:cNvPr id="7" name="Gruppieren 6">
            <a:extLst>
              <a:ext uri="{FF2B5EF4-FFF2-40B4-BE49-F238E27FC236}">
                <a16:creationId xmlns:a16="http://schemas.microsoft.com/office/drawing/2014/main" id="{D7D2C506-1251-98FE-4A42-521AA8C37BD1}"/>
              </a:ext>
            </a:extLst>
          </p:cNvPr>
          <p:cNvGrpSpPr/>
          <p:nvPr/>
        </p:nvGrpSpPr>
        <p:grpSpPr>
          <a:xfrm>
            <a:off x="1609831" y="1920895"/>
            <a:ext cx="2353003" cy="2600688"/>
            <a:chOff x="4516933" y="1817378"/>
            <a:chExt cx="2353003" cy="2600688"/>
          </a:xfrm>
        </p:grpSpPr>
        <p:pic>
          <p:nvPicPr>
            <p:cNvPr id="5" name="Grafik 4">
              <a:extLst>
                <a:ext uri="{FF2B5EF4-FFF2-40B4-BE49-F238E27FC236}">
                  <a16:creationId xmlns:a16="http://schemas.microsoft.com/office/drawing/2014/main" id="{2CE52B26-A97D-F161-CAF6-7B8667B036F7}"/>
                </a:ext>
              </a:extLst>
            </p:cNvPr>
            <p:cNvPicPr>
              <a:picLocks noChangeAspect="1"/>
            </p:cNvPicPr>
            <p:nvPr/>
          </p:nvPicPr>
          <p:blipFill>
            <a:blip r:embed="rId3"/>
            <a:stretch>
              <a:fillRect/>
            </a:stretch>
          </p:blipFill>
          <p:spPr>
            <a:xfrm>
              <a:off x="4516933" y="1817378"/>
              <a:ext cx="2353003" cy="2600688"/>
            </a:xfrm>
            <a:prstGeom prst="rect">
              <a:avLst/>
            </a:prstGeom>
          </p:spPr>
        </p:pic>
        <p:sp>
          <p:nvSpPr>
            <p:cNvPr id="6" name="Rechteck: obere Ecken abgerundet 5">
              <a:extLst>
                <a:ext uri="{FF2B5EF4-FFF2-40B4-BE49-F238E27FC236}">
                  <a16:creationId xmlns:a16="http://schemas.microsoft.com/office/drawing/2014/main" id="{9681933D-7D95-06F6-95C8-83469BB7E353}"/>
                </a:ext>
              </a:extLst>
            </p:cNvPr>
            <p:cNvSpPr/>
            <p:nvPr/>
          </p:nvSpPr>
          <p:spPr>
            <a:xfrm rot="10800000">
              <a:off x="4856673" y="3122762"/>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D5A7C545-B35A-D5CC-10EC-F6C034D79944}"/>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B92E8D3E-FEE0-4F3C-3D38-0179791BF89B}"/>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extLst>
              <a:ext uri="{FF2B5EF4-FFF2-40B4-BE49-F238E27FC236}">
                <a16:creationId xmlns:a16="http://schemas.microsoft.com/office/drawing/2014/main" id="{F648AA3E-2E6A-611A-EF86-D9992D93DF09}"/>
              </a:ext>
            </a:extLst>
          </p:cNvPr>
          <p:cNvSpPr txBox="1">
            <a:spLocks/>
          </p:cNvSpPr>
          <p:nvPr/>
        </p:nvSpPr>
        <p:spPr>
          <a:xfrm>
            <a:off x="6935635" y="2579296"/>
            <a:ext cx="1696817" cy="106104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extLst>
              <a:ext uri="{FF2B5EF4-FFF2-40B4-BE49-F238E27FC236}">
                <a16:creationId xmlns:a16="http://schemas.microsoft.com/office/drawing/2014/main" id="{9337F487-0385-3DB8-E636-2781926F0414}"/>
              </a:ext>
            </a:extLst>
          </p:cNvPr>
          <p:cNvSpPr txBox="1"/>
          <p:nvPr/>
        </p:nvSpPr>
        <p:spPr>
          <a:xfrm>
            <a:off x="9100867" y="2579297"/>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extLst>
              <a:ext uri="{FF2B5EF4-FFF2-40B4-BE49-F238E27FC236}">
                <a16:creationId xmlns:a16="http://schemas.microsoft.com/office/drawing/2014/main" id="{84A307F3-FEB5-3E4A-6D2E-7508C0CFAAE9}"/>
              </a:ext>
            </a:extLst>
          </p:cNvPr>
          <p:cNvSpPr txBox="1"/>
          <p:nvPr/>
        </p:nvSpPr>
        <p:spPr>
          <a:xfrm>
            <a:off x="6935635"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extLst>
              <a:ext uri="{FF2B5EF4-FFF2-40B4-BE49-F238E27FC236}">
                <a16:creationId xmlns:a16="http://schemas.microsoft.com/office/drawing/2014/main" id="{7865E034-9091-8AE7-583D-9FE7DC04C190}"/>
              </a:ext>
            </a:extLst>
          </p:cNvPr>
          <p:cNvSpPr txBox="1"/>
          <p:nvPr/>
        </p:nvSpPr>
        <p:spPr>
          <a:xfrm>
            <a:off x="9100866"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2" name="Textfeld 1">
            <a:extLst>
              <a:ext uri="{FF2B5EF4-FFF2-40B4-BE49-F238E27FC236}">
                <a16:creationId xmlns:a16="http://schemas.microsoft.com/office/drawing/2014/main" id="{ED3E3B5D-4156-4699-4F22-CFEB336A5D2D}"/>
              </a:ext>
            </a:extLst>
          </p:cNvPr>
          <p:cNvSpPr txBox="1"/>
          <p:nvPr/>
        </p:nvSpPr>
        <p:spPr>
          <a:xfrm>
            <a:off x="6935635" y="5402820"/>
            <a:ext cx="1354858"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800"/>
              <a:t>Richtig!</a:t>
            </a:r>
          </a:p>
        </p:txBody>
      </p:sp>
      <p:sp>
        <p:nvSpPr>
          <p:cNvPr id="3" name="Textfeld 2">
            <a:hlinkClick r:id="rId4" action="ppaction://hlinksldjump"/>
            <a:extLst>
              <a:ext uri="{FF2B5EF4-FFF2-40B4-BE49-F238E27FC236}">
                <a16:creationId xmlns:a16="http://schemas.microsoft.com/office/drawing/2014/main" id="{22FC6372-D58F-E054-77ED-A646FA4CF470}"/>
              </a:ext>
            </a:extLst>
          </p:cNvPr>
          <p:cNvSpPr txBox="1"/>
          <p:nvPr/>
        </p:nvSpPr>
        <p:spPr>
          <a:xfrm>
            <a:off x="3340999" y="837646"/>
            <a:ext cx="1696817" cy="830997"/>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de-DE" sz="2400"/>
              <a:t>Gib KMnO</a:t>
            </a:r>
            <a:r>
              <a:rPr lang="de-DE" sz="2400" baseline="-25000"/>
              <a:t>4 </a:t>
            </a:r>
            <a:r>
              <a:rPr lang="de-DE" sz="2400"/>
              <a:t>hinzu</a:t>
            </a:r>
            <a:endParaRPr lang="de-DE" sz="2400" baseline="-25000"/>
          </a:p>
        </p:txBody>
      </p:sp>
      <p:sp>
        <p:nvSpPr>
          <p:cNvPr id="8" name="Textfeld 7">
            <a:extLst>
              <a:ext uri="{FF2B5EF4-FFF2-40B4-BE49-F238E27FC236}">
                <a16:creationId xmlns:a16="http://schemas.microsoft.com/office/drawing/2014/main" id="{0611362C-5F79-7A42-91F0-ECDA2B1E056E}"/>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5">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8967014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1A086-BD55-56A9-B71F-3F7189073AE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57B877A-9BED-3515-3D91-89694AEE36A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E437947C-1B8A-7B08-8D25-632CA1CC41B4}"/>
              </a:ext>
            </a:extLst>
          </p:cNvPr>
          <p:cNvPicPr>
            <a:picLocks noChangeAspect="1"/>
          </p:cNvPicPr>
          <p:nvPr/>
        </p:nvPicPr>
        <p:blipFill>
          <a:blip r:embed="rId2"/>
          <a:stretch>
            <a:fillRect/>
          </a:stretch>
        </p:blipFill>
        <p:spPr>
          <a:xfrm>
            <a:off x="3642480" y="2919140"/>
            <a:ext cx="1482026" cy="2951108"/>
          </a:xfrm>
          <a:prstGeom prst="rect">
            <a:avLst/>
          </a:prstGeom>
        </p:spPr>
      </p:pic>
      <p:pic>
        <p:nvPicPr>
          <p:cNvPr id="15" name="Grafik 14">
            <a:extLst>
              <a:ext uri="{FF2B5EF4-FFF2-40B4-BE49-F238E27FC236}">
                <a16:creationId xmlns:a16="http://schemas.microsoft.com/office/drawing/2014/main" id="{F1AF54F7-2A04-FA32-55B8-2BD66FB22930}"/>
              </a:ext>
            </a:extLst>
          </p:cNvPr>
          <p:cNvPicPr>
            <a:picLocks noChangeAspect="1"/>
          </p:cNvPicPr>
          <p:nvPr/>
        </p:nvPicPr>
        <p:blipFill>
          <a:blip r:embed="rId3"/>
          <a:stretch>
            <a:fillRect/>
          </a:stretch>
        </p:blipFill>
        <p:spPr>
          <a:xfrm>
            <a:off x="7464255" y="2919140"/>
            <a:ext cx="1377819" cy="2947740"/>
          </a:xfrm>
          <a:prstGeom prst="rect">
            <a:avLst/>
          </a:prstGeom>
        </p:spPr>
      </p:pic>
      <p:cxnSp>
        <p:nvCxnSpPr>
          <p:cNvPr id="3" name="Gerade Verbindung mit Pfeil 2">
            <a:extLst>
              <a:ext uri="{FF2B5EF4-FFF2-40B4-BE49-F238E27FC236}">
                <a16:creationId xmlns:a16="http://schemas.microsoft.com/office/drawing/2014/main" id="{0A75F669-3D70-4DD0-6CCB-C5B979EB16C7}"/>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8D8AB4AF-A947-E239-5D57-67183CFF58EF}"/>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Tree>
    <p:extLst>
      <p:ext uri="{BB962C8B-B14F-4D97-AF65-F5344CB8AC3E}">
        <p14:creationId xmlns:p14="http://schemas.microsoft.com/office/powerpoint/2010/main" val="5447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A2EA0-9CC1-794B-8A5A-22E86859119B}"/>
            </a:ext>
          </a:extLst>
        </p:cNvPr>
        <p:cNvGrpSpPr/>
        <p:nvPr/>
      </p:nvGrpSpPr>
      <p:grpSpPr>
        <a:xfrm>
          <a:off x="0" y="0"/>
          <a:ext cx="0" cy="0"/>
          <a:chOff x="0" y="0"/>
          <a:chExt cx="0" cy="0"/>
        </a:xfrm>
      </p:grpSpPr>
      <p:pic>
        <p:nvPicPr>
          <p:cNvPr id="11" name="Grafik 10">
            <a:extLst>
              <a:ext uri="{FF2B5EF4-FFF2-40B4-BE49-F238E27FC236}">
                <a16:creationId xmlns:a16="http://schemas.microsoft.com/office/drawing/2014/main" id="{D098761C-2A91-96D6-CB21-43687DCD368A}"/>
              </a:ext>
            </a:extLst>
          </p:cNvPr>
          <p:cNvPicPr>
            <a:picLocks noChangeAspect="1"/>
          </p:cNvPicPr>
          <p:nvPr/>
        </p:nvPicPr>
        <p:blipFill>
          <a:blip r:embed="rId2"/>
          <a:stretch>
            <a:fillRect/>
          </a:stretch>
        </p:blipFill>
        <p:spPr>
          <a:xfrm>
            <a:off x="3642480" y="2919140"/>
            <a:ext cx="1482026" cy="2951108"/>
          </a:xfrm>
          <a:prstGeom prst="rect">
            <a:avLst/>
          </a:prstGeom>
        </p:spPr>
      </p:pic>
      <p:sp>
        <p:nvSpPr>
          <p:cNvPr id="4" name="Textfeld 3">
            <a:extLst>
              <a:ext uri="{FF2B5EF4-FFF2-40B4-BE49-F238E27FC236}">
                <a16:creationId xmlns:a16="http://schemas.microsoft.com/office/drawing/2014/main" id="{1A6CD956-C783-2361-D395-B5BE76EBBC7C}"/>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cxnSp>
        <p:nvCxnSpPr>
          <p:cNvPr id="3" name="Gerade Verbindung mit Pfeil 2">
            <a:extLst>
              <a:ext uri="{FF2B5EF4-FFF2-40B4-BE49-F238E27FC236}">
                <a16:creationId xmlns:a16="http://schemas.microsoft.com/office/drawing/2014/main" id="{26915B3D-88CA-EA38-63B7-9C0D1FC73A62}"/>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B122D390-90E4-D344-590B-EE6CC5B54148}"/>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2" name="Ellipse 1">
            <a:hlinkClick r:id="rId3" action="ppaction://hlinksldjump"/>
            <a:extLst>
              <a:ext uri="{FF2B5EF4-FFF2-40B4-BE49-F238E27FC236}">
                <a16:creationId xmlns:a16="http://schemas.microsoft.com/office/drawing/2014/main" id="{03EA6DDF-4C4E-71D6-CAFF-FC32DC27219D}"/>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6" name="Ellipse 5">
            <a:hlinkClick r:id="rId4" action="ppaction://hlinksldjump"/>
            <a:extLst>
              <a:ext uri="{FF2B5EF4-FFF2-40B4-BE49-F238E27FC236}">
                <a16:creationId xmlns:a16="http://schemas.microsoft.com/office/drawing/2014/main" id="{918CA3FC-2AFD-27D2-9445-80C8311CA829}"/>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7" name="Ellipse 6">
            <a:hlinkClick r:id="rId5" action="ppaction://hlinksldjump"/>
            <a:extLst>
              <a:ext uri="{FF2B5EF4-FFF2-40B4-BE49-F238E27FC236}">
                <a16:creationId xmlns:a16="http://schemas.microsoft.com/office/drawing/2014/main" id="{1FE22475-B05A-9481-A9D6-09D3272C15B1}"/>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8" name="Ellipse 7">
            <a:hlinkClick r:id="rId6" action="ppaction://hlinksldjump"/>
            <a:extLst>
              <a:ext uri="{FF2B5EF4-FFF2-40B4-BE49-F238E27FC236}">
                <a16:creationId xmlns:a16="http://schemas.microsoft.com/office/drawing/2014/main" id="{0A16B0ED-290A-B881-A9AE-49B7B9AA44CB}"/>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9" name="Ellipse 8">
            <a:hlinkClick r:id="rId7" action="ppaction://hlinksldjump"/>
            <a:extLst>
              <a:ext uri="{FF2B5EF4-FFF2-40B4-BE49-F238E27FC236}">
                <a16:creationId xmlns:a16="http://schemas.microsoft.com/office/drawing/2014/main" id="{97EF4943-9371-C205-5C6D-26DBFB6EF4F7}"/>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0" name="Ellipse 9">
            <a:hlinkClick r:id="rId8" action="ppaction://hlinksldjump"/>
            <a:extLst>
              <a:ext uri="{FF2B5EF4-FFF2-40B4-BE49-F238E27FC236}">
                <a16:creationId xmlns:a16="http://schemas.microsoft.com/office/drawing/2014/main" id="{869045DB-AE60-B4B7-41BB-CE854B356A79}"/>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12" name="Grafik 11">
            <a:extLst>
              <a:ext uri="{FF2B5EF4-FFF2-40B4-BE49-F238E27FC236}">
                <a16:creationId xmlns:a16="http://schemas.microsoft.com/office/drawing/2014/main" id="{12614A56-13E6-7AF1-48E1-BAE808E05125}"/>
              </a:ext>
            </a:extLst>
          </p:cNvPr>
          <p:cNvPicPr>
            <a:picLocks noChangeAspect="1"/>
          </p:cNvPicPr>
          <p:nvPr/>
        </p:nvPicPr>
        <p:blipFill>
          <a:blip r:embed="rId9"/>
          <a:stretch>
            <a:fillRect/>
          </a:stretch>
        </p:blipFill>
        <p:spPr>
          <a:xfrm>
            <a:off x="7464255" y="2919140"/>
            <a:ext cx="1377819" cy="2947740"/>
          </a:xfrm>
          <a:prstGeom prst="rect">
            <a:avLst/>
          </a:prstGeom>
        </p:spPr>
      </p:pic>
      <p:sp>
        <p:nvSpPr>
          <p:cNvPr id="13" name="Rechteck 12">
            <a:hlinkClick r:id="rId10" action="ppaction://hlinksldjump"/>
            <a:extLst>
              <a:ext uri="{FF2B5EF4-FFF2-40B4-BE49-F238E27FC236}">
                <a16:creationId xmlns:a16="http://schemas.microsoft.com/office/drawing/2014/main" id="{5363F341-21AA-8B77-3FFA-7C9286092D89}"/>
              </a:ext>
            </a:extLst>
          </p:cNvPr>
          <p:cNvSpPr/>
          <p:nvPr/>
        </p:nvSpPr>
        <p:spPr>
          <a:xfrm>
            <a:off x="9808025" y="1675293"/>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5081567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AAF70-81D8-3902-7D8E-E085A1A401AF}"/>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11375E5D-11F0-524D-1F5E-ECAE5A9A5FD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34203D1E-0778-5787-7BA3-8C74CC39B059}"/>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11" name="Textfeld 10">
            <a:hlinkClick r:id="" action="ppaction://hlinkshowjump?jump=lastslideviewed"/>
            <a:extLst>
              <a:ext uri="{FF2B5EF4-FFF2-40B4-BE49-F238E27FC236}">
                <a16:creationId xmlns:a16="http://schemas.microsoft.com/office/drawing/2014/main" id="{1D1973DD-4D6D-D00B-EE79-43599D4F0C3E}"/>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pic>
        <p:nvPicPr>
          <p:cNvPr id="25" name="Grafik 24">
            <a:extLst>
              <a:ext uri="{FF2B5EF4-FFF2-40B4-BE49-F238E27FC236}">
                <a16:creationId xmlns:a16="http://schemas.microsoft.com/office/drawing/2014/main" id="{7A38D71E-ECE8-3512-F28F-495FA7F28FBB}"/>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26" name="Gerade Verbindung mit Pfeil 25">
            <a:extLst>
              <a:ext uri="{FF2B5EF4-FFF2-40B4-BE49-F238E27FC236}">
                <a16:creationId xmlns:a16="http://schemas.microsoft.com/office/drawing/2014/main" id="{1B005CF8-4078-29C0-E5EE-8724174796C9}"/>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7" name="Ellipse 26">
            <a:extLst>
              <a:ext uri="{FF2B5EF4-FFF2-40B4-BE49-F238E27FC236}">
                <a16:creationId xmlns:a16="http://schemas.microsoft.com/office/drawing/2014/main" id="{0CC605EB-9177-6385-D18A-227F34673251}"/>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8" name="Ellipse 27">
            <a:extLst>
              <a:ext uri="{FF2B5EF4-FFF2-40B4-BE49-F238E27FC236}">
                <a16:creationId xmlns:a16="http://schemas.microsoft.com/office/drawing/2014/main" id="{9EDA4DFD-F708-F17D-2F78-958099263973}"/>
              </a:ext>
            </a:extLst>
          </p:cNvPr>
          <p:cNvSpPr/>
          <p:nvPr/>
        </p:nvSpPr>
        <p:spPr>
          <a:xfrm>
            <a:off x="4291908" y="3640668"/>
            <a:ext cx="216249" cy="208801"/>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9" name="Ellipse 28">
            <a:extLst>
              <a:ext uri="{FF2B5EF4-FFF2-40B4-BE49-F238E27FC236}">
                <a16:creationId xmlns:a16="http://schemas.microsoft.com/office/drawing/2014/main" id="{6715ADB4-46D7-D07E-49A5-769D22A0EAE4}"/>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30" name="Ellipse 29">
            <a:extLst>
              <a:ext uri="{FF2B5EF4-FFF2-40B4-BE49-F238E27FC236}">
                <a16:creationId xmlns:a16="http://schemas.microsoft.com/office/drawing/2014/main" id="{D05BB915-3809-18F7-E440-15E527395625}"/>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31" name="Ellipse 30">
            <a:extLst>
              <a:ext uri="{FF2B5EF4-FFF2-40B4-BE49-F238E27FC236}">
                <a16:creationId xmlns:a16="http://schemas.microsoft.com/office/drawing/2014/main" id="{321D836B-6635-6485-C0D1-CD961E344191}"/>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32" name="Ellipse 31">
            <a:extLst>
              <a:ext uri="{FF2B5EF4-FFF2-40B4-BE49-F238E27FC236}">
                <a16:creationId xmlns:a16="http://schemas.microsoft.com/office/drawing/2014/main" id="{DB5D68C4-1CBD-ADEE-B3AD-FF4079B29A19}"/>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33" name="Grafik 32">
            <a:extLst>
              <a:ext uri="{FF2B5EF4-FFF2-40B4-BE49-F238E27FC236}">
                <a16:creationId xmlns:a16="http://schemas.microsoft.com/office/drawing/2014/main" id="{46BB9FE4-1C0C-35B3-4234-4BA40B61B306}"/>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2546509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D3060-56E7-AA41-7AAA-750ECC51D6E3}"/>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25B556D-BB73-766E-EB6A-F2CF4D7494D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01458156-AF05-1CC8-8F21-6EC59A7967B1}"/>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7" name="Textfeld 6">
            <a:hlinkClick r:id="" action="ppaction://hlinkshowjump?jump=lastslideviewed"/>
            <a:extLst>
              <a:ext uri="{FF2B5EF4-FFF2-40B4-BE49-F238E27FC236}">
                <a16:creationId xmlns:a16="http://schemas.microsoft.com/office/drawing/2014/main" id="{FD48CC1D-E83E-C12F-8CE4-F9E9E33CDF13}"/>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pic>
        <p:nvPicPr>
          <p:cNvPr id="23" name="Grafik 22">
            <a:extLst>
              <a:ext uri="{FF2B5EF4-FFF2-40B4-BE49-F238E27FC236}">
                <a16:creationId xmlns:a16="http://schemas.microsoft.com/office/drawing/2014/main" id="{8447B3AA-B160-5384-7FAE-D188EA2E5443}"/>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24" name="Gerade Verbindung mit Pfeil 23">
            <a:extLst>
              <a:ext uri="{FF2B5EF4-FFF2-40B4-BE49-F238E27FC236}">
                <a16:creationId xmlns:a16="http://schemas.microsoft.com/office/drawing/2014/main" id="{8AEF8A11-BC65-D487-49F2-5FE247F14912}"/>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5" name="Ellipse 24">
            <a:extLst>
              <a:ext uri="{FF2B5EF4-FFF2-40B4-BE49-F238E27FC236}">
                <a16:creationId xmlns:a16="http://schemas.microsoft.com/office/drawing/2014/main" id="{74F74BBE-D805-90AA-4820-1CF48A7F535F}"/>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6" name="Ellipse 25">
            <a:extLst>
              <a:ext uri="{FF2B5EF4-FFF2-40B4-BE49-F238E27FC236}">
                <a16:creationId xmlns:a16="http://schemas.microsoft.com/office/drawing/2014/main" id="{2850B6E4-E871-D2FD-3C9A-1711749556B0}"/>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7" name="Ellipse 26">
            <a:extLst>
              <a:ext uri="{FF2B5EF4-FFF2-40B4-BE49-F238E27FC236}">
                <a16:creationId xmlns:a16="http://schemas.microsoft.com/office/drawing/2014/main" id="{4CDF9E81-B8D9-F6DA-CE60-6E7A467A4097}"/>
              </a:ext>
            </a:extLst>
          </p:cNvPr>
          <p:cNvSpPr/>
          <p:nvPr/>
        </p:nvSpPr>
        <p:spPr>
          <a:xfrm>
            <a:off x="4281196" y="4024827"/>
            <a:ext cx="216250" cy="208801"/>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8" name="Ellipse 27">
            <a:extLst>
              <a:ext uri="{FF2B5EF4-FFF2-40B4-BE49-F238E27FC236}">
                <a16:creationId xmlns:a16="http://schemas.microsoft.com/office/drawing/2014/main" id="{1670C287-3A9A-F2D0-F07A-8CB99FA245E5}"/>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9" name="Ellipse 28">
            <a:extLst>
              <a:ext uri="{FF2B5EF4-FFF2-40B4-BE49-F238E27FC236}">
                <a16:creationId xmlns:a16="http://schemas.microsoft.com/office/drawing/2014/main" id="{F496B8E5-4B39-0233-6D9D-E5BB0B78A752}"/>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30" name="Ellipse 29">
            <a:extLst>
              <a:ext uri="{FF2B5EF4-FFF2-40B4-BE49-F238E27FC236}">
                <a16:creationId xmlns:a16="http://schemas.microsoft.com/office/drawing/2014/main" id="{B5BEE414-72DB-789B-D5F9-AC9CABC2A41A}"/>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31" name="Grafik 30">
            <a:extLst>
              <a:ext uri="{FF2B5EF4-FFF2-40B4-BE49-F238E27FC236}">
                <a16:creationId xmlns:a16="http://schemas.microsoft.com/office/drawing/2014/main" id="{A0294BD7-F445-1D92-F7E6-0A9B53FFE3E9}"/>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31588521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1150B-BE83-A44B-7874-89647DC3556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E6038D6-7824-E242-4711-1DFC9C17A67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FE351418-EA17-FD7A-3CD1-4403C892C9AE}"/>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8" name="Textfeld 7">
            <a:hlinkClick r:id="" action="ppaction://hlinkshowjump?jump=lastslideviewed"/>
            <a:extLst>
              <a:ext uri="{FF2B5EF4-FFF2-40B4-BE49-F238E27FC236}">
                <a16:creationId xmlns:a16="http://schemas.microsoft.com/office/drawing/2014/main" id="{A07A7726-B912-E6C2-A986-00B65FB6388F}"/>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pic>
        <p:nvPicPr>
          <p:cNvPr id="12" name="Grafik 11">
            <a:extLst>
              <a:ext uri="{FF2B5EF4-FFF2-40B4-BE49-F238E27FC236}">
                <a16:creationId xmlns:a16="http://schemas.microsoft.com/office/drawing/2014/main" id="{CEC6A52F-9904-AB25-8CB7-0A33E252D7F2}"/>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14" name="Gerade Verbindung mit Pfeil 13">
            <a:extLst>
              <a:ext uri="{FF2B5EF4-FFF2-40B4-BE49-F238E27FC236}">
                <a16:creationId xmlns:a16="http://schemas.microsoft.com/office/drawing/2014/main" id="{F40CF1A7-4712-811D-C31A-0E98ACA1891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6" name="Ellipse 15">
            <a:extLst>
              <a:ext uri="{FF2B5EF4-FFF2-40B4-BE49-F238E27FC236}">
                <a16:creationId xmlns:a16="http://schemas.microsoft.com/office/drawing/2014/main" id="{F7ADFA69-54AA-E324-AAC8-42D73D568A35}"/>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7B9EA586-F338-1E77-ED33-AB6AAA27A514}"/>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EEC5AB12-DDC9-2C51-6743-7089CE69553C}"/>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8848F614-933D-E833-6D5C-953BFD9706AD}"/>
              </a:ext>
            </a:extLst>
          </p:cNvPr>
          <p:cNvSpPr/>
          <p:nvPr/>
        </p:nvSpPr>
        <p:spPr>
          <a:xfrm>
            <a:off x="4282981" y="4396923"/>
            <a:ext cx="216250" cy="208801"/>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2B15B4AE-8AF7-39DA-92C5-8BF661FDFBCB}"/>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1" name="Ellipse 20">
            <a:extLst>
              <a:ext uri="{FF2B5EF4-FFF2-40B4-BE49-F238E27FC236}">
                <a16:creationId xmlns:a16="http://schemas.microsoft.com/office/drawing/2014/main" id="{8A929013-687E-C042-98BB-FA794AAD822A}"/>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2" name="Grafik 21">
            <a:extLst>
              <a:ext uri="{FF2B5EF4-FFF2-40B4-BE49-F238E27FC236}">
                <a16:creationId xmlns:a16="http://schemas.microsoft.com/office/drawing/2014/main" id="{A3C1EF8D-2950-5606-BBB7-C2EB8229E79D}"/>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3159963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F579E-A514-09AD-E5E0-E91473846FB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BA9A3E0-EC23-A5C4-A1F6-8D3DF9D5D89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A9CA595B-F7E9-03C4-98A9-64C63EAB9351}"/>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9" name="Textfeld 8">
            <a:hlinkClick r:id="" action="ppaction://hlinkshowjump?jump=lastslideviewed"/>
            <a:extLst>
              <a:ext uri="{FF2B5EF4-FFF2-40B4-BE49-F238E27FC236}">
                <a16:creationId xmlns:a16="http://schemas.microsoft.com/office/drawing/2014/main" id="{57936693-2AC3-249C-B418-016F7C9E8062}"/>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pic>
        <p:nvPicPr>
          <p:cNvPr id="12" name="Grafik 11">
            <a:extLst>
              <a:ext uri="{FF2B5EF4-FFF2-40B4-BE49-F238E27FC236}">
                <a16:creationId xmlns:a16="http://schemas.microsoft.com/office/drawing/2014/main" id="{906026C7-C78B-50FC-0702-4BD10554FDA1}"/>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14" name="Gerade Verbindung mit Pfeil 13">
            <a:extLst>
              <a:ext uri="{FF2B5EF4-FFF2-40B4-BE49-F238E27FC236}">
                <a16:creationId xmlns:a16="http://schemas.microsoft.com/office/drawing/2014/main" id="{60EE4EC5-AECB-CE02-D51F-9AA2FDD141B4}"/>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6" name="Ellipse 15">
            <a:extLst>
              <a:ext uri="{FF2B5EF4-FFF2-40B4-BE49-F238E27FC236}">
                <a16:creationId xmlns:a16="http://schemas.microsoft.com/office/drawing/2014/main" id="{59563323-83D8-8701-9141-8446B4CDC25B}"/>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2ACD7F34-8718-9C92-BBEF-C380DF2C61CE}"/>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A486EBB4-B9AE-23E1-821E-461765AB71BF}"/>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BAAEA492-75CD-1D2A-9D92-0D9F33796242}"/>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7032B230-340D-0766-A73D-F649F7FFDDE8}"/>
              </a:ext>
            </a:extLst>
          </p:cNvPr>
          <p:cNvSpPr/>
          <p:nvPr/>
        </p:nvSpPr>
        <p:spPr>
          <a:xfrm>
            <a:off x="4282684" y="4786271"/>
            <a:ext cx="216250" cy="208802"/>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1" name="Ellipse 20">
            <a:extLst>
              <a:ext uri="{FF2B5EF4-FFF2-40B4-BE49-F238E27FC236}">
                <a16:creationId xmlns:a16="http://schemas.microsoft.com/office/drawing/2014/main" id="{25DFC6DF-BD37-561B-8A25-354F18AEF60D}"/>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22" name="Grafik 21">
            <a:extLst>
              <a:ext uri="{FF2B5EF4-FFF2-40B4-BE49-F238E27FC236}">
                <a16:creationId xmlns:a16="http://schemas.microsoft.com/office/drawing/2014/main" id="{74F92826-4438-36BD-3662-1345B97CA314}"/>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39523189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BC607-FCB1-133F-19E1-2D407C8E18B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62CFAB9-11D2-9520-59C9-C2A0C186A0C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849AD01-2CC7-7D6D-B86D-7671C910DBCB}"/>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sp>
        <p:nvSpPr>
          <p:cNvPr id="10" name="Textfeld 9">
            <a:hlinkClick r:id="" action="ppaction://hlinkshowjump?jump=lastslideviewed"/>
            <a:extLst>
              <a:ext uri="{FF2B5EF4-FFF2-40B4-BE49-F238E27FC236}">
                <a16:creationId xmlns:a16="http://schemas.microsoft.com/office/drawing/2014/main" id="{E94E9AF9-D447-8AC3-A089-429B8E19A796}"/>
              </a:ext>
            </a:extLst>
          </p:cNvPr>
          <p:cNvSpPr txBox="1"/>
          <p:nvPr/>
        </p:nvSpPr>
        <p:spPr>
          <a:xfrm>
            <a:off x="9139177" y="2184400"/>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pic>
        <p:nvPicPr>
          <p:cNvPr id="12" name="Grafik 11">
            <a:extLst>
              <a:ext uri="{FF2B5EF4-FFF2-40B4-BE49-F238E27FC236}">
                <a16:creationId xmlns:a16="http://schemas.microsoft.com/office/drawing/2014/main" id="{5FFDC734-DD10-B9D3-9C15-36F2E3888B24}"/>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14" name="Gerade Verbindung mit Pfeil 13">
            <a:extLst>
              <a:ext uri="{FF2B5EF4-FFF2-40B4-BE49-F238E27FC236}">
                <a16:creationId xmlns:a16="http://schemas.microsoft.com/office/drawing/2014/main" id="{845F87F3-954A-4B45-D10C-2F99FEF8BF6D}"/>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6" name="Ellipse 15">
            <a:extLst>
              <a:ext uri="{FF2B5EF4-FFF2-40B4-BE49-F238E27FC236}">
                <a16:creationId xmlns:a16="http://schemas.microsoft.com/office/drawing/2014/main" id="{601A2D75-D6B3-2327-07B5-D8A5C7E64940}"/>
              </a:ext>
            </a:extLst>
          </p:cNvPr>
          <p:cNvSpPr/>
          <p:nvPr/>
        </p:nvSpPr>
        <p:spPr>
          <a:xfrm>
            <a:off x="4283285" y="3257955"/>
            <a:ext cx="216248"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A49541CF-1739-55EA-76AA-9241CAD51BA7}"/>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42250613-26B5-B81A-B02D-9310BFC739BD}"/>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721001EB-D85A-3A51-1CA3-FD8AE88763C0}"/>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0" name="Ellipse 19">
            <a:extLst>
              <a:ext uri="{FF2B5EF4-FFF2-40B4-BE49-F238E27FC236}">
                <a16:creationId xmlns:a16="http://schemas.microsoft.com/office/drawing/2014/main" id="{05D9868D-C98D-30BE-3A87-BB72D2F3106E}"/>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1" name="Ellipse 20">
            <a:extLst>
              <a:ext uri="{FF2B5EF4-FFF2-40B4-BE49-F238E27FC236}">
                <a16:creationId xmlns:a16="http://schemas.microsoft.com/office/drawing/2014/main" id="{10BB2DA6-8FA5-435C-4B9A-D8B5F01C74AE}"/>
              </a:ext>
            </a:extLst>
          </p:cNvPr>
          <p:cNvSpPr/>
          <p:nvPr/>
        </p:nvSpPr>
        <p:spPr>
          <a:xfrm>
            <a:off x="4285304" y="5174081"/>
            <a:ext cx="213630" cy="208802"/>
          </a:xfrm>
          <a:prstGeom prst="ellipse">
            <a:avLst/>
          </a:prstGeom>
          <a:solidFill>
            <a:srgbClr val="FF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22" name="Grafik 21">
            <a:extLst>
              <a:ext uri="{FF2B5EF4-FFF2-40B4-BE49-F238E27FC236}">
                <a16:creationId xmlns:a16="http://schemas.microsoft.com/office/drawing/2014/main" id="{1E4335C4-24CC-1C13-6655-C717F3AAEC20}"/>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29855315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ECA8A-3B9E-8566-825C-129B8CD603D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540BACA-B95F-CA5D-6CDF-9668C717620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6D5DE3D-8F68-2C39-34C1-3DC6D9563589}"/>
              </a:ext>
            </a:extLst>
          </p:cNvPr>
          <p:cNvSpPr txBox="1"/>
          <p:nvPr/>
        </p:nvSpPr>
        <p:spPr>
          <a:xfrm>
            <a:off x="906795" y="1675293"/>
            <a:ext cx="6679794" cy="830997"/>
          </a:xfrm>
          <a:prstGeom prst="rect">
            <a:avLst/>
          </a:prstGeom>
          <a:noFill/>
        </p:spPr>
        <p:txBody>
          <a:bodyPr wrap="square">
            <a:spAutoFit/>
          </a:bodyPr>
          <a:lstStyle/>
          <a:p>
            <a:r>
              <a:rPr lang="de-DE" sz="2400"/>
              <a:t>Wo findet in dieser Reaktion die </a:t>
            </a:r>
            <a:r>
              <a:rPr lang="de-DE" sz="2400" b="1"/>
              <a:t>Oxidation</a:t>
            </a:r>
            <a:r>
              <a:rPr lang="de-DE" sz="2400"/>
              <a:t> statt? (Wähle das entsprechende </a:t>
            </a:r>
            <a:r>
              <a:rPr lang="de-DE" sz="2400" b="1"/>
              <a:t>C-Atom.</a:t>
            </a:r>
            <a:r>
              <a:rPr lang="de-DE" sz="2400"/>
              <a:t>)</a:t>
            </a:r>
          </a:p>
        </p:txBody>
      </p:sp>
      <p:pic>
        <p:nvPicPr>
          <p:cNvPr id="22" name="Grafik 21">
            <a:extLst>
              <a:ext uri="{FF2B5EF4-FFF2-40B4-BE49-F238E27FC236}">
                <a16:creationId xmlns:a16="http://schemas.microsoft.com/office/drawing/2014/main" id="{7C8CDED6-792E-9BB8-ADF8-7B20A6CB050C}"/>
              </a:ext>
            </a:extLst>
          </p:cNvPr>
          <p:cNvPicPr>
            <a:picLocks noChangeAspect="1"/>
          </p:cNvPicPr>
          <p:nvPr/>
        </p:nvPicPr>
        <p:blipFill>
          <a:blip r:embed="rId2"/>
          <a:stretch>
            <a:fillRect/>
          </a:stretch>
        </p:blipFill>
        <p:spPr>
          <a:xfrm>
            <a:off x="3642480" y="2919140"/>
            <a:ext cx="1482026" cy="2951108"/>
          </a:xfrm>
          <a:prstGeom prst="rect">
            <a:avLst/>
          </a:prstGeom>
        </p:spPr>
      </p:pic>
      <p:cxnSp>
        <p:nvCxnSpPr>
          <p:cNvPr id="23" name="Gerade Verbindung mit Pfeil 22">
            <a:extLst>
              <a:ext uri="{FF2B5EF4-FFF2-40B4-BE49-F238E27FC236}">
                <a16:creationId xmlns:a16="http://schemas.microsoft.com/office/drawing/2014/main" id="{F47630C2-F6C0-0E96-4BAD-2D18E90B1DF3}"/>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4" name="Ellipse 23">
            <a:extLst>
              <a:ext uri="{FF2B5EF4-FFF2-40B4-BE49-F238E27FC236}">
                <a16:creationId xmlns:a16="http://schemas.microsoft.com/office/drawing/2014/main" id="{F0C743A8-1C01-BFA4-77F4-D9B65614691D}"/>
              </a:ext>
            </a:extLst>
          </p:cNvPr>
          <p:cNvSpPr/>
          <p:nvPr/>
        </p:nvSpPr>
        <p:spPr>
          <a:xfrm>
            <a:off x="4283285" y="3257955"/>
            <a:ext cx="216248" cy="208801"/>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5" name="Ellipse 24">
            <a:extLst>
              <a:ext uri="{FF2B5EF4-FFF2-40B4-BE49-F238E27FC236}">
                <a16:creationId xmlns:a16="http://schemas.microsoft.com/office/drawing/2014/main" id="{F8C9A5C8-B7B9-9600-EB26-2B37E40E53E7}"/>
              </a:ext>
            </a:extLst>
          </p:cNvPr>
          <p:cNvSpPr/>
          <p:nvPr/>
        </p:nvSpPr>
        <p:spPr>
          <a:xfrm>
            <a:off x="4291908" y="3640668"/>
            <a:ext cx="216249"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6" name="Ellipse 25">
            <a:extLst>
              <a:ext uri="{FF2B5EF4-FFF2-40B4-BE49-F238E27FC236}">
                <a16:creationId xmlns:a16="http://schemas.microsoft.com/office/drawing/2014/main" id="{C18BA5D8-E831-19EA-6AEC-349DE23CC85C}"/>
              </a:ext>
            </a:extLst>
          </p:cNvPr>
          <p:cNvSpPr/>
          <p:nvPr/>
        </p:nvSpPr>
        <p:spPr>
          <a:xfrm>
            <a:off x="4281196" y="4024827"/>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7" name="Ellipse 26">
            <a:extLst>
              <a:ext uri="{FF2B5EF4-FFF2-40B4-BE49-F238E27FC236}">
                <a16:creationId xmlns:a16="http://schemas.microsoft.com/office/drawing/2014/main" id="{9571D878-FC30-F31B-8DE2-03DA8B023860}"/>
              </a:ext>
            </a:extLst>
          </p:cNvPr>
          <p:cNvSpPr/>
          <p:nvPr/>
        </p:nvSpPr>
        <p:spPr>
          <a:xfrm>
            <a:off x="4282981" y="4396923"/>
            <a:ext cx="216250" cy="208801"/>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8" name="Ellipse 27">
            <a:extLst>
              <a:ext uri="{FF2B5EF4-FFF2-40B4-BE49-F238E27FC236}">
                <a16:creationId xmlns:a16="http://schemas.microsoft.com/office/drawing/2014/main" id="{98332A22-1DD0-5934-3291-FC74E1912F1F}"/>
              </a:ext>
            </a:extLst>
          </p:cNvPr>
          <p:cNvSpPr/>
          <p:nvPr/>
        </p:nvSpPr>
        <p:spPr>
          <a:xfrm>
            <a:off x="4282684" y="4786271"/>
            <a:ext cx="21625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sp>
        <p:nvSpPr>
          <p:cNvPr id="29" name="Ellipse 28">
            <a:extLst>
              <a:ext uri="{FF2B5EF4-FFF2-40B4-BE49-F238E27FC236}">
                <a16:creationId xmlns:a16="http://schemas.microsoft.com/office/drawing/2014/main" id="{84DCD251-0DB5-DB78-8639-D62C82DDB68D}"/>
              </a:ext>
            </a:extLst>
          </p:cNvPr>
          <p:cNvSpPr/>
          <p:nvPr/>
        </p:nvSpPr>
        <p:spPr>
          <a:xfrm>
            <a:off x="4285304" y="5174081"/>
            <a:ext cx="213630" cy="2088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pic>
        <p:nvPicPr>
          <p:cNvPr id="30" name="Grafik 29">
            <a:extLst>
              <a:ext uri="{FF2B5EF4-FFF2-40B4-BE49-F238E27FC236}">
                <a16:creationId xmlns:a16="http://schemas.microsoft.com/office/drawing/2014/main" id="{3D5B173D-4FB7-3CFD-2975-9961B69260E5}"/>
              </a:ext>
            </a:extLst>
          </p:cNvPr>
          <p:cNvPicPr>
            <a:picLocks noChangeAspect="1"/>
          </p:cNvPicPr>
          <p:nvPr/>
        </p:nvPicPr>
        <p:blipFill>
          <a:blip r:embed="rId3"/>
          <a:stretch>
            <a:fillRect/>
          </a:stretch>
        </p:blipFill>
        <p:spPr>
          <a:xfrm>
            <a:off x="7464255" y="2919140"/>
            <a:ext cx="1377819" cy="2947740"/>
          </a:xfrm>
          <a:prstGeom prst="rect">
            <a:avLst/>
          </a:prstGeom>
        </p:spPr>
      </p:pic>
    </p:spTree>
    <p:extLst>
      <p:ext uri="{BB962C8B-B14F-4D97-AF65-F5344CB8AC3E}">
        <p14:creationId xmlns:p14="http://schemas.microsoft.com/office/powerpoint/2010/main" val="1522997488"/>
      </p:ext>
    </p:extLst>
  </p:cSld>
  <p:clrMapOvr>
    <a:masterClrMapping/>
  </p:clrMapOvr>
  <mc:AlternateContent xmlns:mc="http://schemas.openxmlformats.org/markup-compatibility/2006" xmlns:p14="http://schemas.microsoft.com/office/powerpoint/2010/main">
    <mc:Choice Requires="p14">
      <p:transition p14:dur="0" advClick="0" advTm="1500"/>
    </mc:Choice>
    <mc:Fallback xmlns="">
      <p:transition advClick="0" advTm="15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8BAB7-8917-87FE-08CC-261F733C00BA}"/>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D179894-96D9-0934-BE6B-D43B3AF8607A}"/>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138604DB-3027-A0E0-4301-B4560EAF3911}"/>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C70E1CAA-1F15-3CC8-47AD-441F86EFB20C}"/>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64FB758B-3DA5-0367-257C-18728CD68F43}"/>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C74656B5-B6C9-8965-6807-F98379449813}"/>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1B68F356-9981-AC80-9140-B5597334BF83}"/>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8559A368-9246-BF31-FBCA-F01B8544E60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Rechteck 23">
            <a:hlinkClick r:id="rId4" action="ppaction://hlinksldjump"/>
            <a:extLst>
              <a:ext uri="{FF2B5EF4-FFF2-40B4-BE49-F238E27FC236}">
                <a16:creationId xmlns:a16="http://schemas.microsoft.com/office/drawing/2014/main" id="{44A2DD0A-3D56-8275-46FC-2260D333F9E5}"/>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25" name="Rechteck 24">
            <a:hlinkClick r:id="rId5" action="ppaction://hlinksldjump"/>
            <a:extLst>
              <a:ext uri="{FF2B5EF4-FFF2-40B4-BE49-F238E27FC236}">
                <a16:creationId xmlns:a16="http://schemas.microsoft.com/office/drawing/2014/main" id="{B7AEF43B-339F-154D-0382-818CCD26E0B0}"/>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26" name="Rechteck 25">
            <a:hlinkClick r:id="rId6" action="ppaction://hlinksldjump"/>
            <a:extLst>
              <a:ext uri="{FF2B5EF4-FFF2-40B4-BE49-F238E27FC236}">
                <a16:creationId xmlns:a16="http://schemas.microsoft.com/office/drawing/2014/main" id="{2C8EB256-439C-2EAE-7317-41769D15220B}"/>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27" name="Rechteck 26">
            <a:hlinkClick r:id="rId7" action="ppaction://hlinksldjump"/>
            <a:extLst>
              <a:ext uri="{FF2B5EF4-FFF2-40B4-BE49-F238E27FC236}">
                <a16:creationId xmlns:a16="http://schemas.microsoft.com/office/drawing/2014/main" id="{9C2E22D7-1D09-6335-C971-37092323C4A7}"/>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28" name="Rechteck 27">
            <a:hlinkClick r:id="rId8" action="ppaction://hlinksldjump"/>
            <a:extLst>
              <a:ext uri="{FF2B5EF4-FFF2-40B4-BE49-F238E27FC236}">
                <a16:creationId xmlns:a16="http://schemas.microsoft.com/office/drawing/2014/main" id="{DA72C086-DFE4-E406-9DB0-676A5E7FF638}"/>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9" name="Rechteck 28">
            <a:hlinkClick r:id="rId9" action="ppaction://hlinksldjump"/>
            <a:extLst>
              <a:ext uri="{FF2B5EF4-FFF2-40B4-BE49-F238E27FC236}">
                <a16:creationId xmlns:a16="http://schemas.microsoft.com/office/drawing/2014/main" id="{78D55E34-B024-4DCF-F7DD-9318C386701A}"/>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2" name="Rechteck 1">
            <a:hlinkClick r:id="rId10" action="ppaction://hlinksldjump"/>
            <a:extLst>
              <a:ext uri="{FF2B5EF4-FFF2-40B4-BE49-F238E27FC236}">
                <a16:creationId xmlns:a16="http://schemas.microsoft.com/office/drawing/2014/main" id="{2D7CFE60-71F1-4AEE-9215-2202BA91A6CE}"/>
              </a:ext>
            </a:extLst>
          </p:cNvPr>
          <p:cNvSpPr/>
          <p:nvPr/>
        </p:nvSpPr>
        <p:spPr>
          <a:xfrm>
            <a:off x="959032" y="2355549"/>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 1</a:t>
            </a:r>
          </a:p>
        </p:txBody>
      </p:sp>
      <p:sp>
        <p:nvSpPr>
          <p:cNvPr id="6" name="Rechteck 5">
            <a:hlinkClick r:id="rId11" action="ppaction://hlinksldjump"/>
            <a:extLst>
              <a:ext uri="{FF2B5EF4-FFF2-40B4-BE49-F238E27FC236}">
                <a16:creationId xmlns:a16="http://schemas.microsoft.com/office/drawing/2014/main" id="{13DAB109-467C-C71E-E7F0-C356D70DC973}"/>
              </a:ext>
            </a:extLst>
          </p:cNvPr>
          <p:cNvSpPr/>
          <p:nvPr/>
        </p:nvSpPr>
        <p:spPr>
          <a:xfrm>
            <a:off x="959032" y="3549400"/>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 2</a:t>
            </a:r>
          </a:p>
        </p:txBody>
      </p:sp>
    </p:spTree>
    <p:extLst>
      <p:ext uri="{BB962C8B-B14F-4D97-AF65-F5344CB8AC3E}">
        <p14:creationId xmlns:p14="http://schemas.microsoft.com/office/powerpoint/2010/main" val="885591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000"/>
                                        <p:tgtEl>
                                          <p:spTgt spid="2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4" grpId="0" animBg="1"/>
      <p:bldP spid="25" grpId="0" animBg="1"/>
      <p:bldP spid="26" grpId="0" animBg="1"/>
      <p:bldP spid="27" grpId="0" animBg="1"/>
      <p:bldP spid="28" grpId="0" animBg="1"/>
      <p:bldP spid="2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DCAA-FEFA-1A53-E3A6-43FF9DD53110}"/>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988841A-B05E-3BFB-3967-C0681FFF1111}"/>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DDA9C288-23E3-6C7D-ED0D-7F8DC5EC03B3}"/>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EADAAFC4-BC54-F95B-BE3E-9EFEA8167BFA}"/>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510E9837-4C08-7118-73A1-081A47DA1915}"/>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949D14EA-2F9A-F5F5-FBE5-7BC41B4E2A6A}"/>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EE00A3BF-83E7-106B-B377-8106D85EBDC6}"/>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D948ED1B-1273-F0B8-A581-A39AC076EAB1}"/>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2A277CEC-894D-F68D-7DA0-03ACB4F606FD}"/>
              </a:ext>
            </a:extLst>
          </p:cNvPr>
          <p:cNvSpPr/>
          <p:nvPr/>
        </p:nvSpPr>
        <p:spPr>
          <a:xfrm>
            <a:off x="9096278" y="2289662"/>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21299BE6-AB49-2B3F-FAD6-D8BECA515DF1}"/>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74D8AE0D-0915-0BC9-1AF2-40E3020AE91E}"/>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CF21F204-1C1E-2A5F-A859-403862D15E37}"/>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0EEBB40C-F25A-DB9A-FD01-C2F480DC9953}"/>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967DB7AF-6792-CF1B-252A-C0E57F575B60}"/>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2" name="Textfeld 1">
            <a:hlinkClick r:id="" action="ppaction://hlinkshowjump?jump=lastslideviewed"/>
            <a:extLst>
              <a:ext uri="{FF2B5EF4-FFF2-40B4-BE49-F238E27FC236}">
                <a16:creationId xmlns:a16="http://schemas.microsoft.com/office/drawing/2014/main" id="{1F56CCB0-FEBF-4759-F5F9-8096F56379AF}"/>
              </a:ext>
            </a:extLst>
          </p:cNvPr>
          <p:cNvSpPr txBox="1"/>
          <p:nvPr/>
        </p:nvSpPr>
        <p:spPr>
          <a:xfrm>
            <a:off x="9096278" y="5182707"/>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1900050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9704C-6FA4-D4A9-F166-0FE08C8C2EE6}"/>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A4603BFB-1D0F-3618-493F-53B61D5F321D}"/>
              </a:ext>
            </a:extLst>
          </p:cNvPr>
          <p:cNvPicPr>
            <a:picLocks noChangeAspect="1"/>
          </p:cNvPicPr>
          <p:nvPr/>
        </p:nvPicPr>
        <p:blipFill>
          <a:blip r:embed="rId2"/>
          <a:stretch>
            <a:fillRect/>
          </a:stretch>
        </p:blipFill>
        <p:spPr>
          <a:xfrm>
            <a:off x="1609831" y="1920895"/>
            <a:ext cx="2353003" cy="2600688"/>
          </a:xfrm>
          <a:prstGeom prst="rect">
            <a:avLst/>
          </a:prstGeom>
        </p:spPr>
      </p:pic>
      <p:sp>
        <p:nvSpPr>
          <p:cNvPr id="6" name="Rechteck: obere Ecken abgerundet 5">
            <a:extLst>
              <a:ext uri="{FF2B5EF4-FFF2-40B4-BE49-F238E27FC236}">
                <a16:creationId xmlns:a16="http://schemas.microsoft.com/office/drawing/2014/main" id="{C0B86A57-518D-5A46-1FC6-90C1702D1C19}"/>
              </a:ext>
            </a:extLst>
          </p:cNvPr>
          <p:cNvSpPr/>
          <p:nvPr/>
        </p:nvSpPr>
        <p:spPr>
          <a:xfrm rot="10800000">
            <a:off x="1953646" y="3221239"/>
            <a:ext cx="1673524" cy="1164566"/>
          </a:xfrm>
          <a:prstGeom prst="round2SameRect">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811FF9D2-1904-CACE-0B92-84365626A599}"/>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FD878507-2368-66C4-A1A2-B20FD344A341}"/>
              </a:ext>
            </a:extLst>
          </p:cNvPr>
          <p:cNvSpPr txBox="1"/>
          <p:nvPr/>
        </p:nvSpPr>
        <p:spPr>
          <a:xfrm>
            <a:off x="6935636" y="843588"/>
            <a:ext cx="3862047"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800">
                <a:latin typeface="Calibri" panose="020F0502020204030204" pitchFamily="34" charset="0"/>
                <a:cs typeface="Calibri" panose="020F0502020204030204" pitchFamily="34" charset="0"/>
              </a:rPr>
              <a:t>Welches Ion ist für die violette Färbung verantwortlich?</a:t>
            </a:r>
          </a:p>
        </p:txBody>
      </p:sp>
      <p:sp>
        <p:nvSpPr>
          <p:cNvPr id="12" name="Textfeld 11">
            <a:extLst>
              <a:ext uri="{FF2B5EF4-FFF2-40B4-BE49-F238E27FC236}">
                <a16:creationId xmlns:a16="http://schemas.microsoft.com/office/drawing/2014/main" id="{22A2522C-7AAE-9F17-4AF4-BCE19381561C}"/>
              </a:ext>
            </a:extLst>
          </p:cNvPr>
          <p:cNvSpPr txBox="1">
            <a:spLocks/>
          </p:cNvSpPr>
          <p:nvPr/>
        </p:nvSpPr>
        <p:spPr>
          <a:xfrm>
            <a:off x="6935635" y="2579296"/>
            <a:ext cx="1696817" cy="106104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MnO</a:t>
            </a:r>
            <a:r>
              <a:rPr lang="de-DE" sz="2800" baseline="-25000"/>
              <a:t>4</a:t>
            </a:r>
            <a:r>
              <a:rPr lang="de-DE" sz="2800" baseline="30000"/>
              <a:t>−</a:t>
            </a:r>
            <a:endParaRPr lang="de-DE" sz="2800" baseline="-25000"/>
          </a:p>
        </p:txBody>
      </p:sp>
      <p:sp>
        <p:nvSpPr>
          <p:cNvPr id="13" name="Textfeld 12">
            <a:extLst>
              <a:ext uri="{FF2B5EF4-FFF2-40B4-BE49-F238E27FC236}">
                <a16:creationId xmlns:a16="http://schemas.microsoft.com/office/drawing/2014/main" id="{A430376A-0920-AE0B-9692-F486E71D9B26}"/>
              </a:ext>
            </a:extLst>
          </p:cNvPr>
          <p:cNvSpPr txBox="1"/>
          <p:nvPr/>
        </p:nvSpPr>
        <p:spPr>
          <a:xfrm>
            <a:off x="9100867" y="2579297"/>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K</a:t>
            </a:r>
            <a:r>
              <a:rPr lang="de-DE" sz="2800" baseline="30000"/>
              <a:t>+</a:t>
            </a:r>
            <a:endParaRPr lang="de-DE" sz="2800"/>
          </a:p>
        </p:txBody>
      </p:sp>
      <p:sp>
        <p:nvSpPr>
          <p:cNvPr id="14" name="Textfeld 13">
            <a:extLst>
              <a:ext uri="{FF2B5EF4-FFF2-40B4-BE49-F238E27FC236}">
                <a16:creationId xmlns:a16="http://schemas.microsoft.com/office/drawing/2014/main" id="{3C864042-AC63-B35A-D8F1-CDF0F8F6C309}"/>
              </a:ext>
            </a:extLst>
          </p:cNvPr>
          <p:cNvSpPr txBox="1"/>
          <p:nvPr/>
        </p:nvSpPr>
        <p:spPr>
          <a:xfrm>
            <a:off x="6935635"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OH</a:t>
            </a:r>
            <a:r>
              <a:rPr lang="de-DE" sz="2800" baseline="30000"/>
              <a:t>−</a:t>
            </a:r>
            <a:endParaRPr lang="de-DE" sz="2800"/>
          </a:p>
        </p:txBody>
      </p:sp>
      <p:sp>
        <p:nvSpPr>
          <p:cNvPr id="15" name="Textfeld 14">
            <a:extLst>
              <a:ext uri="{FF2B5EF4-FFF2-40B4-BE49-F238E27FC236}">
                <a16:creationId xmlns:a16="http://schemas.microsoft.com/office/drawing/2014/main" id="{FFCD1009-9335-6C61-7CE9-A452F2C90DF3}"/>
              </a:ext>
            </a:extLst>
          </p:cNvPr>
          <p:cNvSpPr txBox="1"/>
          <p:nvPr/>
        </p:nvSpPr>
        <p:spPr>
          <a:xfrm>
            <a:off x="9100866" y="399105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Na</a:t>
            </a:r>
            <a:r>
              <a:rPr lang="de-DE" sz="2800" baseline="30000"/>
              <a:t>+</a:t>
            </a:r>
            <a:endParaRPr lang="de-DE" sz="2800"/>
          </a:p>
        </p:txBody>
      </p:sp>
      <p:sp>
        <p:nvSpPr>
          <p:cNvPr id="2" name="Textfeld 1">
            <a:extLst>
              <a:ext uri="{FF2B5EF4-FFF2-40B4-BE49-F238E27FC236}">
                <a16:creationId xmlns:a16="http://schemas.microsoft.com/office/drawing/2014/main" id="{49CE1E90-05E9-81E0-A7BA-4645949C8C74}"/>
              </a:ext>
            </a:extLst>
          </p:cNvPr>
          <p:cNvSpPr txBox="1"/>
          <p:nvPr/>
        </p:nvSpPr>
        <p:spPr>
          <a:xfrm>
            <a:off x="6935635" y="5402820"/>
            <a:ext cx="1354858"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800"/>
              <a:t>Richtig!</a:t>
            </a:r>
          </a:p>
        </p:txBody>
      </p:sp>
      <p:sp>
        <p:nvSpPr>
          <p:cNvPr id="4" name="Rechteck: obere Ecken abgerundet 3">
            <a:extLst>
              <a:ext uri="{FF2B5EF4-FFF2-40B4-BE49-F238E27FC236}">
                <a16:creationId xmlns:a16="http://schemas.microsoft.com/office/drawing/2014/main" id="{7C6FF3FF-7730-F1CE-4787-7D334EE87AE8}"/>
              </a:ext>
            </a:extLst>
          </p:cNvPr>
          <p:cNvSpPr/>
          <p:nvPr/>
        </p:nvSpPr>
        <p:spPr>
          <a:xfrm rot="10800000">
            <a:off x="1953645" y="3221240"/>
            <a:ext cx="1677600" cy="1164565"/>
          </a:xfrm>
          <a:prstGeom prst="round2SameRect">
            <a:avLst>
              <a:gd name="adj1" fmla="val 12521"/>
              <a:gd name="adj2" fmla="val 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7" name="Textfeld 16">
            <a:hlinkClick r:id="rId3" action="ppaction://hlinksldjump"/>
            <a:extLst>
              <a:ext uri="{FF2B5EF4-FFF2-40B4-BE49-F238E27FC236}">
                <a16:creationId xmlns:a16="http://schemas.microsoft.com/office/drawing/2014/main" id="{17B88E84-AF76-3620-4332-977AF75E17D2}"/>
              </a:ext>
            </a:extLst>
          </p:cNvPr>
          <p:cNvSpPr txBox="1"/>
          <p:nvPr/>
        </p:nvSpPr>
        <p:spPr>
          <a:xfrm>
            <a:off x="9100866" y="5389152"/>
            <a:ext cx="2076450" cy="928390"/>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800"/>
              <a:t>Weiter</a:t>
            </a:r>
            <a:endParaRPr lang="de-DE"/>
          </a:p>
        </p:txBody>
      </p:sp>
      <p:sp>
        <p:nvSpPr>
          <p:cNvPr id="8" name="Textfeld 7">
            <a:hlinkClick r:id="rId4" action="ppaction://hlinksldjump"/>
            <a:extLst>
              <a:ext uri="{FF2B5EF4-FFF2-40B4-BE49-F238E27FC236}">
                <a16:creationId xmlns:a16="http://schemas.microsoft.com/office/drawing/2014/main" id="{026DE3D9-BFD8-50CE-9D91-E5031A180FF0}"/>
              </a:ext>
            </a:extLst>
          </p:cNvPr>
          <p:cNvSpPr txBox="1"/>
          <p:nvPr/>
        </p:nvSpPr>
        <p:spPr>
          <a:xfrm>
            <a:off x="3340999" y="837646"/>
            <a:ext cx="1696817" cy="830997"/>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de-DE" sz="2400"/>
              <a:t>Gib KMnO</a:t>
            </a:r>
            <a:r>
              <a:rPr lang="de-DE" sz="2400" baseline="-25000"/>
              <a:t>4 </a:t>
            </a:r>
            <a:r>
              <a:rPr lang="de-DE" sz="2400"/>
              <a:t>hinzu</a:t>
            </a:r>
            <a:endParaRPr lang="de-DE" sz="2400" baseline="-25000"/>
          </a:p>
        </p:txBody>
      </p:sp>
      <p:sp>
        <p:nvSpPr>
          <p:cNvPr id="7" name="Textfeld 6">
            <a:extLst>
              <a:ext uri="{FF2B5EF4-FFF2-40B4-BE49-F238E27FC236}">
                <a16:creationId xmlns:a16="http://schemas.microsoft.com/office/drawing/2014/main" id="{26F1E583-407D-9A48-72C5-C57F8F1F1A6E}"/>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5">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775058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par>
                                <p:cTn id="8" presetID="10" presetClass="exit" presetSubtype="0" fill="hold" grpId="0"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1500"/>
                                        <p:tgtEl>
                                          <p:spTgt spid="6"/>
                                        </p:tgtEl>
                                      </p:cBhvr>
                                    </p:animEffect>
                                    <p:set>
                                      <p:cBhvr>
                                        <p:cTn id="28" dur="1" fill="hold">
                                          <p:stCondLst>
                                            <p:cond delay="1499"/>
                                          </p:stCondLst>
                                        </p:cTn>
                                        <p:tgtEl>
                                          <p:spTgt spid="6"/>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par>
                          <p:cTn id="32" fill="hold">
                            <p:stCondLst>
                              <p:cond delay="1500"/>
                            </p:stCondLst>
                            <p:childTnLst>
                              <p:par>
                                <p:cTn id="33" presetID="10" presetClass="entr" presetSubtype="0" fill="hold" grpId="0" nodeType="afterEffect">
                                  <p:stCondLst>
                                    <p:cond delay="10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P spid="13" grpId="0" animBg="1"/>
      <p:bldP spid="14" grpId="0" animBg="1"/>
      <p:bldP spid="15" grpId="0" animBg="1"/>
      <p:bldP spid="2" grpId="0" animBg="1"/>
      <p:bldP spid="4" grpId="0" animBg="1"/>
      <p:bldP spid="17" grpId="0" animBg="1"/>
      <p:bldP spid="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A3D22-19AB-CD27-EC83-7B3A76F06C3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B4340D71-D620-B791-4BAF-5862C28FDDC2}"/>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79E005CC-6E5E-D2DB-7C07-4E456C1BA7E8}"/>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6FDEFC05-0CA7-F790-F146-55E580CB4234}"/>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B4BC4A5C-1D78-3810-6DDC-3C8E7D01B831}"/>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9225B8AA-C784-88CD-4F4D-33650CBB5C0A}"/>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70D1865A-7C93-7FC3-6B1A-9FAB10175E9E}"/>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850CD9FF-7C68-1416-4FDF-B24D51287D2D}"/>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02F27119-62C7-8B18-5EC6-85165690906D}"/>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6E25F6D2-775C-74B4-3D0B-3C54172293C2}"/>
              </a:ext>
            </a:extLst>
          </p:cNvPr>
          <p:cNvSpPr/>
          <p:nvPr/>
        </p:nvSpPr>
        <p:spPr>
          <a:xfrm>
            <a:off x="10122647" y="2289662"/>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F8C44E42-C252-0CC9-ED8E-A7954098BE33}"/>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8E2D4E78-93AA-190C-3780-6F0B66634F24}"/>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C5228ABB-157E-CC52-1D7C-8E91999CE393}"/>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587FABF5-3B5F-8BDE-2336-F1F2D5A78D21}"/>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FF0BFA21-B4A8-042E-E635-53B135473750}"/>
              </a:ext>
            </a:extLst>
          </p:cNvPr>
          <p:cNvSpPr txBox="1"/>
          <p:nvPr/>
        </p:nvSpPr>
        <p:spPr>
          <a:xfrm>
            <a:off x="9096278" y="5182707"/>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703323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598CC-DF34-1A49-8288-C3203578936C}"/>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423A9397-F974-C9A7-5368-BABFBD0C11D6}"/>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41F4B456-E18B-5DA8-17AE-50255990820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51B20330-8768-6BC2-85D5-028DCCEF780E}"/>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55312E3B-4A72-5ECD-F2D5-9503285463EF}"/>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747664B8-146F-28B5-9936-3DD340EFA32D}"/>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D86C4F4F-0606-55DA-65FC-EBA576BD72DD}"/>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136E2183-771B-DF30-9FEA-637B1B8AED0E}"/>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030109BF-2CC5-46D3-6D4C-E61EDFB852B6}"/>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EF9A7FAF-D9DC-89C9-3DB8-D129D19C8575}"/>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6AF99ED9-1334-3361-B7F9-896DF90BDC15}"/>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590C00FC-7BD2-02AB-2257-C1111294D953}"/>
              </a:ext>
            </a:extLst>
          </p:cNvPr>
          <p:cNvSpPr/>
          <p:nvPr/>
        </p:nvSpPr>
        <p:spPr>
          <a:xfrm>
            <a:off x="10122647" y="3215640"/>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B701FDAF-E5CC-3F9D-23D5-BB3FCBA809A1}"/>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48D9ACB1-EA4A-D714-6CE8-F5D227298159}"/>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189EA560-3902-C24F-36E4-29635A049EA3}"/>
              </a:ext>
            </a:extLst>
          </p:cNvPr>
          <p:cNvSpPr txBox="1"/>
          <p:nvPr/>
        </p:nvSpPr>
        <p:spPr>
          <a:xfrm>
            <a:off x="9096278" y="5182707"/>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725476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99CEC-C692-2965-0270-C5178A601985}"/>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869A32C-2512-9156-4F5D-4B8E9ADF465F}"/>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B0A0DA45-1498-6BB0-522C-EC5CC6B29DCA}"/>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B3CDBC15-CEB0-2C51-3D72-BC9A8ED8CBA4}"/>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98F176B5-F796-8E51-7965-1C3E522DD1D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0EF9E899-6F3F-DE40-E6A9-25945AEB9FC8}"/>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BEE4DA7F-2112-9A2D-C700-F9295A3F7C82}"/>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86F1F010-0EEB-E4FA-B28D-30D4B7B36FDB}"/>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088A131D-EFE8-12AC-96A4-0EDBE213A71F}"/>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E381E5A0-F477-9FE5-1D8F-AD9225B5FAE7}"/>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42272F12-3543-2EE8-2200-F1552F2E35DA}"/>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022ACE25-84BE-2145-88D7-69B292F586A2}"/>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19F9847D-6C85-4CDE-3B60-23D797D41DF4}"/>
              </a:ext>
            </a:extLst>
          </p:cNvPr>
          <p:cNvSpPr/>
          <p:nvPr/>
        </p:nvSpPr>
        <p:spPr>
          <a:xfrm>
            <a:off x="9096278" y="4138148"/>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F3FE76E7-5CC2-60CF-4CF2-96A731DDD4B6}"/>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0C580EE3-9F03-55C4-48E6-4607A3123562}"/>
              </a:ext>
            </a:extLst>
          </p:cNvPr>
          <p:cNvSpPr txBox="1"/>
          <p:nvPr/>
        </p:nvSpPr>
        <p:spPr>
          <a:xfrm>
            <a:off x="9096278" y="5182707"/>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4267821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3580-6567-B9D4-2EC7-0BCA5266D182}"/>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19CD445-7608-A286-9988-ECDFB9BD3217}"/>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74F77715-E3B1-AD67-2C59-2955DC8A03F0}"/>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062A9F70-9B8C-3D2A-72E4-8CF24A7ED112}"/>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330AA6D6-DC39-2564-524F-FA70DFD49B5E}"/>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B4D4CAED-1074-A5B9-44EC-DE776E083DBD}"/>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72394338-1350-2376-89BF-7597B2197518}"/>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4F2A1C21-BA10-3F01-0A9F-CF7317D4CC51}"/>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F0FAAEC6-2E97-555D-8717-688905948CFE}"/>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DDC96E57-BDB8-75AE-F0E3-1DB624AB9542}"/>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D95209FB-940F-691F-9579-E1382770494C}"/>
              </a:ext>
            </a:extLst>
          </p:cNvPr>
          <p:cNvSpPr/>
          <p:nvPr/>
        </p:nvSpPr>
        <p:spPr>
          <a:xfrm>
            <a:off x="9096278"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D71E79AE-073D-EA31-7A51-47AFDD463F45}"/>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E463512D-98B6-59EE-3079-486E114EBFEB}"/>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10866DE0-EB0D-4326-B72F-F00094D561EC}"/>
              </a:ext>
            </a:extLst>
          </p:cNvPr>
          <p:cNvSpPr/>
          <p:nvPr/>
        </p:nvSpPr>
        <p:spPr>
          <a:xfrm>
            <a:off x="10122647" y="4138148"/>
            <a:ext cx="596362" cy="629478"/>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6" name="Textfeld 5">
            <a:hlinkClick r:id="" action="ppaction://hlinkshowjump?jump=lastslideviewed"/>
            <a:extLst>
              <a:ext uri="{FF2B5EF4-FFF2-40B4-BE49-F238E27FC236}">
                <a16:creationId xmlns:a16="http://schemas.microsoft.com/office/drawing/2014/main" id="{AA555975-7FF4-A759-1582-8BCD2A71FAB5}"/>
              </a:ext>
            </a:extLst>
          </p:cNvPr>
          <p:cNvSpPr txBox="1"/>
          <p:nvPr/>
        </p:nvSpPr>
        <p:spPr>
          <a:xfrm>
            <a:off x="9096278" y="5182707"/>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981850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E7AF2-7EA5-18AB-3B97-102AC29AFFB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9AF3BCCF-7129-4F13-2CF5-624D67D3CBCB}"/>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1339AA86-4D25-DC56-81E3-C109DFC5455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21C94AD2-3387-D790-94A3-34BC0995C290}"/>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0D281180-DBA9-85CE-5471-0F3070E777D2}"/>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8159F3DC-60CF-A1FA-56F6-BAD94251E676}"/>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6E7F6805-5D5C-6DC2-73CE-38F60BC7B896}"/>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C8DF1708-4816-BAEE-C92E-845A9610EA6E}"/>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CA2B84D1-BEB2-6A7E-2060-E70DF4815AD7}"/>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8E2BA972-9DD3-5793-627F-D9CD1D7A1F5B}"/>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693D03AC-98E2-0499-0AA0-23A14CA19DA7}"/>
              </a:ext>
            </a:extLst>
          </p:cNvPr>
          <p:cNvSpPr/>
          <p:nvPr/>
        </p:nvSpPr>
        <p:spPr>
          <a:xfrm>
            <a:off x="9096278" y="3215640"/>
            <a:ext cx="596362" cy="62947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E04CB888-9F1F-70AF-D2DC-54DD7A32EB8E}"/>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39530A89-8A28-B1AE-7AC9-6353224112EB}"/>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E445C193-0F35-1A6C-C0B6-F0D7E3F6CB74}"/>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Tree>
    <p:extLst>
      <p:ext uri="{BB962C8B-B14F-4D97-AF65-F5344CB8AC3E}">
        <p14:creationId xmlns:p14="http://schemas.microsoft.com/office/powerpoint/2010/main" val="258431858"/>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94D97-4543-4A64-EBE5-67244BCE93E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D11406E4-B72D-DBA3-058D-84C122FC4C29}"/>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pic>
        <p:nvPicPr>
          <p:cNvPr id="13" name="Grafik 12">
            <a:extLst>
              <a:ext uri="{FF2B5EF4-FFF2-40B4-BE49-F238E27FC236}">
                <a16:creationId xmlns:a16="http://schemas.microsoft.com/office/drawing/2014/main" id="{0191C057-83BC-3709-73DC-AD400502CBF9}"/>
              </a:ext>
            </a:extLst>
          </p:cNvPr>
          <p:cNvPicPr>
            <a:picLocks noChangeAspect="1"/>
          </p:cNvPicPr>
          <p:nvPr/>
        </p:nvPicPr>
        <p:blipFill>
          <a:blip r:embed="rId2"/>
          <a:stretch>
            <a:fillRect/>
          </a:stretch>
        </p:blipFill>
        <p:spPr>
          <a:xfrm>
            <a:off x="4143404" y="2919140"/>
            <a:ext cx="981101" cy="1953633"/>
          </a:xfrm>
          <a:prstGeom prst="rect">
            <a:avLst/>
          </a:prstGeom>
        </p:spPr>
      </p:pic>
      <p:pic>
        <p:nvPicPr>
          <p:cNvPr id="15" name="Grafik 14">
            <a:extLst>
              <a:ext uri="{FF2B5EF4-FFF2-40B4-BE49-F238E27FC236}">
                <a16:creationId xmlns:a16="http://schemas.microsoft.com/office/drawing/2014/main" id="{67ECBD58-A3EA-06D9-6D5E-0580F278A2EB}"/>
              </a:ext>
            </a:extLst>
          </p:cNvPr>
          <p:cNvPicPr>
            <a:picLocks noChangeAspect="1"/>
          </p:cNvPicPr>
          <p:nvPr/>
        </p:nvPicPr>
        <p:blipFill>
          <a:blip r:embed="rId3"/>
          <a:stretch>
            <a:fillRect/>
          </a:stretch>
        </p:blipFill>
        <p:spPr>
          <a:xfrm>
            <a:off x="7464256" y="2919140"/>
            <a:ext cx="903834" cy="1933685"/>
          </a:xfrm>
          <a:prstGeom prst="rect">
            <a:avLst/>
          </a:prstGeom>
        </p:spPr>
      </p:pic>
      <p:cxnSp>
        <p:nvCxnSpPr>
          <p:cNvPr id="3" name="Gerade Verbindung mit Pfeil 2">
            <a:extLst>
              <a:ext uri="{FF2B5EF4-FFF2-40B4-BE49-F238E27FC236}">
                <a16:creationId xmlns:a16="http://schemas.microsoft.com/office/drawing/2014/main" id="{426F0A75-C343-D81C-0C67-4F96EA793FFC}"/>
              </a:ext>
            </a:extLst>
          </p:cNvPr>
          <p:cNvCxnSpPr/>
          <p:nvPr/>
        </p:nvCxnSpPr>
        <p:spPr>
          <a:xfrm>
            <a:off x="5553367" y="4053840"/>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5" name="Textfeld 4">
            <a:extLst>
              <a:ext uri="{FF2B5EF4-FFF2-40B4-BE49-F238E27FC236}">
                <a16:creationId xmlns:a16="http://schemas.microsoft.com/office/drawing/2014/main" id="{32BC362B-6141-FB03-43CC-71AE83930A35}"/>
              </a:ext>
            </a:extLst>
          </p:cNvPr>
          <p:cNvSpPr txBox="1"/>
          <p:nvPr/>
        </p:nvSpPr>
        <p:spPr>
          <a:xfrm>
            <a:off x="906794" y="1675293"/>
            <a:ext cx="8237205" cy="461665"/>
          </a:xfrm>
          <a:prstGeom prst="rect">
            <a:avLst/>
          </a:prstGeom>
          <a:noFill/>
        </p:spPr>
        <p:txBody>
          <a:bodyPr wrap="square">
            <a:spAutoFit/>
          </a:bodyPr>
          <a:lstStyle/>
          <a:p>
            <a:r>
              <a:rPr lang="de-DE" sz="2400"/>
              <a:t>Welche </a:t>
            </a:r>
            <a:r>
              <a:rPr lang="de-DE" sz="2400" b="1"/>
              <a:t>Oxidationszahl</a:t>
            </a:r>
            <a:r>
              <a:rPr lang="de-DE" sz="2400"/>
              <a:t> hat das C-Atom im Produkt?</a:t>
            </a:r>
          </a:p>
        </p:txBody>
      </p:sp>
      <p:sp>
        <p:nvSpPr>
          <p:cNvPr id="11" name="Textfeld 10">
            <a:extLst>
              <a:ext uri="{FF2B5EF4-FFF2-40B4-BE49-F238E27FC236}">
                <a16:creationId xmlns:a16="http://schemas.microsoft.com/office/drawing/2014/main" id="{1C38A055-0876-5BE3-83C8-C9566BE5418B}"/>
              </a:ext>
            </a:extLst>
          </p:cNvPr>
          <p:cNvSpPr txBox="1"/>
          <p:nvPr/>
        </p:nvSpPr>
        <p:spPr>
          <a:xfrm>
            <a:off x="4461431" y="2706594"/>
            <a:ext cx="345036" cy="307777"/>
          </a:xfrm>
          <a:prstGeom prst="rect">
            <a:avLst/>
          </a:prstGeom>
          <a:noFill/>
        </p:spPr>
        <p:txBody>
          <a:bodyPr wrap="square" rtlCol="0">
            <a:spAutoFit/>
          </a:bodyPr>
          <a:lstStyle/>
          <a:p>
            <a:r>
              <a:rPr lang="de-DE" sz="1400"/>
              <a:t>+I</a:t>
            </a:r>
          </a:p>
        </p:txBody>
      </p:sp>
      <p:cxnSp>
        <p:nvCxnSpPr>
          <p:cNvPr id="14" name="Gerade Verbindung mit Pfeil 13">
            <a:extLst>
              <a:ext uri="{FF2B5EF4-FFF2-40B4-BE49-F238E27FC236}">
                <a16:creationId xmlns:a16="http://schemas.microsoft.com/office/drawing/2014/main" id="{C3F4A8F2-FCB4-F444-54E8-DEE3BB016B2A}"/>
              </a:ext>
            </a:extLst>
          </p:cNvPr>
          <p:cNvCxnSpPr/>
          <p:nvPr/>
        </p:nvCxnSpPr>
        <p:spPr>
          <a:xfrm>
            <a:off x="4806467" y="3215640"/>
            <a:ext cx="29735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hteck 11">
            <a:extLst>
              <a:ext uri="{FF2B5EF4-FFF2-40B4-BE49-F238E27FC236}">
                <a16:creationId xmlns:a16="http://schemas.microsoft.com/office/drawing/2014/main" id="{C9D53E58-4E59-51FD-8A49-F50A8B7D3743}"/>
              </a:ext>
            </a:extLst>
          </p:cNvPr>
          <p:cNvSpPr/>
          <p:nvPr/>
        </p:nvSpPr>
        <p:spPr>
          <a:xfrm>
            <a:off x="9096278"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a:t>
            </a:r>
          </a:p>
        </p:txBody>
      </p:sp>
      <p:sp>
        <p:nvSpPr>
          <p:cNvPr id="16" name="Rechteck 15">
            <a:extLst>
              <a:ext uri="{FF2B5EF4-FFF2-40B4-BE49-F238E27FC236}">
                <a16:creationId xmlns:a16="http://schemas.microsoft.com/office/drawing/2014/main" id="{BFBECDA8-AC4F-D363-B58D-8B698EE0046C}"/>
              </a:ext>
            </a:extLst>
          </p:cNvPr>
          <p:cNvSpPr/>
          <p:nvPr/>
        </p:nvSpPr>
        <p:spPr>
          <a:xfrm>
            <a:off x="10122647" y="2289662"/>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+II</a:t>
            </a:r>
          </a:p>
        </p:txBody>
      </p:sp>
      <p:sp>
        <p:nvSpPr>
          <p:cNvPr id="17" name="Rechteck 16">
            <a:extLst>
              <a:ext uri="{FF2B5EF4-FFF2-40B4-BE49-F238E27FC236}">
                <a16:creationId xmlns:a16="http://schemas.microsoft.com/office/drawing/2014/main" id="{7F2ABA8B-3017-BEFF-2826-5D4164C6D3B1}"/>
              </a:ext>
            </a:extLst>
          </p:cNvPr>
          <p:cNvSpPr/>
          <p:nvPr/>
        </p:nvSpPr>
        <p:spPr>
          <a:xfrm>
            <a:off x="9096278" y="3215640"/>
            <a:ext cx="596362" cy="62947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rtlCol="0" anchor="ctr"/>
          <a:lstStyle/>
          <a:p>
            <a:pPr algn="ctr"/>
            <a:r>
              <a:rPr lang="de-DE"/>
              <a:t>+III</a:t>
            </a:r>
          </a:p>
        </p:txBody>
      </p:sp>
      <p:sp>
        <p:nvSpPr>
          <p:cNvPr id="18" name="Rechteck 17">
            <a:extLst>
              <a:ext uri="{FF2B5EF4-FFF2-40B4-BE49-F238E27FC236}">
                <a16:creationId xmlns:a16="http://schemas.microsoft.com/office/drawing/2014/main" id="{357011D1-8AE8-5066-46E2-AE554247462E}"/>
              </a:ext>
            </a:extLst>
          </p:cNvPr>
          <p:cNvSpPr/>
          <p:nvPr/>
        </p:nvSpPr>
        <p:spPr>
          <a:xfrm>
            <a:off x="10122647" y="3215640"/>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+IV</a:t>
            </a:r>
          </a:p>
        </p:txBody>
      </p:sp>
      <p:sp>
        <p:nvSpPr>
          <p:cNvPr id="19" name="Rechteck 18">
            <a:extLst>
              <a:ext uri="{FF2B5EF4-FFF2-40B4-BE49-F238E27FC236}">
                <a16:creationId xmlns:a16="http://schemas.microsoft.com/office/drawing/2014/main" id="{C73AB317-D495-B044-B6C2-B47116BB2631}"/>
              </a:ext>
            </a:extLst>
          </p:cNvPr>
          <p:cNvSpPr/>
          <p:nvPr/>
        </p:nvSpPr>
        <p:spPr>
          <a:xfrm>
            <a:off x="9096278"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a:t>
            </a:r>
          </a:p>
        </p:txBody>
      </p:sp>
      <p:sp>
        <p:nvSpPr>
          <p:cNvPr id="20" name="Rechteck 19">
            <a:extLst>
              <a:ext uri="{FF2B5EF4-FFF2-40B4-BE49-F238E27FC236}">
                <a16:creationId xmlns:a16="http://schemas.microsoft.com/office/drawing/2014/main" id="{DB0200CB-27E4-0252-9E69-9B1597DA718E}"/>
              </a:ext>
            </a:extLst>
          </p:cNvPr>
          <p:cNvSpPr/>
          <p:nvPr/>
        </p:nvSpPr>
        <p:spPr>
          <a:xfrm>
            <a:off x="10122647" y="4138148"/>
            <a:ext cx="596362" cy="6294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a:t>− II</a:t>
            </a:r>
          </a:p>
        </p:txBody>
      </p:sp>
      <p:sp>
        <p:nvSpPr>
          <p:cNvPr id="2" name="Textfeld 1">
            <a:extLst>
              <a:ext uri="{FF2B5EF4-FFF2-40B4-BE49-F238E27FC236}">
                <a16:creationId xmlns:a16="http://schemas.microsoft.com/office/drawing/2014/main" id="{C76D736C-127E-10F3-CC36-F68D86682813}"/>
              </a:ext>
            </a:extLst>
          </p:cNvPr>
          <p:cNvSpPr txBox="1"/>
          <p:nvPr/>
        </p:nvSpPr>
        <p:spPr>
          <a:xfrm>
            <a:off x="7665720" y="2675887"/>
            <a:ext cx="422971" cy="307777"/>
          </a:xfrm>
          <a:prstGeom prst="rect">
            <a:avLst/>
          </a:prstGeom>
          <a:noFill/>
        </p:spPr>
        <p:txBody>
          <a:bodyPr wrap="square" rtlCol="0">
            <a:spAutoFit/>
          </a:bodyPr>
          <a:lstStyle/>
          <a:p>
            <a:r>
              <a:rPr lang="de-DE" sz="1400"/>
              <a:t>+III</a:t>
            </a:r>
          </a:p>
        </p:txBody>
      </p:sp>
      <p:sp>
        <p:nvSpPr>
          <p:cNvPr id="6" name="Textfeld 5">
            <a:extLst>
              <a:ext uri="{FF2B5EF4-FFF2-40B4-BE49-F238E27FC236}">
                <a16:creationId xmlns:a16="http://schemas.microsoft.com/office/drawing/2014/main" id="{D9A33113-F0A1-B3C8-8FC3-BD6912559E8B}"/>
              </a:ext>
            </a:extLst>
          </p:cNvPr>
          <p:cNvSpPr txBox="1"/>
          <p:nvPr/>
        </p:nvSpPr>
        <p:spPr>
          <a:xfrm>
            <a:off x="5709699" y="2877086"/>
            <a:ext cx="1204693" cy="338554"/>
          </a:xfrm>
          <a:prstGeom prst="rect">
            <a:avLst/>
          </a:prstGeom>
          <a:noFill/>
        </p:spPr>
        <p:txBody>
          <a:bodyPr wrap="square" rtlCol="0">
            <a:spAutoFit/>
          </a:bodyPr>
          <a:lstStyle/>
          <a:p>
            <a:r>
              <a:rPr lang="de-DE" sz="1600"/>
              <a:t>Oxidation</a:t>
            </a:r>
          </a:p>
        </p:txBody>
      </p:sp>
      <p:sp>
        <p:nvSpPr>
          <p:cNvPr id="7" name="Textfeld 6">
            <a:hlinkClick r:id="" action="ppaction://hlinkshowjump?jump=nextslide"/>
            <a:extLst>
              <a:ext uri="{FF2B5EF4-FFF2-40B4-BE49-F238E27FC236}">
                <a16:creationId xmlns:a16="http://schemas.microsoft.com/office/drawing/2014/main" id="{8F85C08D-97AC-0301-A0B2-BA6839FD1EFE}"/>
              </a:ext>
            </a:extLst>
          </p:cNvPr>
          <p:cNvSpPr txBox="1"/>
          <p:nvPr/>
        </p:nvSpPr>
        <p:spPr>
          <a:xfrm>
            <a:off x="9096278" y="5060656"/>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vollständige Gleichung anzeigen</a:t>
            </a:r>
            <a:endParaRPr lang="de-DE" sz="1200"/>
          </a:p>
        </p:txBody>
      </p:sp>
    </p:spTree>
    <p:extLst>
      <p:ext uri="{BB962C8B-B14F-4D97-AF65-F5344CB8AC3E}">
        <p14:creationId xmlns:p14="http://schemas.microsoft.com/office/powerpoint/2010/main" val="41251803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39947-7896-4DFB-0F2A-E718BE4D12C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8E3E0D4-DF35-EB3C-BAAF-7165E0EF28E3}"/>
              </a:ext>
            </a:extLst>
          </p:cNvPr>
          <p:cNvSpPr txBox="1"/>
          <p:nvPr/>
        </p:nvSpPr>
        <p:spPr>
          <a:xfrm>
            <a:off x="4275826" y="172528"/>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6" name="Textfeld 5">
            <a:extLst>
              <a:ext uri="{FF2B5EF4-FFF2-40B4-BE49-F238E27FC236}">
                <a16:creationId xmlns:a16="http://schemas.microsoft.com/office/drawing/2014/main" id="{3B603571-13EB-77E5-18FF-23F69382DE97}"/>
              </a:ext>
            </a:extLst>
          </p:cNvPr>
          <p:cNvSpPr txBox="1"/>
          <p:nvPr/>
        </p:nvSpPr>
        <p:spPr>
          <a:xfrm>
            <a:off x="2165810" y="5311227"/>
            <a:ext cx="995785"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2 MnO</a:t>
            </a:r>
            <a:r>
              <a:rPr lang="de-DE" baseline="-25000"/>
              <a:t>4</a:t>
            </a:r>
            <a:r>
              <a:rPr lang="de-DE" baseline="30000"/>
              <a:t>−</a:t>
            </a:r>
            <a:endParaRPr lang="de-DE"/>
          </a:p>
        </p:txBody>
      </p:sp>
      <p:sp>
        <p:nvSpPr>
          <p:cNvPr id="9" name="Textfeld 8">
            <a:extLst>
              <a:ext uri="{FF2B5EF4-FFF2-40B4-BE49-F238E27FC236}">
                <a16:creationId xmlns:a16="http://schemas.microsoft.com/office/drawing/2014/main" id="{8E9A4B1B-F144-E4CF-7D9F-F2C937FBA136}"/>
              </a:ext>
            </a:extLst>
          </p:cNvPr>
          <p:cNvSpPr txBox="1"/>
          <p:nvPr/>
        </p:nvSpPr>
        <p:spPr>
          <a:xfrm>
            <a:off x="10386679" y="5311227"/>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BF0C651C-8FE2-6B94-F503-E4B95B353C9B}"/>
              </a:ext>
            </a:extLst>
          </p:cNvPr>
          <p:cNvSpPr txBox="1"/>
          <p:nvPr/>
        </p:nvSpPr>
        <p:spPr>
          <a:xfrm>
            <a:off x="8685347" y="5314436"/>
            <a:ext cx="907621" cy="369332"/>
          </a:xfrm>
          <a:prstGeom prst="rect">
            <a:avLst/>
          </a:prstGeom>
          <a:solidFill>
            <a:schemeClr val="bg1"/>
          </a:solid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4B97F3DD-2BA6-2881-7DF5-8B64889C634A}"/>
              </a:ext>
            </a:extLst>
          </p:cNvPr>
          <p:cNvSpPr txBox="1"/>
          <p:nvPr/>
        </p:nvSpPr>
        <p:spPr>
          <a:xfrm>
            <a:off x="3881788" y="5311227"/>
            <a:ext cx="826143" cy="369332"/>
          </a:xfrm>
          <a:prstGeom prst="rect">
            <a:avLst/>
          </a:prstGeom>
          <a:noFill/>
        </p:spPr>
        <p:txBody>
          <a:bodyPr wrap="square" rtlCol="0">
            <a:spAutoFit/>
          </a:bodyPr>
          <a:lstStyle/>
          <a:p>
            <a:r>
              <a:rPr lang="de-DE"/>
              <a:t>2 OH</a:t>
            </a:r>
            <a:r>
              <a:rPr lang="de-DE" baseline="30000"/>
              <a:t>−</a:t>
            </a:r>
            <a:endParaRPr lang="de-DE"/>
          </a:p>
        </p:txBody>
      </p:sp>
      <p:pic>
        <p:nvPicPr>
          <p:cNvPr id="13" name="Grafik 12">
            <a:extLst>
              <a:ext uri="{FF2B5EF4-FFF2-40B4-BE49-F238E27FC236}">
                <a16:creationId xmlns:a16="http://schemas.microsoft.com/office/drawing/2014/main" id="{7F35F3E9-F75C-59F8-F25E-0BDB100375B8}"/>
              </a:ext>
            </a:extLst>
          </p:cNvPr>
          <p:cNvPicPr>
            <a:picLocks noChangeAspect="1"/>
          </p:cNvPicPr>
          <p:nvPr/>
        </p:nvPicPr>
        <p:blipFill>
          <a:blip r:embed="rId2"/>
          <a:stretch>
            <a:fillRect/>
          </a:stretch>
        </p:blipFill>
        <p:spPr>
          <a:xfrm>
            <a:off x="495313" y="4351549"/>
            <a:ext cx="981101" cy="1953633"/>
          </a:xfrm>
          <a:prstGeom prst="rect">
            <a:avLst/>
          </a:prstGeom>
        </p:spPr>
      </p:pic>
      <p:pic>
        <p:nvPicPr>
          <p:cNvPr id="15" name="Grafik 14">
            <a:extLst>
              <a:ext uri="{FF2B5EF4-FFF2-40B4-BE49-F238E27FC236}">
                <a16:creationId xmlns:a16="http://schemas.microsoft.com/office/drawing/2014/main" id="{2BF5A17B-6409-D4F5-D306-1912660D42D9}"/>
              </a:ext>
            </a:extLst>
          </p:cNvPr>
          <p:cNvPicPr>
            <a:picLocks noChangeAspect="1"/>
          </p:cNvPicPr>
          <p:nvPr/>
        </p:nvPicPr>
        <p:blipFill>
          <a:blip r:embed="rId3"/>
          <a:stretch>
            <a:fillRect/>
          </a:stretch>
        </p:blipFill>
        <p:spPr>
          <a:xfrm>
            <a:off x="6987803" y="4371497"/>
            <a:ext cx="903834" cy="1933685"/>
          </a:xfrm>
          <a:prstGeom prst="rect">
            <a:avLst/>
          </a:prstGeom>
        </p:spPr>
      </p:pic>
      <p:sp>
        <p:nvSpPr>
          <p:cNvPr id="21" name="Textfeld 20">
            <a:extLst>
              <a:ext uri="{FF2B5EF4-FFF2-40B4-BE49-F238E27FC236}">
                <a16:creationId xmlns:a16="http://schemas.microsoft.com/office/drawing/2014/main" id="{66523987-68FD-113D-5C8C-FE861E5409B8}"/>
              </a:ext>
            </a:extLst>
          </p:cNvPr>
          <p:cNvSpPr txBox="1"/>
          <p:nvPr/>
        </p:nvSpPr>
        <p:spPr>
          <a:xfrm>
            <a:off x="1633641" y="5193346"/>
            <a:ext cx="388189" cy="584775"/>
          </a:xfrm>
          <a:prstGeom prst="rect">
            <a:avLst/>
          </a:prstGeom>
          <a:noFill/>
        </p:spPr>
        <p:txBody>
          <a:bodyPr wrap="square" rtlCol="0">
            <a:spAutoFit/>
          </a:bodyPr>
          <a:lstStyle/>
          <a:p>
            <a:r>
              <a:rPr lang="de-DE" sz="3200"/>
              <a:t>+</a:t>
            </a:r>
            <a:endParaRPr lang="de-DE"/>
          </a:p>
        </p:txBody>
      </p:sp>
      <p:sp>
        <p:nvSpPr>
          <p:cNvPr id="22" name="Textfeld 21">
            <a:extLst>
              <a:ext uri="{FF2B5EF4-FFF2-40B4-BE49-F238E27FC236}">
                <a16:creationId xmlns:a16="http://schemas.microsoft.com/office/drawing/2014/main" id="{34FBFE91-DED8-7FF1-F765-6B7E4C70FE8F}"/>
              </a:ext>
            </a:extLst>
          </p:cNvPr>
          <p:cNvSpPr txBox="1"/>
          <p:nvPr/>
        </p:nvSpPr>
        <p:spPr>
          <a:xfrm>
            <a:off x="3235966" y="5193346"/>
            <a:ext cx="388189" cy="584775"/>
          </a:xfrm>
          <a:prstGeom prst="rect">
            <a:avLst/>
          </a:prstGeom>
          <a:noFill/>
        </p:spPr>
        <p:txBody>
          <a:bodyPr wrap="square" rtlCol="0">
            <a:spAutoFit/>
          </a:bodyPr>
          <a:lstStyle/>
          <a:p>
            <a:r>
              <a:rPr lang="de-DE" sz="3200"/>
              <a:t>+</a:t>
            </a:r>
            <a:endParaRPr lang="de-DE"/>
          </a:p>
        </p:txBody>
      </p:sp>
      <p:cxnSp>
        <p:nvCxnSpPr>
          <p:cNvPr id="3" name="Gerade Verbindung mit Pfeil 2">
            <a:extLst>
              <a:ext uri="{FF2B5EF4-FFF2-40B4-BE49-F238E27FC236}">
                <a16:creationId xmlns:a16="http://schemas.microsoft.com/office/drawing/2014/main" id="{FDA422E7-FED5-A474-B374-36FD1688144A}"/>
              </a:ext>
            </a:extLst>
          </p:cNvPr>
          <p:cNvCxnSpPr/>
          <p:nvPr/>
        </p:nvCxnSpPr>
        <p:spPr>
          <a:xfrm>
            <a:off x="5076914" y="5506197"/>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06931CC-2826-74E9-F9C1-E80A5C57AD6A}"/>
              </a:ext>
            </a:extLst>
          </p:cNvPr>
          <p:cNvSpPr txBox="1"/>
          <p:nvPr/>
        </p:nvSpPr>
        <p:spPr>
          <a:xfrm>
            <a:off x="8153406" y="5193345"/>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BDA38DE9-B366-4D22-7BA3-971C15572A23}"/>
              </a:ext>
            </a:extLst>
          </p:cNvPr>
          <p:cNvSpPr txBox="1"/>
          <p:nvPr/>
        </p:nvSpPr>
        <p:spPr>
          <a:xfrm>
            <a:off x="9736721" y="5191415"/>
            <a:ext cx="388189" cy="584775"/>
          </a:xfrm>
          <a:prstGeom prst="rect">
            <a:avLst/>
          </a:prstGeom>
          <a:noFill/>
        </p:spPr>
        <p:txBody>
          <a:bodyPr wrap="square" rtlCol="0">
            <a:spAutoFit/>
          </a:bodyPr>
          <a:lstStyle/>
          <a:p>
            <a:r>
              <a:rPr lang="de-DE" sz="3200"/>
              <a:t>+</a:t>
            </a:r>
            <a:endParaRPr lang="de-DE"/>
          </a:p>
        </p:txBody>
      </p:sp>
      <p:sp>
        <p:nvSpPr>
          <p:cNvPr id="7" name="Textfeld 6">
            <a:extLst>
              <a:ext uri="{FF2B5EF4-FFF2-40B4-BE49-F238E27FC236}">
                <a16:creationId xmlns:a16="http://schemas.microsoft.com/office/drawing/2014/main" id="{429860C4-6496-8A75-D1D3-91092939940B}"/>
              </a:ext>
            </a:extLst>
          </p:cNvPr>
          <p:cNvSpPr txBox="1"/>
          <p:nvPr/>
        </p:nvSpPr>
        <p:spPr>
          <a:xfrm>
            <a:off x="8494461" y="5311227"/>
            <a:ext cx="238020" cy="369332"/>
          </a:xfrm>
          <a:prstGeom prst="rect">
            <a:avLst/>
          </a:prstGeom>
          <a:noFill/>
        </p:spPr>
        <p:txBody>
          <a:bodyPr wrap="square" rtlCol="0">
            <a:spAutoFit/>
          </a:bodyPr>
          <a:lstStyle/>
          <a:p>
            <a:r>
              <a:rPr lang="de-DE"/>
              <a:t>2</a:t>
            </a:r>
          </a:p>
        </p:txBody>
      </p:sp>
      <p:sp>
        <p:nvSpPr>
          <p:cNvPr id="2" name="Textfeld 1">
            <a:extLst>
              <a:ext uri="{FF2B5EF4-FFF2-40B4-BE49-F238E27FC236}">
                <a16:creationId xmlns:a16="http://schemas.microsoft.com/office/drawing/2014/main" id="{8FC76BF0-F85A-F38A-6E20-9F9014C49307}"/>
              </a:ext>
            </a:extLst>
          </p:cNvPr>
          <p:cNvSpPr txBox="1"/>
          <p:nvPr/>
        </p:nvSpPr>
        <p:spPr>
          <a:xfrm>
            <a:off x="879687" y="1466733"/>
            <a:ext cx="1462394" cy="369332"/>
          </a:xfrm>
          <a:prstGeom prst="rect">
            <a:avLst/>
          </a:prstGeom>
          <a:noFill/>
        </p:spPr>
        <p:txBody>
          <a:bodyPr wrap="square" rtlCol="0">
            <a:spAutoFit/>
          </a:bodyPr>
          <a:lstStyle/>
          <a:p>
            <a:r>
              <a:rPr lang="de-DE"/>
              <a:t>Oxidation:</a:t>
            </a:r>
          </a:p>
        </p:txBody>
      </p:sp>
      <p:sp>
        <p:nvSpPr>
          <p:cNvPr id="12" name="Textfeld 11">
            <a:extLst>
              <a:ext uri="{FF2B5EF4-FFF2-40B4-BE49-F238E27FC236}">
                <a16:creationId xmlns:a16="http://schemas.microsoft.com/office/drawing/2014/main" id="{286A4EF5-6131-50AB-CF3C-F98F737EF339}"/>
              </a:ext>
            </a:extLst>
          </p:cNvPr>
          <p:cNvSpPr txBox="1"/>
          <p:nvPr/>
        </p:nvSpPr>
        <p:spPr>
          <a:xfrm>
            <a:off x="879687" y="2990648"/>
            <a:ext cx="1263616" cy="369332"/>
          </a:xfrm>
          <a:prstGeom prst="rect">
            <a:avLst/>
          </a:prstGeom>
          <a:noFill/>
        </p:spPr>
        <p:txBody>
          <a:bodyPr wrap="none" rtlCol="0">
            <a:spAutoFit/>
          </a:bodyPr>
          <a:lstStyle/>
          <a:p>
            <a:r>
              <a:rPr lang="de-DE"/>
              <a:t>Reduktion:</a:t>
            </a:r>
          </a:p>
        </p:txBody>
      </p:sp>
      <p:sp>
        <p:nvSpPr>
          <p:cNvPr id="19" name="Textfeld 18">
            <a:extLst>
              <a:ext uri="{FF2B5EF4-FFF2-40B4-BE49-F238E27FC236}">
                <a16:creationId xmlns:a16="http://schemas.microsoft.com/office/drawing/2014/main" id="{A30A1274-83D0-6266-046C-93D6F544530E}"/>
              </a:ext>
            </a:extLst>
          </p:cNvPr>
          <p:cNvSpPr txBox="1"/>
          <p:nvPr/>
        </p:nvSpPr>
        <p:spPr>
          <a:xfrm>
            <a:off x="3717009" y="1466733"/>
            <a:ext cx="842859" cy="369332"/>
          </a:xfrm>
          <a:prstGeom prst="rect">
            <a:avLst/>
          </a:prstGeom>
          <a:noFill/>
        </p:spPr>
        <p:txBody>
          <a:bodyPr wrap="square" rtlCol="0">
            <a:spAutoFit/>
          </a:bodyPr>
          <a:lstStyle/>
          <a:p>
            <a:r>
              <a:rPr lang="de-DE"/>
              <a:t>2 OH</a:t>
            </a:r>
            <a:r>
              <a:rPr lang="de-DE" baseline="30000"/>
              <a:t>−</a:t>
            </a:r>
            <a:endParaRPr lang="de-DE"/>
          </a:p>
        </p:txBody>
      </p:sp>
      <p:sp>
        <p:nvSpPr>
          <p:cNvPr id="23" name="Textfeld 22">
            <a:extLst>
              <a:ext uri="{FF2B5EF4-FFF2-40B4-BE49-F238E27FC236}">
                <a16:creationId xmlns:a16="http://schemas.microsoft.com/office/drawing/2014/main" id="{90733D56-F360-D9F5-9931-2C8B8A7A906A}"/>
              </a:ext>
            </a:extLst>
          </p:cNvPr>
          <p:cNvSpPr txBox="1"/>
          <p:nvPr/>
        </p:nvSpPr>
        <p:spPr>
          <a:xfrm>
            <a:off x="3120655" y="1372307"/>
            <a:ext cx="388189" cy="584775"/>
          </a:xfrm>
          <a:prstGeom prst="rect">
            <a:avLst/>
          </a:prstGeom>
          <a:noFill/>
        </p:spPr>
        <p:txBody>
          <a:bodyPr wrap="square" rtlCol="0">
            <a:spAutoFit/>
          </a:bodyPr>
          <a:lstStyle/>
          <a:p>
            <a:r>
              <a:rPr lang="de-DE" sz="3200"/>
              <a:t>+</a:t>
            </a:r>
            <a:endParaRPr lang="de-DE"/>
          </a:p>
        </p:txBody>
      </p:sp>
      <p:cxnSp>
        <p:nvCxnSpPr>
          <p:cNvPr id="24" name="Gerade Verbindung mit Pfeil 23">
            <a:extLst>
              <a:ext uri="{FF2B5EF4-FFF2-40B4-BE49-F238E27FC236}">
                <a16:creationId xmlns:a16="http://schemas.microsoft.com/office/drawing/2014/main" id="{28CA0E1D-B962-8898-832F-4B965A1291F8}"/>
              </a:ext>
            </a:extLst>
          </p:cNvPr>
          <p:cNvCxnSpPr/>
          <p:nvPr/>
        </p:nvCxnSpPr>
        <p:spPr>
          <a:xfrm>
            <a:off x="5044340" y="1651399"/>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26" name="Textfeld 25">
            <a:extLst>
              <a:ext uri="{FF2B5EF4-FFF2-40B4-BE49-F238E27FC236}">
                <a16:creationId xmlns:a16="http://schemas.microsoft.com/office/drawing/2014/main" id="{1B9A042F-83FC-917B-CD6C-E4CF1BFC634F}"/>
              </a:ext>
            </a:extLst>
          </p:cNvPr>
          <p:cNvSpPr txBox="1"/>
          <p:nvPr/>
        </p:nvSpPr>
        <p:spPr>
          <a:xfrm>
            <a:off x="8562725" y="1466733"/>
            <a:ext cx="598241" cy="369332"/>
          </a:xfrm>
          <a:prstGeom prst="rect">
            <a:avLst/>
          </a:prstGeom>
          <a:solidFill>
            <a:schemeClr val="bg1"/>
          </a:solidFill>
        </p:spPr>
        <p:txBody>
          <a:bodyPr wrap="none" rtlCol="0">
            <a:spAutoFit/>
          </a:bodyPr>
          <a:lstStyle/>
          <a:p>
            <a:r>
              <a:rPr lang="de-DE"/>
              <a:t>H</a:t>
            </a:r>
            <a:r>
              <a:rPr lang="de-DE" baseline="-25000"/>
              <a:t>2</a:t>
            </a:r>
            <a:r>
              <a:rPr lang="de-DE"/>
              <a:t>O</a:t>
            </a:r>
          </a:p>
        </p:txBody>
      </p:sp>
      <p:sp>
        <p:nvSpPr>
          <p:cNvPr id="27" name="Textfeld 26">
            <a:extLst>
              <a:ext uri="{FF2B5EF4-FFF2-40B4-BE49-F238E27FC236}">
                <a16:creationId xmlns:a16="http://schemas.microsoft.com/office/drawing/2014/main" id="{6B041BFE-2E61-6C6E-FDC9-349213FF5F51}"/>
              </a:ext>
            </a:extLst>
          </p:cNvPr>
          <p:cNvSpPr txBox="1"/>
          <p:nvPr/>
        </p:nvSpPr>
        <p:spPr>
          <a:xfrm>
            <a:off x="8039828" y="1372307"/>
            <a:ext cx="388189" cy="584775"/>
          </a:xfrm>
          <a:prstGeom prst="rect">
            <a:avLst/>
          </a:prstGeom>
          <a:noFill/>
        </p:spPr>
        <p:txBody>
          <a:bodyPr wrap="square" rtlCol="0">
            <a:spAutoFit/>
          </a:bodyPr>
          <a:lstStyle/>
          <a:p>
            <a:r>
              <a:rPr lang="de-DE" sz="3200"/>
              <a:t>+</a:t>
            </a:r>
            <a:endParaRPr lang="de-DE"/>
          </a:p>
        </p:txBody>
      </p:sp>
      <p:sp>
        <p:nvSpPr>
          <p:cNvPr id="29" name="Textfeld 28">
            <a:extLst>
              <a:ext uri="{FF2B5EF4-FFF2-40B4-BE49-F238E27FC236}">
                <a16:creationId xmlns:a16="http://schemas.microsoft.com/office/drawing/2014/main" id="{386623CA-D193-C99D-2C25-CD6A69843434}"/>
              </a:ext>
            </a:extLst>
          </p:cNvPr>
          <p:cNvSpPr txBox="1"/>
          <p:nvPr/>
        </p:nvSpPr>
        <p:spPr>
          <a:xfrm>
            <a:off x="9847598" y="1463474"/>
            <a:ext cx="598242" cy="369332"/>
          </a:xfrm>
          <a:prstGeom prst="rect">
            <a:avLst/>
          </a:prstGeom>
          <a:noFill/>
        </p:spPr>
        <p:txBody>
          <a:bodyPr wrap="square" rtlCol="0">
            <a:spAutoFit/>
          </a:bodyPr>
          <a:lstStyle/>
          <a:p>
            <a:r>
              <a:rPr lang="de-DE"/>
              <a:t>2 e</a:t>
            </a:r>
            <a:r>
              <a:rPr lang="de-DE" baseline="30000"/>
              <a:t>−</a:t>
            </a:r>
            <a:endParaRPr lang="de-DE"/>
          </a:p>
        </p:txBody>
      </p:sp>
      <p:sp>
        <p:nvSpPr>
          <p:cNvPr id="30" name="Textfeld 29">
            <a:extLst>
              <a:ext uri="{FF2B5EF4-FFF2-40B4-BE49-F238E27FC236}">
                <a16:creationId xmlns:a16="http://schemas.microsoft.com/office/drawing/2014/main" id="{F557C236-9A10-2D6F-2E39-CE7A3524C4E4}"/>
              </a:ext>
            </a:extLst>
          </p:cNvPr>
          <p:cNvSpPr txBox="1"/>
          <p:nvPr/>
        </p:nvSpPr>
        <p:spPr>
          <a:xfrm>
            <a:off x="9295674" y="1355752"/>
            <a:ext cx="388189" cy="584775"/>
          </a:xfrm>
          <a:prstGeom prst="rect">
            <a:avLst/>
          </a:prstGeom>
          <a:noFill/>
        </p:spPr>
        <p:txBody>
          <a:bodyPr wrap="square" rtlCol="0">
            <a:spAutoFit/>
          </a:bodyPr>
          <a:lstStyle/>
          <a:p>
            <a:r>
              <a:rPr lang="de-DE" sz="3200"/>
              <a:t>+</a:t>
            </a:r>
            <a:endParaRPr lang="de-DE"/>
          </a:p>
        </p:txBody>
      </p:sp>
      <p:sp>
        <p:nvSpPr>
          <p:cNvPr id="33" name="Textfeld 32">
            <a:extLst>
              <a:ext uri="{FF2B5EF4-FFF2-40B4-BE49-F238E27FC236}">
                <a16:creationId xmlns:a16="http://schemas.microsoft.com/office/drawing/2014/main" id="{1DF49F4B-0DAF-DE7F-DE09-A30AEF4E65A8}"/>
              </a:ext>
            </a:extLst>
          </p:cNvPr>
          <p:cNvSpPr txBox="1"/>
          <p:nvPr/>
        </p:nvSpPr>
        <p:spPr>
          <a:xfrm>
            <a:off x="3717009" y="2882926"/>
            <a:ext cx="388189" cy="584775"/>
          </a:xfrm>
          <a:prstGeom prst="rect">
            <a:avLst/>
          </a:prstGeom>
          <a:noFill/>
        </p:spPr>
        <p:txBody>
          <a:bodyPr wrap="square" rtlCol="0">
            <a:spAutoFit/>
          </a:bodyPr>
          <a:lstStyle/>
          <a:p>
            <a:r>
              <a:rPr lang="de-DE" sz="3200"/>
              <a:t>+</a:t>
            </a:r>
            <a:endParaRPr lang="de-DE"/>
          </a:p>
        </p:txBody>
      </p:sp>
      <p:sp>
        <p:nvSpPr>
          <p:cNvPr id="34" name="Textfeld 33">
            <a:extLst>
              <a:ext uri="{FF2B5EF4-FFF2-40B4-BE49-F238E27FC236}">
                <a16:creationId xmlns:a16="http://schemas.microsoft.com/office/drawing/2014/main" id="{388D95DF-F9B2-2F80-85E1-CF827CDFFB5D}"/>
              </a:ext>
            </a:extLst>
          </p:cNvPr>
          <p:cNvSpPr txBox="1"/>
          <p:nvPr/>
        </p:nvSpPr>
        <p:spPr>
          <a:xfrm>
            <a:off x="4260748" y="2990648"/>
            <a:ext cx="598242" cy="369332"/>
          </a:xfrm>
          <a:prstGeom prst="rect">
            <a:avLst/>
          </a:prstGeom>
          <a:noFill/>
        </p:spPr>
        <p:txBody>
          <a:bodyPr wrap="square" rtlCol="0">
            <a:spAutoFit/>
          </a:bodyPr>
          <a:lstStyle/>
          <a:p>
            <a:r>
              <a:rPr lang="de-DE"/>
              <a:t> e</a:t>
            </a:r>
            <a:r>
              <a:rPr lang="de-DE" baseline="30000"/>
              <a:t>−</a:t>
            </a:r>
            <a:endParaRPr lang="de-DE"/>
          </a:p>
        </p:txBody>
      </p:sp>
      <p:cxnSp>
        <p:nvCxnSpPr>
          <p:cNvPr id="35" name="Gerade Verbindung mit Pfeil 34">
            <a:extLst>
              <a:ext uri="{FF2B5EF4-FFF2-40B4-BE49-F238E27FC236}">
                <a16:creationId xmlns:a16="http://schemas.microsoft.com/office/drawing/2014/main" id="{26BC3161-3065-C6FE-12F0-9DC2DE8F15AD}"/>
              </a:ext>
            </a:extLst>
          </p:cNvPr>
          <p:cNvCxnSpPr/>
          <p:nvPr/>
        </p:nvCxnSpPr>
        <p:spPr>
          <a:xfrm>
            <a:off x="5044340" y="3175313"/>
            <a:ext cx="1482027"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37" name="Textfeld 36">
            <a:extLst>
              <a:ext uri="{FF2B5EF4-FFF2-40B4-BE49-F238E27FC236}">
                <a16:creationId xmlns:a16="http://schemas.microsoft.com/office/drawing/2014/main" id="{B728E1AB-75B3-B802-FB6A-1FECC5359080}"/>
              </a:ext>
            </a:extLst>
          </p:cNvPr>
          <p:cNvSpPr txBox="1"/>
          <p:nvPr/>
        </p:nvSpPr>
        <p:spPr>
          <a:xfrm>
            <a:off x="9489423" y="2990647"/>
            <a:ext cx="598241" cy="369332"/>
          </a:xfrm>
          <a:prstGeom prst="rect">
            <a:avLst/>
          </a:prstGeom>
          <a:noFill/>
        </p:spPr>
        <p:txBody>
          <a:bodyPr wrap="square" rtlCol="0">
            <a:spAutoFit/>
          </a:bodyPr>
          <a:lstStyle/>
          <a:p>
            <a:r>
              <a:rPr lang="de-DE"/>
              <a:t>│∙2</a:t>
            </a:r>
          </a:p>
        </p:txBody>
      </p:sp>
      <p:sp>
        <p:nvSpPr>
          <p:cNvPr id="38" name="Textfeld 37">
            <a:extLst>
              <a:ext uri="{FF2B5EF4-FFF2-40B4-BE49-F238E27FC236}">
                <a16:creationId xmlns:a16="http://schemas.microsoft.com/office/drawing/2014/main" id="{7D1540C9-94AD-26FB-B7BC-CF7FC01DBFC4}"/>
              </a:ext>
            </a:extLst>
          </p:cNvPr>
          <p:cNvSpPr txBox="1"/>
          <p:nvPr/>
        </p:nvSpPr>
        <p:spPr>
          <a:xfrm>
            <a:off x="186831" y="3787312"/>
            <a:ext cx="2937279" cy="36933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de-DE"/>
              <a:t>Gesamtgleichung anzeigen:</a:t>
            </a:r>
          </a:p>
        </p:txBody>
      </p:sp>
      <p:sp>
        <p:nvSpPr>
          <p:cNvPr id="41" name="Textfeld 40">
            <a:hlinkClick r:id="" action="ppaction://hlinkshowjump?jump=nextslide"/>
            <a:extLst>
              <a:ext uri="{FF2B5EF4-FFF2-40B4-BE49-F238E27FC236}">
                <a16:creationId xmlns:a16="http://schemas.microsoft.com/office/drawing/2014/main" id="{5FEB35EF-22A4-7C6A-00F2-4BE1DD9F65F5}"/>
              </a:ext>
            </a:extLst>
          </p:cNvPr>
          <p:cNvSpPr txBox="1"/>
          <p:nvPr/>
        </p:nvSpPr>
        <p:spPr>
          <a:xfrm>
            <a:off x="10286644" y="3709359"/>
            <a:ext cx="1143356" cy="66213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1600"/>
              <a:t>Weiter</a:t>
            </a:r>
            <a:endParaRPr lang="de-DE" sz="1200"/>
          </a:p>
        </p:txBody>
      </p:sp>
      <p:grpSp>
        <p:nvGrpSpPr>
          <p:cNvPr id="48" name="Gruppieren 47">
            <a:extLst>
              <a:ext uri="{FF2B5EF4-FFF2-40B4-BE49-F238E27FC236}">
                <a16:creationId xmlns:a16="http://schemas.microsoft.com/office/drawing/2014/main" id="{DB5787B9-5ACD-4328-2C47-194CBF04B574}"/>
              </a:ext>
            </a:extLst>
          </p:cNvPr>
          <p:cNvGrpSpPr/>
          <p:nvPr/>
        </p:nvGrpSpPr>
        <p:grpSpPr>
          <a:xfrm>
            <a:off x="2217804" y="791402"/>
            <a:ext cx="738612" cy="1725157"/>
            <a:chOff x="2217804" y="1136458"/>
            <a:chExt cx="738612" cy="1725157"/>
          </a:xfrm>
        </p:grpSpPr>
        <p:pic>
          <p:nvPicPr>
            <p:cNvPr id="16" name="Grafik 15">
              <a:extLst>
                <a:ext uri="{FF2B5EF4-FFF2-40B4-BE49-F238E27FC236}">
                  <a16:creationId xmlns:a16="http://schemas.microsoft.com/office/drawing/2014/main" id="{DD6144A3-E992-2AAF-C7B1-6A177C3A9C69}"/>
                </a:ext>
              </a:extLst>
            </p:cNvPr>
            <p:cNvPicPr>
              <a:picLocks noChangeAspect="1"/>
            </p:cNvPicPr>
            <p:nvPr/>
          </p:nvPicPr>
          <p:blipFill>
            <a:blip r:embed="rId2"/>
            <a:stretch>
              <a:fillRect/>
            </a:stretch>
          </p:blipFill>
          <p:spPr>
            <a:xfrm>
              <a:off x="2217804" y="1390841"/>
              <a:ext cx="738612" cy="1470774"/>
            </a:xfrm>
            <a:prstGeom prst="rect">
              <a:avLst/>
            </a:prstGeom>
          </p:spPr>
        </p:pic>
        <p:sp>
          <p:nvSpPr>
            <p:cNvPr id="42" name="Textfeld 41">
              <a:extLst>
                <a:ext uri="{FF2B5EF4-FFF2-40B4-BE49-F238E27FC236}">
                  <a16:creationId xmlns:a16="http://schemas.microsoft.com/office/drawing/2014/main" id="{F6B65D8B-E224-5445-033E-1CB921BD17EA}"/>
                </a:ext>
              </a:extLst>
            </p:cNvPr>
            <p:cNvSpPr txBox="1"/>
            <p:nvPr/>
          </p:nvSpPr>
          <p:spPr>
            <a:xfrm>
              <a:off x="2414592" y="1136458"/>
              <a:ext cx="345036" cy="307777"/>
            </a:xfrm>
            <a:prstGeom prst="rect">
              <a:avLst/>
            </a:prstGeom>
            <a:noFill/>
          </p:spPr>
          <p:txBody>
            <a:bodyPr wrap="square" rtlCol="0">
              <a:spAutoFit/>
            </a:bodyPr>
            <a:lstStyle/>
            <a:p>
              <a:r>
                <a:rPr lang="de-DE" sz="1400"/>
                <a:t>+I</a:t>
              </a:r>
            </a:p>
          </p:txBody>
        </p:sp>
      </p:grpSp>
      <p:grpSp>
        <p:nvGrpSpPr>
          <p:cNvPr id="49" name="Gruppieren 48">
            <a:extLst>
              <a:ext uri="{FF2B5EF4-FFF2-40B4-BE49-F238E27FC236}">
                <a16:creationId xmlns:a16="http://schemas.microsoft.com/office/drawing/2014/main" id="{03FDF46A-37B0-6202-BEB8-AE6A90FC96A6}"/>
              </a:ext>
            </a:extLst>
          </p:cNvPr>
          <p:cNvGrpSpPr/>
          <p:nvPr/>
        </p:nvGrpSpPr>
        <p:grpSpPr>
          <a:xfrm>
            <a:off x="7010839" y="804240"/>
            <a:ext cx="738612" cy="1710793"/>
            <a:chOff x="7010839" y="1149296"/>
            <a:chExt cx="738612" cy="1710793"/>
          </a:xfrm>
        </p:grpSpPr>
        <p:pic>
          <p:nvPicPr>
            <p:cNvPr id="25" name="Grafik 24">
              <a:extLst>
                <a:ext uri="{FF2B5EF4-FFF2-40B4-BE49-F238E27FC236}">
                  <a16:creationId xmlns:a16="http://schemas.microsoft.com/office/drawing/2014/main" id="{48A7E4F3-31E6-EEAA-79CB-279D20DB3718}"/>
                </a:ext>
              </a:extLst>
            </p:cNvPr>
            <p:cNvPicPr>
              <a:picLocks noChangeAspect="1"/>
            </p:cNvPicPr>
            <p:nvPr/>
          </p:nvPicPr>
          <p:blipFill>
            <a:blip r:embed="rId3"/>
            <a:stretch>
              <a:fillRect/>
            </a:stretch>
          </p:blipFill>
          <p:spPr>
            <a:xfrm>
              <a:off x="7010839" y="1389314"/>
              <a:ext cx="738612" cy="1470775"/>
            </a:xfrm>
            <a:prstGeom prst="rect">
              <a:avLst/>
            </a:prstGeom>
          </p:spPr>
        </p:pic>
        <p:sp>
          <p:nvSpPr>
            <p:cNvPr id="43" name="Textfeld 42">
              <a:extLst>
                <a:ext uri="{FF2B5EF4-FFF2-40B4-BE49-F238E27FC236}">
                  <a16:creationId xmlns:a16="http://schemas.microsoft.com/office/drawing/2014/main" id="{8FA7E958-DBD1-AC46-E015-2CCFF550C631}"/>
                </a:ext>
              </a:extLst>
            </p:cNvPr>
            <p:cNvSpPr txBox="1"/>
            <p:nvPr/>
          </p:nvSpPr>
          <p:spPr>
            <a:xfrm>
              <a:off x="7168659" y="1149296"/>
              <a:ext cx="422971" cy="307777"/>
            </a:xfrm>
            <a:prstGeom prst="rect">
              <a:avLst/>
            </a:prstGeom>
            <a:noFill/>
          </p:spPr>
          <p:txBody>
            <a:bodyPr wrap="square" rtlCol="0">
              <a:spAutoFit/>
            </a:bodyPr>
            <a:lstStyle/>
            <a:p>
              <a:r>
                <a:rPr lang="de-DE" sz="1400"/>
                <a:t>+III</a:t>
              </a:r>
            </a:p>
          </p:txBody>
        </p:sp>
      </p:grpSp>
      <p:grpSp>
        <p:nvGrpSpPr>
          <p:cNvPr id="51" name="Gruppieren 50">
            <a:extLst>
              <a:ext uri="{FF2B5EF4-FFF2-40B4-BE49-F238E27FC236}">
                <a16:creationId xmlns:a16="http://schemas.microsoft.com/office/drawing/2014/main" id="{4A356EAF-81BE-0FB6-7CDD-2F1E36AAABF7}"/>
              </a:ext>
            </a:extLst>
          </p:cNvPr>
          <p:cNvGrpSpPr/>
          <p:nvPr/>
        </p:nvGrpSpPr>
        <p:grpSpPr>
          <a:xfrm>
            <a:off x="2725338" y="2682870"/>
            <a:ext cx="830799" cy="677110"/>
            <a:chOff x="2725338" y="3027926"/>
            <a:chExt cx="830799" cy="677110"/>
          </a:xfrm>
        </p:grpSpPr>
        <p:sp>
          <p:nvSpPr>
            <p:cNvPr id="31" name="Textfeld 30">
              <a:extLst>
                <a:ext uri="{FF2B5EF4-FFF2-40B4-BE49-F238E27FC236}">
                  <a16:creationId xmlns:a16="http://schemas.microsoft.com/office/drawing/2014/main" id="{2D90643B-E093-C3FD-BE5B-F919702EDD51}"/>
                </a:ext>
              </a:extLst>
            </p:cNvPr>
            <p:cNvSpPr txBox="1"/>
            <p:nvPr/>
          </p:nvSpPr>
          <p:spPr>
            <a:xfrm>
              <a:off x="2730270" y="3335704"/>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46" name="Textfeld 45">
              <a:extLst>
                <a:ext uri="{FF2B5EF4-FFF2-40B4-BE49-F238E27FC236}">
                  <a16:creationId xmlns:a16="http://schemas.microsoft.com/office/drawing/2014/main" id="{72560914-631F-841D-7834-29E1E148728C}"/>
                </a:ext>
              </a:extLst>
            </p:cNvPr>
            <p:cNvSpPr txBox="1"/>
            <p:nvPr/>
          </p:nvSpPr>
          <p:spPr>
            <a:xfrm>
              <a:off x="2725338" y="3027926"/>
              <a:ext cx="589411" cy="307777"/>
            </a:xfrm>
            <a:prstGeom prst="rect">
              <a:avLst/>
            </a:prstGeom>
            <a:noFill/>
          </p:spPr>
          <p:txBody>
            <a:bodyPr wrap="square" rtlCol="0">
              <a:spAutoFit/>
            </a:bodyPr>
            <a:lstStyle/>
            <a:p>
              <a:r>
                <a:rPr lang="de-DE" sz="1400"/>
                <a:t>+VII</a:t>
              </a:r>
            </a:p>
          </p:txBody>
        </p:sp>
      </p:grpSp>
      <p:grpSp>
        <p:nvGrpSpPr>
          <p:cNvPr id="50" name="Gruppieren 49">
            <a:extLst>
              <a:ext uri="{FF2B5EF4-FFF2-40B4-BE49-F238E27FC236}">
                <a16:creationId xmlns:a16="http://schemas.microsoft.com/office/drawing/2014/main" id="{D0BECA6D-B270-D78E-1A56-43DB230D7F6B}"/>
              </a:ext>
            </a:extLst>
          </p:cNvPr>
          <p:cNvGrpSpPr/>
          <p:nvPr/>
        </p:nvGrpSpPr>
        <p:grpSpPr>
          <a:xfrm>
            <a:off x="7010839" y="2682869"/>
            <a:ext cx="954107" cy="677110"/>
            <a:chOff x="7010839" y="3027925"/>
            <a:chExt cx="954107" cy="677110"/>
          </a:xfrm>
        </p:grpSpPr>
        <p:sp>
          <p:nvSpPr>
            <p:cNvPr id="36" name="Textfeld 35">
              <a:extLst>
                <a:ext uri="{FF2B5EF4-FFF2-40B4-BE49-F238E27FC236}">
                  <a16:creationId xmlns:a16="http://schemas.microsoft.com/office/drawing/2014/main" id="{69CC238F-1F3B-E33D-8B22-F721585A1697}"/>
                </a:ext>
              </a:extLst>
            </p:cNvPr>
            <p:cNvSpPr txBox="1"/>
            <p:nvPr/>
          </p:nvSpPr>
          <p:spPr>
            <a:xfrm>
              <a:off x="7010839" y="3335703"/>
              <a:ext cx="954107" cy="369332"/>
            </a:xfrm>
            <a:prstGeom prst="rect">
              <a:avLst/>
            </a:prstGeom>
            <a:solidFill>
              <a:schemeClr val="bg1"/>
            </a:solidFill>
          </p:spPr>
          <p:txBody>
            <a:bodyPr wrap="none" rtlCol="0">
              <a:spAutoFit/>
            </a:bodyPr>
            <a:lstStyle/>
            <a:p>
              <a:r>
                <a:rPr lang="de-DE"/>
                <a:t> MnO</a:t>
              </a:r>
              <a:r>
                <a:rPr lang="de-DE" baseline="-25000"/>
                <a:t>4</a:t>
              </a:r>
              <a:r>
                <a:rPr lang="de-DE" baseline="30000"/>
                <a:t>2−</a:t>
              </a:r>
            </a:p>
          </p:txBody>
        </p:sp>
        <p:sp>
          <p:nvSpPr>
            <p:cNvPr id="47" name="Textfeld 46">
              <a:extLst>
                <a:ext uri="{FF2B5EF4-FFF2-40B4-BE49-F238E27FC236}">
                  <a16:creationId xmlns:a16="http://schemas.microsoft.com/office/drawing/2014/main" id="{216ED487-64E5-A231-83A7-801BF8E595A0}"/>
                </a:ext>
              </a:extLst>
            </p:cNvPr>
            <p:cNvSpPr txBox="1"/>
            <p:nvPr/>
          </p:nvSpPr>
          <p:spPr>
            <a:xfrm>
              <a:off x="7085438" y="3027925"/>
              <a:ext cx="589411" cy="307777"/>
            </a:xfrm>
            <a:prstGeom prst="rect">
              <a:avLst/>
            </a:prstGeom>
            <a:noFill/>
          </p:spPr>
          <p:txBody>
            <a:bodyPr wrap="square" rtlCol="0">
              <a:spAutoFit/>
            </a:bodyPr>
            <a:lstStyle/>
            <a:p>
              <a:r>
                <a:rPr lang="de-DE" sz="1400"/>
                <a:t>+VI</a:t>
              </a:r>
            </a:p>
          </p:txBody>
        </p:sp>
      </p:grpSp>
      <p:sp>
        <p:nvSpPr>
          <p:cNvPr id="52" name="Textfeld 51">
            <a:extLst>
              <a:ext uri="{FF2B5EF4-FFF2-40B4-BE49-F238E27FC236}">
                <a16:creationId xmlns:a16="http://schemas.microsoft.com/office/drawing/2014/main" id="{FD04C720-1B18-3895-445A-17CD46DB509C}"/>
              </a:ext>
            </a:extLst>
          </p:cNvPr>
          <p:cNvSpPr txBox="1"/>
          <p:nvPr/>
        </p:nvSpPr>
        <p:spPr>
          <a:xfrm>
            <a:off x="184763" y="6244636"/>
            <a:ext cx="926857" cy="338554"/>
          </a:xfrm>
          <a:prstGeom prst="rect">
            <a:avLst/>
          </a:prstGeom>
          <a:noFill/>
        </p:spPr>
        <p:txBody>
          <a:bodyPr wrap="none" rtlCol="0">
            <a:spAutoFit/>
          </a:bodyPr>
          <a:lstStyle/>
          <a:p>
            <a:r>
              <a:rPr lang="de-DE" sz="1600"/>
              <a:t>Glucose</a:t>
            </a:r>
            <a:endParaRPr lang="de-DE"/>
          </a:p>
        </p:txBody>
      </p:sp>
      <p:sp>
        <p:nvSpPr>
          <p:cNvPr id="53" name="Textfeld 52">
            <a:extLst>
              <a:ext uri="{FF2B5EF4-FFF2-40B4-BE49-F238E27FC236}">
                <a16:creationId xmlns:a16="http://schemas.microsoft.com/office/drawing/2014/main" id="{46B36DB4-D576-9CE9-C477-1BD585D1092F}"/>
              </a:ext>
            </a:extLst>
          </p:cNvPr>
          <p:cNvSpPr txBox="1"/>
          <p:nvPr/>
        </p:nvSpPr>
        <p:spPr>
          <a:xfrm>
            <a:off x="1422249" y="6263164"/>
            <a:ext cx="1933927" cy="338554"/>
          </a:xfrm>
          <a:prstGeom prst="rect">
            <a:avLst/>
          </a:prstGeom>
          <a:noFill/>
        </p:spPr>
        <p:txBody>
          <a:bodyPr wrap="none" rtlCol="0">
            <a:spAutoFit/>
          </a:bodyPr>
          <a:lstStyle/>
          <a:p>
            <a:r>
              <a:rPr lang="de-DE" sz="1600"/>
              <a:t>Permanganat-Ionen</a:t>
            </a:r>
          </a:p>
        </p:txBody>
      </p:sp>
      <p:sp>
        <p:nvSpPr>
          <p:cNvPr id="54" name="Textfeld 53">
            <a:extLst>
              <a:ext uri="{FF2B5EF4-FFF2-40B4-BE49-F238E27FC236}">
                <a16:creationId xmlns:a16="http://schemas.microsoft.com/office/drawing/2014/main" id="{7154D14C-F3B6-D68F-7A23-AB6DF1466A45}"/>
              </a:ext>
            </a:extLst>
          </p:cNvPr>
          <p:cNvSpPr txBox="1"/>
          <p:nvPr/>
        </p:nvSpPr>
        <p:spPr>
          <a:xfrm>
            <a:off x="3567261" y="6263164"/>
            <a:ext cx="1542282" cy="338554"/>
          </a:xfrm>
          <a:prstGeom prst="rect">
            <a:avLst/>
          </a:prstGeom>
          <a:noFill/>
        </p:spPr>
        <p:txBody>
          <a:bodyPr wrap="none" rtlCol="0">
            <a:spAutoFit/>
          </a:bodyPr>
          <a:lstStyle/>
          <a:p>
            <a:r>
              <a:rPr lang="de-DE" sz="1600"/>
              <a:t>Hydroxid-Ionen</a:t>
            </a:r>
            <a:endParaRPr lang="de-DE"/>
          </a:p>
        </p:txBody>
      </p:sp>
      <p:sp>
        <p:nvSpPr>
          <p:cNvPr id="55" name="Textfeld 54">
            <a:extLst>
              <a:ext uri="{FF2B5EF4-FFF2-40B4-BE49-F238E27FC236}">
                <a16:creationId xmlns:a16="http://schemas.microsoft.com/office/drawing/2014/main" id="{8294D4DD-60A1-FB22-CE96-6E4095269EEF}"/>
              </a:ext>
            </a:extLst>
          </p:cNvPr>
          <p:cNvSpPr txBox="1"/>
          <p:nvPr/>
        </p:nvSpPr>
        <p:spPr>
          <a:xfrm>
            <a:off x="6795484" y="6263164"/>
            <a:ext cx="1331198" cy="338554"/>
          </a:xfrm>
          <a:prstGeom prst="rect">
            <a:avLst/>
          </a:prstGeom>
          <a:noFill/>
        </p:spPr>
        <p:txBody>
          <a:bodyPr wrap="none" rtlCol="0">
            <a:spAutoFit/>
          </a:bodyPr>
          <a:lstStyle/>
          <a:p>
            <a:r>
              <a:rPr lang="de-DE" sz="1600"/>
              <a:t>Gluconsäure</a:t>
            </a:r>
          </a:p>
        </p:txBody>
      </p:sp>
      <p:sp>
        <p:nvSpPr>
          <p:cNvPr id="56" name="Textfeld 55">
            <a:extLst>
              <a:ext uri="{FF2B5EF4-FFF2-40B4-BE49-F238E27FC236}">
                <a16:creationId xmlns:a16="http://schemas.microsoft.com/office/drawing/2014/main" id="{ECDFAA55-C2D3-F622-1BAD-C3A285B6A786}"/>
              </a:ext>
            </a:extLst>
          </p:cNvPr>
          <p:cNvSpPr txBox="1"/>
          <p:nvPr/>
        </p:nvSpPr>
        <p:spPr>
          <a:xfrm>
            <a:off x="8439083" y="6249448"/>
            <a:ext cx="1633845" cy="338554"/>
          </a:xfrm>
          <a:prstGeom prst="rect">
            <a:avLst/>
          </a:prstGeom>
          <a:noFill/>
        </p:spPr>
        <p:txBody>
          <a:bodyPr wrap="none" rtlCol="0">
            <a:spAutoFit/>
          </a:bodyPr>
          <a:lstStyle/>
          <a:p>
            <a:r>
              <a:rPr lang="de-DE" sz="1600"/>
              <a:t>Manganat-Ionen</a:t>
            </a:r>
          </a:p>
        </p:txBody>
      </p:sp>
      <p:sp>
        <p:nvSpPr>
          <p:cNvPr id="57" name="Textfeld 56">
            <a:extLst>
              <a:ext uri="{FF2B5EF4-FFF2-40B4-BE49-F238E27FC236}">
                <a16:creationId xmlns:a16="http://schemas.microsoft.com/office/drawing/2014/main" id="{6C3DAA4C-13DD-22EB-1E5C-909FAE518CB2}"/>
              </a:ext>
            </a:extLst>
          </p:cNvPr>
          <p:cNvSpPr txBox="1"/>
          <p:nvPr/>
        </p:nvSpPr>
        <p:spPr>
          <a:xfrm>
            <a:off x="10391626" y="6248050"/>
            <a:ext cx="842988" cy="338554"/>
          </a:xfrm>
          <a:prstGeom prst="rect">
            <a:avLst/>
          </a:prstGeom>
          <a:noFill/>
        </p:spPr>
        <p:txBody>
          <a:bodyPr wrap="none" rtlCol="0">
            <a:spAutoFit/>
          </a:bodyPr>
          <a:lstStyle/>
          <a:p>
            <a:r>
              <a:rPr lang="de-DE" sz="1600"/>
              <a:t>Wasser</a:t>
            </a:r>
          </a:p>
        </p:txBody>
      </p:sp>
      <p:sp>
        <p:nvSpPr>
          <p:cNvPr id="58" name="Textfeld 57">
            <a:extLst>
              <a:ext uri="{FF2B5EF4-FFF2-40B4-BE49-F238E27FC236}">
                <a16:creationId xmlns:a16="http://schemas.microsoft.com/office/drawing/2014/main" id="{8C383814-7EE0-85E5-6810-7053D5D5537D}"/>
              </a:ext>
            </a:extLst>
          </p:cNvPr>
          <p:cNvSpPr txBox="1"/>
          <p:nvPr/>
        </p:nvSpPr>
        <p:spPr>
          <a:xfrm>
            <a:off x="1147642" y="6248050"/>
            <a:ext cx="385337" cy="338554"/>
          </a:xfrm>
          <a:prstGeom prst="rect">
            <a:avLst/>
          </a:prstGeom>
          <a:noFill/>
        </p:spPr>
        <p:txBody>
          <a:bodyPr wrap="square" rtlCol="0">
            <a:spAutoFit/>
          </a:bodyPr>
          <a:lstStyle/>
          <a:p>
            <a:r>
              <a:rPr lang="de-DE" sz="1600"/>
              <a:t>+</a:t>
            </a:r>
            <a:endParaRPr lang="de-DE"/>
          </a:p>
        </p:txBody>
      </p:sp>
      <p:cxnSp>
        <p:nvCxnSpPr>
          <p:cNvPr id="62" name="Gerade Verbindung mit Pfeil 61">
            <a:extLst>
              <a:ext uri="{FF2B5EF4-FFF2-40B4-BE49-F238E27FC236}">
                <a16:creationId xmlns:a16="http://schemas.microsoft.com/office/drawing/2014/main" id="{EE25B333-6FE8-F98B-9D00-45EC660FB6E0}"/>
              </a:ext>
            </a:extLst>
          </p:cNvPr>
          <p:cNvCxnSpPr>
            <a:cxnSpLocks/>
            <a:stCxn id="54" idx="3"/>
          </p:cNvCxnSpPr>
          <p:nvPr/>
        </p:nvCxnSpPr>
        <p:spPr>
          <a:xfrm flipV="1">
            <a:off x="5109543" y="6417326"/>
            <a:ext cx="1491521" cy="1511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4" name="Textfeld 63">
            <a:extLst>
              <a:ext uri="{FF2B5EF4-FFF2-40B4-BE49-F238E27FC236}">
                <a16:creationId xmlns:a16="http://schemas.microsoft.com/office/drawing/2014/main" id="{DD5EE8E1-1922-B681-D1E3-DF63C07F7563}"/>
              </a:ext>
            </a:extLst>
          </p:cNvPr>
          <p:cNvSpPr txBox="1"/>
          <p:nvPr/>
        </p:nvSpPr>
        <p:spPr>
          <a:xfrm>
            <a:off x="3322857" y="6244636"/>
            <a:ext cx="385337" cy="338554"/>
          </a:xfrm>
          <a:prstGeom prst="rect">
            <a:avLst/>
          </a:prstGeom>
          <a:noFill/>
        </p:spPr>
        <p:txBody>
          <a:bodyPr wrap="square" rtlCol="0">
            <a:spAutoFit/>
          </a:bodyPr>
          <a:lstStyle/>
          <a:p>
            <a:r>
              <a:rPr lang="de-DE" sz="1600"/>
              <a:t>+</a:t>
            </a:r>
            <a:endParaRPr lang="de-DE"/>
          </a:p>
        </p:txBody>
      </p:sp>
      <p:sp>
        <p:nvSpPr>
          <p:cNvPr id="65" name="Textfeld 64">
            <a:extLst>
              <a:ext uri="{FF2B5EF4-FFF2-40B4-BE49-F238E27FC236}">
                <a16:creationId xmlns:a16="http://schemas.microsoft.com/office/drawing/2014/main" id="{9F5BE07B-660D-4D0E-0114-CACD5604D659}"/>
              </a:ext>
            </a:extLst>
          </p:cNvPr>
          <p:cNvSpPr txBox="1"/>
          <p:nvPr/>
        </p:nvSpPr>
        <p:spPr>
          <a:xfrm>
            <a:off x="8156258" y="6239068"/>
            <a:ext cx="385337" cy="338554"/>
          </a:xfrm>
          <a:prstGeom prst="rect">
            <a:avLst/>
          </a:prstGeom>
          <a:noFill/>
        </p:spPr>
        <p:txBody>
          <a:bodyPr wrap="square" rtlCol="0">
            <a:spAutoFit/>
          </a:bodyPr>
          <a:lstStyle/>
          <a:p>
            <a:r>
              <a:rPr lang="de-DE" sz="1600"/>
              <a:t>+</a:t>
            </a:r>
            <a:endParaRPr lang="de-DE"/>
          </a:p>
        </p:txBody>
      </p:sp>
      <p:sp>
        <p:nvSpPr>
          <p:cNvPr id="66" name="Textfeld 65">
            <a:extLst>
              <a:ext uri="{FF2B5EF4-FFF2-40B4-BE49-F238E27FC236}">
                <a16:creationId xmlns:a16="http://schemas.microsoft.com/office/drawing/2014/main" id="{90C41C8E-94E1-3225-B2E9-E1479B0F2C0E}"/>
              </a:ext>
            </a:extLst>
          </p:cNvPr>
          <p:cNvSpPr txBox="1"/>
          <p:nvPr/>
        </p:nvSpPr>
        <p:spPr>
          <a:xfrm>
            <a:off x="10093975" y="6248049"/>
            <a:ext cx="385337" cy="338554"/>
          </a:xfrm>
          <a:prstGeom prst="rect">
            <a:avLst/>
          </a:prstGeom>
          <a:noFill/>
        </p:spPr>
        <p:txBody>
          <a:bodyPr wrap="square" rtlCol="0">
            <a:spAutoFit/>
          </a:bodyPr>
          <a:lstStyle/>
          <a:p>
            <a:r>
              <a:rPr lang="de-DE" sz="1600"/>
              <a:t>+</a:t>
            </a:r>
            <a:endParaRPr lang="de-DE"/>
          </a:p>
        </p:txBody>
      </p:sp>
      <p:pic>
        <p:nvPicPr>
          <p:cNvPr id="8" name="Grafik 7" descr="Kalligraphie-Stift Silhouette">
            <a:extLst>
              <a:ext uri="{FF2B5EF4-FFF2-40B4-BE49-F238E27FC236}">
                <a16:creationId xmlns:a16="http://schemas.microsoft.com/office/drawing/2014/main" id="{7B5C877D-D181-0529-D0FF-047E1FC520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61967" y="189535"/>
            <a:ext cx="571066" cy="571066"/>
          </a:xfrm>
          <a:prstGeom prst="rect">
            <a:avLst/>
          </a:prstGeom>
        </p:spPr>
      </p:pic>
    </p:spTree>
    <p:extLst>
      <p:ext uri="{BB962C8B-B14F-4D97-AF65-F5344CB8AC3E}">
        <p14:creationId xmlns:p14="http://schemas.microsoft.com/office/powerpoint/2010/main" val="19923274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1000"/>
                                        <p:tgtEl>
                                          <p:spTgt spid="4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000"/>
                                        <p:tgtEl>
                                          <p:spTgt spid="23"/>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000"/>
                                        <p:tgtEl>
                                          <p:spTgt spid="19"/>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1000"/>
                                        <p:tgtEl>
                                          <p:spTgt spid="24"/>
                                        </p:tgtEl>
                                      </p:cBhvr>
                                    </p:animEffect>
                                  </p:childTnLst>
                                </p:cTn>
                              </p:par>
                            </p:childTnLst>
                          </p:cTn>
                        </p:par>
                        <p:par>
                          <p:cTn id="24" fill="hold">
                            <p:stCondLst>
                              <p:cond delay="5000"/>
                            </p:stCondLst>
                            <p:childTnLst>
                              <p:par>
                                <p:cTn id="25" presetID="22" presetClass="entr" presetSubtype="8"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left)">
                                      <p:cBhvr>
                                        <p:cTn id="27" dur="1000"/>
                                        <p:tgtEl>
                                          <p:spTgt spid="49"/>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1000"/>
                                        <p:tgtEl>
                                          <p:spTgt spid="27"/>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1000"/>
                                        <p:tgtEl>
                                          <p:spTgt spid="26"/>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1000"/>
                                        <p:tgtEl>
                                          <p:spTgt spid="30"/>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left)">
                                      <p:cBhvr>
                                        <p:cTn id="43" dur="1000"/>
                                        <p:tgtEl>
                                          <p:spTgt spid="29"/>
                                        </p:tgtEl>
                                      </p:cBhvr>
                                    </p:animEffect>
                                  </p:childTnLst>
                                </p:cTn>
                              </p:par>
                            </p:childTnLst>
                          </p:cTn>
                        </p:par>
                        <p:par>
                          <p:cTn id="44" fill="hold">
                            <p:stCondLst>
                              <p:cond delay="10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1000"/>
                                        <p:tgtEl>
                                          <p:spTgt spid="12"/>
                                        </p:tgtEl>
                                      </p:cBhvr>
                                    </p:animEffect>
                                  </p:childTnLst>
                                </p:cTn>
                              </p:par>
                            </p:childTnLst>
                          </p:cTn>
                        </p:par>
                        <p:par>
                          <p:cTn id="48" fill="hold">
                            <p:stCondLst>
                              <p:cond delay="11000"/>
                            </p:stCondLst>
                            <p:childTnLst>
                              <p:par>
                                <p:cTn id="49" presetID="22" presetClass="entr" presetSubtype="8" fill="hold" nodeType="after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1000"/>
                                        <p:tgtEl>
                                          <p:spTgt spid="51"/>
                                        </p:tgtEl>
                                      </p:cBhvr>
                                    </p:animEffect>
                                  </p:childTnLst>
                                </p:cTn>
                              </p:par>
                            </p:childTnLst>
                          </p:cTn>
                        </p:par>
                        <p:par>
                          <p:cTn id="52" fill="hold">
                            <p:stCondLst>
                              <p:cond delay="12000"/>
                            </p:stCondLst>
                            <p:childTnLst>
                              <p:par>
                                <p:cTn id="53" presetID="22" presetClass="entr" presetSubtype="8"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left)">
                                      <p:cBhvr>
                                        <p:cTn id="55" dur="1000"/>
                                        <p:tgtEl>
                                          <p:spTgt spid="33"/>
                                        </p:tgtEl>
                                      </p:cBhvr>
                                    </p:animEffect>
                                  </p:childTnLst>
                                </p:cTn>
                              </p:par>
                            </p:childTnLst>
                          </p:cTn>
                        </p:par>
                        <p:par>
                          <p:cTn id="56" fill="hold">
                            <p:stCondLst>
                              <p:cond delay="13000"/>
                            </p:stCondLst>
                            <p:childTnLst>
                              <p:par>
                                <p:cTn id="57" presetID="22" presetClass="entr" presetSubtype="8" fill="hold" grpId="0" nodeType="after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left)">
                                      <p:cBhvr>
                                        <p:cTn id="59" dur="1000"/>
                                        <p:tgtEl>
                                          <p:spTgt spid="34"/>
                                        </p:tgtEl>
                                      </p:cBhvr>
                                    </p:animEffect>
                                  </p:childTnLst>
                                </p:cTn>
                              </p:par>
                            </p:childTnLst>
                          </p:cTn>
                        </p:par>
                        <p:par>
                          <p:cTn id="60" fill="hold">
                            <p:stCondLst>
                              <p:cond delay="14000"/>
                            </p:stCondLst>
                            <p:childTnLst>
                              <p:par>
                                <p:cTn id="61" presetID="22" presetClass="entr" presetSubtype="8"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wipe(left)">
                                      <p:cBhvr>
                                        <p:cTn id="63" dur="1000"/>
                                        <p:tgtEl>
                                          <p:spTgt spid="35"/>
                                        </p:tgtEl>
                                      </p:cBhvr>
                                    </p:animEffect>
                                  </p:childTnLst>
                                </p:cTn>
                              </p:par>
                            </p:childTnLst>
                          </p:cTn>
                        </p:par>
                        <p:par>
                          <p:cTn id="64" fill="hold">
                            <p:stCondLst>
                              <p:cond delay="15000"/>
                            </p:stCondLst>
                            <p:childTnLst>
                              <p:par>
                                <p:cTn id="65" presetID="22" presetClass="entr" presetSubtype="8" fill="hold" nodeType="after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wipe(left)">
                                      <p:cBhvr>
                                        <p:cTn id="67" dur="1000"/>
                                        <p:tgtEl>
                                          <p:spTgt spid="50"/>
                                        </p:tgtEl>
                                      </p:cBhvr>
                                    </p:animEffect>
                                  </p:childTnLst>
                                </p:cTn>
                              </p:par>
                            </p:childTnLst>
                          </p:cTn>
                        </p:par>
                        <p:par>
                          <p:cTn id="68" fill="hold">
                            <p:stCondLst>
                              <p:cond delay="16000"/>
                            </p:stCondLst>
                            <p:childTnLst>
                              <p:par>
                                <p:cTn id="69" presetID="22" presetClass="entr" presetSubtype="8"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left)">
                                      <p:cBhvr>
                                        <p:cTn id="71" dur="1000"/>
                                        <p:tgtEl>
                                          <p:spTgt spid="37"/>
                                        </p:tgtEl>
                                      </p:cBhvr>
                                    </p:animEffect>
                                  </p:childTnLst>
                                </p:cTn>
                              </p:par>
                            </p:childTnLst>
                          </p:cTn>
                        </p:par>
                        <p:par>
                          <p:cTn id="72" fill="hold">
                            <p:stCondLst>
                              <p:cond delay="17000"/>
                            </p:stCondLst>
                            <p:childTnLst>
                              <p:par>
                                <p:cTn id="73" presetID="10" presetClass="entr" presetSubtype="0" fill="hold" grpId="0" nodeType="afterEffect">
                                  <p:stCondLst>
                                    <p:cond delay="100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1000"/>
                                        <p:tgtEl>
                                          <p:spTgt spid="38"/>
                                        </p:tgtEl>
                                      </p:cBhvr>
                                    </p:animEffect>
                                  </p:childTnLst>
                                </p:cTn>
                              </p:par>
                            </p:childTnLst>
                          </p:cTn>
                        </p:par>
                        <p:par>
                          <p:cTn id="76" fill="hold">
                            <p:stCondLst>
                              <p:cond delay="19000"/>
                            </p:stCondLst>
                            <p:childTnLst>
                              <p:par>
                                <p:cTn id="77" presetID="10" presetClass="entr" presetSubtype="0" fill="hold" grpId="0" nodeType="after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fade">
                                      <p:cBhvr>
                                        <p:cTn id="7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0" restart="whenNotActive" fill="hold" evtFilter="cancelBubble" nodeType="interactiveSeq">
                <p:stCondLst>
                  <p:cond evt="onClick" delay="0">
                    <p:tgtEl>
                      <p:spTgt spid="38"/>
                    </p:tgtEl>
                  </p:cond>
                </p:stCondLst>
                <p:endSync evt="end" delay="0">
                  <p:rtn val="all"/>
                </p:endSync>
                <p:childTnLst>
                  <p:par>
                    <p:cTn id="81" fill="hold">
                      <p:stCondLst>
                        <p:cond delay="0"/>
                      </p:stCondLst>
                      <p:childTnLst>
                        <p:par>
                          <p:cTn id="82" fill="hold">
                            <p:stCondLst>
                              <p:cond delay="0"/>
                            </p:stCondLst>
                            <p:childTnLst>
                              <p:par>
                                <p:cTn id="83" presetID="22" presetClass="entr" presetSubtype="8" fill="hold" nodeType="after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wipe(left)">
                                      <p:cBhvr>
                                        <p:cTn id="85" dur="1000"/>
                                        <p:tgtEl>
                                          <p:spTgt spid="13"/>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Effect transition="in" filter="wipe(left)">
                                      <p:cBhvr>
                                        <p:cTn id="88" dur="1000"/>
                                        <p:tgtEl>
                                          <p:spTgt spid="52"/>
                                        </p:tgtEl>
                                      </p:cBhvr>
                                    </p:animEffect>
                                  </p:childTnLst>
                                </p:cTn>
                              </p:par>
                            </p:childTnLst>
                          </p:cTn>
                        </p:par>
                        <p:par>
                          <p:cTn id="89" fill="hold">
                            <p:stCondLst>
                              <p:cond delay="1000"/>
                            </p:stCondLst>
                            <p:childTnLst>
                              <p:par>
                                <p:cTn id="90" presetID="22" presetClass="entr" presetSubtype="8"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left)">
                                      <p:cBhvr>
                                        <p:cTn id="92" dur="1000"/>
                                        <p:tgtEl>
                                          <p:spTgt spid="21"/>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58"/>
                                        </p:tgtEl>
                                        <p:attrNameLst>
                                          <p:attrName>style.visibility</p:attrName>
                                        </p:attrNameLst>
                                      </p:cBhvr>
                                      <p:to>
                                        <p:strVal val="visible"/>
                                      </p:to>
                                    </p:set>
                                    <p:animEffect transition="in" filter="wipe(left)">
                                      <p:cBhvr>
                                        <p:cTn id="95" dur="1000"/>
                                        <p:tgtEl>
                                          <p:spTgt spid="58"/>
                                        </p:tgtEl>
                                      </p:cBhvr>
                                    </p:animEffect>
                                  </p:childTnLst>
                                </p:cTn>
                              </p:par>
                            </p:childTnLst>
                          </p:cTn>
                        </p:par>
                        <p:par>
                          <p:cTn id="96" fill="hold">
                            <p:stCondLst>
                              <p:cond delay="2000"/>
                            </p:stCondLst>
                            <p:childTnLst>
                              <p:par>
                                <p:cTn id="97" presetID="22" presetClass="entr" presetSubtype="8" fill="hold" grpId="0" nodeType="afterEffect">
                                  <p:stCondLst>
                                    <p:cond delay="0"/>
                                  </p:stCondLst>
                                  <p:childTnLst>
                                    <p:set>
                                      <p:cBhvr>
                                        <p:cTn id="98" dur="1" fill="hold">
                                          <p:stCondLst>
                                            <p:cond delay="0"/>
                                          </p:stCondLst>
                                        </p:cTn>
                                        <p:tgtEl>
                                          <p:spTgt spid="6"/>
                                        </p:tgtEl>
                                        <p:attrNameLst>
                                          <p:attrName>style.visibility</p:attrName>
                                        </p:attrNameLst>
                                      </p:cBhvr>
                                      <p:to>
                                        <p:strVal val="visible"/>
                                      </p:to>
                                    </p:set>
                                    <p:animEffect transition="in" filter="wipe(left)">
                                      <p:cBhvr>
                                        <p:cTn id="99" dur="1000"/>
                                        <p:tgtEl>
                                          <p:spTgt spid="6"/>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53"/>
                                        </p:tgtEl>
                                        <p:attrNameLst>
                                          <p:attrName>style.visibility</p:attrName>
                                        </p:attrNameLst>
                                      </p:cBhvr>
                                      <p:to>
                                        <p:strVal val="visible"/>
                                      </p:to>
                                    </p:set>
                                    <p:animEffect transition="in" filter="wipe(left)">
                                      <p:cBhvr>
                                        <p:cTn id="102" dur="1000"/>
                                        <p:tgtEl>
                                          <p:spTgt spid="53"/>
                                        </p:tgtEl>
                                      </p:cBhvr>
                                    </p:animEffect>
                                  </p:childTnLst>
                                </p:cTn>
                              </p:par>
                            </p:childTnLst>
                          </p:cTn>
                        </p:par>
                        <p:par>
                          <p:cTn id="103" fill="hold">
                            <p:stCondLst>
                              <p:cond delay="3000"/>
                            </p:stCondLst>
                            <p:childTnLst>
                              <p:par>
                                <p:cTn id="104" presetID="22" presetClass="entr" presetSubtype="8" fill="hold" grpId="0" nodeType="afterEffect">
                                  <p:stCondLst>
                                    <p:cond delay="0"/>
                                  </p:stCondLst>
                                  <p:childTnLst>
                                    <p:set>
                                      <p:cBhvr>
                                        <p:cTn id="105" dur="1" fill="hold">
                                          <p:stCondLst>
                                            <p:cond delay="0"/>
                                          </p:stCondLst>
                                        </p:cTn>
                                        <p:tgtEl>
                                          <p:spTgt spid="22"/>
                                        </p:tgtEl>
                                        <p:attrNameLst>
                                          <p:attrName>style.visibility</p:attrName>
                                        </p:attrNameLst>
                                      </p:cBhvr>
                                      <p:to>
                                        <p:strVal val="visible"/>
                                      </p:to>
                                    </p:set>
                                    <p:animEffect transition="in" filter="wipe(left)">
                                      <p:cBhvr>
                                        <p:cTn id="106" dur="1000"/>
                                        <p:tgtEl>
                                          <p:spTgt spid="22"/>
                                        </p:tgtEl>
                                      </p:cBhvr>
                                    </p:animEffect>
                                  </p:childTnLst>
                                </p:cTn>
                              </p:par>
                              <p:par>
                                <p:cTn id="107" presetID="22" presetClass="entr" presetSubtype="8" fill="hold" grpId="0" nodeType="withEffect">
                                  <p:stCondLst>
                                    <p:cond delay="0"/>
                                  </p:stCondLst>
                                  <p:childTnLst>
                                    <p:set>
                                      <p:cBhvr>
                                        <p:cTn id="108" dur="1" fill="hold">
                                          <p:stCondLst>
                                            <p:cond delay="0"/>
                                          </p:stCondLst>
                                        </p:cTn>
                                        <p:tgtEl>
                                          <p:spTgt spid="64"/>
                                        </p:tgtEl>
                                        <p:attrNameLst>
                                          <p:attrName>style.visibility</p:attrName>
                                        </p:attrNameLst>
                                      </p:cBhvr>
                                      <p:to>
                                        <p:strVal val="visible"/>
                                      </p:to>
                                    </p:set>
                                    <p:animEffect transition="in" filter="wipe(left)">
                                      <p:cBhvr>
                                        <p:cTn id="109" dur="1000"/>
                                        <p:tgtEl>
                                          <p:spTgt spid="64"/>
                                        </p:tgtEl>
                                      </p:cBhvr>
                                    </p:animEffect>
                                  </p:childTnLst>
                                </p:cTn>
                              </p:par>
                            </p:childTnLst>
                          </p:cTn>
                        </p:par>
                        <p:par>
                          <p:cTn id="110" fill="hold">
                            <p:stCondLst>
                              <p:cond delay="4000"/>
                            </p:stCondLst>
                            <p:childTnLst>
                              <p:par>
                                <p:cTn id="111" presetID="22" presetClass="entr" presetSubtype="8"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wipe(left)">
                                      <p:cBhvr>
                                        <p:cTn id="113" dur="1000"/>
                                        <p:tgtEl>
                                          <p:spTgt spid="11"/>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54"/>
                                        </p:tgtEl>
                                        <p:attrNameLst>
                                          <p:attrName>style.visibility</p:attrName>
                                        </p:attrNameLst>
                                      </p:cBhvr>
                                      <p:to>
                                        <p:strVal val="visible"/>
                                      </p:to>
                                    </p:set>
                                    <p:animEffect transition="in" filter="wipe(left)">
                                      <p:cBhvr>
                                        <p:cTn id="116" dur="1000"/>
                                        <p:tgtEl>
                                          <p:spTgt spid="54"/>
                                        </p:tgtEl>
                                      </p:cBhvr>
                                    </p:animEffect>
                                  </p:childTnLst>
                                </p:cTn>
                              </p:par>
                            </p:childTnLst>
                          </p:cTn>
                        </p:par>
                        <p:par>
                          <p:cTn id="117" fill="hold">
                            <p:stCondLst>
                              <p:cond delay="5000"/>
                            </p:stCondLst>
                            <p:childTnLst>
                              <p:par>
                                <p:cTn id="118" presetID="22" presetClass="entr" presetSubtype="8" fill="hold" nodeType="afterEffect">
                                  <p:stCondLst>
                                    <p:cond delay="0"/>
                                  </p:stCondLst>
                                  <p:childTnLst>
                                    <p:set>
                                      <p:cBhvr>
                                        <p:cTn id="119" dur="1" fill="hold">
                                          <p:stCondLst>
                                            <p:cond delay="0"/>
                                          </p:stCondLst>
                                        </p:cTn>
                                        <p:tgtEl>
                                          <p:spTgt spid="3"/>
                                        </p:tgtEl>
                                        <p:attrNameLst>
                                          <p:attrName>style.visibility</p:attrName>
                                        </p:attrNameLst>
                                      </p:cBhvr>
                                      <p:to>
                                        <p:strVal val="visible"/>
                                      </p:to>
                                    </p:set>
                                    <p:animEffect transition="in" filter="wipe(left)">
                                      <p:cBhvr>
                                        <p:cTn id="120" dur="1000"/>
                                        <p:tgtEl>
                                          <p:spTgt spid="3"/>
                                        </p:tgtEl>
                                      </p:cBhvr>
                                    </p:animEffect>
                                  </p:childTnLst>
                                </p:cTn>
                              </p:par>
                              <p:par>
                                <p:cTn id="121" presetID="22" presetClass="entr" presetSubtype="8" fill="hold" nodeType="withEffect">
                                  <p:stCondLst>
                                    <p:cond delay="0"/>
                                  </p:stCondLst>
                                  <p:childTnLst>
                                    <p:set>
                                      <p:cBhvr>
                                        <p:cTn id="122" dur="1" fill="hold">
                                          <p:stCondLst>
                                            <p:cond delay="0"/>
                                          </p:stCondLst>
                                        </p:cTn>
                                        <p:tgtEl>
                                          <p:spTgt spid="62"/>
                                        </p:tgtEl>
                                        <p:attrNameLst>
                                          <p:attrName>style.visibility</p:attrName>
                                        </p:attrNameLst>
                                      </p:cBhvr>
                                      <p:to>
                                        <p:strVal val="visible"/>
                                      </p:to>
                                    </p:set>
                                    <p:animEffect transition="in" filter="wipe(left)">
                                      <p:cBhvr>
                                        <p:cTn id="123" dur="1000"/>
                                        <p:tgtEl>
                                          <p:spTgt spid="62"/>
                                        </p:tgtEl>
                                      </p:cBhvr>
                                    </p:animEffect>
                                  </p:childTnLst>
                                </p:cTn>
                              </p:par>
                            </p:childTnLst>
                          </p:cTn>
                        </p:par>
                        <p:par>
                          <p:cTn id="124" fill="hold">
                            <p:stCondLst>
                              <p:cond delay="6000"/>
                            </p:stCondLst>
                            <p:childTnLst>
                              <p:par>
                                <p:cTn id="125" presetID="22" presetClass="entr" presetSubtype="8" fill="hold" nodeType="afterEffect">
                                  <p:stCondLst>
                                    <p:cond delay="0"/>
                                  </p:stCondLst>
                                  <p:childTnLst>
                                    <p:set>
                                      <p:cBhvr>
                                        <p:cTn id="126" dur="1" fill="hold">
                                          <p:stCondLst>
                                            <p:cond delay="0"/>
                                          </p:stCondLst>
                                        </p:cTn>
                                        <p:tgtEl>
                                          <p:spTgt spid="15"/>
                                        </p:tgtEl>
                                        <p:attrNameLst>
                                          <p:attrName>style.visibility</p:attrName>
                                        </p:attrNameLst>
                                      </p:cBhvr>
                                      <p:to>
                                        <p:strVal val="visible"/>
                                      </p:to>
                                    </p:set>
                                    <p:animEffect transition="in" filter="wipe(left)">
                                      <p:cBhvr>
                                        <p:cTn id="127" dur="1000"/>
                                        <p:tgtEl>
                                          <p:spTgt spid="15"/>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55"/>
                                        </p:tgtEl>
                                        <p:attrNameLst>
                                          <p:attrName>style.visibility</p:attrName>
                                        </p:attrNameLst>
                                      </p:cBhvr>
                                      <p:to>
                                        <p:strVal val="visible"/>
                                      </p:to>
                                    </p:set>
                                    <p:animEffect transition="in" filter="wipe(left)">
                                      <p:cBhvr>
                                        <p:cTn id="130" dur="1000"/>
                                        <p:tgtEl>
                                          <p:spTgt spid="55"/>
                                        </p:tgtEl>
                                      </p:cBhvr>
                                    </p:animEffect>
                                  </p:childTnLst>
                                </p:cTn>
                              </p:par>
                            </p:childTnLst>
                          </p:cTn>
                        </p:par>
                        <p:par>
                          <p:cTn id="131" fill="hold">
                            <p:stCondLst>
                              <p:cond delay="7000"/>
                            </p:stCondLst>
                            <p:childTnLst>
                              <p:par>
                                <p:cTn id="132" presetID="22" presetClass="entr" presetSubtype="8" fill="hold" grpId="0" nodeType="afterEffect">
                                  <p:stCondLst>
                                    <p:cond delay="0"/>
                                  </p:stCondLst>
                                  <p:childTnLst>
                                    <p:set>
                                      <p:cBhvr>
                                        <p:cTn id="133" dur="1" fill="hold">
                                          <p:stCondLst>
                                            <p:cond delay="0"/>
                                          </p:stCondLst>
                                        </p:cTn>
                                        <p:tgtEl>
                                          <p:spTgt spid="17"/>
                                        </p:tgtEl>
                                        <p:attrNameLst>
                                          <p:attrName>style.visibility</p:attrName>
                                        </p:attrNameLst>
                                      </p:cBhvr>
                                      <p:to>
                                        <p:strVal val="visible"/>
                                      </p:to>
                                    </p:set>
                                    <p:animEffect transition="in" filter="wipe(left)">
                                      <p:cBhvr>
                                        <p:cTn id="134" dur="1000"/>
                                        <p:tgtEl>
                                          <p:spTgt spid="17"/>
                                        </p:tgtEl>
                                      </p:cBhvr>
                                    </p:animEffect>
                                  </p:childTnLst>
                                </p:cTn>
                              </p:par>
                              <p:par>
                                <p:cTn id="135" presetID="22" presetClass="entr" presetSubtype="8" fill="hold" grpId="0" nodeType="withEffect">
                                  <p:stCondLst>
                                    <p:cond delay="0"/>
                                  </p:stCondLst>
                                  <p:childTnLst>
                                    <p:set>
                                      <p:cBhvr>
                                        <p:cTn id="136" dur="1" fill="hold">
                                          <p:stCondLst>
                                            <p:cond delay="0"/>
                                          </p:stCondLst>
                                        </p:cTn>
                                        <p:tgtEl>
                                          <p:spTgt spid="65"/>
                                        </p:tgtEl>
                                        <p:attrNameLst>
                                          <p:attrName>style.visibility</p:attrName>
                                        </p:attrNameLst>
                                      </p:cBhvr>
                                      <p:to>
                                        <p:strVal val="visible"/>
                                      </p:to>
                                    </p:set>
                                    <p:animEffect transition="in" filter="wipe(left)">
                                      <p:cBhvr>
                                        <p:cTn id="137" dur="1000"/>
                                        <p:tgtEl>
                                          <p:spTgt spid="65"/>
                                        </p:tgtEl>
                                      </p:cBhvr>
                                    </p:animEffect>
                                  </p:childTnLst>
                                </p:cTn>
                              </p:par>
                            </p:childTnLst>
                          </p:cTn>
                        </p:par>
                        <p:par>
                          <p:cTn id="138" fill="hold">
                            <p:stCondLst>
                              <p:cond delay="8000"/>
                            </p:stCondLst>
                            <p:childTnLst>
                              <p:par>
                                <p:cTn id="139" presetID="22" presetClass="entr" presetSubtype="8" fill="hold" grpId="0" nodeType="afterEffect">
                                  <p:stCondLst>
                                    <p:cond delay="0"/>
                                  </p:stCondLst>
                                  <p:childTnLst>
                                    <p:set>
                                      <p:cBhvr>
                                        <p:cTn id="140" dur="1" fill="hold">
                                          <p:stCondLst>
                                            <p:cond delay="0"/>
                                          </p:stCondLst>
                                        </p:cTn>
                                        <p:tgtEl>
                                          <p:spTgt spid="7"/>
                                        </p:tgtEl>
                                        <p:attrNameLst>
                                          <p:attrName>style.visibility</p:attrName>
                                        </p:attrNameLst>
                                      </p:cBhvr>
                                      <p:to>
                                        <p:strVal val="visible"/>
                                      </p:to>
                                    </p:set>
                                    <p:animEffect transition="in" filter="wipe(left)">
                                      <p:cBhvr>
                                        <p:cTn id="141" dur="1000"/>
                                        <p:tgtEl>
                                          <p:spTgt spid="7"/>
                                        </p:tgtEl>
                                      </p:cBhvr>
                                    </p:animEffect>
                                  </p:childTnLst>
                                </p:cTn>
                              </p:par>
                            </p:childTnLst>
                          </p:cTn>
                        </p:par>
                        <p:par>
                          <p:cTn id="142" fill="hold">
                            <p:stCondLst>
                              <p:cond delay="9000"/>
                            </p:stCondLst>
                            <p:childTnLst>
                              <p:par>
                                <p:cTn id="143" presetID="22" presetClass="entr" presetSubtype="8" fill="hold" grpId="0" nodeType="afterEffect">
                                  <p:stCondLst>
                                    <p:cond delay="0"/>
                                  </p:stCondLst>
                                  <p:childTnLst>
                                    <p:set>
                                      <p:cBhvr>
                                        <p:cTn id="144" dur="1" fill="hold">
                                          <p:stCondLst>
                                            <p:cond delay="0"/>
                                          </p:stCondLst>
                                        </p:cTn>
                                        <p:tgtEl>
                                          <p:spTgt spid="10"/>
                                        </p:tgtEl>
                                        <p:attrNameLst>
                                          <p:attrName>style.visibility</p:attrName>
                                        </p:attrNameLst>
                                      </p:cBhvr>
                                      <p:to>
                                        <p:strVal val="visible"/>
                                      </p:to>
                                    </p:set>
                                    <p:animEffect transition="in" filter="wipe(left)">
                                      <p:cBhvr>
                                        <p:cTn id="145" dur="1000"/>
                                        <p:tgtEl>
                                          <p:spTgt spid="10"/>
                                        </p:tgtEl>
                                      </p:cBhvr>
                                    </p:animEffect>
                                  </p:childTnLst>
                                </p:cTn>
                              </p:par>
                              <p:par>
                                <p:cTn id="146" presetID="22" presetClass="entr" presetSubtype="8" fill="hold" grpId="0" nodeType="withEffect">
                                  <p:stCondLst>
                                    <p:cond delay="0"/>
                                  </p:stCondLst>
                                  <p:childTnLst>
                                    <p:set>
                                      <p:cBhvr>
                                        <p:cTn id="147" dur="1" fill="hold">
                                          <p:stCondLst>
                                            <p:cond delay="0"/>
                                          </p:stCondLst>
                                        </p:cTn>
                                        <p:tgtEl>
                                          <p:spTgt spid="56"/>
                                        </p:tgtEl>
                                        <p:attrNameLst>
                                          <p:attrName>style.visibility</p:attrName>
                                        </p:attrNameLst>
                                      </p:cBhvr>
                                      <p:to>
                                        <p:strVal val="visible"/>
                                      </p:to>
                                    </p:set>
                                    <p:animEffect transition="in" filter="wipe(left)">
                                      <p:cBhvr>
                                        <p:cTn id="148" dur="1000"/>
                                        <p:tgtEl>
                                          <p:spTgt spid="56"/>
                                        </p:tgtEl>
                                      </p:cBhvr>
                                    </p:animEffect>
                                  </p:childTnLst>
                                </p:cTn>
                              </p:par>
                            </p:childTnLst>
                          </p:cTn>
                        </p:par>
                        <p:par>
                          <p:cTn id="149" fill="hold">
                            <p:stCondLst>
                              <p:cond delay="10000"/>
                            </p:stCondLst>
                            <p:childTnLst>
                              <p:par>
                                <p:cTn id="150" presetID="22" presetClass="entr" presetSubtype="8" fill="hold" grpId="0" nodeType="afterEffect">
                                  <p:stCondLst>
                                    <p:cond delay="0"/>
                                  </p:stCondLst>
                                  <p:childTnLst>
                                    <p:set>
                                      <p:cBhvr>
                                        <p:cTn id="151" dur="1" fill="hold">
                                          <p:stCondLst>
                                            <p:cond delay="0"/>
                                          </p:stCondLst>
                                        </p:cTn>
                                        <p:tgtEl>
                                          <p:spTgt spid="18"/>
                                        </p:tgtEl>
                                        <p:attrNameLst>
                                          <p:attrName>style.visibility</p:attrName>
                                        </p:attrNameLst>
                                      </p:cBhvr>
                                      <p:to>
                                        <p:strVal val="visible"/>
                                      </p:to>
                                    </p:set>
                                    <p:animEffect transition="in" filter="wipe(left)">
                                      <p:cBhvr>
                                        <p:cTn id="152" dur="1000"/>
                                        <p:tgtEl>
                                          <p:spTgt spid="18"/>
                                        </p:tgtEl>
                                      </p:cBhvr>
                                    </p:animEffect>
                                  </p:childTnLst>
                                </p:cTn>
                              </p:par>
                              <p:par>
                                <p:cTn id="153" presetID="22" presetClass="entr" presetSubtype="8" fill="hold" grpId="0" nodeType="withEffect">
                                  <p:stCondLst>
                                    <p:cond delay="0"/>
                                  </p:stCondLst>
                                  <p:childTnLst>
                                    <p:set>
                                      <p:cBhvr>
                                        <p:cTn id="154" dur="1" fill="hold">
                                          <p:stCondLst>
                                            <p:cond delay="0"/>
                                          </p:stCondLst>
                                        </p:cTn>
                                        <p:tgtEl>
                                          <p:spTgt spid="66"/>
                                        </p:tgtEl>
                                        <p:attrNameLst>
                                          <p:attrName>style.visibility</p:attrName>
                                        </p:attrNameLst>
                                      </p:cBhvr>
                                      <p:to>
                                        <p:strVal val="visible"/>
                                      </p:to>
                                    </p:set>
                                    <p:animEffect transition="in" filter="wipe(left)">
                                      <p:cBhvr>
                                        <p:cTn id="155" dur="1000"/>
                                        <p:tgtEl>
                                          <p:spTgt spid="66"/>
                                        </p:tgtEl>
                                      </p:cBhvr>
                                    </p:animEffect>
                                  </p:childTnLst>
                                </p:cTn>
                              </p:par>
                            </p:childTnLst>
                          </p:cTn>
                        </p:par>
                        <p:par>
                          <p:cTn id="156" fill="hold">
                            <p:stCondLst>
                              <p:cond delay="11000"/>
                            </p:stCondLst>
                            <p:childTnLst>
                              <p:par>
                                <p:cTn id="157" presetID="22" presetClass="entr" presetSubtype="8" fill="hold" grpId="0" nodeType="afterEffect">
                                  <p:stCondLst>
                                    <p:cond delay="0"/>
                                  </p:stCondLst>
                                  <p:childTnLst>
                                    <p:set>
                                      <p:cBhvr>
                                        <p:cTn id="158" dur="1" fill="hold">
                                          <p:stCondLst>
                                            <p:cond delay="0"/>
                                          </p:stCondLst>
                                        </p:cTn>
                                        <p:tgtEl>
                                          <p:spTgt spid="9"/>
                                        </p:tgtEl>
                                        <p:attrNameLst>
                                          <p:attrName>style.visibility</p:attrName>
                                        </p:attrNameLst>
                                      </p:cBhvr>
                                      <p:to>
                                        <p:strVal val="visible"/>
                                      </p:to>
                                    </p:set>
                                    <p:animEffect transition="in" filter="wipe(left)">
                                      <p:cBhvr>
                                        <p:cTn id="159" dur="1000"/>
                                        <p:tgtEl>
                                          <p:spTgt spid="9"/>
                                        </p:tgtEl>
                                      </p:cBhvr>
                                    </p:animEffect>
                                  </p:childTnLst>
                                </p:cTn>
                              </p:par>
                              <p:par>
                                <p:cTn id="160" presetID="22" presetClass="entr" presetSubtype="8" fill="hold" grpId="0" nodeType="withEffect">
                                  <p:stCondLst>
                                    <p:cond delay="0"/>
                                  </p:stCondLst>
                                  <p:childTnLst>
                                    <p:set>
                                      <p:cBhvr>
                                        <p:cTn id="161" dur="1" fill="hold">
                                          <p:stCondLst>
                                            <p:cond delay="0"/>
                                          </p:stCondLst>
                                        </p:cTn>
                                        <p:tgtEl>
                                          <p:spTgt spid="57"/>
                                        </p:tgtEl>
                                        <p:attrNameLst>
                                          <p:attrName>style.visibility</p:attrName>
                                        </p:attrNameLst>
                                      </p:cBhvr>
                                      <p:to>
                                        <p:strVal val="visible"/>
                                      </p:to>
                                    </p:set>
                                    <p:animEffect transition="in" filter="wipe(left)">
                                      <p:cBhvr>
                                        <p:cTn id="162" dur="1000"/>
                                        <p:tgtEl>
                                          <p:spTgt spid="57"/>
                                        </p:tgtEl>
                                      </p:cBhvr>
                                    </p:animEffect>
                                  </p:childTnLst>
                                </p:cTn>
                              </p:par>
                            </p:childTnLst>
                          </p:cTn>
                        </p:par>
                      </p:childTnLst>
                    </p:cTn>
                  </p:par>
                </p:childTnLst>
              </p:cTn>
              <p:nextCondLst>
                <p:cond evt="onClick" delay="0">
                  <p:tgtEl>
                    <p:spTgt spid="38"/>
                  </p:tgtEl>
                </p:cond>
              </p:nextCondLst>
            </p:seq>
          </p:childTnLst>
        </p:cTn>
      </p:par>
    </p:tnLst>
    <p:bldLst>
      <p:bldP spid="6" grpId="0"/>
      <p:bldP spid="9" grpId="0" animBg="1"/>
      <p:bldP spid="10" grpId="0" animBg="1"/>
      <p:bldP spid="11" grpId="0"/>
      <p:bldP spid="21" grpId="0"/>
      <p:bldP spid="22" grpId="0"/>
      <p:bldP spid="17" grpId="0"/>
      <p:bldP spid="18" grpId="0"/>
      <p:bldP spid="7" grpId="0"/>
      <p:bldP spid="2" grpId="0"/>
      <p:bldP spid="12" grpId="0"/>
      <p:bldP spid="19" grpId="0"/>
      <p:bldP spid="23" grpId="0"/>
      <p:bldP spid="26" grpId="0" animBg="1"/>
      <p:bldP spid="27" grpId="0"/>
      <p:bldP spid="29" grpId="0"/>
      <p:bldP spid="30" grpId="0"/>
      <p:bldP spid="33" grpId="0"/>
      <p:bldP spid="34" grpId="0"/>
      <p:bldP spid="37" grpId="0"/>
      <p:bldP spid="38" grpId="0" animBg="1"/>
      <p:bldP spid="41" grpId="0" animBg="1"/>
      <p:bldP spid="52" grpId="0"/>
      <p:bldP spid="53" grpId="0"/>
      <p:bldP spid="54" grpId="0"/>
      <p:bldP spid="55" grpId="0"/>
      <p:bldP spid="56" grpId="0"/>
      <p:bldP spid="57" grpId="0"/>
      <p:bldP spid="58" grpId="0"/>
      <p:bldP spid="64" grpId="0"/>
      <p:bldP spid="65" grpId="0"/>
      <p:bldP spid="6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ABC4E-D189-B106-3E0F-F747FAC56B28}"/>
            </a:ext>
          </a:extLst>
        </p:cNvPr>
        <p:cNvGrpSpPr/>
        <p:nvPr/>
      </p:nvGrpSpPr>
      <p:grpSpPr>
        <a:xfrm>
          <a:off x="0" y="0"/>
          <a:ext cx="0" cy="0"/>
          <a:chOff x="0" y="0"/>
          <a:chExt cx="0" cy="0"/>
        </a:xfrm>
      </p:grpSpPr>
      <p:sp>
        <p:nvSpPr>
          <p:cNvPr id="20" name="Rechteck 19">
            <a:extLst>
              <a:ext uri="{FF2B5EF4-FFF2-40B4-BE49-F238E27FC236}">
                <a16:creationId xmlns:a16="http://schemas.microsoft.com/office/drawing/2014/main" id="{A15D5E47-712F-80C0-4C17-92AB3BF4C9C1}"/>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53376691-C370-72DE-393F-896BBD303442}"/>
              </a:ext>
            </a:extLst>
          </p:cNvPr>
          <p:cNvPicPr>
            <a:picLocks noChangeAspect="1"/>
          </p:cNvPicPr>
          <p:nvPr/>
        </p:nvPicPr>
        <p:blipFill>
          <a:blip r:embed="rId3"/>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DBB5B190-96C8-1070-9D14-3677FAA27B01}"/>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2" name="Rechteck: obere Ecken abgerundet 1">
            <a:extLst>
              <a:ext uri="{FF2B5EF4-FFF2-40B4-BE49-F238E27FC236}">
                <a16:creationId xmlns:a16="http://schemas.microsoft.com/office/drawing/2014/main" id="{899A0384-67E1-CB9A-EED2-7F899087B5BD}"/>
              </a:ext>
            </a:extLst>
          </p:cNvPr>
          <p:cNvSpPr/>
          <p:nvPr/>
        </p:nvSpPr>
        <p:spPr>
          <a:xfrm rot="10800000">
            <a:off x="1947532" y="3221239"/>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F1555266-446E-3894-41F7-8EF46E548CC3}"/>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DDFD078-AB6C-53D6-A9C5-DB1A63C1FBC4}"/>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083F8D4A-18E2-1468-A33D-001AB4D943A3}"/>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056A85D8-7E1A-7587-0634-D14C6B7F1999}"/>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4DF5A710-4624-E8F6-C6D6-9868423450CF}"/>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CB02EC0B-7B14-30AC-C404-195501CC5FAC}"/>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35CA5BFB-76FB-4B3B-DDAA-6E5219F8FEA0}"/>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496E4B7F-DEE7-B847-DFEF-71C55279EABD}"/>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grpSp>
        <p:nvGrpSpPr>
          <p:cNvPr id="23" name="Gruppieren 22">
            <a:extLst>
              <a:ext uri="{FF2B5EF4-FFF2-40B4-BE49-F238E27FC236}">
                <a16:creationId xmlns:a16="http://schemas.microsoft.com/office/drawing/2014/main" id="{0ED363E4-0F69-620D-9A0B-661E4C4682C3}"/>
              </a:ext>
            </a:extLst>
          </p:cNvPr>
          <p:cNvGrpSpPr/>
          <p:nvPr/>
        </p:nvGrpSpPr>
        <p:grpSpPr>
          <a:xfrm>
            <a:off x="2084672" y="1969482"/>
            <a:ext cx="391100" cy="2016694"/>
            <a:chOff x="8076662" y="1019175"/>
            <a:chExt cx="391100" cy="2016694"/>
          </a:xfrm>
        </p:grpSpPr>
        <p:sp>
          <p:nvSpPr>
            <p:cNvPr id="24" name="Rechteck 23">
              <a:extLst>
                <a:ext uri="{FF2B5EF4-FFF2-40B4-BE49-F238E27FC236}">
                  <a16:creationId xmlns:a16="http://schemas.microsoft.com/office/drawing/2014/main" id="{1235A6FF-0A24-2DF6-5273-AD53D9305FCB}"/>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25" name="Gerader Verbinder 24">
              <a:extLst>
                <a:ext uri="{FF2B5EF4-FFF2-40B4-BE49-F238E27FC236}">
                  <a16:creationId xmlns:a16="http://schemas.microsoft.com/office/drawing/2014/main" id="{B1645847-61CA-E62C-6EFC-0C55B5B3E238}"/>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26" name="Textfeld 25">
            <a:extLst>
              <a:ext uri="{FF2B5EF4-FFF2-40B4-BE49-F238E27FC236}">
                <a16:creationId xmlns:a16="http://schemas.microsoft.com/office/drawing/2014/main" id="{2F926D37-0538-CF4D-250D-E23BBFDAD4D4}"/>
              </a:ext>
            </a:extLst>
          </p:cNvPr>
          <p:cNvSpPr txBox="1"/>
          <p:nvPr/>
        </p:nvSpPr>
        <p:spPr>
          <a:xfrm>
            <a:off x="3381551" y="428089"/>
            <a:ext cx="2000548" cy="369332"/>
          </a:xfrm>
          <a:prstGeom prst="rect">
            <a:avLst/>
          </a:prstGeom>
          <a:noFill/>
        </p:spPr>
        <p:txBody>
          <a:bodyPr wrap="none" rtlCol="0">
            <a:spAutoFit/>
          </a:bodyPr>
          <a:lstStyle/>
          <a:p>
            <a:r>
              <a:rPr lang="de-DE" err="1"/>
              <a:t>Traubenzuckerlolli</a:t>
            </a:r>
            <a:endParaRPr lang="de-DE"/>
          </a:p>
        </p:txBody>
      </p:sp>
      <p:sp>
        <p:nvSpPr>
          <p:cNvPr id="27" name="Textfeld 26">
            <a:extLst>
              <a:ext uri="{FF2B5EF4-FFF2-40B4-BE49-F238E27FC236}">
                <a16:creationId xmlns:a16="http://schemas.microsoft.com/office/drawing/2014/main" id="{1803653F-E39C-0076-C894-EFF2650B4659}"/>
              </a:ext>
            </a:extLst>
          </p:cNvPr>
          <p:cNvSpPr txBox="1"/>
          <p:nvPr/>
        </p:nvSpPr>
        <p:spPr>
          <a:xfrm>
            <a:off x="570949" y="5057775"/>
            <a:ext cx="3323026" cy="369332"/>
          </a:xfrm>
          <a:prstGeom prst="rect">
            <a:avLst/>
          </a:prstGeom>
          <a:noFill/>
        </p:spPr>
        <p:txBody>
          <a:bodyPr wrap="none" rtlCol="0">
            <a:spAutoFit/>
          </a:bodyPr>
          <a:lstStyle/>
          <a:p>
            <a:r>
              <a:rPr lang="de-DE"/>
              <a:t>Basische Kaliummanganat-</a:t>
            </a:r>
            <a:r>
              <a:rPr lang="de-DE" err="1"/>
              <a:t>Lsg</a:t>
            </a:r>
            <a:r>
              <a:rPr lang="de-DE"/>
              <a:t>.</a:t>
            </a:r>
          </a:p>
        </p:txBody>
      </p:sp>
      <p:cxnSp>
        <p:nvCxnSpPr>
          <p:cNvPr id="28" name="Gerade Verbindung mit Pfeil 27">
            <a:extLst>
              <a:ext uri="{FF2B5EF4-FFF2-40B4-BE49-F238E27FC236}">
                <a16:creationId xmlns:a16="http://schemas.microsoft.com/office/drawing/2014/main" id="{C95F6DDC-38EF-B544-4465-C635FFE7A9C3}"/>
              </a:ext>
            </a:extLst>
          </p:cNvPr>
          <p:cNvCxnSpPr>
            <a:cxnSpLocks/>
          </p:cNvCxnSpPr>
          <p:nvPr/>
        </p:nvCxnSpPr>
        <p:spPr>
          <a:xfrm flipH="1">
            <a:off x="2609850" y="815187"/>
            <a:ext cx="888253" cy="92904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9" name="Gerade Verbindung mit Pfeil 28">
            <a:extLst>
              <a:ext uri="{FF2B5EF4-FFF2-40B4-BE49-F238E27FC236}">
                <a16:creationId xmlns:a16="http://schemas.microsoft.com/office/drawing/2014/main" id="{FF45BE7C-D280-F1BC-EAA7-39BAD08A39A6}"/>
              </a:ext>
            </a:extLst>
          </p:cNvPr>
          <p:cNvCxnSpPr>
            <a:cxnSpLocks/>
          </p:cNvCxnSpPr>
          <p:nvPr/>
        </p:nvCxnSpPr>
        <p:spPr>
          <a:xfrm flipV="1">
            <a:off x="1438729" y="4336918"/>
            <a:ext cx="428171" cy="72085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31" name="Textfeld 30">
            <a:hlinkClick r:id="" action="ppaction://hlinkshowjump?jump=nextslide"/>
            <a:extLst>
              <a:ext uri="{FF2B5EF4-FFF2-40B4-BE49-F238E27FC236}">
                <a16:creationId xmlns:a16="http://schemas.microsoft.com/office/drawing/2014/main" id="{B3329F7A-8695-631E-736D-1D452D2A7948}"/>
              </a:ext>
            </a:extLst>
          </p:cNvPr>
          <p:cNvSpPr txBox="1"/>
          <p:nvPr/>
        </p:nvSpPr>
        <p:spPr>
          <a:xfrm>
            <a:off x="3498103" y="1057275"/>
            <a:ext cx="1758242" cy="61529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a:t>Rühren</a:t>
            </a:r>
          </a:p>
        </p:txBody>
      </p:sp>
      <p:sp>
        <p:nvSpPr>
          <p:cNvPr id="6" name="Textfeld 5">
            <a:extLst>
              <a:ext uri="{FF2B5EF4-FFF2-40B4-BE49-F238E27FC236}">
                <a16:creationId xmlns:a16="http://schemas.microsoft.com/office/drawing/2014/main" id="{04D3C410-65EE-394C-5563-852A8720061C}"/>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7" name="Textfeld 6">
            <a:extLst>
              <a:ext uri="{FF2B5EF4-FFF2-40B4-BE49-F238E27FC236}">
                <a16:creationId xmlns:a16="http://schemas.microsoft.com/office/drawing/2014/main" id="{F6569CD4-4670-3012-1376-3BF1A10EA3D7}"/>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extLst>
              <a:ext uri="{FF2B5EF4-FFF2-40B4-BE49-F238E27FC236}">
                <a16:creationId xmlns:a16="http://schemas.microsoft.com/office/drawing/2014/main" id="{BE1DE28A-F8CA-3F0C-AEEE-E2037F6B2477}"/>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31863638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0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childTnLst>
                                </p:cTn>
                              </p:par>
                            </p:childTnLst>
                          </p:cTn>
                        </p:par>
                        <p:par>
                          <p:cTn id="44" fill="hold">
                            <p:stCondLst>
                              <p:cond delay="1000"/>
                            </p:stCondLst>
                            <p:childTnLst>
                              <p:par>
                                <p:cTn id="45" presetID="10" presetClass="entr" presetSubtype="0" fill="hold" grpId="0" nodeType="afterEffect">
                                  <p:stCondLst>
                                    <p:cond delay="100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p:bldP spid="9" grpId="0"/>
      <p:bldP spid="16" grpId="0"/>
      <p:bldP spid="21" grpId="0"/>
      <p:bldP spid="26" grpId="0"/>
      <p:bldP spid="27" grpId="0"/>
      <p:bldP spid="3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9DC3A-8DAA-0B72-6F86-0B118B50BDA8}"/>
            </a:ext>
          </a:extLst>
        </p:cNvPr>
        <p:cNvGrpSpPr/>
        <p:nvPr/>
      </p:nvGrpSpPr>
      <p:grpSpPr>
        <a:xfrm>
          <a:off x="0" y="0"/>
          <a:ext cx="0" cy="0"/>
          <a:chOff x="0" y="0"/>
          <a:chExt cx="0" cy="0"/>
        </a:xfrm>
      </p:grpSpPr>
      <p:sp>
        <p:nvSpPr>
          <p:cNvPr id="20" name="Rechteck 19">
            <a:extLst>
              <a:ext uri="{FF2B5EF4-FFF2-40B4-BE49-F238E27FC236}">
                <a16:creationId xmlns:a16="http://schemas.microsoft.com/office/drawing/2014/main" id="{38A3AB60-DEB5-A371-811B-DE36DCA04222}"/>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8937060F-7D12-D7A5-63BF-11FF113763D5}"/>
              </a:ext>
            </a:extLst>
          </p:cNvPr>
          <p:cNvPicPr>
            <a:picLocks noChangeAspect="1"/>
          </p:cNvPicPr>
          <p:nvPr/>
        </p:nvPicPr>
        <p:blipFill>
          <a:blip r:embed="rId3"/>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76242C03-19D2-9BB4-FD13-FFB6843B487F}"/>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2" name="Rechteck: obere Ecken abgerundet 1">
            <a:extLst>
              <a:ext uri="{FF2B5EF4-FFF2-40B4-BE49-F238E27FC236}">
                <a16:creationId xmlns:a16="http://schemas.microsoft.com/office/drawing/2014/main" id="{954A3C3E-0257-1401-AF5A-C12837163A2A}"/>
              </a:ext>
            </a:extLst>
          </p:cNvPr>
          <p:cNvSpPr/>
          <p:nvPr/>
        </p:nvSpPr>
        <p:spPr>
          <a:xfrm rot="10800000">
            <a:off x="1947532" y="3221239"/>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ED6DD887-1086-9F44-8E99-7A23CAEF1452}"/>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EC4C783F-AE2E-A317-37AB-FDAECCE81A3A}"/>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C524BE7A-88F0-A39B-99D1-1AE4C1CDC4B5}"/>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65A80514-565A-5065-F0F2-B848DF05167F}"/>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3EF569FE-FBDC-8E7B-7C64-82ABA9181CEF}"/>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FECE0AAC-14F3-F62F-8410-73EA1A02B905}"/>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24081AC9-7C8F-AF36-88EA-8E55AFEDFF7C}"/>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9CB0668F-4293-B52F-7951-CCFC190CB36C}"/>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grpSp>
        <p:nvGrpSpPr>
          <p:cNvPr id="23" name="Gruppieren 22">
            <a:extLst>
              <a:ext uri="{FF2B5EF4-FFF2-40B4-BE49-F238E27FC236}">
                <a16:creationId xmlns:a16="http://schemas.microsoft.com/office/drawing/2014/main" id="{3C1D9561-8C2F-910B-61DB-75697D080CD3}"/>
              </a:ext>
            </a:extLst>
          </p:cNvPr>
          <p:cNvGrpSpPr/>
          <p:nvPr/>
        </p:nvGrpSpPr>
        <p:grpSpPr>
          <a:xfrm>
            <a:off x="2084672" y="1969482"/>
            <a:ext cx="391100" cy="2016694"/>
            <a:chOff x="8076662" y="1019175"/>
            <a:chExt cx="391100" cy="2016694"/>
          </a:xfrm>
        </p:grpSpPr>
        <p:sp>
          <p:nvSpPr>
            <p:cNvPr id="24" name="Rechteck 23">
              <a:extLst>
                <a:ext uri="{FF2B5EF4-FFF2-40B4-BE49-F238E27FC236}">
                  <a16:creationId xmlns:a16="http://schemas.microsoft.com/office/drawing/2014/main" id="{2F3DF66A-9794-4C2B-C339-6B8F41566C69}"/>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25" name="Gerader Verbinder 24">
              <a:extLst>
                <a:ext uri="{FF2B5EF4-FFF2-40B4-BE49-F238E27FC236}">
                  <a16:creationId xmlns:a16="http://schemas.microsoft.com/office/drawing/2014/main" id="{C9D3E709-1EC2-A16D-A4D3-6A7E04C87700}"/>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26" name="Textfeld 25">
            <a:extLst>
              <a:ext uri="{FF2B5EF4-FFF2-40B4-BE49-F238E27FC236}">
                <a16:creationId xmlns:a16="http://schemas.microsoft.com/office/drawing/2014/main" id="{F0B936BD-7D13-5E77-4CAD-3168C66193C0}"/>
              </a:ext>
            </a:extLst>
          </p:cNvPr>
          <p:cNvSpPr txBox="1"/>
          <p:nvPr/>
        </p:nvSpPr>
        <p:spPr>
          <a:xfrm>
            <a:off x="3381551" y="428089"/>
            <a:ext cx="2000548" cy="369332"/>
          </a:xfrm>
          <a:prstGeom prst="rect">
            <a:avLst/>
          </a:prstGeom>
          <a:noFill/>
        </p:spPr>
        <p:txBody>
          <a:bodyPr wrap="none" rtlCol="0">
            <a:spAutoFit/>
          </a:bodyPr>
          <a:lstStyle/>
          <a:p>
            <a:r>
              <a:rPr lang="de-DE" err="1"/>
              <a:t>Traubenzuckerlolli</a:t>
            </a:r>
            <a:endParaRPr lang="de-DE"/>
          </a:p>
        </p:txBody>
      </p:sp>
      <p:sp>
        <p:nvSpPr>
          <p:cNvPr id="27" name="Textfeld 26">
            <a:extLst>
              <a:ext uri="{FF2B5EF4-FFF2-40B4-BE49-F238E27FC236}">
                <a16:creationId xmlns:a16="http://schemas.microsoft.com/office/drawing/2014/main" id="{24108664-7287-A9C5-25D5-2228F4DC1DF1}"/>
              </a:ext>
            </a:extLst>
          </p:cNvPr>
          <p:cNvSpPr txBox="1"/>
          <p:nvPr/>
        </p:nvSpPr>
        <p:spPr>
          <a:xfrm>
            <a:off x="570949" y="5057775"/>
            <a:ext cx="3323026" cy="369332"/>
          </a:xfrm>
          <a:prstGeom prst="rect">
            <a:avLst/>
          </a:prstGeom>
          <a:noFill/>
        </p:spPr>
        <p:txBody>
          <a:bodyPr wrap="none" rtlCol="0">
            <a:spAutoFit/>
          </a:bodyPr>
          <a:lstStyle/>
          <a:p>
            <a:r>
              <a:rPr lang="de-DE"/>
              <a:t>Basische Kaliummanganat-</a:t>
            </a:r>
            <a:r>
              <a:rPr lang="de-DE" err="1"/>
              <a:t>Lsg</a:t>
            </a:r>
            <a:r>
              <a:rPr lang="de-DE"/>
              <a:t>.</a:t>
            </a:r>
          </a:p>
        </p:txBody>
      </p:sp>
      <p:cxnSp>
        <p:nvCxnSpPr>
          <p:cNvPr id="28" name="Gerade Verbindung mit Pfeil 27">
            <a:extLst>
              <a:ext uri="{FF2B5EF4-FFF2-40B4-BE49-F238E27FC236}">
                <a16:creationId xmlns:a16="http://schemas.microsoft.com/office/drawing/2014/main" id="{888257BC-7322-8FBB-51CA-2A2419BE3BE8}"/>
              </a:ext>
            </a:extLst>
          </p:cNvPr>
          <p:cNvCxnSpPr>
            <a:cxnSpLocks/>
          </p:cNvCxnSpPr>
          <p:nvPr/>
        </p:nvCxnSpPr>
        <p:spPr>
          <a:xfrm flipH="1">
            <a:off x="2609850" y="815187"/>
            <a:ext cx="888253" cy="92904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9" name="Gerade Verbindung mit Pfeil 28">
            <a:extLst>
              <a:ext uri="{FF2B5EF4-FFF2-40B4-BE49-F238E27FC236}">
                <a16:creationId xmlns:a16="http://schemas.microsoft.com/office/drawing/2014/main" id="{15748EAF-CFD8-0078-42D2-6F3830252F66}"/>
              </a:ext>
            </a:extLst>
          </p:cNvPr>
          <p:cNvCxnSpPr>
            <a:cxnSpLocks/>
          </p:cNvCxnSpPr>
          <p:nvPr/>
        </p:nvCxnSpPr>
        <p:spPr>
          <a:xfrm flipV="1">
            <a:off x="1438729" y="4336918"/>
            <a:ext cx="428171" cy="72085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31" name="Textfeld 30">
            <a:extLst>
              <a:ext uri="{FF2B5EF4-FFF2-40B4-BE49-F238E27FC236}">
                <a16:creationId xmlns:a16="http://schemas.microsoft.com/office/drawing/2014/main" id="{26933BFB-3E4C-2995-3C24-1AE92774AAD3}"/>
              </a:ext>
            </a:extLst>
          </p:cNvPr>
          <p:cNvSpPr txBox="1"/>
          <p:nvPr/>
        </p:nvSpPr>
        <p:spPr>
          <a:xfrm>
            <a:off x="3498103" y="1057275"/>
            <a:ext cx="1758242" cy="61529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a:t>Rühren</a:t>
            </a:r>
          </a:p>
        </p:txBody>
      </p:sp>
      <p:sp>
        <p:nvSpPr>
          <p:cNvPr id="6" name="Textfeld 5">
            <a:extLst>
              <a:ext uri="{FF2B5EF4-FFF2-40B4-BE49-F238E27FC236}">
                <a16:creationId xmlns:a16="http://schemas.microsoft.com/office/drawing/2014/main" id="{26389B06-0380-6108-E6F6-178579960531}"/>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7" name="Textfeld 6">
            <a:extLst>
              <a:ext uri="{FF2B5EF4-FFF2-40B4-BE49-F238E27FC236}">
                <a16:creationId xmlns:a16="http://schemas.microsoft.com/office/drawing/2014/main" id="{B0BB9E48-A824-7A20-A7E9-7E73C6126DBE}"/>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extLst>
              <a:ext uri="{FF2B5EF4-FFF2-40B4-BE49-F238E27FC236}">
                <a16:creationId xmlns:a16="http://schemas.microsoft.com/office/drawing/2014/main" id="{4A24B89E-4F1A-1090-2590-403C1EF948AC}"/>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3410470275"/>
      </p:ext>
    </p:extLst>
  </p:cSld>
  <p:clrMapOvr>
    <a:masterClrMapping/>
  </p:clrMapOvr>
  <mc:AlternateContent xmlns:mc="http://schemas.openxmlformats.org/markup-compatibility/2006" xmlns:p14="http://schemas.microsoft.com/office/powerpoint/2010/main">
    <mc:Choice Requires="p14">
      <p:transition spd="med" p14:dur="700" advClick="0" advTm="1000">
        <p:fade/>
      </p:transition>
    </mc:Choice>
    <mc:Fallback xmlns="">
      <p:transition spd="med"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6"/>
                                        </p:tgtEl>
                                      </p:cBhvr>
                                    </p:animEffect>
                                    <p:set>
                                      <p:cBhvr>
                                        <p:cTn id="7" dur="1" fill="hold">
                                          <p:stCondLst>
                                            <p:cond delay="999"/>
                                          </p:stCondLst>
                                        </p:cTn>
                                        <p:tgtEl>
                                          <p:spTgt spid="2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27"/>
                                        </p:tgtEl>
                                      </p:cBhvr>
                                    </p:animEffect>
                                    <p:set>
                                      <p:cBhvr>
                                        <p:cTn id="10" dur="1" fill="hold">
                                          <p:stCondLst>
                                            <p:cond delay="999"/>
                                          </p:stCondLst>
                                        </p:cTn>
                                        <p:tgtEl>
                                          <p:spTgt spid="27"/>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28"/>
                                        </p:tgtEl>
                                      </p:cBhvr>
                                    </p:animEffect>
                                    <p:set>
                                      <p:cBhvr>
                                        <p:cTn id="13" dur="1" fill="hold">
                                          <p:stCondLst>
                                            <p:cond delay="999"/>
                                          </p:stCondLst>
                                        </p:cTn>
                                        <p:tgtEl>
                                          <p:spTgt spid="28"/>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29"/>
                                        </p:tgtEl>
                                      </p:cBhvr>
                                    </p:animEffect>
                                    <p:set>
                                      <p:cBhvr>
                                        <p:cTn id="16" dur="1" fill="hold">
                                          <p:stCondLst>
                                            <p:cond delay="999"/>
                                          </p:stCondLst>
                                        </p:cTn>
                                        <p:tgtEl>
                                          <p:spTgt spid="29"/>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1000"/>
                                        <p:tgtEl>
                                          <p:spTgt spid="31"/>
                                        </p:tgtEl>
                                      </p:cBhvr>
                                    </p:animEffect>
                                    <p:set>
                                      <p:cBhvr>
                                        <p:cTn id="19" dur="1" fill="hold">
                                          <p:stCondLst>
                                            <p:cond delay="9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152EF-1793-8131-0968-C3D7E8B71632}"/>
            </a:ext>
          </a:extLst>
        </p:cNvPr>
        <p:cNvGrpSpPr/>
        <p:nvPr/>
      </p:nvGrpSpPr>
      <p:grpSpPr>
        <a:xfrm>
          <a:off x="0" y="0"/>
          <a:ext cx="0" cy="0"/>
          <a:chOff x="0" y="0"/>
          <a:chExt cx="0" cy="0"/>
        </a:xfrm>
      </p:grpSpPr>
      <p:sp>
        <p:nvSpPr>
          <p:cNvPr id="3" name="Rechteck 2">
            <a:extLst>
              <a:ext uri="{FF2B5EF4-FFF2-40B4-BE49-F238E27FC236}">
                <a16:creationId xmlns:a16="http://schemas.microsoft.com/office/drawing/2014/main" id="{BEE97185-A4D8-4027-D440-663472535900}"/>
              </a:ext>
            </a:extLst>
          </p:cNvPr>
          <p:cNvSpPr/>
          <p:nvPr/>
        </p:nvSpPr>
        <p:spPr>
          <a:xfrm>
            <a:off x="8681147" y="1844040"/>
            <a:ext cx="316662" cy="319744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AFEEB0B3-18FF-2E8F-6363-4239270DE704}"/>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9ED5DF1-2224-602E-EF56-30169DE05117}"/>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81E21A21-521C-419B-7DBC-1B7A3F3CD925}"/>
              </a:ext>
            </a:extLst>
          </p:cNvPr>
          <p:cNvPicPr>
            <a:picLocks noChangeAspect="1"/>
          </p:cNvPicPr>
          <p:nvPr/>
        </p:nvPicPr>
        <p:blipFill>
          <a:blip r:embed="rId3"/>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950AEB84-4B63-D83C-FE6F-D3C0368B99F0}"/>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2" name="Rechteck: obere Ecken abgerundet 1">
            <a:extLst>
              <a:ext uri="{FF2B5EF4-FFF2-40B4-BE49-F238E27FC236}">
                <a16:creationId xmlns:a16="http://schemas.microsoft.com/office/drawing/2014/main" id="{514570A8-DAFB-1901-A75A-EEE5F16B7A21}"/>
              </a:ext>
            </a:extLst>
          </p:cNvPr>
          <p:cNvSpPr/>
          <p:nvPr/>
        </p:nvSpPr>
        <p:spPr>
          <a:xfrm rot="10800000">
            <a:off x="1947532" y="3221239"/>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C1FDE16F-5187-B254-424F-1CCA0CC7DF54}"/>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F0FA472A-EA0F-AF02-C5CC-86B56C303AB0}"/>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15E3B996-D607-5F7F-8634-78F9183166D5}"/>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D9F962AF-843E-30E7-EB21-0E93A2947FBD}"/>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39AE46E8-AD0C-605C-CE89-9CD4FB0C849F}"/>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A8C47262-0148-AB18-2F30-E69C1BB3656A}"/>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D39C4BE1-9280-CEE7-F829-50390F0C6989}"/>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6" name="Rechteck: obere Ecken abgerundet 5">
            <a:extLst>
              <a:ext uri="{FF2B5EF4-FFF2-40B4-BE49-F238E27FC236}">
                <a16:creationId xmlns:a16="http://schemas.microsoft.com/office/drawing/2014/main" id="{D08CD002-BC90-C563-CD6F-760C0863889D}"/>
              </a:ext>
            </a:extLst>
          </p:cNvPr>
          <p:cNvSpPr/>
          <p:nvPr/>
        </p:nvSpPr>
        <p:spPr>
          <a:xfrm rot="10800000">
            <a:off x="1947532" y="3219578"/>
            <a:ext cx="1677600" cy="1164565"/>
          </a:xfrm>
          <a:prstGeom prst="round2SameRect">
            <a:avLst>
              <a:gd name="adj1" fmla="val 12521"/>
              <a:gd name="adj2" fmla="val 0"/>
            </a:avLst>
          </a:prstGeom>
          <a:solidFill>
            <a:schemeClr val="accent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nvGrpSpPr>
          <p:cNvPr id="13" name="Gruppieren 12">
            <a:extLst>
              <a:ext uri="{FF2B5EF4-FFF2-40B4-BE49-F238E27FC236}">
                <a16:creationId xmlns:a16="http://schemas.microsoft.com/office/drawing/2014/main" id="{64B87A6A-B8A1-62B3-9721-4F5968B5C8EC}"/>
              </a:ext>
            </a:extLst>
          </p:cNvPr>
          <p:cNvGrpSpPr/>
          <p:nvPr/>
        </p:nvGrpSpPr>
        <p:grpSpPr>
          <a:xfrm>
            <a:off x="2084672" y="1969482"/>
            <a:ext cx="391100" cy="2016694"/>
            <a:chOff x="8076662" y="1019175"/>
            <a:chExt cx="391100" cy="2016694"/>
          </a:xfrm>
        </p:grpSpPr>
        <p:sp>
          <p:nvSpPr>
            <p:cNvPr id="14" name="Rechteck 13">
              <a:extLst>
                <a:ext uri="{FF2B5EF4-FFF2-40B4-BE49-F238E27FC236}">
                  <a16:creationId xmlns:a16="http://schemas.microsoft.com/office/drawing/2014/main" id="{0DC902BD-C995-2C26-BED4-797B3DE899FB}"/>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15" name="Gerader Verbinder 14">
              <a:extLst>
                <a:ext uri="{FF2B5EF4-FFF2-40B4-BE49-F238E27FC236}">
                  <a16:creationId xmlns:a16="http://schemas.microsoft.com/office/drawing/2014/main" id="{ADB1422F-9AFE-CE7E-AA08-43DD6BB81489}"/>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7" name="Textfeld 6">
            <a:extLst>
              <a:ext uri="{FF2B5EF4-FFF2-40B4-BE49-F238E27FC236}">
                <a16:creationId xmlns:a16="http://schemas.microsoft.com/office/drawing/2014/main" id="{D3AE2883-0A4D-1DA7-9635-373E0F973CFE}"/>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11" name="Textfeld 10">
            <a:extLst>
              <a:ext uri="{FF2B5EF4-FFF2-40B4-BE49-F238E27FC236}">
                <a16:creationId xmlns:a16="http://schemas.microsoft.com/office/drawing/2014/main" id="{8DA69C04-60C8-C500-9030-7D6E1D0FC891}"/>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extLst>
              <a:ext uri="{FF2B5EF4-FFF2-40B4-BE49-F238E27FC236}">
                <a16:creationId xmlns:a16="http://schemas.microsoft.com/office/drawing/2014/main" id="{D1F3C5B8-7074-0F64-0108-95D3EF17CD8F}"/>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396147641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xit" presetSubtype="4" fill="hold" grpId="0" nodeType="withEffect">
                                  <p:stCondLst>
                                    <p:cond delay="3000"/>
                                  </p:stCondLst>
                                  <p:childTnLst>
                                    <p:anim calcmode="lin" valueType="num">
                                      <p:cBhvr additive="base">
                                        <p:cTn id="9" dur="8000"/>
                                        <p:tgtEl>
                                          <p:spTgt spid="3"/>
                                        </p:tgtEl>
                                        <p:attrNameLst>
                                          <p:attrName>ppt_x</p:attrName>
                                        </p:attrNameLst>
                                      </p:cBhvr>
                                      <p:tavLst>
                                        <p:tav tm="0">
                                          <p:val>
                                            <p:strVal val="ppt_x"/>
                                          </p:val>
                                        </p:tav>
                                        <p:tav tm="100000">
                                          <p:val>
                                            <p:strVal val="ppt_x"/>
                                          </p:val>
                                        </p:tav>
                                      </p:tavLst>
                                    </p:anim>
                                    <p:anim calcmode="lin" valueType="num">
                                      <p:cBhvr additive="base">
                                        <p:cTn id="10" dur="8000"/>
                                        <p:tgtEl>
                                          <p:spTgt spid="3"/>
                                        </p:tgtEl>
                                        <p:attrNameLst>
                                          <p:attrName>ppt_y</p:attrName>
                                        </p:attrNameLst>
                                      </p:cBhvr>
                                      <p:tavLst>
                                        <p:tav tm="0">
                                          <p:val>
                                            <p:strVal val="ppt_y"/>
                                          </p:val>
                                        </p:tav>
                                        <p:tav tm="100000">
                                          <p:val>
                                            <p:strVal val="1+ppt_h/2"/>
                                          </p:val>
                                        </p:tav>
                                      </p:tavLst>
                                    </p:anim>
                                    <p:set>
                                      <p:cBhvr>
                                        <p:cTn id="11" dur="1" fill="hold">
                                          <p:stCondLst>
                                            <p:cond delay="7999"/>
                                          </p:stCondLst>
                                        </p:cTn>
                                        <p:tgtEl>
                                          <p:spTgt spid="3"/>
                                        </p:tgtEl>
                                        <p:attrNameLst>
                                          <p:attrName>style.visibility</p:attrName>
                                        </p:attrNameLst>
                                      </p:cBhvr>
                                      <p:to>
                                        <p:strVal val="hidden"/>
                                      </p:to>
                                    </p:set>
                                  </p:childTnLst>
                                </p:cTn>
                              </p:par>
                              <p:par>
                                <p:cTn id="12" presetID="2" presetClass="entr" presetSubtype="4"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8000" fill="hold"/>
                                        <p:tgtEl>
                                          <p:spTgt spid="22"/>
                                        </p:tgtEl>
                                        <p:attrNameLst>
                                          <p:attrName>ppt_x</p:attrName>
                                        </p:attrNameLst>
                                      </p:cBhvr>
                                      <p:tavLst>
                                        <p:tav tm="0">
                                          <p:val>
                                            <p:strVal val="#ppt_x"/>
                                          </p:val>
                                        </p:tav>
                                        <p:tav tm="100000">
                                          <p:val>
                                            <p:strVal val="#ppt_x"/>
                                          </p:val>
                                        </p:tav>
                                      </p:tavLst>
                                    </p:anim>
                                    <p:anim calcmode="lin" valueType="num">
                                      <p:cBhvr additive="base">
                                        <p:cTn id="15" dur="8000" fill="hold"/>
                                        <p:tgtEl>
                                          <p:spTgt spid="22"/>
                                        </p:tgtEl>
                                        <p:attrNameLst>
                                          <p:attrName>ppt_y</p:attrName>
                                        </p:attrNameLst>
                                      </p:cBhvr>
                                      <p:tavLst>
                                        <p:tav tm="0">
                                          <p:val>
                                            <p:strVal val="1+#ppt_h/2"/>
                                          </p:val>
                                        </p:tav>
                                        <p:tav tm="100000">
                                          <p:val>
                                            <p:strVal val="#ppt_y"/>
                                          </p:val>
                                        </p:tav>
                                      </p:tavLst>
                                    </p:anim>
                                  </p:childTnLst>
                                </p:cTn>
                              </p:par>
                              <p:par>
                                <p:cTn id="16" presetID="42" presetClass="path" presetSubtype="0" repeatCount="4000" accel="50000" decel="50000" autoRev="1" fill="hold" nodeType="withEffect">
                                  <p:stCondLst>
                                    <p:cond delay="0"/>
                                  </p:stCondLst>
                                  <p:childTnLst>
                                    <p:animMotion origin="layout" path="M 8.33333E-7 7.40741E-7 L 0.08463 0.00023 " pathEditMode="relative" rAng="0" ptsTypes="AA">
                                      <p:cBhvr>
                                        <p:cTn id="17" dur="1000" fill="hold"/>
                                        <p:tgtEl>
                                          <p:spTgt spid="13"/>
                                        </p:tgtEl>
                                        <p:attrNameLst>
                                          <p:attrName>ppt_x</p:attrName>
                                          <p:attrName>ppt_y</p:attrName>
                                        </p:attrNameLst>
                                      </p:cBhvr>
                                      <p:rCtr x="423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C639-A0B0-169B-8546-A3266CD5F0EB}"/>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4CDB69EE-BCD7-1387-4F1F-0906F1022A79}"/>
              </a:ext>
            </a:extLst>
          </p:cNvPr>
          <p:cNvPicPr>
            <a:picLocks noChangeAspect="1"/>
          </p:cNvPicPr>
          <p:nvPr/>
        </p:nvPicPr>
        <p:blipFill>
          <a:blip r:embed="rId2"/>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E08A7383-0238-08FD-37C1-3E5E2EE1D068}"/>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BA67DE12-E0D3-DDC4-5503-92FF42752E73}"/>
              </a:ext>
            </a:extLst>
          </p:cNvPr>
          <p:cNvSpPr/>
          <p:nvPr/>
        </p:nvSpPr>
        <p:spPr>
          <a:xfrm rot="10800000">
            <a:off x="1950979" y="3221239"/>
            <a:ext cx="1677600" cy="1164565"/>
          </a:xfrm>
          <a:prstGeom prst="round2SameRect">
            <a:avLst>
              <a:gd name="adj1" fmla="val 12521"/>
              <a:gd name="adj2" fmla="val 0"/>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49A13D58-05C5-6332-02CF-486BE90EC064}"/>
              </a:ext>
            </a:extLst>
          </p:cNvPr>
          <p:cNvSpPr txBox="1"/>
          <p:nvPr/>
        </p:nvSpPr>
        <p:spPr>
          <a:xfrm>
            <a:off x="570949" y="5057775"/>
            <a:ext cx="4430765" cy="369332"/>
          </a:xfrm>
          <a:prstGeom prst="rect">
            <a:avLst/>
          </a:prstGeom>
          <a:noFill/>
        </p:spPr>
        <p:txBody>
          <a:bodyPr wrap="none" rtlCol="0">
            <a:spAutoFit/>
          </a:bodyPr>
          <a:lstStyle/>
          <a:p>
            <a:r>
              <a:rPr lang="de-DE"/>
              <a:t>Kaliumpermanganat-Natriumhydroxid-</a:t>
            </a:r>
            <a:r>
              <a:rPr lang="de-DE" err="1"/>
              <a:t>Lsg</a:t>
            </a:r>
            <a:r>
              <a:rPr lang="de-DE"/>
              <a:t>.</a:t>
            </a:r>
          </a:p>
        </p:txBody>
      </p:sp>
      <p:cxnSp>
        <p:nvCxnSpPr>
          <p:cNvPr id="16" name="Gerade Verbindung mit Pfeil 15">
            <a:extLst>
              <a:ext uri="{FF2B5EF4-FFF2-40B4-BE49-F238E27FC236}">
                <a16:creationId xmlns:a16="http://schemas.microsoft.com/office/drawing/2014/main" id="{911AAF5B-1B09-5614-DF8A-1EC693678A38}"/>
              </a:ext>
            </a:extLst>
          </p:cNvPr>
          <p:cNvCxnSpPr>
            <a:cxnSpLocks/>
          </p:cNvCxnSpPr>
          <p:nvPr/>
        </p:nvCxnSpPr>
        <p:spPr>
          <a:xfrm flipV="1">
            <a:off x="1438729" y="4336918"/>
            <a:ext cx="428171" cy="72085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22" name="Gruppieren 21">
            <a:extLst>
              <a:ext uri="{FF2B5EF4-FFF2-40B4-BE49-F238E27FC236}">
                <a16:creationId xmlns:a16="http://schemas.microsoft.com/office/drawing/2014/main" id="{8F147D33-2F85-47ED-39EE-F9C67CDC4F28}"/>
              </a:ext>
            </a:extLst>
          </p:cNvPr>
          <p:cNvGrpSpPr/>
          <p:nvPr/>
        </p:nvGrpSpPr>
        <p:grpSpPr>
          <a:xfrm>
            <a:off x="-391100" y="-95799"/>
            <a:ext cx="391100" cy="2016694"/>
            <a:chOff x="8076662" y="1019175"/>
            <a:chExt cx="391100" cy="2016694"/>
          </a:xfrm>
        </p:grpSpPr>
        <p:sp>
          <p:nvSpPr>
            <p:cNvPr id="18" name="Rechteck 17">
              <a:extLst>
                <a:ext uri="{FF2B5EF4-FFF2-40B4-BE49-F238E27FC236}">
                  <a16:creationId xmlns:a16="http://schemas.microsoft.com/office/drawing/2014/main" id="{D6B1FCEE-86CB-A5B3-B8AD-2A0EF60EA25D}"/>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20" name="Gerader Verbinder 19">
              <a:extLst>
                <a:ext uri="{FF2B5EF4-FFF2-40B4-BE49-F238E27FC236}">
                  <a16:creationId xmlns:a16="http://schemas.microsoft.com/office/drawing/2014/main" id="{5076930A-B10C-8213-0D74-EA831B36A152}"/>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23" name="Textfeld 22">
            <a:extLst>
              <a:ext uri="{FF2B5EF4-FFF2-40B4-BE49-F238E27FC236}">
                <a16:creationId xmlns:a16="http://schemas.microsoft.com/office/drawing/2014/main" id="{5CB47AEE-50BA-F40C-7FD6-2578D9F5F62A}"/>
              </a:ext>
            </a:extLst>
          </p:cNvPr>
          <p:cNvSpPr txBox="1"/>
          <p:nvPr/>
        </p:nvSpPr>
        <p:spPr>
          <a:xfrm>
            <a:off x="3381551" y="428089"/>
            <a:ext cx="2000548" cy="369332"/>
          </a:xfrm>
          <a:prstGeom prst="rect">
            <a:avLst/>
          </a:prstGeom>
          <a:noFill/>
        </p:spPr>
        <p:txBody>
          <a:bodyPr wrap="none" rtlCol="0">
            <a:spAutoFit/>
          </a:bodyPr>
          <a:lstStyle/>
          <a:p>
            <a:r>
              <a:rPr lang="de-DE" err="1"/>
              <a:t>Traubenzuckerlolli</a:t>
            </a:r>
            <a:endParaRPr lang="de-DE"/>
          </a:p>
        </p:txBody>
      </p:sp>
      <p:cxnSp>
        <p:nvCxnSpPr>
          <p:cNvPr id="27" name="Gerade Verbindung mit Pfeil 26">
            <a:extLst>
              <a:ext uri="{FF2B5EF4-FFF2-40B4-BE49-F238E27FC236}">
                <a16:creationId xmlns:a16="http://schemas.microsoft.com/office/drawing/2014/main" id="{865209FF-6FB1-590B-328C-F2C940DBE222}"/>
              </a:ext>
            </a:extLst>
          </p:cNvPr>
          <p:cNvCxnSpPr>
            <a:cxnSpLocks/>
          </p:cNvCxnSpPr>
          <p:nvPr/>
        </p:nvCxnSpPr>
        <p:spPr>
          <a:xfrm flipH="1">
            <a:off x="2609850" y="815187"/>
            <a:ext cx="888253" cy="92904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2" name="Textfeld 11">
            <a:hlinkClick r:id="" action="ppaction://hlinkshowjump?jump=nextslide"/>
            <a:extLst>
              <a:ext uri="{FF2B5EF4-FFF2-40B4-BE49-F238E27FC236}">
                <a16:creationId xmlns:a16="http://schemas.microsoft.com/office/drawing/2014/main" id="{177C115D-A025-C490-893D-E8192535919C}"/>
              </a:ext>
            </a:extLst>
          </p:cNvPr>
          <p:cNvSpPr txBox="1"/>
          <p:nvPr/>
        </p:nvSpPr>
        <p:spPr>
          <a:xfrm>
            <a:off x="3498103" y="1057275"/>
            <a:ext cx="1758242" cy="61529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a:t>Rühren</a:t>
            </a:r>
          </a:p>
        </p:txBody>
      </p:sp>
      <p:grpSp>
        <p:nvGrpSpPr>
          <p:cNvPr id="3" name="Gruppieren 2">
            <a:extLst>
              <a:ext uri="{FF2B5EF4-FFF2-40B4-BE49-F238E27FC236}">
                <a16:creationId xmlns:a16="http://schemas.microsoft.com/office/drawing/2014/main" id="{C0FF24B8-1459-66C1-8AFD-1947E5D6D8FA}"/>
              </a:ext>
            </a:extLst>
          </p:cNvPr>
          <p:cNvGrpSpPr/>
          <p:nvPr/>
        </p:nvGrpSpPr>
        <p:grpSpPr>
          <a:xfrm>
            <a:off x="7078661" y="1219200"/>
            <a:ext cx="3790950" cy="3838575"/>
            <a:chOff x="7078661" y="1219200"/>
            <a:chExt cx="3790950" cy="3838575"/>
          </a:xfrm>
        </p:grpSpPr>
        <p:cxnSp>
          <p:nvCxnSpPr>
            <p:cNvPr id="6" name="Gerade Verbindung mit Pfeil 5">
              <a:extLst>
                <a:ext uri="{FF2B5EF4-FFF2-40B4-BE49-F238E27FC236}">
                  <a16:creationId xmlns:a16="http://schemas.microsoft.com/office/drawing/2014/main" id="{0310A797-0C7A-24F7-2A78-B0329EE04E4C}"/>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7" name="Gerader Verbinder 6">
              <a:extLst>
                <a:ext uri="{FF2B5EF4-FFF2-40B4-BE49-F238E27FC236}">
                  <a16:creationId xmlns:a16="http://schemas.microsoft.com/office/drawing/2014/main" id="{4C04B465-09DB-8741-D105-16C0CC407E86}"/>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11" name="Textfeld 10">
            <a:extLst>
              <a:ext uri="{FF2B5EF4-FFF2-40B4-BE49-F238E27FC236}">
                <a16:creationId xmlns:a16="http://schemas.microsoft.com/office/drawing/2014/main" id="{7247DE60-71DF-98F4-1ABA-EA6A522C4A0C}"/>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13" name="Textfeld 12">
            <a:extLst>
              <a:ext uri="{FF2B5EF4-FFF2-40B4-BE49-F238E27FC236}">
                <a16:creationId xmlns:a16="http://schemas.microsoft.com/office/drawing/2014/main" id="{7F759698-B720-448D-BAA5-AC1B5DE7D35D}"/>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sp>
        <p:nvSpPr>
          <p:cNvPr id="14" name="Textfeld 13">
            <a:extLst>
              <a:ext uri="{FF2B5EF4-FFF2-40B4-BE49-F238E27FC236}">
                <a16:creationId xmlns:a16="http://schemas.microsoft.com/office/drawing/2014/main" id="{44F14E6C-FDD9-C6D4-0B26-157154F2DCF5}"/>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5" name="Rechteck 14">
            <a:extLst>
              <a:ext uri="{FF2B5EF4-FFF2-40B4-BE49-F238E27FC236}">
                <a16:creationId xmlns:a16="http://schemas.microsoft.com/office/drawing/2014/main" id="{78D564FA-6148-85E4-8A44-25493CE504F4}"/>
              </a:ext>
            </a:extLst>
          </p:cNvPr>
          <p:cNvSpPr/>
          <p:nvPr/>
        </p:nvSpPr>
        <p:spPr>
          <a:xfrm>
            <a:off x="7437120" y="1844040"/>
            <a:ext cx="316662" cy="319744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FA398ED7-89E0-3604-3638-74BE3BC797CF}"/>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17" name="Textfeld 16">
            <a:extLst>
              <a:ext uri="{FF2B5EF4-FFF2-40B4-BE49-F238E27FC236}">
                <a16:creationId xmlns:a16="http://schemas.microsoft.com/office/drawing/2014/main" id="{4246C094-17A9-B781-15F0-742C438C75B1}"/>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19" name="Textfeld 18">
            <a:extLst>
              <a:ext uri="{FF2B5EF4-FFF2-40B4-BE49-F238E27FC236}">
                <a16:creationId xmlns:a16="http://schemas.microsoft.com/office/drawing/2014/main" id="{810BA42B-3DE7-32FE-9AA6-427989F28E14}"/>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3">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1320481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nodeType="withEffect">
                                  <p:stCondLst>
                                    <p:cond delay="150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grpId="0" nodeType="withEffect">
                                  <p:stCondLst>
                                    <p:cond delay="15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42" presetClass="path" presetSubtype="0" accel="50000" fill="hold" nodeType="withEffect">
                                  <p:stCondLst>
                                    <p:cond delay="0"/>
                                  </p:stCondLst>
                                  <p:childTnLst>
                                    <p:animMotion origin="layout" path="M -0.01679 0.01621 L 0.20352 0.01621 " pathEditMode="relative" rAng="0" ptsTypes="AA">
                                      <p:cBhvr>
                                        <p:cTn id="24" dur="2000" fill="hold"/>
                                        <p:tgtEl>
                                          <p:spTgt spid="22"/>
                                        </p:tgtEl>
                                        <p:attrNameLst>
                                          <p:attrName>ppt_x</p:attrName>
                                          <p:attrName>ppt_y</p:attrName>
                                        </p:attrNameLst>
                                      </p:cBhvr>
                                      <p:rCtr x="11016" y="0"/>
                                    </p:animMotion>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childTnLst>
                                </p:cTn>
                              </p:par>
                            </p:childTnLst>
                          </p:cTn>
                        </p:par>
                        <p:par>
                          <p:cTn id="41" fill="hold">
                            <p:stCondLst>
                              <p:cond delay="3000"/>
                            </p:stCondLst>
                            <p:childTnLst>
                              <p:par>
                                <p:cTn id="42" presetID="10" presetClass="entr" presetSubtype="0" fill="hold" grpId="0" nodeType="afterEffect">
                                  <p:stCondLst>
                                    <p:cond delay="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P spid="12" grpId="0" animBg="1"/>
      <p:bldP spid="11" grpId="0"/>
      <p:bldP spid="13" grpId="0"/>
      <p:bldP spid="14" grpId="0"/>
      <p:bldP spid="15" grpId="0" animBg="1"/>
      <p:bldP spid="2" grpId="0"/>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D656F-75F9-67BC-2016-0C4A96951839}"/>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D823DE7F-2B36-E07A-1B69-50D1810AF2B0}"/>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31EA1FF8-80FE-A599-3D30-B1F19655B5B7}"/>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31C5C07E-BAA0-BF3D-64F3-BDCD9D386225}"/>
              </a:ext>
            </a:extLst>
          </p:cNvPr>
          <p:cNvPicPr>
            <a:picLocks noChangeAspect="1"/>
          </p:cNvPicPr>
          <p:nvPr/>
        </p:nvPicPr>
        <p:blipFill>
          <a:blip r:embed="rId3"/>
          <a:stretch>
            <a:fillRect/>
          </a:stretch>
        </p:blipFill>
        <p:spPr>
          <a:xfrm>
            <a:off x="1609831" y="1920895"/>
            <a:ext cx="2353003" cy="2600688"/>
          </a:xfrm>
          <a:prstGeom prst="rect">
            <a:avLst/>
          </a:prstGeom>
        </p:spPr>
      </p:pic>
      <p:sp>
        <p:nvSpPr>
          <p:cNvPr id="10" name="Rechteck 9">
            <a:extLst>
              <a:ext uri="{FF2B5EF4-FFF2-40B4-BE49-F238E27FC236}">
                <a16:creationId xmlns:a16="http://schemas.microsoft.com/office/drawing/2014/main" id="{64E68A7D-E71C-2648-F2D7-CDECC4631BC4}"/>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2" name="Rechteck: obere Ecken abgerundet 1">
            <a:extLst>
              <a:ext uri="{FF2B5EF4-FFF2-40B4-BE49-F238E27FC236}">
                <a16:creationId xmlns:a16="http://schemas.microsoft.com/office/drawing/2014/main" id="{03C9B6FF-A330-097A-FA16-9B147A57553D}"/>
              </a:ext>
            </a:extLst>
          </p:cNvPr>
          <p:cNvSpPr/>
          <p:nvPr/>
        </p:nvSpPr>
        <p:spPr>
          <a:xfrm rot="10800000">
            <a:off x="1947532" y="3221239"/>
            <a:ext cx="1677600" cy="1164565"/>
          </a:xfrm>
          <a:prstGeom prst="round2SameRect">
            <a:avLst>
              <a:gd name="adj1" fmla="val 12521"/>
              <a:gd name="adj2" fmla="val 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3482C8B6-FF0C-349C-2758-F4ECDBAAEDE7}"/>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384A2139-C252-F96A-8B24-CB88C4AF8AB9}"/>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30E10385-C7B6-A7F8-FF20-236ADB26140D}"/>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C9FD44B8-3671-ADA6-06D3-3D0E55DADFD6}"/>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45F3A119-308B-917F-BD61-46D38514FD5A}"/>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7BFE78CC-FB0F-6A7A-5F04-64549D342F36}"/>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7021CF0C-7DA5-F548-C482-6488CB112B37}"/>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6" name="Rechteck: obere Ecken abgerundet 5">
            <a:extLst>
              <a:ext uri="{FF2B5EF4-FFF2-40B4-BE49-F238E27FC236}">
                <a16:creationId xmlns:a16="http://schemas.microsoft.com/office/drawing/2014/main" id="{7B118F1A-C129-5B65-E7BD-07A82464A309}"/>
              </a:ext>
            </a:extLst>
          </p:cNvPr>
          <p:cNvSpPr/>
          <p:nvPr/>
        </p:nvSpPr>
        <p:spPr>
          <a:xfrm rot="10800000">
            <a:off x="1947532" y="3219578"/>
            <a:ext cx="1677600" cy="1164565"/>
          </a:xfrm>
          <a:prstGeom prst="round2SameRect">
            <a:avLst>
              <a:gd name="adj1" fmla="val 12521"/>
              <a:gd name="adj2" fmla="val 0"/>
            </a:avLst>
          </a:prstGeom>
          <a:solidFill>
            <a:schemeClr val="accent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grpSp>
        <p:nvGrpSpPr>
          <p:cNvPr id="23" name="Gruppieren 22">
            <a:extLst>
              <a:ext uri="{FF2B5EF4-FFF2-40B4-BE49-F238E27FC236}">
                <a16:creationId xmlns:a16="http://schemas.microsoft.com/office/drawing/2014/main" id="{98CA2065-3EC9-A48E-07F0-6CCFE4F2973D}"/>
              </a:ext>
            </a:extLst>
          </p:cNvPr>
          <p:cNvGrpSpPr/>
          <p:nvPr/>
        </p:nvGrpSpPr>
        <p:grpSpPr>
          <a:xfrm>
            <a:off x="2084672" y="1969482"/>
            <a:ext cx="391100" cy="2016694"/>
            <a:chOff x="8076662" y="1019175"/>
            <a:chExt cx="391100" cy="2016694"/>
          </a:xfrm>
        </p:grpSpPr>
        <p:sp>
          <p:nvSpPr>
            <p:cNvPr id="24" name="Rechteck 23">
              <a:extLst>
                <a:ext uri="{FF2B5EF4-FFF2-40B4-BE49-F238E27FC236}">
                  <a16:creationId xmlns:a16="http://schemas.microsoft.com/office/drawing/2014/main" id="{E4CE4778-D45D-7E5E-3087-DE2E431B6439}"/>
                </a:ext>
              </a:extLst>
            </p:cNvPr>
            <p:cNvSpPr/>
            <p:nvPr/>
          </p:nvSpPr>
          <p:spPr>
            <a:xfrm>
              <a:off x="8076662" y="2674891"/>
              <a:ext cx="391100" cy="36097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cxnSp>
          <p:nvCxnSpPr>
            <p:cNvPr id="25" name="Gerader Verbinder 24">
              <a:extLst>
                <a:ext uri="{FF2B5EF4-FFF2-40B4-BE49-F238E27FC236}">
                  <a16:creationId xmlns:a16="http://schemas.microsoft.com/office/drawing/2014/main" id="{CE85778C-2B24-AD1F-3881-7B5CD0189C67}"/>
                </a:ext>
              </a:extLst>
            </p:cNvPr>
            <p:cNvCxnSpPr>
              <a:cxnSpLocks/>
            </p:cNvCxnSpPr>
            <p:nvPr/>
          </p:nvCxnSpPr>
          <p:spPr>
            <a:xfrm flipV="1">
              <a:off x="8272212" y="1019175"/>
              <a:ext cx="0" cy="1655716"/>
            </a:xfrm>
            <a:prstGeom prst="line">
              <a:avLst/>
            </a:prstGeom>
            <a:ln w="38100"/>
          </p:spPr>
          <p:style>
            <a:lnRef idx="2">
              <a:schemeClr val="dk1"/>
            </a:lnRef>
            <a:fillRef idx="0">
              <a:schemeClr val="dk1"/>
            </a:fillRef>
            <a:effectRef idx="1">
              <a:schemeClr val="dk1"/>
            </a:effectRef>
            <a:fontRef idx="minor">
              <a:schemeClr val="tx1"/>
            </a:fontRef>
          </p:style>
        </p:cxnSp>
      </p:grpSp>
      <p:sp>
        <p:nvSpPr>
          <p:cNvPr id="3" name="Textfeld 2">
            <a:extLst>
              <a:ext uri="{FF2B5EF4-FFF2-40B4-BE49-F238E27FC236}">
                <a16:creationId xmlns:a16="http://schemas.microsoft.com/office/drawing/2014/main" id="{4DE69046-C061-B2DC-53C7-F3573EAE4EC1}"/>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7" name="Textfeld 6">
            <a:extLst>
              <a:ext uri="{FF2B5EF4-FFF2-40B4-BE49-F238E27FC236}">
                <a16:creationId xmlns:a16="http://schemas.microsoft.com/office/drawing/2014/main" id="{CA7EB252-6372-01F4-0F26-7E09AAFFCFAF}"/>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extLst>
              <a:ext uri="{FF2B5EF4-FFF2-40B4-BE49-F238E27FC236}">
                <a16:creationId xmlns:a16="http://schemas.microsoft.com/office/drawing/2014/main" id="{B977ABD4-CDCC-253F-BA92-00B09AE653F0}"/>
              </a:ext>
            </a:extLst>
          </p:cNvPr>
          <p:cNvSpPr txBox="1"/>
          <p:nvPr/>
        </p:nvSpPr>
        <p:spPr>
          <a:xfrm>
            <a:off x="1437" y="6585900"/>
            <a:ext cx="2377732" cy="246221"/>
          </a:xfrm>
          <a:prstGeom prst="rect">
            <a:avLst/>
          </a:prstGeom>
          <a:noFill/>
        </p:spPr>
        <p:txBody>
          <a:bodyPr wrap="square">
            <a:spAutoFit/>
          </a:bodyPr>
          <a:lstStyle/>
          <a:p>
            <a:r>
              <a:rPr lang="de-DE" sz="1000" b="1">
                <a:solidFill>
                  <a:schemeClr val="bg1">
                    <a:lumMod val="75000"/>
                  </a:schemeClr>
                </a:solidFill>
                <a:latin typeface="Rubik"/>
              </a:rPr>
              <a:t>Abbildung des Becherglases aus</a:t>
            </a:r>
            <a:r>
              <a:rPr lang="de-DE" sz="1000" b="1" i="0">
                <a:solidFill>
                  <a:schemeClr val="bg1">
                    <a:lumMod val="75000"/>
                  </a:schemeClr>
                </a:solidFill>
                <a:effectLst/>
                <a:latin typeface="Rubik"/>
              </a:rPr>
              <a:t> </a:t>
            </a:r>
            <a:r>
              <a:rPr lang="de-DE" sz="1000" b="1" i="0" u="none" strike="noStrike" err="1">
                <a:solidFill>
                  <a:schemeClr val="bg1">
                    <a:lumMod val="75000"/>
                  </a:schemeClr>
                </a:solidFill>
                <a:effectLst/>
                <a:latin typeface="Rubik"/>
                <a:hlinkClick r:id="rId4">
                  <a:extLst>
                    <a:ext uri="{A12FA001-AC4F-418D-AE19-62706E023703}">
                      <ahyp:hlinkClr xmlns:ahyp="http://schemas.microsoft.com/office/drawing/2018/hyperlinkcolor" val="tx"/>
                    </a:ext>
                  </a:extLst>
                </a:hlinkClick>
              </a:rPr>
              <a:t>Chemix</a:t>
            </a:r>
            <a:endParaRPr lang="de-DE" sz="1000">
              <a:solidFill>
                <a:schemeClr val="bg1">
                  <a:lumMod val="75000"/>
                </a:schemeClr>
              </a:solidFill>
            </a:endParaRPr>
          </a:p>
        </p:txBody>
      </p:sp>
    </p:spTree>
    <p:extLst>
      <p:ext uri="{BB962C8B-B14F-4D97-AF65-F5344CB8AC3E}">
        <p14:creationId xmlns:p14="http://schemas.microsoft.com/office/powerpoint/2010/main" val="213852322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6"/>
                                        </p:tgtEl>
                                      </p:cBhvr>
                                    </p:animEffect>
                                    <p:set>
                                      <p:cBhvr>
                                        <p:cTn id="13" dur="1" fill="hold">
                                          <p:stCondLst>
                                            <p:cond delay="999"/>
                                          </p:stCondLst>
                                        </p:cTn>
                                        <p:tgtEl>
                                          <p:spTgt spid="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23"/>
                                        </p:tgtEl>
                                      </p:cBhvr>
                                    </p:animEffect>
                                    <p:set>
                                      <p:cBhvr>
                                        <p:cTn id="16"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85C97-5C06-E717-344E-474E6D85CEFA}"/>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DCA1978F-3539-F6B6-4E75-BE51D5DC9DFD}"/>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D99CB7B1-2C81-7947-4635-BEB54EE46C0D}"/>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7A73441E-D7F8-E33B-B4CD-0938FF289F80}"/>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0A75634F-E12F-66B4-CFCD-4B3753571B4C}"/>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6EB19F58-E324-A69B-9263-264DB80A8872}"/>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74B9428E-C683-EA0E-740A-9B84642F440B}"/>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CE387CF8-2B5F-CA5A-9868-9EA49543D169}"/>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7C1461D7-C660-459F-2C6C-2DD3939BB5AE}"/>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F9A62F7C-7253-90AF-86A2-C67A7DE07DA8}"/>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676594D8-6650-0050-B138-8764C832C99D}"/>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7" name="Textfeld 6">
            <a:extLst>
              <a:ext uri="{FF2B5EF4-FFF2-40B4-BE49-F238E27FC236}">
                <a16:creationId xmlns:a16="http://schemas.microsoft.com/office/drawing/2014/main" id="{143D61A8-4332-59E1-2167-E93F5E131F22}"/>
              </a:ext>
            </a:extLst>
          </p:cNvPr>
          <p:cNvSpPr txBox="1"/>
          <p:nvPr/>
        </p:nvSpPr>
        <p:spPr>
          <a:xfrm>
            <a:off x="1084521" y="1605516"/>
            <a:ext cx="3296093" cy="267765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800"/>
              <a:t>Stelle zunächst selbstständig die Reaktionsgleichung für diese Reaktion auf! Klicke danach auf weiter.</a:t>
            </a:r>
          </a:p>
        </p:txBody>
      </p:sp>
      <p:sp>
        <p:nvSpPr>
          <p:cNvPr id="11" name="Textfeld 10">
            <a:hlinkClick r:id="" action="ppaction://hlinkshowjump?jump=nextslide"/>
            <a:extLst>
              <a:ext uri="{FF2B5EF4-FFF2-40B4-BE49-F238E27FC236}">
                <a16:creationId xmlns:a16="http://schemas.microsoft.com/office/drawing/2014/main" id="{5528148F-0EFF-4C0F-FF6B-5DC0D9E11A31}"/>
              </a:ext>
            </a:extLst>
          </p:cNvPr>
          <p:cNvSpPr txBox="1"/>
          <p:nvPr/>
        </p:nvSpPr>
        <p:spPr>
          <a:xfrm>
            <a:off x="1084520" y="4484725"/>
            <a:ext cx="1265273" cy="52322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a:t>Weiter</a:t>
            </a:r>
          </a:p>
        </p:txBody>
      </p:sp>
      <p:sp>
        <p:nvSpPr>
          <p:cNvPr id="2" name="Textfeld 1">
            <a:extLst>
              <a:ext uri="{FF2B5EF4-FFF2-40B4-BE49-F238E27FC236}">
                <a16:creationId xmlns:a16="http://schemas.microsoft.com/office/drawing/2014/main" id="{E2428708-1BB4-3AF8-09D8-2189C55E13F6}"/>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3" name="Textfeld 2">
            <a:extLst>
              <a:ext uri="{FF2B5EF4-FFF2-40B4-BE49-F238E27FC236}">
                <a16:creationId xmlns:a16="http://schemas.microsoft.com/office/drawing/2014/main" id="{369BD3D6-1B7A-98C6-FD86-FE0F90FDB4AB}"/>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pic>
        <p:nvPicPr>
          <p:cNvPr id="6" name="Grafik 5" descr="Kalligraphie-Stift Silhouette">
            <a:extLst>
              <a:ext uri="{FF2B5EF4-FFF2-40B4-BE49-F238E27FC236}">
                <a16:creationId xmlns:a16="http://schemas.microsoft.com/office/drawing/2014/main" id="{98929767-E1AF-BC5F-0ECC-51EC6816DA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83447" y="1605516"/>
            <a:ext cx="649604" cy="649604"/>
          </a:xfrm>
          <a:prstGeom prst="rect">
            <a:avLst/>
          </a:prstGeom>
        </p:spPr>
      </p:pic>
      <p:sp>
        <p:nvSpPr>
          <p:cNvPr id="13" name="Textfeld 12">
            <a:extLst>
              <a:ext uri="{FF2B5EF4-FFF2-40B4-BE49-F238E27FC236}">
                <a16:creationId xmlns:a16="http://schemas.microsoft.com/office/drawing/2014/main" id="{3A622BAF-B693-1E0B-B20A-55301F3A7A4D}"/>
              </a:ext>
            </a:extLst>
          </p:cNvPr>
          <p:cNvSpPr txBox="1"/>
          <p:nvPr/>
        </p:nvSpPr>
        <p:spPr>
          <a:xfrm>
            <a:off x="1012277" y="5391150"/>
            <a:ext cx="4344459" cy="923330"/>
          </a:xfrm>
          <a:prstGeom prst="rect">
            <a:avLst/>
          </a:prstGeom>
          <a:noFill/>
        </p:spPr>
        <p:txBody>
          <a:bodyPr wrap="none" rtlCol="0">
            <a:spAutoFit/>
          </a:bodyPr>
          <a:lstStyle/>
          <a:p>
            <a:r>
              <a:rPr lang="de-DE"/>
              <a:t>(Überlege, welches Produkt im ersten Teil</a:t>
            </a:r>
          </a:p>
          <a:p>
            <a:r>
              <a:rPr lang="de-DE"/>
              <a:t>entstanden ist und womit es beim Rühren </a:t>
            </a:r>
          </a:p>
          <a:p>
            <a:r>
              <a:rPr lang="de-DE"/>
              <a:t>reagieren könnte. )</a:t>
            </a:r>
          </a:p>
        </p:txBody>
      </p:sp>
    </p:spTree>
    <p:extLst>
      <p:ext uri="{BB962C8B-B14F-4D97-AF65-F5344CB8AC3E}">
        <p14:creationId xmlns:p14="http://schemas.microsoft.com/office/powerpoint/2010/main" val="3458078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2DAB1-95E7-3674-EA06-B5CBE0AB9715}"/>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DA4ECF93-7CCA-29B7-0A3C-DBA5F7EC2442}"/>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2BCFA39-02AC-37FA-0EA2-C0A7F5D66B2D}"/>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60CAA29C-5572-DB6A-BA71-376DB9D4273F}"/>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681D89A-A3DF-ADE6-576B-DD1BC8DA1D8F}"/>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F09FF915-4EB6-C495-3CFE-5FFCCC4E76C6}"/>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E348BF39-46D5-8793-F422-FC785E8DAF8D}"/>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359F561C-70B7-68CB-88C8-DE5574060EBD}"/>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4FC11447-EA6F-0AC1-A8ED-1BB9F3D944A3}"/>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76163DF6-56F1-B54A-4A7A-20DF7BB43321}"/>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14F21D80-D432-95BE-FDA6-BB5A0CBE6CD5}"/>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3" name="Textfeld 2">
            <a:extLst>
              <a:ext uri="{FF2B5EF4-FFF2-40B4-BE49-F238E27FC236}">
                <a16:creationId xmlns:a16="http://schemas.microsoft.com/office/drawing/2014/main" id="{087C6457-8E26-DE5D-B422-12B949691AC0}"/>
              </a:ext>
            </a:extLst>
          </p:cNvPr>
          <p:cNvSpPr txBox="1"/>
          <p:nvPr/>
        </p:nvSpPr>
        <p:spPr>
          <a:xfrm>
            <a:off x="940279" y="485193"/>
            <a:ext cx="3869009" cy="1549986"/>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a:t>
            </a:r>
            <a:r>
              <a:rPr lang="de-DE" sz="2800" err="1"/>
              <a:t>MnO</a:t>
            </a:r>
            <a:r>
              <a:rPr lang="de-DE" sz="2800"/>
              <a:t>(OH)</a:t>
            </a:r>
            <a:r>
              <a:rPr lang="de-DE" sz="2800" baseline="-25000"/>
              <a:t>2</a:t>
            </a:r>
            <a:r>
              <a:rPr lang="de-DE" sz="2800"/>
              <a:t>?</a:t>
            </a:r>
            <a:endParaRPr lang="de-DE" sz="2800" baseline="30000"/>
          </a:p>
        </p:txBody>
      </p:sp>
      <p:sp>
        <p:nvSpPr>
          <p:cNvPr id="7" name="Textfeld 6">
            <a:hlinkClick r:id="rId3" action="ppaction://hlinksldjump"/>
            <a:extLst>
              <a:ext uri="{FF2B5EF4-FFF2-40B4-BE49-F238E27FC236}">
                <a16:creationId xmlns:a16="http://schemas.microsoft.com/office/drawing/2014/main" id="{0000AE73-7BCD-D401-2C1A-F4FEA5141803}"/>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1" name="Textfeld 10">
            <a:hlinkClick r:id="rId4" action="ppaction://hlinksldjump"/>
            <a:extLst>
              <a:ext uri="{FF2B5EF4-FFF2-40B4-BE49-F238E27FC236}">
                <a16:creationId xmlns:a16="http://schemas.microsoft.com/office/drawing/2014/main" id="{068B07CF-F4D4-5EF4-EBC7-58D1B8054990}"/>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12" name="Textfeld 11">
            <a:hlinkClick r:id="rId5" action="ppaction://hlinksldjump"/>
            <a:extLst>
              <a:ext uri="{FF2B5EF4-FFF2-40B4-BE49-F238E27FC236}">
                <a16:creationId xmlns:a16="http://schemas.microsoft.com/office/drawing/2014/main" id="{8CA6A46E-5AC2-A0A3-EBD3-AD773DF4E72A}"/>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13" name="Textfeld 12">
            <a:hlinkClick r:id="rId6" action="ppaction://hlinksldjump"/>
            <a:extLst>
              <a:ext uri="{FF2B5EF4-FFF2-40B4-BE49-F238E27FC236}">
                <a16:creationId xmlns:a16="http://schemas.microsoft.com/office/drawing/2014/main" id="{F1E6EFF5-C774-E076-A266-98F06B2B42CA}"/>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6B2FE9AC-8CD3-520D-64CA-B88BA9B463F1}"/>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5" name="Textfeld 4">
            <a:extLst>
              <a:ext uri="{FF2B5EF4-FFF2-40B4-BE49-F238E27FC236}">
                <a16:creationId xmlns:a16="http://schemas.microsoft.com/office/drawing/2014/main" id="{5918157A-C4E7-E68D-52F9-AB05EFE960D0}"/>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Rechteck 3">
            <a:hlinkClick r:id="rId7" action="ppaction://hlinksldjump"/>
            <a:extLst>
              <a:ext uri="{FF2B5EF4-FFF2-40B4-BE49-F238E27FC236}">
                <a16:creationId xmlns:a16="http://schemas.microsoft.com/office/drawing/2014/main" id="{28A0D434-1528-56E5-F380-B2B7D2A66468}"/>
              </a:ext>
            </a:extLst>
          </p:cNvPr>
          <p:cNvSpPr/>
          <p:nvPr/>
        </p:nvSpPr>
        <p:spPr>
          <a:xfrm>
            <a:off x="3018087" y="5352402"/>
            <a:ext cx="1198485" cy="70209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de-DE" sz="2800"/>
              <a:t>Hilfe</a:t>
            </a:r>
          </a:p>
        </p:txBody>
      </p:sp>
    </p:spTree>
    <p:extLst>
      <p:ext uri="{BB962C8B-B14F-4D97-AF65-F5344CB8AC3E}">
        <p14:creationId xmlns:p14="http://schemas.microsoft.com/office/powerpoint/2010/main" val="7771045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E8A9-EDB7-D24D-618E-27EC8BA25AD1}"/>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89ACA9AF-6218-61FB-41B9-15DA41650360}"/>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15D7C73A-C27E-E1E9-1C49-E9839E020065}"/>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CBD46A3E-B2FF-C135-4759-D0817F2AD93D}"/>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04ECAFE4-6104-5552-49BA-718E686B48E2}"/>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9CA38ADF-2BB9-3FCF-10A0-AC63EDE04434}"/>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583B90FE-CD42-FDE5-2BD2-6CC199FC95D9}"/>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7FE26C4F-F89A-AA75-0218-BFDC45D6C68F}"/>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92F0B7B2-BFCD-F925-9E0B-5C5BB0F54096}"/>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A884BE16-F897-656A-B26A-BDE8628119BE}"/>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90C49AD5-B6B1-F590-1977-1901BAC487EE}"/>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3" name="Textfeld 2">
            <a:extLst>
              <a:ext uri="{FF2B5EF4-FFF2-40B4-BE49-F238E27FC236}">
                <a16:creationId xmlns:a16="http://schemas.microsoft.com/office/drawing/2014/main" id="{B1566913-8850-63EA-1396-F1F4D8C18F03}"/>
              </a:ext>
            </a:extLst>
          </p:cNvPr>
          <p:cNvSpPr txBox="1"/>
          <p:nvPr/>
        </p:nvSpPr>
        <p:spPr>
          <a:xfrm>
            <a:off x="940279" y="485193"/>
            <a:ext cx="3869009" cy="1549986"/>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a:t>
            </a:r>
            <a:r>
              <a:rPr lang="de-DE" sz="2800" err="1"/>
              <a:t>MnO</a:t>
            </a:r>
            <a:r>
              <a:rPr lang="de-DE" sz="2800"/>
              <a:t>(OH)</a:t>
            </a:r>
            <a:r>
              <a:rPr lang="de-DE" sz="2800" baseline="-25000"/>
              <a:t>2</a:t>
            </a:r>
            <a:r>
              <a:rPr lang="de-DE" sz="2800"/>
              <a:t>?</a:t>
            </a:r>
            <a:endParaRPr lang="de-DE" sz="2800" baseline="30000"/>
          </a:p>
        </p:txBody>
      </p:sp>
      <p:sp>
        <p:nvSpPr>
          <p:cNvPr id="7" name="Textfeld 6">
            <a:extLst>
              <a:ext uri="{FF2B5EF4-FFF2-40B4-BE49-F238E27FC236}">
                <a16:creationId xmlns:a16="http://schemas.microsoft.com/office/drawing/2014/main" id="{281FD95C-B0D2-4E89-3015-2B5A5105761F}"/>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1" name="Textfeld 10">
            <a:extLst>
              <a:ext uri="{FF2B5EF4-FFF2-40B4-BE49-F238E27FC236}">
                <a16:creationId xmlns:a16="http://schemas.microsoft.com/office/drawing/2014/main" id="{ADCF37CA-47CC-9F25-F28D-1407207458C7}"/>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12" name="Textfeld 11">
            <a:extLst>
              <a:ext uri="{FF2B5EF4-FFF2-40B4-BE49-F238E27FC236}">
                <a16:creationId xmlns:a16="http://schemas.microsoft.com/office/drawing/2014/main" id="{AD13285F-8458-8F97-B1EC-8B7223E33B58}"/>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13" name="Textfeld 12">
            <a:extLst>
              <a:ext uri="{FF2B5EF4-FFF2-40B4-BE49-F238E27FC236}">
                <a16:creationId xmlns:a16="http://schemas.microsoft.com/office/drawing/2014/main" id="{8BE817D6-A5A4-F0A4-2471-C2CAF6ACBACD}"/>
              </a:ext>
            </a:extLst>
          </p:cNvPr>
          <p:cNvSpPr txBox="1"/>
          <p:nvPr/>
        </p:nvSpPr>
        <p:spPr>
          <a:xfrm>
            <a:off x="940279" y="2433555"/>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hlinkClick r:id="" action="ppaction://hlinkshowjump?jump=lastslideviewed"/>
            <a:extLst>
              <a:ext uri="{FF2B5EF4-FFF2-40B4-BE49-F238E27FC236}">
                <a16:creationId xmlns:a16="http://schemas.microsoft.com/office/drawing/2014/main" id="{40DB3C3F-1C13-A634-922A-1EB99026EB28}"/>
              </a:ext>
            </a:extLst>
          </p:cNvPr>
          <p:cNvSpPr txBox="1"/>
          <p:nvPr/>
        </p:nvSpPr>
        <p:spPr>
          <a:xfrm>
            <a:off x="924966" y="5474174"/>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
        <p:nvSpPr>
          <p:cNvPr id="5" name="Textfeld 4">
            <a:extLst>
              <a:ext uri="{FF2B5EF4-FFF2-40B4-BE49-F238E27FC236}">
                <a16:creationId xmlns:a16="http://schemas.microsoft.com/office/drawing/2014/main" id="{361B35CD-FDCF-89FF-9507-8642A5A0CA9A}"/>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6" name="Textfeld 5">
            <a:extLst>
              <a:ext uri="{FF2B5EF4-FFF2-40B4-BE49-F238E27FC236}">
                <a16:creationId xmlns:a16="http://schemas.microsoft.com/office/drawing/2014/main" id="{97A539F0-06F1-BF28-2C51-3DAB3F7875A1}"/>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Tree>
    <p:extLst>
      <p:ext uri="{BB962C8B-B14F-4D97-AF65-F5344CB8AC3E}">
        <p14:creationId xmlns:p14="http://schemas.microsoft.com/office/powerpoint/2010/main" val="3376065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7ECA5-C06D-A4D9-4A05-73FDD6B3C8D3}"/>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D7BDCDBC-1555-A482-8C21-8F7F1EAA32A6}"/>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F8FEDE53-B774-D35F-2D6B-CCA342D827B0}"/>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16E3E2B4-D393-DCA4-679C-3C303FB674CE}"/>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A4F69832-9E2C-D018-D23A-EB1F096AF73D}"/>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D9BBCFCE-8ABA-3E75-17A5-8567DD1AFFD8}"/>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3E523636-4ED9-EDDB-59C2-0DDBA033325A}"/>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8FC0C673-F923-BA41-702B-A98AA9831270}"/>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D7E86D9E-A328-380A-99C6-9ADB0433F2BF}"/>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4D033730-F866-35AD-D3EF-6C516C8258C2}"/>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91EF0FDE-15DC-2EAD-892D-D3D2A236D920}"/>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3" name="Textfeld 2">
            <a:extLst>
              <a:ext uri="{FF2B5EF4-FFF2-40B4-BE49-F238E27FC236}">
                <a16:creationId xmlns:a16="http://schemas.microsoft.com/office/drawing/2014/main" id="{EAF86F40-C980-9667-39ED-6AE7758BA0A2}"/>
              </a:ext>
            </a:extLst>
          </p:cNvPr>
          <p:cNvSpPr txBox="1"/>
          <p:nvPr/>
        </p:nvSpPr>
        <p:spPr>
          <a:xfrm>
            <a:off x="940279" y="485193"/>
            <a:ext cx="3869009" cy="1549986"/>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a:t>
            </a:r>
            <a:r>
              <a:rPr lang="de-DE" sz="2800" err="1"/>
              <a:t>MnO</a:t>
            </a:r>
            <a:r>
              <a:rPr lang="de-DE" sz="2800"/>
              <a:t>(OH)</a:t>
            </a:r>
            <a:r>
              <a:rPr lang="de-DE" sz="2800" baseline="-25000"/>
              <a:t>2</a:t>
            </a:r>
            <a:r>
              <a:rPr lang="de-DE" sz="2800"/>
              <a:t>?</a:t>
            </a:r>
            <a:endParaRPr lang="de-DE" sz="2800" baseline="30000"/>
          </a:p>
        </p:txBody>
      </p:sp>
      <p:sp>
        <p:nvSpPr>
          <p:cNvPr id="7" name="Textfeld 6">
            <a:extLst>
              <a:ext uri="{FF2B5EF4-FFF2-40B4-BE49-F238E27FC236}">
                <a16:creationId xmlns:a16="http://schemas.microsoft.com/office/drawing/2014/main" id="{C6D4B116-6619-5636-89C5-1153BF17B0FE}"/>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1" name="Textfeld 10">
            <a:extLst>
              <a:ext uri="{FF2B5EF4-FFF2-40B4-BE49-F238E27FC236}">
                <a16:creationId xmlns:a16="http://schemas.microsoft.com/office/drawing/2014/main" id="{ACD9D2DB-2DBC-CE27-E0C1-2A548E9060E9}"/>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12" name="Textfeld 11">
            <a:extLst>
              <a:ext uri="{FF2B5EF4-FFF2-40B4-BE49-F238E27FC236}">
                <a16:creationId xmlns:a16="http://schemas.microsoft.com/office/drawing/2014/main" id="{5CD57F2E-7A66-F2C4-337B-3A85EFE3E66E}"/>
              </a:ext>
            </a:extLst>
          </p:cNvPr>
          <p:cNvSpPr txBox="1"/>
          <p:nvPr/>
        </p:nvSpPr>
        <p:spPr>
          <a:xfrm>
            <a:off x="3018087" y="2433554"/>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13" name="Textfeld 12">
            <a:extLst>
              <a:ext uri="{FF2B5EF4-FFF2-40B4-BE49-F238E27FC236}">
                <a16:creationId xmlns:a16="http://schemas.microsoft.com/office/drawing/2014/main" id="{3D3F0A5F-5EE7-0690-9D7C-EF2379AFF815}"/>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5" name="Textfeld 4">
            <a:extLst>
              <a:ext uri="{FF2B5EF4-FFF2-40B4-BE49-F238E27FC236}">
                <a16:creationId xmlns:a16="http://schemas.microsoft.com/office/drawing/2014/main" id="{AF420A72-8817-9042-9986-A54BCA3117A3}"/>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6" name="Textfeld 5">
            <a:extLst>
              <a:ext uri="{FF2B5EF4-FFF2-40B4-BE49-F238E27FC236}">
                <a16:creationId xmlns:a16="http://schemas.microsoft.com/office/drawing/2014/main" id="{6D8F7340-BB8B-0E2B-B2C8-62C25D1B17C2}"/>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hlinkClick r:id="" action="ppaction://hlinkshowjump?jump=lastslideviewed"/>
            <a:extLst>
              <a:ext uri="{FF2B5EF4-FFF2-40B4-BE49-F238E27FC236}">
                <a16:creationId xmlns:a16="http://schemas.microsoft.com/office/drawing/2014/main" id="{140C3D06-8451-600B-7F4D-DCFE19690117}"/>
              </a:ext>
            </a:extLst>
          </p:cNvPr>
          <p:cNvSpPr txBox="1"/>
          <p:nvPr/>
        </p:nvSpPr>
        <p:spPr>
          <a:xfrm>
            <a:off x="924966" y="5474174"/>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837297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D17FA-63DD-4515-25CA-AC03A8228C0C}"/>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D3E78455-389B-30A5-1F45-EF3E2083F888}"/>
              </a:ext>
            </a:extLst>
          </p:cNvPr>
          <p:cNvSpPr/>
          <p:nvPr/>
        </p:nvSpPr>
        <p:spPr>
          <a:xfrm>
            <a:off x="9927807" y="1844040"/>
            <a:ext cx="316662" cy="3197446"/>
          </a:xfrm>
          <a:prstGeom prst="rect">
            <a:avLst/>
          </a:prstGeom>
          <a:solidFill>
            <a:srgbClr val="B1481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38ECF126-796C-355D-98F7-D7C3938D39F8}"/>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73AB6A94-BBD8-89E2-F8F1-6E6F259BA15D}"/>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8D235954-8C3A-4E56-9244-97D997739C7E}"/>
              </a:ext>
            </a:extLst>
          </p:cNvPr>
          <p:cNvSpPr txBox="1"/>
          <p:nvPr/>
        </p:nvSpPr>
        <p:spPr>
          <a:xfrm>
            <a:off x="10887075" y="4854057"/>
            <a:ext cx="1057831" cy="369332"/>
          </a:xfrm>
          <a:prstGeom prst="rect">
            <a:avLst/>
          </a:prstGeom>
          <a:noFill/>
        </p:spPr>
        <p:txBody>
          <a:bodyPr wrap="square" rtlCol="0">
            <a:spAutoFit/>
          </a:bodyPr>
          <a:lstStyle/>
          <a:p>
            <a:r>
              <a:rPr lang="de-DE"/>
              <a:t>Anion</a:t>
            </a:r>
          </a:p>
        </p:txBody>
      </p:sp>
      <p:sp>
        <p:nvSpPr>
          <p:cNvPr id="9" name="Textfeld 8">
            <a:extLst>
              <a:ext uri="{FF2B5EF4-FFF2-40B4-BE49-F238E27FC236}">
                <a16:creationId xmlns:a16="http://schemas.microsoft.com/office/drawing/2014/main" id="{9A3E825E-AC06-D59E-52CA-5CA1A2CB9BA8}"/>
              </a:ext>
            </a:extLst>
          </p:cNvPr>
          <p:cNvSpPr txBox="1"/>
          <p:nvPr/>
        </p:nvSpPr>
        <p:spPr>
          <a:xfrm>
            <a:off x="8379729" y="5104842"/>
            <a:ext cx="907621" cy="369332"/>
          </a:xfrm>
          <a:prstGeom prst="rect">
            <a:avLst/>
          </a:prstGeom>
          <a:noFill/>
        </p:spPr>
        <p:txBody>
          <a:bodyPr wrap="none" rtlCol="0">
            <a:spAutoFit/>
          </a:bodyPr>
          <a:lstStyle/>
          <a:p>
            <a:r>
              <a:rPr lang="de-DE"/>
              <a:t>MnO</a:t>
            </a:r>
            <a:r>
              <a:rPr lang="de-DE" baseline="-25000"/>
              <a:t>4</a:t>
            </a:r>
            <a:r>
              <a:rPr lang="de-DE" baseline="30000"/>
              <a:t>2−</a:t>
            </a:r>
            <a:endParaRPr lang="de-DE"/>
          </a:p>
        </p:txBody>
      </p:sp>
      <p:sp>
        <p:nvSpPr>
          <p:cNvPr id="16" name="Textfeld 15">
            <a:extLst>
              <a:ext uri="{FF2B5EF4-FFF2-40B4-BE49-F238E27FC236}">
                <a16:creationId xmlns:a16="http://schemas.microsoft.com/office/drawing/2014/main" id="{429E6512-1312-21C6-7EDE-19B1B08172B6}"/>
              </a:ext>
            </a:extLst>
          </p:cNvPr>
          <p:cNvSpPr txBox="1"/>
          <p:nvPr/>
        </p:nvSpPr>
        <p:spPr>
          <a:xfrm>
            <a:off x="7268977" y="5104842"/>
            <a:ext cx="825867" cy="369332"/>
          </a:xfrm>
          <a:prstGeom prst="rect">
            <a:avLst/>
          </a:prstGeom>
          <a:noFill/>
        </p:spPr>
        <p:txBody>
          <a:bodyPr wrap="none" rtlCol="0">
            <a:spAutoFit/>
          </a:bodyPr>
          <a:lstStyle/>
          <a:p>
            <a:r>
              <a:rPr lang="de-DE"/>
              <a:t>MnO</a:t>
            </a:r>
            <a:r>
              <a:rPr lang="de-DE" baseline="-25000"/>
              <a:t>4</a:t>
            </a:r>
            <a:r>
              <a:rPr lang="de-DE" baseline="30000"/>
              <a:t>−</a:t>
            </a:r>
            <a:endParaRPr lang="de-DE"/>
          </a:p>
        </p:txBody>
      </p:sp>
      <p:grpSp>
        <p:nvGrpSpPr>
          <p:cNvPr id="17" name="Gruppieren 16">
            <a:extLst>
              <a:ext uri="{FF2B5EF4-FFF2-40B4-BE49-F238E27FC236}">
                <a16:creationId xmlns:a16="http://schemas.microsoft.com/office/drawing/2014/main" id="{44FAB6C9-1C9B-9A43-8A5A-A4FA6C2724A9}"/>
              </a:ext>
            </a:extLst>
          </p:cNvPr>
          <p:cNvGrpSpPr/>
          <p:nvPr/>
        </p:nvGrpSpPr>
        <p:grpSpPr>
          <a:xfrm>
            <a:off x="7078661" y="1219200"/>
            <a:ext cx="3790950" cy="3838575"/>
            <a:chOff x="7078661" y="1219200"/>
            <a:chExt cx="3790950" cy="3838575"/>
          </a:xfrm>
        </p:grpSpPr>
        <p:cxnSp>
          <p:nvCxnSpPr>
            <p:cNvPr id="18" name="Gerade Verbindung mit Pfeil 17">
              <a:extLst>
                <a:ext uri="{FF2B5EF4-FFF2-40B4-BE49-F238E27FC236}">
                  <a16:creationId xmlns:a16="http://schemas.microsoft.com/office/drawing/2014/main" id="{CC3763FB-0C2D-9B97-8A86-878067C3D1AB}"/>
                </a:ext>
              </a:extLst>
            </p:cNvPr>
            <p:cNvCxnSpPr/>
            <p:nvPr/>
          </p:nvCxnSpPr>
          <p:spPr>
            <a:xfrm flipV="1">
              <a:off x="7096125" y="1219200"/>
              <a:ext cx="0" cy="383857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9" name="Gerader Verbinder 18">
              <a:extLst>
                <a:ext uri="{FF2B5EF4-FFF2-40B4-BE49-F238E27FC236}">
                  <a16:creationId xmlns:a16="http://schemas.microsoft.com/office/drawing/2014/main" id="{48CA2B60-354C-AD68-4EEA-D8472503BFAE}"/>
                </a:ext>
              </a:extLst>
            </p:cNvPr>
            <p:cNvCxnSpPr>
              <a:cxnSpLocks/>
            </p:cNvCxnSpPr>
            <p:nvPr/>
          </p:nvCxnSpPr>
          <p:spPr>
            <a:xfrm>
              <a:off x="7078661" y="5057775"/>
              <a:ext cx="3790950" cy="0"/>
            </a:xfrm>
            <a:prstGeom prst="line">
              <a:avLst/>
            </a:prstGeom>
            <a:ln w="38100"/>
          </p:spPr>
          <p:style>
            <a:lnRef idx="2">
              <a:schemeClr val="dk1"/>
            </a:lnRef>
            <a:fillRef idx="0">
              <a:schemeClr val="dk1"/>
            </a:fillRef>
            <a:effectRef idx="1">
              <a:schemeClr val="dk1"/>
            </a:effectRef>
            <a:fontRef idx="minor">
              <a:schemeClr val="tx1"/>
            </a:fontRef>
          </p:style>
        </p:cxnSp>
      </p:grpSp>
      <p:sp>
        <p:nvSpPr>
          <p:cNvPr id="21" name="Textfeld 20">
            <a:extLst>
              <a:ext uri="{FF2B5EF4-FFF2-40B4-BE49-F238E27FC236}">
                <a16:creationId xmlns:a16="http://schemas.microsoft.com/office/drawing/2014/main" id="{BB9BCB19-EA79-D9DD-12E0-7DC2BBCAC57E}"/>
              </a:ext>
            </a:extLst>
          </p:cNvPr>
          <p:cNvSpPr txBox="1"/>
          <p:nvPr/>
        </p:nvSpPr>
        <p:spPr>
          <a:xfrm>
            <a:off x="9571176" y="5104842"/>
            <a:ext cx="1210588" cy="369332"/>
          </a:xfrm>
          <a:prstGeom prst="rect">
            <a:avLst/>
          </a:prstGeom>
          <a:noFill/>
        </p:spPr>
        <p:txBody>
          <a:bodyPr wrap="none" rtlCol="0">
            <a:spAutoFit/>
          </a:bodyPr>
          <a:lstStyle/>
          <a:p>
            <a:r>
              <a:rPr lang="de-DE" err="1"/>
              <a:t>MnO</a:t>
            </a:r>
            <a:r>
              <a:rPr lang="de-DE"/>
              <a:t>(OH)</a:t>
            </a:r>
            <a:r>
              <a:rPr lang="de-DE" baseline="-25000"/>
              <a:t>2</a:t>
            </a:r>
            <a:endParaRPr lang="de-DE"/>
          </a:p>
        </p:txBody>
      </p:sp>
      <p:sp>
        <p:nvSpPr>
          <p:cNvPr id="3" name="Textfeld 2">
            <a:extLst>
              <a:ext uri="{FF2B5EF4-FFF2-40B4-BE49-F238E27FC236}">
                <a16:creationId xmlns:a16="http://schemas.microsoft.com/office/drawing/2014/main" id="{C8E09897-E86D-1622-858A-3F0E9DA47430}"/>
              </a:ext>
            </a:extLst>
          </p:cNvPr>
          <p:cNvSpPr txBox="1"/>
          <p:nvPr/>
        </p:nvSpPr>
        <p:spPr>
          <a:xfrm>
            <a:off x="940279" y="485193"/>
            <a:ext cx="3869009" cy="1549986"/>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a:t>
            </a:r>
            <a:r>
              <a:rPr lang="de-DE" sz="2800" err="1"/>
              <a:t>MnO</a:t>
            </a:r>
            <a:r>
              <a:rPr lang="de-DE" sz="2800"/>
              <a:t>(OH)</a:t>
            </a:r>
            <a:r>
              <a:rPr lang="de-DE" sz="2800" baseline="-25000"/>
              <a:t>2</a:t>
            </a:r>
            <a:r>
              <a:rPr lang="de-DE" sz="2800"/>
              <a:t>?</a:t>
            </a:r>
            <a:endParaRPr lang="de-DE" sz="2800" baseline="30000"/>
          </a:p>
        </p:txBody>
      </p:sp>
      <p:sp>
        <p:nvSpPr>
          <p:cNvPr id="7" name="Textfeld 6">
            <a:extLst>
              <a:ext uri="{FF2B5EF4-FFF2-40B4-BE49-F238E27FC236}">
                <a16:creationId xmlns:a16="http://schemas.microsoft.com/office/drawing/2014/main" id="{A93852F3-CCBD-228A-0FEE-5E099A6F999B}"/>
              </a:ext>
            </a:extLst>
          </p:cNvPr>
          <p:cNvSpPr txBox="1"/>
          <p:nvPr/>
        </p:nvSpPr>
        <p:spPr>
          <a:xfrm>
            <a:off x="3018087" y="3892978"/>
            <a:ext cx="1696817" cy="1061049"/>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1" name="Textfeld 10">
            <a:extLst>
              <a:ext uri="{FF2B5EF4-FFF2-40B4-BE49-F238E27FC236}">
                <a16:creationId xmlns:a16="http://schemas.microsoft.com/office/drawing/2014/main" id="{EFDD9B0F-874E-3147-275A-48C5EC8626E8}"/>
              </a:ext>
            </a:extLst>
          </p:cNvPr>
          <p:cNvSpPr txBox="1"/>
          <p:nvPr/>
        </p:nvSpPr>
        <p:spPr>
          <a:xfrm>
            <a:off x="924966" y="3892979"/>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12" name="Textfeld 11">
            <a:extLst>
              <a:ext uri="{FF2B5EF4-FFF2-40B4-BE49-F238E27FC236}">
                <a16:creationId xmlns:a16="http://schemas.microsoft.com/office/drawing/2014/main" id="{8458927C-325F-B9B2-1397-4C93EB5CA097}"/>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13" name="Textfeld 12">
            <a:extLst>
              <a:ext uri="{FF2B5EF4-FFF2-40B4-BE49-F238E27FC236}">
                <a16:creationId xmlns:a16="http://schemas.microsoft.com/office/drawing/2014/main" id="{5DAFD8BC-4460-086C-5D45-E711769FD28D}"/>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5" name="Textfeld 4">
            <a:extLst>
              <a:ext uri="{FF2B5EF4-FFF2-40B4-BE49-F238E27FC236}">
                <a16:creationId xmlns:a16="http://schemas.microsoft.com/office/drawing/2014/main" id="{3854BD1C-69BC-C2D7-B341-DB6532A07ED1}"/>
              </a:ext>
            </a:extLst>
          </p:cNvPr>
          <p:cNvSpPr txBox="1"/>
          <p:nvPr/>
        </p:nvSpPr>
        <p:spPr>
          <a:xfrm>
            <a:off x="6818437" y="4954027"/>
            <a:ext cx="308098" cy="369332"/>
          </a:xfrm>
          <a:prstGeom prst="rect">
            <a:avLst/>
          </a:prstGeom>
          <a:noFill/>
        </p:spPr>
        <p:txBody>
          <a:bodyPr wrap="none" rtlCol="0">
            <a:spAutoFit/>
          </a:bodyPr>
          <a:lstStyle/>
          <a:p>
            <a:r>
              <a:rPr lang="de-DE"/>
              <a:t>0</a:t>
            </a:r>
          </a:p>
        </p:txBody>
      </p:sp>
      <p:sp>
        <p:nvSpPr>
          <p:cNvPr id="6" name="Textfeld 5">
            <a:extLst>
              <a:ext uri="{FF2B5EF4-FFF2-40B4-BE49-F238E27FC236}">
                <a16:creationId xmlns:a16="http://schemas.microsoft.com/office/drawing/2014/main" id="{FD8DB8A7-5AF1-684C-EAF7-408C064F596E}"/>
              </a:ext>
            </a:extLst>
          </p:cNvPr>
          <p:cNvSpPr txBox="1"/>
          <p:nvPr/>
        </p:nvSpPr>
        <p:spPr>
          <a:xfrm>
            <a:off x="6658439" y="630451"/>
            <a:ext cx="1773152" cy="646331"/>
          </a:xfrm>
          <a:prstGeom prst="rect">
            <a:avLst/>
          </a:prstGeom>
          <a:noFill/>
        </p:spPr>
        <p:txBody>
          <a:bodyPr wrap="square" rtlCol="0">
            <a:spAutoFit/>
          </a:bodyPr>
          <a:lstStyle/>
          <a:p>
            <a:r>
              <a:rPr lang="de-DE"/>
              <a:t>Konzentration Anion (</a:t>
            </a:r>
            <a:r>
              <a:rPr lang="de-DE" err="1"/>
              <a:t>mol</a:t>
            </a:r>
            <a:r>
              <a:rPr lang="de-DE"/>
              <a:t>/L)</a:t>
            </a:r>
            <a:endParaRPr lang="de-DE" baseline="-25000"/>
          </a:p>
        </p:txBody>
      </p:sp>
      <p:sp>
        <p:nvSpPr>
          <p:cNvPr id="4" name="Textfeld 3">
            <a:hlinkClick r:id="" action="ppaction://hlinkshowjump?jump=lastslideviewed"/>
            <a:extLst>
              <a:ext uri="{FF2B5EF4-FFF2-40B4-BE49-F238E27FC236}">
                <a16:creationId xmlns:a16="http://schemas.microsoft.com/office/drawing/2014/main" id="{09FC0057-1FE6-01E2-1FC0-AD1E8663CD1F}"/>
              </a:ext>
            </a:extLst>
          </p:cNvPr>
          <p:cNvSpPr txBox="1"/>
          <p:nvPr/>
        </p:nvSpPr>
        <p:spPr>
          <a:xfrm>
            <a:off x="924966" y="5474174"/>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342501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3F48D-EF86-5341-0234-5AD531088376}"/>
            </a:ext>
          </a:extLst>
        </p:cNvPr>
        <p:cNvGrpSpPr/>
        <p:nvPr/>
      </p:nvGrpSpPr>
      <p:grpSpPr>
        <a:xfrm>
          <a:off x="0" y="0"/>
          <a:ext cx="0" cy="0"/>
          <a:chOff x="0" y="0"/>
          <a:chExt cx="0" cy="0"/>
        </a:xfrm>
      </p:grpSpPr>
      <p:sp>
        <p:nvSpPr>
          <p:cNvPr id="20" name="Rechteck 19">
            <a:extLst>
              <a:ext uri="{FF2B5EF4-FFF2-40B4-BE49-F238E27FC236}">
                <a16:creationId xmlns:a16="http://schemas.microsoft.com/office/drawing/2014/main" id="{BDE3C1A7-C2AC-3EC0-B58A-770FBDFD21CB}"/>
              </a:ext>
            </a:extLst>
          </p:cNvPr>
          <p:cNvSpPr/>
          <p:nvPr/>
        </p:nvSpPr>
        <p:spPr>
          <a:xfrm>
            <a:off x="7078661" y="5057775"/>
            <a:ext cx="3773486" cy="18002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0FBCB7B3-F1AE-8F14-ECBF-E3C4AE0B1E17}"/>
              </a:ext>
            </a:extLst>
          </p:cNvPr>
          <p:cNvSpPr/>
          <p:nvPr/>
        </p:nvSpPr>
        <p:spPr>
          <a:xfrm>
            <a:off x="5451894" y="0"/>
            <a:ext cx="4571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931B4CA3-C599-C8FA-18FE-59ED8A76C101}"/>
              </a:ext>
            </a:extLst>
          </p:cNvPr>
          <p:cNvSpPr txBox="1"/>
          <p:nvPr/>
        </p:nvSpPr>
        <p:spPr>
          <a:xfrm>
            <a:off x="940279" y="485193"/>
            <a:ext cx="3869009" cy="1549986"/>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pPr algn="ctr"/>
            <a:r>
              <a:rPr lang="de-DE" sz="2800"/>
              <a:t>Welche Oxidationsstufe hat das </a:t>
            </a:r>
            <a:r>
              <a:rPr lang="de-DE" sz="2800" err="1"/>
              <a:t>Mn</a:t>
            </a:r>
            <a:r>
              <a:rPr lang="de-DE" sz="2800"/>
              <a:t> in </a:t>
            </a:r>
            <a:r>
              <a:rPr lang="de-DE" sz="2800" err="1"/>
              <a:t>MnO</a:t>
            </a:r>
            <a:r>
              <a:rPr lang="de-DE" sz="2800"/>
              <a:t>(OH)</a:t>
            </a:r>
            <a:r>
              <a:rPr lang="de-DE" sz="2800" baseline="-25000"/>
              <a:t>2</a:t>
            </a:r>
            <a:r>
              <a:rPr lang="de-DE" sz="2800"/>
              <a:t>?</a:t>
            </a:r>
            <a:endParaRPr lang="de-DE" sz="2800" baseline="30000"/>
          </a:p>
        </p:txBody>
      </p:sp>
      <p:sp>
        <p:nvSpPr>
          <p:cNvPr id="7" name="Textfeld 6">
            <a:extLst>
              <a:ext uri="{FF2B5EF4-FFF2-40B4-BE49-F238E27FC236}">
                <a16:creationId xmlns:a16="http://schemas.microsoft.com/office/drawing/2014/main" id="{EEE31B01-D230-8164-12AE-6762641BB933}"/>
              </a:ext>
            </a:extLst>
          </p:cNvPr>
          <p:cNvSpPr txBox="1"/>
          <p:nvPr/>
        </p:nvSpPr>
        <p:spPr>
          <a:xfrm>
            <a:off x="3018087" y="3892978"/>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+II</a:t>
            </a:r>
          </a:p>
        </p:txBody>
      </p:sp>
      <p:sp>
        <p:nvSpPr>
          <p:cNvPr id="11" name="Textfeld 10">
            <a:extLst>
              <a:ext uri="{FF2B5EF4-FFF2-40B4-BE49-F238E27FC236}">
                <a16:creationId xmlns:a16="http://schemas.microsoft.com/office/drawing/2014/main" id="{CD998F53-926C-0F37-DB4E-6FB62179BC33}"/>
              </a:ext>
            </a:extLst>
          </p:cNvPr>
          <p:cNvSpPr txBox="1"/>
          <p:nvPr/>
        </p:nvSpPr>
        <p:spPr>
          <a:xfrm>
            <a:off x="924966" y="3892979"/>
            <a:ext cx="1696817" cy="1061049"/>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+IV</a:t>
            </a:r>
          </a:p>
        </p:txBody>
      </p:sp>
      <p:sp>
        <p:nvSpPr>
          <p:cNvPr id="12" name="Textfeld 11">
            <a:extLst>
              <a:ext uri="{FF2B5EF4-FFF2-40B4-BE49-F238E27FC236}">
                <a16:creationId xmlns:a16="http://schemas.microsoft.com/office/drawing/2014/main" id="{9FCA46B1-9BF7-0707-ACC4-787FA998E15C}"/>
              </a:ext>
            </a:extLst>
          </p:cNvPr>
          <p:cNvSpPr txBox="1"/>
          <p:nvPr/>
        </p:nvSpPr>
        <p:spPr>
          <a:xfrm>
            <a:off x="3018087" y="2433554"/>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a:t>
            </a:r>
          </a:p>
        </p:txBody>
      </p:sp>
      <p:sp>
        <p:nvSpPr>
          <p:cNvPr id="13" name="Textfeld 12">
            <a:extLst>
              <a:ext uri="{FF2B5EF4-FFF2-40B4-BE49-F238E27FC236}">
                <a16:creationId xmlns:a16="http://schemas.microsoft.com/office/drawing/2014/main" id="{73BCFC41-DB6F-EE48-878E-B9B079DDE328}"/>
              </a:ext>
            </a:extLst>
          </p:cNvPr>
          <p:cNvSpPr txBox="1"/>
          <p:nvPr/>
        </p:nvSpPr>
        <p:spPr>
          <a:xfrm>
            <a:off x="940279" y="2433555"/>
            <a:ext cx="1696817" cy="1061049"/>
          </a:xfrm>
          <a:prstGeom prst="rect">
            <a:avLst/>
          </a:prstGeom>
        </p:spPr>
        <p:style>
          <a:lnRef idx="2">
            <a:schemeClr val="dk1"/>
          </a:lnRef>
          <a:fillRef idx="1">
            <a:schemeClr val="lt1"/>
          </a:fillRef>
          <a:effectRef idx="0">
            <a:schemeClr val="dk1"/>
          </a:effectRef>
          <a:fontRef idx="minor">
            <a:schemeClr val="dk1"/>
          </a:fontRef>
        </p:style>
        <p:txBody>
          <a:bodyPr wrap="square" rtlCol="0" anchor="ctr" anchorCtr="1">
            <a:noAutofit/>
          </a:bodyPr>
          <a:lstStyle/>
          <a:p>
            <a:r>
              <a:rPr lang="de-DE" sz="2800"/>
              <a:t>+VII</a:t>
            </a:r>
          </a:p>
        </p:txBody>
      </p:sp>
      <p:sp>
        <p:nvSpPr>
          <p:cNvPr id="2" name="Textfeld 1">
            <a:extLst>
              <a:ext uri="{FF2B5EF4-FFF2-40B4-BE49-F238E27FC236}">
                <a16:creationId xmlns:a16="http://schemas.microsoft.com/office/drawing/2014/main" id="{EA4CD8C4-187F-3958-3CB9-EB5C85A66FF1}"/>
              </a:ext>
            </a:extLst>
          </p:cNvPr>
          <p:cNvSpPr txBox="1"/>
          <p:nvPr/>
        </p:nvSpPr>
        <p:spPr>
          <a:xfrm>
            <a:off x="924966" y="5474174"/>
            <a:ext cx="1354858"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2800"/>
              <a:t>Richtig!</a:t>
            </a:r>
          </a:p>
        </p:txBody>
      </p:sp>
      <p:sp>
        <p:nvSpPr>
          <p:cNvPr id="14" name="Textfeld 13">
            <a:hlinkClick r:id="" action="ppaction://hlinkshowjump?jump=nextslide"/>
            <a:extLst>
              <a:ext uri="{FF2B5EF4-FFF2-40B4-BE49-F238E27FC236}">
                <a16:creationId xmlns:a16="http://schemas.microsoft.com/office/drawing/2014/main" id="{1B07A9C3-753D-89C1-7E9A-0473F43CA14A}"/>
              </a:ext>
            </a:extLst>
          </p:cNvPr>
          <p:cNvSpPr txBox="1"/>
          <p:nvPr/>
        </p:nvSpPr>
        <p:spPr>
          <a:xfrm>
            <a:off x="7999877" y="1577326"/>
            <a:ext cx="2329394" cy="1372908"/>
          </a:xfrm>
          <a:prstGeom prst="rect">
            <a:avLst/>
          </a:prstGeom>
        </p:spPr>
        <p:style>
          <a:lnRef idx="3">
            <a:schemeClr val="lt1"/>
          </a:lnRef>
          <a:fillRef idx="1">
            <a:schemeClr val="accent4"/>
          </a:fillRef>
          <a:effectRef idx="1">
            <a:schemeClr val="accent4"/>
          </a:effectRef>
          <a:fontRef idx="minor">
            <a:schemeClr val="lt1"/>
          </a:fontRef>
        </p:style>
        <p:txBody>
          <a:bodyPr wrap="square" rtlCol="0" anchor="ctr" anchorCtr="1">
            <a:noAutofit/>
          </a:bodyPr>
          <a:lstStyle/>
          <a:p>
            <a:r>
              <a:rPr lang="de-DE" sz="2400"/>
              <a:t>Zur Reaktions-gleichung</a:t>
            </a:r>
          </a:p>
        </p:txBody>
      </p:sp>
    </p:spTree>
    <p:extLst>
      <p:ext uri="{BB962C8B-B14F-4D97-AF65-F5344CB8AC3E}">
        <p14:creationId xmlns:p14="http://schemas.microsoft.com/office/powerpoint/2010/main" val="20564996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B4621D6-388F-B605-E413-BFAF1D27EB7D}"/>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49F81037-BD9E-A12D-17AC-2072782644F9}"/>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hlinkClick r:id="rId2" action="ppaction://hlinksldjump"/>
            <a:extLst>
              <a:ext uri="{FF2B5EF4-FFF2-40B4-BE49-F238E27FC236}">
                <a16:creationId xmlns:a16="http://schemas.microsoft.com/office/drawing/2014/main" id="{3B8E8B0C-41DF-0B4B-6FEE-7CA320CC2B40}"/>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hlinkClick r:id="rId3" action="ppaction://hlinksldjump"/>
            <a:extLst>
              <a:ext uri="{FF2B5EF4-FFF2-40B4-BE49-F238E27FC236}">
                <a16:creationId xmlns:a16="http://schemas.microsoft.com/office/drawing/2014/main" id="{CA84D04A-438E-280A-1E3D-061D68B115FA}"/>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hlinkClick r:id="rId4" action="ppaction://hlinksldjump"/>
            <a:extLst>
              <a:ext uri="{FF2B5EF4-FFF2-40B4-BE49-F238E27FC236}">
                <a16:creationId xmlns:a16="http://schemas.microsoft.com/office/drawing/2014/main" id="{8B89ED1D-0AE3-DE69-B8DF-0844014B4942}"/>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hlinkClick r:id="rId5" action="ppaction://hlinksldjump"/>
            <a:extLst>
              <a:ext uri="{FF2B5EF4-FFF2-40B4-BE49-F238E27FC236}">
                <a16:creationId xmlns:a16="http://schemas.microsoft.com/office/drawing/2014/main" id="{85CA81EC-F37C-E335-3F0F-A4502B9EFD21}"/>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hlinkClick r:id="rId6" action="ppaction://hlinksldjump"/>
            <a:extLst>
              <a:ext uri="{FF2B5EF4-FFF2-40B4-BE49-F238E27FC236}">
                <a16:creationId xmlns:a16="http://schemas.microsoft.com/office/drawing/2014/main" id="{AB73DDE9-D05D-3B59-1CFC-9E774D4E9F50}"/>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hlinkClick r:id="rId7" action="ppaction://hlinksldjump"/>
            <a:extLst>
              <a:ext uri="{FF2B5EF4-FFF2-40B4-BE49-F238E27FC236}">
                <a16:creationId xmlns:a16="http://schemas.microsoft.com/office/drawing/2014/main" id="{65798663-B937-97BC-C7C7-BC12FE68A10C}"/>
              </a:ext>
            </a:extLst>
          </p:cNvPr>
          <p:cNvPicPr>
            <a:picLocks noChangeAspect="1"/>
          </p:cNvPicPr>
          <p:nvPr/>
        </p:nvPicPr>
        <p:blipFill>
          <a:blip r:embed="rId8"/>
          <a:stretch>
            <a:fillRect/>
          </a:stretch>
        </p:blipFill>
        <p:spPr>
          <a:xfrm>
            <a:off x="906132" y="2858552"/>
            <a:ext cx="981101" cy="1953633"/>
          </a:xfrm>
          <a:prstGeom prst="rect">
            <a:avLst/>
          </a:prstGeom>
        </p:spPr>
      </p:pic>
      <p:pic>
        <p:nvPicPr>
          <p:cNvPr id="13" name="Grafik 12">
            <a:hlinkClick r:id="rId9" action="ppaction://hlinksldjump"/>
            <a:extLst>
              <a:ext uri="{FF2B5EF4-FFF2-40B4-BE49-F238E27FC236}">
                <a16:creationId xmlns:a16="http://schemas.microsoft.com/office/drawing/2014/main" id="{F72F4879-B3A1-9756-E3B7-EB99056E8A10}"/>
              </a:ext>
            </a:extLst>
          </p:cNvPr>
          <p:cNvPicPr>
            <a:picLocks noChangeAspect="1"/>
          </p:cNvPicPr>
          <p:nvPr/>
        </p:nvPicPr>
        <p:blipFill>
          <a:blip r:embed="rId10"/>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18EFDDAA-427F-5536-9262-9C4E95C22A3D}"/>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D04E9D8D-379C-1D82-B95D-A3E845B7E37A}"/>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A9DA88D3-EFB0-37A2-0F1A-D11B298DD431}"/>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B51173B1-0400-CDE3-A977-6A9452C28CE5}"/>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C93DF5B5-C1A3-57AE-308A-F040B33BF1BE}"/>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hlinkClick r:id="rId11" action="ppaction://hlinksldjump"/>
            <a:extLst>
              <a:ext uri="{FF2B5EF4-FFF2-40B4-BE49-F238E27FC236}">
                <a16:creationId xmlns:a16="http://schemas.microsoft.com/office/drawing/2014/main" id="{AF15DDDC-A421-41D9-0314-1ECF9C1218C7}"/>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Tree>
    <p:extLst>
      <p:ext uri="{BB962C8B-B14F-4D97-AF65-F5344CB8AC3E}">
        <p14:creationId xmlns:p14="http://schemas.microsoft.com/office/powerpoint/2010/main" val="3876389102"/>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5F841-0F31-A841-A4FB-2843CF0DF57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0419785D-E6BB-A196-E8A9-FBA8280553EE}"/>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D0891681-EC0B-0E4F-2318-F55032DCEF96}"/>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8A15580D-E49A-7BC8-C3D4-AD842EFC9894}"/>
              </a:ext>
            </a:extLst>
          </p:cNvPr>
          <p:cNvSpPr txBox="1"/>
          <p:nvPr/>
        </p:nvSpPr>
        <p:spPr>
          <a:xfrm>
            <a:off x="1057007" y="2261725"/>
            <a:ext cx="825867" cy="369332"/>
          </a:xfrm>
          <a:prstGeom prst="rect">
            <a:avLst/>
          </a:prstGeom>
          <a:solidFill>
            <a:srgbClr val="FF0000"/>
          </a:solid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95EEF64B-D45A-D5BC-9B81-DEAA773BCD92}"/>
              </a:ext>
            </a:extLst>
          </p:cNvPr>
          <p:cNvSpPr txBox="1"/>
          <p:nvPr/>
        </p:nvSpPr>
        <p:spPr>
          <a:xfrm>
            <a:off x="2752458" y="2261725"/>
            <a:ext cx="397866" cy="369332"/>
          </a:xfrm>
          <a:prstGeom prst="rect">
            <a:avLst/>
          </a:prstGeom>
          <a:no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F2BC2F25-3296-E881-92D4-177244A3A821}"/>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981E1A87-00A1-2B24-93A6-94052A4BE001}"/>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408A8902-7BE4-ED68-7B96-D13BD7112E53}"/>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02CDDFCB-E6D4-BE94-1E51-D78DE65C5CD1}"/>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BD3E0EFA-2331-FD97-309B-F322307195C1}"/>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ABFC93E2-7069-E039-BA77-EF46ED40DE54}"/>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B366BB3D-9F36-4663-3A28-C58468F76A3E}"/>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966889B8-212A-7103-EA57-0452F85A3FA7}"/>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DEA68E83-78B7-2E13-FC62-261BD9DB85C6}"/>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C747B819-A5C8-5C2A-E662-8B47979B05BC}"/>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CF675EAC-7241-A4E1-D94D-AAB12F9DAAE8}"/>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2" name="Textfeld 1">
            <a:hlinkClick r:id="" action="ppaction://hlinkshowjump?jump=lastslideviewed"/>
            <a:extLst>
              <a:ext uri="{FF2B5EF4-FFF2-40B4-BE49-F238E27FC236}">
                <a16:creationId xmlns:a16="http://schemas.microsoft.com/office/drawing/2014/main" id="{37C1A9A0-C30A-12E7-4A34-BEA3CE14B0B4}"/>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3045496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02A4-E5D6-9BE5-B3BF-02C6E171432E}"/>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6EBFB47-2AA0-F937-BFE0-791E6B545004}"/>
              </a:ext>
            </a:extLst>
          </p:cNvPr>
          <p:cNvSpPr txBox="1"/>
          <p:nvPr/>
        </p:nvSpPr>
        <p:spPr>
          <a:xfrm>
            <a:off x="4275826" y="517584"/>
            <a:ext cx="36403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3200"/>
              <a:t>Reaktionsgleichung</a:t>
            </a:r>
          </a:p>
        </p:txBody>
      </p:sp>
      <p:sp>
        <p:nvSpPr>
          <p:cNvPr id="5" name="Textfeld 4">
            <a:extLst>
              <a:ext uri="{FF2B5EF4-FFF2-40B4-BE49-F238E27FC236}">
                <a16:creationId xmlns:a16="http://schemas.microsoft.com/office/drawing/2014/main" id="{FCA815A2-8D54-795C-CC1A-12A51683C262}"/>
              </a:ext>
            </a:extLst>
          </p:cNvPr>
          <p:cNvSpPr txBox="1"/>
          <p:nvPr/>
        </p:nvSpPr>
        <p:spPr>
          <a:xfrm>
            <a:off x="833405" y="1664898"/>
            <a:ext cx="5401800" cy="646331"/>
          </a:xfrm>
          <a:prstGeom prst="rect">
            <a:avLst/>
          </a:prstGeom>
          <a:noFill/>
        </p:spPr>
        <p:txBody>
          <a:bodyPr wrap="none" rtlCol="0">
            <a:spAutoFit/>
          </a:bodyPr>
          <a:lstStyle/>
          <a:p>
            <a:r>
              <a:rPr lang="de-DE" b="1"/>
              <a:t>Wähle</a:t>
            </a:r>
            <a:r>
              <a:rPr lang="de-DE"/>
              <a:t> die für diese Reaktion benötigten </a:t>
            </a:r>
            <a:r>
              <a:rPr lang="de-DE" b="1"/>
              <a:t>Edukte</a:t>
            </a:r>
            <a:r>
              <a:rPr lang="de-DE"/>
              <a:t> aus.</a:t>
            </a:r>
          </a:p>
          <a:p>
            <a:r>
              <a:rPr lang="de-DE"/>
              <a:t>(Klicke auf die entsprechenden Moleküle.)</a:t>
            </a:r>
          </a:p>
        </p:txBody>
      </p:sp>
      <p:sp>
        <p:nvSpPr>
          <p:cNvPr id="6" name="Textfeld 5">
            <a:extLst>
              <a:ext uri="{FF2B5EF4-FFF2-40B4-BE49-F238E27FC236}">
                <a16:creationId xmlns:a16="http://schemas.microsoft.com/office/drawing/2014/main" id="{EB224FEA-B077-E609-FB20-DDA9E0DEC38F}"/>
              </a:ext>
            </a:extLst>
          </p:cNvPr>
          <p:cNvSpPr txBox="1"/>
          <p:nvPr/>
        </p:nvSpPr>
        <p:spPr>
          <a:xfrm>
            <a:off x="1057007" y="2261725"/>
            <a:ext cx="825867"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none" rtlCol="0">
            <a:spAutoFit/>
          </a:bodyPr>
          <a:lstStyle/>
          <a:p>
            <a:r>
              <a:rPr lang="de-DE"/>
              <a:t>MnO</a:t>
            </a:r>
            <a:r>
              <a:rPr lang="de-DE" baseline="-25000"/>
              <a:t>4</a:t>
            </a:r>
            <a:r>
              <a:rPr lang="de-DE" baseline="30000"/>
              <a:t>−</a:t>
            </a:r>
            <a:endParaRPr lang="de-DE"/>
          </a:p>
        </p:txBody>
      </p:sp>
      <p:sp>
        <p:nvSpPr>
          <p:cNvPr id="7" name="Textfeld 6">
            <a:extLst>
              <a:ext uri="{FF2B5EF4-FFF2-40B4-BE49-F238E27FC236}">
                <a16:creationId xmlns:a16="http://schemas.microsoft.com/office/drawing/2014/main" id="{20F68540-078E-9779-5DF4-9C305A4D2473}"/>
              </a:ext>
            </a:extLst>
          </p:cNvPr>
          <p:cNvSpPr txBox="1"/>
          <p:nvPr/>
        </p:nvSpPr>
        <p:spPr>
          <a:xfrm>
            <a:off x="2752458" y="2261725"/>
            <a:ext cx="397866" cy="369332"/>
          </a:xfrm>
          <a:prstGeom prst="rect">
            <a:avLst/>
          </a:prstGeom>
          <a:solidFill>
            <a:srgbClr val="FF0000"/>
          </a:solidFill>
        </p:spPr>
        <p:txBody>
          <a:bodyPr wrap="none" rtlCol="0">
            <a:spAutoFit/>
          </a:bodyPr>
          <a:lstStyle/>
          <a:p>
            <a:r>
              <a:rPr lang="de-DE"/>
              <a:t>K</a:t>
            </a:r>
            <a:r>
              <a:rPr lang="de-DE" baseline="30000"/>
              <a:t>+</a:t>
            </a:r>
            <a:endParaRPr lang="de-DE"/>
          </a:p>
        </p:txBody>
      </p:sp>
      <p:sp>
        <p:nvSpPr>
          <p:cNvPr id="9" name="Textfeld 8">
            <a:extLst>
              <a:ext uri="{FF2B5EF4-FFF2-40B4-BE49-F238E27FC236}">
                <a16:creationId xmlns:a16="http://schemas.microsoft.com/office/drawing/2014/main" id="{A21861FD-008D-85D5-47EF-37F7F4E7419F}"/>
              </a:ext>
            </a:extLst>
          </p:cNvPr>
          <p:cNvSpPr txBox="1"/>
          <p:nvPr/>
        </p:nvSpPr>
        <p:spPr>
          <a:xfrm>
            <a:off x="4019908" y="2261725"/>
            <a:ext cx="598241" cy="369332"/>
          </a:xfrm>
          <a:prstGeom prst="rect">
            <a:avLst/>
          </a:prstGeom>
          <a:noFill/>
        </p:spPr>
        <p:txBody>
          <a:bodyPr wrap="none" rtlCol="0">
            <a:spAutoFit/>
          </a:bodyPr>
          <a:lstStyle/>
          <a:p>
            <a:r>
              <a:rPr lang="de-DE"/>
              <a:t>H</a:t>
            </a:r>
            <a:r>
              <a:rPr lang="de-DE" baseline="-25000"/>
              <a:t>2</a:t>
            </a:r>
            <a:r>
              <a:rPr lang="de-DE"/>
              <a:t>O</a:t>
            </a:r>
          </a:p>
        </p:txBody>
      </p:sp>
      <p:sp>
        <p:nvSpPr>
          <p:cNvPr id="10" name="Textfeld 9">
            <a:extLst>
              <a:ext uri="{FF2B5EF4-FFF2-40B4-BE49-F238E27FC236}">
                <a16:creationId xmlns:a16="http://schemas.microsoft.com/office/drawing/2014/main" id="{DE77852C-EFA1-5FE2-2F08-850708CB0B10}"/>
              </a:ext>
            </a:extLst>
          </p:cNvPr>
          <p:cNvSpPr txBox="1"/>
          <p:nvPr/>
        </p:nvSpPr>
        <p:spPr>
          <a:xfrm>
            <a:off x="5310600" y="2858552"/>
            <a:ext cx="907621" cy="369332"/>
          </a:xfrm>
          <a:prstGeom prst="rect">
            <a:avLst/>
          </a:prstGeom>
          <a:noFill/>
        </p:spPr>
        <p:txBody>
          <a:bodyPr wrap="none" rtlCol="0">
            <a:spAutoFit/>
          </a:bodyPr>
          <a:lstStyle/>
          <a:p>
            <a:r>
              <a:rPr lang="de-DE"/>
              <a:t>MnO</a:t>
            </a:r>
            <a:r>
              <a:rPr lang="de-DE" baseline="-25000"/>
              <a:t>4</a:t>
            </a:r>
            <a:r>
              <a:rPr lang="de-DE" baseline="30000"/>
              <a:t>2−</a:t>
            </a:r>
          </a:p>
        </p:txBody>
      </p:sp>
      <p:sp>
        <p:nvSpPr>
          <p:cNvPr id="11" name="Textfeld 10">
            <a:extLst>
              <a:ext uri="{FF2B5EF4-FFF2-40B4-BE49-F238E27FC236}">
                <a16:creationId xmlns:a16="http://schemas.microsoft.com/office/drawing/2014/main" id="{5EAEA9E8-14BC-35A2-7F31-AEAB5A2D2731}"/>
              </a:ext>
            </a:extLst>
          </p:cNvPr>
          <p:cNvSpPr txBox="1"/>
          <p:nvPr/>
        </p:nvSpPr>
        <p:spPr>
          <a:xfrm>
            <a:off x="4019908" y="2862865"/>
            <a:ext cx="598241" cy="369332"/>
          </a:xfrm>
          <a:prstGeom prst="rect">
            <a:avLst/>
          </a:prstGeom>
          <a:noFill/>
        </p:spPr>
        <p:txBody>
          <a:bodyPr wrap="none" rtlCol="0">
            <a:spAutoFit/>
          </a:bodyPr>
          <a:lstStyle/>
          <a:p>
            <a:r>
              <a:rPr lang="de-DE"/>
              <a:t>OH</a:t>
            </a:r>
            <a:r>
              <a:rPr lang="de-DE" baseline="30000"/>
              <a:t>−</a:t>
            </a:r>
            <a:endParaRPr lang="de-DE"/>
          </a:p>
        </p:txBody>
      </p:sp>
      <p:pic>
        <p:nvPicPr>
          <p:cNvPr id="12" name="Grafik 11">
            <a:extLst>
              <a:ext uri="{FF2B5EF4-FFF2-40B4-BE49-F238E27FC236}">
                <a16:creationId xmlns:a16="http://schemas.microsoft.com/office/drawing/2014/main" id="{6ABA8FA4-FF7D-6359-062B-57165C548A70}"/>
              </a:ext>
            </a:extLst>
          </p:cNvPr>
          <p:cNvPicPr>
            <a:picLocks noChangeAspect="1"/>
          </p:cNvPicPr>
          <p:nvPr/>
        </p:nvPicPr>
        <p:blipFill>
          <a:blip r:embed="rId2"/>
          <a:stretch>
            <a:fillRect/>
          </a:stretch>
        </p:blipFill>
        <p:spPr>
          <a:xfrm>
            <a:off x="906132" y="2858552"/>
            <a:ext cx="981101" cy="1953633"/>
          </a:xfrm>
          <a:prstGeom prst="rect">
            <a:avLst/>
          </a:prstGeom>
        </p:spPr>
      </p:pic>
      <p:pic>
        <p:nvPicPr>
          <p:cNvPr id="13" name="Grafik 12">
            <a:extLst>
              <a:ext uri="{FF2B5EF4-FFF2-40B4-BE49-F238E27FC236}">
                <a16:creationId xmlns:a16="http://schemas.microsoft.com/office/drawing/2014/main" id="{943C90A0-D2AD-9E08-8F8F-F7E95302AE07}"/>
              </a:ext>
            </a:extLst>
          </p:cNvPr>
          <p:cNvPicPr>
            <a:picLocks noChangeAspect="1"/>
          </p:cNvPicPr>
          <p:nvPr/>
        </p:nvPicPr>
        <p:blipFill>
          <a:blip r:embed="rId3"/>
          <a:stretch>
            <a:fillRect/>
          </a:stretch>
        </p:blipFill>
        <p:spPr>
          <a:xfrm>
            <a:off x="2499474" y="2858552"/>
            <a:ext cx="903834" cy="1933685"/>
          </a:xfrm>
          <a:prstGeom prst="rect">
            <a:avLst/>
          </a:prstGeom>
        </p:spPr>
      </p:pic>
      <p:cxnSp>
        <p:nvCxnSpPr>
          <p:cNvPr id="14" name="Gerader Verbinder 13">
            <a:extLst>
              <a:ext uri="{FF2B5EF4-FFF2-40B4-BE49-F238E27FC236}">
                <a16:creationId xmlns:a16="http://schemas.microsoft.com/office/drawing/2014/main" id="{470A05B4-CA2E-887C-0FA3-4022224E789A}"/>
              </a:ext>
            </a:extLst>
          </p:cNvPr>
          <p:cNvCxnSpPr>
            <a:cxnSpLocks/>
          </p:cNvCxnSpPr>
          <p:nvPr/>
        </p:nvCxnSpPr>
        <p:spPr>
          <a:xfrm>
            <a:off x="906132"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5" name="Gerader Verbinder 14">
            <a:extLst>
              <a:ext uri="{FF2B5EF4-FFF2-40B4-BE49-F238E27FC236}">
                <a16:creationId xmlns:a16="http://schemas.microsoft.com/office/drawing/2014/main" id="{B0275652-3225-47EC-29CC-25C1C73043BF}"/>
              </a:ext>
            </a:extLst>
          </p:cNvPr>
          <p:cNvCxnSpPr>
            <a:cxnSpLocks/>
          </p:cNvCxnSpPr>
          <p:nvPr/>
        </p:nvCxnSpPr>
        <p:spPr>
          <a:xfrm>
            <a:off x="2499474" y="6021238"/>
            <a:ext cx="976742" cy="0"/>
          </a:xfrm>
          <a:prstGeom prst="line">
            <a:avLst/>
          </a:prstGeom>
        </p:spPr>
        <p:style>
          <a:lnRef idx="2">
            <a:schemeClr val="dk1"/>
          </a:lnRef>
          <a:fillRef idx="0">
            <a:schemeClr val="dk1"/>
          </a:fillRef>
          <a:effectRef idx="1">
            <a:schemeClr val="dk1"/>
          </a:effectRef>
          <a:fontRef idx="minor">
            <a:schemeClr val="tx1"/>
          </a:fontRef>
        </p:style>
      </p:cxnSp>
      <p:cxnSp>
        <p:nvCxnSpPr>
          <p:cNvPr id="16" name="Gerader Verbinder 15">
            <a:extLst>
              <a:ext uri="{FF2B5EF4-FFF2-40B4-BE49-F238E27FC236}">
                <a16:creationId xmlns:a16="http://schemas.microsoft.com/office/drawing/2014/main" id="{2A2964C8-9A51-4F59-ED94-1C1D23A6CC62}"/>
              </a:ext>
            </a:extLst>
          </p:cNvPr>
          <p:cNvCxnSpPr>
            <a:cxnSpLocks/>
          </p:cNvCxnSpPr>
          <p:nvPr/>
        </p:nvCxnSpPr>
        <p:spPr>
          <a:xfrm>
            <a:off x="4204629" y="6021238"/>
            <a:ext cx="976742" cy="0"/>
          </a:xfrm>
          <a:prstGeom prst="line">
            <a:avLst/>
          </a:prstGeom>
        </p:spPr>
        <p:style>
          <a:lnRef idx="2">
            <a:schemeClr val="dk1"/>
          </a:lnRef>
          <a:fillRef idx="0">
            <a:schemeClr val="dk1"/>
          </a:fillRef>
          <a:effectRef idx="1">
            <a:schemeClr val="dk1"/>
          </a:effectRef>
          <a:fontRef idx="minor">
            <a:schemeClr val="tx1"/>
          </a:fontRef>
        </p:style>
      </p:cxnSp>
      <p:sp>
        <p:nvSpPr>
          <p:cNvPr id="17" name="Textfeld 16">
            <a:extLst>
              <a:ext uri="{FF2B5EF4-FFF2-40B4-BE49-F238E27FC236}">
                <a16:creationId xmlns:a16="http://schemas.microsoft.com/office/drawing/2014/main" id="{C5638F94-42E4-4B7E-2874-486B3F62A862}"/>
              </a:ext>
            </a:extLst>
          </p:cNvPr>
          <p:cNvSpPr txBox="1"/>
          <p:nvPr/>
        </p:nvSpPr>
        <p:spPr>
          <a:xfrm>
            <a:off x="2044460" y="5417389"/>
            <a:ext cx="388189" cy="584775"/>
          </a:xfrm>
          <a:prstGeom prst="rect">
            <a:avLst/>
          </a:prstGeom>
          <a:noFill/>
        </p:spPr>
        <p:txBody>
          <a:bodyPr wrap="square" rtlCol="0">
            <a:spAutoFit/>
          </a:bodyPr>
          <a:lstStyle/>
          <a:p>
            <a:r>
              <a:rPr lang="de-DE" sz="3200"/>
              <a:t>+</a:t>
            </a:r>
            <a:endParaRPr lang="de-DE"/>
          </a:p>
        </p:txBody>
      </p:sp>
      <p:sp>
        <p:nvSpPr>
          <p:cNvPr id="18" name="Textfeld 17">
            <a:extLst>
              <a:ext uri="{FF2B5EF4-FFF2-40B4-BE49-F238E27FC236}">
                <a16:creationId xmlns:a16="http://schemas.microsoft.com/office/drawing/2014/main" id="{3184091E-2E12-FDCC-0C89-7EE7907D5EEB}"/>
              </a:ext>
            </a:extLst>
          </p:cNvPr>
          <p:cNvSpPr txBox="1"/>
          <p:nvPr/>
        </p:nvSpPr>
        <p:spPr>
          <a:xfrm>
            <a:off x="3646785" y="5417389"/>
            <a:ext cx="388189" cy="584775"/>
          </a:xfrm>
          <a:prstGeom prst="rect">
            <a:avLst/>
          </a:prstGeom>
          <a:noFill/>
        </p:spPr>
        <p:txBody>
          <a:bodyPr wrap="square" rtlCol="0">
            <a:spAutoFit/>
          </a:bodyPr>
          <a:lstStyle/>
          <a:p>
            <a:r>
              <a:rPr lang="de-DE" sz="3200"/>
              <a:t>+</a:t>
            </a:r>
            <a:endParaRPr lang="de-DE"/>
          </a:p>
        </p:txBody>
      </p:sp>
      <p:sp>
        <p:nvSpPr>
          <p:cNvPr id="19" name="Textfeld 18">
            <a:extLst>
              <a:ext uri="{FF2B5EF4-FFF2-40B4-BE49-F238E27FC236}">
                <a16:creationId xmlns:a16="http://schemas.microsoft.com/office/drawing/2014/main" id="{73A11878-21D1-442B-62DC-AC09253A192E}"/>
              </a:ext>
            </a:extLst>
          </p:cNvPr>
          <p:cNvSpPr txBox="1"/>
          <p:nvPr/>
        </p:nvSpPr>
        <p:spPr>
          <a:xfrm>
            <a:off x="5181371" y="2270149"/>
            <a:ext cx="1210588" cy="369332"/>
          </a:xfrm>
          <a:prstGeom prst="rect">
            <a:avLst/>
          </a:prstGeom>
          <a:noFill/>
        </p:spPr>
        <p:txBody>
          <a:bodyPr wrap="none" rtlCol="0">
            <a:spAutoFit/>
          </a:bodyPr>
          <a:lstStyle/>
          <a:p>
            <a:r>
              <a:rPr lang="de-DE" sz="1800" err="1"/>
              <a:t>MnO</a:t>
            </a:r>
            <a:r>
              <a:rPr lang="de-DE" sz="1800"/>
              <a:t>(OH)</a:t>
            </a:r>
            <a:r>
              <a:rPr lang="de-DE" sz="1800" baseline="-25000"/>
              <a:t>2</a:t>
            </a:r>
            <a:endParaRPr lang="de-DE" baseline="30000"/>
          </a:p>
        </p:txBody>
      </p:sp>
      <p:sp>
        <p:nvSpPr>
          <p:cNvPr id="3" name="Textfeld 2">
            <a:hlinkClick r:id="" action="ppaction://hlinkshowjump?jump=lastslideviewed"/>
            <a:extLst>
              <a:ext uri="{FF2B5EF4-FFF2-40B4-BE49-F238E27FC236}">
                <a16:creationId xmlns:a16="http://schemas.microsoft.com/office/drawing/2014/main" id="{FE796D52-09AB-3A77-7D45-63647C4889EA}"/>
              </a:ext>
            </a:extLst>
          </p:cNvPr>
          <p:cNvSpPr txBox="1"/>
          <p:nvPr/>
        </p:nvSpPr>
        <p:spPr>
          <a:xfrm>
            <a:off x="10049655" y="1664898"/>
            <a:ext cx="1396552" cy="7493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chorCtr="1">
            <a:noAutofit/>
          </a:bodyPr>
          <a:lstStyle/>
          <a:p>
            <a:r>
              <a:rPr lang="de-DE" sz="2400"/>
              <a:t>Zurück</a:t>
            </a:r>
            <a:endParaRPr lang="de-DE"/>
          </a:p>
        </p:txBody>
      </p:sp>
    </p:spTree>
    <p:extLst>
      <p:ext uri="{BB962C8B-B14F-4D97-AF65-F5344CB8AC3E}">
        <p14:creationId xmlns:p14="http://schemas.microsoft.com/office/powerpoint/2010/main" val="22871357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7034</Words>
  <Application>Microsoft Office PowerPoint</Application>
  <PresentationFormat>Breitbild</PresentationFormat>
  <Paragraphs>2724</Paragraphs>
  <Slides>210</Slides>
  <Notes>19</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210</vt:i4>
      </vt:variant>
    </vt:vector>
  </HeadingPairs>
  <TitlesOfParts>
    <vt:vector size="217" baseType="lpstr">
      <vt:lpstr>Aptos</vt:lpstr>
      <vt:lpstr>Aptos Display</vt:lpstr>
      <vt:lpstr>Arial</vt:lpstr>
      <vt:lpstr>Calibri</vt:lpstr>
      <vt:lpstr>Rubik</vt:lpstr>
      <vt:lpstr>Wingdings</vt:lpstr>
      <vt:lpstr>Office</vt:lpstr>
      <vt:lpstr>Digitale Lernumgebung zum Thema Redoxreaktionen</vt:lpstr>
      <vt:lpstr>Mehrstufige Redoxprozesse des Mangans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Hilfekarte 1 - Oxidationszahlen</vt:lpstr>
      <vt:lpstr>Hilfekarte 2 – Reaktionsgleichungen ausgleichen</vt:lpstr>
      <vt:lpstr>Hilfekarte 3 - Redoxreaktionen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Christoph Freytag</dc:creator>
  <cp:lastModifiedBy>Christoph Freytag</cp:lastModifiedBy>
  <cp:revision>1</cp:revision>
  <dcterms:created xsi:type="dcterms:W3CDTF">2024-12-15T17:18:27Z</dcterms:created>
  <dcterms:modified xsi:type="dcterms:W3CDTF">2025-02-14T17:49:10Z</dcterms:modified>
</cp:coreProperties>
</file>