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356" r:id="rId3"/>
    <p:sldId id="364" r:id="rId4"/>
    <p:sldId id="372" r:id="rId5"/>
    <p:sldId id="363" r:id="rId6"/>
    <p:sldId id="367" r:id="rId7"/>
    <p:sldId id="368" r:id="rId8"/>
    <p:sldId id="366" r:id="rId9"/>
    <p:sldId id="362" r:id="rId10"/>
    <p:sldId id="369" r:id="rId11"/>
    <p:sldId id="370" r:id="rId12"/>
    <p:sldId id="274" r:id="rId13"/>
    <p:sldId id="27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652483"/>
    <a:srgbClr val="E61873"/>
    <a:srgbClr val="662483"/>
    <a:srgbClr val="BA75D9"/>
    <a:srgbClr val="298008"/>
    <a:srgbClr val="BB120C"/>
    <a:srgbClr val="FFFFFF"/>
    <a:srgbClr val="CE9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8AD3D-5E0A-4580-AAE1-71E5021D3D7A}" v="1" dt="2025-10-19T15:17:02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6182" autoAdjust="0"/>
  </p:normalViewPr>
  <p:slideViewPr>
    <p:cSldViewPr snapToGrid="0">
      <p:cViewPr varScale="1">
        <p:scale>
          <a:sx n="95" d="100"/>
          <a:sy n="95" d="100"/>
        </p:scale>
        <p:origin x="1116" y="6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Maier" userId="5724da4c-efa3-4bdf-afcf-5da0e1484acf" providerId="ADAL" clId="{03106E1C-9011-4B0B-8F33-30070E428F98}"/>
    <pc:docChg chg="undo custSel addSld delSld modSld">
      <pc:chgData name="Angela Maier" userId="5724da4c-efa3-4bdf-afcf-5da0e1484acf" providerId="ADAL" clId="{03106E1C-9011-4B0B-8F33-30070E428F98}" dt="2025-03-28T10:22:33.490" v="2829" actId="1076"/>
      <pc:docMkLst>
        <pc:docMk/>
      </pc:docMkLst>
      <pc:sldChg chg="modSp mod">
        <pc:chgData name="Angela Maier" userId="5724da4c-efa3-4bdf-afcf-5da0e1484acf" providerId="ADAL" clId="{03106E1C-9011-4B0B-8F33-30070E428F98}" dt="2025-03-25T08:47:16.656" v="93" actId="20577"/>
        <pc:sldMkLst>
          <pc:docMk/>
          <pc:sldMk cId="2946005456" sldId="257"/>
        </pc:sldMkLst>
      </pc:sldChg>
      <pc:sldChg chg="del">
        <pc:chgData name="Angela Maier" userId="5724da4c-efa3-4bdf-afcf-5da0e1484acf" providerId="ADAL" clId="{03106E1C-9011-4B0B-8F33-30070E428F98}" dt="2025-03-25T10:12:32.681" v="1710" actId="47"/>
        <pc:sldMkLst>
          <pc:docMk/>
          <pc:sldMk cId="2893606816" sldId="273"/>
        </pc:sldMkLst>
      </pc:sldChg>
      <pc:sldChg chg="del">
        <pc:chgData name="Angela Maier" userId="5724da4c-efa3-4bdf-afcf-5da0e1484acf" providerId="ADAL" clId="{03106E1C-9011-4B0B-8F33-30070E428F98}" dt="2025-03-25T10:12:31.657" v="1709" actId="47"/>
        <pc:sldMkLst>
          <pc:docMk/>
          <pc:sldMk cId="1442732270" sldId="330"/>
        </pc:sldMkLst>
      </pc:sldChg>
      <pc:sldChg chg="del">
        <pc:chgData name="Angela Maier" userId="5724da4c-efa3-4bdf-afcf-5da0e1484acf" providerId="ADAL" clId="{03106E1C-9011-4B0B-8F33-30070E428F98}" dt="2025-03-25T10:12:21.738" v="1705" actId="47"/>
        <pc:sldMkLst>
          <pc:docMk/>
          <pc:sldMk cId="1339819231" sldId="333"/>
        </pc:sldMkLst>
      </pc:sldChg>
      <pc:sldChg chg="addSp delSp modSp mod modNotesTx">
        <pc:chgData name="Angela Maier" userId="5724da4c-efa3-4bdf-afcf-5da0e1484acf" providerId="ADAL" clId="{03106E1C-9011-4B0B-8F33-30070E428F98}" dt="2025-03-25T16:58:11.034" v="2828" actId="1076"/>
        <pc:sldMkLst>
          <pc:docMk/>
          <pc:sldMk cId="1067914711" sldId="334"/>
        </pc:sldMkLst>
      </pc:sldChg>
      <pc:sldChg chg="del">
        <pc:chgData name="Angela Maier" userId="5724da4c-efa3-4bdf-afcf-5da0e1484acf" providerId="ADAL" clId="{03106E1C-9011-4B0B-8F33-30070E428F98}" dt="2025-03-25T10:12:24.485" v="1706" actId="47"/>
        <pc:sldMkLst>
          <pc:docMk/>
          <pc:sldMk cId="3631891582" sldId="335"/>
        </pc:sldMkLst>
      </pc:sldChg>
      <pc:sldChg chg="del">
        <pc:chgData name="Angela Maier" userId="5724da4c-efa3-4bdf-afcf-5da0e1484acf" providerId="ADAL" clId="{03106E1C-9011-4B0B-8F33-30070E428F98}" dt="2025-03-25T10:12:26.777" v="1707" actId="47"/>
        <pc:sldMkLst>
          <pc:docMk/>
          <pc:sldMk cId="2835120129" sldId="336"/>
        </pc:sldMkLst>
      </pc:sldChg>
      <pc:sldChg chg="del">
        <pc:chgData name="Angela Maier" userId="5724da4c-efa3-4bdf-afcf-5da0e1484acf" providerId="ADAL" clId="{03106E1C-9011-4B0B-8F33-30070E428F98}" dt="2025-03-25T16:55:54.963" v="2788" actId="47"/>
        <pc:sldMkLst>
          <pc:docMk/>
          <pc:sldMk cId="4069805231" sldId="337"/>
        </pc:sldMkLst>
      </pc:sldChg>
      <pc:sldChg chg="del">
        <pc:chgData name="Angela Maier" userId="5724da4c-efa3-4bdf-afcf-5da0e1484acf" providerId="ADAL" clId="{03106E1C-9011-4B0B-8F33-30070E428F98}" dt="2025-03-25T10:12:31.029" v="1708" actId="47"/>
        <pc:sldMkLst>
          <pc:docMk/>
          <pc:sldMk cId="2131222342" sldId="338"/>
        </pc:sldMkLst>
      </pc:sldChg>
      <pc:sldChg chg="del">
        <pc:chgData name="Angela Maier" userId="5724da4c-efa3-4bdf-afcf-5da0e1484acf" providerId="ADAL" clId="{03106E1C-9011-4B0B-8F33-30070E428F98}" dt="2025-03-25T16:55:54.963" v="2788" actId="47"/>
        <pc:sldMkLst>
          <pc:docMk/>
          <pc:sldMk cId="2662465740" sldId="340"/>
        </pc:sldMkLst>
      </pc:sldChg>
      <pc:sldChg chg="addSp delSp modSp new mod">
        <pc:chgData name="Angela Maier" userId="5724da4c-efa3-4bdf-afcf-5da0e1484acf" providerId="ADAL" clId="{03106E1C-9011-4B0B-8F33-30070E428F98}" dt="2025-03-25T16:25:57.175" v="1969" actId="1076"/>
        <pc:sldMkLst>
          <pc:docMk/>
          <pc:sldMk cId="1013274239" sldId="341"/>
        </pc:sldMkLst>
      </pc:sldChg>
      <pc:sldChg chg="addSp delSp modSp add del mod">
        <pc:chgData name="Angela Maier" userId="5724da4c-efa3-4bdf-afcf-5da0e1484acf" providerId="ADAL" clId="{03106E1C-9011-4B0B-8F33-30070E428F98}" dt="2025-03-25T09:40:13.946" v="625" actId="47"/>
        <pc:sldMkLst>
          <pc:docMk/>
          <pc:sldMk cId="1086091515" sldId="342"/>
        </pc:sldMkLst>
      </pc:sldChg>
      <pc:sldChg chg="addSp delSp modSp add mod modNotesTx">
        <pc:chgData name="Angela Maier" userId="5724da4c-efa3-4bdf-afcf-5da0e1484acf" providerId="ADAL" clId="{03106E1C-9011-4B0B-8F33-30070E428F98}" dt="2025-03-25T16:27:28.878" v="2005" actId="14100"/>
        <pc:sldMkLst>
          <pc:docMk/>
          <pc:sldMk cId="2632906069" sldId="343"/>
        </pc:sldMkLst>
      </pc:sldChg>
      <pc:sldChg chg="addSp delSp modSp new mod modAnim">
        <pc:chgData name="Angela Maier" userId="5724da4c-efa3-4bdf-afcf-5da0e1484acf" providerId="ADAL" clId="{03106E1C-9011-4B0B-8F33-30070E428F98}" dt="2025-03-25T09:56:15.164" v="989" actId="14100"/>
        <pc:sldMkLst>
          <pc:docMk/>
          <pc:sldMk cId="182856173" sldId="344"/>
        </pc:sldMkLst>
      </pc:sldChg>
      <pc:sldChg chg="add del">
        <pc:chgData name="Angela Maier" userId="5724da4c-efa3-4bdf-afcf-5da0e1484acf" providerId="ADAL" clId="{03106E1C-9011-4B0B-8F33-30070E428F98}" dt="2025-03-25T09:54:30.221" v="984" actId="47"/>
        <pc:sldMkLst>
          <pc:docMk/>
          <pc:sldMk cId="2489191851" sldId="344"/>
        </pc:sldMkLst>
      </pc:sldChg>
      <pc:sldChg chg="delSp add mod modNotesTx">
        <pc:chgData name="Angela Maier" userId="5724da4c-efa3-4bdf-afcf-5da0e1484acf" providerId="ADAL" clId="{03106E1C-9011-4B0B-8F33-30070E428F98}" dt="2025-03-25T16:31:55.818" v="2106" actId="478"/>
        <pc:sldMkLst>
          <pc:docMk/>
          <pc:sldMk cId="2235800405" sldId="345"/>
        </pc:sldMkLst>
      </pc:sldChg>
      <pc:sldChg chg="addSp delSp modSp new mod">
        <pc:chgData name="Angela Maier" userId="5724da4c-efa3-4bdf-afcf-5da0e1484acf" providerId="ADAL" clId="{03106E1C-9011-4B0B-8F33-30070E428F98}" dt="2025-03-25T16:30:40.467" v="2105" actId="1076"/>
        <pc:sldMkLst>
          <pc:docMk/>
          <pc:sldMk cId="2741154911" sldId="346"/>
        </pc:sldMkLst>
      </pc:sldChg>
      <pc:sldChg chg="addSp delSp modSp add mod">
        <pc:chgData name="Angela Maier" userId="5724da4c-efa3-4bdf-afcf-5da0e1484acf" providerId="ADAL" clId="{03106E1C-9011-4B0B-8F33-30070E428F98}" dt="2025-03-25T16:54:57.838" v="2752" actId="1076"/>
        <pc:sldMkLst>
          <pc:docMk/>
          <pc:sldMk cId="2885272599" sldId="347"/>
        </pc:sldMkLst>
      </pc:sldChg>
      <pc:sldChg chg="delSp new del mod">
        <pc:chgData name="Angela Maier" userId="5724da4c-efa3-4bdf-afcf-5da0e1484acf" providerId="ADAL" clId="{03106E1C-9011-4B0B-8F33-30070E428F98}" dt="2025-03-25T16:55:54.963" v="2788" actId="47"/>
        <pc:sldMkLst>
          <pc:docMk/>
          <pc:sldMk cId="3922983697" sldId="348"/>
        </pc:sldMkLst>
      </pc:sldChg>
      <pc:sldChg chg="addSp modSp add mod">
        <pc:chgData name="Angela Maier" userId="5724da4c-efa3-4bdf-afcf-5da0e1484acf" providerId="ADAL" clId="{03106E1C-9011-4B0B-8F33-30070E428F98}" dt="2025-03-28T10:22:33.490" v="2829" actId="1076"/>
        <pc:sldMkLst>
          <pc:docMk/>
          <pc:sldMk cId="2403767114" sldId="349"/>
        </pc:sldMkLst>
      </pc:sldChg>
      <pc:sldChg chg="addSp delSp modSp new mod">
        <pc:chgData name="Angela Maier" userId="5724da4c-efa3-4bdf-afcf-5da0e1484acf" providerId="ADAL" clId="{03106E1C-9011-4B0B-8F33-30070E428F98}" dt="2025-03-25T16:55:47.181" v="2787" actId="1076"/>
        <pc:sldMkLst>
          <pc:docMk/>
          <pc:sldMk cId="1626750607" sldId="350"/>
        </pc:sldMkLst>
      </pc:sldChg>
    </pc:docChg>
  </pc:docChgLst>
  <pc:docChgLst>
    <pc:chgData name="Angela Maier" userId="5724da4c-efa3-4bdf-afcf-5da0e1484acf" providerId="ADAL" clId="{60182792-AFD3-483C-985E-974E13402B00}"/>
    <pc:docChg chg="undo custSel modSld">
      <pc:chgData name="Angela Maier" userId="5724da4c-efa3-4bdf-afcf-5da0e1484acf" providerId="ADAL" clId="{60182792-AFD3-483C-985E-974E13402B00}" dt="2025-06-30T06:03:24.909" v="90" actId="404"/>
      <pc:docMkLst>
        <pc:docMk/>
      </pc:docMkLst>
      <pc:sldChg chg="modSp">
        <pc:chgData name="Angela Maier" userId="5724da4c-efa3-4bdf-afcf-5da0e1484acf" providerId="ADAL" clId="{60182792-AFD3-483C-985E-974E13402B00}" dt="2025-06-30T05:51:11.392" v="2" actId="20578"/>
        <pc:sldMkLst>
          <pc:docMk/>
          <pc:sldMk cId="2893606816" sldId="273"/>
        </pc:sldMkLst>
        <pc:spChg chg="mod">
          <ac:chgData name="Angela Maier" userId="5724da4c-efa3-4bdf-afcf-5da0e1484acf" providerId="ADAL" clId="{60182792-AFD3-483C-985E-974E13402B00}" dt="2025-06-30T05:51:11.392" v="2" actId="20578"/>
          <ac:spMkLst>
            <pc:docMk/>
            <pc:sldMk cId="2893606816" sldId="273"/>
            <ac:spMk id="4" creationId="{91048FF9-02BE-4CDB-AC43-7FA6630461C1}"/>
          </ac:spMkLst>
        </pc:spChg>
      </pc:sldChg>
      <pc:sldChg chg="addSp delSp modSp mod">
        <pc:chgData name="Angela Maier" userId="5724da4c-efa3-4bdf-afcf-5da0e1484acf" providerId="ADAL" clId="{60182792-AFD3-483C-985E-974E13402B00}" dt="2025-06-30T06:03:24.909" v="90" actId="404"/>
        <pc:sldMkLst>
          <pc:docMk/>
          <pc:sldMk cId="2372388978" sldId="356"/>
        </pc:sldMkLst>
        <pc:spChg chg="add mod">
          <ac:chgData name="Angela Maier" userId="5724da4c-efa3-4bdf-afcf-5da0e1484acf" providerId="ADAL" clId="{60182792-AFD3-483C-985E-974E13402B00}" dt="2025-06-30T06:03:24.909" v="90" actId="404"/>
          <ac:spMkLst>
            <pc:docMk/>
            <pc:sldMk cId="2372388978" sldId="356"/>
            <ac:spMk id="5" creationId="{F572EB50-565B-B5B6-4683-DE5AD38CAF6B}"/>
          </ac:spMkLst>
        </pc:spChg>
      </pc:sldChg>
      <pc:sldChg chg="addSp modSp mod modNotesTx">
        <pc:chgData name="Angela Maier" userId="5724da4c-efa3-4bdf-afcf-5da0e1484acf" providerId="ADAL" clId="{60182792-AFD3-483C-985E-974E13402B00}" dt="2025-06-30T05:55:04.069" v="74" actId="6549"/>
        <pc:sldMkLst>
          <pc:docMk/>
          <pc:sldMk cId="3399650412" sldId="357"/>
        </pc:sldMkLst>
      </pc:sldChg>
      <pc:sldChg chg="modSp mod">
        <pc:chgData name="Angela Maier" userId="5724da4c-efa3-4bdf-afcf-5da0e1484acf" providerId="ADAL" clId="{60182792-AFD3-483C-985E-974E13402B00}" dt="2025-06-30T05:52:22.719" v="16"/>
        <pc:sldMkLst>
          <pc:docMk/>
          <pc:sldMk cId="2396989841" sldId="358"/>
        </pc:sldMkLst>
      </pc:sldChg>
    </pc:docChg>
  </pc:docChgLst>
  <pc:docChgLst>
    <pc:chgData name="Angela Maier" userId="5724da4c-efa3-4bdf-afcf-5da0e1484acf" providerId="ADAL" clId="{A6A5E7AC-75E4-4BA2-B13C-026E6FAE2F14}"/>
    <pc:docChg chg="undo custSel addSld modSld">
      <pc:chgData name="Angela Maier" userId="5724da4c-efa3-4bdf-afcf-5da0e1484acf" providerId="ADAL" clId="{A6A5E7AC-75E4-4BA2-B13C-026E6FAE2F14}" dt="2025-03-27T15:10:22.861" v="328" actId="20577"/>
      <pc:docMkLst>
        <pc:docMk/>
      </pc:docMkLst>
      <pc:sldChg chg="modSp mod">
        <pc:chgData name="Angela Maier" userId="5724da4c-efa3-4bdf-afcf-5da0e1484acf" providerId="ADAL" clId="{A6A5E7AC-75E4-4BA2-B13C-026E6FAE2F14}" dt="2025-03-27T15:10:22.861" v="328" actId="20577"/>
        <pc:sldMkLst>
          <pc:docMk/>
          <pc:sldMk cId="2946005456" sldId="257"/>
        </pc:sldMkLst>
      </pc:sldChg>
      <pc:sldChg chg="modSp add mod">
        <pc:chgData name="Angela Maier" userId="5724da4c-efa3-4bdf-afcf-5da0e1484acf" providerId="ADAL" clId="{A6A5E7AC-75E4-4BA2-B13C-026E6FAE2F14}" dt="2025-03-27T15:01:15.212" v="296" actId="255"/>
        <pc:sldMkLst>
          <pc:docMk/>
          <pc:sldMk cId="2893606816" sldId="273"/>
        </pc:sldMkLst>
      </pc:sldChg>
      <pc:sldChg chg="modSp">
        <pc:chgData name="Angela Maier" userId="5724da4c-efa3-4bdf-afcf-5da0e1484acf" providerId="ADAL" clId="{A6A5E7AC-75E4-4BA2-B13C-026E6FAE2F14}" dt="2025-03-27T15:02:55.209" v="313" actId="20578"/>
        <pc:sldMkLst>
          <pc:docMk/>
          <pc:sldMk cId="1013274239" sldId="341"/>
        </pc:sldMkLst>
      </pc:sldChg>
      <pc:sldChg chg="modNotesTx">
        <pc:chgData name="Angela Maier" userId="5724da4c-efa3-4bdf-afcf-5da0e1484acf" providerId="ADAL" clId="{A6A5E7AC-75E4-4BA2-B13C-026E6FAE2F14}" dt="2025-03-27T14:45:22.211" v="44" actId="20577"/>
        <pc:sldMkLst>
          <pc:docMk/>
          <pc:sldMk cId="2632906069" sldId="343"/>
        </pc:sldMkLst>
      </pc:sldChg>
      <pc:sldChg chg="modNotesTx">
        <pc:chgData name="Angela Maier" userId="5724da4c-efa3-4bdf-afcf-5da0e1484acf" providerId="ADAL" clId="{A6A5E7AC-75E4-4BA2-B13C-026E6FAE2F14}" dt="2025-03-27T15:03:23.762" v="314" actId="6549"/>
        <pc:sldMkLst>
          <pc:docMk/>
          <pc:sldMk cId="2235800405" sldId="345"/>
        </pc:sldMkLst>
      </pc:sldChg>
      <pc:sldChg chg="modSp mod">
        <pc:chgData name="Angela Maier" userId="5724da4c-efa3-4bdf-afcf-5da0e1484acf" providerId="ADAL" clId="{A6A5E7AC-75E4-4BA2-B13C-026E6FAE2F14}" dt="2025-03-27T15:02:04.583" v="304" actId="1076"/>
        <pc:sldMkLst>
          <pc:docMk/>
          <pc:sldMk cId="2403767114" sldId="349"/>
        </pc:sldMkLst>
      </pc:sldChg>
      <pc:sldChg chg="modSp mod">
        <pc:chgData name="Angela Maier" userId="5724da4c-efa3-4bdf-afcf-5da0e1484acf" providerId="ADAL" clId="{A6A5E7AC-75E4-4BA2-B13C-026E6FAE2F14}" dt="2025-03-27T15:02:35.690" v="310" actId="1076"/>
        <pc:sldMkLst>
          <pc:docMk/>
          <pc:sldMk cId="1626750607" sldId="350"/>
        </pc:sldMkLst>
      </pc:sldChg>
    </pc:docChg>
  </pc:docChgLst>
  <pc:docChgLst>
    <pc:chgData name="Angela Maier" userId="5724da4c-efa3-4bdf-afcf-5da0e1484acf" providerId="ADAL" clId="{D6B6A28E-7C59-4E35-ADD4-3FAA472FF88D}"/>
    <pc:docChg chg="undo custSel addSld delSld modSld">
      <pc:chgData name="Angela Maier" userId="5724da4c-efa3-4bdf-afcf-5da0e1484acf" providerId="ADAL" clId="{D6B6A28E-7C59-4E35-ADD4-3FAA472FF88D}" dt="2025-06-02T08:44:39.685" v="1525" actId="20577"/>
      <pc:docMkLst>
        <pc:docMk/>
      </pc:docMkLst>
      <pc:sldChg chg="modSp mod">
        <pc:chgData name="Angela Maier" userId="5724da4c-efa3-4bdf-afcf-5da0e1484acf" providerId="ADAL" clId="{D6B6A28E-7C59-4E35-ADD4-3FAA472FF88D}" dt="2025-06-01T07:13:01.825" v="22" actId="1076"/>
        <pc:sldMkLst>
          <pc:docMk/>
          <pc:sldMk cId="2946005456" sldId="257"/>
        </pc:sldMkLst>
        <pc:spChg chg="mod">
          <ac:chgData name="Angela Maier" userId="5724da4c-efa3-4bdf-afcf-5da0e1484acf" providerId="ADAL" clId="{D6B6A28E-7C59-4E35-ADD4-3FAA472FF88D}" dt="2025-06-01T07:06:33.789" v="1" actId="20577"/>
          <ac:spMkLst>
            <pc:docMk/>
            <pc:sldMk cId="2946005456" sldId="257"/>
            <ac:spMk id="2" creationId="{7AD1DF20-CB40-430F-BD8E-22B4D67C62E5}"/>
          </ac:spMkLst>
        </pc:spChg>
        <pc:spChg chg="mod">
          <ac:chgData name="Angela Maier" userId="5724da4c-efa3-4bdf-afcf-5da0e1484acf" providerId="ADAL" clId="{D6B6A28E-7C59-4E35-ADD4-3FAA472FF88D}" dt="2025-06-01T07:13:01.825" v="22" actId="1076"/>
          <ac:spMkLst>
            <pc:docMk/>
            <pc:sldMk cId="2946005456" sldId="257"/>
            <ac:spMk id="4" creationId="{CA36E5F1-7815-EE40-99A9-036935585445}"/>
          </ac:spMkLst>
        </pc:spChg>
        <pc:picChg chg="ord">
          <ac:chgData name="Angela Maier" userId="5724da4c-efa3-4bdf-afcf-5da0e1484acf" providerId="ADAL" clId="{D6B6A28E-7C59-4E35-ADD4-3FAA472FF88D}" dt="2025-06-01T07:06:55.065" v="15" actId="167"/>
          <ac:picMkLst>
            <pc:docMk/>
            <pc:sldMk cId="2946005456" sldId="257"/>
            <ac:picMk id="5" creationId="{4B42D0C9-4DA7-34FD-5CDD-773BD19C9A4A}"/>
          </ac:picMkLst>
        </pc:picChg>
      </pc:sldChg>
      <pc:sldChg chg="modSp mod">
        <pc:chgData name="Angela Maier" userId="5724da4c-efa3-4bdf-afcf-5da0e1484acf" providerId="ADAL" clId="{D6B6A28E-7C59-4E35-ADD4-3FAA472FF88D}" dt="2025-06-02T08:42:51.457" v="1449" actId="20577"/>
        <pc:sldMkLst>
          <pc:docMk/>
          <pc:sldMk cId="2893606816" sldId="273"/>
        </pc:sldMkLst>
        <pc:spChg chg="mod">
          <ac:chgData name="Angela Maier" userId="5724da4c-efa3-4bdf-afcf-5da0e1484acf" providerId="ADAL" clId="{D6B6A28E-7C59-4E35-ADD4-3FAA472FF88D}" dt="2025-06-02T08:09:37.572" v="1127" actId="6549"/>
          <ac:spMkLst>
            <pc:docMk/>
            <pc:sldMk cId="2893606816" sldId="273"/>
            <ac:spMk id="4" creationId="{91048FF9-02BE-4CDB-AC43-7FA6630461C1}"/>
          </ac:spMkLst>
        </pc:spChg>
        <pc:spChg chg="mod">
          <ac:chgData name="Angela Maier" userId="5724da4c-efa3-4bdf-afcf-5da0e1484acf" providerId="ADAL" clId="{D6B6A28E-7C59-4E35-ADD4-3FAA472FF88D}" dt="2025-06-02T08:42:51.457" v="1449" actId="20577"/>
          <ac:spMkLst>
            <pc:docMk/>
            <pc:sldMk cId="2893606816" sldId="273"/>
            <ac:spMk id="6" creationId="{8480EF60-D003-4B86-A955-C830B0172A37}"/>
          </ac:spMkLst>
        </pc:spChg>
      </pc:sldChg>
      <pc:sldChg chg="del">
        <pc:chgData name="Angela Maier" userId="5724da4c-efa3-4bdf-afcf-5da0e1484acf" providerId="ADAL" clId="{D6B6A28E-7C59-4E35-ADD4-3FAA472FF88D}" dt="2025-06-01T07:11:26.009" v="20" actId="47"/>
        <pc:sldMkLst>
          <pc:docMk/>
          <pc:sldMk cId="1013274239" sldId="341"/>
        </pc:sldMkLst>
      </pc:sldChg>
      <pc:sldChg chg="addSp delSp modSp mod">
        <pc:chgData name="Angela Maier" userId="5724da4c-efa3-4bdf-afcf-5da0e1484acf" providerId="ADAL" clId="{D6B6A28E-7C59-4E35-ADD4-3FAA472FF88D}" dt="2025-06-02T08:08:35.815" v="1099" actId="20577"/>
        <pc:sldMkLst>
          <pc:docMk/>
          <pc:sldMk cId="2266322199" sldId="351"/>
        </pc:sldMkLst>
      </pc:sldChg>
      <pc:sldChg chg="addSp delSp modSp new mod">
        <pc:chgData name="Angela Maier" userId="5724da4c-efa3-4bdf-afcf-5da0e1484acf" providerId="ADAL" clId="{D6B6A28E-7C59-4E35-ADD4-3FAA472FF88D}" dt="2025-06-02T07:56:57.404" v="899" actId="2711"/>
        <pc:sldMkLst>
          <pc:docMk/>
          <pc:sldMk cId="1686338592" sldId="355"/>
        </pc:sldMkLst>
      </pc:sldChg>
      <pc:sldChg chg="addSp modSp mod">
        <pc:chgData name="Angela Maier" userId="5724da4c-efa3-4bdf-afcf-5da0e1484acf" providerId="ADAL" clId="{D6B6A28E-7C59-4E35-ADD4-3FAA472FF88D}" dt="2025-06-02T08:38:33.950" v="1252" actId="1076"/>
        <pc:sldMkLst>
          <pc:docMk/>
          <pc:sldMk cId="2372388978" sldId="356"/>
        </pc:sldMkLst>
      </pc:sldChg>
      <pc:sldChg chg="new del">
        <pc:chgData name="Angela Maier" userId="5724da4c-efa3-4bdf-afcf-5da0e1484acf" providerId="ADAL" clId="{D6B6A28E-7C59-4E35-ADD4-3FAA472FF88D}" dt="2025-06-02T07:50:31.611" v="879" actId="47"/>
        <pc:sldMkLst>
          <pc:docMk/>
          <pc:sldMk cId="3743741211" sldId="356"/>
        </pc:sldMkLst>
      </pc:sldChg>
      <pc:sldChg chg="addSp delSp modSp mod modNotesTx">
        <pc:chgData name="Angela Maier" userId="5724da4c-efa3-4bdf-afcf-5da0e1484acf" providerId="ADAL" clId="{D6B6A28E-7C59-4E35-ADD4-3FAA472FF88D}" dt="2025-06-02T08:44:39.685" v="1525" actId="20577"/>
        <pc:sldMkLst>
          <pc:docMk/>
          <pc:sldMk cId="3399650412" sldId="357"/>
        </pc:sldMkLst>
      </pc:sldChg>
    </pc:docChg>
  </pc:docChgLst>
  <pc:docChgLst>
    <pc:chgData name="Angela Maier" userId="5724da4c-efa3-4bdf-afcf-5da0e1484acf" providerId="ADAL" clId="{6488AD3D-5E0A-4580-AAE1-71E5021D3D7A}"/>
    <pc:docChg chg="custSel addSld delSld modSld">
      <pc:chgData name="Angela Maier" userId="5724da4c-efa3-4bdf-afcf-5da0e1484acf" providerId="ADAL" clId="{6488AD3D-5E0A-4580-AAE1-71E5021D3D7A}" dt="2025-10-19T15:17:18.849" v="6" actId="1076"/>
      <pc:docMkLst>
        <pc:docMk/>
      </pc:docMkLst>
      <pc:sldChg chg="delSp modSp mod">
        <pc:chgData name="Angela Maier" userId="5724da4c-efa3-4bdf-afcf-5da0e1484acf" providerId="ADAL" clId="{6488AD3D-5E0A-4580-AAE1-71E5021D3D7A}" dt="2025-10-19T15:17:18.849" v="6" actId="1076"/>
        <pc:sldMkLst>
          <pc:docMk/>
          <pc:sldMk cId="2372388978" sldId="356"/>
        </pc:sldMkLst>
        <pc:spChg chg="mod">
          <ac:chgData name="Angela Maier" userId="5724da4c-efa3-4bdf-afcf-5da0e1484acf" providerId="ADAL" clId="{6488AD3D-5E0A-4580-AAE1-71E5021D3D7A}" dt="2025-10-19T15:17:18.849" v="6" actId="1076"/>
          <ac:spMkLst>
            <pc:docMk/>
            <pc:sldMk cId="2372388978" sldId="356"/>
            <ac:spMk id="4" creationId="{608114CE-45EF-4F3D-E975-FC5A25B0DEE1}"/>
          </ac:spMkLst>
        </pc:spChg>
        <pc:spChg chg="del">
          <ac:chgData name="Angela Maier" userId="5724da4c-efa3-4bdf-afcf-5da0e1484acf" providerId="ADAL" clId="{6488AD3D-5E0A-4580-AAE1-71E5021D3D7A}" dt="2025-10-19T15:17:12.855" v="3" actId="478"/>
          <ac:spMkLst>
            <pc:docMk/>
            <pc:sldMk cId="2372388978" sldId="356"/>
            <ac:spMk id="5" creationId="{F572EB50-565B-B5B6-4683-DE5AD38CAF6B}"/>
          </ac:spMkLst>
        </pc:spChg>
        <pc:spChg chg="del">
          <ac:chgData name="Angela Maier" userId="5724da4c-efa3-4bdf-afcf-5da0e1484acf" providerId="ADAL" clId="{6488AD3D-5E0A-4580-AAE1-71E5021D3D7A}" dt="2025-10-19T15:17:12.855" v="3" actId="478"/>
          <ac:spMkLst>
            <pc:docMk/>
            <pc:sldMk cId="2372388978" sldId="356"/>
            <ac:spMk id="11" creationId="{FFA2E5AA-115D-058F-75D6-3A21615008E6}"/>
          </ac:spMkLst>
        </pc:spChg>
        <pc:cxnChg chg="del">
          <ac:chgData name="Angela Maier" userId="5724da4c-efa3-4bdf-afcf-5da0e1484acf" providerId="ADAL" clId="{6488AD3D-5E0A-4580-AAE1-71E5021D3D7A}" dt="2025-10-19T15:17:16.276" v="5" actId="478"/>
          <ac:cxnSpMkLst>
            <pc:docMk/>
            <pc:sldMk cId="2372388978" sldId="356"/>
            <ac:cxnSpMk id="9" creationId="{6B81B7F8-632C-60F3-BA05-A272639EB306}"/>
          </ac:cxnSpMkLst>
        </pc:cxnChg>
        <pc:cxnChg chg="del">
          <ac:chgData name="Angela Maier" userId="5724da4c-efa3-4bdf-afcf-5da0e1484acf" providerId="ADAL" clId="{6488AD3D-5E0A-4580-AAE1-71E5021D3D7A}" dt="2025-10-19T15:17:15.179" v="4" actId="478"/>
          <ac:cxnSpMkLst>
            <pc:docMk/>
            <pc:sldMk cId="2372388978" sldId="356"/>
            <ac:cxnSpMk id="15" creationId="{63AD8485-6902-C38F-6479-C46DE0965560}"/>
          </ac:cxnSpMkLst>
        </pc:cxnChg>
      </pc:sldChg>
      <pc:sldChg chg="new del">
        <pc:chgData name="Angela Maier" userId="5724da4c-efa3-4bdf-afcf-5da0e1484acf" providerId="ADAL" clId="{6488AD3D-5E0A-4580-AAE1-71E5021D3D7A}" dt="2025-10-19T15:17:06.243" v="2" actId="47"/>
        <pc:sldMkLst>
          <pc:docMk/>
          <pc:sldMk cId="2060251011" sldId="371"/>
        </pc:sldMkLst>
      </pc:sldChg>
      <pc:sldChg chg="add">
        <pc:chgData name="Angela Maier" userId="5724da4c-efa3-4bdf-afcf-5da0e1484acf" providerId="ADAL" clId="{6488AD3D-5E0A-4580-AAE1-71E5021D3D7A}" dt="2025-10-19T15:17:02.850" v="1"/>
        <pc:sldMkLst>
          <pc:docMk/>
          <pc:sldMk cId="1270586487" sldId="372"/>
        </pc:sldMkLst>
      </pc:sldChg>
    </pc:docChg>
  </pc:docChgLst>
  <pc:docChgLst>
    <pc:chgData name="Angela Maier" userId="5724da4c-efa3-4bdf-afcf-5da0e1484acf" providerId="ADAL" clId="{CF14B085-568F-4586-B164-E33D0D0E76F4}"/>
    <pc:docChg chg="undo redo custSel addSld delSld modSld">
      <pc:chgData name="Angela Maier" userId="5724da4c-efa3-4bdf-afcf-5da0e1484acf" providerId="ADAL" clId="{CF14B085-568F-4586-B164-E33D0D0E76F4}" dt="2025-07-11T21:38:39.096" v="4723" actId="255"/>
      <pc:docMkLst>
        <pc:docMk/>
      </pc:docMkLst>
      <pc:sldChg chg="modSp mod">
        <pc:chgData name="Angela Maier" userId="5724da4c-efa3-4bdf-afcf-5da0e1484acf" providerId="ADAL" clId="{CF14B085-568F-4586-B164-E33D0D0E76F4}" dt="2025-06-29T16:25:39.010" v="2145" actId="20577"/>
        <pc:sldMkLst>
          <pc:docMk/>
          <pc:sldMk cId="2946005456" sldId="257"/>
        </pc:sldMkLst>
        <pc:spChg chg="mod">
          <ac:chgData name="Angela Maier" userId="5724da4c-efa3-4bdf-afcf-5da0e1484acf" providerId="ADAL" clId="{CF14B085-568F-4586-B164-E33D0D0E76F4}" dt="2025-06-29T16:25:39.010" v="2145" actId="20577"/>
          <ac:spMkLst>
            <pc:docMk/>
            <pc:sldMk cId="2946005456" sldId="257"/>
            <ac:spMk id="2" creationId="{7AD1DF20-CB40-430F-BD8E-22B4D67C62E5}"/>
          </ac:spMkLst>
        </pc:spChg>
        <pc:spChg chg="mod">
          <ac:chgData name="Angela Maier" userId="5724da4c-efa3-4bdf-afcf-5da0e1484acf" providerId="ADAL" clId="{CF14B085-568F-4586-B164-E33D0D0E76F4}" dt="2025-06-29T16:00:23.476" v="1579" actId="20577"/>
          <ac:spMkLst>
            <pc:docMk/>
            <pc:sldMk cId="2946005456" sldId="257"/>
            <ac:spMk id="4" creationId="{CA36E5F1-7815-EE40-99A9-036935585445}"/>
          </ac:spMkLst>
        </pc:spChg>
      </pc:sldChg>
      <pc:sldChg chg="modSp mod">
        <pc:chgData name="Angela Maier" userId="5724da4c-efa3-4bdf-afcf-5da0e1484acf" providerId="ADAL" clId="{CF14B085-568F-4586-B164-E33D0D0E76F4}" dt="2025-07-11T21:38:39.096" v="4723" actId="255"/>
        <pc:sldMkLst>
          <pc:docMk/>
          <pc:sldMk cId="2893606816" sldId="273"/>
        </pc:sldMkLst>
        <pc:spChg chg="mod">
          <ac:chgData name="Angela Maier" userId="5724da4c-efa3-4bdf-afcf-5da0e1484acf" providerId="ADAL" clId="{CF14B085-568F-4586-B164-E33D0D0E76F4}" dt="2025-07-11T21:38:39.096" v="4723" actId="255"/>
          <ac:spMkLst>
            <pc:docMk/>
            <pc:sldMk cId="2893606816" sldId="273"/>
            <ac:spMk id="4" creationId="{91048FF9-02BE-4CDB-AC43-7FA6630461C1}"/>
          </ac:spMkLst>
        </pc:spChg>
        <pc:spChg chg="mod">
          <ac:chgData name="Angela Maier" userId="5724da4c-efa3-4bdf-afcf-5da0e1484acf" providerId="ADAL" clId="{CF14B085-568F-4586-B164-E33D0D0E76F4}" dt="2025-07-11T20:55:22.522" v="4604" actId="20577"/>
          <ac:spMkLst>
            <pc:docMk/>
            <pc:sldMk cId="2893606816" sldId="273"/>
            <ac:spMk id="6" creationId="{8480EF60-D003-4B86-A955-C830B0172A37}"/>
          </ac:spMkLst>
        </pc:spChg>
      </pc:sldChg>
      <pc:sldChg chg="del">
        <pc:chgData name="Angela Maier" userId="5724da4c-efa3-4bdf-afcf-5da0e1484acf" providerId="ADAL" clId="{CF14B085-568F-4586-B164-E33D0D0E76F4}" dt="2025-06-29T14:53:15.662" v="173" actId="47"/>
        <pc:sldMkLst>
          <pc:docMk/>
          <pc:sldMk cId="2266322199" sldId="351"/>
        </pc:sldMkLst>
      </pc:sldChg>
      <pc:sldChg chg="del">
        <pc:chgData name="Angela Maier" userId="5724da4c-efa3-4bdf-afcf-5da0e1484acf" providerId="ADAL" clId="{CF14B085-568F-4586-B164-E33D0D0E76F4}" dt="2025-06-29T14:53:12.653" v="172" actId="47"/>
        <pc:sldMkLst>
          <pc:docMk/>
          <pc:sldMk cId="1686338592" sldId="355"/>
        </pc:sldMkLst>
      </pc:sldChg>
      <pc:sldChg chg="addSp delSp modSp mod">
        <pc:chgData name="Angela Maier" userId="5724da4c-efa3-4bdf-afcf-5da0e1484acf" providerId="ADAL" clId="{CF14B085-568F-4586-B164-E33D0D0E76F4}" dt="2025-07-11T20:52:57.845" v="4588" actId="404"/>
        <pc:sldMkLst>
          <pc:docMk/>
          <pc:sldMk cId="2372388978" sldId="356"/>
        </pc:sldMkLst>
        <pc:spChg chg="mod">
          <ac:chgData name="Angela Maier" userId="5724da4c-efa3-4bdf-afcf-5da0e1484acf" providerId="ADAL" clId="{CF14B085-568F-4586-B164-E33D0D0E76F4}" dt="2025-07-11T20:52:57.845" v="4588" actId="404"/>
          <ac:spMkLst>
            <pc:docMk/>
            <pc:sldMk cId="2372388978" sldId="356"/>
            <ac:spMk id="4" creationId="{608114CE-45EF-4F3D-E975-FC5A25B0DEE1}"/>
          </ac:spMkLst>
        </pc:spChg>
        <pc:spChg chg="mod">
          <ac:chgData name="Angela Maier" userId="5724da4c-efa3-4bdf-afcf-5da0e1484acf" providerId="ADAL" clId="{CF14B085-568F-4586-B164-E33D0D0E76F4}" dt="2025-07-11T19:56:09.848" v="3493" actId="33524"/>
          <ac:spMkLst>
            <pc:docMk/>
            <pc:sldMk cId="2372388978" sldId="356"/>
            <ac:spMk id="5" creationId="{F572EB50-565B-B5B6-4683-DE5AD38CAF6B}"/>
          </ac:spMkLst>
        </pc:spChg>
      </pc:sldChg>
      <pc:sldChg chg="addSp delSp modSp del mod">
        <pc:chgData name="Angela Maier" userId="5724da4c-efa3-4bdf-afcf-5da0e1484acf" providerId="ADAL" clId="{CF14B085-568F-4586-B164-E33D0D0E76F4}" dt="2025-07-11T20:27:45.278" v="4428" actId="47"/>
        <pc:sldMkLst>
          <pc:docMk/>
          <pc:sldMk cId="3399650412" sldId="357"/>
        </pc:sldMkLst>
        <pc:spChg chg="mod">
          <ac:chgData name="Angela Maier" userId="5724da4c-efa3-4bdf-afcf-5da0e1484acf" providerId="ADAL" clId="{CF14B085-568F-4586-B164-E33D0D0E76F4}" dt="2025-07-11T19:44:10.764" v="3377" actId="14100"/>
          <ac:spMkLst>
            <pc:docMk/>
            <pc:sldMk cId="3399650412" sldId="357"/>
            <ac:spMk id="3" creationId="{C69ACA02-DB47-66BF-2B09-82ADBDEFFDBB}"/>
          </ac:spMkLst>
        </pc:spChg>
      </pc:sldChg>
      <pc:sldChg chg="delSp modSp add del mod">
        <pc:chgData name="Angela Maier" userId="5724da4c-efa3-4bdf-afcf-5da0e1484acf" providerId="ADAL" clId="{CF14B085-568F-4586-B164-E33D0D0E76F4}" dt="2025-07-03T15:01:42.817" v="2250" actId="47"/>
        <pc:sldMkLst>
          <pc:docMk/>
          <pc:sldMk cId="2396989841" sldId="358"/>
        </pc:sldMkLst>
      </pc:sldChg>
      <pc:sldChg chg="addSp delSp modSp new del mod">
        <pc:chgData name="Angela Maier" userId="5724da4c-efa3-4bdf-afcf-5da0e1484acf" providerId="ADAL" clId="{CF14B085-568F-4586-B164-E33D0D0E76F4}" dt="2025-07-11T20:23:34.948" v="4235" actId="47"/>
        <pc:sldMkLst>
          <pc:docMk/>
          <pc:sldMk cId="4261147677" sldId="359"/>
        </pc:sldMkLst>
        <pc:spChg chg="add mod">
          <ac:chgData name="Angela Maier" userId="5724da4c-efa3-4bdf-afcf-5da0e1484acf" providerId="ADAL" clId="{CF14B085-568F-4586-B164-E33D0D0E76F4}" dt="2025-07-11T20:13:00.425" v="4001" actId="207"/>
          <ac:spMkLst>
            <pc:docMk/>
            <pc:sldMk cId="4261147677" sldId="359"/>
            <ac:spMk id="2" creationId="{8A527417-644D-40E5-AC21-2FFE5B1854D2}"/>
          </ac:spMkLst>
        </pc:spChg>
        <pc:spChg chg="add mod">
          <ac:chgData name="Angela Maier" userId="5724da4c-efa3-4bdf-afcf-5da0e1484acf" providerId="ADAL" clId="{CF14B085-568F-4586-B164-E33D0D0E76F4}" dt="2025-07-11T20:15:56.183" v="4074" actId="1076"/>
          <ac:spMkLst>
            <pc:docMk/>
            <pc:sldMk cId="4261147677" sldId="359"/>
            <ac:spMk id="3" creationId="{6EE590FF-7DD8-3AA3-1F3C-32D7AE566C48}"/>
          </ac:spMkLst>
        </pc:spChg>
        <pc:spChg chg="add mod">
          <ac:chgData name="Angela Maier" userId="5724da4c-efa3-4bdf-afcf-5da0e1484acf" providerId="ADAL" clId="{CF14B085-568F-4586-B164-E33D0D0E76F4}" dt="2025-07-11T20:13:23.872" v="4018" actId="1076"/>
          <ac:spMkLst>
            <pc:docMk/>
            <pc:sldMk cId="4261147677" sldId="359"/>
            <ac:spMk id="4" creationId="{DDC01C09-5FD6-85EC-360F-6DC3EB42F05F}"/>
          </ac:spMkLst>
        </pc:spChg>
        <pc:spChg chg="add mod">
          <ac:chgData name="Angela Maier" userId="5724da4c-efa3-4bdf-afcf-5da0e1484acf" providerId="ADAL" clId="{CF14B085-568F-4586-B164-E33D0D0E76F4}" dt="2025-07-11T20:15:01.351" v="4069" actId="1076"/>
          <ac:spMkLst>
            <pc:docMk/>
            <pc:sldMk cId="4261147677" sldId="359"/>
            <ac:spMk id="5" creationId="{0910E169-6997-C8F1-CA88-2A15E3873AC1}"/>
          </ac:spMkLst>
        </pc:spChg>
        <pc:spChg chg="add mod">
          <ac:chgData name="Angela Maier" userId="5724da4c-efa3-4bdf-afcf-5da0e1484acf" providerId="ADAL" clId="{CF14B085-568F-4586-B164-E33D0D0E76F4}" dt="2025-07-11T20:12:42.248" v="3994"/>
          <ac:spMkLst>
            <pc:docMk/>
            <pc:sldMk cId="4261147677" sldId="359"/>
            <ac:spMk id="6" creationId="{F979D536-5452-2058-7DBC-AA6E788658C3}"/>
          </ac:spMkLst>
        </pc:spChg>
        <pc:spChg chg="add mod">
          <ac:chgData name="Angela Maier" userId="5724da4c-efa3-4bdf-afcf-5da0e1484acf" providerId="ADAL" clId="{CF14B085-568F-4586-B164-E33D0D0E76F4}" dt="2025-07-11T20:12:45.065" v="3996"/>
          <ac:spMkLst>
            <pc:docMk/>
            <pc:sldMk cId="4261147677" sldId="359"/>
            <ac:spMk id="7" creationId="{98856FB3-102F-4F30-00A2-982950BA8D34}"/>
          </ac:spMkLst>
        </pc:spChg>
        <pc:spChg chg="add mod">
          <ac:chgData name="Angela Maier" userId="5724da4c-efa3-4bdf-afcf-5da0e1484acf" providerId="ADAL" clId="{CF14B085-568F-4586-B164-E33D0D0E76F4}" dt="2025-07-11T20:14:49.502" v="4065" actId="1076"/>
          <ac:spMkLst>
            <pc:docMk/>
            <pc:sldMk cId="4261147677" sldId="359"/>
            <ac:spMk id="8" creationId="{94595CF8-27ED-13E7-672C-C4BED811220D}"/>
          </ac:spMkLst>
        </pc:spChg>
        <pc:spChg chg="add mod">
          <ac:chgData name="Angela Maier" userId="5724da4c-efa3-4bdf-afcf-5da0e1484acf" providerId="ADAL" clId="{CF14B085-568F-4586-B164-E33D0D0E76F4}" dt="2025-07-11T20:13:52.493" v="4053" actId="1076"/>
          <ac:spMkLst>
            <pc:docMk/>
            <pc:sldMk cId="4261147677" sldId="359"/>
            <ac:spMk id="9" creationId="{4337188C-57AA-918C-FFF5-EE8B96BC5B07}"/>
          </ac:spMkLst>
        </pc:spChg>
        <pc:spChg chg="add mod">
          <ac:chgData name="Angela Maier" userId="5724da4c-efa3-4bdf-afcf-5da0e1484acf" providerId="ADAL" clId="{CF14B085-568F-4586-B164-E33D0D0E76F4}" dt="2025-07-11T20:13:58.135" v="4054" actId="404"/>
          <ac:spMkLst>
            <pc:docMk/>
            <pc:sldMk cId="4261147677" sldId="359"/>
            <ac:spMk id="10" creationId="{52413AD9-47DA-633A-76E2-A0EBB7338C0F}"/>
          </ac:spMkLst>
        </pc:spChg>
        <pc:spChg chg="add mod">
          <ac:chgData name="Angela Maier" userId="5724da4c-efa3-4bdf-afcf-5da0e1484acf" providerId="ADAL" clId="{CF14B085-568F-4586-B164-E33D0D0E76F4}" dt="2025-07-11T20:13:50.541" v="4052" actId="1076"/>
          <ac:spMkLst>
            <pc:docMk/>
            <pc:sldMk cId="4261147677" sldId="359"/>
            <ac:spMk id="11" creationId="{EA240C87-F680-8FF0-6446-2971EA71C371}"/>
          </ac:spMkLst>
        </pc:spChg>
        <pc:spChg chg="add mod">
          <ac:chgData name="Angela Maier" userId="5724da4c-efa3-4bdf-afcf-5da0e1484acf" providerId="ADAL" clId="{CF14B085-568F-4586-B164-E33D0D0E76F4}" dt="2025-07-11T20:13:48.552" v="4051" actId="14100"/>
          <ac:spMkLst>
            <pc:docMk/>
            <pc:sldMk cId="4261147677" sldId="359"/>
            <ac:spMk id="12" creationId="{5CE22C3B-8D0E-08E6-7F09-CB4FA2C230EF}"/>
          </ac:spMkLst>
        </pc:spChg>
        <pc:spChg chg="add mod">
          <ac:chgData name="Angela Maier" userId="5724da4c-efa3-4bdf-afcf-5da0e1484acf" providerId="ADAL" clId="{CF14B085-568F-4586-B164-E33D0D0E76F4}" dt="2025-07-11T20:13:10.491" v="4003" actId="1076"/>
          <ac:spMkLst>
            <pc:docMk/>
            <pc:sldMk cId="4261147677" sldId="359"/>
            <ac:spMk id="14" creationId="{7EE94055-DFC3-353A-C784-46920F333B26}"/>
          </ac:spMkLst>
        </pc:spChg>
        <pc:spChg chg="add mod">
          <ac:chgData name="Angela Maier" userId="5724da4c-efa3-4bdf-afcf-5da0e1484acf" providerId="ADAL" clId="{CF14B085-568F-4586-B164-E33D0D0E76F4}" dt="2025-07-11T20:14:04.282" v="4055" actId="1076"/>
          <ac:spMkLst>
            <pc:docMk/>
            <pc:sldMk cId="4261147677" sldId="359"/>
            <ac:spMk id="16" creationId="{C86272DE-A49D-63B1-3F5A-94D99FC99F4D}"/>
          </ac:spMkLst>
        </pc:spChg>
        <pc:spChg chg="add del mod">
          <ac:chgData name="Angela Maier" userId="5724da4c-efa3-4bdf-afcf-5da0e1484acf" providerId="ADAL" clId="{CF14B085-568F-4586-B164-E33D0D0E76F4}" dt="2025-07-11T16:05:26.907" v="3314" actId="478"/>
          <ac:spMkLst>
            <pc:docMk/>
            <pc:sldMk cId="4261147677" sldId="359"/>
            <ac:spMk id="18" creationId="{405A2CA7-F965-43A1-C45D-4816090C02D2}"/>
          </ac:spMkLst>
        </pc:spChg>
        <pc:spChg chg="add mod">
          <ac:chgData name="Angela Maier" userId="5724da4c-efa3-4bdf-afcf-5da0e1484acf" providerId="ADAL" clId="{CF14B085-568F-4586-B164-E33D0D0E76F4}" dt="2025-07-11T20:07:45.461" v="3893" actId="554"/>
          <ac:spMkLst>
            <pc:docMk/>
            <pc:sldMk cId="4261147677" sldId="359"/>
            <ac:spMk id="19" creationId="{60198E0D-38A6-0562-1139-15F72211BE07}"/>
          </ac:spMkLst>
        </pc:spChg>
        <pc:spChg chg="add del mod">
          <ac:chgData name="Angela Maier" userId="5724da4c-efa3-4bdf-afcf-5da0e1484acf" providerId="ADAL" clId="{CF14B085-568F-4586-B164-E33D0D0E76F4}" dt="2025-07-11T16:05:44.750" v="3325" actId="478"/>
          <ac:spMkLst>
            <pc:docMk/>
            <pc:sldMk cId="4261147677" sldId="359"/>
            <ac:spMk id="20" creationId="{4826E7EB-E4D0-BFD2-6C83-A1CFF43AF5B9}"/>
          </ac:spMkLst>
        </pc:spChg>
        <pc:spChg chg="add mod">
          <ac:chgData name="Angela Maier" userId="5724da4c-efa3-4bdf-afcf-5da0e1484acf" providerId="ADAL" clId="{CF14B085-568F-4586-B164-E33D0D0E76F4}" dt="2025-07-11T20:15:32.009" v="4072" actId="113"/>
          <ac:spMkLst>
            <pc:docMk/>
            <pc:sldMk cId="4261147677" sldId="359"/>
            <ac:spMk id="21" creationId="{AEEAEBF1-E1E8-0F9B-5F0F-C970CF9875D4}"/>
          </ac:spMkLst>
        </pc:spChg>
        <pc:spChg chg="add mod">
          <ac:chgData name="Angela Maier" userId="5724da4c-efa3-4bdf-afcf-5da0e1484acf" providerId="ADAL" clId="{CF14B085-568F-4586-B164-E33D0D0E76F4}" dt="2025-07-11T15:53:10.631" v="2860" actId="571"/>
          <ac:spMkLst>
            <pc:docMk/>
            <pc:sldMk cId="4261147677" sldId="359"/>
            <ac:spMk id="22" creationId="{42855E8F-CDB9-306B-2D8F-B00C5DA5CCC5}"/>
          </ac:spMkLst>
        </pc:spChg>
        <pc:spChg chg="add mod">
          <ac:chgData name="Angela Maier" userId="5724da4c-efa3-4bdf-afcf-5da0e1484acf" providerId="ADAL" clId="{CF14B085-568F-4586-B164-E33D0D0E76F4}" dt="2025-07-11T15:53:10.631" v="2860" actId="571"/>
          <ac:spMkLst>
            <pc:docMk/>
            <pc:sldMk cId="4261147677" sldId="359"/>
            <ac:spMk id="23" creationId="{FEE4C643-0480-228D-0E4B-72245E5AD4DE}"/>
          </ac:spMkLst>
        </pc:spChg>
        <pc:spChg chg="add mod">
          <ac:chgData name="Angela Maier" userId="5724da4c-efa3-4bdf-afcf-5da0e1484acf" providerId="ADAL" clId="{CF14B085-568F-4586-B164-E33D0D0E76F4}" dt="2025-07-11T20:08:05.531" v="3895" actId="20577"/>
          <ac:spMkLst>
            <pc:docMk/>
            <pc:sldMk cId="4261147677" sldId="359"/>
            <ac:spMk id="24" creationId="{635CC60B-D0C8-2CCC-B5AD-297EC595D1EB}"/>
          </ac:spMkLst>
        </pc:spChg>
        <pc:spChg chg="add mod">
          <ac:chgData name="Angela Maier" userId="5724da4c-efa3-4bdf-afcf-5da0e1484acf" providerId="ADAL" clId="{CF14B085-568F-4586-B164-E33D0D0E76F4}" dt="2025-07-11T20:04:30.633" v="3844" actId="404"/>
          <ac:spMkLst>
            <pc:docMk/>
            <pc:sldMk cId="4261147677" sldId="359"/>
            <ac:spMk id="25" creationId="{3347B88E-7A23-6A73-C1B2-C5F2178CC9D1}"/>
          </ac:spMkLst>
        </pc:spChg>
        <pc:spChg chg="add mod">
          <ac:chgData name="Angela Maier" userId="5724da4c-efa3-4bdf-afcf-5da0e1484acf" providerId="ADAL" clId="{CF14B085-568F-4586-B164-E33D0D0E76F4}" dt="2025-07-11T20:16:28.580" v="4081" actId="20577"/>
          <ac:spMkLst>
            <pc:docMk/>
            <pc:sldMk cId="4261147677" sldId="359"/>
            <ac:spMk id="26" creationId="{97CBDE67-1DAB-AA6B-F88C-58B9701FC4D5}"/>
          </ac:spMkLst>
        </pc:spChg>
        <pc:spChg chg="add mod ord">
          <ac:chgData name="Angela Maier" userId="5724da4c-efa3-4bdf-afcf-5da0e1484acf" providerId="ADAL" clId="{CF14B085-568F-4586-B164-E33D0D0E76F4}" dt="2025-07-11T20:14:36.006" v="4063" actId="688"/>
          <ac:spMkLst>
            <pc:docMk/>
            <pc:sldMk cId="4261147677" sldId="359"/>
            <ac:spMk id="27" creationId="{32A26CC2-DD7F-2C39-88E4-905D1347C5A1}"/>
          </ac:spMkLst>
        </pc:spChg>
      </pc:sldChg>
      <pc:sldChg chg="addSp modSp add del mod">
        <pc:chgData name="Angela Maier" userId="5724da4c-efa3-4bdf-afcf-5da0e1484acf" providerId="ADAL" clId="{CF14B085-568F-4586-B164-E33D0D0E76F4}" dt="2025-07-11T16:22:49.808" v="3336" actId="47"/>
        <pc:sldMkLst>
          <pc:docMk/>
          <pc:sldMk cId="937180253" sldId="360"/>
        </pc:sldMkLst>
        <pc:spChg chg="add mod">
          <ac:chgData name="Angela Maier" userId="5724da4c-efa3-4bdf-afcf-5da0e1484acf" providerId="ADAL" clId="{CF14B085-568F-4586-B164-E33D0D0E76F4}" dt="2025-07-11T16:00:37.856" v="3138" actId="20577"/>
          <ac:spMkLst>
            <pc:docMk/>
            <pc:sldMk cId="937180253" sldId="360"/>
            <ac:spMk id="2" creationId="{AE9F63DE-C5D8-03A5-1A1A-786CB302266B}"/>
          </ac:spMkLst>
        </pc:spChg>
        <pc:spChg chg="mod">
          <ac:chgData name="Angela Maier" userId="5724da4c-efa3-4bdf-afcf-5da0e1484acf" providerId="ADAL" clId="{CF14B085-568F-4586-B164-E33D0D0E76F4}" dt="2025-07-11T16:02:04.382" v="3231" actId="2711"/>
          <ac:spMkLst>
            <pc:docMk/>
            <pc:sldMk cId="937180253" sldId="360"/>
            <ac:spMk id="4" creationId="{AC93C899-6C98-D7AE-3697-BE06AD51AEFB}"/>
          </ac:spMkLst>
        </pc:spChg>
        <pc:spChg chg="mod">
          <ac:chgData name="Angela Maier" userId="5724da4c-efa3-4bdf-afcf-5da0e1484acf" providerId="ADAL" clId="{CF14B085-568F-4586-B164-E33D0D0E76F4}" dt="2025-07-11T16:02:04.382" v="3231" actId="2711"/>
          <ac:spMkLst>
            <pc:docMk/>
            <pc:sldMk cId="937180253" sldId="360"/>
            <ac:spMk id="5" creationId="{ECED22B9-4FAC-8D90-DC33-71E3A7E26F8B}"/>
          </ac:spMkLst>
        </pc:spChg>
        <pc:spChg chg="mod">
          <ac:chgData name="Angela Maier" userId="5724da4c-efa3-4bdf-afcf-5da0e1484acf" providerId="ADAL" clId="{CF14B085-568F-4586-B164-E33D0D0E76F4}" dt="2025-07-11T16:01:19.437" v="3147" actId="1076"/>
          <ac:spMkLst>
            <pc:docMk/>
            <pc:sldMk cId="937180253" sldId="360"/>
            <ac:spMk id="6" creationId="{CFDC6BF3-34A0-69B5-705E-EE5CBE24E7B4}"/>
          </ac:spMkLst>
        </pc:spChg>
        <pc:spChg chg="mod">
          <ac:chgData name="Angela Maier" userId="5724da4c-efa3-4bdf-afcf-5da0e1484acf" providerId="ADAL" clId="{CF14B085-568F-4586-B164-E33D0D0E76F4}" dt="2025-07-11T16:02:04.382" v="3231" actId="2711"/>
          <ac:spMkLst>
            <pc:docMk/>
            <pc:sldMk cId="937180253" sldId="360"/>
            <ac:spMk id="7" creationId="{158F2869-EB53-EDA3-0527-A58A5DC4D348}"/>
          </ac:spMkLst>
        </pc:spChg>
        <pc:spChg chg="mod">
          <ac:chgData name="Angela Maier" userId="5724da4c-efa3-4bdf-afcf-5da0e1484acf" providerId="ADAL" clId="{CF14B085-568F-4586-B164-E33D0D0E76F4}" dt="2025-07-11T16:00:16.405" v="3117" actId="1076"/>
          <ac:spMkLst>
            <pc:docMk/>
            <pc:sldMk cId="937180253" sldId="360"/>
            <ac:spMk id="8" creationId="{C58C25B4-54DD-181B-ECA2-57F2F95F7182}"/>
          </ac:spMkLst>
        </pc:spChg>
        <pc:spChg chg="add mod">
          <ac:chgData name="Angela Maier" userId="5724da4c-efa3-4bdf-afcf-5da0e1484acf" providerId="ADAL" clId="{CF14B085-568F-4586-B164-E33D0D0E76F4}" dt="2025-07-11T16:02:04.382" v="3231" actId="2711"/>
          <ac:spMkLst>
            <pc:docMk/>
            <pc:sldMk cId="937180253" sldId="360"/>
            <ac:spMk id="9" creationId="{4A6D2AD3-0F6A-55F9-9B75-63E33329D0AF}"/>
          </ac:spMkLst>
        </pc:spChg>
        <pc:spChg chg="mod">
          <ac:chgData name="Angela Maier" userId="5724da4c-efa3-4bdf-afcf-5da0e1484acf" providerId="ADAL" clId="{CF14B085-568F-4586-B164-E33D0D0E76F4}" dt="2025-07-11T16:02:04.382" v="3231" actId="2711"/>
          <ac:spMkLst>
            <pc:docMk/>
            <pc:sldMk cId="937180253" sldId="360"/>
            <ac:spMk id="10" creationId="{788E49BE-5BFF-287D-A639-A29C83A28C83}"/>
          </ac:spMkLst>
        </pc:spChg>
        <pc:spChg chg="add mod">
          <ac:chgData name="Angela Maier" userId="5724da4c-efa3-4bdf-afcf-5da0e1484acf" providerId="ADAL" clId="{CF14B085-568F-4586-B164-E33D0D0E76F4}" dt="2025-07-11T16:01:07.973" v="3145"/>
          <ac:spMkLst>
            <pc:docMk/>
            <pc:sldMk cId="937180253" sldId="360"/>
            <ac:spMk id="11" creationId="{69134E0B-F060-2EBA-779B-DF537DC58441}"/>
          </ac:spMkLst>
        </pc:spChg>
        <pc:spChg chg="mod">
          <ac:chgData name="Angela Maier" userId="5724da4c-efa3-4bdf-afcf-5da0e1484acf" providerId="ADAL" clId="{CF14B085-568F-4586-B164-E33D0D0E76F4}" dt="2025-07-11T16:02:04.382" v="3231" actId="2711"/>
          <ac:spMkLst>
            <pc:docMk/>
            <pc:sldMk cId="937180253" sldId="360"/>
            <ac:spMk id="12" creationId="{3AA2C8A0-1486-23A3-7950-2421B2B2803C}"/>
          </ac:spMkLst>
        </pc:spChg>
        <pc:spChg chg="add mod">
          <ac:chgData name="Angela Maier" userId="5724da4c-efa3-4bdf-afcf-5da0e1484acf" providerId="ADAL" clId="{CF14B085-568F-4586-B164-E33D0D0E76F4}" dt="2025-07-11T16:01:02.048" v="3143"/>
          <ac:spMkLst>
            <pc:docMk/>
            <pc:sldMk cId="937180253" sldId="360"/>
            <ac:spMk id="13" creationId="{6B8E1667-C0C5-C655-8609-3A9705FC72CD}"/>
          </ac:spMkLst>
        </pc:spChg>
        <pc:spChg chg="add mod">
          <ac:chgData name="Angela Maier" userId="5724da4c-efa3-4bdf-afcf-5da0e1484acf" providerId="ADAL" clId="{CF14B085-568F-4586-B164-E33D0D0E76F4}" dt="2025-07-11T16:01:55.519" v="3230" actId="20577"/>
          <ac:spMkLst>
            <pc:docMk/>
            <pc:sldMk cId="937180253" sldId="360"/>
            <ac:spMk id="15" creationId="{2BFB7E70-5922-F92E-750F-AF8D8944ED1A}"/>
          </ac:spMkLst>
        </pc:spChg>
        <pc:spChg chg="mod">
          <ac:chgData name="Angela Maier" userId="5724da4c-efa3-4bdf-afcf-5da0e1484acf" providerId="ADAL" clId="{CF14B085-568F-4586-B164-E33D0D0E76F4}" dt="2025-07-11T16:02:04.382" v="3231" actId="2711"/>
          <ac:spMkLst>
            <pc:docMk/>
            <pc:sldMk cId="937180253" sldId="360"/>
            <ac:spMk id="16" creationId="{B869F10E-B604-0CFC-FC43-A65582ADAAB6}"/>
          </ac:spMkLst>
        </pc:spChg>
        <pc:spChg chg="mod">
          <ac:chgData name="Angela Maier" userId="5724da4c-efa3-4bdf-afcf-5da0e1484acf" providerId="ADAL" clId="{CF14B085-568F-4586-B164-E33D0D0E76F4}" dt="2025-07-11T16:02:04.382" v="3231" actId="2711"/>
          <ac:spMkLst>
            <pc:docMk/>
            <pc:sldMk cId="937180253" sldId="360"/>
            <ac:spMk id="18" creationId="{DB78307F-8CCF-00AF-B5E8-9A6EDFD92F4F}"/>
          </ac:spMkLst>
        </pc:spChg>
        <pc:spChg chg="mod">
          <ac:chgData name="Angela Maier" userId="5724da4c-efa3-4bdf-afcf-5da0e1484acf" providerId="ADAL" clId="{CF14B085-568F-4586-B164-E33D0D0E76F4}" dt="2025-07-11T16:02:04.382" v="3231" actId="2711"/>
          <ac:spMkLst>
            <pc:docMk/>
            <pc:sldMk cId="937180253" sldId="360"/>
            <ac:spMk id="19" creationId="{38D56796-010E-2700-3CFA-44120EA1A303}"/>
          </ac:spMkLst>
        </pc:spChg>
        <pc:spChg chg="mod">
          <ac:chgData name="Angela Maier" userId="5724da4c-efa3-4bdf-afcf-5da0e1484acf" providerId="ADAL" clId="{CF14B085-568F-4586-B164-E33D0D0E76F4}" dt="2025-07-11T16:02:04.382" v="3231" actId="2711"/>
          <ac:spMkLst>
            <pc:docMk/>
            <pc:sldMk cId="937180253" sldId="360"/>
            <ac:spMk id="21" creationId="{9AD6C99D-0EA3-4F66-9F79-5AE470B48A0D}"/>
          </ac:spMkLst>
        </pc:spChg>
        <pc:spChg chg="mod">
          <ac:chgData name="Angela Maier" userId="5724da4c-efa3-4bdf-afcf-5da0e1484acf" providerId="ADAL" clId="{CF14B085-568F-4586-B164-E33D0D0E76F4}" dt="2025-07-11T15:57:30.896" v="3027" actId="20577"/>
          <ac:spMkLst>
            <pc:docMk/>
            <pc:sldMk cId="937180253" sldId="360"/>
            <ac:spMk id="24" creationId="{6A417F29-877D-5F6C-D301-887A8F7FCA55}"/>
          </ac:spMkLst>
        </pc:spChg>
        <pc:spChg chg="mod">
          <ac:chgData name="Angela Maier" userId="5724da4c-efa3-4bdf-afcf-5da0e1484acf" providerId="ADAL" clId="{CF14B085-568F-4586-B164-E33D0D0E76F4}" dt="2025-07-11T16:00:11.992" v="3116" actId="1076"/>
          <ac:spMkLst>
            <pc:docMk/>
            <pc:sldMk cId="937180253" sldId="360"/>
            <ac:spMk id="25" creationId="{E7961C8B-0E85-4825-0A60-4F42FEBB18F7}"/>
          </ac:spMkLst>
        </pc:spChg>
      </pc:sldChg>
      <pc:sldChg chg="addSp delSp modSp add mod">
        <pc:chgData name="Angela Maier" userId="5724da4c-efa3-4bdf-afcf-5da0e1484acf" providerId="ADAL" clId="{CF14B085-568F-4586-B164-E33D0D0E76F4}" dt="2025-07-11T20:53:23.511" v="4593" actId="1076"/>
        <pc:sldMkLst>
          <pc:docMk/>
          <pc:sldMk cId="2210831493" sldId="360"/>
        </pc:sldMkLst>
        <pc:spChg chg="add mod">
          <ac:chgData name="Angela Maier" userId="5724da4c-efa3-4bdf-afcf-5da0e1484acf" providerId="ADAL" clId="{CF14B085-568F-4586-B164-E33D0D0E76F4}" dt="2025-07-11T19:58:28.414" v="3530" actId="2711"/>
          <ac:spMkLst>
            <pc:docMk/>
            <pc:sldMk cId="2210831493" sldId="360"/>
            <ac:spMk id="3" creationId="{CF57E3B5-6FC6-5C16-095E-E73E209B145F}"/>
          </ac:spMkLst>
        </pc:spChg>
        <pc:spChg chg="del mod">
          <ac:chgData name="Angela Maier" userId="5724da4c-efa3-4bdf-afcf-5da0e1484acf" providerId="ADAL" clId="{CF14B085-568F-4586-B164-E33D0D0E76F4}" dt="2025-07-11T19:56:19.930" v="3494" actId="478"/>
          <ac:spMkLst>
            <pc:docMk/>
            <pc:sldMk cId="2210831493" sldId="360"/>
            <ac:spMk id="4" creationId="{220F7895-7B3B-10E2-39B1-CEA3F46BA4B6}"/>
          </ac:spMkLst>
        </pc:spChg>
        <pc:spChg chg="del mod">
          <ac:chgData name="Angela Maier" userId="5724da4c-efa3-4bdf-afcf-5da0e1484acf" providerId="ADAL" clId="{CF14B085-568F-4586-B164-E33D0D0E76F4}" dt="2025-07-11T20:53:08.829" v="4589" actId="478"/>
          <ac:spMkLst>
            <pc:docMk/>
            <pc:sldMk cId="2210831493" sldId="360"/>
            <ac:spMk id="5" creationId="{F25B759A-F02F-645A-A72C-7C78D9B3812E}"/>
          </ac:spMkLst>
        </pc:spChg>
        <pc:spChg chg="add mod">
          <ac:chgData name="Angela Maier" userId="5724da4c-efa3-4bdf-afcf-5da0e1484acf" providerId="ADAL" clId="{CF14B085-568F-4586-B164-E33D0D0E76F4}" dt="2025-07-11T19:58:28.414" v="3530" actId="2711"/>
          <ac:spMkLst>
            <pc:docMk/>
            <pc:sldMk cId="2210831493" sldId="360"/>
            <ac:spMk id="6" creationId="{492BFFF3-9C98-7A0F-611B-C9445801841C}"/>
          </ac:spMkLst>
        </pc:spChg>
        <pc:spChg chg="add del mod">
          <ac:chgData name="Angela Maier" userId="5724da4c-efa3-4bdf-afcf-5da0e1484acf" providerId="ADAL" clId="{CF14B085-568F-4586-B164-E33D0D0E76F4}" dt="2025-07-11T20:53:08.829" v="4589" actId="478"/>
          <ac:spMkLst>
            <pc:docMk/>
            <pc:sldMk cId="2210831493" sldId="360"/>
            <ac:spMk id="10" creationId="{F3D9FD2B-293D-B95E-24A0-77C3528B9BF1}"/>
          </ac:spMkLst>
        </pc:spChg>
        <pc:spChg chg="add del mod">
          <ac:chgData name="Angela Maier" userId="5724da4c-efa3-4bdf-afcf-5da0e1484acf" providerId="ADAL" clId="{CF14B085-568F-4586-B164-E33D0D0E76F4}" dt="2025-07-11T19:59:02.090" v="3540" actId="478"/>
          <ac:spMkLst>
            <pc:docMk/>
            <pc:sldMk cId="2210831493" sldId="360"/>
            <ac:spMk id="13" creationId="{CEDABA0E-4C7F-CECC-A7E2-4CB746D2A497}"/>
          </ac:spMkLst>
        </pc:spChg>
        <pc:picChg chg="add del mod">
          <ac:chgData name="Angela Maier" userId="5724da4c-efa3-4bdf-afcf-5da0e1484acf" providerId="ADAL" clId="{CF14B085-568F-4586-B164-E33D0D0E76F4}" dt="2025-07-11T19:57:29.576" v="3515" actId="478"/>
          <ac:picMkLst>
            <pc:docMk/>
            <pc:sldMk cId="2210831493" sldId="360"/>
            <ac:picMk id="8" creationId="{5DB3DAE6-DA18-217E-2639-271659CB6053}"/>
          </ac:picMkLst>
        </pc:picChg>
        <pc:picChg chg="add mod">
          <ac:chgData name="Angela Maier" userId="5724da4c-efa3-4bdf-afcf-5da0e1484acf" providerId="ADAL" clId="{CF14B085-568F-4586-B164-E33D0D0E76F4}" dt="2025-07-11T19:58:12.865" v="3528" actId="1076"/>
          <ac:picMkLst>
            <pc:docMk/>
            <pc:sldMk cId="2210831493" sldId="360"/>
            <ac:picMk id="9" creationId="{2C4BB49B-2D63-EFAD-1973-6DCA0D94B724}"/>
          </ac:picMkLst>
        </pc:picChg>
        <pc:picChg chg="add mod">
          <ac:chgData name="Angela Maier" userId="5724da4c-efa3-4bdf-afcf-5da0e1484acf" providerId="ADAL" clId="{CF14B085-568F-4586-B164-E33D0D0E76F4}" dt="2025-07-11T19:58:08.002" v="3526" actId="1076"/>
          <ac:picMkLst>
            <pc:docMk/>
            <pc:sldMk cId="2210831493" sldId="360"/>
            <ac:picMk id="11" creationId="{2CB8545A-7680-3DDE-4E49-62A29984C30E}"/>
          </ac:picMkLst>
        </pc:picChg>
        <pc:picChg chg="add mod">
          <ac:chgData name="Angela Maier" userId="5724da4c-efa3-4bdf-afcf-5da0e1484acf" providerId="ADAL" clId="{CF14B085-568F-4586-B164-E33D0D0E76F4}" dt="2025-07-11T20:53:23.511" v="4593" actId="1076"/>
          <ac:picMkLst>
            <pc:docMk/>
            <pc:sldMk cId="2210831493" sldId="360"/>
            <ac:picMk id="14" creationId="{6F461479-CF8B-A460-7449-2072A13C798C}"/>
          </ac:picMkLst>
        </pc:picChg>
      </pc:sldChg>
      <pc:sldChg chg="delSp modSp add mod">
        <pc:chgData name="Angela Maier" userId="5724da4c-efa3-4bdf-afcf-5da0e1484acf" providerId="ADAL" clId="{CF14B085-568F-4586-B164-E33D0D0E76F4}" dt="2025-07-11T21:36:11.348" v="4693" actId="6549"/>
        <pc:sldMkLst>
          <pc:docMk/>
          <pc:sldMk cId="3333172273" sldId="361"/>
        </pc:sldMkLst>
        <pc:spChg chg="mod">
          <ac:chgData name="Angela Maier" userId="5724da4c-efa3-4bdf-afcf-5da0e1484acf" providerId="ADAL" clId="{CF14B085-568F-4586-B164-E33D0D0E76F4}" dt="2025-07-11T21:36:11.348" v="4693" actId="6549"/>
          <ac:spMkLst>
            <pc:docMk/>
            <pc:sldMk cId="3333172273" sldId="361"/>
            <ac:spMk id="2" creationId="{D71FC92F-1F92-950B-A757-12783465BDF9}"/>
          </ac:spMkLst>
        </pc:spChg>
        <pc:spChg chg="del">
          <ac:chgData name="Angela Maier" userId="5724da4c-efa3-4bdf-afcf-5da0e1484acf" providerId="ADAL" clId="{CF14B085-568F-4586-B164-E33D0D0E76F4}" dt="2025-07-11T19:59:39.768" v="3548" actId="478"/>
          <ac:spMkLst>
            <pc:docMk/>
            <pc:sldMk cId="3333172273" sldId="361"/>
            <ac:spMk id="3" creationId="{A932FF06-2833-47ED-7272-2B099531AE58}"/>
          </ac:spMkLst>
        </pc:spChg>
        <pc:spChg chg="mod">
          <ac:chgData name="Angela Maier" userId="5724da4c-efa3-4bdf-afcf-5da0e1484acf" providerId="ADAL" clId="{CF14B085-568F-4586-B164-E33D0D0E76F4}" dt="2025-07-11T20:26:34.592" v="4407" actId="1076"/>
          <ac:spMkLst>
            <pc:docMk/>
            <pc:sldMk cId="3333172273" sldId="361"/>
            <ac:spMk id="4" creationId="{DE8A43F3-CBB5-018E-A245-6F2D3259CACD}"/>
          </ac:spMkLst>
        </pc:spChg>
        <pc:spChg chg="mod">
          <ac:chgData name="Angela Maier" userId="5724da4c-efa3-4bdf-afcf-5da0e1484acf" providerId="ADAL" clId="{CF14B085-568F-4586-B164-E33D0D0E76F4}" dt="2025-07-11T20:26:34.592" v="4407" actId="1076"/>
          <ac:spMkLst>
            <pc:docMk/>
            <pc:sldMk cId="3333172273" sldId="361"/>
            <ac:spMk id="6" creationId="{F659F9E2-45FC-9A16-C945-4D60BE0C6FE7}"/>
          </ac:spMkLst>
        </pc:spChg>
        <pc:spChg chg="mod">
          <ac:chgData name="Angela Maier" userId="5724da4c-efa3-4bdf-afcf-5da0e1484acf" providerId="ADAL" clId="{CF14B085-568F-4586-B164-E33D0D0E76F4}" dt="2025-07-11T20:26:34.592" v="4407" actId="1076"/>
          <ac:spMkLst>
            <pc:docMk/>
            <pc:sldMk cId="3333172273" sldId="361"/>
            <ac:spMk id="7" creationId="{E4662188-7128-6AB1-25E2-C50294C0B61D}"/>
          </ac:spMkLst>
        </pc:spChg>
        <pc:spChg chg="del">
          <ac:chgData name="Angela Maier" userId="5724da4c-efa3-4bdf-afcf-5da0e1484acf" providerId="ADAL" clId="{CF14B085-568F-4586-B164-E33D0D0E76F4}" dt="2025-07-11T20:00:07.453" v="3600" actId="478"/>
          <ac:spMkLst>
            <pc:docMk/>
            <pc:sldMk cId="3333172273" sldId="361"/>
            <ac:spMk id="19" creationId="{10FCC3A5-C421-0201-42DD-EE5573AE0D3B}"/>
          </ac:spMkLst>
        </pc:spChg>
        <pc:spChg chg="del">
          <ac:chgData name="Angela Maier" userId="5724da4c-efa3-4bdf-afcf-5da0e1484acf" providerId="ADAL" clId="{CF14B085-568F-4586-B164-E33D0D0E76F4}" dt="2025-07-11T20:01:28.069" v="3733" actId="478"/>
          <ac:spMkLst>
            <pc:docMk/>
            <pc:sldMk cId="3333172273" sldId="361"/>
            <ac:spMk id="31" creationId="{FE7C6B3C-E0DA-8DB9-1499-C802ACFFEB96}"/>
          </ac:spMkLst>
        </pc:spChg>
        <pc:spChg chg="mod">
          <ac:chgData name="Angela Maier" userId="5724da4c-efa3-4bdf-afcf-5da0e1484acf" providerId="ADAL" clId="{CF14B085-568F-4586-B164-E33D0D0E76F4}" dt="2025-07-11T20:26:27.514" v="4406" actId="1076"/>
          <ac:spMkLst>
            <pc:docMk/>
            <pc:sldMk cId="3333172273" sldId="361"/>
            <ac:spMk id="32" creationId="{1B701ADD-80C2-9269-915C-911DA8796664}"/>
          </ac:spMkLst>
        </pc:spChg>
        <pc:picChg chg="del mod">
          <ac:chgData name="Angela Maier" userId="5724da4c-efa3-4bdf-afcf-5da0e1484acf" providerId="ADAL" clId="{CF14B085-568F-4586-B164-E33D0D0E76F4}" dt="2025-07-11T20:00:10.748" v="3601" actId="478"/>
          <ac:picMkLst>
            <pc:docMk/>
            <pc:sldMk cId="3333172273" sldId="361"/>
            <ac:picMk id="9" creationId="{A762CA85-3DB5-C312-E314-7D8ACA967F26}"/>
          </ac:picMkLst>
        </pc:picChg>
        <pc:picChg chg="del">
          <ac:chgData name="Angela Maier" userId="5724da4c-efa3-4bdf-afcf-5da0e1484acf" providerId="ADAL" clId="{CF14B085-568F-4586-B164-E33D0D0E76F4}" dt="2025-07-11T20:01:21.298" v="3732" actId="478"/>
          <ac:picMkLst>
            <pc:docMk/>
            <pc:sldMk cId="3333172273" sldId="361"/>
            <ac:picMk id="17" creationId="{14B81AA9-E731-B0FA-3169-F09A2AC4E846}"/>
          </ac:picMkLst>
        </pc:picChg>
        <pc:picChg chg="del">
          <ac:chgData name="Angela Maier" userId="5724da4c-efa3-4bdf-afcf-5da0e1484acf" providerId="ADAL" clId="{CF14B085-568F-4586-B164-E33D0D0E76F4}" dt="2025-07-11T20:01:12.978" v="3730" actId="478"/>
          <ac:picMkLst>
            <pc:docMk/>
            <pc:sldMk cId="3333172273" sldId="361"/>
            <ac:picMk id="20" creationId="{9AAFB690-A82F-C6B5-C248-8A6CAA4602E5}"/>
          </ac:picMkLst>
        </pc:picChg>
        <pc:picChg chg="mod">
          <ac:chgData name="Angela Maier" userId="5724da4c-efa3-4bdf-afcf-5da0e1484acf" providerId="ADAL" clId="{CF14B085-568F-4586-B164-E33D0D0E76F4}" dt="2025-07-11T20:26:45.488" v="4409" actId="1076"/>
          <ac:picMkLst>
            <pc:docMk/>
            <pc:sldMk cId="3333172273" sldId="361"/>
            <ac:picMk id="25" creationId="{484BA649-8BFC-18F7-C418-A8B22A85B269}"/>
          </ac:picMkLst>
        </pc:picChg>
        <pc:picChg chg="mod">
          <ac:chgData name="Angela Maier" userId="5724da4c-efa3-4bdf-afcf-5da0e1484acf" providerId="ADAL" clId="{CF14B085-568F-4586-B164-E33D0D0E76F4}" dt="2025-07-11T20:26:34.592" v="4407" actId="1076"/>
          <ac:picMkLst>
            <pc:docMk/>
            <pc:sldMk cId="3333172273" sldId="361"/>
            <ac:picMk id="27" creationId="{9CD77ECA-E5E1-3551-73DA-2206B226965D}"/>
          </ac:picMkLst>
        </pc:picChg>
        <pc:picChg chg="mod">
          <ac:chgData name="Angela Maier" userId="5724da4c-efa3-4bdf-afcf-5da0e1484acf" providerId="ADAL" clId="{CF14B085-568F-4586-B164-E33D0D0E76F4}" dt="2025-07-11T20:26:34.592" v="4407" actId="1076"/>
          <ac:picMkLst>
            <pc:docMk/>
            <pc:sldMk cId="3333172273" sldId="361"/>
            <ac:picMk id="28" creationId="{852D4E88-012A-ED91-A0D1-1B49C7EA752E}"/>
          </ac:picMkLst>
        </pc:picChg>
        <pc:picChg chg="mod">
          <ac:chgData name="Angela Maier" userId="5724da4c-efa3-4bdf-afcf-5da0e1484acf" providerId="ADAL" clId="{CF14B085-568F-4586-B164-E33D0D0E76F4}" dt="2025-07-11T20:26:34.592" v="4407" actId="1076"/>
          <ac:picMkLst>
            <pc:docMk/>
            <pc:sldMk cId="3333172273" sldId="361"/>
            <ac:picMk id="29" creationId="{50138746-BAE4-CA0B-D2E4-0BF0DC752C9A}"/>
          </ac:picMkLst>
        </pc:picChg>
        <pc:picChg chg="mod">
          <ac:chgData name="Angela Maier" userId="5724da4c-efa3-4bdf-afcf-5da0e1484acf" providerId="ADAL" clId="{CF14B085-568F-4586-B164-E33D0D0E76F4}" dt="2025-07-11T20:26:34.592" v="4407" actId="1076"/>
          <ac:picMkLst>
            <pc:docMk/>
            <pc:sldMk cId="3333172273" sldId="361"/>
            <ac:picMk id="30" creationId="{34DDAB0C-3289-C07F-83D5-4430AF2AEE32}"/>
          </ac:picMkLst>
        </pc:picChg>
      </pc:sldChg>
      <pc:sldChg chg="addSp delSp modSp add mod">
        <pc:chgData name="Angela Maier" userId="5724da4c-efa3-4bdf-afcf-5da0e1484acf" providerId="ADAL" clId="{CF14B085-568F-4586-B164-E33D0D0E76F4}" dt="2025-07-11T21:38:12.527" v="4721" actId="1076"/>
        <pc:sldMkLst>
          <pc:docMk/>
          <pc:sldMk cId="1540966898" sldId="362"/>
        </pc:sldMkLst>
        <pc:spChg chg="mod">
          <ac:chgData name="Angela Maier" userId="5724da4c-efa3-4bdf-afcf-5da0e1484acf" providerId="ADAL" clId="{CF14B085-568F-4586-B164-E33D0D0E76F4}" dt="2025-07-11T20:21:55.295" v="4204" actId="1076"/>
          <ac:spMkLst>
            <pc:docMk/>
            <pc:sldMk cId="1540966898" sldId="362"/>
            <ac:spMk id="2" creationId="{524E6863-EB58-8EAF-EC08-87226C22B9BE}"/>
          </ac:spMkLst>
        </pc:spChg>
        <pc:spChg chg="mod">
          <ac:chgData name="Angela Maier" userId="5724da4c-efa3-4bdf-afcf-5da0e1484acf" providerId="ADAL" clId="{CF14B085-568F-4586-B164-E33D0D0E76F4}" dt="2025-07-11T21:36:38.614" v="4696" actId="14100"/>
          <ac:spMkLst>
            <pc:docMk/>
            <pc:sldMk cId="1540966898" sldId="362"/>
            <ac:spMk id="3" creationId="{178577A7-EF16-E0B7-5EF9-0A68D0B6DB36}"/>
          </ac:spMkLst>
        </pc:spChg>
        <pc:spChg chg="mod">
          <ac:chgData name="Angela Maier" userId="5724da4c-efa3-4bdf-afcf-5da0e1484acf" providerId="ADAL" clId="{CF14B085-568F-4586-B164-E33D0D0E76F4}" dt="2025-07-11T21:38:08.841" v="4720" actId="1076"/>
          <ac:spMkLst>
            <pc:docMk/>
            <pc:sldMk cId="1540966898" sldId="362"/>
            <ac:spMk id="4" creationId="{5156AF6F-6D1C-1523-6949-FE50E42D3E45}"/>
          </ac:spMkLst>
        </pc:spChg>
        <pc:spChg chg="mod">
          <ac:chgData name="Angela Maier" userId="5724da4c-efa3-4bdf-afcf-5da0e1484acf" providerId="ADAL" clId="{CF14B085-568F-4586-B164-E33D0D0E76F4}" dt="2025-07-11T20:22:56.933" v="4228" actId="1076"/>
          <ac:spMkLst>
            <pc:docMk/>
            <pc:sldMk cId="1540966898" sldId="362"/>
            <ac:spMk id="5" creationId="{9EBF419D-43F9-C711-4230-83B1FB2CA855}"/>
          </ac:spMkLst>
        </pc:spChg>
        <pc:spChg chg="mod">
          <ac:chgData name="Angela Maier" userId="5724da4c-efa3-4bdf-afcf-5da0e1484acf" providerId="ADAL" clId="{CF14B085-568F-4586-B164-E33D0D0E76F4}" dt="2025-07-11T20:22:56.933" v="4228" actId="1076"/>
          <ac:spMkLst>
            <pc:docMk/>
            <pc:sldMk cId="1540966898" sldId="362"/>
            <ac:spMk id="6" creationId="{F0606B05-EAD8-56FB-B594-49FE7C71DA03}"/>
          </ac:spMkLst>
        </pc:spChg>
        <pc:spChg chg="mod">
          <ac:chgData name="Angela Maier" userId="5724da4c-efa3-4bdf-afcf-5da0e1484acf" providerId="ADAL" clId="{CF14B085-568F-4586-B164-E33D0D0E76F4}" dt="2025-07-11T20:22:56.933" v="4228" actId="1076"/>
          <ac:spMkLst>
            <pc:docMk/>
            <pc:sldMk cId="1540966898" sldId="362"/>
            <ac:spMk id="7" creationId="{9EC2710E-30EC-CF7F-DD8E-F282381D2316}"/>
          </ac:spMkLst>
        </pc:spChg>
        <pc:spChg chg="mod">
          <ac:chgData name="Angela Maier" userId="5724da4c-efa3-4bdf-afcf-5da0e1484acf" providerId="ADAL" clId="{CF14B085-568F-4586-B164-E33D0D0E76F4}" dt="2025-07-11T20:22:56.933" v="4228" actId="1076"/>
          <ac:spMkLst>
            <pc:docMk/>
            <pc:sldMk cId="1540966898" sldId="362"/>
            <ac:spMk id="8" creationId="{BBCBF444-AF5C-DA1F-D85C-7A6F7DAE7DCE}"/>
          </ac:spMkLst>
        </pc:spChg>
        <pc:spChg chg="mod">
          <ac:chgData name="Angela Maier" userId="5724da4c-efa3-4bdf-afcf-5da0e1484acf" providerId="ADAL" clId="{CF14B085-568F-4586-B164-E33D0D0E76F4}" dt="2025-07-11T20:21:55.295" v="4204" actId="1076"/>
          <ac:spMkLst>
            <pc:docMk/>
            <pc:sldMk cId="1540966898" sldId="362"/>
            <ac:spMk id="9" creationId="{0B483FFB-8DB4-2796-68DB-1C2DBCC8C57A}"/>
          </ac:spMkLst>
        </pc:spChg>
        <pc:spChg chg="mod">
          <ac:chgData name="Angela Maier" userId="5724da4c-efa3-4bdf-afcf-5da0e1484acf" providerId="ADAL" clId="{CF14B085-568F-4586-B164-E33D0D0E76F4}" dt="2025-07-11T21:37:44.281" v="4712" actId="1076"/>
          <ac:spMkLst>
            <pc:docMk/>
            <pc:sldMk cId="1540966898" sldId="362"/>
            <ac:spMk id="10" creationId="{AD0C61B5-F29B-6608-BAFE-6E5C29702563}"/>
          </ac:spMkLst>
        </pc:spChg>
        <pc:spChg chg="mod">
          <ac:chgData name="Angela Maier" userId="5724da4c-efa3-4bdf-afcf-5da0e1484acf" providerId="ADAL" clId="{CF14B085-568F-4586-B164-E33D0D0E76F4}" dt="2025-07-11T20:21:55.295" v="4204" actId="1076"/>
          <ac:spMkLst>
            <pc:docMk/>
            <pc:sldMk cId="1540966898" sldId="362"/>
            <ac:spMk id="11" creationId="{2E91EF58-445C-C37B-C2AD-BB5A58C63A1C}"/>
          </ac:spMkLst>
        </pc:spChg>
        <pc:spChg chg="mod">
          <ac:chgData name="Angela Maier" userId="5724da4c-efa3-4bdf-afcf-5da0e1484acf" providerId="ADAL" clId="{CF14B085-568F-4586-B164-E33D0D0E76F4}" dt="2025-07-11T21:38:05.452" v="4719" actId="1076"/>
          <ac:spMkLst>
            <pc:docMk/>
            <pc:sldMk cId="1540966898" sldId="362"/>
            <ac:spMk id="12" creationId="{AF178A19-D18F-5931-7C3C-4D3F4F19350B}"/>
          </ac:spMkLst>
        </pc:spChg>
        <pc:spChg chg="add mod ord">
          <ac:chgData name="Angela Maier" userId="5724da4c-efa3-4bdf-afcf-5da0e1484acf" providerId="ADAL" clId="{CF14B085-568F-4586-B164-E33D0D0E76F4}" dt="2025-07-11T21:38:00.617" v="4718" actId="1076"/>
          <ac:spMkLst>
            <pc:docMk/>
            <pc:sldMk cId="1540966898" sldId="362"/>
            <ac:spMk id="13" creationId="{2E2A15C8-FAF0-84CA-926B-AD146802DFA8}"/>
          </ac:spMkLst>
        </pc:spChg>
        <pc:spChg chg="mod">
          <ac:chgData name="Angela Maier" userId="5724da4c-efa3-4bdf-afcf-5da0e1484acf" providerId="ADAL" clId="{CF14B085-568F-4586-B164-E33D0D0E76F4}" dt="2025-07-11T21:38:12.527" v="4721" actId="1076"/>
          <ac:spMkLst>
            <pc:docMk/>
            <pc:sldMk cId="1540966898" sldId="362"/>
            <ac:spMk id="14" creationId="{3237887A-D8F3-9B53-D6E9-9BD977B22F2F}"/>
          </ac:spMkLst>
        </pc:spChg>
        <pc:spChg chg="add mod">
          <ac:chgData name="Angela Maier" userId="5724da4c-efa3-4bdf-afcf-5da0e1484acf" providerId="ADAL" clId="{CF14B085-568F-4586-B164-E33D0D0E76F4}" dt="2025-07-11T20:57:20.213" v="4674" actId="1076"/>
          <ac:spMkLst>
            <pc:docMk/>
            <pc:sldMk cId="1540966898" sldId="362"/>
            <ac:spMk id="15" creationId="{26F25AD2-1863-E6CA-883B-E80908417830}"/>
          </ac:spMkLst>
        </pc:spChg>
        <pc:spChg chg="mod">
          <ac:chgData name="Angela Maier" userId="5724da4c-efa3-4bdf-afcf-5da0e1484acf" providerId="ADAL" clId="{CF14B085-568F-4586-B164-E33D0D0E76F4}" dt="2025-07-11T20:21:55.295" v="4204" actId="1076"/>
          <ac:spMkLst>
            <pc:docMk/>
            <pc:sldMk cId="1540966898" sldId="362"/>
            <ac:spMk id="16" creationId="{CB577FF2-8DB9-7F8D-E959-3C36F18B19A2}"/>
          </ac:spMkLst>
        </pc:spChg>
        <pc:spChg chg="add mod">
          <ac:chgData name="Angela Maier" userId="5724da4c-efa3-4bdf-afcf-5da0e1484acf" providerId="ADAL" clId="{CF14B085-568F-4586-B164-E33D0D0E76F4}" dt="2025-07-11T21:37:38.380" v="4711" actId="207"/>
          <ac:spMkLst>
            <pc:docMk/>
            <pc:sldMk cId="1540966898" sldId="362"/>
            <ac:spMk id="17" creationId="{9E123F68-6100-F9D6-F722-A7967E01A95A}"/>
          </ac:spMkLst>
        </pc:spChg>
        <pc:spChg chg="add mod">
          <ac:chgData name="Angela Maier" userId="5724da4c-efa3-4bdf-afcf-5da0e1484acf" providerId="ADAL" clId="{CF14B085-568F-4586-B164-E33D0D0E76F4}" dt="2025-07-11T21:37:38.380" v="4711" actId="207"/>
          <ac:spMkLst>
            <pc:docMk/>
            <pc:sldMk cId="1540966898" sldId="362"/>
            <ac:spMk id="18" creationId="{D1D4F166-17BA-D85D-F9B6-9F31941CF9D6}"/>
          </ac:spMkLst>
        </pc:spChg>
        <pc:spChg chg="mod">
          <ac:chgData name="Angela Maier" userId="5724da4c-efa3-4bdf-afcf-5da0e1484acf" providerId="ADAL" clId="{CF14B085-568F-4586-B164-E33D0D0E76F4}" dt="2025-07-11T20:24:49.736" v="4357" actId="114"/>
          <ac:spMkLst>
            <pc:docMk/>
            <pc:sldMk cId="1540966898" sldId="362"/>
            <ac:spMk id="19" creationId="{2B08FEB8-590A-00D0-2ECB-4E03B0BD40DD}"/>
          </ac:spMkLst>
        </pc:spChg>
        <pc:spChg chg="add mod">
          <ac:chgData name="Angela Maier" userId="5724da4c-efa3-4bdf-afcf-5da0e1484acf" providerId="ADAL" clId="{CF14B085-568F-4586-B164-E33D0D0E76F4}" dt="2025-07-11T21:37:56.677" v="4716" actId="1076"/>
          <ac:spMkLst>
            <pc:docMk/>
            <pc:sldMk cId="1540966898" sldId="362"/>
            <ac:spMk id="20" creationId="{B9AF2FA8-D7DF-E1DA-960E-A2DEF3F4CF10}"/>
          </ac:spMkLst>
        </pc:spChg>
        <pc:spChg chg="mod">
          <ac:chgData name="Angela Maier" userId="5724da4c-efa3-4bdf-afcf-5da0e1484acf" providerId="ADAL" clId="{CF14B085-568F-4586-B164-E33D0D0E76F4}" dt="2025-07-11T20:24:55.599" v="4359" actId="114"/>
          <ac:spMkLst>
            <pc:docMk/>
            <pc:sldMk cId="1540966898" sldId="362"/>
            <ac:spMk id="21" creationId="{BAFD00FA-E543-81A2-07AE-970DD1EC12D3}"/>
          </ac:spMkLst>
        </pc:spChg>
        <pc:spChg chg="mod">
          <ac:chgData name="Angela Maier" userId="5724da4c-efa3-4bdf-afcf-5da0e1484acf" providerId="ADAL" clId="{CF14B085-568F-4586-B164-E33D0D0E76F4}" dt="2025-07-11T20:24:52.529" v="4358" actId="114"/>
          <ac:spMkLst>
            <pc:docMk/>
            <pc:sldMk cId="1540966898" sldId="362"/>
            <ac:spMk id="24" creationId="{94511F0D-0E0C-C894-E5DD-92DF469A04D4}"/>
          </ac:spMkLst>
        </pc:spChg>
        <pc:spChg chg="mod">
          <ac:chgData name="Angela Maier" userId="5724da4c-efa3-4bdf-afcf-5da0e1484acf" providerId="ADAL" clId="{CF14B085-568F-4586-B164-E33D0D0E76F4}" dt="2025-07-11T20:24:58.533" v="4360" actId="114"/>
          <ac:spMkLst>
            <pc:docMk/>
            <pc:sldMk cId="1540966898" sldId="362"/>
            <ac:spMk id="25" creationId="{9E062BB9-FEC8-864B-D451-55BB1CE81B14}"/>
          </ac:spMkLst>
        </pc:spChg>
        <pc:spChg chg="add del mod">
          <ac:chgData name="Angela Maier" userId="5724da4c-efa3-4bdf-afcf-5da0e1484acf" providerId="ADAL" clId="{CF14B085-568F-4586-B164-E33D0D0E76F4}" dt="2025-07-11T20:27:35.847" v="4427" actId="1076"/>
          <ac:spMkLst>
            <pc:docMk/>
            <pc:sldMk cId="1540966898" sldId="362"/>
            <ac:spMk id="26" creationId="{608C6ECF-FCB9-5963-2EA8-BA8E8A02E502}"/>
          </ac:spMkLst>
        </pc:spChg>
        <pc:spChg chg="add del mod">
          <ac:chgData name="Angela Maier" userId="5724da4c-efa3-4bdf-afcf-5da0e1484acf" providerId="ADAL" clId="{CF14B085-568F-4586-B164-E33D0D0E76F4}" dt="2025-07-11T20:55:43.785" v="4605" actId="478"/>
          <ac:spMkLst>
            <pc:docMk/>
            <pc:sldMk cId="1540966898" sldId="362"/>
            <ac:spMk id="27" creationId="{3E0C55C7-7D08-2BBA-273C-16FCFBC41833}"/>
          </ac:spMkLst>
        </pc:spChg>
        <pc:picChg chg="add del mod">
          <ac:chgData name="Angela Maier" userId="5724da4c-efa3-4bdf-afcf-5da0e1484acf" providerId="ADAL" clId="{CF14B085-568F-4586-B164-E33D0D0E76F4}" dt="2025-07-11T20:56:05.215" v="4609" actId="478"/>
          <ac:picMkLst>
            <pc:docMk/>
            <pc:sldMk cId="1540966898" sldId="362"/>
            <ac:picMk id="17" creationId="{E3F11D43-AEB3-AB00-D861-DB7DF660DD45}"/>
          </ac:picMkLst>
        </pc:picChg>
        <pc:picChg chg="add mod">
          <ac:chgData name="Angela Maier" userId="5724da4c-efa3-4bdf-afcf-5da0e1484acf" providerId="ADAL" clId="{CF14B085-568F-4586-B164-E33D0D0E76F4}" dt="2025-07-11T20:27:11.403" v="4420" actId="1076"/>
          <ac:picMkLst>
            <pc:docMk/>
            <pc:sldMk cId="1540966898" sldId="362"/>
            <ac:picMk id="18" creationId="{7EA023A2-2D74-5474-9870-2E5A4FC07A78}"/>
          </ac:picMkLst>
        </pc:picChg>
        <pc:picChg chg="add mod">
          <ac:chgData name="Angela Maier" userId="5724da4c-efa3-4bdf-afcf-5da0e1484acf" providerId="ADAL" clId="{CF14B085-568F-4586-B164-E33D0D0E76F4}" dt="2025-07-11T20:27:10.545" v="4419" actId="1076"/>
          <ac:picMkLst>
            <pc:docMk/>
            <pc:sldMk cId="1540966898" sldId="362"/>
            <ac:picMk id="20" creationId="{03AA9B8C-A7ED-3AAB-5479-5F0A95DAA847}"/>
          </ac:picMkLst>
        </pc:picChg>
        <pc:picChg chg="add mod">
          <ac:chgData name="Angela Maier" userId="5724da4c-efa3-4bdf-afcf-5da0e1484acf" providerId="ADAL" clId="{CF14B085-568F-4586-B164-E33D0D0E76F4}" dt="2025-07-11T20:27:09.749" v="4418" actId="1076"/>
          <ac:picMkLst>
            <pc:docMk/>
            <pc:sldMk cId="1540966898" sldId="362"/>
            <ac:picMk id="22" creationId="{020982B2-4891-DFBD-26C9-0DFFAEA16C96}"/>
          </ac:picMkLst>
        </pc:picChg>
      </pc:sldChg>
    </pc:docChg>
  </pc:docChgLst>
  <pc:docChgLst>
    <pc:chgData name="Angela Maier" userId="5724da4c-efa3-4bdf-afcf-5da0e1484acf" providerId="ADAL" clId="{B2A7C050-35F8-4496-A0B4-FE28651823C5}"/>
    <pc:docChg chg="undo custSel addSld delSld modSld sldOrd">
      <pc:chgData name="Angela Maier" userId="5724da4c-efa3-4bdf-afcf-5da0e1484acf" providerId="ADAL" clId="{B2A7C050-35F8-4496-A0B4-FE28651823C5}" dt="2025-09-12T08:53:13.958" v="1693" actId="20577"/>
      <pc:docMkLst>
        <pc:docMk/>
      </pc:docMkLst>
      <pc:sldChg chg="modSp mod">
        <pc:chgData name="Angela Maier" userId="5724da4c-efa3-4bdf-afcf-5da0e1484acf" providerId="ADAL" clId="{B2A7C050-35F8-4496-A0B4-FE28651823C5}" dt="2025-09-12T08:53:13.958" v="1693" actId="20577"/>
        <pc:sldMkLst>
          <pc:docMk/>
          <pc:sldMk cId="2946005456" sldId="257"/>
        </pc:sldMkLst>
        <pc:spChg chg="mod">
          <ac:chgData name="Angela Maier" userId="5724da4c-efa3-4bdf-afcf-5da0e1484acf" providerId="ADAL" clId="{B2A7C050-35F8-4496-A0B4-FE28651823C5}" dt="2025-09-09T10:45:21.169" v="1351" actId="114"/>
          <ac:spMkLst>
            <pc:docMk/>
            <pc:sldMk cId="2946005456" sldId="257"/>
            <ac:spMk id="2" creationId="{7AD1DF20-CB40-430F-BD8E-22B4D67C62E5}"/>
          </ac:spMkLst>
        </pc:spChg>
        <pc:spChg chg="mod">
          <ac:chgData name="Angela Maier" userId="5724da4c-efa3-4bdf-afcf-5da0e1484acf" providerId="ADAL" clId="{B2A7C050-35F8-4496-A0B4-FE28651823C5}" dt="2025-09-12T08:53:13.958" v="1693" actId="20577"/>
          <ac:spMkLst>
            <pc:docMk/>
            <pc:sldMk cId="2946005456" sldId="257"/>
            <ac:spMk id="4" creationId="{CA36E5F1-7815-EE40-99A9-036935585445}"/>
          </ac:spMkLst>
        </pc:spChg>
      </pc:sldChg>
      <pc:sldChg chg="addSp delSp modSp mod">
        <pc:chgData name="Angela Maier" userId="5724da4c-efa3-4bdf-afcf-5da0e1484acf" providerId="ADAL" clId="{B2A7C050-35F8-4496-A0B4-FE28651823C5}" dt="2025-09-05T10:32:18.843" v="1299" actId="478"/>
        <pc:sldMkLst>
          <pc:docMk/>
          <pc:sldMk cId="2893606816" sldId="273"/>
        </pc:sldMkLst>
        <pc:spChg chg="del">
          <ac:chgData name="Angela Maier" userId="5724da4c-efa3-4bdf-afcf-5da0e1484acf" providerId="ADAL" clId="{B2A7C050-35F8-4496-A0B4-FE28651823C5}" dt="2025-09-05T10:32:15.897" v="1298" actId="478"/>
          <ac:spMkLst>
            <pc:docMk/>
            <pc:sldMk cId="2893606816" sldId="273"/>
            <ac:spMk id="2" creationId="{47616D20-CA53-49A5-B434-41CC377F238D}"/>
          </ac:spMkLst>
        </pc:spChg>
        <pc:spChg chg="del">
          <ac:chgData name="Angela Maier" userId="5724da4c-efa3-4bdf-afcf-5da0e1484acf" providerId="ADAL" clId="{B2A7C050-35F8-4496-A0B4-FE28651823C5}" dt="2025-09-05T10:32:13.401" v="1297" actId="478"/>
          <ac:spMkLst>
            <pc:docMk/>
            <pc:sldMk cId="2893606816" sldId="273"/>
            <ac:spMk id="4" creationId="{91048FF9-02BE-4CDB-AC43-7FA6630461C1}"/>
          </ac:spMkLst>
        </pc:spChg>
        <pc:spChg chg="mod">
          <ac:chgData name="Angela Maier" userId="5724da4c-efa3-4bdf-afcf-5da0e1484acf" providerId="ADAL" clId="{B2A7C050-35F8-4496-A0B4-FE28651823C5}" dt="2025-09-05T10:31:57.562" v="1296" actId="20577"/>
          <ac:spMkLst>
            <pc:docMk/>
            <pc:sldMk cId="2893606816" sldId="273"/>
            <ac:spMk id="6" creationId="{8480EF60-D003-4B86-A955-C830B0172A37}"/>
          </ac:spMkLst>
        </pc:spChg>
        <pc:spChg chg="add del mod">
          <ac:chgData name="Angela Maier" userId="5724da4c-efa3-4bdf-afcf-5da0e1484acf" providerId="ADAL" clId="{B2A7C050-35F8-4496-A0B4-FE28651823C5}" dt="2025-09-05T10:32:18.843" v="1299" actId="478"/>
          <ac:spMkLst>
            <pc:docMk/>
            <pc:sldMk cId="2893606816" sldId="273"/>
            <ac:spMk id="7" creationId="{1CF49569-5039-24E8-8BB9-E5D586D07581}"/>
          </ac:spMkLst>
        </pc:spChg>
      </pc:sldChg>
      <pc:sldChg chg="addSp delSp modSp mod ord">
        <pc:chgData name="Angela Maier" userId="5724da4c-efa3-4bdf-afcf-5da0e1484acf" providerId="ADAL" clId="{B2A7C050-35F8-4496-A0B4-FE28651823C5}" dt="2025-09-09T10:42:51.688" v="1314" actId="20577"/>
        <pc:sldMkLst>
          <pc:docMk/>
          <pc:sldMk cId="2372388978" sldId="356"/>
        </pc:sldMkLst>
        <pc:spChg chg="add mod">
          <ac:chgData name="Angela Maier" userId="5724da4c-efa3-4bdf-afcf-5da0e1484acf" providerId="ADAL" clId="{B2A7C050-35F8-4496-A0B4-FE28651823C5}" dt="2025-09-09T10:42:51.688" v="1314" actId="20577"/>
          <ac:spMkLst>
            <pc:docMk/>
            <pc:sldMk cId="2372388978" sldId="356"/>
            <ac:spMk id="3" creationId="{88E4D538-1CE3-CA14-9DE0-125349EE3407}"/>
          </ac:spMkLst>
        </pc:spChg>
        <pc:spChg chg="mod">
          <ac:chgData name="Angela Maier" userId="5724da4c-efa3-4bdf-afcf-5da0e1484acf" providerId="ADAL" clId="{B2A7C050-35F8-4496-A0B4-FE28651823C5}" dt="2025-09-05T08:57:54.300" v="286" actId="2085"/>
          <ac:spMkLst>
            <pc:docMk/>
            <pc:sldMk cId="2372388978" sldId="356"/>
            <ac:spMk id="4" creationId="{608114CE-45EF-4F3D-E975-FC5A25B0DEE1}"/>
          </ac:spMkLst>
        </pc:spChg>
        <pc:spChg chg="mod">
          <ac:chgData name="Angela Maier" userId="5724da4c-efa3-4bdf-afcf-5da0e1484acf" providerId="ADAL" clId="{B2A7C050-35F8-4496-A0B4-FE28651823C5}" dt="2025-09-09T10:40:52.089" v="1300" actId="20577"/>
          <ac:spMkLst>
            <pc:docMk/>
            <pc:sldMk cId="2372388978" sldId="356"/>
            <ac:spMk id="5" creationId="{F572EB50-565B-B5B6-4683-DE5AD38CAF6B}"/>
          </ac:spMkLst>
        </pc:spChg>
        <pc:spChg chg="add mod">
          <ac:chgData name="Angela Maier" userId="5724da4c-efa3-4bdf-afcf-5da0e1484acf" providerId="ADAL" clId="{B2A7C050-35F8-4496-A0B4-FE28651823C5}" dt="2025-09-09T10:40:55.328" v="1301" actId="20577"/>
          <ac:spMkLst>
            <pc:docMk/>
            <pc:sldMk cId="2372388978" sldId="356"/>
            <ac:spMk id="11" creationId="{FFA2E5AA-115D-058F-75D6-3A21615008E6}"/>
          </ac:spMkLst>
        </pc:spChg>
        <pc:spChg chg="add del mod">
          <ac:chgData name="Angela Maier" userId="5724da4c-efa3-4bdf-afcf-5da0e1484acf" providerId="ADAL" clId="{B2A7C050-35F8-4496-A0B4-FE28651823C5}" dt="2025-09-05T08:56:41.496" v="271" actId="478"/>
          <ac:spMkLst>
            <pc:docMk/>
            <pc:sldMk cId="2372388978" sldId="356"/>
            <ac:spMk id="16" creationId="{8785B834-FE7B-5AB9-AC8C-1D3540CB79E8}"/>
          </ac:spMkLst>
        </pc:spChg>
        <pc:cxnChg chg="add del">
          <ac:chgData name="Angela Maier" userId="5724da4c-efa3-4bdf-afcf-5da0e1484acf" providerId="ADAL" clId="{B2A7C050-35F8-4496-A0B4-FE28651823C5}" dt="2025-09-05T08:51:13.482" v="191" actId="478"/>
          <ac:cxnSpMkLst>
            <pc:docMk/>
            <pc:sldMk cId="2372388978" sldId="356"/>
            <ac:cxnSpMk id="7" creationId="{62901720-3B58-1977-8512-BEA6B21475FB}"/>
          </ac:cxnSpMkLst>
        </pc:cxnChg>
        <pc:cxnChg chg="add mod">
          <ac:chgData name="Angela Maier" userId="5724da4c-efa3-4bdf-afcf-5da0e1484acf" providerId="ADAL" clId="{B2A7C050-35F8-4496-A0B4-FE28651823C5}" dt="2025-09-05T09:00:14.124" v="416" actId="14100"/>
          <ac:cxnSpMkLst>
            <pc:docMk/>
            <pc:sldMk cId="2372388978" sldId="356"/>
            <ac:cxnSpMk id="9" creationId="{6B81B7F8-632C-60F3-BA05-A272639EB306}"/>
          </ac:cxnSpMkLst>
        </pc:cxnChg>
        <pc:cxnChg chg="add mod">
          <ac:chgData name="Angela Maier" userId="5724da4c-efa3-4bdf-afcf-5da0e1484acf" providerId="ADAL" clId="{B2A7C050-35F8-4496-A0B4-FE28651823C5}" dt="2025-09-05T09:02:42.625" v="436" actId="1037"/>
          <ac:cxnSpMkLst>
            <pc:docMk/>
            <pc:sldMk cId="2372388978" sldId="356"/>
            <ac:cxnSpMk id="15" creationId="{63AD8485-6902-C38F-6479-C46DE0965560}"/>
          </ac:cxnSpMkLst>
        </pc:cxnChg>
      </pc:sldChg>
      <pc:sldChg chg="modSp del mod">
        <pc:chgData name="Angela Maier" userId="5724da4c-efa3-4bdf-afcf-5da0e1484acf" providerId="ADAL" clId="{B2A7C050-35F8-4496-A0B4-FE28651823C5}" dt="2025-09-05T10:15:24.340" v="867" actId="47"/>
        <pc:sldMkLst>
          <pc:docMk/>
          <pc:sldMk cId="2210831493" sldId="360"/>
        </pc:sldMkLst>
        <pc:spChg chg="mod">
          <ac:chgData name="Angela Maier" userId="5724da4c-efa3-4bdf-afcf-5da0e1484acf" providerId="ADAL" clId="{B2A7C050-35F8-4496-A0B4-FE28651823C5}" dt="2025-09-05T09:01:02.120" v="421" actId="1076"/>
          <ac:spMkLst>
            <pc:docMk/>
            <pc:sldMk cId="2210831493" sldId="360"/>
            <ac:spMk id="3" creationId="{CF57E3B5-6FC6-5C16-095E-E73E209B145F}"/>
          </ac:spMkLst>
        </pc:spChg>
        <pc:spChg chg="mod">
          <ac:chgData name="Angela Maier" userId="5724da4c-efa3-4bdf-afcf-5da0e1484acf" providerId="ADAL" clId="{B2A7C050-35F8-4496-A0B4-FE28651823C5}" dt="2025-09-05T09:01:15.463" v="423" actId="1076"/>
          <ac:spMkLst>
            <pc:docMk/>
            <pc:sldMk cId="2210831493" sldId="360"/>
            <ac:spMk id="6" creationId="{492BFFF3-9C98-7A0F-611B-C9445801841C}"/>
          </ac:spMkLst>
        </pc:spChg>
        <pc:picChg chg="mod">
          <ac:chgData name="Angela Maier" userId="5724da4c-efa3-4bdf-afcf-5da0e1484acf" providerId="ADAL" clId="{B2A7C050-35F8-4496-A0B4-FE28651823C5}" dt="2025-09-05T09:01:06.904" v="422" actId="1076"/>
          <ac:picMkLst>
            <pc:docMk/>
            <pc:sldMk cId="2210831493" sldId="360"/>
            <ac:picMk id="9" creationId="{2C4BB49B-2D63-EFAD-1973-6DCA0D94B724}"/>
          </ac:picMkLst>
        </pc:picChg>
        <pc:picChg chg="mod">
          <ac:chgData name="Angela Maier" userId="5724da4c-efa3-4bdf-afcf-5da0e1484acf" providerId="ADAL" clId="{B2A7C050-35F8-4496-A0B4-FE28651823C5}" dt="2025-09-05T09:00:57.324" v="420" actId="1076"/>
          <ac:picMkLst>
            <pc:docMk/>
            <pc:sldMk cId="2210831493" sldId="360"/>
            <ac:picMk id="11" creationId="{2CB8545A-7680-3DDE-4E49-62A29984C30E}"/>
          </ac:picMkLst>
        </pc:picChg>
        <pc:picChg chg="mod">
          <ac:chgData name="Angela Maier" userId="5724da4c-efa3-4bdf-afcf-5da0e1484acf" providerId="ADAL" clId="{B2A7C050-35F8-4496-A0B4-FE28651823C5}" dt="2025-09-05T09:00:44.272" v="419" actId="14100"/>
          <ac:picMkLst>
            <pc:docMk/>
            <pc:sldMk cId="2210831493" sldId="360"/>
            <ac:picMk id="14" creationId="{6F461479-CF8B-A460-7449-2072A13C798C}"/>
          </ac:picMkLst>
        </pc:picChg>
      </pc:sldChg>
      <pc:sldChg chg="del">
        <pc:chgData name="Angela Maier" userId="5724da4c-efa3-4bdf-afcf-5da0e1484acf" providerId="ADAL" clId="{B2A7C050-35F8-4496-A0B4-FE28651823C5}" dt="2025-09-05T10:15:26.934" v="868" actId="47"/>
        <pc:sldMkLst>
          <pc:docMk/>
          <pc:sldMk cId="3333172273" sldId="361"/>
        </pc:sldMkLst>
      </pc:sldChg>
      <pc:sldChg chg="addSp delSp modSp mod">
        <pc:chgData name="Angela Maier" userId="5724da4c-efa3-4bdf-afcf-5da0e1484acf" providerId="ADAL" clId="{B2A7C050-35F8-4496-A0B4-FE28651823C5}" dt="2025-09-09T11:23:44.894" v="1659" actId="120"/>
        <pc:sldMkLst>
          <pc:docMk/>
          <pc:sldMk cId="1540966898" sldId="362"/>
        </pc:sldMkLst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2" creationId="{524E6863-EB58-8EAF-EC08-87226C22B9BE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3" creationId="{178577A7-EF16-E0B7-5EF9-0A68D0B6DB36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4" creationId="{5156AF6F-6D1C-1523-6949-FE50E42D3E45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5" creationId="{9EBF419D-43F9-C711-4230-83B1FB2CA855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6" creationId="{F0606B05-EAD8-56FB-B594-49FE7C71DA03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7" creationId="{9EC2710E-30EC-CF7F-DD8E-F282381D2316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8" creationId="{BBCBF444-AF5C-DA1F-D85C-7A6F7DAE7DCE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9" creationId="{0B483FFB-8DB4-2796-68DB-1C2DBCC8C57A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10" creationId="{AD0C61B5-F29B-6608-BAFE-6E5C29702563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11" creationId="{2E91EF58-445C-C37B-C2AD-BB5A58C63A1C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12" creationId="{AF178A19-D18F-5931-7C3C-4D3F4F19350B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13" creationId="{2E2A15C8-FAF0-84CA-926B-AD146802DFA8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14" creationId="{3237887A-D8F3-9B53-D6E9-9BD977B22F2F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15" creationId="{26F25AD2-1863-E6CA-883B-E80908417830}"/>
          </ac:spMkLst>
        </pc:spChg>
        <pc:spChg chg="del">
          <ac:chgData name="Angela Maier" userId="5724da4c-efa3-4bdf-afcf-5da0e1484acf" providerId="ADAL" clId="{B2A7C050-35F8-4496-A0B4-FE28651823C5}" dt="2025-09-05T10:27:37.548" v="997" actId="478"/>
          <ac:spMkLst>
            <pc:docMk/>
            <pc:sldMk cId="1540966898" sldId="362"/>
            <ac:spMk id="16" creationId="{CB577FF2-8DB9-7F8D-E959-3C36F18B19A2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17" creationId="{9E123F68-6100-F9D6-F722-A7967E01A95A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18" creationId="{D1D4F166-17BA-D85D-F9B6-9F31941CF9D6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19" creationId="{2B08FEB8-590A-00D0-2ECB-4E03B0BD40DD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20" creationId="{B9AF2FA8-D7DF-E1DA-960E-A2DEF3F4CF10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21" creationId="{BAFD00FA-E543-81A2-07AE-970DD1EC12D3}"/>
          </ac:spMkLst>
        </pc:spChg>
        <pc:spChg chg="add mod">
          <ac:chgData name="Angela Maier" userId="5724da4c-efa3-4bdf-afcf-5da0e1484acf" providerId="ADAL" clId="{B2A7C050-35F8-4496-A0B4-FE28651823C5}" dt="2025-09-09T11:23:44.894" v="1659" actId="120"/>
          <ac:spMkLst>
            <pc:docMk/>
            <pc:sldMk cId="1540966898" sldId="362"/>
            <ac:spMk id="23" creationId="{9C41C0DB-B625-7CB9-86E9-A0C56DEF412E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24" creationId="{94511F0D-0E0C-C894-E5DD-92DF469A04D4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25" creationId="{9E062BB9-FEC8-864B-D451-55BB1CE81B14}"/>
          </ac:spMkLst>
        </pc:spChg>
        <pc:spChg chg="del">
          <ac:chgData name="Angela Maier" userId="5724da4c-efa3-4bdf-afcf-5da0e1484acf" providerId="ADAL" clId="{B2A7C050-35F8-4496-A0B4-FE28651823C5}" dt="2025-09-05T10:27:34.091" v="996" actId="478"/>
          <ac:spMkLst>
            <pc:docMk/>
            <pc:sldMk cId="1540966898" sldId="362"/>
            <ac:spMk id="26" creationId="{608C6ECF-FCB9-5963-2EA8-BA8E8A02E502}"/>
          </ac:spMkLst>
        </pc:spChg>
        <pc:picChg chg="add mod">
          <ac:chgData name="Angela Maier" userId="5724da4c-efa3-4bdf-afcf-5da0e1484acf" providerId="ADAL" clId="{B2A7C050-35F8-4496-A0B4-FE28651823C5}" dt="2025-09-05T10:29:30.593" v="1182" actId="1076"/>
          <ac:picMkLst>
            <pc:docMk/>
            <pc:sldMk cId="1540966898" sldId="362"/>
            <ac:picMk id="22" creationId="{6AD2F6EC-B6E5-8969-80EB-1DAEC7DB6A06}"/>
          </ac:picMkLst>
        </pc:picChg>
      </pc:sldChg>
      <pc:sldChg chg="add del">
        <pc:chgData name="Angela Maier" userId="5724da4c-efa3-4bdf-afcf-5da0e1484acf" providerId="ADAL" clId="{B2A7C050-35F8-4496-A0B4-FE28651823C5}" dt="2025-09-05T09:14:27.616" v="444" actId="47"/>
        <pc:sldMkLst>
          <pc:docMk/>
          <pc:sldMk cId="1079921332" sldId="363"/>
        </pc:sldMkLst>
      </pc:sldChg>
      <pc:sldChg chg="addSp delSp modSp add mod">
        <pc:chgData name="Angela Maier" userId="5724da4c-efa3-4bdf-afcf-5da0e1484acf" providerId="ADAL" clId="{B2A7C050-35F8-4496-A0B4-FE28651823C5}" dt="2025-09-09T10:48:11.511" v="1465" actId="1076"/>
        <pc:sldMkLst>
          <pc:docMk/>
          <pc:sldMk cId="1144484277" sldId="363"/>
        </pc:sldMkLst>
        <pc:spChg chg="add 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2" creationId="{B4900C73-EB19-23B4-BB01-0870D57D6F91}"/>
          </ac:spMkLst>
        </pc:spChg>
        <pc:spChg chg="mod">
          <ac:chgData name="Angela Maier" userId="5724da4c-efa3-4bdf-afcf-5da0e1484acf" providerId="ADAL" clId="{B2A7C050-35F8-4496-A0B4-FE28651823C5}" dt="2025-09-09T10:47:26.075" v="1451" actId="1076"/>
          <ac:spMkLst>
            <pc:docMk/>
            <pc:sldMk cId="1144484277" sldId="363"/>
            <ac:spMk id="3" creationId="{88E4D538-1CE3-CA14-9DE0-125349EE3407}"/>
          </ac:spMkLst>
        </pc:spChg>
        <pc:spChg chg="mod">
          <ac:chgData name="Angela Maier" userId="5724da4c-efa3-4bdf-afcf-5da0e1484acf" providerId="ADAL" clId="{B2A7C050-35F8-4496-A0B4-FE28651823C5}" dt="2025-09-09T10:46:53.405" v="1446" actId="14100"/>
          <ac:spMkLst>
            <pc:docMk/>
            <pc:sldMk cId="1144484277" sldId="363"/>
            <ac:spMk id="4" creationId="{608114CE-45EF-4F3D-E975-FC5A25B0DEE1}"/>
          </ac:spMkLst>
        </pc:spChg>
        <pc:spChg chg="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5" creationId="{F572EB50-565B-B5B6-4683-DE5AD38CAF6B}"/>
          </ac:spMkLst>
        </pc:spChg>
        <pc:spChg chg="add 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6" creationId="{BAC84159-421F-7F5B-D36D-B6612978D99F}"/>
          </ac:spMkLst>
        </pc:spChg>
        <pc:spChg chg="add 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7" creationId="{01AB1D23-EA41-701A-6228-4745A4B4055D}"/>
          </ac:spMkLst>
        </pc:spChg>
        <pc:spChg chg="add 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8" creationId="{1AA27A2B-DE43-0CA2-00FC-E4673CED1192}"/>
          </ac:spMkLst>
        </pc:spChg>
        <pc:spChg chg="add 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10" creationId="{C60A20F9-C124-3883-6992-54E841F01A82}"/>
          </ac:spMkLst>
        </pc:spChg>
        <pc:spChg chg="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11" creationId="{FFA2E5AA-115D-058F-75D6-3A21615008E6}"/>
          </ac:spMkLst>
        </pc:spChg>
        <pc:spChg chg="add 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12" creationId="{407CBD8B-25C6-CD82-472E-8BC8D6DE223B}"/>
          </ac:spMkLst>
        </pc:spChg>
        <pc:spChg chg="add del 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13" creationId="{647EF0DF-79B8-FAE6-DA5B-3F8484A51E1B}"/>
          </ac:spMkLst>
        </pc:spChg>
        <pc:spChg chg="add del 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14" creationId="{AE4FF21E-8073-122F-A2DA-D99D57627379}"/>
          </ac:spMkLst>
        </pc:spChg>
        <pc:spChg chg="add 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16" creationId="{1719ABDA-5445-C7CD-C1A4-A4962C204DDE}"/>
          </ac:spMkLst>
        </pc:spChg>
        <pc:spChg chg="add 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17" creationId="{D843E940-2EAD-4089-3B89-7154FD325647}"/>
          </ac:spMkLst>
        </pc:spChg>
        <pc:spChg chg="add mod">
          <ac:chgData name="Angela Maier" userId="5724da4c-efa3-4bdf-afcf-5da0e1484acf" providerId="ADAL" clId="{B2A7C050-35F8-4496-A0B4-FE28651823C5}" dt="2025-09-09T10:47:00.598" v="1447" actId="1076"/>
          <ac:spMkLst>
            <pc:docMk/>
            <pc:sldMk cId="1144484277" sldId="363"/>
            <ac:spMk id="18" creationId="{FFC7AB7A-7D4B-C5FC-86F7-58932317902E}"/>
          </ac:spMkLst>
        </pc:spChg>
        <pc:spChg chg="add mod">
          <ac:chgData name="Angela Maier" userId="5724da4c-efa3-4bdf-afcf-5da0e1484acf" providerId="ADAL" clId="{B2A7C050-35F8-4496-A0B4-FE28651823C5}" dt="2025-09-09T10:48:08.873" v="1464" actId="1076"/>
          <ac:spMkLst>
            <pc:docMk/>
            <pc:sldMk cId="1144484277" sldId="363"/>
            <ac:spMk id="19" creationId="{A766A93A-3FF8-24CD-E1DC-8650E0896246}"/>
          </ac:spMkLst>
        </pc:spChg>
        <pc:spChg chg="add mod">
          <ac:chgData name="Angela Maier" userId="5724da4c-efa3-4bdf-afcf-5da0e1484acf" providerId="ADAL" clId="{B2A7C050-35F8-4496-A0B4-FE28651823C5}" dt="2025-09-09T10:48:07.122" v="1463" actId="1076"/>
          <ac:spMkLst>
            <pc:docMk/>
            <pc:sldMk cId="1144484277" sldId="363"/>
            <ac:spMk id="20" creationId="{E9714FA3-40C5-9B79-ECE2-0C8E13AF742D}"/>
          </ac:spMkLst>
        </pc:spChg>
        <pc:spChg chg="add mod">
          <ac:chgData name="Angela Maier" userId="5724da4c-efa3-4bdf-afcf-5da0e1484acf" providerId="ADAL" clId="{B2A7C050-35F8-4496-A0B4-FE28651823C5}" dt="2025-09-09T10:47:59.193" v="1459" actId="1076"/>
          <ac:spMkLst>
            <pc:docMk/>
            <pc:sldMk cId="1144484277" sldId="363"/>
            <ac:spMk id="21" creationId="{CAB6D950-0417-2381-1461-F2D08AF16D60}"/>
          </ac:spMkLst>
        </pc:spChg>
        <pc:spChg chg="add mod">
          <ac:chgData name="Angela Maier" userId="5724da4c-efa3-4bdf-afcf-5da0e1484acf" providerId="ADAL" clId="{B2A7C050-35F8-4496-A0B4-FE28651823C5}" dt="2025-09-09T10:48:01.036" v="1460" actId="1076"/>
          <ac:spMkLst>
            <pc:docMk/>
            <pc:sldMk cId="1144484277" sldId="363"/>
            <ac:spMk id="22" creationId="{8FEF2B41-5701-CD50-5C95-A7FBBF260E6B}"/>
          </ac:spMkLst>
        </pc:spChg>
        <pc:spChg chg="add mod">
          <ac:chgData name="Angela Maier" userId="5724da4c-efa3-4bdf-afcf-5da0e1484acf" providerId="ADAL" clId="{B2A7C050-35F8-4496-A0B4-FE28651823C5}" dt="2025-09-09T10:47:49.275" v="1455" actId="1076"/>
          <ac:spMkLst>
            <pc:docMk/>
            <pc:sldMk cId="1144484277" sldId="363"/>
            <ac:spMk id="23" creationId="{715CB4AA-7AC3-D2CF-FC86-1B632A5CAB70}"/>
          </ac:spMkLst>
        </pc:spChg>
        <pc:spChg chg="add mod">
          <ac:chgData name="Angela Maier" userId="5724da4c-efa3-4bdf-afcf-5da0e1484acf" providerId="ADAL" clId="{B2A7C050-35F8-4496-A0B4-FE28651823C5}" dt="2025-09-09T10:48:11.511" v="1465" actId="1076"/>
          <ac:spMkLst>
            <pc:docMk/>
            <pc:sldMk cId="1144484277" sldId="363"/>
            <ac:spMk id="24" creationId="{636EC97B-4FEE-E3F0-061E-23E9C8C38EEB}"/>
          </ac:spMkLst>
        </pc:spChg>
        <pc:spChg chg="add mod">
          <ac:chgData name="Angela Maier" userId="5724da4c-efa3-4bdf-afcf-5da0e1484acf" providerId="ADAL" clId="{B2A7C050-35F8-4496-A0B4-FE28651823C5}" dt="2025-09-09T10:47:46.852" v="1454" actId="1076"/>
          <ac:spMkLst>
            <pc:docMk/>
            <pc:sldMk cId="1144484277" sldId="363"/>
            <ac:spMk id="25" creationId="{4C4803BC-BC8F-120D-7C2F-4C482BCACBFC}"/>
          </ac:spMkLst>
        </pc:spChg>
        <pc:spChg chg="add mod">
          <ac:chgData name="Angela Maier" userId="5724da4c-efa3-4bdf-afcf-5da0e1484acf" providerId="ADAL" clId="{B2A7C050-35F8-4496-A0B4-FE28651823C5}" dt="2025-09-09T10:47:54.447" v="1457" actId="1076"/>
          <ac:spMkLst>
            <pc:docMk/>
            <pc:sldMk cId="1144484277" sldId="363"/>
            <ac:spMk id="26" creationId="{E354D1AE-FD84-62C4-EA83-60B64DCBBF60}"/>
          </ac:spMkLst>
        </pc:spChg>
        <pc:spChg chg="add mod">
          <ac:chgData name="Angela Maier" userId="5724da4c-efa3-4bdf-afcf-5da0e1484acf" providerId="ADAL" clId="{B2A7C050-35F8-4496-A0B4-FE28651823C5}" dt="2025-09-09T10:47:56.643" v="1458" actId="1076"/>
          <ac:spMkLst>
            <pc:docMk/>
            <pc:sldMk cId="1144484277" sldId="363"/>
            <ac:spMk id="27" creationId="{0DFC22AE-B76E-C0FD-F086-CAA86FF0ED43}"/>
          </ac:spMkLst>
        </pc:spChg>
        <pc:spChg chg="add mod">
          <ac:chgData name="Angela Maier" userId="5724da4c-efa3-4bdf-afcf-5da0e1484acf" providerId="ADAL" clId="{B2A7C050-35F8-4496-A0B4-FE28651823C5}" dt="2025-09-09T10:46:43.900" v="1443" actId="20577"/>
          <ac:spMkLst>
            <pc:docMk/>
            <pc:sldMk cId="1144484277" sldId="363"/>
            <ac:spMk id="28" creationId="{F92DBB19-E171-CE74-9AA8-8974D883CCAA}"/>
          </ac:spMkLst>
        </pc:spChg>
        <pc:cxnChg chg="del">
          <ac:chgData name="Angela Maier" userId="5724da4c-efa3-4bdf-afcf-5da0e1484acf" providerId="ADAL" clId="{B2A7C050-35F8-4496-A0B4-FE28651823C5}" dt="2025-09-05T09:14:52.606" v="483" actId="478"/>
          <ac:cxnSpMkLst>
            <pc:docMk/>
            <pc:sldMk cId="1144484277" sldId="363"/>
            <ac:cxnSpMk id="9" creationId="{6B81B7F8-632C-60F3-BA05-A272639EB306}"/>
          </ac:cxnSpMkLst>
        </pc:cxnChg>
        <pc:cxnChg chg="del">
          <ac:chgData name="Angela Maier" userId="5724da4c-efa3-4bdf-afcf-5da0e1484acf" providerId="ADAL" clId="{B2A7C050-35F8-4496-A0B4-FE28651823C5}" dt="2025-09-05T09:14:51.450" v="482" actId="478"/>
          <ac:cxnSpMkLst>
            <pc:docMk/>
            <pc:sldMk cId="1144484277" sldId="363"/>
            <ac:cxnSpMk id="15" creationId="{63AD8485-6902-C38F-6479-C46DE0965560}"/>
          </ac:cxnSpMkLst>
        </pc:cxnChg>
      </pc:sldChg>
      <pc:sldChg chg="addSp delSp modSp new mod">
        <pc:chgData name="Angela Maier" userId="5724da4c-efa3-4bdf-afcf-5da0e1484acf" providerId="ADAL" clId="{B2A7C050-35F8-4496-A0B4-FE28651823C5}" dt="2025-09-09T10:41:47.911" v="1308" actId="14100"/>
        <pc:sldMkLst>
          <pc:docMk/>
          <pc:sldMk cId="2149479731" sldId="364"/>
        </pc:sldMkLst>
        <pc:spChg chg="del">
          <ac:chgData name="Angela Maier" userId="5724da4c-efa3-4bdf-afcf-5da0e1484acf" providerId="ADAL" clId="{B2A7C050-35F8-4496-A0B4-FE28651823C5}" dt="2025-09-05T10:08:01.704" v="627" actId="478"/>
          <ac:spMkLst>
            <pc:docMk/>
            <pc:sldMk cId="2149479731" sldId="364"/>
            <ac:spMk id="2" creationId="{46DD7E17-D40E-69A0-99AD-9F5D4C1BE8C2}"/>
          </ac:spMkLst>
        </pc:spChg>
        <pc:spChg chg="del">
          <ac:chgData name="Angela Maier" userId="5724da4c-efa3-4bdf-afcf-5da0e1484acf" providerId="ADAL" clId="{B2A7C050-35F8-4496-A0B4-FE28651823C5}" dt="2025-09-05T10:08:01.704" v="627" actId="478"/>
          <ac:spMkLst>
            <pc:docMk/>
            <pc:sldMk cId="2149479731" sldId="364"/>
            <ac:spMk id="3" creationId="{4AEF20A7-C0ED-E4CD-9F73-502DD0723C18}"/>
          </ac:spMkLst>
        </pc:spChg>
        <pc:spChg chg="add mod">
          <ac:chgData name="Angela Maier" userId="5724da4c-efa3-4bdf-afcf-5da0e1484acf" providerId="ADAL" clId="{B2A7C050-35F8-4496-A0B4-FE28651823C5}" dt="2025-09-05T10:12:33.641" v="756" actId="404"/>
          <ac:spMkLst>
            <pc:docMk/>
            <pc:sldMk cId="2149479731" sldId="364"/>
            <ac:spMk id="4" creationId="{ED9041A7-71DE-7814-B7D8-CEC5FDF61F18}"/>
          </ac:spMkLst>
        </pc:spChg>
        <pc:spChg chg="add del mod">
          <ac:chgData name="Angela Maier" userId="5724da4c-efa3-4bdf-afcf-5da0e1484acf" providerId="ADAL" clId="{B2A7C050-35F8-4496-A0B4-FE28651823C5}" dt="2025-09-05T10:08:53.656" v="634" actId="478"/>
          <ac:spMkLst>
            <pc:docMk/>
            <pc:sldMk cId="2149479731" sldId="364"/>
            <ac:spMk id="5" creationId="{4D0F1C57-F08E-7744-4AAA-3FBA1D17F434}"/>
          </ac:spMkLst>
        </pc:spChg>
        <pc:spChg chg="add mod">
          <ac:chgData name="Angela Maier" userId="5724da4c-efa3-4bdf-afcf-5da0e1484acf" providerId="ADAL" clId="{B2A7C050-35F8-4496-A0B4-FE28651823C5}" dt="2025-09-09T10:41:47.911" v="1308" actId="14100"/>
          <ac:spMkLst>
            <pc:docMk/>
            <pc:sldMk cId="2149479731" sldId="364"/>
            <ac:spMk id="6" creationId="{CA602375-B5B7-5E64-0F20-C919E9BF7A60}"/>
          </ac:spMkLst>
        </pc:spChg>
        <pc:spChg chg="add del mod">
          <ac:chgData name="Angela Maier" userId="5724da4c-efa3-4bdf-afcf-5da0e1484acf" providerId="ADAL" clId="{B2A7C050-35F8-4496-A0B4-FE28651823C5}" dt="2025-09-05T10:11:04.941" v="729" actId="478"/>
          <ac:spMkLst>
            <pc:docMk/>
            <pc:sldMk cId="2149479731" sldId="364"/>
            <ac:spMk id="7" creationId="{363262C4-1084-1C0B-E50F-48A9342AC861}"/>
          </ac:spMkLst>
        </pc:spChg>
      </pc:sldChg>
      <pc:sldChg chg="addSp delSp modSp add del mod">
        <pc:chgData name="Angela Maier" userId="5724da4c-efa3-4bdf-afcf-5da0e1484acf" providerId="ADAL" clId="{B2A7C050-35F8-4496-A0B4-FE28651823C5}" dt="2025-09-05T10:26:53.822" v="988" actId="47"/>
        <pc:sldMkLst>
          <pc:docMk/>
          <pc:sldMk cId="644435518" sldId="365"/>
        </pc:sldMkLst>
        <pc:spChg chg="del">
          <ac:chgData name="Angela Maier" userId="5724da4c-efa3-4bdf-afcf-5da0e1484acf" providerId="ADAL" clId="{B2A7C050-35F8-4496-A0B4-FE28651823C5}" dt="2025-09-05T10:17:24.233" v="888" actId="478"/>
          <ac:spMkLst>
            <pc:docMk/>
            <pc:sldMk cId="644435518" sldId="365"/>
            <ac:spMk id="2" creationId="{B4900C73-EB19-23B4-BB01-0870D57D6F91}"/>
          </ac:spMkLst>
        </pc:spChg>
        <pc:spChg chg="del">
          <ac:chgData name="Angela Maier" userId="5724da4c-efa3-4bdf-afcf-5da0e1484acf" providerId="ADAL" clId="{B2A7C050-35F8-4496-A0B4-FE28651823C5}" dt="2025-09-05T10:17:24.233" v="888" actId="478"/>
          <ac:spMkLst>
            <pc:docMk/>
            <pc:sldMk cId="644435518" sldId="365"/>
            <ac:spMk id="3" creationId="{88E4D538-1CE3-CA14-9DE0-125349EE3407}"/>
          </ac:spMkLst>
        </pc:spChg>
        <pc:spChg chg="del mod">
          <ac:chgData name="Angela Maier" userId="5724da4c-efa3-4bdf-afcf-5da0e1484acf" providerId="ADAL" clId="{B2A7C050-35F8-4496-A0B4-FE28651823C5}" dt="2025-09-05T10:21:23.218" v="942" actId="478"/>
          <ac:spMkLst>
            <pc:docMk/>
            <pc:sldMk cId="644435518" sldId="365"/>
            <ac:spMk id="4" creationId="{608114CE-45EF-4F3D-E975-FC5A25B0DEE1}"/>
          </ac:spMkLst>
        </pc:spChg>
        <pc:spChg chg="del mod">
          <ac:chgData name="Angela Maier" userId="5724da4c-efa3-4bdf-afcf-5da0e1484acf" providerId="ADAL" clId="{B2A7C050-35F8-4496-A0B4-FE28651823C5}" dt="2025-09-05T10:17:32.802" v="891" actId="478"/>
          <ac:spMkLst>
            <pc:docMk/>
            <pc:sldMk cId="644435518" sldId="365"/>
            <ac:spMk id="5" creationId="{F572EB50-565B-B5B6-4683-DE5AD38CAF6B}"/>
          </ac:spMkLst>
        </pc:spChg>
        <pc:spChg chg="del">
          <ac:chgData name="Angela Maier" userId="5724da4c-efa3-4bdf-afcf-5da0e1484acf" providerId="ADAL" clId="{B2A7C050-35F8-4496-A0B4-FE28651823C5}" dt="2025-09-05T10:17:31.204" v="890" actId="478"/>
          <ac:spMkLst>
            <pc:docMk/>
            <pc:sldMk cId="644435518" sldId="365"/>
            <ac:spMk id="6" creationId="{BAC84159-421F-7F5B-D36D-B6612978D99F}"/>
          </ac:spMkLst>
        </pc:spChg>
        <pc:spChg chg="del">
          <ac:chgData name="Angela Maier" userId="5724da4c-efa3-4bdf-afcf-5da0e1484acf" providerId="ADAL" clId="{B2A7C050-35F8-4496-A0B4-FE28651823C5}" dt="2025-09-05T10:17:27.837" v="889" actId="478"/>
          <ac:spMkLst>
            <pc:docMk/>
            <pc:sldMk cId="644435518" sldId="365"/>
            <ac:spMk id="7" creationId="{01AB1D23-EA41-701A-6228-4745A4B4055D}"/>
          </ac:spMkLst>
        </pc:spChg>
        <pc:spChg chg="del">
          <ac:chgData name="Angela Maier" userId="5724da4c-efa3-4bdf-afcf-5da0e1484acf" providerId="ADAL" clId="{B2A7C050-35F8-4496-A0B4-FE28651823C5}" dt="2025-09-05T10:17:31.204" v="890" actId="478"/>
          <ac:spMkLst>
            <pc:docMk/>
            <pc:sldMk cId="644435518" sldId="365"/>
            <ac:spMk id="8" creationId="{1AA27A2B-DE43-0CA2-00FC-E4673CED1192}"/>
          </ac:spMkLst>
        </pc:spChg>
        <pc:spChg chg="del">
          <ac:chgData name="Angela Maier" userId="5724da4c-efa3-4bdf-afcf-5da0e1484acf" providerId="ADAL" clId="{B2A7C050-35F8-4496-A0B4-FE28651823C5}" dt="2025-09-05T10:17:27.837" v="889" actId="478"/>
          <ac:spMkLst>
            <pc:docMk/>
            <pc:sldMk cId="644435518" sldId="365"/>
            <ac:spMk id="10" creationId="{C60A20F9-C124-3883-6992-54E841F01A82}"/>
          </ac:spMkLst>
        </pc:spChg>
        <pc:spChg chg="del">
          <ac:chgData name="Angela Maier" userId="5724da4c-efa3-4bdf-afcf-5da0e1484acf" providerId="ADAL" clId="{B2A7C050-35F8-4496-A0B4-FE28651823C5}" dt="2025-09-05T10:17:24.233" v="888" actId="478"/>
          <ac:spMkLst>
            <pc:docMk/>
            <pc:sldMk cId="644435518" sldId="365"/>
            <ac:spMk id="11" creationId="{FFA2E5AA-115D-058F-75D6-3A21615008E6}"/>
          </ac:spMkLst>
        </pc:spChg>
        <pc:spChg chg="del">
          <ac:chgData name="Angela Maier" userId="5724da4c-efa3-4bdf-afcf-5da0e1484acf" providerId="ADAL" clId="{B2A7C050-35F8-4496-A0B4-FE28651823C5}" dt="2025-09-05T10:17:31.204" v="890" actId="478"/>
          <ac:spMkLst>
            <pc:docMk/>
            <pc:sldMk cId="644435518" sldId="365"/>
            <ac:spMk id="12" creationId="{407CBD8B-25C6-CD82-472E-8BC8D6DE223B}"/>
          </ac:spMkLst>
        </pc:spChg>
        <pc:spChg chg="del mod">
          <ac:chgData name="Angela Maier" userId="5724da4c-efa3-4bdf-afcf-5da0e1484acf" providerId="ADAL" clId="{B2A7C050-35F8-4496-A0B4-FE28651823C5}" dt="2025-09-05T10:18:36.170" v="908" actId="478"/>
          <ac:spMkLst>
            <pc:docMk/>
            <pc:sldMk cId="644435518" sldId="365"/>
            <ac:spMk id="13" creationId="{647EF0DF-79B8-FAE6-DA5B-3F8484A51E1B}"/>
          </ac:spMkLst>
        </pc:spChg>
        <pc:spChg chg="del mod">
          <ac:chgData name="Angela Maier" userId="5724da4c-efa3-4bdf-afcf-5da0e1484acf" providerId="ADAL" clId="{B2A7C050-35F8-4496-A0B4-FE28651823C5}" dt="2025-09-05T10:18:36.170" v="908" actId="478"/>
          <ac:spMkLst>
            <pc:docMk/>
            <pc:sldMk cId="644435518" sldId="365"/>
            <ac:spMk id="14" creationId="{AE4FF21E-8073-122F-A2DA-D99D57627379}"/>
          </ac:spMkLst>
        </pc:spChg>
        <pc:spChg chg="del">
          <ac:chgData name="Angela Maier" userId="5724da4c-efa3-4bdf-afcf-5da0e1484acf" providerId="ADAL" clId="{B2A7C050-35F8-4496-A0B4-FE28651823C5}" dt="2025-09-05T10:17:27.837" v="889" actId="478"/>
          <ac:spMkLst>
            <pc:docMk/>
            <pc:sldMk cId="644435518" sldId="365"/>
            <ac:spMk id="16" creationId="{1719ABDA-5445-C7CD-C1A4-A4962C204DDE}"/>
          </ac:spMkLst>
        </pc:spChg>
        <pc:spChg chg="del mod">
          <ac:chgData name="Angela Maier" userId="5724da4c-efa3-4bdf-afcf-5da0e1484acf" providerId="ADAL" clId="{B2A7C050-35F8-4496-A0B4-FE28651823C5}" dt="2025-09-05T10:21:27.303" v="943" actId="478"/>
          <ac:spMkLst>
            <pc:docMk/>
            <pc:sldMk cId="644435518" sldId="365"/>
            <ac:spMk id="17" creationId="{D843E940-2EAD-4089-3B89-7154FD325647}"/>
          </ac:spMkLst>
        </pc:spChg>
        <pc:spChg chg="del mod">
          <ac:chgData name="Angela Maier" userId="5724da4c-efa3-4bdf-afcf-5da0e1484acf" providerId="ADAL" clId="{B2A7C050-35F8-4496-A0B4-FE28651823C5}" dt="2025-09-05T10:21:29.851" v="944" actId="478"/>
          <ac:spMkLst>
            <pc:docMk/>
            <pc:sldMk cId="644435518" sldId="365"/>
            <ac:spMk id="18" creationId="{FFC7AB7A-7D4B-C5FC-86F7-58932317902E}"/>
          </ac:spMkLst>
        </pc:spChg>
        <pc:spChg chg="mod">
          <ac:chgData name="Angela Maier" userId="5724da4c-efa3-4bdf-afcf-5da0e1484acf" providerId="ADAL" clId="{B2A7C050-35F8-4496-A0B4-FE28651823C5}" dt="2025-09-05T10:24:56.077" v="963" actId="1076"/>
          <ac:spMkLst>
            <pc:docMk/>
            <pc:sldMk cId="644435518" sldId="365"/>
            <ac:spMk id="19" creationId="{A766A93A-3FF8-24CD-E1DC-8650E0896246}"/>
          </ac:spMkLst>
        </pc:spChg>
        <pc:spChg chg="mod">
          <ac:chgData name="Angela Maier" userId="5724da4c-efa3-4bdf-afcf-5da0e1484acf" providerId="ADAL" clId="{B2A7C050-35F8-4496-A0B4-FE28651823C5}" dt="2025-09-05T10:24:56.077" v="963" actId="1076"/>
          <ac:spMkLst>
            <pc:docMk/>
            <pc:sldMk cId="644435518" sldId="365"/>
            <ac:spMk id="20" creationId="{E9714FA3-40C5-9B79-ECE2-0C8E13AF742D}"/>
          </ac:spMkLst>
        </pc:spChg>
        <pc:spChg chg="mod">
          <ac:chgData name="Angela Maier" userId="5724da4c-efa3-4bdf-afcf-5da0e1484acf" providerId="ADAL" clId="{B2A7C050-35F8-4496-A0B4-FE28651823C5}" dt="2025-09-05T10:24:56.077" v="963" actId="1076"/>
          <ac:spMkLst>
            <pc:docMk/>
            <pc:sldMk cId="644435518" sldId="365"/>
            <ac:spMk id="21" creationId="{CAB6D950-0417-2381-1461-F2D08AF16D60}"/>
          </ac:spMkLst>
        </pc:spChg>
        <pc:spChg chg="mod">
          <ac:chgData name="Angela Maier" userId="5724da4c-efa3-4bdf-afcf-5da0e1484acf" providerId="ADAL" clId="{B2A7C050-35F8-4496-A0B4-FE28651823C5}" dt="2025-09-05T10:24:56.077" v="963" actId="1076"/>
          <ac:spMkLst>
            <pc:docMk/>
            <pc:sldMk cId="644435518" sldId="365"/>
            <ac:spMk id="22" creationId="{8FEF2B41-5701-CD50-5C95-A7FBBF260E6B}"/>
          </ac:spMkLst>
        </pc:spChg>
        <pc:spChg chg="mod">
          <ac:chgData name="Angela Maier" userId="5724da4c-efa3-4bdf-afcf-5da0e1484acf" providerId="ADAL" clId="{B2A7C050-35F8-4496-A0B4-FE28651823C5}" dt="2025-09-05T10:24:56.077" v="963" actId="1076"/>
          <ac:spMkLst>
            <pc:docMk/>
            <pc:sldMk cId="644435518" sldId="365"/>
            <ac:spMk id="23" creationId="{715CB4AA-7AC3-D2CF-FC86-1B632A5CAB70}"/>
          </ac:spMkLst>
        </pc:spChg>
        <pc:spChg chg="mod">
          <ac:chgData name="Angela Maier" userId="5724da4c-efa3-4bdf-afcf-5da0e1484acf" providerId="ADAL" clId="{B2A7C050-35F8-4496-A0B4-FE28651823C5}" dt="2025-09-05T10:24:56.077" v="963" actId="1076"/>
          <ac:spMkLst>
            <pc:docMk/>
            <pc:sldMk cId="644435518" sldId="365"/>
            <ac:spMk id="24" creationId="{636EC97B-4FEE-E3F0-061E-23E9C8C38EEB}"/>
          </ac:spMkLst>
        </pc:spChg>
        <pc:spChg chg="mod">
          <ac:chgData name="Angela Maier" userId="5724da4c-efa3-4bdf-afcf-5da0e1484acf" providerId="ADAL" clId="{B2A7C050-35F8-4496-A0B4-FE28651823C5}" dt="2025-09-05T10:24:56.077" v="963" actId="1076"/>
          <ac:spMkLst>
            <pc:docMk/>
            <pc:sldMk cId="644435518" sldId="365"/>
            <ac:spMk id="25" creationId="{4C4803BC-BC8F-120D-7C2F-4C482BCACBFC}"/>
          </ac:spMkLst>
        </pc:spChg>
        <pc:spChg chg="mod">
          <ac:chgData name="Angela Maier" userId="5724da4c-efa3-4bdf-afcf-5da0e1484acf" providerId="ADAL" clId="{B2A7C050-35F8-4496-A0B4-FE28651823C5}" dt="2025-09-05T10:24:56.077" v="963" actId="1076"/>
          <ac:spMkLst>
            <pc:docMk/>
            <pc:sldMk cId="644435518" sldId="365"/>
            <ac:spMk id="26" creationId="{E354D1AE-FD84-62C4-EA83-60B64DCBBF60}"/>
          </ac:spMkLst>
        </pc:spChg>
        <pc:spChg chg="mod">
          <ac:chgData name="Angela Maier" userId="5724da4c-efa3-4bdf-afcf-5da0e1484acf" providerId="ADAL" clId="{B2A7C050-35F8-4496-A0B4-FE28651823C5}" dt="2025-09-05T10:24:56.077" v="963" actId="1076"/>
          <ac:spMkLst>
            <pc:docMk/>
            <pc:sldMk cId="644435518" sldId="365"/>
            <ac:spMk id="27" creationId="{0DFC22AE-B76E-C0FD-F086-CAA86FF0ED43}"/>
          </ac:spMkLst>
        </pc:spChg>
        <pc:spChg chg="del">
          <ac:chgData name="Angela Maier" userId="5724da4c-efa3-4bdf-afcf-5da0e1484acf" providerId="ADAL" clId="{B2A7C050-35F8-4496-A0B4-FE28651823C5}" dt="2025-09-05T10:16:57.704" v="883" actId="478"/>
          <ac:spMkLst>
            <pc:docMk/>
            <pc:sldMk cId="644435518" sldId="365"/>
            <ac:spMk id="28" creationId="{F92DBB19-E171-CE74-9AA8-8974D883CCAA}"/>
          </ac:spMkLst>
        </pc:spChg>
        <pc:graphicFrameChg chg="add del mod">
          <ac:chgData name="Angela Maier" userId="5724da4c-efa3-4bdf-afcf-5da0e1484acf" providerId="ADAL" clId="{B2A7C050-35F8-4496-A0B4-FE28651823C5}" dt="2025-09-05T10:17:39.980" v="894" actId="478"/>
          <ac:graphicFrameMkLst>
            <pc:docMk/>
            <pc:sldMk cId="644435518" sldId="365"/>
            <ac:graphicFrameMk id="9" creationId="{7EE1B5DC-5B0E-8BF1-456B-3FC00E36F6AB}"/>
          </ac:graphicFrameMkLst>
        </pc:graphicFrameChg>
        <pc:graphicFrameChg chg="add mod modGraphic">
          <ac:chgData name="Angela Maier" userId="5724da4c-efa3-4bdf-afcf-5da0e1484acf" providerId="ADAL" clId="{B2A7C050-35F8-4496-A0B4-FE28651823C5}" dt="2025-09-05T10:25:47.385" v="969"/>
          <ac:graphicFrameMkLst>
            <pc:docMk/>
            <pc:sldMk cId="644435518" sldId="365"/>
            <ac:graphicFrameMk id="15" creationId="{58F6653C-E3BF-5962-8522-9126B1431521}"/>
          </ac:graphicFrameMkLst>
        </pc:graphicFrameChg>
        <pc:picChg chg="add del mod">
          <ac:chgData name="Angela Maier" userId="5724da4c-efa3-4bdf-afcf-5da0e1484acf" providerId="ADAL" clId="{B2A7C050-35F8-4496-A0B4-FE28651823C5}" dt="2025-09-05T10:21:09.863" v="936" actId="478"/>
          <ac:picMkLst>
            <pc:docMk/>
            <pc:sldMk cId="644435518" sldId="365"/>
            <ac:picMk id="29" creationId="{BCC2AD96-063E-76EF-CBD7-B002DC466CB0}"/>
          </ac:picMkLst>
        </pc:picChg>
        <pc:picChg chg="add del mod">
          <ac:chgData name="Angela Maier" userId="5724da4c-efa3-4bdf-afcf-5da0e1484acf" providerId="ADAL" clId="{B2A7C050-35F8-4496-A0B4-FE28651823C5}" dt="2025-09-05T10:21:09.863" v="936" actId="478"/>
          <ac:picMkLst>
            <pc:docMk/>
            <pc:sldMk cId="644435518" sldId="365"/>
            <ac:picMk id="30" creationId="{0ED930F4-06F2-2F3A-BB1E-9180195FE7A1}"/>
          </ac:picMkLst>
        </pc:picChg>
        <pc:picChg chg="add mod">
          <ac:chgData name="Angela Maier" userId="5724da4c-efa3-4bdf-afcf-5da0e1484acf" providerId="ADAL" clId="{B2A7C050-35F8-4496-A0B4-FE28651823C5}" dt="2025-09-05T10:21:17.397" v="939" actId="14100"/>
          <ac:picMkLst>
            <pc:docMk/>
            <pc:sldMk cId="644435518" sldId="365"/>
            <ac:picMk id="31" creationId="{AEDC86CC-0C02-0691-1AB9-74ECE8B5BF72}"/>
          </ac:picMkLst>
        </pc:picChg>
        <pc:picChg chg="add mod">
          <ac:chgData name="Angela Maier" userId="5724da4c-efa3-4bdf-afcf-5da0e1484acf" providerId="ADAL" clId="{B2A7C050-35F8-4496-A0B4-FE28651823C5}" dt="2025-09-05T10:21:19.671" v="941" actId="1076"/>
          <ac:picMkLst>
            <pc:docMk/>
            <pc:sldMk cId="644435518" sldId="365"/>
            <ac:picMk id="32" creationId="{21B2FBDE-000C-070B-C31A-B9ACBC67E4F0}"/>
          </ac:picMkLst>
        </pc:picChg>
      </pc:sldChg>
      <pc:sldChg chg="modSp add mod ord">
        <pc:chgData name="Angela Maier" userId="5724da4c-efa3-4bdf-afcf-5da0e1484acf" providerId="ADAL" clId="{B2A7C050-35F8-4496-A0B4-FE28651823C5}" dt="2025-09-05T10:26:45.737" v="984"/>
        <pc:sldMkLst>
          <pc:docMk/>
          <pc:sldMk cId="1803450827" sldId="366"/>
        </pc:sldMkLst>
        <pc:spChg chg="mod">
          <ac:chgData name="Angela Maier" userId="5724da4c-efa3-4bdf-afcf-5da0e1484acf" providerId="ADAL" clId="{B2A7C050-35F8-4496-A0B4-FE28651823C5}" dt="2025-09-05T10:25:22.501" v="965" actId="1076"/>
          <ac:spMkLst>
            <pc:docMk/>
            <pc:sldMk cId="1803450827" sldId="366"/>
            <ac:spMk id="19" creationId="{A766A93A-3FF8-24CD-E1DC-8650E0896246}"/>
          </ac:spMkLst>
        </pc:spChg>
        <pc:spChg chg="mod">
          <ac:chgData name="Angela Maier" userId="5724da4c-efa3-4bdf-afcf-5da0e1484acf" providerId="ADAL" clId="{B2A7C050-35F8-4496-A0B4-FE28651823C5}" dt="2025-09-05T10:25:22.501" v="965" actId="1076"/>
          <ac:spMkLst>
            <pc:docMk/>
            <pc:sldMk cId="1803450827" sldId="366"/>
            <ac:spMk id="20" creationId="{E9714FA3-40C5-9B79-ECE2-0C8E13AF742D}"/>
          </ac:spMkLst>
        </pc:spChg>
        <pc:spChg chg="mod">
          <ac:chgData name="Angela Maier" userId="5724da4c-efa3-4bdf-afcf-5da0e1484acf" providerId="ADAL" clId="{B2A7C050-35F8-4496-A0B4-FE28651823C5}" dt="2025-09-05T10:25:22.501" v="965" actId="1076"/>
          <ac:spMkLst>
            <pc:docMk/>
            <pc:sldMk cId="1803450827" sldId="366"/>
            <ac:spMk id="21" creationId="{CAB6D950-0417-2381-1461-F2D08AF16D60}"/>
          </ac:spMkLst>
        </pc:spChg>
        <pc:spChg chg="mod">
          <ac:chgData name="Angela Maier" userId="5724da4c-efa3-4bdf-afcf-5da0e1484acf" providerId="ADAL" clId="{B2A7C050-35F8-4496-A0B4-FE28651823C5}" dt="2025-09-05T10:25:22.501" v="965" actId="1076"/>
          <ac:spMkLst>
            <pc:docMk/>
            <pc:sldMk cId="1803450827" sldId="366"/>
            <ac:spMk id="22" creationId="{8FEF2B41-5701-CD50-5C95-A7FBBF260E6B}"/>
          </ac:spMkLst>
        </pc:spChg>
        <pc:spChg chg="mod">
          <ac:chgData name="Angela Maier" userId="5724da4c-efa3-4bdf-afcf-5da0e1484acf" providerId="ADAL" clId="{B2A7C050-35F8-4496-A0B4-FE28651823C5}" dt="2025-09-05T10:25:22.501" v="965" actId="1076"/>
          <ac:spMkLst>
            <pc:docMk/>
            <pc:sldMk cId="1803450827" sldId="366"/>
            <ac:spMk id="23" creationId="{715CB4AA-7AC3-D2CF-FC86-1B632A5CAB70}"/>
          </ac:spMkLst>
        </pc:spChg>
        <pc:spChg chg="mod">
          <ac:chgData name="Angela Maier" userId="5724da4c-efa3-4bdf-afcf-5da0e1484acf" providerId="ADAL" clId="{B2A7C050-35F8-4496-A0B4-FE28651823C5}" dt="2025-09-05T10:25:22.501" v="965" actId="1076"/>
          <ac:spMkLst>
            <pc:docMk/>
            <pc:sldMk cId="1803450827" sldId="366"/>
            <ac:spMk id="24" creationId="{636EC97B-4FEE-E3F0-061E-23E9C8C38EEB}"/>
          </ac:spMkLst>
        </pc:spChg>
        <pc:spChg chg="mod">
          <ac:chgData name="Angela Maier" userId="5724da4c-efa3-4bdf-afcf-5da0e1484acf" providerId="ADAL" clId="{B2A7C050-35F8-4496-A0B4-FE28651823C5}" dt="2025-09-05T10:26:36.341" v="982" actId="208"/>
          <ac:spMkLst>
            <pc:docMk/>
            <pc:sldMk cId="1803450827" sldId="366"/>
            <ac:spMk id="25" creationId="{4C4803BC-BC8F-120D-7C2F-4C482BCACBFC}"/>
          </ac:spMkLst>
        </pc:spChg>
        <pc:spChg chg="mod">
          <ac:chgData name="Angela Maier" userId="5724da4c-efa3-4bdf-afcf-5da0e1484acf" providerId="ADAL" clId="{B2A7C050-35F8-4496-A0B4-FE28651823C5}" dt="2025-09-05T10:26:36.341" v="982" actId="208"/>
          <ac:spMkLst>
            <pc:docMk/>
            <pc:sldMk cId="1803450827" sldId="366"/>
            <ac:spMk id="26" creationId="{E354D1AE-FD84-62C4-EA83-60B64DCBBF60}"/>
          </ac:spMkLst>
        </pc:spChg>
        <pc:spChg chg="mod">
          <ac:chgData name="Angela Maier" userId="5724da4c-efa3-4bdf-afcf-5da0e1484acf" providerId="ADAL" clId="{B2A7C050-35F8-4496-A0B4-FE28651823C5}" dt="2025-09-05T10:26:36.341" v="982" actId="208"/>
          <ac:spMkLst>
            <pc:docMk/>
            <pc:sldMk cId="1803450827" sldId="366"/>
            <ac:spMk id="27" creationId="{0DFC22AE-B76E-C0FD-F086-CAA86FF0ED43}"/>
          </ac:spMkLst>
        </pc:spChg>
        <pc:graphicFrameChg chg="mod modGraphic">
          <ac:chgData name="Angela Maier" userId="5724da4c-efa3-4bdf-afcf-5da0e1484acf" providerId="ADAL" clId="{B2A7C050-35F8-4496-A0B4-FE28651823C5}" dt="2025-09-05T10:26:21.920" v="978" actId="20577"/>
          <ac:graphicFrameMkLst>
            <pc:docMk/>
            <pc:sldMk cId="1803450827" sldId="366"/>
            <ac:graphicFrameMk id="15" creationId="{58F6653C-E3BF-5962-8522-9126B1431521}"/>
          </ac:graphicFrameMkLst>
        </pc:graphicFrameChg>
      </pc:sldChg>
      <pc:sldChg chg="modSp add mod ord">
        <pc:chgData name="Angela Maier" userId="5724da4c-efa3-4bdf-afcf-5da0e1484acf" providerId="ADAL" clId="{B2A7C050-35F8-4496-A0B4-FE28651823C5}" dt="2025-09-05T10:27:20.482" v="995" actId="208"/>
        <pc:sldMkLst>
          <pc:docMk/>
          <pc:sldMk cId="1433368232" sldId="367"/>
        </pc:sldMkLst>
        <pc:spChg chg="mod">
          <ac:chgData name="Angela Maier" userId="5724da4c-efa3-4bdf-afcf-5da0e1484acf" providerId="ADAL" clId="{B2A7C050-35F8-4496-A0B4-FE28651823C5}" dt="2025-09-05T10:27:20.482" v="995" actId="208"/>
          <ac:spMkLst>
            <pc:docMk/>
            <pc:sldMk cId="1433368232" sldId="367"/>
            <ac:spMk id="25" creationId="{4C4803BC-BC8F-120D-7C2F-4C482BCACBFC}"/>
          </ac:spMkLst>
        </pc:spChg>
        <pc:spChg chg="mod">
          <ac:chgData name="Angela Maier" userId="5724da4c-efa3-4bdf-afcf-5da0e1484acf" providerId="ADAL" clId="{B2A7C050-35F8-4496-A0B4-FE28651823C5}" dt="2025-09-05T10:27:20.482" v="995" actId="208"/>
          <ac:spMkLst>
            <pc:docMk/>
            <pc:sldMk cId="1433368232" sldId="367"/>
            <ac:spMk id="26" creationId="{E354D1AE-FD84-62C4-EA83-60B64DCBBF60}"/>
          </ac:spMkLst>
        </pc:spChg>
        <pc:spChg chg="mod">
          <ac:chgData name="Angela Maier" userId="5724da4c-efa3-4bdf-afcf-5da0e1484acf" providerId="ADAL" clId="{B2A7C050-35F8-4496-A0B4-FE28651823C5}" dt="2025-09-05T10:27:20.482" v="995" actId="208"/>
          <ac:spMkLst>
            <pc:docMk/>
            <pc:sldMk cId="1433368232" sldId="367"/>
            <ac:spMk id="27" creationId="{0DFC22AE-B76E-C0FD-F086-CAA86FF0ED43}"/>
          </ac:spMkLst>
        </pc:spChg>
        <pc:graphicFrameChg chg="mod modGraphic">
          <ac:chgData name="Angela Maier" userId="5724da4c-efa3-4bdf-afcf-5da0e1484acf" providerId="ADAL" clId="{B2A7C050-35F8-4496-A0B4-FE28651823C5}" dt="2025-09-05T10:27:10.008" v="993" actId="207"/>
          <ac:graphicFrameMkLst>
            <pc:docMk/>
            <pc:sldMk cId="1433368232" sldId="367"/>
            <ac:graphicFrameMk id="15" creationId="{58F6653C-E3BF-5962-8522-9126B1431521}"/>
          </ac:graphicFrameMkLst>
        </pc:graphicFrameChg>
      </pc:sldChg>
      <pc:sldChg chg="add">
        <pc:chgData name="Angela Maier" userId="5724da4c-efa3-4bdf-afcf-5da0e1484acf" providerId="ADAL" clId="{B2A7C050-35F8-4496-A0B4-FE28651823C5}" dt="2025-09-05T10:25:42.092" v="968"/>
        <pc:sldMkLst>
          <pc:docMk/>
          <pc:sldMk cId="400059516" sldId="368"/>
        </pc:sldMkLst>
      </pc:sldChg>
      <pc:sldChg chg="modSp add mod">
        <pc:chgData name="Angela Maier" userId="5724da4c-efa3-4bdf-afcf-5da0e1484acf" providerId="ADAL" clId="{B2A7C050-35F8-4496-A0B4-FE28651823C5}" dt="2025-09-09T10:48:40.070" v="1473" actId="20577"/>
        <pc:sldMkLst>
          <pc:docMk/>
          <pc:sldMk cId="286430958" sldId="369"/>
        </pc:sldMkLst>
        <pc:spChg chg="mod">
          <ac:chgData name="Angela Maier" userId="5724da4c-efa3-4bdf-afcf-5da0e1484acf" providerId="ADAL" clId="{B2A7C050-35F8-4496-A0B4-FE28651823C5}" dt="2025-09-09T10:48:40.070" v="1473" actId="20577"/>
          <ac:spMkLst>
            <pc:docMk/>
            <pc:sldMk cId="286430958" sldId="369"/>
            <ac:spMk id="23" creationId="{9C41C0DB-B625-7CB9-86E9-A0C56DEF412E}"/>
          </ac:spMkLst>
        </pc:spChg>
        <pc:picChg chg="mod">
          <ac:chgData name="Angela Maier" userId="5724da4c-efa3-4bdf-afcf-5da0e1484acf" providerId="ADAL" clId="{B2A7C050-35F8-4496-A0B4-FE28651823C5}" dt="2025-09-05T10:30:20.362" v="1246" actId="1076"/>
          <ac:picMkLst>
            <pc:docMk/>
            <pc:sldMk cId="286430958" sldId="369"/>
            <ac:picMk id="22" creationId="{6AD2F6EC-B6E5-8969-80EB-1DAEC7DB6A06}"/>
          </ac:picMkLst>
        </pc:picChg>
      </pc:sldChg>
      <pc:sldChg chg="modSp add mod modNotesTx">
        <pc:chgData name="Angela Maier" userId="5724da4c-efa3-4bdf-afcf-5da0e1484acf" providerId="ADAL" clId="{B2A7C050-35F8-4496-A0B4-FE28651823C5}" dt="2025-09-05T10:30:53.670" v="1289" actId="20577"/>
        <pc:sldMkLst>
          <pc:docMk/>
          <pc:sldMk cId="231932099" sldId="370"/>
        </pc:sldMkLst>
        <pc:spChg chg="mod">
          <ac:chgData name="Angela Maier" userId="5724da4c-efa3-4bdf-afcf-5da0e1484acf" providerId="ADAL" clId="{B2A7C050-35F8-4496-A0B4-FE28651823C5}" dt="2025-09-05T10:30:53.670" v="1289" actId="20577"/>
          <ac:spMkLst>
            <pc:docMk/>
            <pc:sldMk cId="231932099" sldId="370"/>
            <ac:spMk id="23" creationId="{9C41C0DB-B625-7CB9-86E9-A0C56DEF412E}"/>
          </ac:spMkLst>
        </pc:spChg>
      </pc:sldChg>
    </pc:docChg>
  </pc:docChgLst>
  <pc:docChgLst>
    <pc:chgData name="Angela Maier" userId="5724da4c-efa3-4bdf-afcf-5da0e1484acf" providerId="ADAL" clId="{F418E9FF-71BE-411E-B745-EA40C8CCF0C5}"/>
    <pc:docChg chg="undo redo custSel addSld delSld modSld sldOrd">
      <pc:chgData name="Angela Maier" userId="5724da4c-efa3-4bdf-afcf-5da0e1484acf" providerId="ADAL" clId="{F418E9FF-71BE-411E-B745-EA40C8CCF0C5}" dt="2025-05-30T09:37:02.885" v="3524" actId="1076"/>
      <pc:docMkLst>
        <pc:docMk/>
      </pc:docMkLst>
      <pc:sldChg chg="addSp delSp modSp mod">
        <pc:chgData name="Angela Maier" userId="5724da4c-efa3-4bdf-afcf-5da0e1484acf" providerId="ADAL" clId="{F418E9FF-71BE-411E-B745-EA40C8CCF0C5}" dt="2025-05-29T08:50:35.751" v="2525" actId="478"/>
        <pc:sldMkLst>
          <pc:docMk/>
          <pc:sldMk cId="2946005456" sldId="257"/>
        </pc:sldMkLst>
        <pc:spChg chg="mod">
          <ac:chgData name="Angela Maier" userId="5724da4c-efa3-4bdf-afcf-5da0e1484acf" providerId="ADAL" clId="{F418E9FF-71BE-411E-B745-EA40C8CCF0C5}" dt="2025-05-29T07:47:11.147" v="5" actId="20577"/>
          <ac:spMkLst>
            <pc:docMk/>
            <pc:sldMk cId="2946005456" sldId="257"/>
            <ac:spMk id="2" creationId="{7AD1DF20-CB40-430F-BD8E-22B4D67C62E5}"/>
          </ac:spMkLst>
        </pc:spChg>
        <pc:spChg chg="mod ord">
          <ac:chgData name="Angela Maier" userId="5724da4c-efa3-4bdf-afcf-5da0e1484acf" providerId="ADAL" clId="{F418E9FF-71BE-411E-B745-EA40C8CCF0C5}" dt="2025-05-29T07:54:20.094" v="166" actId="167"/>
          <ac:spMkLst>
            <pc:docMk/>
            <pc:sldMk cId="2946005456" sldId="257"/>
            <ac:spMk id="4" creationId="{CA36E5F1-7815-EE40-99A9-036935585445}"/>
          </ac:spMkLst>
        </pc:spChg>
        <pc:picChg chg="mod">
          <ac:chgData name="Angela Maier" userId="5724da4c-efa3-4bdf-afcf-5da0e1484acf" providerId="ADAL" clId="{F418E9FF-71BE-411E-B745-EA40C8CCF0C5}" dt="2025-05-29T07:54:22.901" v="167" actId="1076"/>
          <ac:picMkLst>
            <pc:docMk/>
            <pc:sldMk cId="2946005456" sldId="257"/>
            <ac:picMk id="5" creationId="{4B42D0C9-4DA7-34FD-5CDD-773BD19C9A4A}"/>
          </ac:picMkLst>
        </pc:picChg>
      </pc:sldChg>
      <pc:sldChg chg="modSp mod">
        <pc:chgData name="Angela Maier" userId="5724da4c-efa3-4bdf-afcf-5da0e1484acf" providerId="ADAL" clId="{F418E9FF-71BE-411E-B745-EA40C8CCF0C5}" dt="2025-05-30T07:04:16.897" v="3023" actId="20577"/>
        <pc:sldMkLst>
          <pc:docMk/>
          <pc:sldMk cId="2893606816" sldId="273"/>
        </pc:sldMkLst>
        <pc:spChg chg="mod">
          <ac:chgData name="Angela Maier" userId="5724da4c-efa3-4bdf-afcf-5da0e1484acf" providerId="ADAL" clId="{F418E9FF-71BE-411E-B745-EA40C8CCF0C5}" dt="2025-05-29T09:07:53.378" v="2591" actId="20577"/>
          <ac:spMkLst>
            <pc:docMk/>
            <pc:sldMk cId="2893606816" sldId="273"/>
            <ac:spMk id="2" creationId="{47616D20-CA53-49A5-B434-41CC377F238D}"/>
          </ac:spMkLst>
        </pc:spChg>
        <pc:spChg chg="mod">
          <ac:chgData name="Angela Maier" userId="5724da4c-efa3-4bdf-afcf-5da0e1484acf" providerId="ADAL" clId="{F418E9FF-71BE-411E-B745-EA40C8CCF0C5}" dt="2025-05-30T07:04:16.897" v="3023" actId="20577"/>
          <ac:spMkLst>
            <pc:docMk/>
            <pc:sldMk cId="2893606816" sldId="273"/>
            <ac:spMk id="4" creationId="{91048FF9-02BE-4CDB-AC43-7FA6630461C1}"/>
          </ac:spMkLst>
        </pc:spChg>
        <pc:spChg chg="mod">
          <ac:chgData name="Angela Maier" userId="5724da4c-efa3-4bdf-afcf-5da0e1484acf" providerId="ADAL" clId="{F418E9FF-71BE-411E-B745-EA40C8CCF0C5}" dt="2025-05-30T07:04:09.069" v="3021" actId="14100"/>
          <ac:spMkLst>
            <pc:docMk/>
            <pc:sldMk cId="2893606816" sldId="273"/>
            <ac:spMk id="6" creationId="{8480EF60-D003-4B86-A955-C830B0172A37}"/>
          </ac:spMkLst>
        </pc:spChg>
      </pc:sldChg>
      <pc:sldChg chg="del">
        <pc:chgData name="Angela Maier" userId="5724da4c-efa3-4bdf-afcf-5da0e1484acf" providerId="ADAL" clId="{F418E9FF-71BE-411E-B745-EA40C8CCF0C5}" dt="2025-05-29T09:02:00.547" v="2545" actId="47"/>
        <pc:sldMkLst>
          <pc:docMk/>
          <pc:sldMk cId="1067914711" sldId="334"/>
        </pc:sldMkLst>
      </pc:sldChg>
      <pc:sldChg chg="addSp delSp modSp mod delAnim modAnim modNotesTx">
        <pc:chgData name="Angela Maier" userId="5724da4c-efa3-4bdf-afcf-5da0e1484acf" providerId="ADAL" clId="{F418E9FF-71BE-411E-B745-EA40C8CCF0C5}" dt="2025-05-30T09:37:02.885" v="3524" actId="1076"/>
        <pc:sldMkLst>
          <pc:docMk/>
          <pc:sldMk cId="1013274239" sldId="341"/>
        </pc:sldMkLst>
      </pc:sldChg>
      <pc:sldChg chg="del">
        <pc:chgData name="Angela Maier" userId="5724da4c-efa3-4bdf-afcf-5da0e1484acf" providerId="ADAL" clId="{F418E9FF-71BE-411E-B745-EA40C8CCF0C5}" dt="2025-05-29T09:01:55.988" v="2541" actId="47"/>
        <pc:sldMkLst>
          <pc:docMk/>
          <pc:sldMk cId="2632906069" sldId="343"/>
        </pc:sldMkLst>
      </pc:sldChg>
      <pc:sldChg chg="del">
        <pc:chgData name="Angela Maier" userId="5724da4c-efa3-4bdf-afcf-5da0e1484acf" providerId="ADAL" clId="{F418E9FF-71BE-411E-B745-EA40C8CCF0C5}" dt="2025-05-29T09:01:57.698" v="2542" actId="47"/>
        <pc:sldMkLst>
          <pc:docMk/>
          <pc:sldMk cId="182856173" sldId="344"/>
        </pc:sldMkLst>
      </pc:sldChg>
      <pc:sldChg chg="del">
        <pc:chgData name="Angela Maier" userId="5724da4c-efa3-4bdf-afcf-5da0e1484acf" providerId="ADAL" clId="{F418E9FF-71BE-411E-B745-EA40C8CCF0C5}" dt="2025-05-29T09:01:59.949" v="2544" actId="47"/>
        <pc:sldMkLst>
          <pc:docMk/>
          <pc:sldMk cId="2235800405" sldId="345"/>
        </pc:sldMkLst>
      </pc:sldChg>
      <pc:sldChg chg="del">
        <pc:chgData name="Angela Maier" userId="5724da4c-efa3-4bdf-afcf-5da0e1484acf" providerId="ADAL" clId="{F418E9FF-71BE-411E-B745-EA40C8CCF0C5}" dt="2025-05-29T09:01:59.401" v="2543" actId="47"/>
        <pc:sldMkLst>
          <pc:docMk/>
          <pc:sldMk cId="2741154911" sldId="346"/>
        </pc:sldMkLst>
      </pc:sldChg>
      <pc:sldChg chg="del">
        <pc:chgData name="Angela Maier" userId="5724da4c-efa3-4bdf-afcf-5da0e1484acf" providerId="ADAL" clId="{F418E9FF-71BE-411E-B745-EA40C8CCF0C5}" dt="2025-05-29T09:02:01.346" v="2546" actId="47"/>
        <pc:sldMkLst>
          <pc:docMk/>
          <pc:sldMk cId="2885272599" sldId="347"/>
        </pc:sldMkLst>
      </pc:sldChg>
      <pc:sldChg chg="del">
        <pc:chgData name="Angela Maier" userId="5724da4c-efa3-4bdf-afcf-5da0e1484acf" providerId="ADAL" clId="{F418E9FF-71BE-411E-B745-EA40C8CCF0C5}" dt="2025-05-29T09:01:55.988" v="2541" actId="47"/>
        <pc:sldMkLst>
          <pc:docMk/>
          <pc:sldMk cId="2403767114" sldId="349"/>
        </pc:sldMkLst>
      </pc:sldChg>
      <pc:sldChg chg="del">
        <pc:chgData name="Angela Maier" userId="5724da4c-efa3-4bdf-afcf-5da0e1484acf" providerId="ADAL" clId="{F418E9FF-71BE-411E-B745-EA40C8CCF0C5}" dt="2025-05-29T09:02:02.063" v="2547" actId="47"/>
        <pc:sldMkLst>
          <pc:docMk/>
          <pc:sldMk cId="1626750607" sldId="350"/>
        </pc:sldMkLst>
      </pc:sldChg>
      <pc:sldChg chg="addSp delSp modSp add mod delAnim">
        <pc:chgData name="Angela Maier" userId="5724da4c-efa3-4bdf-afcf-5da0e1484acf" providerId="ADAL" clId="{F418E9FF-71BE-411E-B745-EA40C8CCF0C5}" dt="2025-05-30T07:21:50.169" v="3268" actId="1076"/>
        <pc:sldMkLst>
          <pc:docMk/>
          <pc:sldMk cId="2266322199" sldId="351"/>
        </pc:sldMkLst>
      </pc:sldChg>
      <pc:sldChg chg="addSp delSp modSp add mod modNotesTx">
        <pc:chgData name="Angela Maier" userId="5724da4c-efa3-4bdf-afcf-5da0e1484acf" providerId="ADAL" clId="{F418E9FF-71BE-411E-B745-EA40C8CCF0C5}" dt="2025-05-30T07:11:02.221" v="3266" actId="122"/>
        <pc:sldMkLst>
          <pc:docMk/>
          <pc:sldMk cId="975813630" sldId="352"/>
        </pc:sldMkLst>
      </pc:sldChg>
      <pc:sldChg chg="addSp delSp modSp add mod ord modNotesTx">
        <pc:chgData name="Angela Maier" userId="5724da4c-efa3-4bdf-afcf-5da0e1484acf" providerId="ADAL" clId="{F418E9FF-71BE-411E-B745-EA40C8CCF0C5}" dt="2025-05-30T07:09:51.572" v="3262" actId="20577"/>
        <pc:sldMkLst>
          <pc:docMk/>
          <pc:sldMk cId="208663929" sldId="353"/>
        </pc:sldMkLst>
      </pc:sldChg>
      <pc:sldChg chg="addSp delSp modSp add mod modNotesTx">
        <pc:chgData name="Angela Maier" userId="5724da4c-efa3-4bdf-afcf-5da0e1484acf" providerId="ADAL" clId="{F418E9FF-71BE-411E-B745-EA40C8CCF0C5}" dt="2025-05-30T06:23:36.458" v="2670" actId="1076"/>
        <pc:sldMkLst>
          <pc:docMk/>
          <pc:sldMk cId="1579147551" sldId="354"/>
        </pc:sldMkLst>
      </pc:sldChg>
      <pc:sldChg chg="add del">
        <pc:chgData name="Angela Maier" userId="5724da4c-efa3-4bdf-afcf-5da0e1484acf" providerId="ADAL" clId="{F418E9FF-71BE-411E-B745-EA40C8CCF0C5}" dt="2025-05-29T08:50:43.338" v="2527"/>
        <pc:sldMkLst>
          <pc:docMk/>
          <pc:sldMk cId="1677557037" sldId="355"/>
        </pc:sldMkLst>
      </pc:sldChg>
      <pc:sldChg chg="add del">
        <pc:chgData name="Angela Maier" userId="5724da4c-efa3-4bdf-afcf-5da0e1484acf" providerId="ADAL" clId="{F418E9FF-71BE-411E-B745-EA40C8CCF0C5}" dt="2025-05-29T08:50:47.058" v="2529"/>
        <pc:sldMkLst>
          <pc:docMk/>
          <pc:sldMk cId="2881769282" sldId="355"/>
        </pc:sldMkLst>
      </pc:sldChg>
    </pc:docChg>
  </pc:docChgLst>
  <pc:docChgLst>
    <pc:chgData name="Angela Maier" userId="5724da4c-efa3-4bdf-afcf-5da0e1484acf" providerId="ADAL" clId="{6B9EA7D9-2DB2-467D-91D9-1B2C7BBBCD16}"/>
    <pc:docChg chg="undo redo custSel addSld delSld modSld sldOrd">
      <pc:chgData name="Angela Maier" userId="5724da4c-efa3-4bdf-afcf-5da0e1484acf" providerId="ADAL" clId="{6B9EA7D9-2DB2-467D-91D9-1B2C7BBBCD16}" dt="2025-06-01T14:20:04.057" v="1356" actId="47"/>
      <pc:docMkLst>
        <pc:docMk/>
      </pc:docMkLst>
      <pc:sldChg chg="addSp modSp mod ord">
        <pc:chgData name="Angela Maier" userId="5724da4c-efa3-4bdf-afcf-5da0e1484acf" providerId="ADAL" clId="{6B9EA7D9-2DB2-467D-91D9-1B2C7BBBCD16}" dt="2025-06-01T14:19:45.819" v="1353" actId="403"/>
        <pc:sldMkLst>
          <pc:docMk/>
          <pc:sldMk cId="2266322199" sldId="351"/>
        </pc:sldMkLst>
      </pc:sldChg>
      <pc:sldChg chg="del">
        <pc:chgData name="Angela Maier" userId="5724da4c-efa3-4bdf-afcf-5da0e1484acf" providerId="ADAL" clId="{6B9EA7D9-2DB2-467D-91D9-1B2C7BBBCD16}" dt="2025-06-01T14:19:59.726" v="1354" actId="47"/>
        <pc:sldMkLst>
          <pc:docMk/>
          <pc:sldMk cId="975813630" sldId="352"/>
        </pc:sldMkLst>
      </pc:sldChg>
      <pc:sldChg chg="del">
        <pc:chgData name="Angela Maier" userId="5724da4c-efa3-4bdf-afcf-5da0e1484acf" providerId="ADAL" clId="{6B9EA7D9-2DB2-467D-91D9-1B2C7BBBCD16}" dt="2025-06-01T14:20:04.057" v="1356" actId="47"/>
        <pc:sldMkLst>
          <pc:docMk/>
          <pc:sldMk cId="208663929" sldId="353"/>
        </pc:sldMkLst>
      </pc:sldChg>
      <pc:sldChg chg="del">
        <pc:chgData name="Angela Maier" userId="5724da4c-efa3-4bdf-afcf-5da0e1484acf" providerId="ADAL" clId="{6B9EA7D9-2DB2-467D-91D9-1B2C7BBBCD16}" dt="2025-06-01T14:20:02.552" v="1355" actId="47"/>
        <pc:sldMkLst>
          <pc:docMk/>
          <pc:sldMk cId="1579147551" sldId="354"/>
        </pc:sldMkLst>
      </pc:sldChg>
      <pc:sldChg chg="modSp mod">
        <pc:chgData name="Angela Maier" userId="5724da4c-efa3-4bdf-afcf-5da0e1484acf" providerId="ADAL" clId="{6B9EA7D9-2DB2-467D-91D9-1B2C7BBBCD16}" dt="2025-06-01T14:18:49.639" v="1341" actId="1076"/>
        <pc:sldMkLst>
          <pc:docMk/>
          <pc:sldMk cId="1686338592" sldId="355"/>
        </pc:sldMkLst>
      </pc:sldChg>
      <pc:sldChg chg="addSp delSp modSp new mod ord">
        <pc:chgData name="Angela Maier" userId="5724da4c-efa3-4bdf-afcf-5da0e1484acf" providerId="ADAL" clId="{6B9EA7D9-2DB2-467D-91D9-1B2C7BBBCD16}" dt="2025-06-01T14:18:20.946" v="1339" actId="14100"/>
        <pc:sldMkLst>
          <pc:docMk/>
          <pc:sldMk cId="2372388978" sldId="356"/>
        </pc:sldMkLst>
        <pc:spChg chg="add mod ord">
          <ac:chgData name="Angela Maier" userId="5724da4c-efa3-4bdf-afcf-5da0e1484acf" providerId="ADAL" clId="{6B9EA7D9-2DB2-467D-91D9-1B2C7BBBCD16}" dt="2025-06-01T14:18:20.946" v="1339" actId="14100"/>
          <ac:spMkLst>
            <pc:docMk/>
            <pc:sldMk cId="2372388978" sldId="356"/>
            <ac:spMk id="4" creationId="{608114CE-45EF-4F3D-E975-FC5A25B0DEE1}"/>
          </ac:spMkLst>
        </pc:spChg>
      </pc:sldChg>
      <pc:sldChg chg="addSp delSp modSp add mod ord">
        <pc:chgData name="Angela Maier" userId="5724da4c-efa3-4bdf-afcf-5da0e1484acf" providerId="ADAL" clId="{6B9EA7D9-2DB2-467D-91D9-1B2C7BBBCD16}" dt="2025-06-01T14:17:24.964" v="1327" actId="14100"/>
        <pc:sldMkLst>
          <pc:docMk/>
          <pc:sldMk cId="3399650412" sldId="357"/>
        </pc:sldMkLst>
      </pc:sldChg>
      <pc:sldChg chg="new del">
        <pc:chgData name="Angela Maier" userId="5724da4c-efa3-4bdf-afcf-5da0e1484acf" providerId="ADAL" clId="{6B9EA7D9-2DB2-467D-91D9-1B2C7BBBCD16}" dt="2025-06-01T13:54:47.748" v="554" actId="47"/>
        <pc:sldMkLst>
          <pc:docMk/>
          <pc:sldMk cId="3667467077" sldId="357"/>
        </pc:sldMkLst>
      </pc:sldChg>
    </pc:docChg>
  </pc:docChgLst>
  <pc:docChgLst>
    <pc:chgData name="Angela Maier" userId="5724da4c-efa3-4bdf-afcf-5da0e1484acf" providerId="ADAL" clId="{076DFE35-E002-470C-AEE9-2C235460736D}"/>
    <pc:docChg chg="undo redo custSel addSld delSld modSld sldOrd">
      <pc:chgData name="Angela Maier" userId="5724da4c-efa3-4bdf-afcf-5da0e1484acf" providerId="ADAL" clId="{076DFE35-E002-470C-AEE9-2C235460736D}" dt="2024-12-16T16:45:23.404" v="2258" actId="14100"/>
      <pc:docMkLst>
        <pc:docMk/>
      </pc:docMkLst>
      <pc:sldChg chg="addSp modSp mod">
        <pc:chgData name="Angela Maier" userId="5724da4c-efa3-4bdf-afcf-5da0e1484acf" providerId="ADAL" clId="{076DFE35-E002-470C-AEE9-2C235460736D}" dt="2024-12-16T16:44:54.265" v="2250" actId="167"/>
        <pc:sldMkLst>
          <pc:docMk/>
          <pc:sldMk cId="2946005456" sldId="257"/>
        </pc:sldMkLst>
      </pc:sldChg>
      <pc:sldChg chg="modSp mod">
        <pc:chgData name="Angela Maier" userId="5724da4c-efa3-4bdf-afcf-5da0e1484acf" providerId="ADAL" clId="{076DFE35-E002-470C-AEE9-2C235460736D}" dt="2024-12-16T16:32:18.302" v="2167" actId="1076"/>
        <pc:sldMkLst>
          <pc:docMk/>
          <pc:sldMk cId="2893606816" sldId="273"/>
        </pc:sldMkLst>
      </pc:sldChg>
      <pc:sldChg chg="addSp delSp modSp mod modNotesTx">
        <pc:chgData name="Angela Maier" userId="5724da4c-efa3-4bdf-afcf-5da0e1484acf" providerId="ADAL" clId="{076DFE35-E002-470C-AEE9-2C235460736D}" dt="2024-12-16T16:32:54.935" v="2168" actId="1076"/>
        <pc:sldMkLst>
          <pc:docMk/>
          <pc:sldMk cId="3105222969" sldId="275"/>
        </pc:sldMkLst>
      </pc:sldChg>
      <pc:sldChg chg="ord">
        <pc:chgData name="Angela Maier" userId="5724da4c-efa3-4bdf-afcf-5da0e1484acf" providerId="ADAL" clId="{076DFE35-E002-470C-AEE9-2C235460736D}" dt="2024-12-09T15:56:29.449" v="891"/>
        <pc:sldMkLst>
          <pc:docMk/>
          <pc:sldMk cId="269553376" sldId="280"/>
        </pc:sldMkLst>
      </pc:sldChg>
      <pc:sldChg chg="modSp mod modNotesTx">
        <pc:chgData name="Angela Maier" userId="5724da4c-efa3-4bdf-afcf-5da0e1484acf" providerId="ADAL" clId="{076DFE35-E002-470C-AEE9-2C235460736D}" dt="2024-12-16T16:34:24.499" v="2230" actId="20577"/>
        <pc:sldMkLst>
          <pc:docMk/>
          <pc:sldMk cId="754529485" sldId="296"/>
        </pc:sldMkLst>
      </pc:sldChg>
      <pc:sldChg chg="del">
        <pc:chgData name="Angela Maier" userId="5724da4c-efa3-4bdf-afcf-5da0e1484acf" providerId="ADAL" clId="{076DFE35-E002-470C-AEE9-2C235460736D}" dt="2024-12-08T10:45:15.195" v="109" actId="47"/>
        <pc:sldMkLst>
          <pc:docMk/>
          <pc:sldMk cId="837547488" sldId="308"/>
        </pc:sldMkLst>
      </pc:sldChg>
      <pc:sldChg chg="del">
        <pc:chgData name="Angela Maier" userId="5724da4c-efa3-4bdf-afcf-5da0e1484acf" providerId="ADAL" clId="{076DFE35-E002-470C-AEE9-2C235460736D}" dt="2024-12-08T10:45:17.953" v="110" actId="47"/>
        <pc:sldMkLst>
          <pc:docMk/>
          <pc:sldMk cId="2564185224" sldId="309"/>
        </pc:sldMkLst>
      </pc:sldChg>
      <pc:sldChg chg="addSp delSp modSp mod modAnim">
        <pc:chgData name="Angela Maier" userId="5724da4c-efa3-4bdf-afcf-5da0e1484acf" providerId="ADAL" clId="{076DFE35-E002-470C-AEE9-2C235460736D}" dt="2024-12-10T08:20:18.927" v="1582" actId="208"/>
        <pc:sldMkLst>
          <pc:docMk/>
          <pc:sldMk cId="1966675902" sldId="311"/>
        </pc:sldMkLst>
      </pc:sldChg>
      <pc:sldChg chg="del">
        <pc:chgData name="Angela Maier" userId="5724da4c-efa3-4bdf-afcf-5da0e1484acf" providerId="ADAL" clId="{076DFE35-E002-470C-AEE9-2C235460736D}" dt="2024-12-08T10:45:03.330" v="108" actId="47"/>
        <pc:sldMkLst>
          <pc:docMk/>
          <pc:sldMk cId="4228478928" sldId="316"/>
        </pc:sldMkLst>
      </pc:sldChg>
      <pc:sldChg chg="delSp modSp mod modNotesTx">
        <pc:chgData name="Angela Maier" userId="5724da4c-efa3-4bdf-afcf-5da0e1484acf" providerId="ADAL" clId="{076DFE35-E002-470C-AEE9-2C235460736D}" dt="2024-12-16T16:45:23.404" v="2258" actId="14100"/>
        <pc:sldMkLst>
          <pc:docMk/>
          <pc:sldMk cId="1209727840" sldId="319"/>
        </pc:sldMkLst>
      </pc:sldChg>
      <pc:sldChg chg="del">
        <pc:chgData name="Angela Maier" userId="5724da4c-efa3-4bdf-afcf-5da0e1484acf" providerId="ADAL" clId="{076DFE35-E002-470C-AEE9-2C235460736D}" dt="2024-12-08T10:59:53.874" v="646" actId="47"/>
        <pc:sldMkLst>
          <pc:docMk/>
          <pc:sldMk cId="1529661582" sldId="320"/>
        </pc:sldMkLst>
      </pc:sldChg>
      <pc:sldChg chg="del">
        <pc:chgData name="Angela Maier" userId="5724da4c-efa3-4bdf-afcf-5da0e1484acf" providerId="ADAL" clId="{076DFE35-E002-470C-AEE9-2C235460736D}" dt="2024-12-09T15:56:46.567" v="892" actId="47"/>
        <pc:sldMkLst>
          <pc:docMk/>
          <pc:sldMk cId="2629958471" sldId="322"/>
        </pc:sldMkLst>
      </pc:sldChg>
      <pc:sldChg chg="addSp delSp modSp mod addAnim delAnim modNotesTx">
        <pc:chgData name="Angela Maier" userId="5724da4c-efa3-4bdf-afcf-5da0e1484acf" providerId="ADAL" clId="{076DFE35-E002-470C-AEE9-2C235460736D}" dt="2024-12-16T15:58:48.379" v="2155" actId="20577"/>
        <pc:sldMkLst>
          <pc:docMk/>
          <pc:sldMk cId="1571819883" sldId="323"/>
        </pc:sldMkLst>
      </pc:sldChg>
      <pc:sldChg chg="modSp add del mod">
        <pc:chgData name="Angela Maier" userId="5724da4c-efa3-4bdf-afcf-5da0e1484acf" providerId="ADAL" clId="{076DFE35-E002-470C-AEE9-2C235460736D}" dt="2024-12-08T10:44:49.418" v="107" actId="47"/>
        <pc:sldMkLst>
          <pc:docMk/>
          <pc:sldMk cId="2441411642" sldId="324"/>
        </pc:sldMkLst>
      </pc:sldChg>
      <pc:sldChg chg="addSp delSp modSp add del mod">
        <pc:chgData name="Angela Maier" userId="5724da4c-efa3-4bdf-afcf-5da0e1484acf" providerId="ADAL" clId="{076DFE35-E002-470C-AEE9-2C235460736D}" dt="2024-12-10T08:22:34.120" v="1594" actId="14100"/>
        <pc:sldMkLst>
          <pc:docMk/>
          <pc:sldMk cId="286582693" sldId="325"/>
        </pc:sldMkLst>
      </pc:sldChg>
      <pc:sldChg chg="del">
        <pc:chgData name="Angela Maier" userId="5724da4c-efa3-4bdf-afcf-5da0e1484acf" providerId="ADAL" clId="{076DFE35-E002-470C-AEE9-2C235460736D}" dt="2024-12-08T10:46:28.852" v="263" actId="47"/>
        <pc:sldMkLst>
          <pc:docMk/>
          <pc:sldMk cId="385268635" sldId="326"/>
        </pc:sldMkLst>
      </pc:sldChg>
      <pc:sldChg chg="del">
        <pc:chgData name="Angela Maier" userId="5724da4c-efa3-4bdf-afcf-5da0e1484acf" providerId="ADAL" clId="{076DFE35-E002-470C-AEE9-2C235460736D}" dt="2024-12-09T16:22:08.342" v="1251" actId="47"/>
        <pc:sldMkLst>
          <pc:docMk/>
          <pc:sldMk cId="1448489317" sldId="327"/>
        </pc:sldMkLst>
      </pc:sldChg>
      <pc:sldChg chg="del">
        <pc:chgData name="Angela Maier" userId="5724da4c-efa3-4bdf-afcf-5da0e1484acf" providerId="ADAL" clId="{076DFE35-E002-470C-AEE9-2C235460736D}" dt="2024-12-08T10:44:18.935" v="98" actId="47"/>
        <pc:sldMkLst>
          <pc:docMk/>
          <pc:sldMk cId="1312623508" sldId="328"/>
        </pc:sldMkLst>
      </pc:sldChg>
      <pc:sldChg chg="modSp mod">
        <pc:chgData name="Angela Maier" userId="5724da4c-efa3-4bdf-afcf-5da0e1484acf" providerId="ADAL" clId="{076DFE35-E002-470C-AEE9-2C235460736D}" dt="2024-12-15T10:43:48.827" v="2098" actId="14100"/>
        <pc:sldMkLst>
          <pc:docMk/>
          <pc:sldMk cId="1442732270" sldId="330"/>
        </pc:sldMkLst>
      </pc:sldChg>
      <pc:sldChg chg="addSp delSp modSp add mod">
        <pc:chgData name="Angela Maier" userId="5724da4c-efa3-4bdf-afcf-5da0e1484acf" providerId="ADAL" clId="{076DFE35-E002-470C-AEE9-2C235460736D}" dt="2024-12-16T16:33:31.562" v="2174" actId="20577"/>
        <pc:sldMkLst>
          <pc:docMk/>
          <pc:sldMk cId="1255465168" sldId="331"/>
        </pc:sldMkLst>
      </pc:sldChg>
      <pc:sldChg chg="del">
        <pc:chgData name="Angela Maier" userId="5724da4c-efa3-4bdf-afcf-5da0e1484acf" providerId="ADAL" clId="{076DFE35-E002-470C-AEE9-2C235460736D}" dt="2024-12-08T10:44:16.899" v="97" actId="47"/>
        <pc:sldMkLst>
          <pc:docMk/>
          <pc:sldMk cId="3856707024" sldId="331"/>
        </pc:sldMkLst>
      </pc:sldChg>
      <pc:sldChg chg="addSp delSp modSp new mod modAnim">
        <pc:chgData name="Angela Maier" userId="5724da4c-efa3-4bdf-afcf-5da0e1484acf" providerId="ADAL" clId="{076DFE35-E002-470C-AEE9-2C235460736D}" dt="2024-12-09T15:59:07.908" v="1006" actId="14100"/>
        <pc:sldMkLst>
          <pc:docMk/>
          <pc:sldMk cId="857819772" sldId="332"/>
        </pc:sldMkLst>
      </pc:sldChg>
    </pc:docChg>
  </pc:docChgLst>
  <pc:docChgLst>
    <pc:chgData name="Angela Maier" userId="5724da4c-efa3-4bdf-afcf-5da0e1484acf" providerId="ADAL" clId="{615E4544-78E7-4EAE-B1F2-16E5E02D28FF}"/>
    <pc:docChg chg="undo custSel addSld delSld modSld sldOrd">
      <pc:chgData name="Angela Maier" userId="5724da4c-efa3-4bdf-afcf-5da0e1484acf" providerId="ADAL" clId="{615E4544-78E7-4EAE-B1F2-16E5E02D28FF}" dt="2025-02-27T10:06:34.875" v="1816" actId="208"/>
      <pc:docMkLst>
        <pc:docMk/>
      </pc:docMkLst>
      <pc:sldChg chg="modSp mod">
        <pc:chgData name="Angela Maier" userId="5724da4c-efa3-4bdf-afcf-5da0e1484acf" providerId="ADAL" clId="{615E4544-78E7-4EAE-B1F2-16E5E02D28FF}" dt="2025-02-27T09:49:10.540" v="1265" actId="20577"/>
        <pc:sldMkLst>
          <pc:docMk/>
          <pc:sldMk cId="2946005456" sldId="257"/>
        </pc:sldMkLst>
      </pc:sldChg>
      <pc:sldChg chg="add del">
        <pc:chgData name="Angela Maier" userId="5724da4c-efa3-4bdf-afcf-5da0e1484acf" providerId="ADAL" clId="{615E4544-78E7-4EAE-B1F2-16E5E02D28FF}" dt="2025-02-26T11:08:13.939" v="670" actId="47"/>
        <pc:sldMkLst>
          <pc:docMk/>
          <pc:sldMk cId="1910779711" sldId="262"/>
        </pc:sldMkLst>
      </pc:sldChg>
      <pc:sldChg chg="addSp delSp modSp mod">
        <pc:chgData name="Angela Maier" userId="5724da4c-efa3-4bdf-afcf-5da0e1484acf" providerId="ADAL" clId="{615E4544-78E7-4EAE-B1F2-16E5E02D28FF}" dt="2025-02-26T15:25:28.858" v="1221" actId="20577"/>
        <pc:sldMkLst>
          <pc:docMk/>
          <pc:sldMk cId="2893606816" sldId="273"/>
        </pc:sldMkLst>
      </pc:sldChg>
      <pc:sldChg chg="del ord">
        <pc:chgData name="Angela Maier" userId="5724da4c-efa3-4bdf-afcf-5da0e1484acf" providerId="ADAL" clId="{615E4544-78E7-4EAE-B1F2-16E5E02D28FF}" dt="2025-02-26T11:02:17.826" v="471" actId="47"/>
        <pc:sldMkLst>
          <pc:docMk/>
          <pc:sldMk cId="3105222969" sldId="275"/>
        </pc:sldMkLst>
      </pc:sldChg>
      <pc:sldChg chg="del">
        <pc:chgData name="Angela Maier" userId="5724da4c-efa3-4bdf-afcf-5da0e1484acf" providerId="ADAL" clId="{615E4544-78E7-4EAE-B1F2-16E5E02D28FF}" dt="2025-02-26T11:02:23.737" v="475" actId="47"/>
        <pc:sldMkLst>
          <pc:docMk/>
          <pc:sldMk cId="269553376" sldId="280"/>
        </pc:sldMkLst>
      </pc:sldChg>
      <pc:sldChg chg="del">
        <pc:chgData name="Angela Maier" userId="5724da4c-efa3-4bdf-afcf-5da0e1484acf" providerId="ADAL" clId="{615E4544-78E7-4EAE-B1F2-16E5E02D28FF}" dt="2025-02-26T11:02:22.111" v="474" actId="47"/>
        <pc:sldMkLst>
          <pc:docMk/>
          <pc:sldMk cId="4198520751" sldId="290"/>
        </pc:sldMkLst>
      </pc:sldChg>
      <pc:sldChg chg="modSp del mod">
        <pc:chgData name="Angela Maier" userId="5724da4c-efa3-4bdf-afcf-5da0e1484acf" providerId="ADAL" clId="{615E4544-78E7-4EAE-B1F2-16E5E02D28FF}" dt="2025-02-26T10:54:01.231" v="312" actId="47"/>
        <pc:sldMkLst>
          <pc:docMk/>
          <pc:sldMk cId="754529485" sldId="296"/>
        </pc:sldMkLst>
      </pc:sldChg>
      <pc:sldChg chg="del">
        <pc:chgData name="Angela Maier" userId="5724da4c-efa3-4bdf-afcf-5da0e1484acf" providerId="ADAL" clId="{615E4544-78E7-4EAE-B1F2-16E5E02D28FF}" dt="2025-02-26T11:02:26.655" v="477" actId="47"/>
        <pc:sldMkLst>
          <pc:docMk/>
          <pc:sldMk cId="1966675902" sldId="311"/>
        </pc:sldMkLst>
      </pc:sldChg>
      <pc:sldChg chg="del">
        <pc:chgData name="Angela Maier" userId="5724da4c-efa3-4bdf-afcf-5da0e1484acf" providerId="ADAL" clId="{615E4544-78E7-4EAE-B1F2-16E5E02D28FF}" dt="2025-02-26T11:02:20.540" v="473" actId="47"/>
        <pc:sldMkLst>
          <pc:docMk/>
          <pc:sldMk cId="1209727840" sldId="319"/>
        </pc:sldMkLst>
      </pc:sldChg>
      <pc:sldChg chg="del">
        <pc:chgData name="Angela Maier" userId="5724da4c-efa3-4bdf-afcf-5da0e1484acf" providerId="ADAL" clId="{615E4544-78E7-4EAE-B1F2-16E5E02D28FF}" dt="2025-02-26T11:02:18.418" v="472" actId="47"/>
        <pc:sldMkLst>
          <pc:docMk/>
          <pc:sldMk cId="1571819883" sldId="323"/>
        </pc:sldMkLst>
      </pc:sldChg>
      <pc:sldChg chg="del">
        <pc:chgData name="Angela Maier" userId="5724da4c-efa3-4bdf-afcf-5da0e1484acf" providerId="ADAL" clId="{615E4544-78E7-4EAE-B1F2-16E5E02D28FF}" dt="2025-02-26T11:02:25.110" v="476" actId="47"/>
        <pc:sldMkLst>
          <pc:docMk/>
          <pc:sldMk cId="286582693" sldId="325"/>
        </pc:sldMkLst>
      </pc:sldChg>
      <pc:sldChg chg="addSp delSp modSp mod ord">
        <pc:chgData name="Angela Maier" userId="5724da4c-efa3-4bdf-afcf-5da0e1484acf" providerId="ADAL" clId="{615E4544-78E7-4EAE-B1F2-16E5E02D28FF}" dt="2025-02-27T10:01:35.432" v="1813" actId="14100"/>
        <pc:sldMkLst>
          <pc:docMk/>
          <pc:sldMk cId="1442732270" sldId="330"/>
        </pc:sldMkLst>
      </pc:sldChg>
      <pc:sldChg chg="del">
        <pc:chgData name="Angela Maier" userId="5724da4c-efa3-4bdf-afcf-5da0e1484acf" providerId="ADAL" clId="{615E4544-78E7-4EAE-B1F2-16E5E02D28FF}" dt="2025-02-26T10:54:12.503" v="314" actId="47"/>
        <pc:sldMkLst>
          <pc:docMk/>
          <pc:sldMk cId="1255465168" sldId="331"/>
        </pc:sldMkLst>
      </pc:sldChg>
      <pc:sldChg chg="del">
        <pc:chgData name="Angela Maier" userId="5724da4c-efa3-4bdf-afcf-5da0e1484acf" providerId="ADAL" clId="{615E4544-78E7-4EAE-B1F2-16E5E02D28FF}" dt="2025-02-26T10:54:09.758" v="313" actId="47"/>
        <pc:sldMkLst>
          <pc:docMk/>
          <pc:sldMk cId="857819772" sldId="332"/>
        </pc:sldMkLst>
      </pc:sldChg>
      <pc:sldChg chg="addSp delSp modSp new mod modAnim">
        <pc:chgData name="Angela Maier" userId="5724da4c-efa3-4bdf-afcf-5da0e1484acf" providerId="ADAL" clId="{615E4544-78E7-4EAE-B1F2-16E5E02D28FF}" dt="2025-02-26T15:25:49.255" v="1222"/>
        <pc:sldMkLst>
          <pc:docMk/>
          <pc:sldMk cId="1339819231" sldId="333"/>
        </pc:sldMkLst>
      </pc:sldChg>
      <pc:sldChg chg="addSp delSp modSp new mod ord">
        <pc:chgData name="Angela Maier" userId="5724da4c-efa3-4bdf-afcf-5da0e1484acf" providerId="ADAL" clId="{615E4544-78E7-4EAE-B1F2-16E5E02D28FF}" dt="2025-02-27T09:50:16.368" v="1320" actId="5793"/>
        <pc:sldMkLst>
          <pc:docMk/>
          <pc:sldMk cId="1067914711" sldId="334"/>
        </pc:sldMkLst>
      </pc:sldChg>
      <pc:sldChg chg="addSp delSp modSp add mod ord">
        <pc:chgData name="Angela Maier" userId="5724da4c-efa3-4bdf-afcf-5da0e1484acf" providerId="ADAL" clId="{615E4544-78E7-4EAE-B1F2-16E5E02D28FF}" dt="2025-02-27T09:50:49.706" v="1324" actId="1076"/>
        <pc:sldMkLst>
          <pc:docMk/>
          <pc:sldMk cId="3631891582" sldId="335"/>
        </pc:sldMkLst>
      </pc:sldChg>
      <pc:sldChg chg="addSp delSp modSp new mod">
        <pc:chgData name="Angela Maier" userId="5724da4c-efa3-4bdf-afcf-5da0e1484acf" providerId="ADAL" clId="{615E4544-78E7-4EAE-B1F2-16E5E02D28FF}" dt="2025-02-27T09:51:39.016" v="1332" actId="1076"/>
        <pc:sldMkLst>
          <pc:docMk/>
          <pc:sldMk cId="2835120129" sldId="336"/>
        </pc:sldMkLst>
      </pc:sldChg>
      <pc:sldChg chg="addSp delSp modSp add mod ord">
        <pc:chgData name="Angela Maier" userId="5724da4c-efa3-4bdf-afcf-5da0e1484acf" providerId="ADAL" clId="{615E4544-78E7-4EAE-B1F2-16E5E02D28FF}" dt="2025-02-27T09:56:18.769" v="1602" actId="1076"/>
        <pc:sldMkLst>
          <pc:docMk/>
          <pc:sldMk cId="4069805231" sldId="337"/>
        </pc:sldMkLst>
      </pc:sldChg>
      <pc:sldChg chg="addSp delSp modSp new mod">
        <pc:chgData name="Angela Maier" userId="5724da4c-efa3-4bdf-afcf-5da0e1484acf" providerId="ADAL" clId="{615E4544-78E7-4EAE-B1F2-16E5E02D28FF}" dt="2025-02-27T10:00:23.721" v="1798" actId="120"/>
        <pc:sldMkLst>
          <pc:docMk/>
          <pc:sldMk cId="2131222342" sldId="338"/>
        </pc:sldMkLst>
      </pc:sldChg>
      <pc:sldChg chg="new del">
        <pc:chgData name="Angela Maier" userId="5724da4c-efa3-4bdf-afcf-5da0e1484acf" providerId="ADAL" clId="{615E4544-78E7-4EAE-B1F2-16E5E02D28FF}" dt="2025-02-26T11:12:33.833" v="912" actId="47"/>
        <pc:sldMkLst>
          <pc:docMk/>
          <pc:sldMk cId="2861847340" sldId="339"/>
        </pc:sldMkLst>
      </pc:sldChg>
      <pc:sldChg chg="addSp delSp modSp add mod">
        <pc:chgData name="Angela Maier" userId="5724da4c-efa3-4bdf-afcf-5da0e1484acf" providerId="ADAL" clId="{615E4544-78E7-4EAE-B1F2-16E5E02D28FF}" dt="2025-02-27T10:06:34.875" v="1816" actId="208"/>
        <pc:sldMkLst>
          <pc:docMk/>
          <pc:sldMk cId="2662465740" sldId="340"/>
        </pc:sldMkLst>
      </pc:sldChg>
    </pc:docChg>
  </pc:docChgLst>
  <pc:docChgLst>
    <pc:chgData name="Angela Maier" userId="5724da4c-efa3-4bdf-afcf-5da0e1484acf" providerId="ADAL" clId="{2C01EF08-A674-42F9-B721-E268B3D91429}"/>
    <pc:docChg chg="undo redo custSel addSld delSld modSld sldOrd">
      <pc:chgData name="Angela Maier" userId="5724da4c-efa3-4bdf-afcf-5da0e1484acf" providerId="ADAL" clId="{2C01EF08-A674-42F9-B721-E268B3D91429}" dt="2024-10-16T09:41:33.291" v="3678" actId="14100"/>
      <pc:docMkLst>
        <pc:docMk/>
      </pc:docMkLst>
      <pc:sldChg chg="modSp mod">
        <pc:chgData name="Angela Maier" userId="5724da4c-efa3-4bdf-afcf-5da0e1484acf" providerId="ADAL" clId="{2C01EF08-A674-42F9-B721-E268B3D91429}" dt="2024-10-07T08:18:07.609" v="2959" actId="108"/>
        <pc:sldMkLst>
          <pc:docMk/>
          <pc:sldMk cId="2946005456" sldId="257"/>
        </pc:sldMkLst>
      </pc:sldChg>
      <pc:sldChg chg="modSp mod">
        <pc:chgData name="Angela Maier" userId="5724da4c-efa3-4bdf-afcf-5da0e1484acf" providerId="ADAL" clId="{2C01EF08-A674-42F9-B721-E268B3D91429}" dt="2024-10-16T09:31:48.152" v="3643" actId="20577"/>
        <pc:sldMkLst>
          <pc:docMk/>
          <pc:sldMk cId="3105222969" sldId="275"/>
        </pc:sldMkLst>
      </pc:sldChg>
      <pc:sldChg chg="del">
        <pc:chgData name="Angela Maier" userId="5724da4c-efa3-4bdf-afcf-5da0e1484acf" providerId="ADAL" clId="{2C01EF08-A674-42F9-B721-E268B3D91429}" dt="2024-10-06T07:35:06.756" v="611" actId="47"/>
        <pc:sldMkLst>
          <pc:docMk/>
          <pc:sldMk cId="1554333775" sldId="277"/>
        </pc:sldMkLst>
      </pc:sldChg>
      <pc:sldChg chg="addSp delSp modSp mod modAnim">
        <pc:chgData name="Angela Maier" userId="5724da4c-efa3-4bdf-afcf-5da0e1484acf" providerId="ADAL" clId="{2C01EF08-A674-42F9-B721-E268B3D91429}" dt="2024-10-16T09:35:39.042" v="3658"/>
        <pc:sldMkLst>
          <pc:docMk/>
          <pc:sldMk cId="3442468924" sldId="278"/>
        </pc:sldMkLst>
      </pc:sldChg>
      <pc:sldChg chg="modSp mod">
        <pc:chgData name="Angela Maier" userId="5724da4c-efa3-4bdf-afcf-5da0e1484acf" providerId="ADAL" clId="{2C01EF08-A674-42F9-B721-E268B3D91429}" dt="2024-10-07T08:17:39.997" v="2953" actId="1076"/>
        <pc:sldMkLst>
          <pc:docMk/>
          <pc:sldMk cId="1886497505" sldId="279"/>
        </pc:sldMkLst>
      </pc:sldChg>
      <pc:sldChg chg="addSp delSp modSp mod modAnim">
        <pc:chgData name="Angela Maier" userId="5724da4c-efa3-4bdf-afcf-5da0e1484acf" providerId="ADAL" clId="{2C01EF08-A674-42F9-B721-E268B3D91429}" dt="2024-10-16T09:41:33.291" v="3678" actId="14100"/>
        <pc:sldMkLst>
          <pc:docMk/>
          <pc:sldMk cId="269553376" sldId="280"/>
        </pc:sldMkLst>
      </pc:sldChg>
      <pc:sldChg chg="del">
        <pc:chgData name="Angela Maier" userId="5724da4c-efa3-4bdf-afcf-5da0e1484acf" providerId="ADAL" clId="{2C01EF08-A674-42F9-B721-E268B3D91429}" dt="2024-10-06T07:43:25.407" v="1137" actId="47"/>
        <pc:sldMkLst>
          <pc:docMk/>
          <pc:sldMk cId="3661953361" sldId="282"/>
        </pc:sldMkLst>
      </pc:sldChg>
      <pc:sldChg chg="del">
        <pc:chgData name="Angela Maier" userId="5724da4c-efa3-4bdf-afcf-5da0e1484acf" providerId="ADAL" clId="{2C01EF08-A674-42F9-B721-E268B3D91429}" dt="2024-10-07T07:21:06.376" v="2420" actId="47"/>
        <pc:sldMkLst>
          <pc:docMk/>
          <pc:sldMk cId="1124998999" sldId="283"/>
        </pc:sldMkLst>
      </pc:sldChg>
      <pc:sldChg chg="addSp delSp modSp del mod">
        <pc:chgData name="Angela Maier" userId="5724da4c-efa3-4bdf-afcf-5da0e1484acf" providerId="ADAL" clId="{2C01EF08-A674-42F9-B721-E268B3D91429}" dt="2024-10-06T08:01:27.244" v="1632" actId="47"/>
        <pc:sldMkLst>
          <pc:docMk/>
          <pc:sldMk cId="3255287732" sldId="284"/>
        </pc:sldMkLst>
      </pc:sldChg>
      <pc:sldChg chg="del">
        <pc:chgData name="Angela Maier" userId="5724da4c-efa3-4bdf-afcf-5da0e1484acf" providerId="ADAL" clId="{2C01EF08-A674-42F9-B721-E268B3D91429}" dt="2024-10-06T07:51:50.684" v="1259" actId="47"/>
        <pc:sldMkLst>
          <pc:docMk/>
          <pc:sldMk cId="1995614582" sldId="285"/>
        </pc:sldMkLst>
      </pc:sldChg>
      <pc:sldChg chg="del">
        <pc:chgData name="Angela Maier" userId="5724da4c-efa3-4bdf-afcf-5da0e1484acf" providerId="ADAL" clId="{2C01EF08-A674-42F9-B721-E268B3D91429}" dt="2024-10-07T07:24:01.052" v="2504" actId="47"/>
        <pc:sldMkLst>
          <pc:docMk/>
          <pc:sldMk cId="66022519" sldId="286"/>
        </pc:sldMkLst>
      </pc:sldChg>
      <pc:sldChg chg="del">
        <pc:chgData name="Angela Maier" userId="5724da4c-efa3-4bdf-afcf-5da0e1484acf" providerId="ADAL" clId="{2C01EF08-A674-42F9-B721-E268B3D91429}" dt="2024-10-07T07:24:08.062" v="2506" actId="47"/>
        <pc:sldMkLst>
          <pc:docMk/>
          <pc:sldMk cId="1737327018" sldId="288"/>
        </pc:sldMkLst>
      </pc:sldChg>
      <pc:sldChg chg="addSp delSp modSp mod ord">
        <pc:chgData name="Angela Maier" userId="5724da4c-efa3-4bdf-afcf-5da0e1484acf" providerId="ADAL" clId="{2C01EF08-A674-42F9-B721-E268B3D91429}" dt="2024-10-16T09:31:03.969" v="3555"/>
        <pc:sldMkLst>
          <pc:docMk/>
          <pc:sldMk cId="3011232440" sldId="289"/>
        </pc:sldMkLst>
      </pc:sldChg>
      <pc:sldChg chg="addSp delSp modSp mod">
        <pc:chgData name="Angela Maier" userId="5724da4c-efa3-4bdf-afcf-5da0e1484acf" providerId="ADAL" clId="{2C01EF08-A674-42F9-B721-E268B3D91429}" dt="2024-10-16T09:31:12.415" v="3556" actId="14100"/>
        <pc:sldMkLst>
          <pc:docMk/>
          <pc:sldMk cId="4198520751" sldId="290"/>
        </pc:sldMkLst>
      </pc:sldChg>
      <pc:sldChg chg="modSp del mod">
        <pc:chgData name="Angela Maier" userId="5724da4c-efa3-4bdf-afcf-5da0e1484acf" providerId="ADAL" clId="{2C01EF08-A674-42F9-B721-E268B3D91429}" dt="2024-10-07T07:24:03.958" v="2505" actId="47"/>
        <pc:sldMkLst>
          <pc:docMk/>
          <pc:sldMk cId="3193177648" sldId="291"/>
        </pc:sldMkLst>
      </pc:sldChg>
      <pc:sldChg chg="addSp delSp modSp add mod">
        <pc:chgData name="Angela Maier" userId="5724da4c-efa3-4bdf-afcf-5da0e1484acf" providerId="ADAL" clId="{2C01EF08-A674-42F9-B721-E268B3D91429}" dt="2024-10-16T09:29:00.321" v="3531" actId="1076"/>
        <pc:sldMkLst>
          <pc:docMk/>
          <pc:sldMk cId="1210318225" sldId="292"/>
        </pc:sldMkLst>
      </pc:sldChg>
      <pc:sldChg chg="new del">
        <pc:chgData name="Angela Maier" userId="5724da4c-efa3-4bdf-afcf-5da0e1484acf" providerId="ADAL" clId="{2C01EF08-A674-42F9-B721-E268B3D91429}" dt="2024-10-06T07:46:44.474" v="1251" actId="47"/>
        <pc:sldMkLst>
          <pc:docMk/>
          <pc:sldMk cId="3520149613" sldId="292"/>
        </pc:sldMkLst>
      </pc:sldChg>
      <pc:sldChg chg="addSp modSp add del mod ord">
        <pc:chgData name="Angela Maier" userId="5724da4c-efa3-4bdf-afcf-5da0e1484acf" providerId="ADAL" clId="{2C01EF08-A674-42F9-B721-E268B3D91429}" dt="2024-10-07T08:13:45.073" v="2897" actId="47"/>
        <pc:sldMkLst>
          <pc:docMk/>
          <pc:sldMk cId="3575993228" sldId="293"/>
        </pc:sldMkLst>
      </pc:sldChg>
      <pc:sldChg chg="add del">
        <pc:chgData name="Angela Maier" userId="5724da4c-efa3-4bdf-afcf-5da0e1484acf" providerId="ADAL" clId="{2C01EF08-A674-42F9-B721-E268B3D91429}" dt="2024-10-06T08:01:24.760" v="1631" actId="47"/>
        <pc:sldMkLst>
          <pc:docMk/>
          <pc:sldMk cId="3127769522" sldId="294"/>
        </pc:sldMkLst>
      </pc:sldChg>
      <pc:sldChg chg="addSp delSp modSp add del mod modTransition">
        <pc:chgData name="Angela Maier" userId="5724da4c-efa3-4bdf-afcf-5da0e1484acf" providerId="ADAL" clId="{2C01EF08-A674-42F9-B721-E268B3D91429}" dt="2024-10-07T08:28:43.538" v="3083" actId="47"/>
        <pc:sldMkLst>
          <pc:docMk/>
          <pc:sldMk cId="3379664014" sldId="295"/>
        </pc:sldMkLst>
      </pc:sldChg>
      <pc:sldChg chg="addSp delSp modSp add mod modTransition">
        <pc:chgData name="Angela Maier" userId="5724da4c-efa3-4bdf-afcf-5da0e1484acf" providerId="ADAL" clId="{2C01EF08-A674-42F9-B721-E268B3D91429}" dt="2024-10-16T09:33:39.712" v="3646"/>
        <pc:sldMkLst>
          <pc:docMk/>
          <pc:sldMk cId="754529485" sldId="296"/>
        </pc:sldMkLst>
      </pc:sldChg>
      <pc:sldChg chg="delSp modSp add del mod modTransition">
        <pc:chgData name="Angela Maier" userId="5724da4c-efa3-4bdf-afcf-5da0e1484acf" providerId="ADAL" clId="{2C01EF08-A674-42F9-B721-E268B3D91429}" dt="2024-10-07T07:03:15.679" v="2094" actId="47"/>
        <pc:sldMkLst>
          <pc:docMk/>
          <pc:sldMk cId="2056359405" sldId="297"/>
        </pc:sldMkLst>
      </pc:sldChg>
      <pc:sldChg chg="delSp modSp add del mod modTransition">
        <pc:chgData name="Angela Maier" userId="5724da4c-efa3-4bdf-afcf-5da0e1484acf" providerId="ADAL" clId="{2C01EF08-A674-42F9-B721-E268B3D91429}" dt="2024-10-07T07:08:32.528" v="2319" actId="47"/>
        <pc:sldMkLst>
          <pc:docMk/>
          <pc:sldMk cId="3849135803" sldId="298"/>
        </pc:sldMkLst>
      </pc:sldChg>
      <pc:sldChg chg="new del">
        <pc:chgData name="Angela Maier" userId="5724da4c-efa3-4bdf-afcf-5da0e1484acf" providerId="ADAL" clId="{2C01EF08-A674-42F9-B721-E268B3D91429}" dt="2024-10-07T06:51:57.185" v="1886" actId="47"/>
        <pc:sldMkLst>
          <pc:docMk/>
          <pc:sldMk cId="2960905842" sldId="299"/>
        </pc:sldMkLst>
      </pc:sldChg>
      <pc:sldChg chg="addSp delSp modSp add mod">
        <pc:chgData name="Angela Maier" userId="5724da4c-efa3-4bdf-afcf-5da0e1484acf" providerId="ADAL" clId="{2C01EF08-A674-42F9-B721-E268B3D91429}" dt="2024-10-07T08:28:38.684" v="3082" actId="1076"/>
        <pc:sldMkLst>
          <pc:docMk/>
          <pc:sldMk cId="4052819489" sldId="300"/>
        </pc:sldMkLst>
      </pc:sldChg>
      <pc:sldChg chg="add del">
        <pc:chgData name="Angela Maier" userId="5724da4c-efa3-4bdf-afcf-5da0e1484acf" providerId="ADAL" clId="{2C01EF08-A674-42F9-B721-E268B3D91429}" dt="2024-10-07T06:55:05.678" v="1952"/>
        <pc:sldMkLst>
          <pc:docMk/>
          <pc:sldMk cId="751265128" sldId="301"/>
        </pc:sldMkLst>
      </pc:sldChg>
      <pc:sldChg chg="addSp delSp modSp add del mod">
        <pc:chgData name="Angela Maier" userId="5724da4c-efa3-4bdf-afcf-5da0e1484acf" providerId="ADAL" clId="{2C01EF08-A674-42F9-B721-E268B3D91429}" dt="2024-10-07T07:22:33.724" v="2427" actId="47"/>
        <pc:sldMkLst>
          <pc:docMk/>
          <pc:sldMk cId="2093030596" sldId="301"/>
        </pc:sldMkLst>
      </pc:sldChg>
      <pc:sldChg chg="addSp modSp add del ord">
        <pc:chgData name="Angela Maier" userId="5724da4c-efa3-4bdf-afcf-5da0e1484acf" providerId="ADAL" clId="{2C01EF08-A674-42F9-B721-E268B3D91429}" dt="2024-10-07T07:18:58.835" v="2384" actId="47"/>
        <pc:sldMkLst>
          <pc:docMk/>
          <pc:sldMk cId="1411308492" sldId="302"/>
        </pc:sldMkLst>
      </pc:sldChg>
      <pc:sldChg chg="addSp delSp modSp add mod modTransition">
        <pc:chgData name="Angela Maier" userId="5724da4c-efa3-4bdf-afcf-5da0e1484acf" providerId="ADAL" clId="{2C01EF08-A674-42F9-B721-E268B3D91429}" dt="2024-10-16T09:33:38.151" v="3645"/>
        <pc:sldMkLst>
          <pc:docMk/>
          <pc:sldMk cId="1616525573" sldId="303"/>
        </pc:sldMkLst>
      </pc:sldChg>
      <pc:sldChg chg="addSp delSp modSp add mod modTransition">
        <pc:chgData name="Angela Maier" userId="5724da4c-efa3-4bdf-afcf-5da0e1484acf" providerId="ADAL" clId="{2C01EF08-A674-42F9-B721-E268B3D91429}" dt="2024-10-16T09:33:36.376" v="3644"/>
        <pc:sldMkLst>
          <pc:docMk/>
          <pc:sldMk cId="3613947348" sldId="304"/>
        </pc:sldMkLst>
      </pc:sldChg>
      <pc:sldChg chg="addSp modSp new mod">
        <pc:chgData name="Angela Maier" userId="5724da4c-efa3-4bdf-afcf-5da0e1484acf" providerId="ADAL" clId="{2C01EF08-A674-42F9-B721-E268B3D91429}" dt="2024-10-07T07:54:46.575" v="2613" actId="14100"/>
        <pc:sldMkLst>
          <pc:docMk/>
          <pc:sldMk cId="3610104555" sldId="305"/>
        </pc:sldMkLst>
      </pc:sldChg>
      <pc:sldChg chg="modSp add mod">
        <pc:chgData name="Angela Maier" userId="5724da4c-efa3-4bdf-afcf-5da0e1484acf" providerId="ADAL" clId="{2C01EF08-A674-42F9-B721-E268B3D91429}" dt="2024-10-07T07:19:20.772" v="2397" actId="14100"/>
        <pc:sldMkLst>
          <pc:docMk/>
          <pc:sldMk cId="2389323787" sldId="306"/>
        </pc:sldMkLst>
      </pc:sldChg>
      <pc:sldChg chg="add del">
        <pc:chgData name="Angela Maier" userId="5724da4c-efa3-4bdf-afcf-5da0e1484acf" providerId="ADAL" clId="{2C01EF08-A674-42F9-B721-E268B3D91429}" dt="2024-10-07T07:21:00.328" v="2419" actId="47"/>
        <pc:sldMkLst>
          <pc:docMk/>
          <pc:sldMk cId="3543943086" sldId="307"/>
        </pc:sldMkLst>
      </pc:sldChg>
      <pc:sldChg chg="modSp add mod">
        <pc:chgData name="Angela Maier" userId="5724da4c-efa3-4bdf-afcf-5da0e1484acf" providerId="ADAL" clId="{2C01EF08-A674-42F9-B721-E268B3D91429}" dt="2024-10-07T07:54:36.518" v="2611" actId="14100"/>
        <pc:sldMkLst>
          <pc:docMk/>
          <pc:sldMk cId="837547488" sldId="308"/>
        </pc:sldMkLst>
      </pc:sldChg>
      <pc:sldChg chg="modSp add mod">
        <pc:chgData name="Angela Maier" userId="5724da4c-efa3-4bdf-afcf-5da0e1484acf" providerId="ADAL" clId="{2C01EF08-A674-42F9-B721-E268B3D91429}" dt="2024-10-07T07:55:51.246" v="2621" actId="14100"/>
        <pc:sldMkLst>
          <pc:docMk/>
          <pc:sldMk cId="2564185224" sldId="309"/>
        </pc:sldMkLst>
      </pc:sldChg>
      <pc:sldChg chg="addSp delSp modSp new mod ord">
        <pc:chgData name="Angela Maier" userId="5724da4c-efa3-4bdf-afcf-5da0e1484acf" providerId="ADAL" clId="{2C01EF08-A674-42F9-B721-E268B3D91429}" dt="2024-10-16T09:41:15.989" v="3677" actId="403"/>
        <pc:sldMkLst>
          <pc:docMk/>
          <pc:sldMk cId="1319118858" sldId="310"/>
        </pc:sldMkLst>
      </pc:sldChg>
      <pc:sldChg chg="delSp modSp add mod ord modTransition">
        <pc:chgData name="Angela Maier" userId="5724da4c-efa3-4bdf-afcf-5da0e1484acf" providerId="ADAL" clId="{2C01EF08-A674-42F9-B721-E268B3D91429}" dt="2024-10-16T09:33:48.958" v="3647"/>
        <pc:sldMkLst>
          <pc:docMk/>
          <pc:sldMk cId="1966675902" sldId="311"/>
        </pc:sldMkLst>
      </pc:sldChg>
      <pc:sldChg chg="add ord">
        <pc:chgData name="Angela Maier" userId="5724da4c-efa3-4bdf-afcf-5da0e1484acf" providerId="ADAL" clId="{2C01EF08-A674-42F9-B721-E268B3D91429}" dt="2024-10-16T09:28:48.778" v="3527"/>
        <pc:sldMkLst>
          <pc:docMk/>
          <pc:sldMk cId="1750079290" sldId="312"/>
        </pc:sldMkLst>
      </pc:sldChg>
    </pc:docChg>
  </pc:docChgLst>
  <pc:docChgLst>
    <pc:chgData name="Angela Maier" userId="5724da4c-efa3-4bdf-afcf-5da0e1484acf" providerId="ADAL" clId="{1F933528-6856-4327-BEEE-79DD5B228C43}"/>
    <pc:docChg chg="undo redo custSel addSld delSld modSld sldOrd">
      <pc:chgData name="Angela Maier" userId="5724da4c-efa3-4bdf-afcf-5da0e1484acf" providerId="ADAL" clId="{1F933528-6856-4327-BEEE-79DD5B228C43}" dt="2024-10-24T14:43:23.537" v="9330" actId="20577"/>
      <pc:docMkLst>
        <pc:docMk/>
      </pc:docMkLst>
      <pc:sldChg chg="modSp mod">
        <pc:chgData name="Angela Maier" userId="5724da4c-efa3-4bdf-afcf-5da0e1484acf" providerId="ADAL" clId="{1F933528-6856-4327-BEEE-79DD5B228C43}" dt="2024-10-23T09:34:24.622" v="4310" actId="5793"/>
        <pc:sldMkLst>
          <pc:docMk/>
          <pc:sldMk cId="2946005456" sldId="257"/>
        </pc:sldMkLst>
      </pc:sldChg>
      <pc:sldChg chg="modSp mod">
        <pc:chgData name="Angela Maier" userId="5724da4c-efa3-4bdf-afcf-5da0e1484acf" providerId="ADAL" clId="{1F933528-6856-4327-BEEE-79DD5B228C43}" dt="2024-10-24T14:30:09.681" v="9272" actId="20577"/>
        <pc:sldMkLst>
          <pc:docMk/>
          <pc:sldMk cId="2893606816" sldId="273"/>
        </pc:sldMkLst>
      </pc:sldChg>
      <pc:sldChg chg="addSp delSp modSp mod modNotesTx">
        <pc:chgData name="Angela Maier" userId="5724da4c-efa3-4bdf-afcf-5da0e1484acf" providerId="ADAL" clId="{1F933528-6856-4327-BEEE-79DD5B228C43}" dt="2024-10-24T09:53:25.155" v="9213" actId="1076"/>
        <pc:sldMkLst>
          <pc:docMk/>
          <pc:sldMk cId="3105222969" sldId="275"/>
        </pc:sldMkLst>
      </pc:sldChg>
      <pc:sldChg chg="delSp modSp del mod delAnim">
        <pc:chgData name="Angela Maier" userId="5724da4c-efa3-4bdf-afcf-5da0e1484acf" providerId="ADAL" clId="{1F933528-6856-4327-BEEE-79DD5B228C43}" dt="2024-10-20T07:45:33.561" v="1909" actId="47"/>
        <pc:sldMkLst>
          <pc:docMk/>
          <pc:sldMk cId="3442468924" sldId="278"/>
        </pc:sldMkLst>
      </pc:sldChg>
      <pc:sldChg chg="del">
        <pc:chgData name="Angela Maier" userId="5724da4c-efa3-4bdf-afcf-5da0e1484acf" providerId="ADAL" clId="{1F933528-6856-4327-BEEE-79DD5B228C43}" dt="2024-10-20T07:29:55.947" v="1555" actId="47"/>
        <pc:sldMkLst>
          <pc:docMk/>
          <pc:sldMk cId="1886497505" sldId="279"/>
        </pc:sldMkLst>
      </pc:sldChg>
      <pc:sldChg chg="addSp delSp modSp mod ord delAnim">
        <pc:chgData name="Angela Maier" userId="5724da4c-efa3-4bdf-afcf-5da0e1484acf" providerId="ADAL" clId="{1F933528-6856-4327-BEEE-79DD5B228C43}" dt="2024-10-24T07:06:47.099" v="8967" actId="1076"/>
        <pc:sldMkLst>
          <pc:docMk/>
          <pc:sldMk cId="269553376" sldId="280"/>
        </pc:sldMkLst>
      </pc:sldChg>
      <pc:sldChg chg="del">
        <pc:chgData name="Angela Maier" userId="5724da4c-efa3-4bdf-afcf-5da0e1484acf" providerId="ADAL" clId="{1F933528-6856-4327-BEEE-79DD5B228C43}" dt="2024-10-17T06:29:28.046" v="318" actId="47"/>
        <pc:sldMkLst>
          <pc:docMk/>
          <pc:sldMk cId="3011232440" sldId="289"/>
        </pc:sldMkLst>
      </pc:sldChg>
      <pc:sldChg chg="addSp delSp modSp mod ord">
        <pc:chgData name="Angela Maier" userId="5724da4c-efa3-4bdf-afcf-5da0e1484acf" providerId="ADAL" clId="{1F933528-6856-4327-BEEE-79DD5B228C43}" dt="2024-10-24T06:54:37.274" v="8947" actId="20577"/>
        <pc:sldMkLst>
          <pc:docMk/>
          <pc:sldMk cId="4198520751" sldId="290"/>
        </pc:sldMkLst>
      </pc:sldChg>
      <pc:sldChg chg="delSp modSp del mod">
        <pc:chgData name="Angela Maier" userId="5724da4c-efa3-4bdf-afcf-5da0e1484acf" providerId="ADAL" clId="{1F933528-6856-4327-BEEE-79DD5B228C43}" dt="2024-10-17T06:29:18.740" v="316" actId="47"/>
        <pc:sldMkLst>
          <pc:docMk/>
          <pc:sldMk cId="1210318225" sldId="292"/>
        </pc:sldMkLst>
      </pc:sldChg>
      <pc:sldChg chg="modSp mod">
        <pc:chgData name="Angela Maier" userId="5724da4c-efa3-4bdf-afcf-5da0e1484acf" providerId="ADAL" clId="{1F933528-6856-4327-BEEE-79DD5B228C43}" dt="2024-10-24T14:31:38.937" v="9319" actId="14100"/>
        <pc:sldMkLst>
          <pc:docMk/>
          <pc:sldMk cId="754529485" sldId="296"/>
        </pc:sldMkLst>
      </pc:sldChg>
      <pc:sldChg chg="del">
        <pc:chgData name="Angela Maier" userId="5724da4c-efa3-4bdf-afcf-5da0e1484acf" providerId="ADAL" clId="{1F933528-6856-4327-BEEE-79DD5B228C43}" dt="2024-10-17T06:28:54.299" v="312" actId="47"/>
        <pc:sldMkLst>
          <pc:docMk/>
          <pc:sldMk cId="4052819489" sldId="300"/>
        </pc:sldMkLst>
      </pc:sldChg>
      <pc:sldChg chg="modSp del mod">
        <pc:chgData name="Angela Maier" userId="5724da4c-efa3-4bdf-afcf-5da0e1484acf" providerId="ADAL" clId="{1F933528-6856-4327-BEEE-79DD5B228C43}" dt="2024-10-23T10:27:09.155" v="6126" actId="47"/>
        <pc:sldMkLst>
          <pc:docMk/>
          <pc:sldMk cId="1616525573" sldId="303"/>
        </pc:sldMkLst>
      </pc:sldChg>
      <pc:sldChg chg="del">
        <pc:chgData name="Angela Maier" userId="5724da4c-efa3-4bdf-afcf-5da0e1484acf" providerId="ADAL" clId="{1F933528-6856-4327-BEEE-79DD5B228C43}" dt="2024-10-20T08:23:16.600" v="2632" actId="47"/>
        <pc:sldMkLst>
          <pc:docMk/>
          <pc:sldMk cId="3613947348" sldId="304"/>
        </pc:sldMkLst>
      </pc:sldChg>
      <pc:sldChg chg="del">
        <pc:chgData name="Angela Maier" userId="5724da4c-efa3-4bdf-afcf-5da0e1484acf" providerId="ADAL" clId="{1F933528-6856-4327-BEEE-79DD5B228C43}" dt="2024-10-20T08:24:16.572" v="2634" actId="47"/>
        <pc:sldMkLst>
          <pc:docMk/>
          <pc:sldMk cId="3610104555" sldId="305"/>
        </pc:sldMkLst>
      </pc:sldChg>
      <pc:sldChg chg="del">
        <pc:chgData name="Angela Maier" userId="5724da4c-efa3-4bdf-afcf-5da0e1484acf" providerId="ADAL" clId="{1F933528-6856-4327-BEEE-79DD5B228C43}" dt="2024-10-20T08:23:54.773" v="2633" actId="47"/>
        <pc:sldMkLst>
          <pc:docMk/>
          <pc:sldMk cId="2389323787" sldId="306"/>
        </pc:sldMkLst>
      </pc:sldChg>
      <pc:sldChg chg="modSp mod">
        <pc:chgData name="Angela Maier" userId="5724da4c-efa3-4bdf-afcf-5da0e1484acf" providerId="ADAL" clId="{1F933528-6856-4327-BEEE-79DD5B228C43}" dt="2024-10-24T14:31:00.728" v="9301" actId="1076"/>
        <pc:sldMkLst>
          <pc:docMk/>
          <pc:sldMk cId="837547488" sldId="308"/>
        </pc:sldMkLst>
      </pc:sldChg>
      <pc:sldChg chg="modSp mod">
        <pc:chgData name="Angela Maier" userId="5724da4c-efa3-4bdf-afcf-5da0e1484acf" providerId="ADAL" clId="{1F933528-6856-4327-BEEE-79DD5B228C43}" dt="2024-10-24T14:31:21.362" v="9307" actId="14100"/>
        <pc:sldMkLst>
          <pc:docMk/>
          <pc:sldMk cId="2564185224" sldId="309"/>
        </pc:sldMkLst>
      </pc:sldChg>
      <pc:sldChg chg="del">
        <pc:chgData name="Angela Maier" userId="5724da4c-efa3-4bdf-afcf-5da0e1484acf" providerId="ADAL" clId="{1F933528-6856-4327-BEEE-79DD5B228C43}" dt="2024-10-17T06:29:32.690" v="319" actId="47"/>
        <pc:sldMkLst>
          <pc:docMk/>
          <pc:sldMk cId="1319118858" sldId="310"/>
        </pc:sldMkLst>
      </pc:sldChg>
      <pc:sldChg chg="addSp delSp modSp mod modAnim">
        <pc:chgData name="Angela Maier" userId="5724da4c-efa3-4bdf-afcf-5da0e1484acf" providerId="ADAL" clId="{1F933528-6856-4327-BEEE-79DD5B228C43}" dt="2024-10-23T10:53:12.007" v="6680"/>
        <pc:sldMkLst>
          <pc:docMk/>
          <pc:sldMk cId="1966675902" sldId="311"/>
        </pc:sldMkLst>
      </pc:sldChg>
      <pc:sldChg chg="new del">
        <pc:chgData name="Angela Maier" userId="5724da4c-efa3-4bdf-afcf-5da0e1484acf" providerId="ADAL" clId="{1F933528-6856-4327-BEEE-79DD5B228C43}" dt="2024-10-17T06:47:20.931" v="1347" actId="47"/>
        <pc:sldMkLst>
          <pc:docMk/>
          <pc:sldMk cId="453608784" sldId="312"/>
        </pc:sldMkLst>
      </pc:sldChg>
      <pc:sldChg chg="del">
        <pc:chgData name="Angela Maier" userId="5724da4c-efa3-4bdf-afcf-5da0e1484acf" providerId="ADAL" clId="{1F933528-6856-4327-BEEE-79DD5B228C43}" dt="2024-10-17T06:29:24.316" v="317" actId="47"/>
        <pc:sldMkLst>
          <pc:docMk/>
          <pc:sldMk cId="1750079290" sldId="312"/>
        </pc:sldMkLst>
      </pc:sldChg>
      <pc:sldChg chg="delSp modSp add mod">
        <pc:chgData name="Angela Maier" userId="5724da4c-efa3-4bdf-afcf-5da0e1484acf" providerId="ADAL" clId="{1F933528-6856-4327-BEEE-79DD5B228C43}" dt="2024-10-17T06:35:17.549" v="473" actId="1036"/>
        <pc:sldMkLst>
          <pc:docMk/>
          <pc:sldMk cId="4136103471" sldId="312"/>
        </pc:sldMkLst>
      </pc:sldChg>
      <pc:sldChg chg="modSp add del mod">
        <pc:chgData name="Angela Maier" userId="5724da4c-efa3-4bdf-afcf-5da0e1484acf" providerId="ADAL" clId="{1F933528-6856-4327-BEEE-79DD5B228C43}" dt="2024-10-17T06:39:40.440" v="698" actId="47"/>
        <pc:sldMkLst>
          <pc:docMk/>
          <pc:sldMk cId="3554149704" sldId="313"/>
        </pc:sldMkLst>
      </pc:sldChg>
      <pc:sldChg chg="modSp del mod ord">
        <pc:chgData name="Angela Maier" userId="5724da4c-efa3-4bdf-afcf-5da0e1484acf" providerId="ADAL" clId="{1F933528-6856-4327-BEEE-79DD5B228C43}" dt="2024-10-20T07:51:35.184" v="2291" actId="47"/>
        <pc:sldMkLst>
          <pc:docMk/>
          <pc:sldMk cId="4136103471" sldId="314"/>
        </pc:sldMkLst>
      </pc:sldChg>
      <pc:sldChg chg="addSp delSp modSp add del mod">
        <pc:chgData name="Angela Maier" userId="5724da4c-efa3-4bdf-afcf-5da0e1484acf" providerId="ADAL" clId="{1F933528-6856-4327-BEEE-79DD5B228C43}" dt="2024-10-23T10:07:01.597" v="5232" actId="47"/>
        <pc:sldMkLst>
          <pc:docMk/>
          <pc:sldMk cId="874385659" sldId="315"/>
        </pc:sldMkLst>
      </pc:sldChg>
      <pc:sldChg chg="addSp delSp modSp add mod modAnim">
        <pc:chgData name="Angela Maier" userId="5724da4c-efa3-4bdf-afcf-5da0e1484acf" providerId="ADAL" clId="{1F933528-6856-4327-BEEE-79DD5B228C43}" dt="2024-10-23T10:53:43.682" v="6686"/>
        <pc:sldMkLst>
          <pc:docMk/>
          <pc:sldMk cId="4228478928" sldId="316"/>
        </pc:sldMkLst>
      </pc:sldChg>
      <pc:sldChg chg="new del">
        <pc:chgData name="Angela Maier" userId="5724da4c-efa3-4bdf-afcf-5da0e1484acf" providerId="ADAL" clId="{1F933528-6856-4327-BEEE-79DD5B228C43}" dt="2024-10-23T10:39:26.158" v="6315" actId="47"/>
        <pc:sldMkLst>
          <pc:docMk/>
          <pc:sldMk cId="975899052" sldId="317"/>
        </pc:sldMkLst>
      </pc:sldChg>
      <pc:sldChg chg="new del">
        <pc:chgData name="Angela Maier" userId="5724da4c-efa3-4bdf-afcf-5da0e1484acf" providerId="ADAL" clId="{1F933528-6856-4327-BEEE-79DD5B228C43}" dt="2024-10-17T06:45:53.973" v="1225" actId="47"/>
        <pc:sldMkLst>
          <pc:docMk/>
          <pc:sldMk cId="957193544" sldId="318"/>
        </pc:sldMkLst>
      </pc:sldChg>
      <pc:sldChg chg="addSp modSp add mod ord">
        <pc:chgData name="Angela Maier" userId="5724da4c-efa3-4bdf-afcf-5da0e1484acf" providerId="ADAL" clId="{1F933528-6856-4327-BEEE-79DD5B228C43}" dt="2024-10-24T09:56:08.766" v="9225" actId="1076"/>
        <pc:sldMkLst>
          <pc:docMk/>
          <pc:sldMk cId="1209727840" sldId="319"/>
        </pc:sldMkLst>
      </pc:sldChg>
      <pc:sldChg chg="addSp delSp modSp add mod">
        <pc:chgData name="Angela Maier" userId="5724da4c-efa3-4bdf-afcf-5da0e1484acf" providerId="ADAL" clId="{1F933528-6856-4327-BEEE-79DD5B228C43}" dt="2024-10-24T06:46:59.562" v="8533" actId="15"/>
        <pc:sldMkLst>
          <pc:docMk/>
          <pc:sldMk cId="1529661582" sldId="320"/>
        </pc:sldMkLst>
      </pc:sldChg>
      <pc:sldChg chg="addSp modSp add del mod">
        <pc:chgData name="Angela Maier" userId="5724da4c-efa3-4bdf-afcf-5da0e1484acf" providerId="ADAL" clId="{1F933528-6856-4327-BEEE-79DD5B228C43}" dt="2024-10-23T14:17:30.799" v="7916" actId="47"/>
        <pc:sldMkLst>
          <pc:docMk/>
          <pc:sldMk cId="3489073582" sldId="321"/>
        </pc:sldMkLst>
      </pc:sldChg>
      <pc:sldChg chg="addSp modSp add mod ord">
        <pc:chgData name="Angela Maier" userId="5724da4c-efa3-4bdf-afcf-5da0e1484acf" providerId="ADAL" clId="{1F933528-6856-4327-BEEE-79DD5B228C43}" dt="2024-10-24T14:31:59.900" v="9327" actId="14100"/>
        <pc:sldMkLst>
          <pc:docMk/>
          <pc:sldMk cId="2629958471" sldId="322"/>
        </pc:sldMkLst>
      </pc:sldChg>
      <pc:sldChg chg="addSp delSp modSp add mod modAnim">
        <pc:chgData name="Angela Maier" userId="5724da4c-efa3-4bdf-afcf-5da0e1484acf" providerId="ADAL" clId="{1F933528-6856-4327-BEEE-79DD5B228C43}" dt="2024-10-23T10:52:12.387" v="6679"/>
        <pc:sldMkLst>
          <pc:docMk/>
          <pc:sldMk cId="1571819883" sldId="323"/>
        </pc:sldMkLst>
      </pc:sldChg>
      <pc:sldChg chg="addSp delSp modSp new mod ord">
        <pc:chgData name="Angela Maier" userId="5724da4c-efa3-4bdf-afcf-5da0e1484acf" providerId="ADAL" clId="{1F933528-6856-4327-BEEE-79DD5B228C43}" dt="2024-10-24T06:58:11.565" v="8948" actId="20577"/>
        <pc:sldMkLst>
          <pc:docMk/>
          <pc:sldMk cId="2441411642" sldId="324"/>
        </pc:sldMkLst>
      </pc:sldChg>
      <pc:sldChg chg="addSp delSp modSp new mod">
        <pc:chgData name="Angela Maier" userId="5724da4c-efa3-4bdf-afcf-5da0e1484acf" providerId="ADAL" clId="{1F933528-6856-4327-BEEE-79DD5B228C43}" dt="2024-10-24T06:53:07.284" v="8941"/>
        <pc:sldMkLst>
          <pc:docMk/>
          <pc:sldMk cId="286582693" sldId="325"/>
        </pc:sldMkLst>
      </pc:sldChg>
      <pc:sldChg chg="addSp delSp modSp add mod">
        <pc:chgData name="Angela Maier" userId="5724da4c-efa3-4bdf-afcf-5da0e1484acf" providerId="ADAL" clId="{1F933528-6856-4327-BEEE-79DD5B228C43}" dt="2024-10-24T14:30:25.328" v="9275" actId="1076"/>
        <pc:sldMkLst>
          <pc:docMk/>
          <pc:sldMk cId="385268635" sldId="326"/>
        </pc:sldMkLst>
      </pc:sldChg>
      <pc:sldChg chg="addSp delSp modSp add mod delAnim">
        <pc:chgData name="Angela Maier" userId="5724da4c-efa3-4bdf-afcf-5da0e1484acf" providerId="ADAL" clId="{1F933528-6856-4327-BEEE-79DD5B228C43}" dt="2024-10-24T14:43:23.537" v="9330" actId="20577"/>
        <pc:sldMkLst>
          <pc:docMk/>
          <pc:sldMk cId="1448489317" sldId="327"/>
        </pc:sldMkLst>
      </pc:sldChg>
      <pc:sldChg chg="delSp modSp add mod ord">
        <pc:chgData name="Angela Maier" userId="5724da4c-efa3-4bdf-afcf-5da0e1484acf" providerId="ADAL" clId="{1F933528-6856-4327-BEEE-79DD5B228C43}" dt="2024-10-23T10:43:59.451" v="6429" actId="1076"/>
        <pc:sldMkLst>
          <pc:docMk/>
          <pc:sldMk cId="1312623508" sldId="328"/>
        </pc:sldMkLst>
      </pc:sldChg>
      <pc:sldChg chg="delSp add del mod">
        <pc:chgData name="Angela Maier" userId="5724da4c-efa3-4bdf-afcf-5da0e1484acf" providerId="ADAL" clId="{1F933528-6856-4327-BEEE-79DD5B228C43}" dt="2024-10-20T08:48:22.149" v="4188" actId="47"/>
        <pc:sldMkLst>
          <pc:docMk/>
          <pc:sldMk cId="3830861717" sldId="329"/>
        </pc:sldMkLst>
      </pc:sldChg>
      <pc:sldChg chg="addSp modSp add del mod">
        <pc:chgData name="Angela Maier" userId="5724da4c-efa3-4bdf-afcf-5da0e1484acf" providerId="ADAL" clId="{1F933528-6856-4327-BEEE-79DD5B228C43}" dt="2024-10-24T09:58:19.747" v="9229" actId="14100"/>
        <pc:sldMkLst>
          <pc:docMk/>
          <pc:sldMk cId="1442732270" sldId="330"/>
        </pc:sldMkLst>
      </pc:sldChg>
      <pc:sldChg chg="addSp modSp add del mod">
        <pc:chgData name="Angela Maier" userId="5724da4c-efa3-4bdf-afcf-5da0e1484acf" providerId="ADAL" clId="{1F933528-6856-4327-BEEE-79DD5B228C43}" dt="2024-10-23T09:48:59.242" v="4541" actId="47"/>
        <pc:sldMkLst>
          <pc:docMk/>
          <pc:sldMk cId="258504185" sldId="331"/>
        </pc:sldMkLst>
      </pc:sldChg>
    </pc:docChg>
  </pc:docChgLst>
  <pc:docChgLst>
    <pc:chgData name="Angela Maier" userId="5724da4c-efa3-4bdf-afcf-5da0e1484acf" providerId="ADAL" clId="{60681678-A039-40B9-B110-7C8B5A43B60D}"/>
    <pc:docChg chg="undo custSel addSld modSld">
      <pc:chgData name="Angela Maier" userId="5724da4c-efa3-4bdf-afcf-5da0e1484acf" providerId="ADAL" clId="{60681678-A039-40B9-B110-7C8B5A43B60D}" dt="2024-12-08T10:40:06.842" v="1462" actId="20577"/>
      <pc:docMkLst>
        <pc:docMk/>
      </pc:docMkLst>
      <pc:sldChg chg="addSp delSp modSp mod">
        <pc:chgData name="Angela Maier" userId="5724da4c-efa3-4bdf-afcf-5da0e1484acf" providerId="ADAL" clId="{60681678-A039-40B9-B110-7C8B5A43B60D}" dt="2024-12-08T10:25:24.561" v="965" actId="1076"/>
        <pc:sldMkLst>
          <pc:docMk/>
          <pc:sldMk cId="3105222969" sldId="275"/>
        </pc:sldMkLst>
      </pc:sldChg>
      <pc:sldChg chg="delSp modSp mod modNotesTx">
        <pc:chgData name="Angela Maier" userId="5724da4c-efa3-4bdf-afcf-5da0e1484acf" providerId="ADAL" clId="{60681678-A039-40B9-B110-7C8B5A43B60D}" dt="2024-12-08T10:35:54.197" v="1455"/>
        <pc:sldMkLst>
          <pc:docMk/>
          <pc:sldMk cId="1209727840" sldId="319"/>
        </pc:sldMkLst>
      </pc:sldChg>
      <pc:sldChg chg="addSp delSp modSp mod delAnim modAnim">
        <pc:chgData name="Angela Maier" userId="5724da4c-efa3-4bdf-afcf-5da0e1484acf" providerId="ADAL" clId="{60681678-A039-40B9-B110-7C8B5A43B60D}" dt="2024-12-08T10:18:28.600" v="425" actId="1076"/>
        <pc:sldMkLst>
          <pc:docMk/>
          <pc:sldMk cId="1571819883" sldId="323"/>
        </pc:sldMkLst>
      </pc:sldChg>
      <pc:sldChg chg="modSp mod">
        <pc:chgData name="Angela Maier" userId="5724da4c-efa3-4bdf-afcf-5da0e1484acf" providerId="ADAL" clId="{60681678-A039-40B9-B110-7C8B5A43B60D}" dt="2024-12-08T10:40:06.842" v="1462" actId="20577"/>
        <pc:sldMkLst>
          <pc:docMk/>
          <pc:sldMk cId="1312623508" sldId="328"/>
        </pc:sldMkLst>
      </pc:sldChg>
      <pc:sldChg chg="delSp modSp add mod modNotesTx">
        <pc:chgData name="Angela Maier" userId="5724da4c-efa3-4bdf-afcf-5da0e1484acf" providerId="ADAL" clId="{60681678-A039-40B9-B110-7C8B5A43B60D}" dt="2024-12-08T10:35:10.817" v="1454"/>
        <pc:sldMkLst>
          <pc:docMk/>
          <pc:sldMk cId="3856707024" sldId="3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57B9-9A4E-43CD-A30F-225ABDA39837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3A1A0-E829-41CA-B8E2-45E0A51C1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08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Optional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15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ean-union.europa.eu/principles-countries-history/symbols/eu-motto_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EAC968-075E-E252-DB6C-ACF51E1D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6AD2F6EC-B6E5-8969-80EB-1DAEC7DB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261" y="1157472"/>
            <a:ext cx="6562426" cy="5040213"/>
          </a:xfrm>
          <a:prstGeom prst="rect">
            <a:avLst/>
          </a:prstGeom>
          <a:ln>
            <a:solidFill>
              <a:srgbClr val="DDDDDD"/>
            </a:solidFill>
          </a:ln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C41C0DB-B625-7CB9-86E9-A0C56DEF412E}"/>
              </a:ext>
            </a:extLst>
          </p:cNvPr>
          <p:cNvSpPr txBox="1"/>
          <p:nvPr/>
        </p:nvSpPr>
        <p:spPr>
          <a:xfrm>
            <a:off x="618212" y="397745"/>
            <a:ext cx="10955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Teilt euren Slogan und eure Begründung mit der Klasse!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643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EAC968-075E-E252-DB6C-ACF51E1D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>
            <a:extLst>
              <a:ext uri="{FF2B5EF4-FFF2-40B4-BE49-F238E27FC236}">
                <a16:creationId xmlns:a16="http://schemas.microsoft.com/office/drawing/2014/main" id="{9C41C0DB-B625-7CB9-86E9-A0C56DEF412E}"/>
              </a:ext>
            </a:extLst>
          </p:cNvPr>
          <p:cNvSpPr txBox="1"/>
          <p:nvPr/>
        </p:nvSpPr>
        <p:spPr>
          <a:xfrm>
            <a:off x="802415" y="450227"/>
            <a:ext cx="10216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Wählt euren Klassenfavoriten!</a:t>
            </a:r>
            <a:endParaRPr lang="de-DE" sz="2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CF8A8C-780C-96AF-0B2A-CCC5EB5FA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261" y="1157472"/>
            <a:ext cx="6562426" cy="5040213"/>
          </a:xfrm>
          <a:prstGeom prst="rect">
            <a:avLst/>
          </a:prstGeom>
          <a:ln>
            <a:solidFill>
              <a:srgbClr val="DDDDDD"/>
            </a:solidFill>
          </a:ln>
        </p:spPr>
      </p:pic>
    </p:spTree>
    <p:extLst>
      <p:ext uri="{BB962C8B-B14F-4D97-AF65-F5344CB8AC3E}">
        <p14:creationId xmlns:p14="http://schemas.microsoft.com/office/powerpoint/2010/main" val="23193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424" y="2456738"/>
            <a:ext cx="4593336" cy="115107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018AB28-87D5-4A04-AFD5-F6A3BA97D66F}"/>
              </a:ext>
            </a:extLst>
          </p:cNvPr>
          <p:cNvSpPr txBox="1">
            <a:spLocks/>
          </p:cNvSpPr>
          <p:nvPr/>
        </p:nvSpPr>
        <p:spPr>
          <a:xfrm>
            <a:off x="838200" y="497500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Verwendete Literatur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80EF60-D003-4B86-A955-C830B0172A37}"/>
              </a:ext>
            </a:extLst>
          </p:cNvPr>
          <p:cNvSpPr txBox="1"/>
          <p:nvPr/>
        </p:nvSpPr>
        <p:spPr>
          <a:xfrm>
            <a:off x="838198" y="972100"/>
            <a:ext cx="1051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Europäische Union, Das Motto der EU,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https://european-union.europa.eu/principles-countries-history/symbols/eu-motto_de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(DL vom 29.06.2025)</a:t>
            </a:r>
          </a:p>
          <a:p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08114CE-45EF-4F3D-E975-FC5A25B0DEE1}"/>
              </a:ext>
            </a:extLst>
          </p:cNvPr>
          <p:cNvSpPr txBox="1"/>
          <p:nvPr/>
        </p:nvSpPr>
        <p:spPr>
          <a:xfrm>
            <a:off x="1979951" y="3079867"/>
            <a:ext cx="7755720" cy="1339948"/>
          </a:xfrm>
          <a:custGeom>
            <a:avLst/>
            <a:gdLst>
              <a:gd name="connsiteX0" fmla="*/ 0 w 7755720"/>
              <a:gd name="connsiteY0" fmla="*/ 0 h 1339948"/>
              <a:gd name="connsiteX1" fmla="*/ 4524170 w 7755720"/>
              <a:gd name="connsiteY1" fmla="*/ 0 h 1339948"/>
              <a:gd name="connsiteX2" fmla="*/ 4524170 w 7755720"/>
              <a:gd name="connsiteY2" fmla="*/ 0 h 1339948"/>
              <a:gd name="connsiteX3" fmla="*/ 6463100 w 7755720"/>
              <a:gd name="connsiteY3" fmla="*/ 0 h 1339948"/>
              <a:gd name="connsiteX4" fmla="*/ 7755720 w 7755720"/>
              <a:gd name="connsiteY4" fmla="*/ 0 h 1339948"/>
              <a:gd name="connsiteX5" fmla="*/ 7755720 w 7755720"/>
              <a:gd name="connsiteY5" fmla="*/ 781636 h 1339948"/>
              <a:gd name="connsiteX6" fmla="*/ 8073705 w 7755720"/>
              <a:gd name="connsiteY6" fmla="*/ 715144 h 1339948"/>
              <a:gd name="connsiteX7" fmla="*/ 7755720 w 7755720"/>
              <a:gd name="connsiteY7" fmla="*/ 1116623 h 1339948"/>
              <a:gd name="connsiteX8" fmla="*/ 7755720 w 7755720"/>
              <a:gd name="connsiteY8" fmla="*/ 1339948 h 1339948"/>
              <a:gd name="connsiteX9" fmla="*/ 6463100 w 7755720"/>
              <a:gd name="connsiteY9" fmla="*/ 1339948 h 1339948"/>
              <a:gd name="connsiteX10" fmla="*/ 4524170 w 7755720"/>
              <a:gd name="connsiteY10" fmla="*/ 1339948 h 1339948"/>
              <a:gd name="connsiteX11" fmla="*/ 4524170 w 7755720"/>
              <a:gd name="connsiteY11" fmla="*/ 1339948 h 1339948"/>
              <a:gd name="connsiteX12" fmla="*/ 0 w 7755720"/>
              <a:gd name="connsiteY12" fmla="*/ 1339948 h 1339948"/>
              <a:gd name="connsiteX13" fmla="*/ 0 w 7755720"/>
              <a:gd name="connsiteY13" fmla="*/ 1116623 h 1339948"/>
              <a:gd name="connsiteX14" fmla="*/ 0 w 7755720"/>
              <a:gd name="connsiteY14" fmla="*/ 781636 h 1339948"/>
              <a:gd name="connsiteX15" fmla="*/ 0 w 7755720"/>
              <a:gd name="connsiteY15" fmla="*/ 781636 h 1339948"/>
              <a:gd name="connsiteX16" fmla="*/ 0 w 7755720"/>
              <a:gd name="connsiteY16" fmla="*/ 0 h 13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55720" h="1339948" extrusionOk="0">
                <a:moveTo>
                  <a:pt x="0" y="0"/>
                </a:moveTo>
                <a:cubicBezTo>
                  <a:pt x="909654" y="162850"/>
                  <a:pt x="2555632" y="-3380"/>
                  <a:pt x="4524170" y="0"/>
                </a:cubicBezTo>
                <a:lnTo>
                  <a:pt x="4524170" y="0"/>
                </a:lnTo>
                <a:cubicBezTo>
                  <a:pt x="5282055" y="-34440"/>
                  <a:pt x="5937008" y="-126068"/>
                  <a:pt x="6463100" y="0"/>
                </a:cubicBezTo>
                <a:cubicBezTo>
                  <a:pt x="6749626" y="-114694"/>
                  <a:pt x="7331207" y="-4897"/>
                  <a:pt x="7755720" y="0"/>
                </a:cubicBezTo>
                <a:cubicBezTo>
                  <a:pt x="7759096" y="193024"/>
                  <a:pt x="7751295" y="612676"/>
                  <a:pt x="7755720" y="781636"/>
                </a:cubicBezTo>
                <a:cubicBezTo>
                  <a:pt x="7865251" y="759953"/>
                  <a:pt x="7942693" y="734618"/>
                  <a:pt x="8073705" y="715144"/>
                </a:cubicBezTo>
                <a:cubicBezTo>
                  <a:pt x="7978046" y="822760"/>
                  <a:pt x="7821674" y="1047084"/>
                  <a:pt x="7755720" y="1116623"/>
                </a:cubicBezTo>
                <a:cubicBezTo>
                  <a:pt x="7754827" y="1182149"/>
                  <a:pt x="7755168" y="1240873"/>
                  <a:pt x="7755720" y="1339948"/>
                </a:cubicBezTo>
                <a:cubicBezTo>
                  <a:pt x="7507951" y="1444084"/>
                  <a:pt x="7055974" y="1427353"/>
                  <a:pt x="6463100" y="1339948"/>
                </a:cubicBezTo>
                <a:cubicBezTo>
                  <a:pt x="5992306" y="1372131"/>
                  <a:pt x="5270542" y="1255598"/>
                  <a:pt x="4524170" y="1339948"/>
                </a:cubicBezTo>
                <a:lnTo>
                  <a:pt x="4524170" y="1339948"/>
                </a:lnTo>
                <a:cubicBezTo>
                  <a:pt x="2724047" y="1347049"/>
                  <a:pt x="1337356" y="1442797"/>
                  <a:pt x="0" y="1339948"/>
                </a:cubicBezTo>
                <a:cubicBezTo>
                  <a:pt x="19911" y="1238518"/>
                  <a:pt x="2297" y="1221247"/>
                  <a:pt x="0" y="1116623"/>
                </a:cubicBezTo>
                <a:cubicBezTo>
                  <a:pt x="-17635" y="992603"/>
                  <a:pt x="25895" y="860311"/>
                  <a:pt x="0" y="781636"/>
                </a:cubicBezTo>
                <a:lnTo>
                  <a:pt x="0" y="781636"/>
                </a:lnTo>
                <a:cubicBezTo>
                  <a:pt x="-10889" y="577256"/>
                  <a:pt x="-63467" y="260505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23232115">
                  <a:prstGeom prst="wedgeRectCallout">
                    <a:avLst>
                      <a:gd name="adj1" fmla="val 54100"/>
                      <a:gd name="adj2" fmla="val 33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8800" b="1">
                <a:solidFill>
                  <a:srgbClr val="002060"/>
                </a:solidFill>
                <a:latin typeface="The Hand Extrablack" panose="03070A02030502020204" pitchFamily="66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6600" dirty="0">
                <a:latin typeface="Arial" panose="020B0604020202020204" pitchFamily="34" charset="0"/>
                <a:cs typeface="Arial" panose="020B0604020202020204" pitchFamily="34" charset="0"/>
              </a:rPr>
              <a:t>„In Vielfalt geeint“</a:t>
            </a:r>
            <a:endParaRPr lang="de-DE" altLang="de-DE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E4D538-1CE3-CA14-9DE0-125349EE3407}"/>
              </a:ext>
            </a:extLst>
          </p:cNvPr>
          <p:cNvSpPr txBox="1"/>
          <p:nvPr/>
        </p:nvSpPr>
        <p:spPr>
          <a:xfrm>
            <a:off x="1462279" y="720000"/>
            <a:ext cx="9267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Motto der Europäischen Union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37238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D9041A7-71DE-7814-B7D8-CEC5FDF61F18}"/>
              </a:ext>
            </a:extLst>
          </p:cNvPr>
          <p:cNvSpPr txBox="1"/>
          <p:nvPr/>
        </p:nvSpPr>
        <p:spPr>
          <a:xfrm>
            <a:off x="497017" y="2689820"/>
            <a:ext cx="10281900" cy="2587825"/>
          </a:xfrm>
          <a:custGeom>
            <a:avLst/>
            <a:gdLst>
              <a:gd name="connsiteX0" fmla="*/ 0 w 10281900"/>
              <a:gd name="connsiteY0" fmla="*/ 71062 h 2587825"/>
              <a:gd name="connsiteX1" fmla="*/ 71062 w 10281900"/>
              <a:gd name="connsiteY1" fmla="*/ 0 h 2587825"/>
              <a:gd name="connsiteX2" fmla="*/ 10210838 w 10281900"/>
              <a:gd name="connsiteY2" fmla="*/ 0 h 2587825"/>
              <a:gd name="connsiteX3" fmla="*/ 10281900 w 10281900"/>
              <a:gd name="connsiteY3" fmla="*/ 71062 h 2587825"/>
              <a:gd name="connsiteX4" fmla="*/ 10281900 w 10281900"/>
              <a:gd name="connsiteY4" fmla="*/ 2516763 h 2587825"/>
              <a:gd name="connsiteX5" fmla="*/ 10210838 w 10281900"/>
              <a:gd name="connsiteY5" fmla="*/ 2587825 h 2587825"/>
              <a:gd name="connsiteX6" fmla="*/ 71062 w 10281900"/>
              <a:gd name="connsiteY6" fmla="*/ 2587825 h 2587825"/>
              <a:gd name="connsiteX7" fmla="*/ 0 w 10281900"/>
              <a:gd name="connsiteY7" fmla="*/ 2516763 h 2587825"/>
              <a:gd name="connsiteX8" fmla="*/ 0 w 10281900"/>
              <a:gd name="connsiteY8" fmla="*/ 71062 h 258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1900" h="2587825" extrusionOk="0">
                <a:moveTo>
                  <a:pt x="0" y="71062"/>
                </a:moveTo>
                <a:cubicBezTo>
                  <a:pt x="1205" y="32923"/>
                  <a:pt x="29140" y="-3164"/>
                  <a:pt x="71062" y="0"/>
                </a:cubicBezTo>
                <a:cubicBezTo>
                  <a:pt x="2046126" y="-15818"/>
                  <a:pt x="6317722" y="-119370"/>
                  <a:pt x="10210838" y="0"/>
                </a:cubicBezTo>
                <a:cubicBezTo>
                  <a:pt x="10252655" y="-83"/>
                  <a:pt x="10285328" y="36829"/>
                  <a:pt x="10281900" y="71062"/>
                </a:cubicBezTo>
                <a:cubicBezTo>
                  <a:pt x="10402068" y="495731"/>
                  <a:pt x="10128555" y="1935843"/>
                  <a:pt x="10281900" y="2516763"/>
                </a:cubicBezTo>
                <a:cubicBezTo>
                  <a:pt x="10278028" y="2557458"/>
                  <a:pt x="10250590" y="2594782"/>
                  <a:pt x="10210838" y="2587825"/>
                </a:cubicBezTo>
                <a:cubicBezTo>
                  <a:pt x="9060404" y="2601531"/>
                  <a:pt x="4573667" y="2486310"/>
                  <a:pt x="71062" y="2587825"/>
                </a:cubicBezTo>
                <a:cubicBezTo>
                  <a:pt x="25176" y="2586036"/>
                  <a:pt x="-453" y="2554203"/>
                  <a:pt x="0" y="2516763"/>
                </a:cubicBezTo>
                <a:cubicBezTo>
                  <a:pt x="-114849" y="2240520"/>
                  <a:pt x="-89437" y="1087488"/>
                  <a:pt x="0" y="71062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718579919">
                  <a:prstGeom prst="roundRect">
                    <a:avLst>
                      <a:gd name="adj" fmla="val 27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alt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3a</a:t>
            </a:r>
          </a:p>
          <a:p>
            <a:r>
              <a:rPr lang="de-DE" altLang="de-DE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Bayern bekennt sich zu einem </a:t>
            </a:r>
            <a:r>
              <a:rPr lang="de-DE" altLang="de-D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geeinten</a:t>
            </a:r>
            <a:r>
              <a:rPr lang="de-DE" alt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  <a:r>
              <a:rPr lang="de-DE" alt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das demokratischen, rechtsstaatlichen, sozialen und föderativen Grundsätzen sowie dem Grundsatz der Subsidiarität verpflichtet ist, die </a:t>
            </a:r>
            <a:r>
              <a:rPr lang="de-DE" altLang="de-D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Eigenständigkeit</a:t>
            </a:r>
            <a:r>
              <a:rPr lang="de-DE" alt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Regionen wahrt </a:t>
            </a:r>
            <a:r>
              <a:rPr lang="de-DE" alt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deren Mitwirkung an europäischen Entscheidungen sichert. </a:t>
            </a:r>
          </a:p>
          <a:p>
            <a:endParaRPr lang="de-DE" alt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Bayern </a:t>
            </a:r>
            <a:r>
              <a:rPr lang="de-DE" altLang="de-D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arbeitet</a:t>
            </a:r>
            <a:r>
              <a:rPr lang="de-DE" alt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anderen europäischen Regionen </a:t>
            </a:r>
            <a:r>
              <a:rPr lang="de-DE" altLang="de-D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</a:t>
            </a:r>
            <a:r>
              <a:rPr lang="de-DE" alt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602375-B5B7-5E64-0F20-C919E9BF7A60}"/>
              </a:ext>
            </a:extLst>
          </p:cNvPr>
          <p:cNvSpPr txBox="1"/>
          <p:nvPr/>
        </p:nvSpPr>
        <p:spPr>
          <a:xfrm>
            <a:off x="398646" y="720000"/>
            <a:ext cx="11413250" cy="1339948"/>
          </a:xfrm>
          <a:custGeom>
            <a:avLst/>
            <a:gdLst>
              <a:gd name="connsiteX0" fmla="*/ 0 w 11413250"/>
              <a:gd name="connsiteY0" fmla="*/ 0 h 1339948"/>
              <a:gd name="connsiteX1" fmla="*/ 6657729 w 11413250"/>
              <a:gd name="connsiteY1" fmla="*/ 0 h 1339948"/>
              <a:gd name="connsiteX2" fmla="*/ 6657729 w 11413250"/>
              <a:gd name="connsiteY2" fmla="*/ 0 h 1339948"/>
              <a:gd name="connsiteX3" fmla="*/ 9511042 w 11413250"/>
              <a:gd name="connsiteY3" fmla="*/ 0 h 1339948"/>
              <a:gd name="connsiteX4" fmla="*/ 11413250 w 11413250"/>
              <a:gd name="connsiteY4" fmla="*/ 0 h 1339948"/>
              <a:gd name="connsiteX5" fmla="*/ 11413250 w 11413250"/>
              <a:gd name="connsiteY5" fmla="*/ 781636 h 1339948"/>
              <a:gd name="connsiteX6" fmla="*/ 11413250 w 11413250"/>
              <a:gd name="connsiteY6" fmla="*/ 811968 h 1339948"/>
              <a:gd name="connsiteX7" fmla="*/ 11413250 w 11413250"/>
              <a:gd name="connsiteY7" fmla="*/ 1116623 h 1339948"/>
              <a:gd name="connsiteX8" fmla="*/ 11413250 w 11413250"/>
              <a:gd name="connsiteY8" fmla="*/ 1339948 h 1339948"/>
              <a:gd name="connsiteX9" fmla="*/ 9511042 w 11413250"/>
              <a:gd name="connsiteY9" fmla="*/ 1339948 h 1339948"/>
              <a:gd name="connsiteX10" fmla="*/ 6657729 w 11413250"/>
              <a:gd name="connsiteY10" fmla="*/ 1339948 h 1339948"/>
              <a:gd name="connsiteX11" fmla="*/ 6657729 w 11413250"/>
              <a:gd name="connsiteY11" fmla="*/ 1339948 h 1339948"/>
              <a:gd name="connsiteX12" fmla="*/ 0 w 11413250"/>
              <a:gd name="connsiteY12" fmla="*/ 1339948 h 1339948"/>
              <a:gd name="connsiteX13" fmla="*/ 0 w 11413250"/>
              <a:gd name="connsiteY13" fmla="*/ 1116623 h 1339948"/>
              <a:gd name="connsiteX14" fmla="*/ 0 w 11413250"/>
              <a:gd name="connsiteY14" fmla="*/ 781636 h 1339948"/>
              <a:gd name="connsiteX15" fmla="*/ 0 w 11413250"/>
              <a:gd name="connsiteY15" fmla="*/ 781636 h 1339948"/>
              <a:gd name="connsiteX16" fmla="*/ 0 w 11413250"/>
              <a:gd name="connsiteY16" fmla="*/ 0 h 13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13250" h="1339948" extrusionOk="0">
                <a:moveTo>
                  <a:pt x="0" y="0"/>
                </a:moveTo>
                <a:cubicBezTo>
                  <a:pt x="2582904" y="162850"/>
                  <a:pt x="3653234" y="-3380"/>
                  <a:pt x="6657729" y="0"/>
                </a:cubicBezTo>
                <a:lnTo>
                  <a:pt x="6657729" y="0"/>
                </a:lnTo>
                <a:cubicBezTo>
                  <a:pt x="7868392" y="-34440"/>
                  <a:pt x="8659946" y="-126068"/>
                  <a:pt x="9511042" y="0"/>
                </a:cubicBezTo>
                <a:cubicBezTo>
                  <a:pt x="9904856" y="10995"/>
                  <a:pt x="10586267" y="12938"/>
                  <a:pt x="11413250" y="0"/>
                </a:cubicBezTo>
                <a:cubicBezTo>
                  <a:pt x="11416626" y="193024"/>
                  <a:pt x="11408825" y="612676"/>
                  <a:pt x="11413250" y="781636"/>
                </a:cubicBezTo>
                <a:cubicBezTo>
                  <a:pt x="11410638" y="795629"/>
                  <a:pt x="11410972" y="804334"/>
                  <a:pt x="11413250" y="811968"/>
                </a:cubicBezTo>
                <a:cubicBezTo>
                  <a:pt x="11440337" y="921083"/>
                  <a:pt x="11436333" y="981783"/>
                  <a:pt x="11413250" y="1116623"/>
                </a:cubicBezTo>
                <a:cubicBezTo>
                  <a:pt x="11412357" y="1182149"/>
                  <a:pt x="11412698" y="1240873"/>
                  <a:pt x="11413250" y="1339948"/>
                </a:cubicBezTo>
                <a:cubicBezTo>
                  <a:pt x="10534060" y="1441009"/>
                  <a:pt x="9943279" y="1332192"/>
                  <a:pt x="9511042" y="1339948"/>
                </a:cubicBezTo>
                <a:cubicBezTo>
                  <a:pt x="8124836" y="1372131"/>
                  <a:pt x="7314880" y="1255598"/>
                  <a:pt x="6657729" y="1339948"/>
                </a:cubicBezTo>
                <a:lnTo>
                  <a:pt x="6657729" y="1339948"/>
                </a:lnTo>
                <a:cubicBezTo>
                  <a:pt x="4541561" y="1347049"/>
                  <a:pt x="1663888" y="1442797"/>
                  <a:pt x="0" y="1339948"/>
                </a:cubicBezTo>
                <a:cubicBezTo>
                  <a:pt x="19911" y="1238518"/>
                  <a:pt x="2297" y="1221247"/>
                  <a:pt x="0" y="1116623"/>
                </a:cubicBezTo>
                <a:cubicBezTo>
                  <a:pt x="-17635" y="992603"/>
                  <a:pt x="25895" y="860311"/>
                  <a:pt x="0" y="781636"/>
                </a:cubicBezTo>
                <a:lnTo>
                  <a:pt x="0" y="781636"/>
                </a:lnTo>
                <a:cubicBezTo>
                  <a:pt x="-10889" y="577256"/>
                  <a:pt x="-63467" y="260505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23232115">
                  <a:prstGeom prst="wedgeRectCallout">
                    <a:avLst>
                      <a:gd name="adj1" fmla="val 47297"/>
                      <a:gd name="adj2" fmla="val 1059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8800" b="1">
                <a:solidFill>
                  <a:srgbClr val="002060"/>
                </a:solidFill>
                <a:latin typeface="The Hand Extrablack" panose="03070A02030502020204" pitchFamily="66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4000" b="0" dirty="0">
                <a:latin typeface="Arial" panose="020B0604020202020204" pitchFamily="34" charset="0"/>
                <a:cs typeface="Arial" panose="020B0604020202020204" pitchFamily="34" charset="0"/>
              </a:rPr>
              <a:t>Die „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geeinte Vielfalt“ </a:t>
            </a:r>
            <a:r>
              <a:rPr lang="de-DE" sz="4000" b="0" dirty="0">
                <a:latin typeface="Arial" panose="020B0604020202020204" pitchFamily="34" charset="0"/>
                <a:cs typeface="Arial" panose="020B0604020202020204" pitchFamily="34" charset="0"/>
              </a:rPr>
              <a:t>in der Bayerischen Verfassung</a:t>
            </a:r>
            <a:endParaRPr lang="de-DE" altLang="de-DE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7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08114CE-45EF-4F3D-E975-FC5A25B0DEE1}"/>
              </a:ext>
            </a:extLst>
          </p:cNvPr>
          <p:cNvSpPr txBox="1"/>
          <p:nvPr/>
        </p:nvSpPr>
        <p:spPr>
          <a:xfrm>
            <a:off x="1979951" y="1702888"/>
            <a:ext cx="7755720" cy="1339948"/>
          </a:xfrm>
          <a:custGeom>
            <a:avLst/>
            <a:gdLst>
              <a:gd name="connsiteX0" fmla="*/ 0 w 7755720"/>
              <a:gd name="connsiteY0" fmla="*/ 0 h 1339948"/>
              <a:gd name="connsiteX1" fmla="*/ 4524170 w 7755720"/>
              <a:gd name="connsiteY1" fmla="*/ 0 h 1339948"/>
              <a:gd name="connsiteX2" fmla="*/ 4524170 w 7755720"/>
              <a:gd name="connsiteY2" fmla="*/ 0 h 1339948"/>
              <a:gd name="connsiteX3" fmla="*/ 6463100 w 7755720"/>
              <a:gd name="connsiteY3" fmla="*/ 0 h 1339948"/>
              <a:gd name="connsiteX4" fmla="*/ 7755720 w 7755720"/>
              <a:gd name="connsiteY4" fmla="*/ 0 h 1339948"/>
              <a:gd name="connsiteX5" fmla="*/ 7755720 w 7755720"/>
              <a:gd name="connsiteY5" fmla="*/ 781636 h 1339948"/>
              <a:gd name="connsiteX6" fmla="*/ 8073705 w 7755720"/>
              <a:gd name="connsiteY6" fmla="*/ 715144 h 1339948"/>
              <a:gd name="connsiteX7" fmla="*/ 7755720 w 7755720"/>
              <a:gd name="connsiteY7" fmla="*/ 1116623 h 1339948"/>
              <a:gd name="connsiteX8" fmla="*/ 7755720 w 7755720"/>
              <a:gd name="connsiteY8" fmla="*/ 1339948 h 1339948"/>
              <a:gd name="connsiteX9" fmla="*/ 6463100 w 7755720"/>
              <a:gd name="connsiteY9" fmla="*/ 1339948 h 1339948"/>
              <a:gd name="connsiteX10" fmla="*/ 4524170 w 7755720"/>
              <a:gd name="connsiteY10" fmla="*/ 1339948 h 1339948"/>
              <a:gd name="connsiteX11" fmla="*/ 4524170 w 7755720"/>
              <a:gd name="connsiteY11" fmla="*/ 1339948 h 1339948"/>
              <a:gd name="connsiteX12" fmla="*/ 0 w 7755720"/>
              <a:gd name="connsiteY12" fmla="*/ 1339948 h 1339948"/>
              <a:gd name="connsiteX13" fmla="*/ 0 w 7755720"/>
              <a:gd name="connsiteY13" fmla="*/ 1116623 h 1339948"/>
              <a:gd name="connsiteX14" fmla="*/ 0 w 7755720"/>
              <a:gd name="connsiteY14" fmla="*/ 781636 h 1339948"/>
              <a:gd name="connsiteX15" fmla="*/ 0 w 7755720"/>
              <a:gd name="connsiteY15" fmla="*/ 781636 h 1339948"/>
              <a:gd name="connsiteX16" fmla="*/ 0 w 7755720"/>
              <a:gd name="connsiteY16" fmla="*/ 0 h 13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55720" h="1339948" extrusionOk="0">
                <a:moveTo>
                  <a:pt x="0" y="0"/>
                </a:moveTo>
                <a:cubicBezTo>
                  <a:pt x="909654" y="162850"/>
                  <a:pt x="2555632" y="-3380"/>
                  <a:pt x="4524170" y="0"/>
                </a:cubicBezTo>
                <a:lnTo>
                  <a:pt x="4524170" y="0"/>
                </a:lnTo>
                <a:cubicBezTo>
                  <a:pt x="5282055" y="-34440"/>
                  <a:pt x="5937008" y="-126068"/>
                  <a:pt x="6463100" y="0"/>
                </a:cubicBezTo>
                <a:cubicBezTo>
                  <a:pt x="6749626" y="-114694"/>
                  <a:pt x="7331207" y="-4897"/>
                  <a:pt x="7755720" y="0"/>
                </a:cubicBezTo>
                <a:cubicBezTo>
                  <a:pt x="7759096" y="193024"/>
                  <a:pt x="7751295" y="612676"/>
                  <a:pt x="7755720" y="781636"/>
                </a:cubicBezTo>
                <a:cubicBezTo>
                  <a:pt x="7865251" y="759953"/>
                  <a:pt x="7942693" y="734618"/>
                  <a:pt x="8073705" y="715144"/>
                </a:cubicBezTo>
                <a:cubicBezTo>
                  <a:pt x="7978046" y="822760"/>
                  <a:pt x="7821674" y="1047084"/>
                  <a:pt x="7755720" y="1116623"/>
                </a:cubicBezTo>
                <a:cubicBezTo>
                  <a:pt x="7754827" y="1182149"/>
                  <a:pt x="7755168" y="1240873"/>
                  <a:pt x="7755720" y="1339948"/>
                </a:cubicBezTo>
                <a:cubicBezTo>
                  <a:pt x="7507951" y="1444084"/>
                  <a:pt x="7055974" y="1427353"/>
                  <a:pt x="6463100" y="1339948"/>
                </a:cubicBezTo>
                <a:cubicBezTo>
                  <a:pt x="5992306" y="1372131"/>
                  <a:pt x="5270542" y="1255598"/>
                  <a:pt x="4524170" y="1339948"/>
                </a:cubicBezTo>
                <a:lnTo>
                  <a:pt x="4524170" y="1339948"/>
                </a:lnTo>
                <a:cubicBezTo>
                  <a:pt x="2724047" y="1347049"/>
                  <a:pt x="1337356" y="1442797"/>
                  <a:pt x="0" y="1339948"/>
                </a:cubicBezTo>
                <a:cubicBezTo>
                  <a:pt x="19911" y="1238518"/>
                  <a:pt x="2297" y="1221247"/>
                  <a:pt x="0" y="1116623"/>
                </a:cubicBezTo>
                <a:cubicBezTo>
                  <a:pt x="-17635" y="992603"/>
                  <a:pt x="25895" y="860311"/>
                  <a:pt x="0" y="781636"/>
                </a:cubicBezTo>
                <a:lnTo>
                  <a:pt x="0" y="781636"/>
                </a:lnTo>
                <a:cubicBezTo>
                  <a:pt x="-10889" y="577256"/>
                  <a:pt x="-63467" y="260505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23232115">
                  <a:prstGeom prst="wedgeRectCallout">
                    <a:avLst>
                      <a:gd name="adj1" fmla="val 54100"/>
                      <a:gd name="adj2" fmla="val 33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8800" b="1">
                <a:solidFill>
                  <a:srgbClr val="002060"/>
                </a:solidFill>
                <a:latin typeface="The Hand Extrablack" panose="03070A02030502020204" pitchFamily="66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6600" dirty="0">
                <a:latin typeface="Arial" panose="020B0604020202020204" pitchFamily="34" charset="0"/>
                <a:cs typeface="Arial" panose="020B0604020202020204" pitchFamily="34" charset="0"/>
              </a:rPr>
              <a:t>„In Vielfalt geeint“</a:t>
            </a:r>
            <a:endParaRPr lang="de-DE" altLang="de-DE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72EB50-565B-B5B6-4683-DE5AD38CAF6B}"/>
              </a:ext>
            </a:extLst>
          </p:cNvPr>
          <p:cNvSpPr txBox="1"/>
          <p:nvPr/>
        </p:nvSpPr>
        <p:spPr>
          <a:xfrm>
            <a:off x="746846" y="3815165"/>
            <a:ext cx="5016564" cy="1938992"/>
          </a:xfrm>
          <a:prstGeom prst="rect">
            <a:avLst/>
          </a:prstGeom>
          <a:noFill/>
          <a:ln>
            <a:solidFill>
              <a:srgbClr val="65248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Gegenseitige Bereicherung durch viele verschiedene europäische Kulturen, Traditionen und Sprachen.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E4D538-1CE3-CA14-9DE0-125349EE3407}"/>
              </a:ext>
            </a:extLst>
          </p:cNvPr>
          <p:cNvSpPr txBox="1"/>
          <p:nvPr/>
        </p:nvSpPr>
        <p:spPr>
          <a:xfrm>
            <a:off x="1462279" y="720000"/>
            <a:ext cx="9267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Motto der Europäischen Union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  <a:endParaRPr lang="de-DE" sz="2800" b="1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B81B7F8-632C-60F3-BA05-A272639EB306}"/>
              </a:ext>
            </a:extLst>
          </p:cNvPr>
          <p:cNvCxnSpPr>
            <a:cxnSpLocks/>
          </p:cNvCxnSpPr>
          <p:nvPr/>
        </p:nvCxnSpPr>
        <p:spPr>
          <a:xfrm flipH="1">
            <a:off x="3571541" y="2840476"/>
            <a:ext cx="720757" cy="856351"/>
          </a:xfrm>
          <a:prstGeom prst="straightConnector1">
            <a:avLst/>
          </a:prstGeom>
          <a:ln w="76200">
            <a:solidFill>
              <a:srgbClr val="6624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FFA2E5AA-115D-058F-75D6-3A21615008E6}"/>
              </a:ext>
            </a:extLst>
          </p:cNvPr>
          <p:cNvSpPr txBox="1"/>
          <p:nvPr/>
        </p:nvSpPr>
        <p:spPr>
          <a:xfrm>
            <a:off x="6866068" y="3847519"/>
            <a:ext cx="4405255" cy="1477328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Gemeinsamer Einsatz für Frieden und Wohlstand.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3AD8485-6902-C38F-6479-C46DE0965560}"/>
              </a:ext>
            </a:extLst>
          </p:cNvPr>
          <p:cNvCxnSpPr>
            <a:cxnSpLocks/>
          </p:cNvCxnSpPr>
          <p:nvPr/>
        </p:nvCxnSpPr>
        <p:spPr>
          <a:xfrm>
            <a:off x="7878187" y="2786686"/>
            <a:ext cx="437476" cy="974689"/>
          </a:xfrm>
          <a:prstGeom prst="straightConnector1">
            <a:avLst/>
          </a:prstGeom>
          <a:ln w="76200">
            <a:solidFill>
              <a:srgbClr val="DDDD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8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08114CE-45EF-4F3D-E975-FC5A25B0DEE1}"/>
              </a:ext>
            </a:extLst>
          </p:cNvPr>
          <p:cNvSpPr txBox="1"/>
          <p:nvPr/>
        </p:nvSpPr>
        <p:spPr>
          <a:xfrm>
            <a:off x="3143281" y="1224000"/>
            <a:ext cx="8674979" cy="1339948"/>
          </a:xfrm>
          <a:custGeom>
            <a:avLst/>
            <a:gdLst>
              <a:gd name="connsiteX0" fmla="*/ 0 w 8674979"/>
              <a:gd name="connsiteY0" fmla="*/ 0 h 1339948"/>
              <a:gd name="connsiteX1" fmla="*/ 5060404 w 8674979"/>
              <a:gd name="connsiteY1" fmla="*/ 0 h 1339948"/>
              <a:gd name="connsiteX2" fmla="*/ 5060404 w 8674979"/>
              <a:gd name="connsiteY2" fmla="*/ 0 h 1339948"/>
              <a:gd name="connsiteX3" fmla="*/ 7229149 w 8674979"/>
              <a:gd name="connsiteY3" fmla="*/ 0 h 1339948"/>
              <a:gd name="connsiteX4" fmla="*/ 8674979 w 8674979"/>
              <a:gd name="connsiteY4" fmla="*/ 0 h 1339948"/>
              <a:gd name="connsiteX5" fmla="*/ 8674979 w 8674979"/>
              <a:gd name="connsiteY5" fmla="*/ 781636 h 1339948"/>
              <a:gd name="connsiteX6" fmla="*/ 8674979 w 8674979"/>
              <a:gd name="connsiteY6" fmla="*/ 837066 h 1339948"/>
              <a:gd name="connsiteX7" fmla="*/ 8674979 w 8674979"/>
              <a:gd name="connsiteY7" fmla="*/ 1116623 h 1339948"/>
              <a:gd name="connsiteX8" fmla="*/ 8674979 w 8674979"/>
              <a:gd name="connsiteY8" fmla="*/ 1339948 h 1339948"/>
              <a:gd name="connsiteX9" fmla="*/ 7229149 w 8674979"/>
              <a:gd name="connsiteY9" fmla="*/ 1339948 h 1339948"/>
              <a:gd name="connsiteX10" fmla="*/ 5060404 w 8674979"/>
              <a:gd name="connsiteY10" fmla="*/ 1339948 h 1339948"/>
              <a:gd name="connsiteX11" fmla="*/ 5060404 w 8674979"/>
              <a:gd name="connsiteY11" fmla="*/ 1339948 h 1339948"/>
              <a:gd name="connsiteX12" fmla="*/ 0 w 8674979"/>
              <a:gd name="connsiteY12" fmla="*/ 1339948 h 1339948"/>
              <a:gd name="connsiteX13" fmla="*/ 0 w 8674979"/>
              <a:gd name="connsiteY13" fmla="*/ 1116623 h 1339948"/>
              <a:gd name="connsiteX14" fmla="*/ 0 w 8674979"/>
              <a:gd name="connsiteY14" fmla="*/ 781636 h 1339948"/>
              <a:gd name="connsiteX15" fmla="*/ 0 w 8674979"/>
              <a:gd name="connsiteY15" fmla="*/ 781636 h 1339948"/>
              <a:gd name="connsiteX16" fmla="*/ 0 w 8674979"/>
              <a:gd name="connsiteY16" fmla="*/ 0 h 13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74979" h="1339948" extrusionOk="0">
                <a:moveTo>
                  <a:pt x="0" y="0"/>
                </a:moveTo>
                <a:cubicBezTo>
                  <a:pt x="1664734" y="162850"/>
                  <a:pt x="3236312" y="-3380"/>
                  <a:pt x="5060404" y="0"/>
                </a:cubicBezTo>
                <a:lnTo>
                  <a:pt x="5060404" y="0"/>
                </a:lnTo>
                <a:cubicBezTo>
                  <a:pt x="5390711" y="-34440"/>
                  <a:pt x="6336731" y="-126068"/>
                  <a:pt x="7229149" y="0"/>
                </a:cubicBezTo>
                <a:cubicBezTo>
                  <a:pt x="7527749" y="97581"/>
                  <a:pt x="8037285" y="-77742"/>
                  <a:pt x="8674979" y="0"/>
                </a:cubicBezTo>
                <a:cubicBezTo>
                  <a:pt x="8678355" y="193024"/>
                  <a:pt x="8670554" y="612676"/>
                  <a:pt x="8674979" y="781636"/>
                </a:cubicBezTo>
                <a:cubicBezTo>
                  <a:pt x="8674139" y="795990"/>
                  <a:pt x="8678535" y="823905"/>
                  <a:pt x="8674979" y="837066"/>
                </a:cubicBezTo>
                <a:cubicBezTo>
                  <a:pt x="8698529" y="946501"/>
                  <a:pt x="8662395" y="1036735"/>
                  <a:pt x="8674979" y="1116623"/>
                </a:cubicBezTo>
                <a:cubicBezTo>
                  <a:pt x="8674086" y="1182149"/>
                  <a:pt x="8674427" y="1240873"/>
                  <a:pt x="8674979" y="1339948"/>
                </a:cubicBezTo>
                <a:cubicBezTo>
                  <a:pt x="8281089" y="1456643"/>
                  <a:pt x="7651125" y="1333826"/>
                  <a:pt x="7229149" y="1339948"/>
                </a:cubicBezTo>
                <a:cubicBezTo>
                  <a:pt x="6961459" y="1372131"/>
                  <a:pt x="5719692" y="1255598"/>
                  <a:pt x="5060404" y="1339948"/>
                </a:cubicBezTo>
                <a:lnTo>
                  <a:pt x="5060404" y="1339948"/>
                </a:lnTo>
                <a:cubicBezTo>
                  <a:pt x="4309074" y="1347049"/>
                  <a:pt x="890493" y="1442797"/>
                  <a:pt x="0" y="1339948"/>
                </a:cubicBezTo>
                <a:cubicBezTo>
                  <a:pt x="19911" y="1238518"/>
                  <a:pt x="2297" y="1221247"/>
                  <a:pt x="0" y="1116623"/>
                </a:cubicBezTo>
                <a:cubicBezTo>
                  <a:pt x="-17635" y="992603"/>
                  <a:pt x="25895" y="860311"/>
                  <a:pt x="0" y="781636"/>
                </a:cubicBezTo>
                <a:lnTo>
                  <a:pt x="0" y="781636"/>
                </a:lnTo>
                <a:cubicBezTo>
                  <a:pt x="-10889" y="577256"/>
                  <a:pt x="-63467" y="260505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23232115">
                  <a:prstGeom prst="wedgeRectCallout">
                    <a:avLst>
                      <a:gd name="adj1" fmla="val 48127"/>
                      <a:gd name="adj2" fmla="val 1247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8800" b="1">
                <a:solidFill>
                  <a:srgbClr val="002060"/>
                </a:solidFill>
                <a:latin typeface="The Hand Extrablack" panose="03070A02030502020204" pitchFamily="66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6600" dirty="0">
                <a:latin typeface="Arial" panose="020B0604020202020204" pitchFamily="34" charset="0"/>
                <a:cs typeface="Arial" panose="020B0604020202020204" pitchFamily="34" charset="0"/>
              </a:rPr>
              <a:t>Findet euer Motto!</a:t>
            </a:r>
            <a:endParaRPr lang="de-DE" altLang="de-DE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72EB50-565B-B5B6-4683-DE5AD38CAF6B}"/>
              </a:ext>
            </a:extLst>
          </p:cNvPr>
          <p:cNvSpPr txBox="1"/>
          <p:nvPr/>
        </p:nvSpPr>
        <p:spPr>
          <a:xfrm>
            <a:off x="3587718" y="3319974"/>
            <a:ext cx="5016564" cy="553998"/>
          </a:xfrm>
          <a:prstGeom prst="rect">
            <a:avLst/>
          </a:prstGeom>
          <a:noFill/>
          <a:ln>
            <a:solidFill>
              <a:srgbClr val="65248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3 Personen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E4D538-1CE3-CA14-9DE0-125349EE3407}"/>
              </a:ext>
            </a:extLst>
          </p:cNvPr>
          <p:cNvSpPr txBox="1"/>
          <p:nvPr/>
        </p:nvSpPr>
        <p:spPr>
          <a:xfrm rot="20008074">
            <a:off x="469935" y="3415851"/>
            <a:ext cx="27422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2 – 3  </a:t>
            </a:r>
          </a:p>
          <a:p>
            <a:pPr algn="ctr"/>
            <a:r>
              <a:rPr lang="de-DE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Methode</a:t>
            </a:r>
            <a:endParaRPr lang="de-DE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A2E5AA-115D-058F-75D6-3A21615008E6}"/>
              </a:ext>
            </a:extLst>
          </p:cNvPr>
          <p:cNvSpPr txBox="1"/>
          <p:nvPr/>
        </p:nvSpPr>
        <p:spPr>
          <a:xfrm>
            <a:off x="3587718" y="4268244"/>
            <a:ext cx="5016564" cy="553998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2 Vorschläge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900C73-EB19-23B4-BB01-0870D57D6F91}"/>
              </a:ext>
            </a:extLst>
          </p:cNvPr>
          <p:cNvSpPr txBox="1"/>
          <p:nvPr/>
        </p:nvSpPr>
        <p:spPr>
          <a:xfrm>
            <a:off x="3587718" y="5248349"/>
            <a:ext cx="5016564" cy="553998"/>
          </a:xfrm>
          <a:prstGeom prst="rect">
            <a:avLst/>
          </a:prstGeom>
          <a:noFill/>
          <a:ln>
            <a:solidFill>
              <a:srgbClr val="65248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3 Runden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AC84159-421F-7F5B-D36D-B6612978D99F}"/>
              </a:ext>
            </a:extLst>
          </p:cNvPr>
          <p:cNvSpPr/>
          <p:nvPr/>
        </p:nvSpPr>
        <p:spPr>
          <a:xfrm>
            <a:off x="9311431" y="3249623"/>
            <a:ext cx="195943" cy="18068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01AB1D23-EA41-701A-6228-4745A4B4055D}"/>
              </a:ext>
            </a:extLst>
          </p:cNvPr>
          <p:cNvSpPr/>
          <p:nvPr/>
        </p:nvSpPr>
        <p:spPr>
          <a:xfrm>
            <a:off x="9255643" y="3472464"/>
            <a:ext cx="312964" cy="336654"/>
          </a:xfrm>
          <a:prstGeom prst="trapezoi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AA27A2B-DE43-0CA2-00FC-E4673CED1192}"/>
              </a:ext>
            </a:extLst>
          </p:cNvPr>
          <p:cNvSpPr/>
          <p:nvPr/>
        </p:nvSpPr>
        <p:spPr>
          <a:xfrm>
            <a:off x="9716684" y="3249623"/>
            <a:ext cx="195943" cy="18068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C60A20F9-C124-3883-6992-54E841F01A82}"/>
              </a:ext>
            </a:extLst>
          </p:cNvPr>
          <p:cNvSpPr/>
          <p:nvPr/>
        </p:nvSpPr>
        <p:spPr>
          <a:xfrm>
            <a:off x="9660896" y="3472464"/>
            <a:ext cx="312964" cy="336654"/>
          </a:xfrm>
          <a:prstGeom prst="trapezoi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07CBD8B-25C6-CD82-472E-8BC8D6DE223B}"/>
              </a:ext>
            </a:extLst>
          </p:cNvPr>
          <p:cNvSpPr/>
          <p:nvPr/>
        </p:nvSpPr>
        <p:spPr>
          <a:xfrm>
            <a:off x="10121937" y="3229634"/>
            <a:ext cx="195943" cy="18068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647EF0DF-79B8-FAE6-DA5B-3F8484A51E1B}"/>
              </a:ext>
            </a:extLst>
          </p:cNvPr>
          <p:cNvSpPr/>
          <p:nvPr/>
        </p:nvSpPr>
        <p:spPr>
          <a:xfrm rot="6851123">
            <a:off x="9779207" y="4722948"/>
            <a:ext cx="65839" cy="77830"/>
          </a:xfrm>
          <a:prstGeom prst="trapezoid">
            <a:avLst/>
          </a:prstGeom>
          <a:solidFill>
            <a:srgbClr val="DDDDD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E4FF21E-8073-122F-A2DA-D99D57627379}"/>
              </a:ext>
            </a:extLst>
          </p:cNvPr>
          <p:cNvSpPr/>
          <p:nvPr/>
        </p:nvSpPr>
        <p:spPr>
          <a:xfrm rot="1487888">
            <a:off x="9359660" y="4599953"/>
            <a:ext cx="405253" cy="80640"/>
          </a:xfrm>
          <a:prstGeom prst="rect">
            <a:avLst/>
          </a:prstGeom>
          <a:solidFill>
            <a:srgbClr val="DDDDD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1719ABDA-5445-C7CD-C1A4-A4962C204DDE}"/>
              </a:ext>
            </a:extLst>
          </p:cNvPr>
          <p:cNvSpPr/>
          <p:nvPr/>
        </p:nvSpPr>
        <p:spPr>
          <a:xfrm>
            <a:off x="10069690" y="3481881"/>
            <a:ext cx="312964" cy="336654"/>
          </a:xfrm>
          <a:prstGeom prst="trapezoi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D843E940-2EAD-4089-3B89-7154FD325647}"/>
              </a:ext>
            </a:extLst>
          </p:cNvPr>
          <p:cNvSpPr/>
          <p:nvPr/>
        </p:nvSpPr>
        <p:spPr>
          <a:xfrm rot="6851123">
            <a:off x="9724562" y="4555384"/>
            <a:ext cx="65839" cy="77830"/>
          </a:xfrm>
          <a:prstGeom prst="trapezoid">
            <a:avLst/>
          </a:prstGeom>
          <a:solidFill>
            <a:srgbClr val="DDDDD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FC7AB7A-7D4B-C5FC-86F7-58932317902E}"/>
              </a:ext>
            </a:extLst>
          </p:cNvPr>
          <p:cNvSpPr/>
          <p:nvPr/>
        </p:nvSpPr>
        <p:spPr>
          <a:xfrm rot="1487888">
            <a:off x="9305015" y="4432389"/>
            <a:ext cx="405253" cy="80640"/>
          </a:xfrm>
          <a:prstGeom prst="rect">
            <a:avLst/>
          </a:prstGeom>
          <a:solidFill>
            <a:srgbClr val="DDDDD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766A93A-3FF8-24CD-E1DC-8650E0896246}"/>
              </a:ext>
            </a:extLst>
          </p:cNvPr>
          <p:cNvSpPr/>
          <p:nvPr/>
        </p:nvSpPr>
        <p:spPr>
          <a:xfrm>
            <a:off x="10061066" y="5879600"/>
            <a:ext cx="195943" cy="18068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E9714FA3-40C5-9B79-ECE2-0C8E13AF742D}"/>
              </a:ext>
            </a:extLst>
          </p:cNvPr>
          <p:cNvSpPr/>
          <p:nvPr/>
        </p:nvSpPr>
        <p:spPr>
          <a:xfrm>
            <a:off x="10002556" y="6106661"/>
            <a:ext cx="312964" cy="336654"/>
          </a:xfrm>
          <a:prstGeom prst="trapezoi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AB6D950-0417-2381-1461-F2D08AF16D60}"/>
              </a:ext>
            </a:extLst>
          </p:cNvPr>
          <p:cNvSpPr/>
          <p:nvPr/>
        </p:nvSpPr>
        <p:spPr>
          <a:xfrm>
            <a:off x="9586470" y="5319448"/>
            <a:ext cx="195943" cy="18068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8FEF2B41-5701-CD50-5C95-A7FBBF260E6B}"/>
              </a:ext>
            </a:extLst>
          </p:cNvPr>
          <p:cNvSpPr/>
          <p:nvPr/>
        </p:nvSpPr>
        <p:spPr>
          <a:xfrm>
            <a:off x="9526693" y="5571101"/>
            <a:ext cx="279775" cy="336654"/>
          </a:xfrm>
          <a:prstGeom prst="trapezoi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15CB4AA-7AC3-D2CF-FC86-1B632A5CAB70}"/>
              </a:ext>
            </a:extLst>
          </p:cNvPr>
          <p:cNvSpPr/>
          <p:nvPr/>
        </p:nvSpPr>
        <p:spPr>
          <a:xfrm>
            <a:off x="10462382" y="5366908"/>
            <a:ext cx="161015" cy="18068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636EC97B-4FEE-E3F0-061E-23E9C8C38EEB}"/>
              </a:ext>
            </a:extLst>
          </p:cNvPr>
          <p:cNvSpPr/>
          <p:nvPr/>
        </p:nvSpPr>
        <p:spPr>
          <a:xfrm>
            <a:off x="10422611" y="5593694"/>
            <a:ext cx="257176" cy="336654"/>
          </a:xfrm>
          <a:prstGeom prst="trapezoi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gebogen 24">
            <a:extLst>
              <a:ext uri="{FF2B5EF4-FFF2-40B4-BE49-F238E27FC236}">
                <a16:creationId xmlns:a16="http://schemas.microsoft.com/office/drawing/2014/main" id="{4C4803BC-BC8F-120D-7C2F-4C482BCACBFC}"/>
              </a:ext>
            </a:extLst>
          </p:cNvPr>
          <p:cNvSpPr/>
          <p:nvPr/>
        </p:nvSpPr>
        <p:spPr>
          <a:xfrm>
            <a:off x="9817090" y="5223316"/>
            <a:ext cx="461054" cy="467867"/>
          </a:xfrm>
          <a:prstGeom prst="circularArrow">
            <a:avLst/>
          </a:prstGeom>
          <a:solidFill>
            <a:srgbClr val="652483"/>
          </a:solidFill>
          <a:ln>
            <a:solidFill>
              <a:srgbClr val="6524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Pfeil: gebogen 25">
            <a:extLst>
              <a:ext uri="{FF2B5EF4-FFF2-40B4-BE49-F238E27FC236}">
                <a16:creationId xmlns:a16="http://schemas.microsoft.com/office/drawing/2014/main" id="{E354D1AE-FD84-62C4-EA83-60B64DCBBF60}"/>
              </a:ext>
            </a:extLst>
          </p:cNvPr>
          <p:cNvSpPr/>
          <p:nvPr/>
        </p:nvSpPr>
        <p:spPr>
          <a:xfrm rot="8157478">
            <a:off x="10317466" y="5927343"/>
            <a:ext cx="461054" cy="467867"/>
          </a:xfrm>
          <a:prstGeom prst="circularArrow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Pfeil: gebogen 26">
            <a:extLst>
              <a:ext uri="{FF2B5EF4-FFF2-40B4-BE49-F238E27FC236}">
                <a16:creationId xmlns:a16="http://schemas.microsoft.com/office/drawing/2014/main" id="{0DFC22AE-B76E-C0FD-F086-CAA86FF0ED43}"/>
              </a:ext>
            </a:extLst>
          </p:cNvPr>
          <p:cNvSpPr/>
          <p:nvPr/>
        </p:nvSpPr>
        <p:spPr>
          <a:xfrm rot="14129655">
            <a:off x="9424120" y="5872728"/>
            <a:ext cx="461054" cy="467867"/>
          </a:xfrm>
          <a:prstGeom prst="circularArrow">
            <a:avLst/>
          </a:prstGeom>
          <a:solidFill>
            <a:srgbClr val="E61873"/>
          </a:solidFill>
          <a:ln>
            <a:solidFill>
              <a:srgbClr val="E618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92DBB19-E171-CE74-9AA8-8974D883CCAA}"/>
              </a:ext>
            </a:extLst>
          </p:cNvPr>
          <p:cNvSpPr txBox="1"/>
          <p:nvPr/>
        </p:nvSpPr>
        <p:spPr>
          <a:xfrm>
            <a:off x="373740" y="639225"/>
            <a:ext cx="11117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Was bringt Europa für euch auf den Punkt </a:t>
            </a:r>
            <a:r>
              <a:rPr lang="de-DE" sz="3200" i="1" dirty="0">
                <a:latin typeface="Arial" panose="020B0604020202020204" pitchFamily="34" charset="0"/>
                <a:cs typeface="Arial" panose="020B0604020202020204" pitchFamily="34" charset="0"/>
              </a:rPr>
              <a:t>(„Stern“)</a:t>
            </a:r>
            <a:r>
              <a:rPr lang="de-DE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14448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>
            <a:extLst>
              <a:ext uri="{FF2B5EF4-FFF2-40B4-BE49-F238E27FC236}">
                <a16:creationId xmlns:a16="http://schemas.microsoft.com/office/drawing/2014/main" id="{A766A93A-3FF8-24CD-E1DC-8650E0896246}"/>
              </a:ext>
            </a:extLst>
          </p:cNvPr>
          <p:cNvSpPr/>
          <p:nvPr/>
        </p:nvSpPr>
        <p:spPr>
          <a:xfrm>
            <a:off x="11155791" y="5779451"/>
            <a:ext cx="195943" cy="1806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E9714FA3-40C5-9B79-ECE2-0C8E13AF742D}"/>
              </a:ext>
            </a:extLst>
          </p:cNvPr>
          <p:cNvSpPr/>
          <p:nvPr/>
        </p:nvSpPr>
        <p:spPr>
          <a:xfrm>
            <a:off x="11100003" y="6002292"/>
            <a:ext cx="312964" cy="336654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AB6D950-0417-2381-1461-F2D08AF16D60}"/>
              </a:ext>
            </a:extLst>
          </p:cNvPr>
          <p:cNvSpPr/>
          <p:nvPr/>
        </p:nvSpPr>
        <p:spPr>
          <a:xfrm>
            <a:off x="10624285" y="5100334"/>
            <a:ext cx="195943" cy="1806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8FEF2B41-5701-CD50-5C95-A7FBBF260E6B}"/>
              </a:ext>
            </a:extLst>
          </p:cNvPr>
          <p:cNvSpPr/>
          <p:nvPr/>
        </p:nvSpPr>
        <p:spPr>
          <a:xfrm>
            <a:off x="10616095" y="5323175"/>
            <a:ext cx="279775" cy="336654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15CB4AA-7AC3-D2CF-FC86-1B632A5CAB70}"/>
              </a:ext>
            </a:extLst>
          </p:cNvPr>
          <p:cNvSpPr/>
          <p:nvPr/>
        </p:nvSpPr>
        <p:spPr>
          <a:xfrm>
            <a:off x="11675782" y="5126388"/>
            <a:ext cx="161015" cy="1806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636EC97B-4FEE-E3F0-061E-23E9C8C38EEB}"/>
              </a:ext>
            </a:extLst>
          </p:cNvPr>
          <p:cNvSpPr/>
          <p:nvPr/>
        </p:nvSpPr>
        <p:spPr>
          <a:xfrm>
            <a:off x="11623535" y="5378635"/>
            <a:ext cx="257176" cy="336654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gebogen 24">
            <a:extLst>
              <a:ext uri="{FF2B5EF4-FFF2-40B4-BE49-F238E27FC236}">
                <a16:creationId xmlns:a16="http://schemas.microsoft.com/office/drawing/2014/main" id="{4C4803BC-BC8F-120D-7C2F-4C482BCACBFC}"/>
              </a:ext>
            </a:extLst>
          </p:cNvPr>
          <p:cNvSpPr/>
          <p:nvPr/>
        </p:nvSpPr>
        <p:spPr>
          <a:xfrm>
            <a:off x="11002031" y="4959230"/>
            <a:ext cx="461054" cy="467867"/>
          </a:xfrm>
          <a:prstGeom prst="circularArrow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Pfeil: gebogen 25">
            <a:extLst>
              <a:ext uri="{FF2B5EF4-FFF2-40B4-BE49-F238E27FC236}">
                <a16:creationId xmlns:a16="http://schemas.microsoft.com/office/drawing/2014/main" id="{E354D1AE-FD84-62C4-EA83-60B64DCBBF60}"/>
              </a:ext>
            </a:extLst>
          </p:cNvPr>
          <p:cNvSpPr/>
          <p:nvPr/>
        </p:nvSpPr>
        <p:spPr>
          <a:xfrm rot="8157478">
            <a:off x="11449544" y="5776595"/>
            <a:ext cx="461054" cy="467867"/>
          </a:xfrm>
          <a:prstGeom prst="circularArrow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Pfeil: gebogen 26">
            <a:extLst>
              <a:ext uri="{FF2B5EF4-FFF2-40B4-BE49-F238E27FC236}">
                <a16:creationId xmlns:a16="http://schemas.microsoft.com/office/drawing/2014/main" id="{0DFC22AE-B76E-C0FD-F086-CAA86FF0ED43}"/>
              </a:ext>
            </a:extLst>
          </p:cNvPr>
          <p:cNvSpPr/>
          <p:nvPr/>
        </p:nvSpPr>
        <p:spPr>
          <a:xfrm rot="14129655">
            <a:off x="10604704" y="5803564"/>
            <a:ext cx="461054" cy="467867"/>
          </a:xfrm>
          <a:prstGeom prst="circularArrow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58F6653C-E3BF-5962-8522-9126B1431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96491"/>
              </p:ext>
            </p:extLst>
          </p:nvPr>
        </p:nvGraphicFramePr>
        <p:xfrm>
          <a:off x="1558437" y="672350"/>
          <a:ext cx="7275654" cy="5221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654">
                  <a:extLst>
                    <a:ext uri="{9D8B030D-6E8A-4147-A177-3AD203B41FA5}">
                      <a16:colId xmlns:a16="http://schemas.microsoft.com/office/drawing/2014/main" val="164489954"/>
                    </a:ext>
                  </a:extLst>
                </a:gridCol>
              </a:tblGrid>
              <a:tr h="489312">
                <a:tc>
                  <a:txBody>
                    <a:bodyPr/>
                    <a:lstStyle/>
                    <a:p>
                      <a:pPr algn="ctr"/>
                      <a:r>
                        <a:rPr lang="de-DE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Runde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5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2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754216"/>
                  </a:ext>
                </a:extLst>
              </a:tr>
              <a:tr h="2229723"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5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755285"/>
                  </a:ext>
                </a:extLst>
              </a:tr>
              <a:tr h="2229723"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5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2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009042"/>
                  </a:ext>
                </a:extLst>
              </a:tr>
            </a:tbl>
          </a:graphicData>
        </a:graphic>
      </p:graphicFrame>
      <p:pic>
        <p:nvPicPr>
          <p:cNvPr id="31" name="Grafik 30">
            <a:extLst>
              <a:ext uri="{FF2B5EF4-FFF2-40B4-BE49-F238E27FC236}">
                <a16:creationId xmlns:a16="http://schemas.microsoft.com/office/drawing/2014/main" id="{AEDC86CC-0C02-0691-1AB9-74ECE8B5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34" y="2203190"/>
            <a:ext cx="1298165" cy="74835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21B2FBDE-000C-070B-C31A-B9ACBC67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74" y="4158790"/>
            <a:ext cx="1298165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6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>
            <a:extLst>
              <a:ext uri="{FF2B5EF4-FFF2-40B4-BE49-F238E27FC236}">
                <a16:creationId xmlns:a16="http://schemas.microsoft.com/office/drawing/2014/main" id="{A766A93A-3FF8-24CD-E1DC-8650E0896246}"/>
              </a:ext>
            </a:extLst>
          </p:cNvPr>
          <p:cNvSpPr/>
          <p:nvPr/>
        </p:nvSpPr>
        <p:spPr>
          <a:xfrm>
            <a:off x="11155791" y="5779451"/>
            <a:ext cx="195943" cy="1806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E9714FA3-40C5-9B79-ECE2-0C8E13AF742D}"/>
              </a:ext>
            </a:extLst>
          </p:cNvPr>
          <p:cNvSpPr/>
          <p:nvPr/>
        </p:nvSpPr>
        <p:spPr>
          <a:xfrm>
            <a:off x="11100003" y="6002292"/>
            <a:ext cx="312964" cy="336654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AB6D950-0417-2381-1461-F2D08AF16D60}"/>
              </a:ext>
            </a:extLst>
          </p:cNvPr>
          <p:cNvSpPr/>
          <p:nvPr/>
        </p:nvSpPr>
        <p:spPr>
          <a:xfrm>
            <a:off x="10624285" y="5100334"/>
            <a:ext cx="195943" cy="1806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8FEF2B41-5701-CD50-5C95-A7FBBF260E6B}"/>
              </a:ext>
            </a:extLst>
          </p:cNvPr>
          <p:cNvSpPr/>
          <p:nvPr/>
        </p:nvSpPr>
        <p:spPr>
          <a:xfrm>
            <a:off x="10616095" y="5323175"/>
            <a:ext cx="279775" cy="336654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15CB4AA-7AC3-D2CF-FC86-1B632A5CAB70}"/>
              </a:ext>
            </a:extLst>
          </p:cNvPr>
          <p:cNvSpPr/>
          <p:nvPr/>
        </p:nvSpPr>
        <p:spPr>
          <a:xfrm>
            <a:off x="11675782" y="5126388"/>
            <a:ext cx="161015" cy="1806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636EC97B-4FEE-E3F0-061E-23E9C8C38EEB}"/>
              </a:ext>
            </a:extLst>
          </p:cNvPr>
          <p:cNvSpPr/>
          <p:nvPr/>
        </p:nvSpPr>
        <p:spPr>
          <a:xfrm>
            <a:off x="11623535" y="5378635"/>
            <a:ext cx="257176" cy="336654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gebogen 24">
            <a:extLst>
              <a:ext uri="{FF2B5EF4-FFF2-40B4-BE49-F238E27FC236}">
                <a16:creationId xmlns:a16="http://schemas.microsoft.com/office/drawing/2014/main" id="{4C4803BC-BC8F-120D-7C2F-4C482BCACBFC}"/>
              </a:ext>
            </a:extLst>
          </p:cNvPr>
          <p:cNvSpPr/>
          <p:nvPr/>
        </p:nvSpPr>
        <p:spPr>
          <a:xfrm>
            <a:off x="11002031" y="4959230"/>
            <a:ext cx="461054" cy="467867"/>
          </a:xfrm>
          <a:prstGeom prst="circularArrow">
            <a:avLst/>
          </a:prstGeom>
          <a:solidFill>
            <a:srgbClr val="E6187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Pfeil: gebogen 25">
            <a:extLst>
              <a:ext uri="{FF2B5EF4-FFF2-40B4-BE49-F238E27FC236}">
                <a16:creationId xmlns:a16="http://schemas.microsoft.com/office/drawing/2014/main" id="{E354D1AE-FD84-62C4-EA83-60B64DCBBF60}"/>
              </a:ext>
            </a:extLst>
          </p:cNvPr>
          <p:cNvSpPr/>
          <p:nvPr/>
        </p:nvSpPr>
        <p:spPr>
          <a:xfrm rot="8157478">
            <a:off x="11449544" y="5776595"/>
            <a:ext cx="461054" cy="467867"/>
          </a:xfrm>
          <a:prstGeom prst="circularArrow">
            <a:avLst/>
          </a:prstGeom>
          <a:solidFill>
            <a:srgbClr val="E6187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Pfeil: gebogen 26">
            <a:extLst>
              <a:ext uri="{FF2B5EF4-FFF2-40B4-BE49-F238E27FC236}">
                <a16:creationId xmlns:a16="http://schemas.microsoft.com/office/drawing/2014/main" id="{0DFC22AE-B76E-C0FD-F086-CAA86FF0ED43}"/>
              </a:ext>
            </a:extLst>
          </p:cNvPr>
          <p:cNvSpPr/>
          <p:nvPr/>
        </p:nvSpPr>
        <p:spPr>
          <a:xfrm rot="14129655">
            <a:off x="10604704" y="5803564"/>
            <a:ext cx="461054" cy="467867"/>
          </a:xfrm>
          <a:prstGeom prst="circularArrow">
            <a:avLst/>
          </a:prstGeom>
          <a:solidFill>
            <a:srgbClr val="E6187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58F6653C-E3BF-5962-8522-9126B1431521}"/>
              </a:ext>
            </a:extLst>
          </p:cNvPr>
          <p:cNvGraphicFramePr>
            <a:graphicFrameLocks noGrp="1"/>
          </p:cNvGraphicFramePr>
          <p:nvPr/>
        </p:nvGraphicFramePr>
        <p:xfrm>
          <a:off x="1558437" y="672350"/>
          <a:ext cx="7275654" cy="5221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654">
                  <a:extLst>
                    <a:ext uri="{9D8B030D-6E8A-4147-A177-3AD203B41FA5}">
                      <a16:colId xmlns:a16="http://schemas.microsoft.com/office/drawing/2014/main" val="164489954"/>
                    </a:ext>
                  </a:extLst>
                </a:gridCol>
              </a:tblGrid>
              <a:tr h="489312">
                <a:tc>
                  <a:txBody>
                    <a:bodyPr/>
                    <a:lstStyle/>
                    <a:p>
                      <a:pPr algn="ctr"/>
                      <a:r>
                        <a:rPr lang="de-DE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Runde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754216"/>
                  </a:ext>
                </a:extLst>
              </a:tr>
              <a:tr h="2229723"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755285"/>
                  </a:ext>
                </a:extLst>
              </a:tr>
              <a:tr h="2229723"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009042"/>
                  </a:ext>
                </a:extLst>
              </a:tr>
            </a:tbl>
          </a:graphicData>
        </a:graphic>
      </p:graphicFrame>
      <p:pic>
        <p:nvPicPr>
          <p:cNvPr id="31" name="Grafik 30">
            <a:extLst>
              <a:ext uri="{FF2B5EF4-FFF2-40B4-BE49-F238E27FC236}">
                <a16:creationId xmlns:a16="http://schemas.microsoft.com/office/drawing/2014/main" id="{AEDC86CC-0C02-0691-1AB9-74ECE8B5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34" y="2203190"/>
            <a:ext cx="1298165" cy="74835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21B2FBDE-000C-070B-C31A-B9ACBC67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74" y="4158790"/>
            <a:ext cx="1298165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>
            <a:extLst>
              <a:ext uri="{FF2B5EF4-FFF2-40B4-BE49-F238E27FC236}">
                <a16:creationId xmlns:a16="http://schemas.microsoft.com/office/drawing/2014/main" id="{A766A93A-3FF8-24CD-E1DC-8650E0896246}"/>
              </a:ext>
            </a:extLst>
          </p:cNvPr>
          <p:cNvSpPr/>
          <p:nvPr/>
        </p:nvSpPr>
        <p:spPr>
          <a:xfrm>
            <a:off x="11155791" y="5779451"/>
            <a:ext cx="195943" cy="1806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E9714FA3-40C5-9B79-ECE2-0C8E13AF742D}"/>
              </a:ext>
            </a:extLst>
          </p:cNvPr>
          <p:cNvSpPr/>
          <p:nvPr/>
        </p:nvSpPr>
        <p:spPr>
          <a:xfrm>
            <a:off x="11100003" y="6002292"/>
            <a:ext cx="312964" cy="336654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AB6D950-0417-2381-1461-F2D08AF16D60}"/>
              </a:ext>
            </a:extLst>
          </p:cNvPr>
          <p:cNvSpPr/>
          <p:nvPr/>
        </p:nvSpPr>
        <p:spPr>
          <a:xfrm>
            <a:off x="10624285" y="5100334"/>
            <a:ext cx="195943" cy="1806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8FEF2B41-5701-CD50-5C95-A7FBBF260E6B}"/>
              </a:ext>
            </a:extLst>
          </p:cNvPr>
          <p:cNvSpPr/>
          <p:nvPr/>
        </p:nvSpPr>
        <p:spPr>
          <a:xfrm>
            <a:off x="10616095" y="5323175"/>
            <a:ext cx="279775" cy="336654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15CB4AA-7AC3-D2CF-FC86-1B632A5CAB70}"/>
              </a:ext>
            </a:extLst>
          </p:cNvPr>
          <p:cNvSpPr/>
          <p:nvPr/>
        </p:nvSpPr>
        <p:spPr>
          <a:xfrm>
            <a:off x="11675782" y="5126388"/>
            <a:ext cx="161015" cy="1806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636EC97B-4FEE-E3F0-061E-23E9C8C38EEB}"/>
              </a:ext>
            </a:extLst>
          </p:cNvPr>
          <p:cNvSpPr/>
          <p:nvPr/>
        </p:nvSpPr>
        <p:spPr>
          <a:xfrm>
            <a:off x="11623535" y="5378635"/>
            <a:ext cx="257176" cy="336654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gebogen 24">
            <a:extLst>
              <a:ext uri="{FF2B5EF4-FFF2-40B4-BE49-F238E27FC236}">
                <a16:creationId xmlns:a16="http://schemas.microsoft.com/office/drawing/2014/main" id="{4C4803BC-BC8F-120D-7C2F-4C482BCACBFC}"/>
              </a:ext>
            </a:extLst>
          </p:cNvPr>
          <p:cNvSpPr/>
          <p:nvPr/>
        </p:nvSpPr>
        <p:spPr>
          <a:xfrm>
            <a:off x="11002031" y="4959230"/>
            <a:ext cx="461054" cy="467867"/>
          </a:xfrm>
          <a:prstGeom prst="circularArrow">
            <a:avLst/>
          </a:prstGeom>
          <a:solidFill>
            <a:srgbClr val="652483"/>
          </a:solidFill>
          <a:ln>
            <a:solidFill>
              <a:srgbClr val="6524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Pfeil: gebogen 25">
            <a:extLst>
              <a:ext uri="{FF2B5EF4-FFF2-40B4-BE49-F238E27FC236}">
                <a16:creationId xmlns:a16="http://schemas.microsoft.com/office/drawing/2014/main" id="{E354D1AE-FD84-62C4-EA83-60B64DCBBF60}"/>
              </a:ext>
            </a:extLst>
          </p:cNvPr>
          <p:cNvSpPr/>
          <p:nvPr/>
        </p:nvSpPr>
        <p:spPr>
          <a:xfrm rot="8157478">
            <a:off x="11449544" y="5776595"/>
            <a:ext cx="461054" cy="467867"/>
          </a:xfrm>
          <a:prstGeom prst="circularArrow">
            <a:avLst/>
          </a:prstGeom>
          <a:solidFill>
            <a:srgbClr val="652483"/>
          </a:solidFill>
          <a:ln>
            <a:solidFill>
              <a:srgbClr val="6524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Pfeil: gebogen 26">
            <a:extLst>
              <a:ext uri="{FF2B5EF4-FFF2-40B4-BE49-F238E27FC236}">
                <a16:creationId xmlns:a16="http://schemas.microsoft.com/office/drawing/2014/main" id="{0DFC22AE-B76E-C0FD-F086-CAA86FF0ED43}"/>
              </a:ext>
            </a:extLst>
          </p:cNvPr>
          <p:cNvSpPr/>
          <p:nvPr/>
        </p:nvSpPr>
        <p:spPr>
          <a:xfrm rot="14129655">
            <a:off x="10604704" y="5803564"/>
            <a:ext cx="461054" cy="467867"/>
          </a:xfrm>
          <a:prstGeom prst="circularArrow">
            <a:avLst/>
          </a:prstGeom>
          <a:solidFill>
            <a:srgbClr val="652483"/>
          </a:solidFill>
          <a:ln>
            <a:solidFill>
              <a:srgbClr val="6524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58F6653C-E3BF-5962-8522-9126B1431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62489"/>
              </p:ext>
            </p:extLst>
          </p:nvPr>
        </p:nvGraphicFramePr>
        <p:xfrm>
          <a:off x="1558437" y="672350"/>
          <a:ext cx="7275654" cy="5221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654">
                  <a:extLst>
                    <a:ext uri="{9D8B030D-6E8A-4147-A177-3AD203B41FA5}">
                      <a16:colId xmlns:a16="http://schemas.microsoft.com/office/drawing/2014/main" val="164489954"/>
                    </a:ext>
                  </a:extLst>
                </a:gridCol>
              </a:tblGrid>
              <a:tr h="4893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4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Runde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1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1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754216"/>
                  </a:ext>
                </a:extLst>
              </a:tr>
              <a:tr h="22297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4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1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1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1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1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755285"/>
                  </a:ext>
                </a:extLst>
              </a:tr>
              <a:tr h="22297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4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1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1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1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1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009042"/>
                  </a:ext>
                </a:extLst>
              </a:tr>
            </a:tbl>
          </a:graphicData>
        </a:graphic>
      </p:graphicFrame>
      <p:pic>
        <p:nvPicPr>
          <p:cNvPr id="31" name="Grafik 30">
            <a:extLst>
              <a:ext uri="{FF2B5EF4-FFF2-40B4-BE49-F238E27FC236}">
                <a16:creationId xmlns:a16="http://schemas.microsoft.com/office/drawing/2014/main" id="{AEDC86CC-0C02-0691-1AB9-74ECE8B5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34" y="2203190"/>
            <a:ext cx="1298165" cy="74835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21B2FBDE-000C-070B-C31A-B9ACBC67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74" y="4158790"/>
            <a:ext cx="1298165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5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AC968-075E-E252-DB6C-ACF51E1D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6AD2F6EC-B6E5-8969-80EB-1DAEC7DB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4610">
            <a:off x="5964252" y="1615802"/>
            <a:ext cx="5289295" cy="4062397"/>
          </a:xfrm>
          <a:prstGeom prst="rect">
            <a:avLst/>
          </a:prstGeom>
          <a:ln>
            <a:solidFill>
              <a:srgbClr val="DDDDDD"/>
            </a:solidFill>
          </a:ln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C41C0DB-B625-7CB9-86E9-A0C56DEF412E}"/>
              </a:ext>
            </a:extLst>
          </p:cNvPr>
          <p:cNvSpPr txBox="1"/>
          <p:nvPr/>
        </p:nvSpPr>
        <p:spPr>
          <a:xfrm>
            <a:off x="1030705" y="889718"/>
            <a:ext cx="48346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Entscheidet euch innerhalb eures Teams für euren Favoriten!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Begründet eure Auswahl mit der Zielsetzung der EU und den Ausführungen in der Bayerischen Verfassung!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4096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Breitbild</PresentationFormat>
  <Paragraphs>32</Paragraphs>
  <Slides>13</Slides>
  <Notes>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Calibri</vt:lpstr>
      <vt:lpstr>Aptos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Staatsinstitut für Schulqualität und Bildungsforschung</dc:creator>
  <cp:lastModifiedBy>Weber, Alexandra</cp:lastModifiedBy>
  <cp:revision>11</cp:revision>
  <dcterms:created xsi:type="dcterms:W3CDTF">2024-06-12T15:52:19Z</dcterms:created>
  <dcterms:modified xsi:type="dcterms:W3CDTF">2025-11-24T08:41:26Z</dcterms:modified>
</cp:coreProperties>
</file>