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1"/>
  </p:notesMasterIdLst>
  <p:sldIdLst>
    <p:sldId id="256" r:id="rId2"/>
    <p:sldId id="257" r:id="rId3"/>
    <p:sldId id="277" r:id="rId4"/>
    <p:sldId id="275" r:id="rId5"/>
    <p:sldId id="278" r:id="rId6"/>
    <p:sldId id="283" r:id="rId7"/>
    <p:sldId id="282"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autoAdjust="0"/>
    <p:restoredTop sz="94660"/>
  </p:normalViewPr>
  <p:slideViewPr>
    <p:cSldViewPr snapToGrid="0">
      <p:cViewPr varScale="1">
        <p:scale>
          <a:sx n="100" d="100"/>
          <a:sy n="100" d="100"/>
        </p:scale>
        <p:origin x="11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DADDE-F90B-4530-A28D-63DC61DF05F1}"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CE3D1A3E-D7C9-46BA-A778-5A65EF1F7997}">
      <dgm:prSet custT="1"/>
      <dgm:spPr>
        <a:solidFill>
          <a:srgbClr val="E61772"/>
        </a:solidFill>
      </dgm:spPr>
      <dgm:t>
        <a:bodyPr/>
        <a:lstStyle/>
        <a:p>
          <a:r>
            <a:rPr lang="de-DE" sz="2400" b="0" i="1" dirty="0">
              <a:latin typeface="Arial" panose="020B0604020202020204" pitchFamily="34" charset="0"/>
              <a:cs typeface="Arial" panose="020B0604020202020204" pitchFamily="34" charset="0"/>
            </a:rPr>
            <a:t>„Muss jedes Land vertreten sein?“</a:t>
          </a:r>
          <a:endParaRPr lang="en-US" sz="2400" b="0" dirty="0">
            <a:latin typeface="Arial" panose="020B0604020202020204" pitchFamily="34" charset="0"/>
            <a:cs typeface="Arial" panose="020B0604020202020204" pitchFamily="34" charset="0"/>
          </a:endParaRPr>
        </a:p>
      </dgm:t>
    </dgm:pt>
    <dgm:pt modelId="{B9894F33-024D-4D6C-99D8-C157439E6481}" type="parTrans" cxnId="{C2D69FED-26DD-48F2-A43B-677462875B20}">
      <dgm:prSet/>
      <dgm:spPr/>
      <dgm:t>
        <a:bodyPr/>
        <a:lstStyle/>
        <a:p>
          <a:endParaRPr lang="en-US"/>
        </a:p>
      </dgm:t>
    </dgm:pt>
    <dgm:pt modelId="{9C4DCFE6-5EA3-44AB-82A1-4BCF5ED8B4A2}" type="sibTrans" cxnId="{C2D69FED-26DD-48F2-A43B-677462875B20}">
      <dgm:prSet custT="1"/>
      <dgm:spPr>
        <a:solidFill>
          <a:srgbClr val="7030A0">
            <a:alpha val="90000"/>
          </a:srgbClr>
        </a:solidFill>
      </dgm:spPr>
      <dgm:t>
        <a:bodyPr/>
        <a:lstStyle/>
        <a:p>
          <a:endParaRPr lang="en-US" sz="2400">
            <a:latin typeface="Arial" panose="020B0604020202020204" pitchFamily="34" charset="0"/>
            <a:cs typeface="Arial" panose="020B0604020202020204" pitchFamily="34" charset="0"/>
          </a:endParaRPr>
        </a:p>
      </dgm:t>
    </dgm:pt>
    <dgm:pt modelId="{3114FE5F-49D8-4F2E-B25C-3A56EDDF2FF1}">
      <dgm:prSet custT="1"/>
      <dgm:spPr>
        <a:solidFill>
          <a:srgbClr val="E61772"/>
        </a:solidFill>
      </dgm:spPr>
      <dgm:t>
        <a:bodyPr/>
        <a:lstStyle/>
        <a:p>
          <a:r>
            <a:rPr lang="de-DE" sz="2400" b="0" i="1" dirty="0">
              <a:latin typeface="Arial" panose="020B0604020202020204" pitchFamily="34" charset="0"/>
              <a:cs typeface="Arial" panose="020B0604020202020204" pitchFamily="34" charset="0"/>
            </a:rPr>
            <a:t>„Sollte Englisch als Sprache dominieren?“</a:t>
          </a:r>
          <a:endParaRPr lang="en-US" sz="2400" b="0" dirty="0">
            <a:latin typeface="Arial" panose="020B0604020202020204" pitchFamily="34" charset="0"/>
            <a:cs typeface="Arial" panose="020B0604020202020204" pitchFamily="34" charset="0"/>
          </a:endParaRPr>
        </a:p>
      </dgm:t>
    </dgm:pt>
    <dgm:pt modelId="{3808FB26-832F-4E40-86EF-3AB4578949F2}" type="parTrans" cxnId="{03EAFA19-2A56-4A99-8799-FD0E63CF911F}">
      <dgm:prSet/>
      <dgm:spPr/>
      <dgm:t>
        <a:bodyPr/>
        <a:lstStyle/>
        <a:p>
          <a:endParaRPr lang="en-US"/>
        </a:p>
      </dgm:t>
    </dgm:pt>
    <dgm:pt modelId="{910A8CBA-B55F-4967-A79B-E08333EE5A85}" type="sibTrans" cxnId="{03EAFA19-2A56-4A99-8799-FD0E63CF911F}">
      <dgm:prSet custT="1"/>
      <dgm:spPr>
        <a:solidFill>
          <a:srgbClr val="7030A0">
            <a:alpha val="90000"/>
          </a:srgbClr>
        </a:solidFill>
      </dgm:spPr>
      <dgm:t>
        <a:bodyPr/>
        <a:lstStyle/>
        <a:p>
          <a:endParaRPr lang="en-US" sz="2400">
            <a:latin typeface="Arial" panose="020B0604020202020204" pitchFamily="34" charset="0"/>
            <a:cs typeface="Arial" panose="020B0604020202020204" pitchFamily="34" charset="0"/>
          </a:endParaRPr>
        </a:p>
      </dgm:t>
    </dgm:pt>
    <dgm:pt modelId="{7BECE99E-8AFA-4A65-A6BF-3AD685E21AC8}">
      <dgm:prSet custT="1"/>
      <dgm:spPr>
        <a:solidFill>
          <a:srgbClr val="E61772"/>
        </a:solidFill>
      </dgm:spPr>
      <dgm:t>
        <a:bodyPr/>
        <a:lstStyle/>
        <a:p>
          <a:r>
            <a:rPr lang="de-DE" sz="2400" b="0" i="0" dirty="0">
              <a:latin typeface="Arial" panose="020B0604020202020204" pitchFamily="34" charset="0"/>
              <a:cs typeface="Arial" panose="020B0604020202020204" pitchFamily="34" charset="0"/>
            </a:rPr>
            <a:t>„Wie drückt sich Vielfalt aus?“</a:t>
          </a:r>
          <a:endParaRPr lang="en-US" sz="2400" b="0" i="0" dirty="0">
            <a:latin typeface="Arial" panose="020B0604020202020204" pitchFamily="34" charset="0"/>
            <a:cs typeface="Arial" panose="020B0604020202020204" pitchFamily="34" charset="0"/>
          </a:endParaRPr>
        </a:p>
      </dgm:t>
    </dgm:pt>
    <dgm:pt modelId="{77865B01-EAB7-41DE-A03B-EFEF9848D1E5}" type="parTrans" cxnId="{3FA28827-07E7-49A1-8689-09FF1A50A01D}">
      <dgm:prSet/>
      <dgm:spPr/>
      <dgm:t>
        <a:bodyPr/>
        <a:lstStyle/>
        <a:p>
          <a:endParaRPr lang="en-US"/>
        </a:p>
      </dgm:t>
    </dgm:pt>
    <dgm:pt modelId="{8BC53D31-B961-4EF0-A917-C9CD2250ADF5}" type="sibTrans" cxnId="{3FA28827-07E7-49A1-8689-09FF1A50A01D}">
      <dgm:prSet custT="1"/>
      <dgm:spPr>
        <a:solidFill>
          <a:srgbClr val="7030A0">
            <a:alpha val="90000"/>
          </a:srgbClr>
        </a:solidFill>
      </dgm:spPr>
      <dgm:t>
        <a:bodyPr/>
        <a:lstStyle/>
        <a:p>
          <a:endParaRPr lang="en-US" sz="2400">
            <a:latin typeface="Arial" panose="020B0604020202020204" pitchFamily="34" charset="0"/>
            <a:cs typeface="Arial" panose="020B0604020202020204" pitchFamily="34" charset="0"/>
          </a:endParaRPr>
        </a:p>
      </dgm:t>
    </dgm:pt>
    <dgm:pt modelId="{73F093F0-7BD8-4840-B0A7-F2EC73F22E18}">
      <dgm:prSet custT="1"/>
      <dgm:spPr>
        <a:solidFill>
          <a:srgbClr val="E61772"/>
        </a:solidFill>
      </dgm:spPr>
      <dgm:t>
        <a:bodyPr/>
        <a:lstStyle/>
        <a:p>
          <a:r>
            <a:rPr lang="de-DE" sz="2400" b="0" i="0" dirty="0">
              <a:latin typeface="Arial" panose="020B0604020202020204" pitchFamily="34" charset="0"/>
              <a:cs typeface="Arial" panose="020B0604020202020204" pitchFamily="34" charset="0"/>
            </a:rPr>
            <a:t>„Was erzählt der Song über das Land oder die Kultur, aus dem/der er kommt?“</a:t>
          </a:r>
          <a:endParaRPr lang="en-US" sz="2400" b="0" i="0" dirty="0">
            <a:latin typeface="Arial" panose="020B0604020202020204" pitchFamily="34" charset="0"/>
            <a:cs typeface="Arial" panose="020B0604020202020204" pitchFamily="34" charset="0"/>
          </a:endParaRPr>
        </a:p>
      </dgm:t>
    </dgm:pt>
    <dgm:pt modelId="{7CBBC4C3-9ABF-4C5B-B4FD-5D5ABFF06A46}" type="parTrans" cxnId="{92824490-4258-4613-8539-EE0873A698FE}">
      <dgm:prSet/>
      <dgm:spPr/>
      <dgm:t>
        <a:bodyPr/>
        <a:lstStyle/>
        <a:p>
          <a:endParaRPr lang="en-US"/>
        </a:p>
      </dgm:t>
    </dgm:pt>
    <dgm:pt modelId="{8A618E2E-0E23-4EB1-80D6-38291FCA3118}" type="sibTrans" cxnId="{92824490-4258-4613-8539-EE0873A698FE}">
      <dgm:prSet custT="1"/>
      <dgm:spPr>
        <a:solidFill>
          <a:srgbClr val="7030A0">
            <a:alpha val="90000"/>
          </a:srgbClr>
        </a:solidFill>
      </dgm:spPr>
      <dgm:t>
        <a:bodyPr/>
        <a:lstStyle/>
        <a:p>
          <a:endParaRPr lang="en-US" sz="2400">
            <a:latin typeface="Arial" panose="020B0604020202020204" pitchFamily="34" charset="0"/>
            <a:cs typeface="Arial" panose="020B0604020202020204" pitchFamily="34" charset="0"/>
          </a:endParaRPr>
        </a:p>
      </dgm:t>
    </dgm:pt>
    <dgm:pt modelId="{61A4C797-DCC7-42D4-902E-DFBF97FC5546}">
      <dgm:prSet custT="1"/>
      <dgm:spPr>
        <a:solidFill>
          <a:srgbClr val="E61772"/>
        </a:solidFill>
      </dgm:spPr>
      <dgm:t>
        <a:bodyPr/>
        <a:lstStyle/>
        <a:p>
          <a:r>
            <a:rPr lang="de-DE" sz="2400" b="0" i="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Ist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dieser</a:t>
          </a:r>
          <a:r>
            <a:rPr lang="en-US" sz="2400" dirty="0">
              <a:latin typeface="Arial" panose="020B0604020202020204" pitchFamily="34" charset="0"/>
              <a:cs typeface="Arial" panose="020B0604020202020204" pitchFamily="34" charset="0"/>
            </a:rPr>
            <a:t> Song </a:t>
          </a:r>
          <a:r>
            <a:rPr lang="en-US" sz="2400" dirty="0" err="1">
              <a:latin typeface="Arial" panose="020B0604020202020204" pitchFamily="34" charset="0"/>
              <a:cs typeface="Arial" panose="020B0604020202020204" pitchFamily="34" charset="0"/>
            </a:rPr>
            <a:t>auch</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europäischen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Ländern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populär</a:t>
          </a:r>
          <a:r>
            <a:rPr lang="en-US" sz="2400" dirty="0">
              <a:latin typeface="Arial" panose="020B0604020202020204" pitchFamily="34" charset="0"/>
              <a:cs typeface="Arial" panose="020B0604020202020204" pitchFamily="34" charset="0"/>
            </a:rPr>
            <a:t>?"</a:t>
          </a:r>
        </a:p>
      </dgm:t>
    </dgm:pt>
    <dgm:pt modelId="{2E8CEBD3-BCBC-44D5-9033-F18FB166EA87}" type="parTrans" cxnId="{92E94AD9-73BB-4DD5-BF99-0A4B824C1FB9}">
      <dgm:prSet/>
      <dgm:spPr/>
      <dgm:t>
        <a:bodyPr/>
        <a:lstStyle/>
        <a:p>
          <a:endParaRPr lang="en-US"/>
        </a:p>
      </dgm:t>
    </dgm:pt>
    <dgm:pt modelId="{A22AF5BE-C913-421F-BCAB-88D33A7AEA98}" type="sibTrans" cxnId="{92E94AD9-73BB-4DD5-BF99-0A4B824C1FB9}">
      <dgm:prSet/>
      <dgm:spPr/>
      <dgm:t>
        <a:bodyPr/>
        <a:lstStyle/>
        <a:p>
          <a:endParaRPr lang="en-US"/>
        </a:p>
      </dgm:t>
    </dgm:pt>
    <dgm:pt modelId="{2C2C7E10-2274-1947-AC00-8C18AD114FC1}" type="pres">
      <dgm:prSet presAssocID="{36DDADDE-F90B-4530-A28D-63DC61DF05F1}" presName="outerComposite" presStyleCnt="0">
        <dgm:presLayoutVars>
          <dgm:chMax val="5"/>
          <dgm:dir/>
          <dgm:resizeHandles val="exact"/>
        </dgm:presLayoutVars>
      </dgm:prSet>
      <dgm:spPr/>
    </dgm:pt>
    <dgm:pt modelId="{C755973C-16EA-B440-995D-58DE42179FB4}" type="pres">
      <dgm:prSet presAssocID="{36DDADDE-F90B-4530-A28D-63DC61DF05F1}" presName="dummyMaxCanvas" presStyleCnt="0">
        <dgm:presLayoutVars/>
      </dgm:prSet>
      <dgm:spPr/>
    </dgm:pt>
    <dgm:pt modelId="{2124101E-236F-334F-B161-DAA6CA050DCF}" type="pres">
      <dgm:prSet presAssocID="{36DDADDE-F90B-4530-A28D-63DC61DF05F1}" presName="FiveNodes_1" presStyleLbl="node1" presStyleIdx="0" presStyleCnt="5">
        <dgm:presLayoutVars>
          <dgm:bulletEnabled val="1"/>
        </dgm:presLayoutVars>
      </dgm:prSet>
      <dgm:spPr/>
    </dgm:pt>
    <dgm:pt modelId="{41315752-E234-D54D-BEC0-8DFE048B2C79}" type="pres">
      <dgm:prSet presAssocID="{36DDADDE-F90B-4530-A28D-63DC61DF05F1}" presName="FiveNodes_2" presStyleLbl="node1" presStyleIdx="1" presStyleCnt="5">
        <dgm:presLayoutVars>
          <dgm:bulletEnabled val="1"/>
        </dgm:presLayoutVars>
      </dgm:prSet>
      <dgm:spPr/>
    </dgm:pt>
    <dgm:pt modelId="{72669FC3-F3CF-834C-9A3F-570E2A855C4C}" type="pres">
      <dgm:prSet presAssocID="{36DDADDE-F90B-4530-A28D-63DC61DF05F1}" presName="FiveNodes_3" presStyleLbl="node1" presStyleIdx="2" presStyleCnt="5">
        <dgm:presLayoutVars>
          <dgm:bulletEnabled val="1"/>
        </dgm:presLayoutVars>
      </dgm:prSet>
      <dgm:spPr/>
    </dgm:pt>
    <dgm:pt modelId="{4608E1F1-2172-F44E-97CE-A8478055D01A}" type="pres">
      <dgm:prSet presAssocID="{36DDADDE-F90B-4530-A28D-63DC61DF05F1}" presName="FiveNodes_4" presStyleLbl="node1" presStyleIdx="3" presStyleCnt="5">
        <dgm:presLayoutVars>
          <dgm:bulletEnabled val="1"/>
        </dgm:presLayoutVars>
      </dgm:prSet>
      <dgm:spPr/>
    </dgm:pt>
    <dgm:pt modelId="{5F721285-48C9-B44B-A6EC-1479CA7478C0}" type="pres">
      <dgm:prSet presAssocID="{36DDADDE-F90B-4530-A28D-63DC61DF05F1}" presName="FiveNodes_5" presStyleLbl="node1" presStyleIdx="4" presStyleCnt="5">
        <dgm:presLayoutVars>
          <dgm:bulletEnabled val="1"/>
        </dgm:presLayoutVars>
      </dgm:prSet>
      <dgm:spPr/>
    </dgm:pt>
    <dgm:pt modelId="{426D4AAA-FBD9-4E4B-B4EB-FEFF84D179AE}" type="pres">
      <dgm:prSet presAssocID="{36DDADDE-F90B-4530-A28D-63DC61DF05F1}" presName="FiveConn_1-2" presStyleLbl="fgAccFollowNode1" presStyleIdx="0" presStyleCnt="4">
        <dgm:presLayoutVars>
          <dgm:bulletEnabled val="1"/>
        </dgm:presLayoutVars>
      </dgm:prSet>
      <dgm:spPr/>
    </dgm:pt>
    <dgm:pt modelId="{04B4C224-7F76-234F-AE52-B6234DCF1D8D}" type="pres">
      <dgm:prSet presAssocID="{36DDADDE-F90B-4530-A28D-63DC61DF05F1}" presName="FiveConn_2-3" presStyleLbl="fgAccFollowNode1" presStyleIdx="1" presStyleCnt="4">
        <dgm:presLayoutVars>
          <dgm:bulletEnabled val="1"/>
        </dgm:presLayoutVars>
      </dgm:prSet>
      <dgm:spPr/>
    </dgm:pt>
    <dgm:pt modelId="{213C25A1-BA60-F541-ACC5-E71CE028A841}" type="pres">
      <dgm:prSet presAssocID="{36DDADDE-F90B-4530-A28D-63DC61DF05F1}" presName="FiveConn_3-4" presStyleLbl="fgAccFollowNode1" presStyleIdx="2" presStyleCnt="4">
        <dgm:presLayoutVars>
          <dgm:bulletEnabled val="1"/>
        </dgm:presLayoutVars>
      </dgm:prSet>
      <dgm:spPr/>
    </dgm:pt>
    <dgm:pt modelId="{28D24ECB-BF22-A447-AA7B-012C4BED91D2}" type="pres">
      <dgm:prSet presAssocID="{36DDADDE-F90B-4530-A28D-63DC61DF05F1}" presName="FiveConn_4-5" presStyleLbl="fgAccFollowNode1" presStyleIdx="3" presStyleCnt="4">
        <dgm:presLayoutVars>
          <dgm:bulletEnabled val="1"/>
        </dgm:presLayoutVars>
      </dgm:prSet>
      <dgm:spPr/>
    </dgm:pt>
    <dgm:pt modelId="{CEADDA59-F8E5-BE4F-9CC8-77013805B89C}" type="pres">
      <dgm:prSet presAssocID="{36DDADDE-F90B-4530-A28D-63DC61DF05F1}" presName="FiveNodes_1_text" presStyleLbl="node1" presStyleIdx="4" presStyleCnt="5">
        <dgm:presLayoutVars>
          <dgm:bulletEnabled val="1"/>
        </dgm:presLayoutVars>
      </dgm:prSet>
      <dgm:spPr/>
    </dgm:pt>
    <dgm:pt modelId="{C3EAACE2-4D73-3342-8A19-8727AC05355E}" type="pres">
      <dgm:prSet presAssocID="{36DDADDE-F90B-4530-A28D-63DC61DF05F1}" presName="FiveNodes_2_text" presStyleLbl="node1" presStyleIdx="4" presStyleCnt="5">
        <dgm:presLayoutVars>
          <dgm:bulletEnabled val="1"/>
        </dgm:presLayoutVars>
      </dgm:prSet>
      <dgm:spPr/>
    </dgm:pt>
    <dgm:pt modelId="{0692A915-5153-8A44-8472-C01051B8B2B4}" type="pres">
      <dgm:prSet presAssocID="{36DDADDE-F90B-4530-A28D-63DC61DF05F1}" presName="FiveNodes_3_text" presStyleLbl="node1" presStyleIdx="4" presStyleCnt="5">
        <dgm:presLayoutVars>
          <dgm:bulletEnabled val="1"/>
        </dgm:presLayoutVars>
      </dgm:prSet>
      <dgm:spPr/>
    </dgm:pt>
    <dgm:pt modelId="{DF3FBEEC-CF9F-C94C-B8A2-BCECCAC7C9E2}" type="pres">
      <dgm:prSet presAssocID="{36DDADDE-F90B-4530-A28D-63DC61DF05F1}" presName="FiveNodes_4_text" presStyleLbl="node1" presStyleIdx="4" presStyleCnt="5">
        <dgm:presLayoutVars>
          <dgm:bulletEnabled val="1"/>
        </dgm:presLayoutVars>
      </dgm:prSet>
      <dgm:spPr/>
    </dgm:pt>
    <dgm:pt modelId="{AE6FB96D-46AD-BE49-95D4-7DE3CF4A1E43}" type="pres">
      <dgm:prSet presAssocID="{36DDADDE-F90B-4530-A28D-63DC61DF05F1}" presName="FiveNodes_5_text" presStyleLbl="node1" presStyleIdx="4" presStyleCnt="5">
        <dgm:presLayoutVars>
          <dgm:bulletEnabled val="1"/>
        </dgm:presLayoutVars>
      </dgm:prSet>
      <dgm:spPr/>
    </dgm:pt>
  </dgm:ptLst>
  <dgm:cxnLst>
    <dgm:cxn modelId="{03EAFA19-2A56-4A99-8799-FD0E63CF911F}" srcId="{36DDADDE-F90B-4530-A28D-63DC61DF05F1}" destId="{3114FE5F-49D8-4F2E-B25C-3A56EDDF2FF1}" srcOrd="1" destOrd="0" parTransId="{3808FB26-832F-4E40-86EF-3AB4578949F2}" sibTransId="{910A8CBA-B55F-4967-A79B-E08333EE5A85}"/>
    <dgm:cxn modelId="{61566A24-5722-9447-8524-A1C6A9747001}" type="presOf" srcId="{73F093F0-7BD8-4840-B0A7-F2EC73F22E18}" destId="{4608E1F1-2172-F44E-97CE-A8478055D01A}" srcOrd="0" destOrd="0" presId="urn:microsoft.com/office/officeart/2005/8/layout/vProcess5"/>
    <dgm:cxn modelId="{3FA28827-07E7-49A1-8689-09FF1A50A01D}" srcId="{36DDADDE-F90B-4530-A28D-63DC61DF05F1}" destId="{7BECE99E-8AFA-4A65-A6BF-3AD685E21AC8}" srcOrd="2" destOrd="0" parTransId="{77865B01-EAB7-41DE-A03B-EFEF9848D1E5}" sibTransId="{8BC53D31-B961-4EF0-A917-C9CD2250ADF5}"/>
    <dgm:cxn modelId="{3EB9E033-8F84-1246-94CE-B7AB6BD72490}" type="presOf" srcId="{8BC53D31-B961-4EF0-A917-C9CD2250ADF5}" destId="{213C25A1-BA60-F541-ACC5-E71CE028A841}" srcOrd="0" destOrd="0" presId="urn:microsoft.com/office/officeart/2005/8/layout/vProcess5"/>
    <dgm:cxn modelId="{80ADF35B-C217-2D46-90FD-442D388F6B66}" type="presOf" srcId="{61A4C797-DCC7-42D4-902E-DFBF97FC5546}" destId="{AE6FB96D-46AD-BE49-95D4-7DE3CF4A1E43}" srcOrd="1" destOrd="0" presId="urn:microsoft.com/office/officeart/2005/8/layout/vProcess5"/>
    <dgm:cxn modelId="{A3C6BB69-2857-E048-9E3D-8B22B4E9B95F}" type="presOf" srcId="{61A4C797-DCC7-42D4-902E-DFBF97FC5546}" destId="{5F721285-48C9-B44B-A6EC-1479CA7478C0}" srcOrd="0" destOrd="0" presId="urn:microsoft.com/office/officeart/2005/8/layout/vProcess5"/>
    <dgm:cxn modelId="{4BE7906A-7C56-2740-AFF3-78717D0E8253}" type="presOf" srcId="{73F093F0-7BD8-4840-B0A7-F2EC73F22E18}" destId="{DF3FBEEC-CF9F-C94C-B8A2-BCECCAC7C9E2}" srcOrd="1" destOrd="0" presId="urn:microsoft.com/office/officeart/2005/8/layout/vProcess5"/>
    <dgm:cxn modelId="{94556F59-0DD1-5746-B408-5C2CF7D1DD6D}" type="presOf" srcId="{CE3D1A3E-D7C9-46BA-A778-5A65EF1F7997}" destId="{CEADDA59-F8E5-BE4F-9CC8-77013805B89C}" srcOrd="1" destOrd="0" presId="urn:microsoft.com/office/officeart/2005/8/layout/vProcess5"/>
    <dgm:cxn modelId="{4FFDEE8B-C74A-554B-BA2C-3271430444A8}" type="presOf" srcId="{CE3D1A3E-D7C9-46BA-A778-5A65EF1F7997}" destId="{2124101E-236F-334F-B161-DAA6CA050DCF}" srcOrd="0" destOrd="0" presId="urn:microsoft.com/office/officeart/2005/8/layout/vProcess5"/>
    <dgm:cxn modelId="{F823DF8F-29EA-C149-AA6B-BE2EC83FC862}" type="presOf" srcId="{910A8CBA-B55F-4967-A79B-E08333EE5A85}" destId="{04B4C224-7F76-234F-AE52-B6234DCF1D8D}" srcOrd="0" destOrd="0" presId="urn:microsoft.com/office/officeart/2005/8/layout/vProcess5"/>
    <dgm:cxn modelId="{92824490-4258-4613-8539-EE0873A698FE}" srcId="{36DDADDE-F90B-4530-A28D-63DC61DF05F1}" destId="{73F093F0-7BD8-4840-B0A7-F2EC73F22E18}" srcOrd="3" destOrd="0" parTransId="{7CBBC4C3-9ABF-4C5B-B4FD-5D5ABFF06A46}" sibTransId="{8A618E2E-0E23-4EB1-80D6-38291FCA3118}"/>
    <dgm:cxn modelId="{48120093-8171-C74E-B145-695B8487D6A8}" type="presOf" srcId="{36DDADDE-F90B-4530-A28D-63DC61DF05F1}" destId="{2C2C7E10-2274-1947-AC00-8C18AD114FC1}" srcOrd="0" destOrd="0" presId="urn:microsoft.com/office/officeart/2005/8/layout/vProcess5"/>
    <dgm:cxn modelId="{C5FF0DA9-A055-4042-9742-7206C45FCEDC}" type="presOf" srcId="{9C4DCFE6-5EA3-44AB-82A1-4BCF5ED8B4A2}" destId="{426D4AAA-FBD9-4E4B-B4EB-FEFF84D179AE}" srcOrd="0" destOrd="0" presId="urn:microsoft.com/office/officeart/2005/8/layout/vProcess5"/>
    <dgm:cxn modelId="{47DC6BCC-1711-CB41-B2FF-1F68CFFBFBEC}" type="presOf" srcId="{7BECE99E-8AFA-4A65-A6BF-3AD685E21AC8}" destId="{72669FC3-F3CF-834C-9A3F-570E2A855C4C}" srcOrd="0" destOrd="0" presId="urn:microsoft.com/office/officeart/2005/8/layout/vProcess5"/>
    <dgm:cxn modelId="{A52BF1D5-1A72-FF44-B693-26B35B779EAA}" type="presOf" srcId="{8A618E2E-0E23-4EB1-80D6-38291FCA3118}" destId="{28D24ECB-BF22-A447-AA7B-012C4BED91D2}" srcOrd="0" destOrd="0" presId="urn:microsoft.com/office/officeart/2005/8/layout/vProcess5"/>
    <dgm:cxn modelId="{92E94AD9-73BB-4DD5-BF99-0A4B824C1FB9}" srcId="{36DDADDE-F90B-4530-A28D-63DC61DF05F1}" destId="{61A4C797-DCC7-42D4-902E-DFBF97FC5546}" srcOrd="4" destOrd="0" parTransId="{2E8CEBD3-BCBC-44D5-9033-F18FB166EA87}" sibTransId="{A22AF5BE-C913-421F-BCAB-88D33A7AEA98}"/>
    <dgm:cxn modelId="{54C330DA-7457-464C-A0F1-0DADBAFB06C1}" type="presOf" srcId="{3114FE5F-49D8-4F2E-B25C-3A56EDDF2FF1}" destId="{41315752-E234-D54D-BEC0-8DFE048B2C79}" srcOrd="0" destOrd="0" presId="urn:microsoft.com/office/officeart/2005/8/layout/vProcess5"/>
    <dgm:cxn modelId="{C2D69FED-26DD-48F2-A43B-677462875B20}" srcId="{36DDADDE-F90B-4530-A28D-63DC61DF05F1}" destId="{CE3D1A3E-D7C9-46BA-A778-5A65EF1F7997}" srcOrd="0" destOrd="0" parTransId="{B9894F33-024D-4D6C-99D8-C157439E6481}" sibTransId="{9C4DCFE6-5EA3-44AB-82A1-4BCF5ED8B4A2}"/>
    <dgm:cxn modelId="{3FEFF4EE-B38F-CA4B-9B74-5EA67342061E}" type="presOf" srcId="{3114FE5F-49D8-4F2E-B25C-3A56EDDF2FF1}" destId="{C3EAACE2-4D73-3342-8A19-8727AC05355E}" srcOrd="1" destOrd="0" presId="urn:microsoft.com/office/officeart/2005/8/layout/vProcess5"/>
    <dgm:cxn modelId="{00AB3EFF-747F-5346-81CA-B24CB11B4281}" type="presOf" srcId="{7BECE99E-8AFA-4A65-A6BF-3AD685E21AC8}" destId="{0692A915-5153-8A44-8472-C01051B8B2B4}" srcOrd="1" destOrd="0" presId="urn:microsoft.com/office/officeart/2005/8/layout/vProcess5"/>
    <dgm:cxn modelId="{6DA584AD-2944-1E43-A3D9-F1153E3FD51A}" type="presParOf" srcId="{2C2C7E10-2274-1947-AC00-8C18AD114FC1}" destId="{C755973C-16EA-B440-995D-58DE42179FB4}" srcOrd="0" destOrd="0" presId="urn:microsoft.com/office/officeart/2005/8/layout/vProcess5"/>
    <dgm:cxn modelId="{CB197E41-DB7E-014D-89E2-3F1D3F341CFD}" type="presParOf" srcId="{2C2C7E10-2274-1947-AC00-8C18AD114FC1}" destId="{2124101E-236F-334F-B161-DAA6CA050DCF}" srcOrd="1" destOrd="0" presId="urn:microsoft.com/office/officeart/2005/8/layout/vProcess5"/>
    <dgm:cxn modelId="{E2510E5F-6A4E-2441-A09A-9406F64A2977}" type="presParOf" srcId="{2C2C7E10-2274-1947-AC00-8C18AD114FC1}" destId="{41315752-E234-D54D-BEC0-8DFE048B2C79}" srcOrd="2" destOrd="0" presId="urn:microsoft.com/office/officeart/2005/8/layout/vProcess5"/>
    <dgm:cxn modelId="{1EB87E0F-63BF-CA44-8019-D7B7EBEDA610}" type="presParOf" srcId="{2C2C7E10-2274-1947-AC00-8C18AD114FC1}" destId="{72669FC3-F3CF-834C-9A3F-570E2A855C4C}" srcOrd="3" destOrd="0" presId="urn:microsoft.com/office/officeart/2005/8/layout/vProcess5"/>
    <dgm:cxn modelId="{81C8BADB-D4A2-D744-8CC2-2319A053A2E2}" type="presParOf" srcId="{2C2C7E10-2274-1947-AC00-8C18AD114FC1}" destId="{4608E1F1-2172-F44E-97CE-A8478055D01A}" srcOrd="4" destOrd="0" presId="urn:microsoft.com/office/officeart/2005/8/layout/vProcess5"/>
    <dgm:cxn modelId="{1AB873CD-01E3-6548-93CF-D4712E1653D8}" type="presParOf" srcId="{2C2C7E10-2274-1947-AC00-8C18AD114FC1}" destId="{5F721285-48C9-B44B-A6EC-1479CA7478C0}" srcOrd="5" destOrd="0" presId="urn:microsoft.com/office/officeart/2005/8/layout/vProcess5"/>
    <dgm:cxn modelId="{3CE2BD63-2AA2-8F4C-A809-C4F95FBEE1E4}" type="presParOf" srcId="{2C2C7E10-2274-1947-AC00-8C18AD114FC1}" destId="{426D4AAA-FBD9-4E4B-B4EB-FEFF84D179AE}" srcOrd="6" destOrd="0" presId="urn:microsoft.com/office/officeart/2005/8/layout/vProcess5"/>
    <dgm:cxn modelId="{172EDBD1-C89F-0842-A390-21AD9040752F}" type="presParOf" srcId="{2C2C7E10-2274-1947-AC00-8C18AD114FC1}" destId="{04B4C224-7F76-234F-AE52-B6234DCF1D8D}" srcOrd="7" destOrd="0" presId="urn:microsoft.com/office/officeart/2005/8/layout/vProcess5"/>
    <dgm:cxn modelId="{7DAA7C5B-DB4B-9744-9793-C82C4A8E605B}" type="presParOf" srcId="{2C2C7E10-2274-1947-AC00-8C18AD114FC1}" destId="{213C25A1-BA60-F541-ACC5-E71CE028A841}" srcOrd="8" destOrd="0" presId="urn:microsoft.com/office/officeart/2005/8/layout/vProcess5"/>
    <dgm:cxn modelId="{F87179EE-AB99-514A-BA86-F8BBD09C4115}" type="presParOf" srcId="{2C2C7E10-2274-1947-AC00-8C18AD114FC1}" destId="{28D24ECB-BF22-A447-AA7B-012C4BED91D2}" srcOrd="9" destOrd="0" presId="urn:microsoft.com/office/officeart/2005/8/layout/vProcess5"/>
    <dgm:cxn modelId="{063DC492-BDAD-B94E-8902-431163A1C94D}" type="presParOf" srcId="{2C2C7E10-2274-1947-AC00-8C18AD114FC1}" destId="{CEADDA59-F8E5-BE4F-9CC8-77013805B89C}" srcOrd="10" destOrd="0" presId="urn:microsoft.com/office/officeart/2005/8/layout/vProcess5"/>
    <dgm:cxn modelId="{FC2CDB68-8FAD-9F4E-A0F9-05E2AFE05714}" type="presParOf" srcId="{2C2C7E10-2274-1947-AC00-8C18AD114FC1}" destId="{C3EAACE2-4D73-3342-8A19-8727AC05355E}" srcOrd="11" destOrd="0" presId="urn:microsoft.com/office/officeart/2005/8/layout/vProcess5"/>
    <dgm:cxn modelId="{FD977CDA-2DCF-EC4C-AF63-7E66E4E39399}" type="presParOf" srcId="{2C2C7E10-2274-1947-AC00-8C18AD114FC1}" destId="{0692A915-5153-8A44-8472-C01051B8B2B4}" srcOrd="12" destOrd="0" presId="urn:microsoft.com/office/officeart/2005/8/layout/vProcess5"/>
    <dgm:cxn modelId="{62354F4A-E4EA-EB49-90C8-B9A40B5CD1E1}" type="presParOf" srcId="{2C2C7E10-2274-1947-AC00-8C18AD114FC1}" destId="{DF3FBEEC-CF9F-C94C-B8A2-BCECCAC7C9E2}" srcOrd="13" destOrd="0" presId="urn:microsoft.com/office/officeart/2005/8/layout/vProcess5"/>
    <dgm:cxn modelId="{2CE7B6ED-F92B-0A41-A4CC-D3B32E67AD9D}" type="presParOf" srcId="{2C2C7E10-2274-1947-AC00-8C18AD114FC1}" destId="{AE6FB96D-46AD-BE49-95D4-7DE3CF4A1E4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4101E-236F-334F-B161-DAA6CA050DCF}">
      <dsp:nvSpPr>
        <dsp:cNvPr id="0" name=""/>
        <dsp:cNvSpPr/>
      </dsp:nvSpPr>
      <dsp:spPr>
        <a:xfrm>
          <a:off x="0" y="0"/>
          <a:ext cx="8097012" cy="783240"/>
        </a:xfrm>
        <a:prstGeom prst="roundRect">
          <a:avLst>
            <a:gd name="adj" fmla="val 10000"/>
          </a:avLst>
        </a:prstGeom>
        <a:solidFill>
          <a:srgbClr val="E617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1" kern="1200" dirty="0">
              <a:latin typeface="Arial" panose="020B0604020202020204" pitchFamily="34" charset="0"/>
              <a:cs typeface="Arial" panose="020B0604020202020204" pitchFamily="34" charset="0"/>
            </a:rPr>
            <a:t>„Muss jedes Land vertreten sein?“</a:t>
          </a:r>
          <a:endParaRPr lang="en-US" sz="2400" b="0" kern="1200" dirty="0">
            <a:latin typeface="Arial" panose="020B0604020202020204" pitchFamily="34" charset="0"/>
            <a:cs typeface="Arial" panose="020B0604020202020204" pitchFamily="34" charset="0"/>
          </a:endParaRPr>
        </a:p>
      </dsp:txBody>
      <dsp:txXfrm>
        <a:off x="22940" y="22940"/>
        <a:ext cx="7160195" cy="737360"/>
      </dsp:txXfrm>
    </dsp:sp>
    <dsp:sp modelId="{41315752-E234-D54D-BEC0-8DFE048B2C79}">
      <dsp:nvSpPr>
        <dsp:cNvPr id="0" name=""/>
        <dsp:cNvSpPr/>
      </dsp:nvSpPr>
      <dsp:spPr>
        <a:xfrm>
          <a:off x="604647" y="892024"/>
          <a:ext cx="8097012" cy="783240"/>
        </a:xfrm>
        <a:prstGeom prst="roundRect">
          <a:avLst>
            <a:gd name="adj" fmla="val 10000"/>
          </a:avLst>
        </a:prstGeom>
        <a:solidFill>
          <a:srgbClr val="E617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1" kern="1200" dirty="0">
              <a:latin typeface="Arial" panose="020B0604020202020204" pitchFamily="34" charset="0"/>
              <a:cs typeface="Arial" panose="020B0604020202020204" pitchFamily="34" charset="0"/>
            </a:rPr>
            <a:t>„Sollte Englisch als Sprache dominieren?“</a:t>
          </a:r>
          <a:endParaRPr lang="en-US" sz="2400" b="0" kern="1200" dirty="0">
            <a:latin typeface="Arial" panose="020B0604020202020204" pitchFamily="34" charset="0"/>
            <a:cs typeface="Arial" panose="020B0604020202020204" pitchFamily="34" charset="0"/>
          </a:endParaRPr>
        </a:p>
      </dsp:txBody>
      <dsp:txXfrm>
        <a:off x="627587" y="914964"/>
        <a:ext cx="6937378" cy="737360"/>
      </dsp:txXfrm>
    </dsp:sp>
    <dsp:sp modelId="{72669FC3-F3CF-834C-9A3F-570E2A855C4C}">
      <dsp:nvSpPr>
        <dsp:cNvPr id="0" name=""/>
        <dsp:cNvSpPr/>
      </dsp:nvSpPr>
      <dsp:spPr>
        <a:xfrm>
          <a:off x="1209293" y="1784048"/>
          <a:ext cx="8097012" cy="783240"/>
        </a:xfrm>
        <a:prstGeom prst="roundRect">
          <a:avLst>
            <a:gd name="adj" fmla="val 10000"/>
          </a:avLst>
        </a:prstGeom>
        <a:solidFill>
          <a:srgbClr val="E617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0" kern="1200" dirty="0">
              <a:latin typeface="Arial" panose="020B0604020202020204" pitchFamily="34" charset="0"/>
              <a:cs typeface="Arial" panose="020B0604020202020204" pitchFamily="34" charset="0"/>
            </a:rPr>
            <a:t>„Wie drückt sich Vielfalt aus?“</a:t>
          </a:r>
          <a:endParaRPr lang="en-US" sz="2400" b="0" i="0" kern="1200" dirty="0">
            <a:latin typeface="Arial" panose="020B0604020202020204" pitchFamily="34" charset="0"/>
            <a:cs typeface="Arial" panose="020B0604020202020204" pitchFamily="34" charset="0"/>
          </a:endParaRPr>
        </a:p>
      </dsp:txBody>
      <dsp:txXfrm>
        <a:off x="1232233" y="1806988"/>
        <a:ext cx="6937378" cy="737360"/>
      </dsp:txXfrm>
    </dsp:sp>
    <dsp:sp modelId="{4608E1F1-2172-F44E-97CE-A8478055D01A}">
      <dsp:nvSpPr>
        <dsp:cNvPr id="0" name=""/>
        <dsp:cNvSpPr/>
      </dsp:nvSpPr>
      <dsp:spPr>
        <a:xfrm>
          <a:off x="1813940" y="2676072"/>
          <a:ext cx="8097012" cy="783240"/>
        </a:xfrm>
        <a:prstGeom prst="roundRect">
          <a:avLst>
            <a:gd name="adj" fmla="val 10000"/>
          </a:avLst>
        </a:prstGeom>
        <a:solidFill>
          <a:srgbClr val="E617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0" kern="1200" dirty="0">
              <a:latin typeface="Arial" panose="020B0604020202020204" pitchFamily="34" charset="0"/>
              <a:cs typeface="Arial" panose="020B0604020202020204" pitchFamily="34" charset="0"/>
            </a:rPr>
            <a:t>„Was erzählt der Song über das Land oder die Kultur, aus dem/der er kommt?“</a:t>
          </a:r>
          <a:endParaRPr lang="en-US" sz="2400" b="0" i="0" kern="1200" dirty="0">
            <a:latin typeface="Arial" panose="020B0604020202020204" pitchFamily="34" charset="0"/>
            <a:cs typeface="Arial" panose="020B0604020202020204" pitchFamily="34" charset="0"/>
          </a:endParaRPr>
        </a:p>
      </dsp:txBody>
      <dsp:txXfrm>
        <a:off x="1836880" y="2699012"/>
        <a:ext cx="6937378" cy="737360"/>
      </dsp:txXfrm>
    </dsp:sp>
    <dsp:sp modelId="{5F721285-48C9-B44B-A6EC-1479CA7478C0}">
      <dsp:nvSpPr>
        <dsp:cNvPr id="0" name=""/>
        <dsp:cNvSpPr/>
      </dsp:nvSpPr>
      <dsp:spPr>
        <a:xfrm>
          <a:off x="2418587" y="3568097"/>
          <a:ext cx="8097012" cy="783240"/>
        </a:xfrm>
        <a:prstGeom prst="roundRect">
          <a:avLst>
            <a:gd name="adj" fmla="val 10000"/>
          </a:avLst>
        </a:prstGeom>
        <a:solidFill>
          <a:srgbClr val="E617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0" kern="1200" dirty="0">
              <a:latin typeface="Arial" panose="020B0604020202020204" pitchFamily="34" charset="0"/>
              <a:cs typeface="Arial" panose="020B0604020202020204" pitchFamily="34" charset="0"/>
            </a:rPr>
            <a:t>„</a:t>
          </a:r>
          <a:r>
            <a:rPr lang="en-US" sz="2400" kern="1200" dirty="0" err="1">
              <a:latin typeface="Arial" panose="020B0604020202020204" pitchFamily="34" charset="0"/>
              <a:cs typeface="Arial" panose="020B0604020202020204" pitchFamily="34" charset="0"/>
            </a:rPr>
            <a:t>Ist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dieser</a:t>
          </a:r>
          <a:r>
            <a:rPr lang="en-US" sz="2400" kern="1200" dirty="0">
              <a:latin typeface="Arial" panose="020B0604020202020204" pitchFamily="34" charset="0"/>
              <a:cs typeface="Arial" panose="020B0604020202020204" pitchFamily="34" charset="0"/>
            </a:rPr>
            <a:t> Song </a:t>
          </a:r>
          <a:r>
            <a:rPr lang="en-US" sz="2400" kern="1200" dirty="0" err="1">
              <a:latin typeface="Arial" panose="020B0604020202020204" pitchFamily="34" charset="0"/>
              <a:cs typeface="Arial" panose="020B0604020202020204" pitchFamily="34" charset="0"/>
            </a:rPr>
            <a:t>auch</a:t>
          </a:r>
          <a:r>
            <a:rPr lang="en-US" sz="2400" kern="1200" dirty="0">
              <a:latin typeface="Arial" panose="020B0604020202020204" pitchFamily="34" charset="0"/>
              <a:cs typeface="Arial" panose="020B0604020202020204" pitchFamily="34" charset="0"/>
            </a:rPr>
            <a:t> in </a:t>
          </a:r>
          <a:r>
            <a:rPr lang="en-US" sz="2400" kern="1200" dirty="0" err="1">
              <a:latin typeface="Arial" panose="020B0604020202020204" pitchFamily="34" charset="0"/>
              <a:cs typeface="Arial" panose="020B0604020202020204" pitchFamily="34" charset="0"/>
            </a:rPr>
            <a:t>anderen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europäischen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Ländern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populär</a:t>
          </a:r>
          <a:r>
            <a:rPr lang="en-US" sz="2400" kern="1200" dirty="0">
              <a:latin typeface="Arial" panose="020B0604020202020204" pitchFamily="34" charset="0"/>
              <a:cs typeface="Arial" panose="020B0604020202020204" pitchFamily="34" charset="0"/>
            </a:rPr>
            <a:t>?"</a:t>
          </a:r>
        </a:p>
      </dsp:txBody>
      <dsp:txXfrm>
        <a:off x="2441527" y="3591037"/>
        <a:ext cx="6937378" cy="737360"/>
      </dsp:txXfrm>
    </dsp:sp>
    <dsp:sp modelId="{426D4AAA-FBD9-4E4B-B4EB-FEFF84D179AE}">
      <dsp:nvSpPr>
        <dsp:cNvPr id="0" name=""/>
        <dsp:cNvSpPr/>
      </dsp:nvSpPr>
      <dsp:spPr>
        <a:xfrm>
          <a:off x="7587905" y="572200"/>
          <a:ext cx="509106" cy="509106"/>
        </a:xfrm>
        <a:prstGeom prst="downArrow">
          <a:avLst>
            <a:gd name="adj1" fmla="val 55000"/>
            <a:gd name="adj2" fmla="val 45000"/>
          </a:avLst>
        </a:prstGeom>
        <a:solidFill>
          <a:srgbClr val="7030A0">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702454" y="572200"/>
        <a:ext cx="280008" cy="383102"/>
      </dsp:txXfrm>
    </dsp:sp>
    <dsp:sp modelId="{04B4C224-7F76-234F-AE52-B6234DCF1D8D}">
      <dsp:nvSpPr>
        <dsp:cNvPr id="0" name=""/>
        <dsp:cNvSpPr/>
      </dsp:nvSpPr>
      <dsp:spPr>
        <a:xfrm>
          <a:off x="8192552" y="1464225"/>
          <a:ext cx="509106" cy="509106"/>
        </a:xfrm>
        <a:prstGeom prst="downArrow">
          <a:avLst>
            <a:gd name="adj1" fmla="val 55000"/>
            <a:gd name="adj2" fmla="val 45000"/>
          </a:avLst>
        </a:prstGeom>
        <a:solidFill>
          <a:srgbClr val="7030A0">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307101" y="1464225"/>
        <a:ext cx="280008" cy="383102"/>
      </dsp:txXfrm>
    </dsp:sp>
    <dsp:sp modelId="{213C25A1-BA60-F541-ACC5-E71CE028A841}">
      <dsp:nvSpPr>
        <dsp:cNvPr id="0" name=""/>
        <dsp:cNvSpPr/>
      </dsp:nvSpPr>
      <dsp:spPr>
        <a:xfrm>
          <a:off x="8797199" y="2343195"/>
          <a:ext cx="509106" cy="509106"/>
        </a:xfrm>
        <a:prstGeom prst="downArrow">
          <a:avLst>
            <a:gd name="adj1" fmla="val 55000"/>
            <a:gd name="adj2" fmla="val 45000"/>
          </a:avLst>
        </a:prstGeom>
        <a:solidFill>
          <a:srgbClr val="7030A0">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911748" y="2343195"/>
        <a:ext cx="280008" cy="383102"/>
      </dsp:txXfrm>
    </dsp:sp>
    <dsp:sp modelId="{28D24ECB-BF22-A447-AA7B-012C4BED91D2}">
      <dsp:nvSpPr>
        <dsp:cNvPr id="0" name=""/>
        <dsp:cNvSpPr/>
      </dsp:nvSpPr>
      <dsp:spPr>
        <a:xfrm>
          <a:off x="9401846" y="3243922"/>
          <a:ext cx="509106" cy="509106"/>
        </a:xfrm>
        <a:prstGeom prst="downArrow">
          <a:avLst>
            <a:gd name="adj1" fmla="val 55000"/>
            <a:gd name="adj2" fmla="val 45000"/>
          </a:avLst>
        </a:prstGeom>
        <a:solidFill>
          <a:srgbClr val="7030A0">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3AECB-B3CD-8645-9FC8-71367C36B6B1}" type="datetimeFigureOut">
              <a:rPr lang="de-DE" smtClean="0"/>
              <a:t>22.07.2025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59A07-3FCF-BF43-8E14-CF3A9DABB05F}" type="slidenum">
              <a:rPr lang="de-DE" smtClean="0"/>
              <a:t>‹Nr.›</a:t>
            </a:fld>
            <a:endParaRPr lang="de-DE"/>
          </a:p>
        </p:txBody>
      </p:sp>
    </p:spTree>
    <p:extLst>
      <p:ext uri="{BB962C8B-B14F-4D97-AF65-F5344CB8AC3E}">
        <p14:creationId xmlns:p14="http://schemas.microsoft.com/office/powerpoint/2010/main" val="25273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1B17345-6EBB-0A42-7C0E-EBD719AF70BE}" type="slidenum">
              <a:rPr/>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52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22.07.2025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32854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08508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1235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83756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02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827EBA4C-3D35-505D-2A05-5773B1469FD5}"/>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2B2EEB3E-DA9D-5B8C-226B-D4D34107B35A}"/>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3FBC91EC-70D5-885B-CCE5-65A297FD2EB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AE252E10-124E-38F5-952E-302865897A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3581F4F5-3BA5-1D66-B501-9892ED2895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9940483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bmi.bund.de/SharedDocs/kurzmeldungen/DE/2020/03/eu-projekttag-schul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AD1DF20-CB40-430F-BD8E-22B4D67C62E5}"/>
              </a:ext>
            </a:extLst>
          </p:cNvPr>
          <p:cNvSpPr txBox="1"/>
          <p:nvPr/>
        </p:nvSpPr>
        <p:spPr>
          <a:xfrm>
            <a:off x="838200" y="365125"/>
            <a:ext cx="10515600" cy="1325563"/>
          </a:xfrm>
          <a:prstGeom prst="rect">
            <a:avLst/>
          </a:prstGeom>
        </p:spPr>
        <p:txBody>
          <a:bodyPr rtlCol="0">
            <a:normAutofit/>
          </a:bodyPr>
          <a:lstStyle/>
          <a:p>
            <a:pPr algn="ctr">
              <a:lnSpc>
                <a:spcPct val="90000"/>
              </a:lnSpc>
              <a:spcBef>
                <a:spcPct val="0"/>
              </a:spcBef>
              <a:spcAft>
                <a:spcPts val="600"/>
              </a:spcAft>
            </a:pPr>
            <a:r>
              <a:rPr lang="de-DE" sz="4400" kern="1200" dirty="0">
                <a:latin typeface="Arial" panose="020B0604020202020204" pitchFamily="34" charset="0"/>
                <a:ea typeface="+mj-ea"/>
                <a:cs typeface="Arial" panose="020B0604020202020204" pitchFamily="34" charset="0"/>
              </a:rPr>
              <a:t>Meine Playlist für Europa</a:t>
            </a:r>
          </a:p>
        </p:txBody>
      </p:sp>
      <p:pic>
        <p:nvPicPr>
          <p:cNvPr id="4" name="Grafik 3" descr="Ein Bild, das Text, Schrift, Grafiken, Design enthält.&#10;&#10;KI-generierte Inhalte können fehlerhaft sein.">
            <a:extLst>
              <a:ext uri="{FF2B5EF4-FFF2-40B4-BE49-F238E27FC236}">
                <a16:creationId xmlns:a16="http://schemas.microsoft.com/office/drawing/2014/main" id="{81841866-E9CB-B356-1877-8BE1D18AB6C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2836570" y="1825625"/>
            <a:ext cx="6518860" cy="4351338"/>
          </a:xfrm>
          <a:prstGeom prst="rect">
            <a:avLst/>
          </a:prstGeom>
          <a:noFill/>
        </p:spPr>
      </p:pic>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0F5C2-15D2-E6BB-6C16-523361553518}"/>
              </a:ext>
            </a:extLst>
          </p:cNvPr>
          <p:cNvSpPr>
            <a:spLocks noGrp="1"/>
          </p:cNvSpPr>
          <p:nvPr>
            <p:ph type="title"/>
          </p:nvPr>
        </p:nvSpPr>
        <p:spPr>
          <a:xfrm>
            <a:off x="838200" y="365125"/>
            <a:ext cx="10515600" cy="1325563"/>
          </a:xfrm>
        </p:spPr>
        <p:txBody>
          <a:bodyPr>
            <a:noAutofit/>
          </a:bodyPr>
          <a:lstStyle/>
          <a:p>
            <a:r>
              <a:rPr lang="de-DE" dirty="0"/>
              <a:t>„Für den Projekttag zum Thema ‚Europa‘ soll eure Klasse die Musik auswählen. Wie klingt Europa für euch?“</a:t>
            </a:r>
          </a:p>
        </p:txBody>
      </p:sp>
      <p:pic>
        <p:nvPicPr>
          <p:cNvPr id="4" name="Grafik 3" descr="Ein Bild, das Clipart, Zeichnung, Cartoon, Säugetier enthält.&#10;&#10;KI-generierte Inhalte können fehlerhaft sein.">
            <a:extLst>
              <a:ext uri="{FF2B5EF4-FFF2-40B4-BE49-F238E27FC236}">
                <a16:creationId xmlns:a16="http://schemas.microsoft.com/office/drawing/2014/main" id="{51EA7A7A-081D-E6D1-BE62-CF2FBE6FAC4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3920331" y="2235933"/>
            <a:ext cx="4351338" cy="4351338"/>
          </a:xfrm>
          <a:prstGeom prst="rect">
            <a:avLst/>
          </a:prstGeom>
          <a:noFill/>
        </p:spPr>
      </p:pic>
    </p:spTree>
    <p:extLst>
      <p:ext uri="{BB962C8B-B14F-4D97-AF65-F5344CB8AC3E}">
        <p14:creationId xmlns:p14="http://schemas.microsoft.com/office/powerpoint/2010/main" val="119854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1DE7E-2A05-6D1C-3A6A-FA26B182D7A0}"/>
              </a:ext>
            </a:extLst>
          </p:cNvPr>
          <p:cNvSpPr>
            <a:spLocks noGrp="1"/>
          </p:cNvSpPr>
          <p:nvPr>
            <p:ph type="title"/>
          </p:nvPr>
        </p:nvSpPr>
        <p:spPr>
          <a:xfrm>
            <a:off x="838200" y="365125"/>
            <a:ext cx="10515600" cy="1325563"/>
          </a:xfrm>
        </p:spPr>
        <p:txBody>
          <a:bodyPr>
            <a:normAutofit/>
          </a:bodyPr>
          <a:lstStyle/>
          <a:p>
            <a:r>
              <a:rPr lang="de-DE" dirty="0"/>
              <a:t>Handlungsauftrag:</a:t>
            </a:r>
          </a:p>
        </p:txBody>
      </p:sp>
      <p:sp>
        <p:nvSpPr>
          <p:cNvPr id="3" name="Inhaltsplatzhalter 2">
            <a:extLst>
              <a:ext uri="{FF2B5EF4-FFF2-40B4-BE49-F238E27FC236}">
                <a16:creationId xmlns:a16="http://schemas.microsoft.com/office/drawing/2014/main" id="{CAC49F25-C130-6701-D466-0C2DEE6396EF}"/>
              </a:ext>
            </a:extLst>
          </p:cNvPr>
          <p:cNvSpPr>
            <a:spLocks noGrp="1"/>
          </p:cNvSpPr>
          <p:nvPr>
            <p:ph sz="half" idx="1"/>
          </p:nvPr>
        </p:nvSpPr>
        <p:spPr>
          <a:xfrm>
            <a:off x="838200" y="1825625"/>
            <a:ext cx="5181600" cy="4351338"/>
          </a:xfrm>
        </p:spPr>
        <p:txBody>
          <a:bodyPr>
            <a:normAutofit/>
          </a:bodyPr>
          <a:lstStyle/>
          <a:p>
            <a:r>
              <a:rPr lang="de-DE"/>
              <a:t>„Erstellt in Kleingruppen eine Playlist mit drei Songs, die eurer Meinung nach Europa widerspiegeln!“</a:t>
            </a:r>
          </a:p>
        </p:txBody>
      </p:sp>
      <p:pic>
        <p:nvPicPr>
          <p:cNvPr id="5" name="Grafik 4" descr="Ein Bild, das Text, Schrift, Grafiken, Design enthält.&#10;&#10;KI-generierte Inhalte können fehlerhaft sein.">
            <a:extLst>
              <a:ext uri="{FF2B5EF4-FFF2-40B4-BE49-F238E27FC236}">
                <a16:creationId xmlns:a16="http://schemas.microsoft.com/office/drawing/2014/main" id="{E1E73579-CD7E-B42C-188D-B1ACDB7C851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rcRect l="9784" r="10729" b="-1"/>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19848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5DFE68-D86F-7B3C-ABCF-DC1F563F7331}"/>
              </a:ext>
            </a:extLst>
          </p:cNvPr>
          <p:cNvSpPr txBox="1"/>
          <p:nvPr/>
        </p:nvSpPr>
        <p:spPr>
          <a:xfrm>
            <a:off x="838200" y="365125"/>
            <a:ext cx="10515600" cy="1325563"/>
          </a:xfrm>
          <a:prstGeom prst="rect">
            <a:avLst/>
          </a:prstGeom>
        </p:spPr>
        <p:txBody>
          <a:bodyPr>
            <a:normAutofit/>
          </a:bodyPr>
          <a:lstStyle/>
          <a:p>
            <a:pPr>
              <a:lnSpc>
                <a:spcPct val="90000"/>
              </a:lnSpc>
              <a:spcBef>
                <a:spcPct val="0"/>
              </a:spcBef>
              <a:spcAft>
                <a:spcPts val="600"/>
              </a:spcAft>
            </a:pPr>
            <a:r>
              <a:rPr lang="de-DE" sz="4400" kern="1200" dirty="0">
                <a:latin typeface="Arial" panose="020B0604020202020204" pitchFamily="34" charset="0"/>
                <a:ea typeface="+mj-ea"/>
                <a:cs typeface="Arial" panose="020B0604020202020204" pitchFamily="34" charset="0"/>
              </a:rPr>
              <a:t>Hilfestellung</a:t>
            </a:r>
            <a:r>
              <a:rPr lang="de-DE" sz="4400" b="1" kern="1200" dirty="0">
                <a:latin typeface="Arial" panose="020B0604020202020204" pitchFamily="34" charset="0"/>
                <a:ea typeface="+mj-ea"/>
                <a:cs typeface="Arial" panose="020B0604020202020204" pitchFamily="34" charset="0"/>
              </a:rPr>
              <a:t>:</a:t>
            </a:r>
          </a:p>
        </p:txBody>
      </p:sp>
      <p:graphicFrame>
        <p:nvGraphicFramePr>
          <p:cNvPr id="5" name="Textfeld 2">
            <a:extLst>
              <a:ext uri="{FF2B5EF4-FFF2-40B4-BE49-F238E27FC236}">
                <a16:creationId xmlns:a16="http://schemas.microsoft.com/office/drawing/2014/main" id="{A7C5E2D2-6A20-FA5C-E2A7-DD601677EF0B}"/>
              </a:ext>
            </a:extLst>
          </p:cNvPr>
          <p:cNvGraphicFramePr/>
          <p:nvPr>
            <p:extLst>
              <p:ext uri="{D42A27DB-BD31-4B8C-83A1-F6EECF244321}">
                <p14:modId xmlns:p14="http://schemas.microsoft.com/office/powerpoint/2010/main" val="887902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descr="Ein Bild, das Text, Schrift, Grafiken, Design enthält.&#10;&#10;KI-generierte Inhalte können fehlerhaft sein.">
            <a:extLst>
              <a:ext uri="{FF2B5EF4-FFF2-40B4-BE49-F238E27FC236}">
                <a16:creationId xmlns:a16="http://schemas.microsoft.com/office/drawing/2014/main" id="{A2EC9804-8D2A-53C1-D311-7C6C047BD79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10372011" y="74374"/>
            <a:ext cx="1819989" cy="1213326"/>
          </a:xfrm>
          <a:prstGeom prst="rect">
            <a:avLst/>
          </a:prstGeom>
        </p:spPr>
      </p:pic>
    </p:spTree>
    <p:extLst>
      <p:ext uri="{BB962C8B-B14F-4D97-AF65-F5344CB8AC3E}">
        <p14:creationId xmlns:p14="http://schemas.microsoft.com/office/powerpoint/2010/main" val="364136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B8377-2BA5-BF91-DEC7-CC5ADE1CF51C}"/>
              </a:ext>
            </a:extLst>
          </p:cNvPr>
          <p:cNvSpPr>
            <a:spLocks noGrp="1"/>
          </p:cNvSpPr>
          <p:nvPr>
            <p:ph type="title"/>
          </p:nvPr>
        </p:nvSpPr>
        <p:spPr>
          <a:xfrm>
            <a:off x="838200" y="946150"/>
            <a:ext cx="10515600" cy="1325563"/>
          </a:xfrm>
        </p:spPr>
        <p:txBody>
          <a:bodyPr>
            <a:normAutofit/>
          </a:bodyPr>
          <a:lstStyle/>
          <a:p>
            <a:pPr algn="ctr"/>
            <a:r>
              <a:rPr lang="de-DE" dirty="0"/>
              <a:t>„Kann Musik Grenzen überwinden?“</a:t>
            </a:r>
          </a:p>
        </p:txBody>
      </p:sp>
      <p:pic>
        <p:nvPicPr>
          <p:cNvPr id="5" name="Picture 4" descr="Eine Harmonika auf einem Notenblatt">
            <a:extLst>
              <a:ext uri="{FF2B5EF4-FFF2-40B4-BE49-F238E27FC236}">
                <a16:creationId xmlns:a16="http://schemas.microsoft.com/office/drawing/2014/main" id="{D6CCDF4B-8666-4737-2B79-317D29CEEFCC}"/>
              </a:ext>
            </a:extLst>
          </p:cNvPr>
          <p:cNvPicPr>
            <a:picLocks noChangeAspect="1"/>
          </p:cNvPicPr>
          <p:nvPr/>
        </p:nvPicPr>
        <p:blipFill>
          <a:blip r:embed="rId2"/>
          <a:srcRect t="7307" b="30701"/>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9223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950976" y="533890"/>
            <a:ext cx="10231333" cy="5757181"/>
          </a:xfrm>
          <a:prstGeom prst="rect">
            <a:avLst/>
          </a:prstGeom>
        </p:spPr>
      </p:pic>
      <p:sp>
        <p:nvSpPr>
          <p:cNvPr id="6" name="Textfeld 5"/>
          <p:cNvSpPr txBox="1"/>
          <p:nvPr/>
        </p:nvSpPr>
        <p:spPr bwMode="auto">
          <a:xfrm>
            <a:off x="4773676" y="1579847"/>
            <a:ext cx="5788152" cy="830997"/>
          </a:xfrm>
          <a:prstGeom prst="rect">
            <a:avLst/>
          </a:prstGeom>
          <a:noFill/>
        </p:spPr>
        <p:txBody>
          <a:bodyPr wrap="square" rtlCol="0">
            <a:spAutoFit/>
          </a:bodyPr>
          <a:lstStyle/>
          <a:p>
            <a:pPr>
              <a:defRPr/>
            </a:pPr>
            <a:r>
              <a:rPr lang="de-DE" sz="4800" dirty="0">
                <a:solidFill>
                  <a:schemeClr val="bg1"/>
                </a:solidFill>
              </a:rPr>
              <a:t>EUROPA</a:t>
            </a:r>
            <a:endParaRPr dirty="0"/>
          </a:p>
        </p:txBody>
      </p:sp>
      <p:sp>
        <p:nvSpPr>
          <p:cNvPr id="4" name="Titel 1">
            <a:extLst>
              <a:ext uri="{FF2B5EF4-FFF2-40B4-BE49-F238E27FC236}">
                <a16:creationId xmlns:a16="http://schemas.microsoft.com/office/drawing/2014/main" id="{C140C271-CC83-420A-BFCC-53A128BD00E2}"/>
              </a:ext>
            </a:extLst>
          </p:cNvPr>
          <p:cNvSpPr txBox="1">
            <a:spLocks/>
          </p:cNvSpPr>
          <p:nvPr/>
        </p:nvSpPr>
        <p:spPr>
          <a:xfrm>
            <a:off x="808842" y="2410844"/>
            <a:ext cx="10515600" cy="802256"/>
          </a:xfrm>
          <a:prstGeom prst="rect">
            <a:avLst/>
          </a:prstGeom>
          <a:solidFill>
            <a:srgbClr val="65248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de-DE" sz="800" dirty="0">
              <a:solidFill>
                <a:schemeClr val="bg1"/>
              </a:solidFill>
              <a:latin typeface="Arial" panose="020B0604020202020204" pitchFamily="34" charset="0"/>
              <a:cs typeface="Arial" panose="020B0604020202020204" pitchFamily="34" charset="0"/>
            </a:endParaRPr>
          </a:p>
          <a:p>
            <a:pPr algn="ctr">
              <a:spcBef>
                <a:spcPts val="600"/>
              </a:spcBef>
            </a:pPr>
            <a:r>
              <a:rPr lang="de-DE" dirty="0">
                <a:solidFill>
                  <a:schemeClr val="bg1"/>
                </a:solidFill>
                <a:latin typeface="Arial" panose="020B0604020202020204" pitchFamily="34" charset="0"/>
                <a:cs typeface="Arial" panose="020B0604020202020204" pitchFamily="34" charset="0"/>
              </a:rPr>
              <a:t>Art. 23 I GG</a:t>
            </a:r>
          </a:p>
        </p:txBody>
      </p:sp>
      <p:sp>
        <p:nvSpPr>
          <p:cNvPr id="2" name="Rechteck 1">
            <a:extLst>
              <a:ext uri="{FF2B5EF4-FFF2-40B4-BE49-F238E27FC236}">
                <a16:creationId xmlns:a16="http://schemas.microsoft.com/office/drawing/2014/main" id="{5ECA4CDE-9DA0-4054-8FFA-D48EA7D37250}"/>
              </a:ext>
            </a:extLst>
          </p:cNvPr>
          <p:cNvSpPr/>
          <p:nvPr/>
        </p:nvSpPr>
        <p:spPr>
          <a:xfrm>
            <a:off x="808842" y="3155950"/>
            <a:ext cx="10515600" cy="3168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CE003BA6-DDF4-4114-95F1-692C2874F80C}"/>
              </a:ext>
            </a:extLst>
          </p:cNvPr>
          <p:cNvSpPr txBox="1">
            <a:spLocks/>
          </p:cNvSpPr>
          <p:nvPr/>
        </p:nvSpPr>
        <p:spPr>
          <a:xfrm>
            <a:off x="1216045" y="3344883"/>
            <a:ext cx="9759909" cy="29627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Zur Verwirklichung eines vereinten Europas wirkt die Bundesrepublik Deutschland bei der Entwicklung der Europäischen Union mit, die demokratischen, rechtsstaatlichen, sozialen und föderativen Grundsätzen und dem Grundsatz der Subsidiarität verpflichtet ist und einen diesem Grundgesetz im wesentlichen vergleichbaren Grundrechtsschutz gewährleistet.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1169551"/>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2,4,5 	Erstellt mit ChatGPT am 15.05.2025</a:t>
            </a:r>
          </a:p>
          <a:p>
            <a:r>
              <a:rPr lang="de-DE" sz="1400" dirty="0">
                <a:latin typeface="Arial" panose="020B0604020202020204" pitchFamily="34" charset="0"/>
                <a:cs typeface="Arial" panose="020B0604020202020204" pitchFamily="34" charset="0"/>
              </a:rPr>
              <a:t>Folie 3	Erstellt mit ChatGPT am 15.05.2025</a:t>
            </a:r>
          </a:p>
          <a:p>
            <a:r>
              <a:rPr lang="de-DE" sz="1400" dirty="0">
                <a:latin typeface="Arial" panose="020B0604020202020204" pitchFamily="34" charset="0"/>
                <a:cs typeface="Arial" panose="020B0604020202020204" pitchFamily="34" charset="0"/>
              </a:rPr>
              <a:t>Folie 7 	BMI – EU-Projekttag, Europa kommt in die Schule, in: </a:t>
            </a:r>
            <a:r>
              <a:rPr lang="de-DE" sz="1400" u="sng" dirty="0">
                <a:latin typeface="Arial" panose="020B0604020202020204" pitchFamily="34" charset="0"/>
                <a:cs typeface="Arial" panose="020B0604020202020204" pitchFamily="34" charset="0"/>
                <a:hlinkClick r:id="rId2"/>
              </a:rPr>
              <a:t>https://www.bmi.bund.de/SharedDocs/kurzmeldungen/DE/2020/03/eu-projekttag-schule.html</a:t>
            </a:r>
            <a:r>
              <a:rPr lang="de-DE" sz="1400" dirty="0">
                <a:latin typeface="Arial" panose="020B0604020202020204" pitchFamily="34" charset="0"/>
                <a:cs typeface="Arial" panose="020B0604020202020204" pitchFamily="34" charset="0"/>
              </a:rPr>
              <a:t> </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6C83C2B8-36A9-3A46-A0FB-60571E86D493}" vid="{B431A515-F06A-C344-9E8D-1F65F61E54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37dc6f9-b298-44f6-a083-4151625134c1}" enabled="1" method="Standard" siteId="{e7fba4e3-f126-4940-a23f-19b6b5f3de51}" contentBits="0" removed="0"/>
</clbl:labelList>
</file>

<file path=docProps/app.xml><?xml version="1.0" encoding="utf-8"?>
<Properties xmlns="http://schemas.openxmlformats.org/officeDocument/2006/extended-properties" xmlns:vt="http://schemas.openxmlformats.org/officeDocument/2006/docPropsVTypes">
  <Template>Verfassungsviertelstunde</Template>
  <TotalTime>0</TotalTime>
  <Words>216</Words>
  <Application>Microsoft Office PowerPoint</Application>
  <PresentationFormat>Breitbild</PresentationFormat>
  <Paragraphs>21</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Aptos</vt:lpstr>
      <vt:lpstr>Arial</vt:lpstr>
      <vt:lpstr>Calibri</vt:lpstr>
      <vt:lpstr>Verfassungsviertelstunde</vt:lpstr>
      <vt:lpstr>PowerPoint-Präsentation</vt:lpstr>
      <vt:lpstr>PowerPoint-Präsentation</vt:lpstr>
      <vt:lpstr>„Für den Projekttag zum Thema ‚Europa‘ soll eure Klasse die Musik auswählen. Wie klingt Europa für euch?“</vt:lpstr>
      <vt:lpstr>Handlungsauftrag:</vt:lpstr>
      <vt:lpstr>PowerPoint-Präsentation</vt:lpstr>
      <vt:lpstr>„Kann Musik Grenzen überwinden?“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18</cp:revision>
  <dcterms:created xsi:type="dcterms:W3CDTF">2024-06-12T15:52:19Z</dcterms:created>
  <dcterms:modified xsi:type="dcterms:W3CDTF">2025-07-22T13:53:07Z</dcterms:modified>
</cp:coreProperties>
</file>