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0" r:id="rId2"/>
  </p:sldMasterIdLst>
  <p:notesMasterIdLst>
    <p:notesMasterId r:id="rId5"/>
  </p:notesMasterIdLst>
  <p:handoutMasterIdLst>
    <p:handoutMasterId r:id="rId6"/>
  </p:handoutMasterIdLst>
  <p:sldIdLst>
    <p:sldId id="257" r:id="rId3"/>
    <p:sldId id="324"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9" autoAdjust="0"/>
    <p:restoredTop sz="94660"/>
  </p:normalViewPr>
  <p:slideViewPr>
    <p:cSldViewPr showGuides="1">
      <p:cViewPr varScale="1">
        <p:scale>
          <a:sx n="124" d="100"/>
          <a:sy n="124" d="100"/>
        </p:scale>
        <p:origin x="544" y="168"/>
      </p:cViewPr>
      <p:guideLst>
        <p:guide orient="horz" pos="2160"/>
        <p:guide pos="3840"/>
      </p:guideLst>
    </p:cSldViewPr>
  </p:slideViewPr>
  <p:notesTextViewPr>
    <p:cViewPr>
      <p:scale>
        <a:sx n="1" d="1"/>
        <a:sy n="1" d="1"/>
      </p:scale>
      <p:origin x="0" y="0"/>
    </p:cViewPr>
  </p:notesTextViewPr>
  <p:notesViewPr>
    <p:cSldViewPr showGuides="1">
      <p:cViewPr>
        <p:scale>
          <a:sx n="125" d="100"/>
          <a:sy n="125" d="100"/>
        </p:scale>
        <p:origin x="20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EFB4DA1-2A27-8657-F75E-5F0583D2AC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8FB621F3-CC82-D4CF-2D4B-6EEA30557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A98AAB-0E9A-4482-A79D-090BAD215C3B}" type="datetimeFigureOut">
              <a:rPr lang="de-DE" smtClean="0"/>
              <a:t>15.05.24</a:t>
            </a:fld>
            <a:endParaRPr lang="de-DE"/>
          </a:p>
        </p:txBody>
      </p:sp>
      <p:sp>
        <p:nvSpPr>
          <p:cNvPr id="4" name="Fußzeilenplatzhalter 3">
            <a:extLst>
              <a:ext uri="{FF2B5EF4-FFF2-40B4-BE49-F238E27FC236}">
                <a16:creationId xmlns:a16="http://schemas.microsoft.com/office/drawing/2014/main" id="{448B4C30-7A2A-9295-10EA-C5F5650FC2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E01D804A-AF88-671C-988E-7720616F71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84A4A4-0CCE-43C7-B661-AAB589D35443}" type="slidenum">
              <a:rPr lang="de-DE" smtClean="0"/>
              <a:t>‹Nr.›</a:t>
            </a:fld>
            <a:endParaRPr lang="de-DE"/>
          </a:p>
        </p:txBody>
      </p:sp>
    </p:spTree>
    <p:extLst>
      <p:ext uri="{BB962C8B-B14F-4D97-AF65-F5344CB8AC3E}">
        <p14:creationId xmlns:p14="http://schemas.microsoft.com/office/powerpoint/2010/main" val="389582686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ACD0F5-4E1C-40F8-8CDE-DF970721EC6D}" type="datetimeFigureOut">
              <a:rPr lang="de-DE" smtClean="0"/>
              <a:t>15.05.24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EEDFD-5915-4F7B-B712-75E9BB55AD12}" type="slidenum">
              <a:rPr lang="de-DE" smtClean="0"/>
              <a:t>‹Nr.›</a:t>
            </a:fld>
            <a:endParaRPr lang="de-DE"/>
          </a:p>
        </p:txBody>
      </p:sp>
    </p:spTree>
    <p:extLst>
      <p:ext uri="{BB962C8B-B14F-4D97-AF65-F5344CB8AC3E}">
        <p14:creationId xmlns:p14="http://schemas.microsoft.com/office/powerpoint/2010/main" val="1273673389"/>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600"/>
      </a:spcBef>
      <a:defRPr sz="1200" kern="1200">
        <a:solidFill>
          <a:schemeClr val="tx1"/>
        </a:solidFill>
        <a:latin typeface="+mn-lt"/>
        <a:ea typeface="+mn-ea"/>
        <a:cs typeface="+mn-cs"/>
      </a:defRPr>
    </a:lvl1pPr>
    <a:lvl2pPr marL="266700" indent="-266700" algn="l" defTabSz="914400" rtl="0" eaLnBrk="1" latinLnBrk="0" hangingPunct="1">
      <a:spcBef>
        <a:spcPts val="600"/>
      </a:spcBef>
      <a:buFont typeface="Symbol" panose="05050102010706020507" pitchFamily="18" charset="2"/>
      <a:buChar char="-"/>
      <a:defRPr sz="1200" kern="1200">
        <a:solidFill>
          <a:schemeClr val="tx1"/>
        </a:solidFill>
        <a:latin typeface="+mn-lt"/>
        <a:ea typeface="+mn-ea"/>
        <a:cs typeface="+mn-cs"/>
      </a:defRPr>
    </a:lvl2pPr>
    <a:lvl3pPr marL="449263" indent="-182563" algn="l" defTabSz="914400" rtl="0" eaLnBrk="1" latinLnBrk="0" hangingPunct="1">
      <a:spcBef>
        <a:spcPts val="600"/>
      </a:spcBef>
      <a:buFont typeface="Arial" panose="020B0604020202020204" pitchFamily="34" charset="0"/>
      <a:buChar char="•"/>
      <a:defRPr sz="1200" kern="1200">
        <a:solidFill>
          <a:schemeClr val="tx1"/>
        </a:solidFill>
        <a:latin typeface="+mn-lt"/>
        <a:ea typeface="+mn-ea"/>
        <a:cs typeface="+mn-cs"/>
      </a:defRPr>
    </a:lvl3pPr>
    <a:lvl4pPr marL="625475" indent="-176213" algn="l" defTabSz="914400" rtl="0" eaLnBrk="1" latinLnBrk="0" hangingPunct="1">
      <a:spcBef>
        <a:spcPts val="600"/>
      </a:spcBef>
      <a:buFont typeface="Symbol" panose="05050102010706020507" pitchFamily="18" charset="2"/>
      <a:buChar char="-"/>
      <a:defRPr sz="1200" kern="1200">
        <a:solidFill>
          <a:schemeClr val="tx1"/>
        </a:solidFill>
        <a:latin typeface="+mn-lt"/>
        <a:ea typeface="+mn-ea"/>
        <a:cs typeface="+mn-cs"/>
      </a:defRPr>
    </a:lvl4pPr>
    <a:lvl5pPr marL="808038" indent="-182563" algn="l" defTabSz="914400" rtl="0" eaLnBrk="1" latinLnBrk="0" hangingPunct="1">
      <a:spcBef>
        <a:spcPts val="600"/>
      </a:spcBef>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301853285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hell">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D2F1EDB-9EFB-82D4-3FFE-141819122D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5783" t="20105" r="7121" b="18211"/>
          <a:stretch/>
        </p:blipFill>
        <p:spPr>
          <a:xfrm>
            <a:off x="-1" y="1"/>
            <a:ext cx="12192001" cy="6858000"/>
          </a:xfrm>
          <a:prstGeom prst="rect">
            <a:avLst/>
          </a:prstGeom>
        </p:spPr>
      </p:pic>
      <p:sp>
        <p:nvSpPr>
          <p:cNvPr id="2" name="Titel 1">
            <a:extLst>
              <a:ext uri="{FF2B5EF4-FFF2-40B4-BE49-F238E27FC236}">
                <a16:creationId xmlns:a16="http://schemas.microsoft.com/office/drawing/2014/main" id="{641F2805-583F-76ED-5850-F187B1253D1E}"/>
              </a:ext>
            </a:extLst>
          </p:cNvPr>
          <p:cNvSpPr>
            <a:spLocks noGrp="1"/>
          </p:cNvSpPr>
          <p:nvPr>
            <p:ph type="ctrTitle"/>
          </p:nvPr>
        </p:nvSpPr>
        <p:spPr>
          <a:xfrm>
            <a:off x="1343472" y="1844824"/>
            <a:ext cx="7992888" cy="2448271"/>
          </a:xfrm>
        </p:spPr>
        <p:txBody>
          <a:bodyPr anchor="b"/>
          <a:lstStyle>
            <a:lvl1pPr algn="l">
              <a:defRPr sz="5000" spc="0" baseline="0">
                <a:latin typeface="+mn-lt"/>
              </a:defRPr>
            </a:lvl1pPr>
          </a:lstStyle>
          <a:p>
            <a:r>
              <a:rPr lang="de-DE"/>
              <a:t>Mastertitelformat bearbeiten</a:t>
            </a:r>
            <a:endParaRPr lang="de-DE" dirty="0"/>
          </a:p>
        </p:txBody>
      </p:sp>
      <p:sp>
        <p:nvSpPr>
          <p:cNvPr id="3" name="Untertitel 2">
            <a:extLst>
              <a:ext uri="{FF2B5EF4-FFF2-40B4-BE49-F238E27FC236}">
                <a16:creationId xmlns:a16="http://schemas.microsoft.com/office/drawing/2014/main" id="{4BEE8ADC-4450-6C7B-A47D-123D8945D887}"/>
              </a:ext>
            </a:extLst>
          </p:cNvPr>
          <p:cNvSpPr>
            <a:spLocks noGrp="1"/>
          </p:cNvSpPr>
          <p:nvPr>
            <p:ph type="subTitle" idx="1"/>
          </p:nvPr>
        </p:nvSpPr>
        <p:spPr>
          <a:xfrm>
            <a:off x="1343472" y="4653136"/>
            <a:ext cx="7992888" cy="532656"/>
          </a:xfrm>
        </p:spPr>
        <p:txBody>
          <a:bodyPr/>
          <a:lstStyle>
            <a:lvl1pPr marL="0" indent="0" algn="l">
              <a:lnSpc>
                <a:spcPct val="100000"/>
              </a:lnSpc>
              <a:buNone/>
              <a:defRPr sz="3200" spc="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pic>
        <p:nvPicPr>
          <p:cNvPr id="14" name="Grafik 13">
            <a:extLst>
              <a:ext uri="{FF2B5EF4-FFF2-40B4-BE49-F238E27FC236}">
                <a16:creationId xmlns:a16="http://schemas.microsoft.com/office/drawing/2014/main" id="{72F077F0-30BC-07CD-E59B-8923D8AE98D5}"/>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540923" y="5958910"/>
            <a:ext cx="1636417" cy="367735"/>
          </a:xfrm>
          <a:prstGeom prst="rect">
            <a:avLst/>
          </a:prstGeom>
        </p:spPr>
      </p:pic>
      <p:pic>
        <p:nvPicPr>
          <p:cNvPr id="16" name="Grafik 15">
            <a:extLst>
              <a:ext uri="{FF2B5EF4-FFF2-40B4-BE49-F238E27FC236}">
                <a16:creationId xmlns:a16="http://schemas.microsoft.com/office/drawing/2014/main" id="{21E277DD-D1B4-14E1-F392-6E6244ECA304}"/>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191492" y="5664540"/>
            <a:ext cx="1267081" cy="900295"/>
          </a:xfrm>
          <a:prstGeom prst="rect">
            <a:avLst/>
          </a:prstGeom>
        </p:spPr>
      </p:pic>
      <p:pic>
        <p:nvPicPr>
          <p:cNvPr id="5" name="Grafik 4">
            <a:extLst>
              <a:ext uri="{FF2B5EF4-FFF2-40B4-BE49-F238E27FC236}">
                <a16:creationId xmlns:a16="http://schemas.microsoft.com/office/drawing/2014/main" id="{4937DDD6-8856-DCC6-EC2B-5EB24E578259}"/>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551386" y="563467"/>
            <a:ext cx="2520276" cy="582723"/>
          </a:xfrm>
          <a:prstGeom prst="rect">
            <a:avLst/>
          </a:prstGeom>
        </p:spPr>
      </p:pic>
    </p:spTree>
    <p:extLst>
      <p:ext uri="{BB962C8B-B14F-4D97-AF65-F5344CB8AC3E}">
        <p14:creationId xmlns:p14="http://schemas.microsoft.com/office/powerpoint/2010/main" val="31368230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2"/>
        <p:cNvGrpSpPr/>
        <p:nvPr/>
      </p:nvGrpSpPr>
      <p:grpSpPr>
        <a:xfrm>
          <a:off x="0" y="0"/>
          <a:ext cx="0" cy="0"/>
          <a:chOff x="0" y="0"/>
          <a:chExt cx="0" cy="0"/>
        </a:xfrm>
      </p:grpSpPr>
      <p:sp>
        <p:nvSpPr>
          <p:cNvPr id="13" name="Google Shape;13;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4" name="Google Shape;14;p3"/>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de-DE" smtClean="0"/>
              <a:pPr/>
              <a:t>‹Nr.›</a:t>
            </a:fld>
            <a:endParaRPr lang="de-DE"/>
          </a:p>
        </p:txBody>
      </p:sp>
    </p:spTree>
    <p:extLst>
      <p:ext uri="{BB962C8B-B14F-4D97-AF65-F5344CB8AC3E}">
        <p14:creationId xmlns:p14="http://schemas.microsoft.com/office/powerpoint/2010/main" val="2061009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609600" y="545233"/>
            <a:ext cx="10972800" cy="811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1" name="Google Shape;21;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22" name="Google Shape;22;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23" name="Google Shape;23;p5"/>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de-DE" smtClean="0"/>
              <a:pPr/>
              <a:t>‹Nr.›</a:t>
            </a:fld>
            <a:endParaRPr lang="de-DE"/>
          </a:p>
        </p:txBody>
      </p:sp>
    </p:spTree>
    <p:extLst>
      <p:ext uri="{BB962C8B-B14F-4D97-AF65-F5344CB8AC3E}">
        <p14:creationId xmlns:p14="http://schemas.microsoft.com/office/powerpoint/2010/main" val="53472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7"/>
        <p:cNvGrpSpPr/>
        <p:nvPr/>
      </p:nvGrpSpPr>
      <p:grpSpPr>
        <a:xfrm>
          <a:off x="0" y="0"/>
          <a:ext cx="0" cy="0"/>
          <a:chOff x="0" y="0"/>
          <a:chExt cx="0" cy="0"/>
        </a:xfrm>
      </p:grpSpPr>
      <p:sp>
        <p:nvSpPr>
          <p:cNvPr id="28" name="Google Shape;28;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29" name="Google Shape;29;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Autofit/>
          </a:bodyPr>
          <a:lstStyle>
            <a:lvl1pPr marL="609585" lvl="0" indent="-406390">
              <a:spcBef>
                <a:spcPts val="0"/>
              </a:spcBef>
              <a:spcAft>
                <a:spcPts val="0"/>
              </a:spcAft>
              <a:buSzPts val="1200"/>
              <a:buChar char="●"/>
              <a:defRPr sz="1600"/>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0" name="Google Shape;30;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de-DE" smtClean="0"/>
              <a:pPr/>
              <a:t>‹Nr.›</a:t>
            </a:fld>
            <a:endParaRPr lang="de-DE"/>
          </a:p>
        </p:txBody>
      </p:sp>
    </p:spTree>
    <p:extLst>
      <p:ext uri="{BB962C8B-B14F-4D97-AF65-F5344CB8AC3E}">
        <p14:creationId xmlns:p14="http://schemas.microsoft.com/office/powerpoint/2010/main" val="4083812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1"/>
        <p:cNvGrpSpPr/>
        <p:nvPr/>
      </p:nvGrpSpPr>
      <p:grpSpPr>
        <a:xfrm>
          <a:off x="0" y="0"/>
          <a:ext cx="0" cy="0"/>
          <a:chOff x="0" y="0"/>
          <a:chExt cx="0" cy="0"/>
        </a:xfrm>
      </p:grpSpPr>
      <p:sp>
        <p:nvSpPr>
          <p:cNvPr id="32" name="Google Shape;32;p8"/>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33" name="Google Shape;33;p8"/>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de-DE" smtClean="0"/>
              <a:pPr/>
              <a:t>‹Nr.›</a:t>
            </a:fld>
            <a:endParaRPr lang="de-DE"/>
          </a:p>
        </p:txBody>
      </p:sp>
    </p:spTree>
    <p:extLst>
      <p:ext uri="{BB962C8B-B14F-4D97-AF65-F5344CB8AC3E}">
        <p14:creationId xmlns:p14="http://schemas.microsoft.com/office/powerpoint/2010/main" val="264867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4"/>
        <p:cNvGrpSpPr/>
        <p:nvPr/>
      </p:nvGrpSpPr>
      <p:grpSpPr>
        <a:xfrm>
          <a:off x="0" y="0"/>
          <a:ext cx="0" cy="0"/>
          <a:chOff x="0" y="0"/>
          <a:chExt cx="0" cy="0"/>
        </a:xfrm>
      </p:grpSpPr>
      <p:sp>
        <p:nvSpPr>
          <p:cNvPr id="35" name="Google Shape;35;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 name="Google Shape;36;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37" name="Google Shape;37;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38" name="Google Shape;38;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39" name="Google Shape;39;p9"/>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de-DE" smtClean="0"/>
              <a:pPr/>
              <a:t>‹Nr.›</a:t>
            </a:fld>
            <a:endParaRPr lang="de-DE"/>
          </a:p>
        </p:txBody>
      </p:sp>
    </p:spTree>
    <p:extLst>
      <p:ext uri="{BB962C8B-B14F-4D97-AF65-F5344CB8AC3E}">
        <p14:creationId xmlns:p14="http://schemas.microsoft.com/office/powerpoint/2010/main" val="87207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0"/>
        <p:cNvGrpSpPr/>
        <p:nvPr/>
      </p:nvGrpSpPr>
      <p:grpSpPr>
        <a:xfrm>
          <a:off x="0" y="0"/>
          <a:ext cx="0" cy="0"/>
          <a:chOff x="0" y="0"/>
          <a:chExt cx="0" cy="0"/>
        </a:xfrm>
      </p:grpSpPr>
      <p:sp>
        <p:nvSpPr>
          <p:cNvPr id="41" name="Google Shape;41;p10"/>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SzPts val="1800"/>
              <a:buNone/>
              <a:defRPr/>
            </a:lvl1pPr>
          </a:lstStyle>
          <a:p>
            <a:endParaRPr/>
          </a:p>
        </p:txBody>
      </p:sp>
      <p:sp>
        <p:nvSpPr>
          <p:cNvPr id="42" name="Google Shape;42;p10"/>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de-DE" smtClean="0"/>
              <a:pPr/>
              <a:t>‹Nr.›</a:t>
            </a:fld>
            <a:endParaRPr lang="de-DE"/>
          </a:p>
        </p:txBody>
      </p:sp>
    </p:spTree>
    <p:extLst>
      <p:ext uri="{BB962C8B-B14F-4D97-AF65-F5344CB8AC3E}">
        <p14:creationId xmlns:p14="http://schemas.microsoft.com/office/powerpoint/2010/main" val="793750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3"/>
        <p:cNvGrpSpPr/>
        <p:nvPr/>
      </p:nvGrpSpPr>
      <p:grpSpPr>
        <a:xfrm>
          <a:off x="0" y="0"/>
          <a:ext cx="0" cy="0"/>
          <a:chOff x="0" y="0"/>
          <a:chExt cx="0" cy="0"/>
        </a:xfrm>
      </p:grpSpPr>
      <p:sp>
        <p:nvSpPr>
          <p:cNvPr id="44" name="Google Shape;44;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45" name="Google Shape;45;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23323" algn="ctr">
              <a:spcBef>
                <a:spcPts val="2133"/>
              </a:spcBef>
              <a:spcAft>
                <a:spcPts val="0"/>
              </a:spcAft>
              <a:buSzPts val="1400"/>
              <a:buChar char="○"/>
              <a:defRPr/>
            </a:lvl2pPr>
            <a:lvl3pPr marL="1828754" lvl="2" indent="-423323" algn="ctr">
              <a:spcBef>
                <a:spcPts val="2133"/>
              </a:spcBef>
              <a:spcAft>
                <a:spcPts val="0"/>
              </a:spcAft>
              <a:buSzPts val="1400"/>
              <a:buChar char="■"/>
              <a:defRPr/>
            </a:lvl3pPr>
            <a:lvl4pPr marL="2438339" lvl="3" indent="-423323" algn="ctr">
              <a:spcBef>
                <a:spcPts val="2133"/>
              </a:spcBef>
              <a:spcAft>
                <a:spcPts val="0"/>
              </a:spcAft>
              <a:buSzPts val="1400"/>
              <a:buChar char="●"/>
              <a:defRPr/>
            </a:lvl4pPr>
            <a:lvl5pPr marL="3047924" lvl="4" indent="-423323" algn="ctr">
              <a:spcBef>
                <a:spcPts val="2133"/>
              </a:spcBef>
              <a:spcAft>
                <a:spcPts val="0"/>
              </a:spcAft>
              <a:buSzPts val="1400"/>
              <a:buChar char="○"/>
              <a:defRPr/>
            </a:lvl5pPr>
            <a:lvl6pPr marL="3657509" lvl="5" indent="-423323" algn="ctr">
              <a:spcBef>
                <a:spcPts val="2133"/>
              </a:spcBef>
              <a:spcAft>
                <a:spcPts val="0"/>
              </a:spcAft>
              <a:buSzPts val="1400"/>
              <a:buChar char="■"/>
              <a:defRPr/>
            </a:lvl6pPr>
            <a:lvl7pPr marL="4267093" lvl="6" indent="-423323" algn="ctr">
              <a:spcBef>
                <a:spcPts val="2133"/>
              </a:spcBef>
              <a:spcAft>
                <a:spcPts val="0"/>
              </a:spcAft>
              <a:buSzPts val="1400"/>
              <a:buChar char="●"/>
              <a:defRPr/>
            </a:lvl7pPr>
            <a:lvl8pPr marL="4876678" lvl="7" indent="-423323" algn="ctr">
              <a:spcBef>
                <a:spcPts val="2133"/>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
        <p:nvSpPr>
          <p:cNvPr id="46" name="Google Shape;46;p1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de-DE" smtClean="0"/>
              <a:pPr/>
              <a:t>‹Nr.›</a:t>
            </a:fld>
            <a:endParaRPr lang="de-DE"/>
          </a:p>
        </p:txBody>
      </p:sp>
    </p:spTree>
    <p:extLst>
      <p:ext uri="{BB962C8B-B14F-4D97-AF65-F5344CB8AC3E}">
        <p14:creationId xmlns:p14="http://schemas.microsoft.com/office/powerpoint/2010/main" val="6998564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hteck 9">
            <a:extLst>
              <a:ext uri="{FF2B5EF4-FFF2-40B4-BE49-F238E27FC236}">
                <a16:creationId xmlns:a16="http://schemas.microsoft.com/office/drawing/2014/main" id="{9CE3E3E4-74CA-F83A-D7FE-073ED8CBAFD7}"/>
              </a:ext>
            </a:extLst>
          </p:cNvPr>
          <p:cNvSpPr/>
          <p:nvPr userDrawn="1"/>
        </p:nvSpPr>
        <p:spPr>
          <a:xfrm>
            <a:off x="0" y="6309320"/>
            <a:ext cx="12192000" cy="548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8B27D20C-6BE2-D299-8FEC-BA1FE02A06CF}"/>
              </a:ext>
            </a:extLst>
          </p:cNvPr>
          <p:cNvSpPr>
            <a:spLocks noGrp="1"/>
          </p:cNvSpPr>
          <p:nvPr>
            <p:ph type="title"/>
          </p:nvPr>
        </p:nvSpPr>
        <p:spPr>
          <a:xfrm>
            <a:off x="569342" y="561975"/>
            <a:ext cx="10063733" cy="922809"/>
          </a:xfrm>
          <a:prstGeom prst="rect">
            <a:avLst/>
          </a:prstGeom>
        </p:spPr>
        <p:txBody>
          <a:bodyPr vert="horz" lIns="0" tIns="0" rIns="0" bIns="0" rtlCol="0" anchor="t">
            <a:noAutofit/>
          </a:bodyPr>
          <a:lstStyle/>
          <a:p>
            <a:r>
              <a:rPr lang="de-DE" dirty="0"/>
              <a:t>Mastertitelformat bearbeiten</a:t>
            </a:r>
          </a:p>
        </p:txBody>
      </p:sp>
      <p:sp>
        <p:nvSpPr>
          <p:cNvPr id="3" name="Textplatzhalter 2">
            <a:extLst>
              <a:ext uri="{FF2B5EF4-FFF2-40B4-BE49-F238E27FC236}">
                <a16:creationId xmlns:a16="http://schemas.microsoft.com/office/drawing/2014/main" id="{F6E584FD-412E-2725-3683-7395D6DF5D0D}"/>
              </a:ext>
            </a:extLst>
          </p:cNvPr>
          <p:cNvSpPr>
            <a:spLocks noGrp="1"/>
          </p:cNvSpPr>
          <p:nvPr>
            <p:ph type="body" idx="1"/>
          </p:nvPr>
        </p:nvSpPr>
        <p:spPr>
          <a:xfrm>
            <a:off x="550863" y="2225040"/>
            <a:ext cx="10082212" cy="3436208"/>
          </a:xfrm>
          <a:prstGeom prst="rect">
            <a:avLst/>
          </a:prstGeom>
        </p:spPr>
        <p:txBody>
          <a:bodyPr vert="horz" lIns="0" tIns="0" rIns="0" bIns="0" rtlCol="0">
            <a:noAutofit/>
          </a:bodyPr>
          <a:lstStyle/>
          <a:p>
            <a:pPr lvl="0"/>
            <a:r>
              <a:rPr lang="de-DE" dirty="0"/>
              <a:t>Mastertextfeld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D77742E-B787-D1A4-0BEA-E49A98D2DA26}"/>
              </a:ext>
            </a:extLst>
          </p:cNvPr>
          <p:cNvSpPr>
            <a:spLocks noGrp="1"/>
          </p:cNvSpPr>
          <p:nvPr>
            <p:ph type="dt" sz="half" idx="2"/>
          </p:nvPr>
        </p:nvSpPr>
        <p:spPr>
          <a:xfrm>
            <a:off x="550863" y="6497767"/>
            <a:ext cx="1152649" cy="153888"/>
          </a:xfrm>
          <a:prstGeom prst="rect">
            <a:avLst/>
          </a:prstGeom>
        </p:spPr>
        <p:txBody>
          <a:bodyPr vert="horz" wrap="square" lIns="0" tIns="0" rIns="0" bIns="0" rtlCol="0" anchor="ctr">
            <a:noAutofit/>
          </a:bodyPr>
          <a:lstStyle>
            <a:lvl1pPr algn="l">
              <a:defRPr sz="1000" spc="70" baseline="0">
                <a:solidFill>
                  <a:schemeClr val="tx1"/>
                </a:solidFill>
              </a:defRPr>
            </a:lvl1pPr>
          </a:lstStyle>
          <a:p>
            <a:fld id="{D6532FE3-A7DD-49AA-B4A9-8E4EE9F381C1}" type="datetime1">
              <a:rPr lang="de-DE" smtClean="0"/>
              <a:t>15.05.24</a:t>
            </a:fld>
            <a:endParaRPr lang="de-DE" dirty="0"/>
          </a:p>
        </p:txBody>
      </p:sp>
      <p:sp>
        <p:nvSpPr>
          <p:cNvPr id="5" name="Fußzeilenplatzhalter 4">
            <a:extLst>
              <a:ext uri="{FF2B5EF4-FFF2-40B4-BE49-F238E27FC236}">
                <a16:creationId xmlns:a16="http://schemas.microsoft.com/office/drawing/2014/main" id="{51A4020D-D717-E09D-8E62-9CFC5E5E59CB}"/>
              </a:ext>
            </a:extLst>
          </p:cNvPr>
          <p:cNvSpPr>
            <a:spLocks noGrp="1"/>
          </p:cNvSpPr>
          <p:nvPr>
            <p:ph type="ftr" sz="quarter" idx="3"/>
          </p:nvPr>
        </p:nvSpPr>
        <p:spPr>
          <a:xfrm flipH="1">
            <a:off x="1991608" y="6497767"/>
            <a:ext cx="1944151" cy="153888"/>
          </a:xfrm>
          <a:prstGeom prst="rect">
            <a:avLst/>
          </a:prstGeom>
        </p:spPr>
        <p:txBody>
          <a:bodyPr vert="horz" wrap="square" lIns="0" tIns="0" rIns="0" bIns="0" rtlCol="0" anchor="ctr">
            <a:noAutofit/>
          </a:bodyPr>
          <a:lstStyle>
            <a:lvl1pPr algn="l">
              <a:defRPr sz="1000" spc="70" baseline="0">
                <a:solidFill>
                  <a:schemeClr val="tx1"/>
                </a:solidFill>
              </a:defRPr>
            </a:lvl1pPr>
          </a:lstStyle>
          <a:p>
            <a:r>
              <a:rPr lang="de-DE" dirty="0"/>
              <a:t>Name der Präsentation</a:t>
            </a:r>
          </a:p>
        </p:txBody>
      </p:sp>
      <p:sp>
        <p:nvSpPr>
          <p:cNvPr id="6" name="Foliennummernplatzhalter 5">
            <a:extLst>
              <a:ext uri="{FF2B5EF4-FFF2-40B4-BE49-F238E27FC236}">
                <a16:creationId xmlns:a16="http://schemas.microsoft.com/office/drawing/2014/main" id="{82477157-9A10-6250-33C9-1941620DE033}"/>
              </a:ext>
            </a:extLst>
          </p:cNvPr>
          <p:cNvSpPr>
            <a:spLocks noGrp="1"/>
          </p:cNvSpPr>
          <p:nvPr>
            <p:ph type="sldNum" sz="quarter" idx="4"/>
          </p:nvPr>
        </p:nvSpPr>
        <p:spPr>
          <a:xfrm>
            <a:off x="8897937" y="6497767"/>
            <a:ext cx="2743200" cy="153888"/>
          </a:xfrm>
          <a:prstGeom prst="rect">
            <a:avLst/>
          </a:prstGeom>
        </p:spPr>
        <p:txBody>
          <a:bodyPr vert="horz" lIns="0" tIns="0" rIns="0" bIns="0" rtlCol="0" anchor="ctr">
            <a:spAutoFit/>
          </a:bodyPr>
          <a:lstStyle>
            <a:lvl1pPr algn="r">
              <a:defRPr sz="1000" spc="70" baseline="0">
                <a:solidFill>
                  <a:schemeClr val="tx1"/>
                </a:solidFill>
              </a:defRPr>
            </a:lvl1pPr>
          </a:lstStyle>
          <a:p>
            <a:r>
              <a:rPr lang="de-DE" dirty="0"/>
              <a:t>Seite </a:t>
            </a:r>
            <a:fld id="{CE6CAF4D-DD0D-4F34-9F3A-F974D54A280A}" type="slidenum">
              <a:rPr lang="de-DE" smtClean="0"/>
              <a:pPr/>
              <a:t>‹Nr.›</a:t>
            </a:fld>
            <a:endParaRPr lang="de-DE" dirty="0"/>
          </a:p>
        </p:txBody>
      </p:sp>
      <p:pic>
        <p:nvPicPr>
          <p:cNvPr id="12" name="Grafik 11">
            <a:extLst>
              <a:ext uri="{FF2B5EF4-FFF2-40B4-BE49-F238E27FC236}">
                <a16:creationId xmlns:a16="http://schemas.microsoft.com/office/drawing/2014/main" id="{0C88CC7A-9221-FF5F-62E8-2E646494E0B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251183" y="620713"/>
            <a:ext cx="371475" cy="380999"/>
          </a:xfrm>
          <a:prstGeom prst="rect">
            <a:avLst/>
          </a:prstGeom>
        </p:spPr>
      </p:pic>
    </p:spTree>
    <p:extLst>
      <p:ext uri="{BB962C8B-B14F-4D97-AF65-F5344CB8AC3E}">
        <p14:creationId xmlns:p14="http://schemas.microsoft.com/office/powerpoint/2010/main" val="1072307064"/>
      </p:ext>
    </p:extLst>
  </p:cSld>
  <p:clrMap bg1="lt1" tx1="dk1" bg2="lt2" tx2="dk2" accent1="accent1" accent2="accent2" accent3="accent3" accent4="accent4" accent5="accent5" accent6="accent6" hlink="hlink" folHlink="folHlink"/>
  <p:sldLayoutIdLst>
    <p:sldLayoutId id="2147483656" r:id="rId1"/>
  </p:sldLayoutIdLst>
  <p:hf hdr="0"/>
  <p:txStyles>
    <p:titleStyle>
      <a:lvl1pPr algn="l" defTabSz="914400" rtl="0" eaLnBrk="1" latinLnBrk="0" hangingPunct="1">
        <a:lnSpc>
          <a:spcPct val="100000"/>
        </a:lnSpc>
        <a:spcBef>
          <a:spcPct val="0"/>
        </a:spcBef>
        <a:buNone/>
        <a:defRPr sz="2800" kern="1200" spc="30" baseline="0">
          <a:solidFill>
            <a:schemeClr val="tx1"/>
          </a:solidFill>
          <a:latin typeface="+mj-lt"/>
          <a:ea typeface="+mj-ea"/>
          <a:cs typeface="+mj-cs"/>
        </a:defRPr>
      </a:lvl1pPr>
    </p:titleStyle>
    <p:bodyStyle>
      <a:lvl1pPr marL="0" indent="0" algn="l" defTabSz="914400" rtl="0" eaLnBrk="1" latinLnBrk="0" hangingPunct="1">
        <a:lnSpc>
          <a:spcPct val="114000"/>
        </a:lnSpc>
        <a:spcBef>
          <a:spcPts val="1200"/>
        </a:spcBef>
        <a:buFont typeface="Arial" panose="020B0604020202020204" pitchFamily="34" charset="0"/>
        <a:buNone/>
        <a:defRPr sz="1800" kern="1200" spc="30" baseline="0">
          <a:solidFill>
            <a:schemeClr val="tx1"/>
          </a:solidFill>
          <a:latin typeface="+mn-lt"/>
          <a:ea typeface="+mn-ea"/>
          <a:cs typeface="+mn-cs"/>
        </a:defRPr>
      </a:lvl1pPr>
      <a:lvl2pPr marL="361950" indent="-361950" algn="l" defTabSz="914400" rtl="0" eaLnBrk="1" latinLnBrk="0" hangingPunct="1">
        <a:lnSpc>
          <a:spcPct val="114000"/>
        </a:lnSpc>
        <a:spcBef>
          <a:spcPts val="500"/>
        </a:spcBef>
        <a:buFont typeface="Kantumruy Pro" pitchFamily="2" charset="0"/>
        <a:buChar char="—"/>
        <a:defRPr sz="1800" kern="1200" spc="30" baseline="0">
          <a:solidFill>
            <a:schemeClr val="tx1"/>
          </a:solidFill>
          <a:latin typeface="+mn-lt"/>
          <a:ea typeface="+mn-ea"/>
          <a:cs typeface="+mn-cs"/>
        </a:defRPr>
      </a:lvl2pPr>
      <a:lvl3pPr marL="628650" indent="-266700" algn="l" defTabSz="914400" rtl="0" eaLnBrk="1" latinLnBrk="0" hangingPunct="1">
        <a:lnSpc>
          <a:spcPct val="114000"/>
        </a:lnSpc>
        <a:spcBef>
          <a:spcPts val="500"/>
        </a:spcBef>
        <a:buFont typeface="Arial" panose="020B0604020202020204" pitchFamily="34" charset="0"/>
        <a:buChar char="•"/>
        <a:defRPr sz="1600" kern="1200" spc="30" baseline="0">
          <a:solidFill>
            <a:schemeClr val="tx1"/>
          </a:solidFill>
          <a:latin typeface="+mn-lt"/>
          <a:ea typeface="+mn-ea"/>
          <a:cs typeface="+mn-cs"/>
        </a:defRPr>
      </a:lvl3pPr>
      <a:lvl4pPr marL="809625" indent="-180975" algn="l" defTabSz="914400" rtl="0" eaLnBrk="1" latinLnBrk="0" hangingPunct="1">
        <a:lnSpc>
          <a:spcPct val="114000"/>
        </a:lnSpc>
        <a:spcBef>
          <a:spcPts val="500"/>
        </a:spcBef>
        <a:buFont typeface="Symbol" panose="05050102010706020507" pitchFamily="18" charset="2"/>
        <a:buChar char="-"/>
        <a:defRPr sz="1400" kern="1200" spc="30" baseline="0">
          <a:solidFill>
            <a:schemeClr val="tx1"/>
          </a:solidFill>
          <a:latin typeface="+mn-lt"/>
          <a:ea typeface="+mn-ea"/>
          <a:cs typeface="+mn-cs"/>
        </a:defRPr>
      </a:lvl4pPr>
      <a:lvl5pPr marL="990600" indent="-180975" algn="l" defTabSz="914400" rtl="0" eaLnBrk="1" latinLnBrk="0" hangingPunct="1">
        <a:lnSpc>
          <a:spcPct val="114000"/>
        </a:lnSpc>
        <a:spcBef>
          <a:spcPts val="500"/>
        </a:spcBef>
        <a:buFont typeface="Arial" panose="020B0604020202020204" pitchFamily="34" charset="0"/>
        <a:buChar char="•"/>
        <a:defRPr sz="1400" kern="1200" spc="3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47" userDrawn="1">
          <p15:clr>
            <a:srgbClr val="F26B43"/>
          </p15:clr>
        </p15:guide>
        <p15:guide id="4" pos="6698" userDrawn="1">
          <p15:clr>
            <a:srgbClr val="F26B43"/>
          </p15:clr>
        </p15:guide>
        <p15:guide id="5" orient="horz" pos="34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545233"/>
            <a:ext cx="10972800" cy="811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Anton"/>
              <a:buNone/>
              <a:defRPr sz="2800">
                <a:solidFill>
                  <a:schemeClr val="dk1"/>
                </a:solidFill>
                <a:latin typeface="Anton"/>
                <a:ea typeface="Anton"/>
                <a:cs typeface="Anton"/>
                <a:sym typeface="Anton"/>
              </a:defRPr>
            </a:lvl1pPr>
            <a:lvl2pPr lvl="1">
              <a:spcBef>
                <a:spcPts val="0"/>
              </a:spcBef>
              <a:spcAft>
                <a:spcPts val="0"/>
              </a:spcAft>
              <a:buClr>
                <a:schemeClr val="dk1"/>
              </a:buClr>
              <a:buSzPts val="2800"/>
              <a:buFont typeface="Anton"/>
              <a:buNone/>
              <a:defRPr sz="2800">
                <a:solidFill>
                  <a:schemeClr val="dk1"/>
                </a:solidFill>
                <a:latin typeface="Anton"/>
                <a:ea typeface="Anton"/>
                <a:cs typeface="Anton"/>
                <a:sym typeface="Anton"/>
              </a:defRPr>
            </a:lvl2pPr>
            <a:lvl3pPr lvl="2">
              <a:spcBef>
                <a:spcPts val="0"/>
              </a:spcBef>
              <a:spcAft>
                <a:spcPts val="0"/>
              </a:spcAft>
              <a:buClr>
                <a:schemeClr val="dk1"/>
              </a:buClr>
              <a:buSzPts val="2800"/>
              <a:buFont typeface="Anton"/>
              <a:buNone/>
              <a:defRPr sz="2800">
                <a:solidFill>
                  <a:schemeClr val="dk1"/>
                </a:solidFill>
                <a:latin typeface="Anton"/>
                <a:ea typeface="Anton"/>
                <a:cs typeface="Anton"/>
                <a:sym typeface="Anton"/>
              </a:defRPr>
            </a:lvl3pPr>
            <a:lvl4pPr lvl="3">
              <a:spcBef>
                <a:spcPts val="0"/>
              </a:spcBef>
              <a:spcAft>
                <a:spcPts val="0"/>
              </a:spcAft>
              <a:buClr>
                <a:schemeClr val="dk1"/>
              </a:buClr>
              <a:buSzPts val="2800"/>
              <a:buFont typeface="Anton"/>
              <a:buNone/>
              <a:defRPr sz="2800">
                <a:solidFill>
                  <a:schemeClr val="dk1"/>
                </a:solidFill>
                <a:latin typeface="Anton"/>
                <a:ea typeface="Anton"/>
                <a:cs typeface="Anton"/>
                <a:sym typeface="Anton"/>
              </a:defRPr>
            </a:lvl4pPr>
            <a:lvl5pPr lvl="4">
              <a:spcBef>
                <a:spcPts val="0"/>
              </a:spcBef>
              <a:spcAft>
                <a:spcPts val="0"/>
              </a:spcAft>
              <a:buClr>
                <a:schemeClr val="dk1"/>
              </a:buClr>
              <a:buSzPts val="2800"/>
              <a:buFont typeface="Anton"/>
              <a:buNone/>
              <a:defRPr sz="2800">
                <a:solidFill>
                  <a:schemeClr val="dk1"/>
                </a:solidFill>
                <a:latin typeface="Anton"/>
                <a:ea typeface="Anton"/>
                <a:cs typeface="Anton"/>
                <a:sym typeface="Anton"/>
              </a:defRPr>
            </a:lvl5pPr>
            <a:lvl6pPr lvl="5">
              <a:spcBef>
                <a:spcPts val="0"/>
              </a:spcBef>
              <a:spcAft>
                <a:spcPts val="0"/>
              </a:spcAft>
              <a:buClr>
                <a:schemeClr val="dk1"/>
              </a:buClr>
              <a:buSzPts val="2800"/>
              <a:buFont typeface="Anton"/>
              <a:buNone/>
              <a:defRPr sz="2800">
                <a:solidFill>
                  <a:schemeClr val="dk1"/>
                </a:solidFill>
                <a:latin typeface="Anton"/>
                <a:ea typeface="Anton"/>
                <a:cs typeface="Anton"/>
                <a:sym typeface="Anton"/>
              </a:defRPr>
            </a:lvl6pPr>
            <a:lvl7pPr lvl="6">
              <a:spcBef>
                <a:spcPts val="0"/>
              </a:spcBef>
              <a:spcAft>
                <a:spcPts val="0"/>
              </a:spcAft>
              <a:buClr>
                <a:schemeClr val="dk1"/>
              </a:buClr>
              <a:buSzPts val="2800"/>
              <a:buFont typeface="Anton"/>
              <a:buNone/>
              <a:defRPr sz="2800">
                <a:solidFill>
                  <a:schemeClr val="dk1"/>
                </a:solidFill>
                <a:latin typeface="Anton"/>
                <a:ea typeface="Anton"/>
                <a:cs typeface="Anton"/>
                <a:sym typeface="Anton"/>
              </a:defRPr>
            </a:lvl7pPr>
            <a:lvl8pPr lvl="7">
              <a:spcBef>
                <a:spcPts val="0"/>
              </a:spcBef>
              <a:spcAft>
                <a:spcPts val="0"/>
              </a:spcAft>
              <a:buClr>
                <a:schemeClr val="dk1"/>
              </a:buClr>
              <a:buSzPts val="2800"/>
              <a:buFont typeface="Anton"/>
              <a:buNone/>
              <a:defRPr sz="2800">
                <a:solidFill>
                  <a:schemeClr val="dk1"/>
                </a:solidFill>
                <a:latin typeface="Anton"/>
                <a:ea typeface="Anton"/>
                <a:cs typeface="Anton"/>
                <a:sym typeface="Anton"/>
              </a:defRPr>
            </a:lvl8pPr>
            <a:lvl9pPr lvl="8">
              <a:spcBef>
                <a:spcPts val="0"/>
              </a:spcBef>
              <a:spcAft>
                <a:spcPts val="0"/>
              </a:spcAft>
              <a:buClr>
                <a:schemeClr val="dk1"/>
              </a:buClr>
              <a:buSzPts val="2800"/>
              <a:buFont typeface="Anton"/>
              <a:buNone/>
              <a:defRPr sz="2800">
                <a:solidFill>
                  <a:schemeClr val="dk1"/>
                </a:solidFill>
                <a:latin typeface="Anton"/>
                <a:ea typeface="Anton"/>
                <a:cs typeface="Anton"/>
                <a:sym typeface="Anton"/>
              </a:defRPr>
            </a:lvl9pPr>
          </a:lstStyle>
          <a:p>
            <a:endParaRPr/>
          </a:p>
        </p:txBody>
      </p:sp>
      <p:sp>
        <p:nvSpPr>
          <p:cNvPr id="7" name="Google Shape;7;p1"/>
          <p:cNvSpPr txBox="1">
            <a:spLocks noGrp="1"/>
          </p:cNvSpPr>
          <p:nvPr>
            <p:ph type="body" idx="1"/>
          </p:nvPr>
        </p:nvSpPr>
        <p:spPr>
          <a:xfrm>
            <a:off x="609600" y="1536633"/>
            <a:ext cx="109728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Fira Sans Extra Condensed"/>
              <a:buChar char="●"/>
              <a:defRPr sz="1800">
                <a:solidFill>
                  <a:schemeClr val="dk2"/>
                </a:solidFill>
                <a:latin typeface="Fira Sans Extra Condensed"/>
                <a:ea typeface="Fira Sans Extra Condensed"/>
                <a:cs typeface="Fira Sans Extra Condensed"/>
                <a:sym typeface="Fira Sans Extra Condensed"/>
              </a:defRPr>
            </a:lvl1pPr>
            <a:lvl2pPr marL="914400" lvl="1" indent="-317500">
              <a:lnSpc>
                <a:spcPct val="115000"/>
              </a:lnSpc>
              <a:spcBef>
                <a:spcPts val="1600"/>
              </a:spcBef>
              <a:spcAft>
                <a:spcPts val="0"/>
              </a:spcAft>
              <a:buClr>
                <a:schemeClr val="dk2"/>
              </a:buClr>
              <a:buSzPts val="1400"/>
              <a:buFont typeface="Fira Sans Extra Condensed"/>
              <a:buChar char="○"/>
              <a:defRPr>
                <a:solidFill>
                  <a:schemeClr val="dk2"/>
                </a:solidFill>
                <a:latin typeface="Fira Sans Extra Condensed"/>
                <a:ea typeface="Fira Sans Extra Condensed"/>
                <a:cs typeface="Fira Sans Extra Condensed"/>
                <a:sym typeface="Fira Sans Extra Condensed"/>
              </a:defRPr>
            </a:lvl2pPr>
            <a:lvl3pPr marL="1371600" lvl="2" indent="-317500">
              <a:lnSpc>
                <a:spcPct val="115000"/>
              </a:lnSpc>
              <a:spcBef>
                <a:spcPts val="1600"/>
              </a:spcBef>
              <a:spcAft>
                <a:spcPts val="0"/>
              </a:spcAft>
              <a:buClr>
                <a:schemeClr val="dk2"/>
              </a:buClr>
              <a:buSzPts val="1400"/>
              <a:buFont typeface="Fira Sans Extra Condensed"/>
              <a:buChar char="■"/>
              <a:defRPr>
                <a:solidFill>
                  <a:schemeClr val="dk2"/>
                </a:solidFill>
                <a:latin typeface="Fira Sans Extra Condensed"/>
                <a:ea typeface="Fira Sans Extra Condensed"/>
                <a:cs typeface="Fira Sans Extra Condensed"/>
                <a:sym typeface="Fira Sans Extra Condensed"/>
              </a:defRPr>
            </a:lvl3pPr>
            <a:lvl4pPr marL="1828800" lvl="3" indent="-317500">
              <a:lnSpc>
                <a:spcPct val="115000"/>
              </a:lnSpc>
              <a:spcBef>
                <a:spcPts val="1600"/>
              </a:spcBef>
              <a:spcAft>
                <a:spcPts val="0"/>
              </a:spcAft>
              <a:buClr>
                <a:schemeClr val="dk2"/>
              </a:buClr>
              <a:buSzPts val="1400"/>
              <a:buFont typeface="Fira Sans Extra Condensed"/>
              <a:buChar char="●"/>
              <a:defRPr>
                <a:solidFill>
                  <a:schemeClr val="dk2"/>
                </a:solidFill>
                <a:latin typeface="Fira Sans Extra Condensed"/>
                <a:ea typeface="Fira Sans Extra Condensed"/>
                <a:cs typeface="Fira Sans Extra Condensed"/>
                <a:sym typeface="Fira Sans Extra Condensed"/>
              </a:defRPr>
            </a:lvl4pPr>
            <a:lvl5pPr marL="2286000" lvl="4" indent="-317500">
              <a:lnSpc>
                <a:spcPct val="115000"/>
              </a:lnSpc>
              <a:spcBef>
                <a:spcPts val="1600"/>
              </a:spcBef>
              <a:spcAft>
                <a:spcPts val="0"/>
              </a:spcAft>
              <a:buClr>
                <a:schemeClr val="dk2"/>
              </a:buClr>
              <a:buSzPts val="1400"/>
              <a:buFont typeface="Fira Sans Extra Condensed"/>
              <a:buChar char="○"/>
              <a:defRPr>
                <a:solidFill>
                  <a:schemeClr val="dk2"/>
                </a:solidFill>
                <a:latin typeface="Fira Sans Extra Condensed"/>
                <a:ea typeface="Fira Sans Extra Condensed"/>
                <a:cs typeface="Fira Sans Extra Condensed"/>
                <a:sym typeface="Fira Sans Extra Condensed"/>
              </a:defRPr>
            </a:lvl5pPr>
            <a:lvl6pPr marL="2743200" lvl="5" indent="-317500">
              <a:lnSpc>
                <a:spcPct val="115000"/>
              </a:lnSpc>
              <a:spcBef>
                <a:spcPts val="1600"/>
              </a:spcBef>
              <a:spcAft>
                <a:spcPts val="0"/>
              </a:spcAft>
              <a:buClr>
                <a:schemeClr val="dk2"/>
              </a:buClr>
              <a:buSzPts val="1400"/>
              <a:buFont typeface="Fira Sans Extra Condensed"/>
              <a:buChar char="■"/>
              <a:defRPr>
                <a:solidFill>
                  <a:schemeClr val="dk2"/>
                </a:solidFill>
                <a:latin typeface="Fira Sans Extra Condensed"/>
                <a:ea typeface="Fira Sans Extra Condensed"/>
                <a:cs typeface="Fira Sans Extra Condensed"/>
                <a:sym typeface="Fira Sans Extra Condensed"/>
              </a:defRPr>
            </a:lvl6pPr>
            <a:lvl7pPr marL="3200400" lvl="6" indent="-317500">
              <a:lnSpc>
                <a:spcPct val="115000"/>
              </a:lnSpc>
              <a:spcBef>
                <a:spcPts val="1600"/>
              </a:spcBef>
              <a:spcAft>
                <a:spcPts val="0"/>
              </a:spcAft>
              <a:buClr>
                <a:schemeClr val="dk2"/>
              </a:buClr>
              <a:buSzPts val="1400"/>
              <a:buFont typeface="Fira Sans Extra Condensed"/>
              <a:buChar char="●"/>
              <a:defRPr>
                <a:solidFill>
                  <a:schemeClr val="dk2"/>
                </a:solidFill>
                <a:latin typeface="Fira Sans Extra Condensed"/>
                <a:ea typeface="Fira Sans Extra Condensed"/>
                <a:cs typeface="Fira Sans Extra Condensed"/>
                <a:sym typeface="Fira Sans Extra Condensed"/>
              </a:defRPr>
            </a:lvl7pPr>
            <a:lvl8pPr marL="3657600" lvl="7" indent="-317500">
              <a:lnSpc>
                <a:spcPct val="115000"/>
              </a:lnSpc>
              <a:spcBef>
                <a:spcPts val="1600"/>
              </a:spcBef>
              <a:spcAft>
                <a:spcPts val="0"/>
              </a:spcAft>
              <a:buClr>
                <a:schemeClr val="dk2"/>
              </a:buClr>
              <a:buSzPts val="1400"/>
              <a:buFont typeface="Fira Sans Extra Condensed"/>
              <a:buChar char="○"/>
              <a:defRPr>
                <a:solidFill>
                  <a:schemeClr val="dk2"/>
                </a:solidFill>
                <a:latin typeface="Fira Sans Extra Condensed"/>
                <a:ea typeface="Fira Sans Extra Condensed"/>
                <a:cs typeface="Fira Sans Extra Condensed"/>
                <a:sym typeface="Fira Sans Extra Condensed"/>
              </a:defRPr>
            </a:lvl8pPr>
            <a:lvl9pPr marL="4114800" lvl="8" indent="-317500">
              <a:lnSpc>
                <a:spcPct val="115000"/>
              </a:lnSpc>
              <a:spcBef>
                <a:spcPts val="1600"/>
              </a:spcBef>
              <a:spcAft>
                <a:spcPts val="1600"/>
              </a:spcAft>
              <a:buClr>
                <a:schemeClr val="dk2"/>
              </a:buClr>
              <a:buSzPts val="1400"/>
              <a:buFont typeface="Fira Sans Extra Condensed"/>
              <a:buChar char="■"/>
              <a:defRPr>
                <a:solidFill>
                  <a:schemeClr val="dk2"/>
                </a:solidFill>
                <a:latin typeface="Fira Sans Extra Condensed"/>
                <a:ea typeface="Fira Sans Extra Condensed"/>
                <a:cs typeface="Fira Sans Extra Condensed"/>
                <a:sym typeface="Fira Sans Extra Condensed"/>
              </a:defRPr>
            </a:lvl9pPr>
          </a:lstStyle>
          <a:p>
            <a:endParaRPr/>
          </a:p>
        </p:txBody>
      </p:sp>
    </p:spTree>
    <p:extLst>
      <p:ext uri="{BB962C8B-B14F-4D97-AF65-F5344CB8AC3E}">
        <p14:creationId xmlns:p14="http://schemas.microsoft.com/office/powerpoint/2010/main" val="3550077269"/>
      </p:ext>
    </p:extLst>
  </p:cSld>
  <p:clrMap bg1="lt1" tx1="dk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creativecommons.org/licenses/by-sa/4.0/de/legalcod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a:extLst>
              <a:ext uri="{FF2B5EF4-FFF2-40B4-BE49-F238E27FC236}">
                <a16:creationId xmlns:a16="http://schemas.microsoft.com/office/drawing/2014/main" id="{FCF8AACF-4C71-B02C-DFE5-C7C69FB09435}"/>
              </a:ext>
            </a:extLst>
          </p:cNvPr>
          <p:cNvSpPr txBox="1"/>
          <p:nvPr/>
        </p:nvSpPr>
        <p:spPr>
          <a:xfrm rot="2700000">
            <a:off x="1759527" y="2768859"/>
            <a:ext cx="8520545" cy="1754326"/>
          </a:xfrm>
          <a:prstGeom prst="rect">
            <a:avLst/>
          </a:prstGeom>
          <a:noFill/>
        </p:spPr>
        <p:txBody>
          <a:bodyPr wrap="square" rtlCol="0">
            <a:spAutoFit/>
          </a:bodyPr>
          <a:lstStyle/>
          <a:p>
            <a:pPr algn="ctr"/>
            <a:r>
              <a:rPr lang="de-DE" sz="5400" b="1" dirty="0">
                <a:solidFill>
                  <a:schemeClr val="bg1">
                    <a:lumMod val="95000"/>
                  </a:schemeClr>
                </a:solidFill>
              </a:rPr>
              <a:t>Diese Folie darf nicht gelöscht werden.</a:t>
            </a:r>
          </a:p>
        </p:txBody>
      </p:sp>
      <p:sp>
        <p:nvSpPr>
          <p:cNvPr id="4" name="Titel 3">
            <a:extLst>
              <a:ext uri="{FF2B5EF4-FFF2-40B4-BE49-F238E27FC236}">
                <a16:creationId xmlns:a16="http://schemas.microsoft.com/office/drawing/2014/main" id="{46C3B378-A21C-DEB8-956B-F60B23E6145D}"/>
              </a:ext>
            </a:extLst>
          </p:cNvPr>
          <p:cNvSpPr>
            <a:spLocks noGrp="1"/>
          </p:cNvSpPr>
          <p:nvPr>
            <p:ph type="ctrTitle"/>
          </p:nvPr>
        </p:nvSpPr>
        <p:spPr>
          <a:xfrm>
            <a:off x="3359696" y="343550"/>
            <a:ext cx="8424936" cy="1303186"/>
          </a:xfrm>
        </p:spPr>
        <p:txBody>
          <a:bodyPr anchor="t"/>
          <a:lstStyle/>
          <a:p>
            <a:r>
              <a:rPr lang="de-DE" sz="4000" dirty="0"/>
              <a:t>Animation zum Thema Galvanisches Element</a:t>
            </a:r>
          </a:p>
        </p:txBody>
      </p:sp>
      <p:sp>
        <p:nvSpPr>
          <p:cNvPr id="5" name="Inhaltsplatzhalter 4">
            <a:extLst>
              <a:ext uri="{FF2B5EF4-FFF2-40B4-BE49-F238E27FC236}">
                <a16:creationId xmlns:a16="http://schemas.microsoft.com/office/drawing/2014/main" id="{E8E51DA2-0A11-7CCE-4629-C59E523AC287}"/>
              </a:ext>
            </a:extLst>
          </p:cNvPr>
          <p:cNvSpPr>
            <a:spLocks noGrp="1"/>
          </p:cNvSpPr>
          <p:nvPr>
            <p:ph type="subTitle" idx="1"/>
          </p:nvPr>
        </p:nvSpPr>
        <p:spPr>
          <a:xfrm>
            <a:off x="551384" y="1649607"/>
            <a:ext cx="5328592" cy="3564530"/>
          </a:xfrm>
        </p:spPr>
        <p:txBody>
          <a:bodyPr>
            <a:noAutofit/>
          </a:bodyPr>
          <a:lstStyle/>
          <a:p>
            <a:pPr>
              <a:lnSpc>
                <a:spcPct val="120000"/>
              </a:lnSpc>
              <a:spcBef>
                <a:spcPts val="0"/>
              </a:spcBef>
            </a:pPr>
            <a:r>
              <a:rPr lang="de-DE" sz="1600" dirty="0"/>
              <a:t>Ersteller*in: 	Constantin Egerer</a:t>
            </a:r>
          </a:p>
          <a:p>
            <a:pPr>
              <a:lnSpc>
                <a:spcPct val="120000"/>
              </a:lnSpc>
              <a:spcBef>
                <a:spcPts val="0"/>
              </a:spcBef>
            </a:pPr>
            <a:r>
              <a:rPr lang="de-DE" sz="1600" dirty="0"/>
              <a:t>Datum:		15.05.2024</a:t>
            </a:r>
          </a:p>
          <a:p>
            <a:pPr>
              <a:lnSpc>
                <a:spcPct val="120000"/>
              </a:lnSpc>
              <a:spcBef>
                <a:spcPts val="0"/>
              </a:spcBef>
            </a:pPr>
            <a:r>
              <a:rPr lang="de-DE" sz="1600" dirty="0"/>
              <a:t>Fach:		Chemie</a:t>
            </a:r>
          </a:p>
          <a:p>
            <a:pPr>
              <a:lnSpc>
                <a:spcPct val="120000"/>
              </a:lnSpc>
              <a:spcBef>
                <a:spcPts val="0"/>
              </a:spcBef>
            </a:pPr>
            <a:r>
              <a:rPr lang="de-DE" sz="1600" dirty="0"/>
              <a:t>Thema:		Galvanisches Element</a:t>
            </a:r>
          </a:p>
          <a:p>
            <a:pPr>
              <a:lnSpc>
                <a:spcPct val="120000"/>
              </a:lnSpc>
              <a:spcBef>
                <a:spcPts val="0"/>
              </a:spcBef>
            </a:pPr>
            <a:r>
              <a:rPr lang="de-DE" sz="1600" dirty="0"/>
              <a:t>Jahrgangsstufe:	11-12</a:t>
            </a:r>
          </a:p>
          <a:p>
            <a:pPr>
              <a:lnSpc>
                <a:spcPct val="120000"/>
              </a:lnSpc>
              <a:spcBef>
                <a:spcPts val="0"/>
              </a:spcBef>
            </a:pPr>
            <a:r>
              <a:rPr lang="de-DE" sz="1600" dirty="0"/>
              <a:t>Bundesland:	Brandenburg	</a:t>
            </a:r>
          </a:p>
          <a:p>
            <a:pPr>
              <a:lnSpc>
                <a:spcPct val="120000"/>
              </a:lnSpc>
              <a:spcBef>
                <a:spcPts val="0"/>
              </a:spcBef>
            </a:pPr>
            <a:r>
              <a:rPr lang="de-DE" sz="1600" dirty="0"/>
              <a:t>Lernbereich:	3.2.9 Elektrochemie	</a:t>
            </a:r>
          </a:p>
          <a:p>
            <a:pPr>
              <a:lnSpc>
                <a:spcPct val="120000"/>
              </a:lnSpc>
              <a:spcBef>
                <a:spcPts val="0"/>
              </a:spcBef>
            </a:pPr>
            <a:r>
              <a:rPr lang="de-DE" sz="1600" dirty="0"/>
              <a:t>Einsatz im Unterricht als:</a:t>
            </a:r>
          </a:p>
          <a:p>
            <a:pPr marL="285750" indent="-285750">
              <a:lnSpc>
                <a:spcPct val="120000"/>
              </a:lnSpc>
              <a:spcBef>
                <a:spcPts val="0"/>
              </a:spcBef>
              <a:buFont typeface="Arial" panose="020B0604020202020204" pitchFamily="34" charset="0"/>
              <a:buChar char="•"/>
            </a:pPr>
            <a:r>
              <a:rPr lang="de-DE" sz="1600" dirty="0"/>
              <a:t>Unterstützung eines Lehrkräftevortrags</a:t>
            </a:r>
          </a:p>
          <a:p>
            <a:pPr>
              <a:lnSpc>
                <a:spcPct val="120000"/>
              </a:lnSpc>
              <a:spcBef>
                <a:spcPts val="0"/>
              </a:spcBef>
            </a:pPr>
            <a:endParaRPr lang="de-DE" sz="1600" dirty="0"/>
          </a:p>
          <a:p>
            <a:pPr>
              <a:lnSpc>
                <a:spcPct val="120000"/>
              </a:lnSpc>
              <a:spcBef>
                <a:spcPts val="0"/>
              </a:spcBef>
            </a:pPr>
            <a:r>
              <a:rPr lang="de-DE" sz="1600" dirty="0"/>
              <a:t>Kontakt (optional, für Rückfragen): </a:t>
            </a:r>
          </a:p>
          <a:p>
            <a:pPr>
              <a:lnSpc>
                <a:spcPct val="120000"/>
              </a:lnSpc>
              <a:spcBef>
                <a:spcPts val="0"/>
              </a:spcBef>
            </a:pPr>
            <a:r>
              <a:rPr lang="de-DE" sz="1600" dirty="0" err="1"/>
              <a:t>constantin.egerer@uni-potsdam.de</a:t>
            </a:r>
            <a:endParaRPr lang="de-DE" sz="1600" dirty="0"/>
          </a:p>
        </p:txBody>
      </p:sp>
      <p:sp>
        <p:nvSpPr>
          <p:cNvPr id="6" name="Inhaltsplatzhalter 5">
            <a:extLst>
              <a:ext uri="{FF2B5EF4-FFF2-40B4-BE49-F238E27FC236}">
                <a16:creationId xmlns:a16="http://schemas.microsoft.com/office/drawing/2014/main" id="{558D417D-1F60-8448-4C1E-F035F5D06AE6}"/>
              </a:ext>
            </a:extLst>
          </p:cNvPr>
          <p:cNvSpPr>
            <a:spLocks noGrp="1"/>
          </p:cNvSpPr>
          <p:nvPr>
            <p:ph sz="half" idx="4294967295"/>
          </p:nvPr>
        </p:nvSpPr>
        <p:spPr>
          <a:xfrm>
            <a:off x="6312026" y="1646736"/>
            <a:ext cx="5752751" cy="3942504"/>
          </a:xfrm>
        </p:spPr>
        <p:txBody>
          <a:bodyPr>
            <a:normAutofit/>
          </a:bodyPr>
          <a:lstStyle/>
          <a:p>
            <a:pPr marL="0" indent="0" algn="just">
              <a:lnSpc>
                <a:spcPct val="120000"/>
              </a:lnSpc>
              <a:spcBef>
                <a:spcPts val="600"/>
              </a:spcBef>
              <a:buNone/>
            </a:pPr>
            <a:r>
              <a:rPr lang="de-DE" sz="1600" dirty="0"/>
              <a:t>Didaktischer Kommentar:</a:t>
            </a:r>
          </a:p>
          <a:p>
            <a:pPr marL="0" indent="0" algn="just">
              <a:lnSpc>
                <a:spcPct val="120000"/>
              </a:lnSpc>
              <a:spcBef>
                <a:spcPts val="600"/>
              </a:spcBef>
              <a:buNone/>
            </a:pPr>
            <a:r>
              <a:rPr lang="de-DE" sz="1600" dirty="0"/>
              <a:t>Diese Animation stellt die Vorgänge in einem galvanischen Element dar. Die Teilchendarstellung ist stark vereinfacht und soll Stofftransport und </a:t>
            </a:r>
            <a:r>
              <a:rPr lang="de-DE" sz="1600" dirty="0" err="1"/>
              <a:t>Redoxprozesse</a:t>
            </a:r>
            <a:r>
              <a:rPr lang="de-DE" sz="1600" dirty="0"/>
              <a:t> deutlich machen. Die Bewegung der Elektronen ist ebenfalls stark vereinfacht und es sollte im begleitenden Narrativ thematisiert werden, dass die Leitung von Elektronen deutlich komplexer ist. Ionen sind gestichelt dargestellt, was eine </a:t>
            </a:r>
            <a:r>
              <a:rPr lang="de-DE" sz="1600" dirty="0" err="1"/>
              <a:t>Solvatisierung</a:t>
            </a:r>
            <a:r>
              <a:rPr lang="de-DE" sz="1600" dirty="0"/>
              <a:t> darstellen soll. Im analogen Experiment wurde ein Motor als Energieumwandler verwendet.</a:t>
            </a:r>
          </a:p>
          <a:p>
            <a:pPr marL="0" indent="0" algn="just">
              <a:lnSpc>
                <a:spcPct val="120000"/>
              </a:lnSpc>
              <a:spcBef>
                <a:spcPts val="600"/>
              </a:spcBef>
              <a:buNone/>
            </a:pPr>
            <a:r>
              <a:rPr lang="de-DE" sz="1600" dirty="0"/>
              <a:t>Mit dem ersten Klick startet die Animation und mit dem zweiten Klick werden beide Teilreaktionsgleichungen zur </a:t>
            </a:r>
            <a:r>
              <a:rPr lang="de-DE" sz="1600"/>
              <a:t>Gesamtreaktionsgleichung zusammengefügt.</a:t>
            </a:r>
            <a:endParaRPr lang="de-DE" sz="1600" dirty="0"/>
          </a:p>
        </p:txBody>
      </p:sp>
      <p:grpSp>
        <p:nvGrpSpPr>
          <p:cNvPr id="2" name="Gruppieren 1">
            <a:extLst>
              <a:ext uri="{FF2B5EF4-FFF2-40B4-BE49-F238E27FC236}">
                <a16:creationId xmlns:a16="http://schemas.microsoft.com/office/drawing/2014/main" id="{1E015291-4D77-5631-E391-2166FF6EE75C}"/>
              </a:ext>
            </a:extLst>
          </p:cNvPr>
          <p:cNvGrpSpPr/>
          <p:nvPr/>
        </p:nvGrpSpPr>
        <p:grpSpPr>
          <a:xfrm>
            <a:off x="-25179" y="5908990"/>
            <a:ext cx="12089956" cy="1077218"/>
            <a:chOff x="-25179" y="5774724"/>
            <a:chExt cx="12089956" cy="1077218"/>
          </a:xfrm>
        </p:grpSpPr>
        <p:sp>
          <p:nvSpPr>
            <p:cNvPr id="9" name="Textfeld 8">
              <a:extLst>
                <a:ext uri="{FF2B5EF4-FFF2-40B4-BE49-F238E27FC236}">
                  <a16:creationId xmlns:a16="http://schemas.microsoft.com/office/drawing/2014/main" id="{53CA0CF7-BB01-15AB-9690-393B8E4AF5B6}"/>
                </a:ext>
              </a:extLst>
            </p:cNvPr>
            <p:cNvSpPr txBox="1"/>
            <p:nvPr/>
          </p:nvSpPr>
          <p:spPr>
            <a:xfrm>
              <a:off x="-25179" y="5774724"/>
              <a:ext cx="12089956" cy="1077218"/>
            </a:xfrm>
            <a:prstGeom prst="rect">
              <a:avLst/>
            </a:prstGeom>
            <a:noFill/>
          </p:spPr>
          <p:txBody>
            <a:bodyPr wrap="square" rtlCol="0">
              <a:spAutoFit/>
            </a:bodyPr>
            <a:lstStyle/>
            <a:p>
              <a:r>
                <a:rPr lang="de-DE" sz="800" dirty="0"/>
                <a:t>Diese Datei ist lizensiert unter:</a:t>
              </a:r>
            </a:p>
            <a:p>
              <a:endParaRPr lang="de-DE" sz="800" dirty="0"/>
            </a:p>
            <a:p>
              <a:endParaRPr lang="de-DE" sz="800" dirty="0"/>
            </a:p>
            <a:p>
              <a:endParaRPr lang="de-DE" sz="800" dirty="0"/>
            </a:p>
            <a:p>
              <a:endParaRPr lang="de-DE" sz="800" dirty="0"/>
            </a:p>
            <a:p>
              <a:r>
                <a:rPr lang="de-DE" sz="800" dirty="0"/>
                <a:t>© 2024. Diese Datei und deren Inhalte sind freigegeben unter der Creative-Commons-Lizenz </a:t>
              </a:r>
            </a:p>
            <a:p>
              <a:r>
                <a:rPr lang="de-DE" sz="800" dirty="0"/>
                <a:t>Namensnennung, Weitergabe unter gleichen Bedingungen, Version 4.0 Deutschland (CC BY-SA 4.0 de). URL: </a:t>
              </a:r>
              <a:r>
                <a:rPr lang="de-DE" sz="800" dirty="0">
                  <a:hlinkClick r:id="rId2"/>
                </a:rPr>
                <a:t>https://creativecommons.org/licenses/by-sa/4.0/de/legalcode</a:t>
              </a:r>
              <a:r>
                <a:rPr lang="de-DE" sz="800" dirty="0"/>
                <a:t> </a:t>
              </a:r>
            </a:p>
            <a:p>
              <a:endParaRPr lang="de-DE" sz="800" dirty="0"/>
            </a:p>
          </p:txBody>
        </p:sp>
        <p:pic>
          <p:nvPicPr>
            <p:cNvPr id="7" name="Bild 3" descr="Ein Bild, das Symbol, Kreis, Screenshot, Grafiken enthält.&#10;&#10;Automatisch generierte Beschreibung">
              <a:extLst>
                <a:ext uri="{FF2B5EF4-FFF2-40B4-BE49-F238E27FC236}">
                  <a16:creationId xmlns:a16="http://schemas.microsoft.com/office/drawing/2014/main" id="{EB7C6B9E-DD7E-2266-2E9A-CEFBD38B6ED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628" y="5968330"/>
              <a:ext cx="1276350" cy="449580"/>
            </a:xfrm>
            <a:prstGeom prst="rect">
              <a:avLst/>
            </a:prstGeom>
          </p:spPr>
        </p:pic>
      </p:grpSp>
    </p:spTree>
    <p:extLst>
      <p:ext uri="{BB962C8B-B14F-4D97-AF65-F5344CB8AC3E}">
        <p14:creationId xmlns:p14="http://schemas.microsoft.com/office/powerpoint/2010/main" val="722533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571;p26">
            <a:extLst>
              <a:ext uri="{FF2B5EF4-FFF2-40B4-BE49-F238E27FC236}">
                <a16:creationId xmlns:a16="http://schemas.microsoft.com/office/drawing/2014/main" id="{8F73873E-4EBD-3399-3993-A39C0CC45B70}"/>
              </a:ext>
            </a:extLst>
          </p:cNvPr>
          <p:cNvSpPr txBox="1">
            <a:spLocks noGrp="1"/>
          </p:cNvSpPr>
          <p:nvPr>
            <p:ph type="title"/>
          </p:nvPr>
        </p:nvSpPr>
        <p:spPr>
          <a:xfrm>
            <a:off x="2168646" y="-184259"/>
            <a:ext cx="8554535" cy="911929"/>
          </a:xfrm>
          <a:prstGeom prst="rect">
            <a:avLst/>
          </a:prstGeom>
        </p:spPr>
        <p:txBody>
          <a:bodyPr spcFirstLastPara="1" wrap="square" lIns="121900" tIns="121900" rIns="121900" bIns="121900" anchor="b" anchorCtr="0">
            <a:noAutofit/>
          </a:bodyPr>
          <a:lstStyle/>
          <a:p>
            <a:r>
              <a:rPr lang="en" sz="3200" dirty="0" err="1"/>
              <a:t>Lösungsbeispiel</a:t>
            </a:r>
            <a:r>
              <a:rPr lang="en" sz="3200" dirty="0"/>
              <a:t>: </a:t>
            </a:r>
            <a:r>
              <a:rPr lang="en" sz="3200" dirty="0" err="1"/>
              <a:t>Galvanisches</a:t>
            </a:r>
            <a:r>
              <a:rPr lang="en" sz="3200" dirty="0"/>
              <a:t> Element</a:t>
            </a:r>
            <a:endParaRPr sz="3200" dirty="0"/>
          </a:p>
        </p:txBody>
      </p:sp>
      <p:grpSp>
        <p:nvGrpSpPr>
          <p:cNvPr id="8" name="Gruppieren 7">
            <a:extLst>
              <a:ext uri="{FF2B5EF4-FFF2-40B4-BE49-F238E27FC236}">
                <a16:creationId xmlns:a16="http://schemas.microsoft.com/office/drawing/2014/main" id="{189BE17F-12FF-FDC0-FB89-C8C49B386035}"/>
              </a:ext>
            </a:extLst>
          </p:cNvPr>
          <p:cNvGrpSpPr/>
          <p:nvPr/>
        </p:nvGrpSpPr>
        <p:grpSpPr>
          <a:xfrm>
            <a:off x="433753" y="2321170"/>
            <a:ext cx="3200400" cy="4185137"/>
            <a:chOff x="325315" y="1740877"/>
            <a:chExt cx="2400300" cy="3138853"/>
          </a:xfrm>
        </p:grpSpPr>
        <p:sp>
          <p:nvSpPr>
            <p:cNvPr id="5" name="Rechteck 4">
              <a:extLst>
                <a:ext uri="{FF2B5EF4-FFF2-40B4-BE49-F238E27FC236}">
                  <a16:creationId xmlns:a16="http://schemas.microsoft.com/office/drawing/2014/main" id="{D2BB945F-20C5-8AB9-BA5A-2144928C9BE1}"/>
                </a:ext>
              </a:extLst>
            </p:cNvPr>
            <p:cNvSpPr/>
            <p:nvPr/>
          </p:nvSpPr>
          <p:spPr>
            <a:xfrm>
              <a:off x="325315" y="2571750"/>
              <a:ext cx="2400300" cy="230797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4" name="Rechteck 3">
              <a:extLst>
                <a:ext uri="{FF2B5EF4-FFF2-40B4-BE49-F238E27FC236}">
                  <a16:creationId xmlns:a16="http://schemas.microsoft.com/office/drawing/2014/main" id="{8E61CA6C-BA8A-7146-CFB8-94CECE273507}"/>
                </a:ext>
              </a:extLst>
            </p:cNvPr>
            <p:cNvSpPr/>
            <p:nvPr/>
          </p:nvSpPr>
          <p:spPr>
            <a:xfrm>
              <a:off x="325315" y="1740877"/>
              <a:ext cx="2400300" cy="313885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grpSp>
      <p:sp>
        <p:nvSpPr>
          <p:cNvPr id="10" name="Rechteck 9">
            <a:extLst>
              <a:ext uri="{FF2B5EF4-FFF2-40B4-BE49-F238E27FC236}">
                <a16:creationId xmlns:a16="http://schemas.microsoft.com/office/drawing/2014/main" id="{BA5EFCDA-99EF-3E9E-1A31-BE0F60161CCD}"/>
              </a:ext>
            </a:extLst>
          </p:cNvPr>
          <p:cNvSpPr/>
          <p:nvPr/>
        </p:nvSpPr>
        <p:spPr>
          <a:xfrm>
            <a:off x="773722" y="1793633"/>
            <a:ext cx="351693" cy="4255476"/>
          </a:xfrm>
          <a:prstGeom prst="rect">
            <a:avLst/>
          </a:prstGeom>
          <a:solidFill>
            <a:schemeClr val="accent4">
              <a:lumMod val="50000"/>
            </a:schemeClr>
          </a:solidFill>
          <a:ln>
            <a:solidFill>
              <a:srgbClr val="0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grpSp>
        <p:nvGrpSpPr>
          <p:cNvPr id="9" name="Gruppieren 8">
            <a:extLst>
              <a:ext uri="{FF2B5EF4-FFF2-40B4-BE49-F238E27FC236}">
                <a16:creationId xmlns:a16="http://schemas.microsoft.com/office/drawing/2014/main" id="{70519FF8-DC6D-85BF-3FA5-125C92139291}"/>
              </a:ext>
            </a:extLst>
          </p:cNvPr>
          <p:cNvGrpSpPr/>
          <p:nvPr/>
        </p:nvGrpSpPr>
        <p:grpSpPr>
          <a:xfrm>
            <a:off x="8655537" y="2321169"/>
            <a:ext cx="3200400" cy="4185137"/>
            <a:chOff x="6491653" y="1740876"/>
            <a:chExt cx="2400300" cy="3138853"/>
          </a:xfrm>
        </p:grpSpPr>
        <p:sp>
          <p:nvSpPr>
            <p:cNvPr id="6" name="Rechteck 5">
              <a:extLst>
                <a:ext uri="{FF2B5EF4-FFF2-40B4-BE49-F238E27FC236}">
                  <a16:creationId xmlns:a16="http://schemas.microsoft.com/office/drawing/2014/main" id="{54BB870C-68D6-F285-2AB9-124C2343AFB1}"/>
                </a:ext>
              </a:extLst>
            </p:cNvPr>
            <p:cNvSpPr/>
            <p:nvPr/>
          </p:nvSpPr>
          <p:spPr>
            <a:xfrm>
              <a:off x="6491653" y="2571749"/>
              <a:ext cx="2400300" cy="2307979"/>
            </a:xfrm>
            <a:prstGeom prst="rect">
              <a:avLst/>
            </a:prstGeom>
            <a:solidFill>
              <a:schemeClr val="tx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7" name="Rechteck 6">
              <a:extLst>
                <a:ext uri="{FF2B5EF4-FFF2-40B4-BE49-F238E27FC236}">
                  <a16:creationId xmlns:a16="http://schemas.microsoft.com/office/drawing/2014/main" id="{997267A8-C3B2-39AF-79FB-F4C5DE74C82F}"/>
                </a:ext>
              </a:extLst>
            </p:cNvPr>
            <p:cNvSpPr/>
            <p:nvPr/>
          </p:nvSpPr>
          <p:spPr>
            <a:xfrm>
              <a:off x="6491653" y="1740876"/>
              <a:ext cx="2400300" cy="313885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grpSp>
      <p:sp>
        <p:nvSpPr>
          <p:cNvPr id="11" name="Rechteck 10">
            <a:extLst>
              <a:ext uri="{FF2B5EF4-FFF2-40B4-BE49-F238E27FC236}">
                <a16:creationId xmlns:a16="http://schemas.microsoft.com/office/drawing/2014/main" id="{7325376F-E656-3D49-7527-EE0459324067}"/>
              </a:ext>
            </a:extLst>
          </p:cNvPr>
          <p:cNvSpPr/>
          <p:nvPr/>
        </p:nvSpPr>
        <p:spPr>
          <a:xfrm>
            <a:off x="11149539" y="1793631"/>
            <a:ext cx="351693" cy="4255476"/>
          </a:xfrm>
          <a:prstGeom prst="rect">
            <a:avLst/>
          </a:prstGeom>
          <a:solidFill>
            <a:schemeClr val="bg2">
              <a:lumMod val="50000"/>
            </a:schemeClr>
          </a:solidFill>
          <a:ln>
            <a:solidFill>
              <a:srgbClr val="0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grpSp>
        <p:nvGrpSpPr>
          <p:cNvPr id="16" name="Gruppieren 15">
            <a:extLst>
              <a:ext uri="{FF2B5EF4-FFF2-40B4-BE49-F238E27FC236}">
                <a16:creationId xmlns:a16="http://schemas.microsoft.com/office/drawing/2014/main" id="{31786920-0AD7-3714-3D36-45723ED0F763}"/>
              </a:ext>
            </a:extLst>
          </p:cNvPr>
          <p:cNvGrpSpPr/>
          <p:nvPr/>
        </p:nvGrpSpPr>
        <p:grpSpPr>
          <a:xfrm>
            <a:off x="1198442" y="3796771"/>
            <a:ext cx="801081" cy="715108"/>
            <a:chOff x="3443651" y="1540848"/>
            <a:chExt cx="600811" cy="536331"/>
          </a:xfrm>
        </p:grpSpPr>
        <p:sp>
          <p:nvSpPr>
            <p:cNvPr id="17" name="Oval 16">
              <a:extLst>
                <a:ext uri="{FF2B5EF4-FFF2-40B4-BE49-F238E27FC236}">
                  <a16:creationId xmlns:a16="http://schemas.microsoft.com/office/drawing/2014/main" id="{ADBFB999-E642-CC8D-7CD3-506106B1D48D}"/>
                </a:ext>
              </a:extLst>
            </p:cNvPr>
            <p:cNvSpPr/>
            <p:nvPr/>
          </p:nvSpPr>
          <p:spPr>
            <a:xfrm>
              <a:off x="3443651" y="1540848"/>
              <a:ext cx="536331" cy="536331"/>
            </a:xfrm>
            <a:prstGeom prst="ellipse">
              <a:avLst/>
            </a:prstGeom>
            <a:solidFill>
              <a:srgbClr val="00B0F0"/>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18" name="Textfeld 17">
              <a:extLst>
                <a:ext uri="{FF2B5EF4-FFF2-40B4-BE49-F238E27FC236}">
                  <a16:creationId xmlns:a16="http://schemas.microsoft.com/office/drawing/2014/main" id="{440A1BC8-3DE7-4DB3-9CEC-CF5C23CA0F1E}"/>
                </a:ext>
              </a:extLst>
            </p:cNvPr>
            <p:cNvSpPr txBox="1"/>
            <p:nvPr/>
          </p:nvSpPr>
          <p:spPr>
            <a:xfrm>
              <a:off x="3462703" y="1648529"/>
              <a:ext cx="581759" cy="315423"/>
            </a:xfrm>
            <a:prstGeom prst="rect">
              <a:avLst/>
            </a:prstGeom>
            <a:noFill/>
          </p:spPr>
          <p:txBody>
            <a:bodyPr wrap="square" rtlCol="0">
              <a:spAutoFit/>
            </a:bodyPr>
            <a:lstStyle/>
            <a:p>
              <a:pPr defTabSz="1219170">
                <a:buClr>
                  <a:srgbClr val="000000"/>
                </a:buClr>
              </a:pPr>
              <a:r>
                <a:rPr lang="de-DE" sz="2133" kern="0" dirty="0">
                  <a:solidFill>
                    <a:srgbClr val="FFFFFF"/>
                  </a:solidFill>
                  <a:latin typeface="Arial"/>
                  <a:cs typeface="Arial"/>
                  <a:sym typeface="Arial"/>
                </a:rPr>
                <a:t>Zn</a:t>
              </a:r>
              <a:r>
                <a:rPr lang="de-DE" sz="2133" kern="0" baseline="30000" dirty="0">
                  <a:solidFill>
                    <a:srgbClr val="FFFFFF"/>
                  </a:solidFill>
                  <a:latin typeface="Arial"/>
                  <a:cs typeface="Arial"/>
                  <a:sym typeface="Arial"/>
                </a:rPr>
                <a:t>2+</a:t>
              </a:r>
              <a:endParaRPr lang="de-DE" sz="2133" kern="0" dirty="0">
                <a:solidFill>
                  <a:srgbClr val="FFFFFF"/>
                </a:solidFill>
                <a:latin typeface="Arial"/>
                <a:cs typeface="Arial"/>
                <a:sym typeface="Arial"/>
              </a:endParaRPr>
            </a:p>
          </p:txBody>
        </p:sp>
      </p:grpSp>
      <p:grpSp>
        <p:nvGrpSpPr>
          <p:cNvPr id="19" name="Gruppieren 18">
            <a:extLst>
              <a:ext uri="{FF2B5EF4-FFF2-40B4-BE49-F238E27FC236}">
                <a16:creationId xmlns:a16="http://schemas.microsoft.com/office/drawing/2014/main" id="{F5D3EAB5-F812-3F3E-0D49-33AB5EA514B9}"/>
              </a:ext>
            </a:extLst>
          </p:cNvPr>
          <p:cNvGrpSpPr/>
          <p:nvPr/>
        </p:nvGrpSpPr>
        <p:grpSpPr>
          <a:xfrm>
            <a:off x="9405280" y="4218172"/>
            <a:ext cx="801081" cy="715108"/>
            <a:chOff x="3443651" y="1540848"/>
            <a:chExt cx="600811" cy="536331"/>
          </a:xfrm>
        </p:grpSpPr>
        <p:sp>
          <p:nvSpPr>
            <p:cNvPr id="20" name="Oval 19">
              <a:extLst>
                <a:ext uri="{FF2B5EF4-FFF2-40B4-BE49-F238E27FC236}">
                  <a16:creationId xmlns:a16="http://schemas.microsoft.com/office/drawing/2014/main" id="{ECB60D37-319C-C380-3ABC-C3D9BBECF90B}"/>
                </a:ext>
              </a:extLst>
            </p:cNvPr>
            <p:cNvSpPr/>
            <p:nvPr/>
          </p:nvSpPr>
          <p:spPr>
            <a:xfrm>
              <a:off x="3443651" y="1540848"/>
              <a:ext cx="536331" cy="536331"/>
            </a:xfrm>
            <a:prstGeom prst="ellipse">
              <a:avLst/>
            </a:prstGeom>
            <a:solidFill>
              <a:srgbClr val="C00000"/>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21" name="Textfeld 20">
              <a:extLst>
                <a:ext uri="{FF2B5EF4-FFF2-40B4-BE49-F238E27FC236}">
                  <a16:creationId xmlns:a16="http://schemas.microsoft.com/office/drawing/2014/main" id="{8D895A2B-E5B5-256C-D579-BAC974083CBC}"/>
                </a:ext>
              </a:extLst>
            </p:cNvPr>
            <p:cNvSpPr txBox="1"/>
            <p:nvPr/>
          </p:nvSpPr>
          <p:spPr>
            <a:xfrm>
              <a:off x="3443651" y="1648529"/>
              <a:ext cx="600811" cy="315423"/>
            </a:xfrm>
            <a:prstGeom prst="rect">
              <a:avLst/>
            </a:prstGeom>
            <a:noFill/>
          </p:spPr>
          <p:txBody>
            <a:bodyPr wrap="square" rtlCol="0">
              <a:spAutoFit/>
            </a:bodyPr>
            <a:lstStyle/>
            <a:p>
              <a:pPr defTabSz="1219170">
                <a:buClr>
                  <a:srgbClr val="000000"/>
                </a:buClr>
              </a:pPr>
              <a:r>
                <a:rPr lang="de-DE" sz="2133" kern="0" dirty="0">
                  <a:solidFill>
                    <a:srgbClr val="FFFFFF"/>
                  </a:solidFill>
                  <a:latin typeface="Arial"/>
                  <a:cs typeface="Arial"/>
                  <a:sym typeface="Arial"/>
                </a:rPr>
                <a:t>Cu</a:t>
              </a:r>
              <a:r>
                <a:rPr lang="de-DE" sz="2133" kern="0" baseline="30000" dirty="0">
                  <a:solidFill>
                    <a:srgbClr val="FFFFFF"/>
                  </a:solidFill>
                  <a:latin typeface="Arial"/>
                  <a:cs typeface="Arial"/>
                  <a:sym typeface="Arial"/>
                </a:rPr>
                <a:t>2+</a:t>
              </a:r>
              <a:endParaRPr lang="de-DE" sz="2133" kern="0" dirty="0">
                <a:solidFill>
                  <a:srgbClr val="FFFFFF"/>
                </a:solidFill>
                <a:latin typeface="Arial"/>
                <a:cs typeface="Arial"/>
                <a:sym typeface="Arial"/>
              </a:endParaRPr>
            </a:p>
          </p:txBody>
        </p:sp>
      </p:grpSp>
      <p:grpSp>
        <p:nvGrpSpPr>
          <p:cNvPr id="28" name="Gruppieren 27">
            <a:extLst>
              <a:ext uri="{FF2B5EF4-FFF2-40B4-BE49-F238E27FC236}">
                <a16:creationId xmlns:a16="http://schemas.microsoft.com/office/drawing/2014/main" id="{A4F7D42C-6095-5E8F-CA2A-4BA059B8E821}"/>
              </a:ext>
            </a:extLst>
          </p:cNvPr>
          <p:cNvGrpSpPr/>
          <p:nvPr/>
        </p:nvGrpSpPr>
        <p:grpSpPr>
          <a:xfrm>
            <a:off x="10235483" y="3824075"/>
            <a:ext cx="914056" cy="715108"/>
            <a:chOff x="3385297" y="1540848"/>
            <a:chExt cx="685542" cy="536331"/>
          </a:xfrm>
        </p:grpSpPr>
        <p:sp>
          <p:nvSpPr>
            <p:cNvPr id="29" name="Oval 28">
              <a:extLst>
                <a:ext uri="{FF2B5EF4-FFF2-40B4-BE49-F238E27FC236}">
                  <a16:creationId xmlns:a16="http://schemas.microsoft.com/office/drawing/2014/main" id="{0036E305-D0B1-08FF-A7C4-8B39492A196E}"/>
                </a:ext>
              </a:extLst>
            </p:cNvPr>
            <p:cNvSpPr/>
            <p:nvPr/>
          </p:nvSpPr>
          <p:spPr>
            <a:xfrm>
              <a:off x="3443651" y="1540848"/>
              <a:ext cx="536331" cy="536331"/>
            </a:xfrm>
            <a:prstGeom prst="ellipse">
              <a:avLst/>
            </a:prstGeom>
            <a:solidFill>
              <a:schemeClr val="bg1">
                <a:lumMod val="65000"/>
              </a:schemeClr>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30" name="Textfeld 29">
              <a:extLst>
                <a:ext uri="{FF2B5EF4-FFF2-40B4-BE49-F238E27FC236}">
                  <a16:creationId xmlns:a16="http://schemas.microsoft.com/office/drawing/2014/main" id="{4B0FD931-2ACC-777C-00BB-3EC1828487FD}"/>
                </a:ext>
              </a:extLst>
            </p:cNvPr>
            <p:cNvSpPr txBox="1"/>
            <p:nvPr/>
          </p:nvSpPr>
          <p:spPr>
            <a:xfrm>
              <a:off x="3385297" y="1648529"/>
              <a:ext cx="685542" cy="315423"/>
            </a:xfrm>
            <a:prstGeom prst="rect">
              <a:avLst/>
            </a:prstGeom>
            <a:noFill/>
          </p:spPr>
          <p:txBody>
            <a:bodyPr wrap="square" rtlCol="0">
              <a:spAutoFit/>
            </a:bodyPr>
            <a:lstStyle/>
            <a:p>
              <a:pPr defTabSz="1219170">
                <a:buClr>
                  <a:srgbClr val="000000"/>
                </a:buClr>
              </a:pPr>
              <a:r>
                <a:rPr lang="de-DE" sz="2133" kern="0" dirty="0">
                  <a:solidFill>
                    <a:srgbClr val="FFFFFF"/>
                  </a:solidFill>
                  <a:latin typeface="Arial"/>
                  <a:cs typeface="Arial"/>
                  <a:sym typeface="Arial"/>
                </a:rPr>
                <a:t>SO</a:t>
              </a:r>
              <a:r>
                <a:rPr lang="de-DE" sz="2133" kern="0" baseline="-25000" dirty="0">
                  <a:solidFill>
                    <a:srgbClr val="FFFFFF"/>
                  </a:solidFill>
                  <a:latin typeface="Arial"/>
                  <a:cs typeface="Arial"/>
                  <a:sym typeface="Arial"/>
                </a:rPr>
                <a:t>4</a:t>
              </a:r>
              <a:r>
                <a:rPr lang="de-DE" sz="2133" kern="0" baseline="30000" dirty="0">
                  <a:solidFill>
                    <a:srgbClr val="FFFFFF"/>
                  </a:solidFill>
                  <a:latin typeface="Arial"/>
                  <a:cs typeface="Arial"/>
                  <a:sym typeface="Arial"/>
                </a:rPr>
                <a:t>2-</a:t>
              </a:r>
            </a:p>
          </p:txBody>
        </p:sp>
      </p:grpSp>
      <p:grpSp>
        <p:nvGrpSpPr>
          <p:cNvPr id="33" name="Gruppieren 32">
            <a:extLst>
              <a:ext uri="{FF2B5EF4-FFF2-40B4-BE49-F238E27FC236}">
                <a16:creationId xmlns:a16="http://schemas.microsoft.com/office/drawing/2014/main" id="{E51A716E-C6CB-FCC5-9CD1-D12765477BAE}"/>
              </a:ext>
            </a:extLst>
          </p:cNvPr>
          <p:cNvGrpSpPr/>
          <p:nvPr/>
        </p:nvGrpSpPr>
        <p:grpSpPr>
          <a:xfrm>
            <a:off x="3013462" y="1918180"/>
            <a:ext cx="6165077" cy="3470033"/>
            <a:chOff x="2374084" y="1894792"/>
            <a:chExt cx="4623808" cy="2602525"/>
          </a:xfrm>
        </p:grpSpPr>
        <p:sp>
          <p:nvSpPr>
            <p:cNvPr id="31" name="L-Form 30">
              <a:extLst>
                <a:ext uri="{FF2B5EF4-FFF2-40B4-BE49-F238E27FC236}">
                  <a16:creationId xmlns:a16="http://schemas.microsoft.com/office/drawing/2014/main" id="{034B44FB-AAEE-401E-5C3B-CADD315CDF84}"/>
                </a:ext>
              </a:extLst>
            </p:cNvPr>
            <p:cNvSpPr/>
            <p:nvPr/>
          </p:nvSpPr>
          <p:spPr>
            <a:xfrm rot="5400000">
              <a:off x="2229062" y="2039816"/>
              <a:ext cx="2602523" cy="2312479"/>
            </a:xfrm>
            <a:prstGeom prst="corner">
              <a:avLst>
                <a:gd name="adj1" fmla="val 7770"/>
                <a:gd name="adj2" fmla="val 8108"/>
              </a:avLst>
            </a:prstGeom>
            <a:solidFill>
              <a:srgbClr val="000000">
                <a:alpha val="3607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32" name="L-Form 31">
              <a:extLst>
                <a:ext uri="{FF2B5EF4-FFF2-40B4-BE49-F238E27FC236}">
                  <a16:creationId xmlns:a16="http://schemas.microsoft.com/office/drawing/2014/main" id="{95DE645E-D515-E095-B2AF-663BFF6D1F1F}"/>
                </a:ext>
              </a:extLst>
            </p:cNvPr>
            <p:cNvSpPr/>
            <p:nvPr/>
          </p:nvSpPr>
          <p:spPr>
            <a:xfrm rot="16200000" flipH="1">
              <a:off x="4540391" y="2039814"/>
              <a:ext cx="2602523" cy="2312479"/>
            </a:xfrm>
            <a:prstGeom prst="corner">
              <a:avLst>
                <a:gd name="adj1" fmla="val 7770"/>
                <a:gd name="adj2" fmla="val 8108"/>
              </a:avLst>
            </a:prstGeom>
            <a:solidFill>
              <a:srgbClr val="000000">
                <a:alpha val="3607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grpSp>
      <p:cxnSp>
        <p:nvCxnSpPr>
          <p:cNvPr id="36" name="Gerade Verbindung 35">
            <a:extLst>
              <a:ext uri="{FF2B5EF4-FFF2-40B4-BE49-F238E27FC236}">
                <a16:creationId xmlns:a16="http://schemas.microsoft.com/office/drawing/2014/main" id="{0E4B77DB-12C9-0A85-55DE-42EB885FAC2D}"/>
              </a:ext>
            </a:extLst>
          </p:cNvPr>
          <p:cNvCxnSpPr>
            <a:stCxn id="10" idx="0"/>
          </p:cNvCxnSpPr>
          <p:nvPr/>
        </p:nvCxnSpPr>
        <p:spPr>
          <a:xfrm flipV="1">
            <a:off x="949568" y="1073792"/>
            <a:ext cx="0" cy="719841"/>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Gerade Verbindung 36">
            <a:extLst>
              <a:ext uri="{FF2B5EF4-FFF2-40B4-BE49-F238E27FC236}">
                <a16:creationId xmlns:a16="http://schemas.microsoft.com/office/drawing/2014/main" id="{EA6D76DA-C5BE-C061-C7CD-72B889F7AAE8}"/>
              </a:ext>
            </a:extLst>
          </p:cNvPr>
          <p:cNvCxnSpPr/>
          <p:nvPr/>
        </p:nvCxnSpPr>
        <p:spPr>
          <a:xfrm flipV="1">
            <a:off x="11337251" y="1073792"/>
            <a:ext cx="0" cy="719841"/>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9" name="Gerade Verbindung 38">
            <a:extLst>
              <a:ext uri="{FF2B5EF4-FFF2-40B4-BE49-F238E27FC236}">
                <a16:creationId xmlns:a16="http://schemas.microsoft.com/office/drawing/2014/main" id="{B71C0A15-3A3D-2B2A-C157-8555C59C42CF}"/>
              </a:ext>
            </a:extLst>
          </p:cNvPr>
          <p:cNvCxnSpPr/>
          <p:nvPr/>
        </p:nvCxnSpPr>
        <p:spPr>
          <a:xfrm>
            <a:off x="949569" y="1073791"/>
            <a:ext cx="10375817" cy="0"/>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7A28EB7F-7BCA-2E16-FFC6-208B1133C246}"/>
              </a:ext>
            </a:extLst>
          </p:cNvPr>
          <p:cNvSpPr/>
          <p:nvPr/>
        </p:nvSpPr>
        <p:spPr>
          <a:xfrm>
            <a:off x="812149" y="5385978"/>
            <a:ext cx="279633" cy="27963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r>
              <a:rPr lang="de-DE" sz="1867" kern="0" dirty="0">
                <a:solidFill>
                  <a:srgbClr val="FFFFFF"/>
                </a:solidFill>
                <a:latin typeface="Arial"/>
                <a:sym typeface="Arial"/>
              </a:rPr>
              <a:t>-</a:t>
            </a:r>
          </a:p>
        </p:txBody>
      </p:sp>
      <p:grpSp>
        <p:nvGrpSpPr>
          <p:cNvPr id="43" name="Gruppieren 42">
            <a:extLst>
              <a:ext uri="{FF2B5EF4-FFF2-40B4-BE49-F238E27FC236}">
                <a16:creationId xmlns:a16="http://schemas.microsoft.com/office/drawing/2014/main" id="{CCF71C28-1A79-5D2D-1C9E-F0B56D53CF09}"/>
              </a:ext>
            </a:extLst>
          </p:cNvPr>
          <p:cNvGrpSpPr/>
          <p:nvPr/>
        </p:nvGrpSpPr>
        <p:grpSpPr>
          <a:xfrm>
            <a:off x="2857214" y="5452827"/>
            <a:ext cx="801081" cy="715108"/>
            <a:chOff x="3443651" y="1540848"/>
            <a:chExt cx="600811" cy="536331"/>
          </a:xfrm>
        </p:grpSpPr>
        <p:sp>
          <p:nvSpPr>
            <p:cNvPr id="44" name="Oval 43">
              <a:extLst>
                <a:ext uri="{FF2B5EF4-FFF2-40B4-BE49-F238E27FC236}">
                  <a16:creationId xmlns:a16="http://schemas.microsoft.com/office/drawing/2014/main" id="{9D9150DC-0A0A-9420-C4DB-5A6A7C8B35F1}"/>
                </a:ext>
              </a:extLst>
            </p:cNvPr>
            <p:cNvSpPr/>
            <p:nvPr/>
          </p:nvSpPr>
          <p:spPr>
            <a:xfrm>
              <a:off x="3443651" y="1540848"/>
              <a:ext cx="536331" cy="536331"/>
            </a:xfrm>
            <a:prstGeom prst="ellipse">
              <a:avLst/>
            </a:prstGeom>
            <a:solidFill>
              <a:srgbClr val="00B0F0"/>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45" name="Textfeld 44">
              <a:extLst>
                <a:ext uri="{FF2B5EF4-FFF2-40B4-BE49-F238E27FC236}">
                  <a16:creationId xmlns:a16="http://schemas.microsoft.com/office/drawing/2014/main" id="{C41E1590-E9D0-5046-FBA6-321B0B1096AC}"/>
                </a:ext>
              </a:extLst>
            </p:cNvPr>
            <p:cNvSpPr txBox="1"/>
            <p:nvPr/>
          </p:nvSpPr>
          <p:spPr>
            <a:xfrm>
              <a:off x="3462703" y="1648529"/>
              <a:ext cx="581759" cy="315423"/>
            </a:xfrm>
            <a:prstGeom prst="rect">
              <a:avLst/>
            </a:prstGeom>
            <a:noFill/>
          </p:spPr>
          <p:txBody>
            <a:bodyPr wrap="square" rtlCol="0">
              <a:spAutoFit/>
            </a:bodyPr>
            <a:lstStyle/>
            <a:p>
              <a:pPr defTabSz="1219170">
                <a:buClr>
                  <a:srgbClr val="000000"/>
                </a:buClr>
              </a:pPr>
              <a:r>
                <a:rPr lang="de-DE" sz="2133" kern="0" dirty="0">
                  <a:solidFill>
                    <a:srgbClr val="FFFFFF"/>
                  </a:solidFill>
                  <a:latin typeface="Arial"/>
                  <a:cs typeface="Arial"/>
                  <a:sym typeface="Arial"/>
                </a:rPr>
                <a:t>Zn</a:t>
              </a:r>
              <a:r>
                <a:rPr lang="de-DE" sz="2133" kern="0" baseline="30000" dirty="0">
                  <a:solidFill>
                    <a:srgbClr val="FFFFFF"/>
                  </a:solidFill>
                  <a:latin typeface="Arial"/>
                  <a:cs typeface="Arial"/>
                  <a:sym typeface="Arial"/>
                </a:rPr>
                <a:t>2+</a:t>
              </a:r>
              <a:endParaRPr lang="de-DE" sz="2133" kern="0" dirty="0">
                <a:solidFill>
                  <a:srgbClr val="FFFFFF"/>
                </a:solidFill>
                <a:latin typeface="Arial"/>
                <a:cs typeface="Arial"/>
                <a:sym typeface="Arial"/>
              </a:endParaRPr>
            </a:p>
          </p:txBody>
        </p:sp>
      </p:grpSp>
      <p:grpSp>
        <p:nvGrpSpPr>
          <p:cNvPr id="46" name="Gruppieren 45">
            <a:extLst>
              <a:ext uri="{FF2B5EF4-FFF2-40B4-BE49-F238E27FC236}">
                <a16:creationId xmlns:a16="http://schemas.microsoft.com/office/drawing/2014/main" id="{9B1AD6DF-C49A-FC9B-B98F-471920988BD4}"/>
              </a:ext>
            </a:extLst>
          </p:cNvPr>
          <p:cNvGrpSpPr/>
          <p:nvPr/>
        </p:nvGrpSpPr>
        <p:grpSpPr>
          <a:xfrm>
            <a:off x="2113713" y="3537125"/>
            <a:ext cx="914056" cy="715108"/>
            <a:chOff x="3385297" y="1540848"/>
            <a:chExt cx="685542" cy="536331"/>
          </a:xfrm>
        </p:grpSpPr>
        <p:sp>
          <p:nvSpPr>
            <p:cNvPr id="47" name="Oval 46">
              <a:extLst>
                <a:ext uri="{FF2B5EF4-FFF2-40B4-BE49-F238E27FC236}">
                  <a16:creationId xmlns:a16="http://schemas.microsoft.com/office/drawing/2014/main" id="{B8E527D2-808A-A4E1-D8C7-710469B4E49A}"/>
                </a:ext>
              </a:extLst>
            </p:cNvPr>
            <p:cNvSpPr/>
            <p:nvPr/>
          </p:nvSpPr>
          <p:spPr>
            <a:xfrm>
              <a:off x="3443651" y="1540848"/>
              <a:ext cx="536331" cy="536331"/>
            </a:xfrm>
            <a:prstGeom prst="ellipse">
              <a:avLst/>
            </a:prstGeom>
            <a:solidFill>
              <a:schemeClr val="bg1">
                <a:lumMod val="65000"/>
              </a:schemeClr>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48" name="Textfeld 47">
              <a:extLst>
                <a:ext uri="{FF2B5EF4-FFF2-40B4-BE49-F238E27FC236}">
                  <a16:creationId xmlns:a16="http://schemas.microsoft.com/office/drawing/2014/main" id="{17652342-608E-7D46-ABD0-4F5E801EABF3}"/>
                </a:ext>
              </a:extLst>
            </p:cNvPr>
            <p:cNvSpPr txBox="1"/>
            <p:nvPr/>
          </p:nvSpPr>
          <p:spPr>
            <a:xfrm>
              <a:off x="3385297" y="1648529"/>
              <a:ext cx="685542" cy="315423"/>
            </a:xfrm>
            <a:prstGeom prst="rect">
              <a:avLst/>
            </a:prstGeom>
            <a:noFill/>
          </p:spPr>
          <p:txBody>
            <a:bodyPr wrap="square" rtlCol="0">
              <a:spAutoFit/>
            </a:bodyPr>
            <a:lstStyle/>
            <a:p>
              <a:pPr defTabSz="1219170">
                <a:buClr>
                  <a:srgbClr val="000000"/>
                </a:buClr>
              </a:pPr>
              <a:r>
                <a:rPr lang="de-DE" sz="2133" kern="0" dirty="0">
                  <a:solidFill>
                    <a:srgbClr val="FFFFFF"/>
                  </a:solidFill>
                  <a:latin typeface="Arial"/>
                  <a:cs typeface="Arial"/>
                  <a:sym typeface="Arial"/>
                </a:rPr>
                <a:t>SO</a:t>
              </a:r>
              <a:r>
                <a:rPr lang="de-DE" sz="2133" kern="0" baseline="-25000" dirty="0">
                  <a:solidFill>
                    <a:srgbClr val="FFFFFF"/>
                  </a:solidFill>
                  <a:latin typeface="Arial"/>
                  <a:cs typeface="Arial"/>
                  <a:sym typeface="Arial"/>
                </a:rPr>
                <a:t>4</a:t>
              </a:r>
              <a:r>
                <a:rPr lang="de-DE" sz="2133" kern="0" baseline="30000" dirty="0">
                  <a:solidFill>
                    <a:srgbClr val="FFFFFF"/>
                  </a:solidFill>
                  <a:latin typeface="Arial"/>
                  <a:cs typeface="Arial"/>
                  <a:sym typeface="Arial"/>
                </a:rPr>
                <a:t>2-</a:t>
              </a:r>
            </a:p>
          </p:txBody>
        </p:sp>
      </p:grpSp>
      <p:grpSp>
        <p:nvGrpSpPr>
          <p:cNvPr id="49" name="Gruppieren 48">
            <a:extLst>
              <a:ext uri="{FF2B5EF4-FFF2-40B4-BE49-F238E27FC236}">
                <a16:creationId xmlns:a16="http://schemas.microsoft.com/office/drawing/2014/main" id="{5F8C0506-3866-8666-1331-C23B55E0417A}"/>
              </a:ext>
            </a:extLst>
          </p:cNvPr>
          <p:cNvGrpSpPr/>
          <p:nvPr/>
        </p:nvGrpSpPr>
        <p:grpSpPr>
          <a:xfrm>
            <a:off x="2045640" y="5735687"/>
            <a:ext cx="914056" cy="715108"/>
            <a:chOff x="3385297" y="1540848"/>
            <a:chExt cx="685542" cy="536331"/>
          </a:xfrm>
        </p:grpSpPr>
        <p:sp>
          <p:nvSpPr>
            <p:cNvPr id="50" name="Oval 49">
              <a:extLst>
                <a:ext uri="{FF2B5EF4-FFF2-40B4-BE49-F238E27FC236}">
                  <a16:creationId xmlns:a16="http://schemas.microsoft.com/office/drawing/2014/main" id="{004C45A6-E09E-D6AD-317F-DADACF27AC54}"/>
                </a:ext>
              </a:extLst>
            </p:cNvPr>
            <p:cNvSpPr/>
            <p:nvPr/>
          </p:nvSpPr>
          <p:spPr>
            <a:xfrm>
              <a:off x="3443651" y="1540848"/>
              <a:ext cx="536331" cy="536331"/>
            </a:xfrm>
            <a:prstGeom prst="ellipse">
              <a:avLst/>
            </a:prstGeom>
            <a:solidFill>
              <a:schemeClr val="bg1">
                <a:lumMod val="65000"/>
              </a:schemeClr>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51" name="Textfeld 50">
              <a:extLst>
                <a:ext uri="{FF2B5EF4-FFF2-40B4-BE49-F238E27FC236}">
                  <a16:creationId xmlns:a16="http://schemas.microsoft.com/office/drawing/2014/main" id="{36100FEA-AEDA-AE52-1821-141292CD70E4}"/>
                </a:ext>
              </a:extLst>
            </p:cNvPr>
            <p:cNvSpPr txBox="1"/>
            <p:nvPr/>
          </p:nvSpPr>
          <p:spPr>
            <a:xfrm>
              <a:off x="3385297" y="1648529"/>
              <a:ext cx="685542" cy="315423"/>
            </a:xfrm>
            <a:prstGeom prst="rect">
              <a:avLst/>
            </a:prstGeom>
            <a:noFill/>
          </p:spPr>
          <p:txBody>
            <a:bodyPr wrap="square" rtlCol="0">
              <a:spAutoFit/>
            </a:bodyPr>
            <a:lstStyle/>
            <a:p>
              <a:pPr defTabSz="1219170">
                <a:buClr>
                  <a:srgbClr val="000000"/>
                </a:buClr>
              </a:pPr>
              <a:r>
                <a:rPr lang="de-DE" sz="2133" kern="0" dirty="0">
                  <a:solidFill>
                    <a:srgbClr val="FFFFFF"/>
                  </a:solidFill>
                  <a:latin typeface="Arial"/>
                  <a:cs typeface="Arial"/>
                  <a:sym typeface="Arial"/>
                </a:rPr>
                <a:t>SO</a:t>
              </a:r>
              <a:r>
                <a:rPr lang="de-DE" sz="2133" kern="0" baseline="-25000" dirty="0">
                  <a:solidFill>
                    <a:srgbClr val="FFFFFF"/>
                  </a:solidFill>
                  <a:latin typeface="Arial"/>
                  <a:cs typeface="Arial"/>
                  <a:sym typeface="Arial"/>
                </a:rPr>
                <a:t>4</a:t>
              </a:r>
              <a:r>
                <a:rPr lang="de-DE" sz="2133" kern="0" baseline="30000" dirty="0">
                  <a:solidFill>
                    <a:srgbClr val="FFFFFF"/>
                  </a:solidFill>
                  <a:latin typeface="Arial"/>
                  <a:cs typeface="Arial"/>
                  <a:sym typeface="Arial"/>
                </a:rPr>
                <a:t>2-</a:t>
              </a:r>
            </a:p>
          </p:txBody>
        </p:sp>
      </p:grpSp>
      <p:sp>
        <p:nvSpPr>
          <p:cNvPr id="52" name="Oval 51">
            <a:extLst>
              <a:ext uri="{FF2B5EF4-FFF2-40B4-BE49-F238E27FC236}">
                <a16:creationId xmlns:a16="http://schemas.microsoft.com/office/drawing/2014/main" id="{1497435A-DCB6-A3D4-1493-9518CB72AF76}"/>
              </a:ext>
            </a:extLst>
          </p:cNvPr>
          <p:cNvSpPr/>
          <p:nvPr/>
        </p:nvSpPr>
        <p:spPr>
          <a:xfrm>
            <a:off x="819892" y="5727289"/>
            <a:ext cx="279633" cy="27963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r>
              <a:rPr lang="de-DE" sz="1867" kern="0" dirty="0">
                <a:solidFill>
                  <a:srgbClr val="FFFFFF"/>
                </a:solidFill>
                <a:latin typeface="Arial"/>
                <a:sym typeface="Arial"/>
              </a:rPr>
              <a:t>-</a:t>
            </a:r>
          </a:p>
        </p:txBody>
      </p:sp>
      <p:grpSp>
        <p:nvGrpSpPr>
          <p:cNvPr id="53" name="Gruppieren 52">
            <a:extLst>
              <a:ext uri="{FF2B5EF4-FFF2-40B4-BE49-F238E27FC236}">
                <a16:creationId xmlns:a16="http://schemas.microsoft.com/office/drawing/2014/main" id="{2DF62222-1A9F-9BEA-0633-F2D7FC940437}"/>
              </a:ext>
            </a:extLst>
          </p:cNvPr>
          <p:cNvGrpSpPr/>
          <p:nvPr/>
        </p:nvGrpSpPr>
        <p:grpSpPr>
          <a:xfrm>
            <a:off x="599480" y="5389284"/>
            <a:ext cx="801081" cy="715108"/>
            <a:chOff x="3443651" y="1540848"/>
            <a:chExt cx="600811" cy="536331"/>
          </a:xfrm>
        </p:grpSpPr>
        <p:sp>
          <p:nvSpPr>
            <p:cNvPr id="54" name="Oval 53">
              <a:extLst>
                <a:ext uri="{FF2B5EF4-FFF2-40B4-BE49-F238E27FC236}">
                  <a16:creationId xmlns:a16="http://schemas.microsoft.com/office/drawing/2014/main" id="{AC367436-EE27-118D-111B-B65E3E251F1A}"/>
                </a:ext>
              </a:extLst>
            </p:cNvPr>
            <p:cNvSpPr/>
            <p:nvPr/>
          </p:nvSpPr>
          <p:spPr>
            <a:xfrm>
              <a:off x="3443651" y="1540848"/>
              <a:ext cx="536331" cy="536331"/>
            </a:xfrm>
            <a:prstGeom prst="ellipse">
              <a:avLst/>
            </a:prstGeom>
            <a:solidFill>
              <a:srgbClr val="00B0F0"/>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55" name="Textfeld 54">
              <a:extLst>
                <a:ext uri="{FF2B5EF4-FFF2-40B4-BE49-F238E27FC236}">
                  <a16:creationId xmlns:a16="http://schemas.microsoft.com/office/drawing/2014/main" id="{0BDC35E0-05A2-1ECC-4CC9-23C785648876}"/>
                </a:ext>
              </a:extLst>
            </p:cNvPr>
            <p:cNvSpPr txBox="1"/>
            <p:nvPr/>
          </p:nvSpPr>
          <p:spPr>
            <a:xfrm>
              <a:off x="3462703" y="1648529"/>
              <a:ext cx="581759" cy="315423"/>
            </a:xfrm>
            <a:prstGeom prst="rect">
              <a:avLst/>
            </a:prstGeom>
            <a:noFill/>
          </p:spPr>
          <p:txBody>
            <a:bodyPr wrap="square" rtlCol="0">
              <a:spAutoFit/>
            </a:bodyPr>
            <a:lstStyle/>
            <a:p>
              <a:pPr defTabSz="1219170">
                <a:buClr>
                  <a:srgbClr val="000000"/>
                </a:buClr>
              </a:pPr>
              <a:r>
                <a:rPr lang="de-DE" sz="2133" kern="0" dirty="0">
                  <a:solidFill>
                    <a:srgbClr val="FFFFFF"/>
                  </a:solidFill>
                  <a:latin typeface="Arial"/>
                  <a:cs typeface="Arial"/>
                  <a:sym typeface="Arial"/>
                </a:rPr>
                <a:t>Zn</a:t>
              </a:r>
              <a:r>
                <a:rPr lang="de-DE" sz="2133" kern="0" baseline="30000" dirty="0">
                  <a:solidFill>
                    <a:srgbClr val="FFFFFF"/>
                  </a:solidFill>
                  <a:latin typeface="Arial"/>
                  <a:cs typeface="Arial"/>
                  <a:sym typeface="Arial"/>
                </a:rPr>
                <a:t>2+</a:t>
              </a:r>
              <a:endParaRPr lang="de-DE" sz="2133" kern="0" dirty="0">
                <a:solidFill>
                  <a:srgbClr val="FFFFFF"/>
                </a:solidFill>
                <a:latin typeface="Arial"/>
                <a:cs typeface="Arial"/>
                <a:sym typeface="Arial"/>
              </a:endParaRPr>
            </a:p>
          </p:txBody>
        </p:sp>
      </p:grpSp>
      <p:grpSp>
        <p:nvGrpSpPr>
          <p:cNvPr id="15" name="Gruppieren 14">
            <a:extLst>
              <a:ext uri="{FF2B5EF4-FFF2-40B4-BE49-F238E27FC236}">
                <a16:creationId xmlns:a16="http://schemas.microsoft.com/office/drawing/2014/main" id="{0B663693-1939-F435-FE6C-0FC86AD02E6D}"/>
              </a:ext>
            </a:extLst>
          </p:cNvPr>
          <p:cNvGrpSpPr/>
          <p:nvPr/>
        </p:nvGrpSpPr>
        <p:grpSpPr>
          <a:xfrm>
            <a:off x="598942" y="5393989"/>
            <a:ext cx="812804" cy="715108"/>
            <a:chOff x="3443651" y="1540848"/>
            <a:chExt cx="609603" cy="536331"/>
          </a:xfrm>
        </p:grpSpPr>
        <p:sp>
          <p:nvSpPr>
            <p:cNvPr id="12" name="Oval 11">
              <a:extLst>
                <a:ext uri="{FF2B5EF4-FFF2-40B4-BE49-F238E27FC236}">
                  <a16:creationId xmlns:a16="http://schemas.microsoft.com/office/drawing/2014/main" id="{A57C26A0-4A34-BEEB-3C81-9F6351075F5C}"/>
                </a:ext>
              </a:extLst>
            </p:cNvPr>
            <p:cNvSpPr/>
            <p:nvPr/>
          </p:nvSpPr>
          <p:spPr>
            <a:xfrm>
              <a:off x="3443651" y="1540848"/>
              <a:ext cx="536331" cy="536331"/>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13" name="Textfeld 12">
              <a:extLst>
                <a:ext uri="{FF2B5EF4-FFF2-40B4-BE49-F238E27FC236}">
                  <a16:creationId xmlns:a16="http://schemas.microsoft.com/office/drawing/2014/main" id="{686E6113-9A82-B0F4-F3BF-D039CF23EFF4}"/>
                </a:ext>
              </a:extLst>
            </p:cNvPr>
            <p:cNvSpPr txBox="1"/>
            <p:nvPr/>
          </p:nvSpPr>
          <p:spPr>
            <a:xfrm>
              <a:off x="3499338" y="1630945"/>
              <a:ext cx="553916" cy="315423"/>
            </a:xfrm>
            <a:prstGeom prst="rect">
              <a:avLst/>
            </a:prstGeom>
            <a:noFill/>
          </p:spPr>
          <p:txBody>
            <a:bodyPr wrap="square" rtlCol="0">
              <a:spAutoFit/>
            </a:bodyPr>
            <a:lstStyle/>
            <a:p>
              <a:pPr defTabSz="1219170">
                <a:buClr>
                  <a:srgbClr val="000000"/>
                </a:buClr>
              </a:pPr>
              <a:r>
                <a:rPr lang="de-DE" sz="2133" kern="0" dirty="0" err="1">
                  <a:solidFill>
                    <a:srgbClr val="FFFFFF"/>
                  </a:solidFill>
                  <a:latin typeface="Arial"/>
                  <a:cs typeface="Arial"/>
                  <a:sym typeface="Arial"/>
                </a:rPr>
                <a:t>Zn</a:t>
              </a:r>
              <a:endParaRPr lang="de-DE" sz="2133" kern="0" dirty="0">
                <a:solidFill>
                  <a:srgbClr val="FFFFFF"/>
                </a:solidFill>
                <a:latin typeface="Arial"/>
                <a:cs typeface="Arial"/>
                <a:sym typeface="Arial"/>
              </a:endParaRPr>
            </a:p>
          </p:txBody>
        </p:sp>
      </p:grpSp>
      <p:grpSp>
        <p:nvGrpSpPr>
          <p:cNvPr id="56" name="Gruppieren 55">
            <a:extLst>
              <a:ext uri="{FF2B5EF4-FFF2-40B4-BE49-F238E27FC236}">
                <a16:creationId xmlns:a16="http://schemas.microsoft.com/office/drawing/2014/main" id="{A0E96B10-0DFC-C0AC-039D-4A69F30B7D27}"/>
              </a:ext>
            </a:extLst>
          </p:cNvPr>
          <p:cNvGrpSpPr/>
          <p:nvPr/>
        </p:nvGrpSpPr>
        <p:grpSpPr>
          <a:xfrm>
            <a:off x="10348458" y="5649367"/>
            <a:ext cx="801081" cy="715108"/>
            <a:chOff x="3443651" y="1540848"/>
            <a:chExt cx="600811" cy="536331"/>
          </a:xfrm>
        </p:grpSpPr>
        <p:sp>
          <p:nvSpPr>
            <p:cNvPr id="57" name="Oval 56">
              <a:extLst>
                <a:ext uri="{FF2B5EF4-FFF2-40B4-BE49-F238E27FC236}">
                  <a16:creationId xmlns:a16="http://schemas.microsoft.com/office/drawing/2014/main" id="{A8E41564-1584-56BA-161C-8988CE1AF7AD}"/>
                </a:ext>
              </a:extLst>
            </p:cNvPr>
            <p:cNvSpPr/>
            <p:nvPr/>
          </p:nvSpPr>
          <p:spPr>
            <a:xfrm>
              <a:off x="3443651" y="1540848"/>
              <a:ext cx="536331" cy="536331"/>
            </a:xfrm>
            <a:prstGeom prst="ellipse">
              <a:avLst/>
            </a:prstGeom>
            <a:solidFill>
              <a:srgbClr val="C00000"/>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58" name="Textfeld 57">
              <a:extLst>
                <a:ext uri="{FF2B5EF4-FFF2-40B4-BE49-F238E27FC236}">
                  <a16:creationId xmlns:a16="http://schemas.microsoft.com/office/drawing/2014/main" id="{F382D567-7E94-A883-0B0D-E363059F25E2}"/>
                </a:ext>
              </a:extLst>
            </p:cNvPr>
            <p:cNvSpPr txBox="1"/>
            <p:nvPr/>
          </p:nvSpPr>
          <p:spPr>
            <a:xfrm>
              <a:off x="3443651" y="1648529"/>
              <a:ext cx="600811" cy="315423"/>
            </a:xfrm>
            <a:prstGeom prst="rect">
              <a:avLst/>
            </a:prstGeom>
            <a:noFill/>
          </p:spPr>
          <p:txBody>
            <a:bodyPr wrap="square" rtlCol="0">
              <a:spAutoFit/>
            </a:bodyPr>
            <a:lstStyle/>
            <a:p>
              <a:pPr defTabSz="1219170">
                <a:buClr>
                  <a:srgbClr val="000000"/>
                </a:buClr>
              </a:pPr>
              <a:r>
                <a:rPr lang="de-DE" sz="2133" kern="0" dirty="0">
                  <a:solidFill>
                    <a:srgbClr val="FFFFFF"/>
                  </a:solidFill>
                  <a:latin typeface="Arial"/>
                  <a:cs typeface="Arial"/>
                  <a:sym typeface="Arial"/>
                </a:rPr>
                <a:t>Cu</a:t>
              </a:r>
              <a:r>
                <a:rPr lang="de-DE" sz="2133" kern="0" baseline="30000" dirty="0">
                  <a:solidFill>
                    <a:srgbClr val="FFFFFF"/>
                  </a:solidFill>
                  <a:latin typeface="Arial"/>
                  <a:cs typeface="Arial"/>
                  <a:sym typeface="Arial"/>
                </a:rPr>
                <a:t>2+</a:t>
              </a:r>
              <a:endParaRPr lang="de-DE" sz="2133" kern="0" dirty="0">
                <a:solidFill>
                  <a:srgbClr val="FFFFFF"/>
                </a:solidFill>
                <a:latin typeface="Arial"/>
                <a:cs typeface="Arial"/>
                <a:sym typeface="Arial"/>
              </a:endParaRPr>
            </a:p>
          </p:txBody>
        </p:sp>
      </p:grpSp>
      <p:grpSp>
        <p:nvGrpSpPr>
          <p:cNvPr id="22" name="Gruppieren 21">
            <a:extLst>
              <a:ext uri="{FF2B5EF4-FFF2-40B4-BE49-F238E27FC236}">
                <a16:creationId xmlns:a16="http://schemas.microsoft.com/office/drawing/2014/main" id="{1C563626-0DF7-B17D-2E0D-14610289C9CE}"/>
              </a:ext>
            </a:extLst>
          </p:cNvPr>
          <p:cNvGrpSpPr/>
          <p:nvPr/>
        </p:nvGrpSpPr>
        <p:grpSpPr>
          <a:xfrm>
            <a:off x="10955106" y="5424883"/>
            <a:ext cx="812804" cy="715108"/>
            <a:chOff x="3443651" y="1540848"/>
            <a:chExt cx="609603" cy="536331"/>
          </a:xfrm>
          <a:solidFill>
            <a:srgbClr val="C00000"/>
          </a:solidFill>
        </p:grpSpPr>
        <p:sp>
          <p:nvSpPr>
            <p:cNvPr id="23" name="Oval 22">
              <a:extLst>
                <a:ext uri="{FF2B5EF4-FFF2-40B4-BE49-F238E27FC236}">
                  <a16:creationId xmlns:a16="http://schemas.microsoft.com/office/drawing/2014/main" id="{D986D023-86EE-E9B8-D8CF-4550D4BA8FC6}"/>
                </a:ext>
              </a:extLst>
            </p:cNvPr>
            <p:cNvSpPr/>
            <p:nvPr/>
          </p:nvSpPr>
          <p:spPr>
            <a:xfrm>
              <a:off x="3443651" y="1540848"/>
              <a:ext cx="536331" cy="536331"/>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24" name="Textfeld 23">
              <a:extLst>
                <a:ext uri="{FF2B5EF4-FFF2-40B4-BE49-F238E27FC236}">
                  <a16:creationId xmlns:a16="http://schemas.microsoft.com/office/drawing/2014/main" id="{0CA4F7C3-C4D6-5227-1481-9FAAC57967E8}"/>
                </a:ext>
              </a:extLst>
            </p:cNvPr>
            <p:cNvSpPr txBox="1"/>
            <p:nvPr/>
          </p:nvSpPr>
          <p:spPr>
            <a:xfrm>
              <a:off x="3499338" y="1630945"/>
              <a:ext cx="553916" cy="315423"/>
            </a:xfrm>
            <a:prstGeom prst="rect">
              <a:avLst/>
            </a:prstGeom>
            <a:noFill/>
          </p:spPr>
          <p:txBody>
            <a:bodyPr wrap="square" rtlCol="0">
              <a:spAutoFit/>
            </a:bodyPr>
            <a:lstStyle/>
            <a:p>
              <a:pPr defTabSz="1219170">
                <a:buClr>
                  <a:srgbClr val="000000"/>
                </a:buClr>
              </a:pPr>
              <a:r>
                <a:rPr lang="de-DE" sz="2133" kern="0" dirty="0" err="1">
                  <a:solidFill>
                    <a:srgbClr val="FFFFFF"/>
                  </a:solidFill>
                  <a:latin typeface="Arial"/>
                  <a:cs typeface="Arial"/>
                  <a:sym typeface="Arial"/>
                </a:rPr>
                <a:t>Cu</a:t>
              </a:r>
              <a:endParaRPr lang="de-DE" sz="2133" kern="0" dirty="0">
                <a:solidFill>
                  <a:srgbClr val="FFFFFF"/>
                </a:solidFill>
                <a:latin typeface="Arial"/>
                <a:cs typeface="Arial"/>
                <a:sym typeface="Arial"/>
              </a:endParaRPr>
            </a:p>
          </p:txBody>
        </p:sp>
      </p:grpSp>
      <p:grpSp>
        <p:nvGrpSpPr>
          <p:cNvPr id="25" name="Gruppieren 24">
            <a:extLst>
              <a:ext uri="{FF2B5EF4-FFF2-40B4-BE49-F238E27FC236}">
                <a16:creationId xmlns:a16="http://schemas.microsoft.com/office/drawing/2014/main" id="{DCC8D1F4-453E-95C2-808B-042D8F9B2958}"/>
              </a:ext>
            </a:extLst>
          </p:cNvPr>
          <p:cNvGrpSpPr/>
          <p:nvPr/>
        </p:nvGrpSpPr>
        <p:grpSpPr>
          <a:xfrm>
            <a:off x="9341688" y="5369734"/>
            <a:ext cx="914056" cy="715108"/>
            <a:chOff x="3385297" y="1540848"/>
            <a:chExt cx="685542" cy="536331"/>
          </a:xfrm>
        </p:grpSpPr>
        <p:sp>
          <p:nvSpPr>
            <p:cNvPr id="26" name="Oval 25">
              <a:extLst>
                <a:ext uri="{FF2B5EF4-FFF2-40B4-BE49-F238E27FC236}">
                  <a16:creationId xmlns:a16="http://schemas.microsoft.com/office/drawing/2014/main" id="{88392AE8-6E36-A9C5-0871-03893B8CE81E}"/>
                </a:ext>
              </a:extLst>
            </p:cNvPr>
            <p:cNvSpPr/>
            <p:nvPr/>
          </p:nvSpPr>
          <p:spPr>
            <a:xfrm>
              <a:off x="3443651" y="1540848"/>
              <a:ext cx="536331" cy="536331"/>
            </a:xfrm>
            <a:prstGeom prst="ellipse">
              <a:avLst/>
            </a:prstGeom>
            <a:solidFill>
              <a:schemeClr val="bg1">
                <a:lumMod val="65000"/>
              </a:schemeClr>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27" name="Textfeld 26">
              <a:extLst>
                <a:ext uri="{FF2B5EF4-FFF2-40B4-BE49-F238E27FC236}">
                  <a16:creationId xmlns:a16="http://schemas.microsoft.com/office/drawing/2014/main" id="{6F2F624E-6FB4-DCC6-6E6B-81CA20F3EF03}"/>
                </a:ext>
              </a:extLst>
            </p:cNvPr>
            <p:cNvSpPr txBox="1"/>
            <p:nvPr/>
          </p:nvSpPr>
          <p:spPr>
            <a:xfrm>
              <a:off x="3385297" y="1648529"/>
              <a:ext cx="685542" cy="315423"/>
            </a:xfrm>
            <a:prstGeom prst="rect">
              <a:avLst/>
            </a:prstGeom>
            <a:noFill/>
          </p:spPr>
          <p:txBody>
            <a:bodyPr wrap="square" rtlCol="0">
              <a:spAutoFit/>
            </a:bodyPr>
            <a:lstStyle/>
            <a:p>
              <a:pPr defTabSz="1219170">
                <a:buClr>
                  <a:srgbClr val="000000"/>
                </a:buClr>
              </a:pPr>
              <a:r>
                <a:rPr lang="de-DE" sz="2133" kern="0" dirty="0">
                  <a:solidFill>
                    <a:srgbClr val="FFFFFF"/>
                  </a:solidFill>
                  <a:latin typeface="Arial"/>
                  <a:cs typeface="Arial"/>
                  <a:sym typeface="Arial"/>
                </a:rPr>
                <a:t>SO</a:t>
              </a:r>
              <a:r>
                <a:rPr lang="de-DE" sz="2133" kern="0" baseline="-25000" dirty="0">
                  <a:solidFill>
                    <a:srgbClr val="FFFFFF"/>
                  </a:solidFill>
                  <a:latin typeface="Arial"/>
                  <a:cs typeface="Arial"/>
                  <a:sym typeface="Arial"/>
                </a:rPr>
                <a:t>4</a:t>
              </a:r>
              <a:r>
                <a:rPr lang="de-DE" sz="2133" kern="0" baseline="30000" dirty="0">
                  <a:solidFill>
                    <a:srgbClr val="FFFFFF"/>
                  </a:solidFill>
                  <a:latin typeface="Arial"/>
                  <a:cs typeface="Arial"/>
                  <a:sym typeface="Arial"/>
                </a:rPr>
                <a:t>2-</a:t>
              </a:r>
            </a:p>
          </p:txBody>
        </p:sp>
      </p:grpSp>
      <p:sp>
        <p:nvSpPr>
          <p:cNvPr id="40" name="Oval 39">
            <a:extLst>
              <a:ext uri="{FF2B5EF4-FFF2-40B4-BE49-F238E27FC236}">
                <a16:creationId xmlns:a16="http://schemas.microsoft.com/office/drawing/2014/main" id="{CC4BF480-9E65-290E-DB81-96B9A203DC75}"/>
              </a:ext>
            </a:extLst>
          </p:cNvPr>
          <p:cNvSpPr/>
          <p:nvPr/>
        </p:nvSpPr>
        <p:spPr>
          <a:xfrm>
            <a:off x="5793860" y="641727"/>
            <a:ext cx="817883" cy="81788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p:sp>
        <p:nvSpPr>
          <p:cNvPr id="41" name="Kreuz 40">
            <a:extLst>
              <a:ext uri="{FF2B5EF4-FFF2-40B4-BE49-F238E27FC236}">
                <a16:creationId xmlns:a16="http://schemas.microsoft.com/office/drawing/2014/main" id="{1BE63FA8-03C5-0CC1-3EC3-184169DF7441}"/>
              </a:ext>
            </a:extLst>
          </p:cNvPr>
          <p:cNvSpPr/>
          <p:nvPr/>
        </p:nvSpPr>
        <p:spPr>
          <a:xfrm>
            <a:off x="5719007" y="581663"/>
            <a:ext cx="990392" cy="990392"/>
          </a:xfrm>
          <a:prstGeom prst="plus">
            <a:avLst>
              <a:gd name="adj" fmla="val 44200"/>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de-DE" sz="1867" kern="0">
              <a:solidFill>
                <a:srgbClr val="FFFFFF"/>
              </a:solidFill>
              <a:latin typeface="Arial"/>
              <a:sym typeface="Arial"/>
            </a:endParaRPr>
          </a:p>
        </p:txBody>
      </p:sp>
      <mc:AlternateContent xmlns:mc="http://schemas.openxmlformats.org/markup-compatibility/2006">
        <mc:Choice xmlns:a14="http://schemas.microsoft.com/office/drawing/2010/main" Requires="a14">
          <p:sp>
            <p:nvSpPr>
              <p:cNvPr id="2" name="Textfeld 1">
                <a:extLst>
                  <a:ext uri="{FF2B5EF4-FFF2-40B4-BE49-F238E27FC236}">
                    <a16:creationId xmlns:a16="http://schemas.microsoft.com/office/drawing/2014/main" id="{A1258AFE-7191-0BDF-8FA4-9A6988A79957}"/>
                  </a:ext>
                </a:extLst>
              </p:cNvPr>
              <p:cNvSpPr txBox="1"/>
              <p:nvPr/>
            </p:nvSpPr>
            <p:spPr>
              <a:xfrm>
                <a:off x="3956404" y="2716554"/>
                <a:ext cx="4396153" cy="666977"/>
              </a:xfrm>
              <a:prstGeom prst="rect">
                <a:avLst/>
              </a:prstGeom>
              <a:noFill/>
            </p:spPr>
            <p:txBody>
              <a:bodyPr wrap="square" rtlCol="0">
                <a:spAutoFit/>
              </a:bodyPr>
              <a:lstStyle/>
              <a:p>
                <a:pPr defTabSz="1219170">
                  <a:buClr>
                    <a:srgbClr val="000000"/>
                  </a:buClr>
                </a:pPr>
                <a:r>
                  <a:rPr lang="de-DE" sz="1867" kern="0" dirty="0">
                    <a:solidFill>
                      <a:srgbClr val="000000"/>
                    </a:solidFill>
                    <a:latin typeface="Arial"/>
                    <a:cs typeface="Arial"/>
                    <a:sym typeface="Arial"/>
                  </a:rPr>
                  <a:t>Oxidation an der Anode:</a:t>
                </a:r>
              </a:p>
              <a:p>
                <a:pPr defTabSz="1219170">
                  <a:buClr>
                    <a:srgbClr val="000000"/>
                  </a:buClr>
                </a:pPr>
                <a14:m>
                  <m:oMath xmlns:m="http://schemas.openxmlformats.org/officeDocument/2006/math">
                    <m:r>
                      <a:rPr lang="de-DE" sz="1867" i="1" kern="0">
                        <a:solidFill>
                          <a:srgbClr val="000000"/>
                        </a:solidFill>
                        <a:latin typeface="Cambria Math" panose="02040503050406030204" pitchFamily="18" charset="0"/>
                        <a:sym typeface="Arial"/>
                      </a:rPr>
                      <m:t>𝑍𝑛</m:t>
                    </m:r>
                    <m:r>
                      <a:rPr lang="de-DE" sz="1867" i="1" kern="0">
                        <a:solidFill>
                          <a:srgbClr val="000000"/>
                        </a:solidFill>
                        <a:latin typeface="Cambria Math" panose="02040503050406030204" pitchFamily="18" charset="0"/>
                        <a:sym typeface="Arial"/>
                      </a:rPr>
                      <m:t>→</m:t>
                    </m:r>
                    <m:r>
                      <a:rPr lang="de-DE" sz="1867" i="1" kern="0">
                        <a:solidFill>
                          <a:srgbClr val="000000"/>
                        </a:solidFill>
                        <a:latin typeface="Cambria Math" panose="02040503050406030204" pitchFamily="18" charset="0"/>
                        <a:sym typeface="Arial"/>
                      </a:rPr>
                      <m:t>𝑍</m:t>
                    </m:r>
                    <m:sSup>
                      <m:sSupPr>
                        <m:ctrlPr>
                          <a:rPr lang="de-DE" sz="1867" i="1" kern="0">
                            <a:solidFill>
                              <a:srgbClr val="000000"/>
                            </a:solidFill>
                            <a:latin typeface="Cambria Math" panose="02040503050406030204" pitchFamily="18" charset="0"/>
                            <a:sym typeface="Arial"/>
                          </a:rPr>
                        </m:ctrlPr>
                      </m:sSupPr>
                      <m:e>
                        <m:r>
                          <a:rPr lang="de-DE" sz="1867" i="1" kern="0">
                            <a:solidFill>
                              <a:srgbClr val="000000"/>
                            </a:solidFill>
                            <a:latin typeface="Cambria Math" panose="02040503050406030204" pitchFamily="18" charset="0"/>
                            <a:sym typeface="Arial"/>
                          </a:rPr>
                          <m:t>𝑛</m:t>
                        </m:r>
                      </m:e>
                      <m:sup>
                        <m:r>
                          <a:rPr lang="de-DE" sz="1867" i="1" kern="0">
                            <a:solidFill>
                              <a:srgbClr val="000000"/>
                            </a:solidFill>
                            <a:latin typeface="Cambria Math" panose="02040503050406030204" pitchFamily="18" charset="0"/>
                            <a:sym typeface="Arial"/>
                          </a:rPr>
                          <m:t>2+</m:t>
                        </m:r>
                      </m:sup>
                    </m:sSup>
                    <m:r>
                      <a:rPr lang="de-DE" sz="1867" i="1" kern="0">
                        <a:solidFill>
                          <a:srgbClr val="000000"/>
                        </a:solidFill>
                        <a:latin typeface="Cambria Math" panose="02040503050406030204" pitchFamily="18" charset="0"/>
                        <a:sym typeface="Arial"/>
                      </a:rPr>
                      <m:t>+2 </m:t>
                    </m:r>
                    <m:sSup>
                      <m:sSupPr>
                        <m:ctrlPr>
                          <a:rPr lang="de-DE" sz="1867" i="1" kern="0">
                            <a:solidFill>
                              <a:srgbClr val="000000"/>
                            </a:solidFill>
                            <a:latin typeface="Cambria Math" panose="02040503050406030204" pitchFamily="18" charset="0"/>
                            <a:sym typeface="Arial"/>
                          </a:rPr>
                        </m:ctrlPr>
                      </m:sSupPr>
                      <m:e>
                        <m:r>
                          <a:rPr lang="de-DE" sz="1867" i="1" kern="0">
                            <a:solidFill>
                              <a:srgbClr val="000000"/>
                            </a:solidFill>
                            <a:latin typeface="Cambria Math" panose="02040503050406030204" pitchFamily="18" charset="0"/>
                            <a:sym typeface="Arial"/>
                          </a:rPr>
                          <m:t>𝑒</m:t>
                        </m:r>
                      </m:e>
                      <m:sup>
                        <m:r>
                          <a:rPr lang="de-DE" sz="1867" i="1" kern="0">
                            <a:solidFill>
                              <a:srgbClr val="000000"/>
                            </a:solidFill>
                            <a:latin typeface="Cambria Math" panose="02040503050406030204" pitchFamily="18" charset="0"/>
                            <a:sym typeface="Arial"/>
                          </a:rPr>
                          <m:t>−</m:t>
                        </m:r>
                      </m:sup>
                    </m:sSup>
                  </m:oMath>
                </a14:m>
                <a:r>
                  <a:rPr lang="de-DE" sz="1867" kern="0" dirty="0">
                    <a:solidFill>
                      <a:srgbClr val="000000"/>
                    </a:solidFill>
                    <a:latin typeface="Arial"/>
                    <a:cs typeface="Arial"/>
                    <a:sym typeface="Arial"/>
                  </a:rPr>
                  <a:t> </a:t>
                </a:r>
              </a:p>
            </p:txBody>
          </p:sp>
        </mc:Choice>
        <mc:Fallback>
          <p:sp>
            <p:nvSpPr>
              <p:cNvPr id="2" name="Textfeld 1">
                <a:extLst>
                  <a:ext uri="{FF2B5EF4-FFF2-40B4-BE49-F238E27FC236}">
                    <a16:creationId xmlns:a16="http://schemas.microsoft.com/office/drawing/2014/main" id="{A1258AFE-7191-0BDF-8FA4-9A6988A79957}"/>
                  </a:ext>
                </a:extLst>
              </p:cNvPr>
              <p:cNvSpPr txBox="1">
                <a:spLocks noRot="1" noChangeAspect="1" noMove="1" noResize="1" noEditPoints="1" noAdjustHandles="1" noChangeArrowheads="1" noChangeShapeType="1" noTextEdit="1"/>
              </p:cNvSpPr>
              <p:nvPr/>
            </p:nvSpPr>
            <p:spPr>
              <a:xfrm>
                <a:off x="3956404" y="2716554"/>
                <a:ext cx="4396153" cy="666977"/>
              </a:xfrm>
              <a:prstGeom prst="rect">
                <a:avLst/>
              </a:prstGeom>
              <a:blipFill>
                <a:blip r:embed="rId3"/>
                <a:stretch>
                  <a:fillRect l="-1153" t="-5660" b="-11321"/>
                </a:stretch>
              </a:blipFill>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14" name="Textfeld 13">
                <a:extLst>
                  <a:ext uri="{FF2B5EF4-FFF2-40B4-BE49-F238E27FC236}">
                    <a16:creationId xmlns:a16="http://schemas.microsoft.com/office/drawing/2014/main" id="{FEA7EE45-1DF7-2338-9D35-3286CB5FC22A}"/>
                  </a:ext>
                </a:extLst>
              </p:cNvPr>
              <p:cNvSpPr txBox="1"/>
              <p:nvPr/>
            </p:nvSpPr>
            <p:spPr>
              <a:xfrm>
                <a:off x="3952156" y="3757433"/>
                <a:ext cx="4396153" cy="666977"/>
              </a:xfrm>
              <a:prstGeom prst="rect">
                <a:avLst/>
              </a:prstGeom>
              <a:noFill/>
            </p:spPr>
            <p:txBody>
              <a:bodyPr wrap="square" rtlCol="0">
                <a:spAutoFit/>
              </a:bodyPr>
              <a:lstStyle/>
              <a:p>
                <a:pPr defTabSz="1219170">
                  <a:buClr>
                    <a:srgbClr val="000000"/>
                  </a:buClr>
                </a:pPr>
                <a:r>
                  <a:rPr lang="de-DE" sz="1867" kern="0" dirty="0">
                    <a:solidFill>
                      <a:srgbClr val="000000"/>
                    </a:solidFill>
                    <a:latin typeface="Arial"/>
                    <a:cs typeface="Arial"/>
                    <a:sym typeface="Arial"/>
                  </a:rPr>
                  <a:t>Reduktion an der Kathode:</a:t>
                </a:r>
              </a:p>
              <a:p>
                <a:pPr defTabSz="1219170">
                  <a:buClr>
                    <a:srgbClr val="000000"/>
                  </a:buClr>
                </a:pPr>
                <a14:m>
                  <m:oMath xmlns:m="http://schemas.openxmlformats.org/officeDocument/2006/math">
                    <m:sSup>
                      <m:sSupPr>
                        <m:ctrlPr>
                          <a:rPr lang="de-DE" sz="1867" i="1" kern="0">
                            <a:solidFill>
                              <a:srgbClr val="000000"/>
                            </a:solidFill>
                            <a:latin typeface="Cambria Math" panose="02040503050406030204" pitchFamily="18" charset="0"/>
                            <a:sym typeface="Arial"/>
                          </a:rPr>
                        </m:ctrlPr>
                      </m:sSupPr>
                      <m:e>
                        <m:r>
                          <a:rPr lang="de-DE" sz="1867" i="1" kern="0">
                            <a:solidFill>
                              <a:srgbClr val="000000"/>
                            </a:solidFill>
                            <a:latin typeface="Cambria Math" panose="02040503050406030204" pitchFamily="18" charset="0"/>
                            <a:sym typeface="Arial"/>
                          </a:rPr>
                          <m:t>𝐶𝑢</m:t>
                        </m:r>
                      </m:e>
                      <m:sup>
                        <m:r>
                          <a:rPr lang="de-DE" sz="1867" i="1" kern="0">
                            <a:solidFill>
                              <a:srgbClr val="000000"/>
                            </a:solidFill>
                            <a:latin typeface="Cambria Math" panose="02040503050406030204" pitchFamily="18" charset="0"/>
                            <a:sym typeface="Arial"/>
                          </a:rPr>
                          <m:t>2+</m:t>
                        </m:r>
                      </m:sup>
                    </m:sSup>
                    <m:r>
                      <a:rPr lang="de-DE" sz="1867" i="1" kern="0">
                        <a:solidFill>
                          <a:srgbClr val="000000"/>
                        </a:solidFill>
                        <a:latin typeface="Cambria Math" panose="02040503050406030204" pitchFamily="18" charset="0"/>
                        <a:sym typeface="Arial"/>
                      </a:rPr>
                      <m:t>+2 </m:t>
                    </m:r>
                    <m:sSup>
                      <m:sSupPr>
                        <m:ctrlPr>
                          <a:rPr lang="de-DE" sz="1867" i="1" kern="0">
                            <a:solidFill>
                              <a:srgbClr val="000000"/>
                            </a:solidFill>
                            <a:latin typeface="Cambria Math" panose="02040503050406030204" pitchFamily="18" charset="0"/>
                            <a:sym typeface="Arial"/>
                          </a:rPr>
                        </m:ctrlPr>
                      </m:sSupPr>
                      <m:e>
                        <m:r>
                          <a:rPr lang="de-DE" sz="1867" i="1" kern="0">
                            <a:solidFill>
                              <a:srgbClr val="000000"/>
                            </a:solidFill>
                            <a:latin typeface="Cambria Math" panose="02040503050406030204" pitchFamily="18" charset="0"/>
                            <a:sym typeface="Arial"/>
                          </a:rPr>
                          <m:t>𝑒</m:t>
                        </m:r>
                      </m:e>
                      <m:sup>
                        <m:r>
                          <a:rPr lang="de-DE" sz="1867" i="1" kern="0">
                            <a:solidFill>
                              <a:srgbClr val="000000"/>
                            </a:solidFill>
                            <a:latin typeface="Cambria Math" panose="02040503050406030204" pitchFamily="18" charset="0"/>
                            <a:sym typeface="Arial"/>
                          </a:rPr>
                          <m:t>−</m:t>
                        </m:r>
                      </m:sup>
                    </m:sSup>
                    <m:r>
                      <a:rPr lang="de-DE" sz="1867" i="1" kern="0">
                        <a:solidFill>
                          <a:srgbClr val="000000"/>
                        </a:solidFill>
                        <a:latin typeface="Cambria Math" panose="02040503050406030204" pitchFamily="18" charset="0"/>
                        <a:sym typeface="Arial"/>
                      </a:rPr>
                      <m:t>→</m:t>
                    </m:r>
                    <m:r>
                      <a:rPr lang="de-DE" sz="1867" i="1" kern="0">
                        <a:solidFill>
                          <a:srgbClr val="000000"/>
                        </a:solidFill>
                        <a:latin typeface="Cambria Math" panose="02040503050406030204" pitchFamily="18" charset="0"/>
                        <a:sym typeface="Arial"/>
                      </a:rPr>
                      <m:t>𝐶𝑢</m:t>
                    </m:r>
                  </m:oMath>
                </a14:m>
                <a:r>
                  <a:rPr lang="de-DE" sz="1867" kern="0" dirty="0">
                    <a:solidFill>
                      <a:srgbClr val="000000"/>
                    </a:solidFill>
                    <a:latin typeface="Arial"/>
                    <a:cs typeface="Arial"/>
                    <a:sym typeface="Arial"/>
                  </a:rPr>
                  <a:t> </a:t>
                </a:r>
              </a:p>
            </p:txBody>
          </p:sp>
        </mc:Choice>
        <mc:Fallback>
          <p:sp>
            <p:nvSpPr>
              <p:cNvPr id="14" name="Textfeld 13">
                <a:extLst>
                  <a:ext uri="{FF2B5EF4-FFF2-40B4-BE49-F238E27FC236}">
                    <a16:creationId xmlns:a16="http://schemas.microsoft.com/office/drawing/2014/main" id="{FEA7EE45-1DF7-2338-9D35-3286CB5FC22A}"/>
                  </a:ext>
                </a:extLst>
              </p:cNvPr>
              <p:cNvSpPr txBox="1">
                <a:spLocks noRot="1" noChangeAspect="1" noMove="1" noResize="1" noEditPoints="1" noAdjustHandles="1" noChangeArrowheads="1" noChangeShapeType="1" noTextEdit="1"/>
              </p:cNvSpPr>
              <p:nvPr/>
            </p:nvSpPr>
            <p:spPr>
              <a:xfrm>
                <a:off x="3952156" y="3757433"/>
                <a:ext cx="4396153" cy="666977"/>
              </a:xfrm>
              <a:prstGeom prst="rect">
                <a:avLst/>
              </a:prstGeom>
              <a:blipFill>
                <a:blip r:embed="rId4"/>
                <a:stretch>
                  <a:fillRect l="-1153" t="-3704" b="-11111"/>
                </a:stretch>
              </a:blipFill>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34" name="Textfeld 33">
                <a:extLst>
                  <a:ext uri="{FF2B5EF4-FFF2-40B4-BE49-F238E27FC236}">
                    <a16:creationId xmlns:a16="http://schemas.microsoft.com/office/drawing/2014/main" id="{A12AEA75-4B4C-A69A-2B2C-1BB6BE385895}"/>
                  </a:ext>
                </a:extLst>
              </p:cNvPr>
              <p:cNvSpPr txBox="1"/>
              <p:nvPr/>
            </p:nvSpPr>
            <p:spPr>
              <a:xfrm>
                <a:off x="3960865" y="5382157"/>
                <a:ext cx="4396153" cy="666977"/>
              </a:xfrm>
              <a:prstGeom prst="rect">
                <a:avLst/>
              </a:prstGeom>
              <a:solidFill>
                <a:schemeClr val="bg1"/>
              </a:solidFill>
            </p:spPr>
            <p:txBody>
              <a:bodyPr wrap="square" rtlCol="0">
                <a:spAutoFit/>
              </a:bodyPr>
              <a:lstStyle/>
              <a:p>
                <a:pPr defTabSz="1219170">
                  <a:buClr>
                    <a:srgbClr val="000000"/>
                  </a:buClr>
                </a:pPr>
                <a:r>
                  <a:rPr lang="de-DE" sz="1867" kern="0" dirty="0">
                    <a:solidFill>
                      <a:srgbClr val="000000"/>
                    </a:solidFill>
                    <a:latin typeface="Arial"/>
                    <a:cs typeface="Arial"/>
                    <a:sym typeface="Arial"/>
                  </a:rPr>
                  <a:t>Gesamtreaktion:</a:t>
                </a:r>
              </a:p>
              <a:p>
                <a:pPr defTabSz="1219170">
                  <a:buClr>
                    <a:srgbClr val="000000"/>
                  </a:buClr>
                </a:pPr>
                <a14:m>
                  <m:oMath xmlns:m="http://schemas.openxmlformats.org/officeDocument/2006/math">
                    <m:sSup>
                      <m:sSupPr>
                        <m:ctrlPr>
                          <a:rPr lang="de-DE" sz="1867" i="1" kern="0">
                            <a:solidFill>
                              <a:srgbClr val="000000"/>
                            </a:solidFill>
                            <a:latin typeface="Cambria Math" panose="02040503050406030204" pitchFamily="18" charset="0"/>
                            <a:sym typeface="Arial"/>
                          </a:rPr>
                        </m:ctrlPr>
                      </m:sSupPr>
                      <m:e>
                        <m:r>
                          <a:rPr lang="de-DE" sz="1867" i="1" kern="0">
                            <a:solidFill>
                              <a:srgbClr val="000000"/>
                            </a:solidFill>
                            <a:latin typeface="Cambria Math" panose="02040503050406030204" pitchFamily="18" charset="0"/>
                            <a:sym typeface="Arial"/>
                          </a:rPr>
                          <m:t>𝐶𝑢</m:t>
                        </m:r>
                      </m:e>
                      <m:sup>
                        <m:r>
                          <a:rPr lang="de-DE" sz="1867" i="1" kern="0">
                            <a:solidFill>
                              <a:srgbClr val="000000"/>
                            </a:solidFill>
                            <a:latin typeface="Cambria Math" panose="02040503050406030204" pitchFamily="18" charset="0"/>
                            <a:sym typeface="Arial"/>
                          </a:rPr>
                          <m:t>2+</m:t>
                        </m:r>
                      </m:sup>
                    </m:sSup>
                    <m:r>
                      <a:rPr lang="de-DE" sz="1867" i="1" kern="0">
                        <a:solidFill>
                          <a:srgbClr val="000000"/>
                        </a:solidFill>
                        <a:latin typeface="Cambria Math" panose="02040503050406030204" pitchFamily="18" charset="0"/>
                        <a:sym typeface="Arial"/>
                      </a:rPr>
                      <m:t>+</m:t>
                    </m:r>
                    <m:r>
                      <a:rPr lang="de-DE" sz="1867" i="1" kern="0">
                        <a:solidFill>
                          <a:srgbClr val="000000"/>
                        </a:solidFill>
                        <a:latin typeface="Cambria Math" panose="02040503050406030204" pitchFamily="18" charset="0"/>
                        <a:sym typeface="Arial"/>
                      </a:rPr>
                      <m:t>𝑍𝑛</m:t>
                    </m:r>
                    <m:r>
                      <a:rPr lang="de-DE" sz="1867" i="1" kern="0">
                        <a:solidFill>
                          <a:srgbClr val="000000"/>
                        </a:solidFill>
                        <a:latin typeface="Cambria Math" panose="02040503050406030204" pitchFamily="18" charset="0"/>
                        <a:sym typeface="Arial"/>
                      </a:rPr>
                      <m:t>→</m:t>
                    </m:r>
                    <m:r>
                      <a:rPr lang="de-DE" sz="1867" i="1" kern="0">
                        <a:solidFill>
                          <a:srgbClr val="000000"/>
                        </a:solidFill>
                        <a:latin typeface="Cambria Math" panose="02040503050406030204" pitchFamily="18" charset="0"/>
                        <a:sym typeface="Arial"/>
                      </a:rPr>
                      <m:t>𝐶𝑢</m:t>
                    </m:r>
                    <m:r>
                      <a:rPr lang="de-DE" sz="1867" i="1" kern="0">
                        <a:solidFill>
                          <a:srgbClr val="000000"/>
                        </a:solidFill>
                        <a:latin typeface="Cambria Math" panose="02040503050406030204" pitchFamily="18" charset="0"/>
                        <a:sym typeface="Arial"/>
                      </a:rPr>
                      <m:t>+</m:t>
                    </m:r>
                    <m:r>
                      <a:rPr lang="de-DE" sz="1867" i="1" kern="0">
                        <a:solidFill>
                          <a:srgbClr val="000000"/>
                        </a:solidFill>
                        <a:latin typeface="Cambria Math" panose="02040503050406030204" pitchFamily="18" charset="0"/>
                        <a:sym typeface="Arial"/>
                      </a:rPr>
                      <m:t>𝑍</m:t>
                    </m:r>
                    <m:sSup>
                      <m:sSupPr>
                        <m:ctrlPr>
                          <a:rPr lang="de-DE" sz="1867" i="1" kern="0">
                            <a:solidFill>
                              <a:srgbClr val="000000"/>
                            </a:solidFill>
                            <a:latin typeface="Cambria Math" panose="02040503050406030204" pitchFamily="18" charset="0"/>
                            <a:sym typeface="Arial"/>
                          </a:rPr>
                        </m:ctrlPr>
                      </m:sSupPr>
                      <m:e>
                        <m:r>
                          <a:rPr lang="de-DE" sz="1867" i="1" kern="0">
                            <a:solidFill>
                              <a:srgbClr val="000000"/>
                            </a:solidFill>
                            <a:latin typeface="Cambria Math" panose="02040503050406030204" pitchFamily="18" charset="0"/>
                            <a:sym typeface="Arial"/>
                          </a:rPr>
                          <m:t>𝑛</m:t>
                        </m:r>
                      </m:e>
                      <m:sup>
                        <m:r>
                          <a:rPr lang="de-DE" sz="1867" i="1" kern="0">
                            <a:solidFill>
                              <a:srgbClr val="000000"/>
                            </a:solidFill>
                            <a:latin typeface="Cambria Math" panose="02040503050406030204" pitchFamily="18" charset="0"/>
                            <a:sym typeface="Arial"/>
                          </a:rPr>
                          <m:t>2+</m:t>
                        </m:r>
                      </m:sup>
                    </m:sSup>
                  </m:oMath>
                </a14:m>
                <a:r>
                  <a:rPr lang="de-DE" sz="1867" kern="0" dirty="0">
                    <a:solidFill>
                      <a:srgbClr val="000000"/>
                    </a:solidFill>
                    <a:latin typeface="Arial"/>
                    <a:cs typeface="Arial"/>
                    <a:sym typeface="Arial"/>
                  </a:rPr>
                  <a:t> </a:t>
                </a:r>
              </a:p>
            </p:txBody>
          </p:sp>
        </mc:Choice>
        <mc:Fallback>
          <p:sp>
            <p:nvSpPr>
              <p:cNvPr id="34" name="Textfeld 33">
                <a:extLst>
                  <a:ext uri="{FF2B5EF4-FFF2-40B4-BE49-F238E27FC236}">
                    <a16:creationId xmlns:a16="http://schemas.microsoft.com/office/drawing/2014/main" id="{A12AEA75-4B4C-A69A-2B2C-1BB6BE385895}"/>
                  </a:ext>
                </a:extLst>
              </p:cNvPr>
              <p:cNvSpPr txBox="1">
                <a:spLocks noRot="1" noChangeAspect="1" noMove="1" noResize="1" noEditPoints="1" noAdjustHandles="1" noChangeArrowheads="1" noChangeShapeType="1" noTextEdit="1"/>
              </p:cNvSpPr>
              <p:nvPr/>
            </p:nvSpPr>
            <p:spPr>
              <a:xfrm>
                <a:off x="3960865" y="5382157"/>
                <a:ext cx="4396153" cy="666977"/>
              </a:xfrm>
              <a:prstGeom prst="rect">
                <a:avLst/>
              </a:prstGeom>
              <a:blipFill>
                <a:blip r:embed="rId5"/>
                <a:stretch>
                  <a:fillRect l="-1441" t="-3704"/>
                </a:stretch>
              </a:blipFill>
            </p:spPr>
            <p:txBody>
              <a:bodyPr/>
              <a:lstStyle/>
              <a:p>
                <a:r>
                  <a:rPr lang="de-DE">
                    <a:noFill/>
                  </a:rPr>
                  <a:t> </a:t>
                </a:r>
              </a:p>
            </p:txBody>
          </p:sp>
        </mc:Fallback>
      </mc:AlternateContent>
    </p:spTree>
    <p:extLst>
      <p:ext uri="{BB962C8B-B14F-4D97-AF65-F5344CB8AC3E}">
        <p14:creationId xmlns:p14="http://schemas.microsoft.com/office/powerpoint/2010/main" val="1471607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007 -0.0003 L 0.0007 -0.64938 L 0.85209 -0.64784 C 0.85174 -0.41358 0.85139 -0.17932 0.85105 0.05525 " pathEditMode="relative" ptsTypes="AAAA">
                                      <p:cBhvr>
                                        <p:cTn id="6" dur="5000" fill="hold"/>
                                        <p:tgtEl>
                                          <p:spTgt spid="42"/>
                                        </p:tgtEl>
                                        <p:attrNameLst>
                                          <p:attrName>ppt_x</p:attrName>
                                          <p:attrName>ppt_y</p:attrName>
                                        </p:attrNameLst>
                                      </p:cBhvr>
                                    </p:animMotion>
                                  </p:childTnLst>
                                </p:cTn>
                              </p:par>
                              <p:par>
                                <p:cTn id="7" presetID="0" presetClass="path" presetSubtype="0" accel="50000" decel="50000" fill="hold" grpId="0" nodeType="withEffect">
                                  <p:stCondLst>
                                    <p:cond delay="500"/>
                                  </p:stCondLst>
                                  <p:childTnLst>
                                    <p:animMotion origin="layout" path="M 0.00017 -0.00093 L 0.00017 -0.69908 L 0.85156 -0.69754 C 0.85121 -0.48056 0.85086 -0.26358 0.85052 -0.04661 " pathEditMode="relative" rAng="0" ptsTypes="AAAA">
                                      <p:cBhvr>
                                        <p:cTn id="8" dur="5000" fill="hold"/>
                                        <p:tgtEl>
                                          <p:spTgt spid="52"/>
                                        </p:tgtEl>
                                        <p:attrNameLst>
                                          <p:attrName>ppt_x</p:attrName>
                                          <p:attrName>ppt_y</p:attrName>
                                        </p:attrNameLst>
                                      </p:cBhvr>
                                      <p:rCtr x="42569" y="-34907"/>
                                    </p:animMotion>
                                  </p:childTnLst>
                                </p:cTn>
                              </p:par>
                              <p:par>
                                <p:cTn id="9" presetID="10" presetClass="entr" presetSubtype="0" fill="hold" grpId="1"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par>
                                <p:cTn id="12" presetID="8" presetClass="emph" presetSubtype="0" decel="50000" fill="hold" grpId="0" nodeType="withEffect">
                                  <p:stCondLst>
                                    <p:cond delay="2500"/>
                                  </p:stCondLst>
                                  <p:childTnLst>
                                    <p:animRot by="43200000">
                                      <p:cBhvr>
                                        <p:cTn id="13" dur="5000" fill="hold"/>
                                        <p:tgtEl>
                                          <p:spTgt spid="41"/>
                                        </p:tgtEl>
                                        <p:attrNameLst>
                                          <p:attrName>r</p:attrName>
                                        </p:attrNameLst>
                                      </p:cBhvr>
                                    </p:animRot>
                                  </p:childTnLst>
                                </p:cTn>
                              </p:par>
                              <p:par>
                                <p:cTn id="14" presetID="10" presetClass="exit" presetSubtype="0" fill="hold" nodeType="withEffect">
                                  <p:stCondLst>
                                    <p:cond delay="0"/>
                                  </p:stCondLst>
                                  <p:childTnLst>
                                    <p:animEffect transition="out" filter="fade">
                                      <p:cBhvr>
                                        <p:cTn id="15" dur="500"/>
                                        <p:tgtEl>
                                          <p:spTgt spid="15"/>
                                        </p:tgtEl>
                                      </p:cBhvr>
                                    </p:animEffect>
                                    <p:set>
                                      <p:cBhvr>
                                        <p:cTn id="16" dur="1" fill="hold">
                                          <p:stCondLst>
                                            <p:cond delay="499"/>
                                          </p:stCondLst>
                                        </p:cTn>
                                        <p:tgtEl>
                                          <p:spTgt spid="15"/>
                                        </p:tgtEl>
                                        <p:attrNameLst>
                                          <p:attrName>style.visibility</p:attrName>
                                        </p:attrNameLst>
                                      </p:cBhvr>
                                      <p:to>
                                        <p:strVal val="hidden"/>
                                      </p:to>
                                    </p:set>
                                  </p:childTnLst>
                                </p:cTn>
                              </p:par>
                              <p:par>
                                <p:cTn id="17" presetID="0" presetClass="path" presetSubtype="0" accel="50000" decel="50000" fill="hold" nodeType="withEffect">
                                  <p:stCondLst>
                                    <p:cond delay="0"/>
                                  </p:stCondLst>
                                  <p:childTnLst>
                                    <p:animMotion origin="layout" path="M -1.11111E-6 3.82716E-6 L 0.0566 0.05216 " pathEditMode="relative" rAng="0" ptsTypes="AA">
                                      <p:cBhvr>
                                        <p:cTn id="18" dur="2000" fill="hold"/>
                                        <p:tgtEl>
                                          <p:spTgt spid="53"/>
                                        </p:tgtEl>
                                        <p:attrNameLst>
                                          <p:attrName>ppt_x</p:attrName>
                                          <p:attrName>ppt_y</p:attrName>
                                        </p:attrNameLst>
                                      </p:cBhvr>
                                      <p:rCtr x="2934" y="2531"/>
                                    </p:animMotion>
                                  </p:childTnLst>
                                </p:cTn>
                              </p:par>
                            </p:childTnLst>
                          </p:cTn>
                        </p:par>
                        <p:par>
                          <p:cTn id="19" fill="hold">
                            <p:stCondLst>
                              <p:cond delay="7500"/>
                            </p:stCondLst>
                            <p:childTnLst>
                              <p:par>
                                <p:cTn id="20" presetID="0" presetClass="path" presetSubtype="0" accel="50000" decel="50000" fill="hold" nodeType="afterEffect">
                                  <p:stCondLst>
                                    <p:cond delay="0"/>
                                  </p:stCondLst>
                                  <p:childTnLst>
                                    <p:animMotion origin="layout" path="M 0.00017 0.00061 L 0.05052 -0.03241 " pathEditMode="relative" rAng="0" ptsTypes="AA">
                                      <p:cBhvr>
                                        <p:cTn id="21" dur="2000" fill="hold"/>
                                        <p:tgtEl>
                                          <p:spTgt spid="56"/>
                                        </p:tgtEl>
                                        <p:attrNameLst>
                                          <p:attrName>ppt_x</p:attrName>
                                          <p:attrName>ppt_y</p:attrName>
                                        </p:attrNameLst>
                                      </p:cBhvr>
                                      <p:rCtr x="2517" y="-1667"/>
                                    </p:animMotion>
                                  </p:childTnLst>
                                </p:cTn>
                              </p:par>
                            </p:childTnLst>
                          </p:cTn>
                        </p:par>
                        <p:par>
                          <p:cTn id="22" fill="hold">
                            <p:stCondLst>
                              <p:cond delay="9500"/>
                            </p:stCondLst>
                            <p:childTnLst>
                              <p:par>
                                <p:cTn id="23" presetID="10" presetClass="entr" presetSubtype="0" fill="hold" nodeType="after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500"/>
                                        <p:tgtEl>
                                          <p:spTgt spid="22"/>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childTnLst>
                          </p:cTn>
                        </p:par>
                        <p:par>
                          <p:cTn id="29" fill="hold">
                            <p:stCondLst>
                              <p:cond delay="10000"/>
                            </p:stCondLst>
                            <p:childTnLst>
                              <p:par>
                                <p:cTn id="30" presetID="0" presetClass="path" presetSubtype="0" accel="50000" decel="50000" fill="hold" nodeType="afterEffect">
                                  <p:stCondLst>
                                    <p:cond delay="0"/>
                                  </p:stCondLst>
                                  <p:childTnLst>
                                    <p:animMotion origin="layout" path="M -0.00018 -0.00062 L -0.00018 -0.00062 C -0.00296 0.00061 -0.00539 0.00216 -0.00816 0.00246 C -0.02084 0.00524 -0.02327 0.00401 -0.03594 0.00246 C -0.04219 -0.00124 -0.03959 0.00123 -0.04375 -0.00371 C -0.04427 -0.00525 -0.0448 -0.00679 -0.04549 -0.00834 C -0.04618 -0.00957 -0.0474 -0.00988 -0.04809 -0.01142 C -0.05157 -0.01914 -0.04584 -0.01297 -0.0507 -0.02068 C -0.05226 -0.02315 -0.05417 -0.0247 -0.05591 -0.02686 L -0.05851 -0.02994 C -0.06181 -0.03889 -0.06025 -0.03272 -0.06025 -0.05 C -0.06059 -0.21173 -0.06077 -0.37346 -0.06112 -0.53519 L -0.54549 -0.53519 L -0.54723 -0.15186 L -0.54723 -0.15186 C -0.5474 -0.14692 -0.54723 -0.12933 -0.54983 -0.12254 L -0.55157 -0.11791 C -0.55209 -0.11482 -0.55261 -0.11112 -0.55417 -0.10865 C -0.56355 -0.09414 -0.55591 -0.1071 -0.56198 -0.10093 C -0.56389 -0.09908 -0.56528 -0.09599 -0.56719 -0.09476 L -0.5724 -0.09167 C -0.57518 -0.09013 -0.57552 -0.08982 -0.57848 -0.08859 C -0.58143 -0.08766 -0.58438 -0.08704 -0.58716 -0.0855 C -0.58802 -0.08488 -0.58889 -0.08396 -0.58976 -0.08396 C -0.59653 -0.08365 -0.60313 -0.08396 -0.60973 -0.08396 " pathEditMode="relative" ptsTypes="AAAAAAAAAAAAAAAAAAAAAAAAA">
                                      <p:cBhvr>
                                        <p:cTn id="31" dur="5000" fill="hold"/>
                                        <p:tgtEl>
                                          <p:spTgt spid="25"/>
                                        </p:tgtEl>
                                        <p:attrNameLst>
                                          <p:attrName>ppt_x</p:attrName>
                                          <p:attrName>ppt_y</p:attrName>
                                        </p:attrNameLst>
                                      </p:cBhvr>
                                    </p:animMotion>
                                  </p:childTnLst>
                                </p:cTn>
                              </p:par>
                            </p:childTnLst>
                          </p:cTn>
                        </p:par>
                      </p:childTnLst>
                    </p:cTn>
                  </p:par>
                  <p:par>
                    <p:cTn id="32" fill="hold">
                      <p:stCondLst>
                        <p:cond delay="indefinite"/>
                      </p:stCondLst>
                      <p:childTnLst>
                        <p:par>
                          <p:cTn id="33" fill="hold">
                            <p:stCondLst>
                              <p:cond delay="0"/>
                            </p:stCondLst>
                            <p:childTnLst>
                              <p:par>
                                <p:cTn id="34" presetID="42" presetClass="path" presetSubtype="0" accel="50000" decel="50000" fill="hold" grpId="0" nodeType="clickEffect">
                                  <p:stCondLst>
                                    <p:cond delay="0"/>
                                  </p:stCondLst>
                                  <p:childTnLst>
                                    <p:animMotion origin="layout" path="M 2.5E-6 -3.58025E-6 L -0.0007 0.38828 " pathEditMode="relative" rAng="0" ptsTypes="AA">
                                      <p:cBhvr>
                                        <p:cTn id="35" dur="2000" fill="hold"/>
                                        <p:tgtEl>
                                          <p:spTgt spid="2"/>
                                        </p:tgtEl>
                                        <p:attrNameLst>
                                          <p:attrName>ppt_x</p:attrName>
                                          <p:attrName>ppt_y</p:attrName>
                                        </p:attrNameLst>
                                      </p:cBhvr>
                                      <p:rCtr x="-35" y="19414"/>
                                    </p:animMotion>
                                  </p:childTnLst>
                                </p:cTn>
                              </p:par>
                              <p:par>
                                <p:cTn id="36" presetID="42" presetClass="path" presetSubtype="0" accel="50000" decel="50000" fill="hold" grpId="0" nodeType="withEffect">
                                  <p:stCondLst>
                                    <p:cond delay="0"/>
                                  </p:stCondLst>
                                  <p:childTnLst>
                                    <p:animMotion origin="layout" path="M -2.77778E-7 1.35802E-6 L 0.00174 0.23488 " pathEditMode="relative" rAng="0" ptsTypes="AA">
                                      <p:cBhvr>
                                        <p:cTn id="37" dur="2000" fill="hold"/>
                                        <p:tgtEl>
                                          <p:spTgt spid="14"/>
                                        </p:tgtEl>
                                        <p:attrNameLst>
                                          <p:attrName>ppt_x</p:attrName>
                                          <p:attrName>ppt_y</p:attrName>
                                        </p:attrNameLst>
                                      </p:cBhvr>
                                      <p:rCtr x="87" y="11728"/>
                                    </p:animMotion>
                                  </p:childTnLst>
                                </p:cTn>
                              </p:par>
                            </p:childTnLst>
                          </p:cTn>
                        </p:par>
                        <p:par>
                          <p:cTn id="38" fill="hold">
                            <p:stCondLst>
                              <p:cond delay="2000"/>
                            </p:stCondLst>
                            <p:childTnLst>
                              <p:par>
                                <p:cTn id="39" presetID="10" presetClass="entr" presetSubtype="0" fill="hold" grpId="0" nodeType="afterEffect">
                                  <p:stCondLst>
                                    <p:cond delay="0"/>
                                  </p:stCondLst>
                                  <p:childTnLst>
                                    <p:set>
                                      <p:cBhvr>
                                        <p:cTn id="40" dur="1" fill="hold">
                                          <p:stCondLst>
                                            <p:cond delay="0"/>
                                          </p:stCondLst>
                                        </p:cTn>
                                        <p:tgtEl>
                                          <p:spTgt spid="34"/>
                                        </p:tgtEl>
                                        <p:attrNameLst>
                                          <p:attrName>style.visibility</p:attrName>
                                        </p:attrNameLst>
                                      </p:cBhvr>
                                      <p:to>
                                        <p:strVal val="visible"/>
                                      </p:to>
                                    </p:set>
                                    <p:animEffect transition="in" filter="fade">
                                      <p:cBhvr>
                                        <p:cTn id="41"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52" grpId="0" animBg="1"/>
      <p:bldP spid="41" grpId="0" animBg="1"/>
      <p:bldP spid="2" grpId="0"/>
      <p:bldP spid="2" grpId="1"/>
      <p:bldP spid="14" grpId="0"/>
      <p:bldP spid="14" grpId="1"/>
      <p:bldP spid="34" grpId="0" animBg="1"/>
    </p:bldLst>
  </p:timing>
</p:sld>
</file>

<file path=ppt/theme/theme1.xml><?xml version="1.0" encoding="utf-8"?>
<a:theme xmlns:a="http://schemas.openxmlformats.org/drawingml/2006/main" name="Kompetenzverbund_Digital">
  <a:themeElements>
    <a:clrScheme name="Lernen Digital MINT">
      <a:dk1>
        <a:sysClr val="windowText" lastClr="000000"/>
      </a:dk1>
      <a:lt1>
        <a:sysClr val="window" lastClr="FFFFFF"/>
      </a:lt1>
      <a:dk2>
        <a:srgbClr val="44546A"/>
      </a:dk2>
      <a:lt2>
        <a:srgbClr val="E8EBF0"/>
      </a:lt2>
      <a:accent1>
        <a:srgbClr val="00E5B6"/>
      </a:accent1>
      <a:accent2>
        <a:srgbClr val="FF3859"/>
      </a:accent2>
      <a:accent3>
        <a:srgbClr val="B4E0E8"/>
      </a:accent3>
      <a:accent4>
        <a:srgbClr val="FF98FF"/>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lnSpc>
            <a:spcPct val="113000"/>
          </a:lnSpc>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lnSpc>
            <a:spcPct val="113000"/>
          </a:lnSpc>
          <a:defRPr dirty="0" err="1" smtClean="0"/>
        </a:defPPr>
      </a:lstStyle>
    </a:txDef>
  </a:objectDefaults>
  <a:extraClrSchemeLst/>
  <a:extLst>
    <a:ext uri="{05A4C25C-085E-4340-85A3-A5531E510DB2}">
      <thm15:themeFamily xmlns:thm15="http://schemas.microsoft.com/office/thememl/2012/main" name="Präsentation4" id="{95A436DC-7131-3741-B929-565AA8AE6890}" vid="{09D4B229-8892-F746-A2BD-017F0F93079E}"/>
    </a:ext>
  </a:extLst>
</a:theme>
</file>

<file path=ppt/theme/theme2.xml><?xml version="1.0" encoding="utf-8"?>
<a:theme xmlns:a="http://schemas.openxmlformats.org/drawingml/2006/main" name="Chemistry Thesis Infographics by Slidesgo">
  <a:themeElements>
    <a:clrScheme name="Simple Light">
      <a:dk1>
        <a:srgbClr val="2D406A"/>
      </a:dk1>
      <a:lt1>
        <a:srgbClr val="FFFFFF"/>
      </a:lt1>
      <a:dk2>
        <a:srgbClr val="FCBF4A"/>
      </a:dk2>
      <a:lt2>
        <a:srgbClr val="30A0A0"/>
      </a:lt2>
      <a:accent1>
        <a:srgbClr val="2D406A"/>
      </a:accent1>
      <a:accent2>
        <a:srgbClr val="30A0A0"/>
      </a:accent2>
      <a:accent3>
        <a:srgbClr val="FCBF4A"/>
      </a:accent3>
      <a:accent4>
        <a:srgbClr val="F3F3F3"/>
      </a:accent4>
      <a:accent5>
        <a:srgbClr val="DBD75A"/>
      </a:accent5>
      <a:accent6>
        <a:srgbClr val="56CDD3"/>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a:themeElements>
    <a:clrScheme name="Kompetenzverbund">
      <a:dk1>
        <a:sysClr val="windowText" lastClr="000000"/>
      </a:dk1>
      <a:lt1>
        <a:sysClr val="window" lastClr="FFFFFF"/>
      </a:lt1>
      <a:dk2>
        <a:srgbClr val="44546A"/>
      </a:dk2>
      <a:lt2>
        <a:srgbClr val="E8EBF0"/>
      </a:lt2>
      <a:accent1>
        <a:srgbClr val="B4E0E8"/>
      </a:accent1>
      <a:accent2>
        <a:srgbClr val="FF0065"/>
      </a:accent2>
      <a:accent3>
        <a:srgbClr val="FF98FF"/>
      </a:accent3>
      <a:accent4>
        <a:srgbClr val="00E5B6"/>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Kompetenzverbund">
      <a:dk1>
        <a:sysClr val="windowText" lastClr="000000"/>
      </a:dk1>
      <a:lt1>
        <a:sysClr val="window" lastClr="FFFFFF"/>
      </a:lt1>
      <a:dk2>
        <a:srgbClr val="44546A"/>
      </a:dk2>
      <a:lt2>
        <a:srgbClr val="E8EBF0"/>
      </a:lt2>
      <a:accent1>
        <a:srgbClr val="B4E0E8"/>
      </a:accent1>
      <a:accent2>
        <a:srgbClr val="FF0065"/>
      </a:accent2>
      <a:accent3>
        <a:srgbClr val="FF98FF"/>
      </a:accent3>
      <a:accent4>
        <a:srgbClr val="00E5B6"/>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Template>
  <TotalTime>0</TotalTime>
  <Words>272</Words>
  <Application>Microsoft Macintosh PowerPoint</Application>
  <PresentationFormat>Breitbild</PresentationFormat>
  <Paragraphs>44</Paragraphs>
  <Slides>2</Slides>
  <Notes>1</Notes>
  <HiddenSlides>0</HiddenSlides>
  <MMClips>0</MMClips>
  <ScaleCrop>false</ScaleCrop>
  <HeadingPairs>
    <vt:vector size="6" baseType="variant">
      <vt:variant>
        <vt:lpstr>Verwendete Schriftarten</vt:lpstr>
      </vt:variant>
      <vt:variant>
        <vt:i4>7</vt:i4>
      </vt:variant>
      <vt:variant>
        <vt:lpstr>Design</vt:lpstr>
      </vt:variant>
      <vt:variant>
        <vt:i4>2</vt:i4>
      </vt:variant>
      <vt:variant>
        <vt:lpstr>Folientitel</vt:lpstr>
      </vt:variant>
      <vt:variant>
        <vt:i4>2</vt:i4>
      </vt:variant>
    </vt:vector>
  </HeadingPairs>
  <TitlesOfParts>
    <vt:vector size="11" baseType="lpstr">
      <vt:lpstr>Anton</vt:lpstr>
      <vt:lpstr>Arial</vt:lpstr>
      <vt:lpstr>Cambria Math</vt:lpstr>
      <vt:lpstr>Fira Sans Extra Condensed</vt:lpstr>
      <vt:lpstr>Kantumruy Pro</vt:lpstr>
      <vt:lpstr>Kantumruy Pro Medium</vt:lpstr>
      <vt:lpstr>Symbol</vt:lpstr>
      <vt:lpstr>Kompetenzverbund_Digital</vt:lpstr>
      <vt:lpstr>Chemistry Thesis Infographics by Slidesgo</vt:lpstr>
      <vt:lpstr>Animation zum Thema Galvanisches Element</vt:lpstr>
      <vt:lpstr>Lösungsbeispiel: Galvanisches Element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Animation zum Thema Galvanisches Element</dc:title>
  <dc:creator>Constantin Egerer</dc:creator>
  <cp:lastModifiedBy>Constantin Egerer</cp:lastModifiedBy>
  <cp:revision>1</cp:revision>
  <dcterms:created xsi:type="dcterms:W3CDTF">2024-05-15T13:47:04Z</dcterms:created>
  <dcterms:modified xsi:type="dcterms:W3CDTF">2024-05-15T13:54:50Z</dcterms:modified>
</cp:coreProperties>
</file>