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4" r:id="rId3"/>
    <p:sldId id="259" r:id="rId4"/>
    <p:sldId id="260" r:id="rId5"/>
    <p:sldId id="270" r:id="rId6"/>
    <p:sldId id="274" r:id="rId7"/>
    <p:sldId id="272" r:id="rId8"/>
    <p:sldId id="275" r:id="rId9"/>
    <p:sldId id="273" r:id="rId10"/>
    <p:sldId id="295" r:id="rId11"/>
    <p:sldId id="271" r:id="rId12"/>
    <p:sldId id="257" r:id="rId13"/>
    <p:sldId id="262" r:id="rId14"/>
    <p:sldId id="263" r:id="rId15"/>
    <p:sldId id="264" r:id="rId16"/>
    <p:sldId id="266" r:id="rId17"/>
    <p:sldId id="267" r:id="rId18"/>
    <p:sldId id="268" r:id="rId19"/>
    <p:sldId id="296" r:id="rId20"/>
    <p:sldId id="276" r:id="rId21"/>
    <p:sldId id="277" r:id="rId22"/>
    <p:sldId id="282" r:id="rId23"/>
    <p:sldId id="281" r:id="rId24"/>
    <p:sldId id="280" r:id="rId25"/>
    <p:sldId id="278" r:id="rId26"/>
    <p:sldId id="297" r:id="rId27"/>
    <p:sldId id="283" r:id="rId28"/>
    <p:sldId id="291" r:id="rId29"/>
    <p:sldId id="292" r:id="rId30"/>
    <p:sldId id="290" r:id="rId31"/>
    <p:sldId id="299" r:id="rId32"/>
    <p:sldId id="293" r:id="rId33"/>
    <p:sldId id="287" r:id="rId34"/>
    <p:sldId id="285" r:id="rId35"/>
    <p:sldId id="298" r:id="rId3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51D09354-CA15-B740-A501-294E898FE348}">
          <p14:sldIdLst>
            <p14:sldId id="256"/>
          </p14:sldIdLst>
        </p14:section>
        <p14:section name="Elektrolyse" id="{D2A6D353-EB10-B14A-978A-E4D45978E7A8}">
          <p14:sldIdLst>
            <p14:sldId id="294"/>
            <p14:sldId id="259"/>
            <p14:sldId id="260"/>
            <p14:sldId id="270"/>
            <p14:sldId id="274"/>
            <p14:sldId id="272"/>
            <p14:sldId id="275"/>
            <p14:sldId id="273"/>
            <p14:sldId id="295"/>
            <p14:sldId id="271"/>
            <p14:sldId id="257"/>
            <p14:sldId id="262"/>
            <p14:sldId id="263"/>
            <p14:sldId id="264"/>
            <p14:sldId id="266"/>
            <p14:sldId id="267"/>
            <p14:sldId id="268"/>
            <p14:sldId id="296"/>
          </p14:sldIdLst>
        </p14:section>
        <p14:section name="Entladevorgang" id="{DF64B961-BFA4-B345-B36A-17ABABB7B819}">
          <p14:sldIdLst>
            <p14:sldId id="276"/>
            <p14:sldId id="277"/>
            <p14:sldId id="282"/>
            <p14:sldId id="281"/>
            <p14:sldId id="280"/>
            <p14:sldId id="278"/>
            <p14:sldId id="297"/>
            <p14:sldId id="283"/>
            <p14:sldId id="291"/>
            <p14:sldId id="292"/>
            <p14:sldId id="290"/>
            <p14:sldId id="299"/>
            <p14:sldId id="293"/>
            <p14:sldId id="287"/>
            <p14:sldId id="285"/>
            <p14:sldId id="29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95"/>
    <p:restoredTop sz="96327"/>
  </p:normalViewPr>
  <p:slideViewPr>
    <p:cSldViewPr snapToGrid="0">
      <p:cViewPr varScale="1">
        <p:scale>
          <a:sx n="124" d="100"/>
          <a:sy n="124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63FC6-3EC8-9DD8-A7B7-82B3540BC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BBC0F32-5BF6-DC2E-AF25-A6D47174B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2E6275-8F53-1C35-55F0-09B53041D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AE0F44-E8A2-24A8-98AD-83EED8E8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8A569F-0179-7A31-2C25-4F2175B4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1185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D505F7-7F14-8C56-3F97-D59F9C59B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DF928A-8338-2E19-6326-3D3B13C2C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0B0242-1A8A-4F0E-9D88-6F0B4014B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F7EBFF-9748-BE26-B0FB-17C0DA10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1187AB-9C55-DBA2-D54A-706FBA44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3555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F58867D-869A-4B3E-98B8-9BA424D901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F497109-B9CC-ED3E-80F8-C8C1E87F1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C71F7B-EA19-BBE5-CB4C-E73FF810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46CE9A-B884-A9AD-D3D2-36C15622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62A8D0-8D08-9249-106C-E11E40EC6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21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6F21A-A9DA-EED1-7FB7-B94750762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5E58F5-E7A6-12D9-DD69-4B05268A5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340119-84D2-3DF5-97D1-D82EE50F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98B4C7-D7DA-2DF3-E88F-C27B3001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389A2D-50B5-0B84-EEEB-3BD9170A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31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74F13A-569D-4845-534A-11BEF372F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8D1279-CED1-789B-78E6-38FF974CE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1ED161-B788-DB98-B1E8-680920BB6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2E190E-FF19-C731-9CA3-2330B5D49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5341C2-26A3-69D4-5BD9-0EB27A16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5139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8B98D-7F34-F76E-D75D-DD704271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08144E-1483-3121-C05D-6E3872B3C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FAC6E2-5B74-7AB1-9BA3-88DDC6300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C61365-9565-F082-C3B4-95485CC82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930199A-BFEA-0218-629E-A422BF1A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3B71590-1307-1507-FCEC-9B7D2931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395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275514-7EBA-4D51-3E13-51DCB0B58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696B6C-1B95-CAE7-3E09-B3415D17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043995-C9B4-B7E3-08FF-6FC444099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A99CCB-7406-0D5E-607F-0C2604AAB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112C030-FF01-2B49-AB1B-661D0D4520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7A77D03-F92B-DEA6-C0D4-821966B5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0BC420C-4E5E-D654-4568-A02834AC9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D7694D-60D3-6EB2-B90F-A554DEC78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489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07BA93-11F4-78D5-D6CE-578C56A4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26A4069-43CB-FD4E-ACEB-B4273754B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99EFE93-456F-E983-DCA7-20DC17EF4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0E689B-EB66-502E-CD03-4D5FD6EE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47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F4D57E6-EA9F-FD1D-7FFD-AD50569F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CBD52BA-3AAE-267B-C2EB-6F982D705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1D7FC62-1EC2-902D-D855-1969F49FF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296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57E559-4595-98EF-5D6C-4FF74C273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D400F6-1FE0-7030-C59B-5A48C41D2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33238C-835B-6EFF-6580-E3F2BA9C1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DAA1DA-53A8-F649-6485-E9B7D9DD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C77712-1484-7EB8-6017-AE1E897C2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FE1321-6A7D-A7BB-37DB-380B31309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323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FDA8DA-DF54-F52D-EBFC-8D519BB1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8ED5E8A-2488-5295-5DD2-C65C2BF6D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E2AD16-98D8-5C62-D172-EC71FD18F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D6D422-0EC0-6F62-2017-0AC2956AD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02A5BA-25A9-E466-F643-27A91D125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58DD48-27E3-1F09-D878-FA5EF66C9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4048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7689D9D-629F-30F4-7A2F-AA71E795D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E1AE48-2657-8CF7-B6C5-4BC42E961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5AFC21-39CC-96C6-5368-3D183CD18D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85B0E4-C893-324D-AD00-DD8C7C140F42}" type="datetimeFigureOut">
              <a:rPr lang="de-DE" smtClean="0"/>
              <a:t>28.05.25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107B4B-406D-5692-4FAC-EB5B66CA0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FC2080-D130-7183-B1E9-C42EFFDB78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184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de/legalcod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slide" Target="slide5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slide" Target="slide1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8.xml"/><Relationship Id="rId5" Type="http://schemas.openxmlformats.org/officeDocument/2006/relationships/slide" Target="slide22.xml"/><Relationship Id="rId4" Type="http://schemas.openxmlformats.org/officeDocument/2006/relationships/slide" Target="slid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slide" Target="slide2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0.xml"/><Relationship Id="rId5" Type="http://schemas.openxmlformats.org/officeDocument/2006/relationships/slide" Target="slide12.xm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slide" Target="slide2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FCF8AACF-4C71-B02C-DFE5-C7C69FB09435}"/>
              </a:ext>
            </a:extLst>
          </p:cNvPr>
          <p:cNvSpPr txBox="1"/>
          <p:nvPr/>
        </p:nvSpPr>
        <p:spPr>
          <a:xfrm rot="2700000">
            <a:off x="1759527" y="2768859"/>
            <a:ext cx="85205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>
                <a:solidFill>
                  <a:schemeClr val="bg1">
                    <a:lumMod val="95000"/>
                  </a:schemeClr>
                </a:solidFill>
              </a:rPr>
              <a:t>Diese Folie darf nicht gelöscht werden.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6C3B378-A21C-DEB8-956B-F60B23E61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165"/>
            <a:ext cx="10515600" cy="1325563"/>
          </a:xfrm>
        </p:spPr>
        <p:txBody>
          <a:bodyPr>
            <a:normAutofit/>
          </a:bodyPr>
          <a:lstStyle/>
          <a:p>
            <a:r>
              <a:rPr lang="de-DE" sz="4000" dirty="0"/>
              <a:t>Animation zum Thema Elektrolyse von Zinkiodid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E8E51DA2-0A11-7CCE-4629-C59E523AC2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312398"/>
            <a:ext cx="5181600" cy="4770384"/>
          </a:xfrm>
        </p:spPr>
        <p:txBody>
          <a:bodyPr>
            <a:normAutofit fontScale="92500" lnSpcReduction="20000"/>
          </a:bodyPr>
          <a:lstStyle/>
          <a:p>
            <a:r>
              <a:rPr lang="de-DE" sz="1400" dirty="0"/>
              <a:t>Ersteller*in: 	Constantin Egerer</a:t>
            </a:r>
          </a:p>
          <a:p>
            <a:r>
              <a:rPr lang="de-DE" sz="1400" dirty="0"/>
              <a:t>Datum:		8. Mai 2025</a:t>
            </a:r>
          </a:p>
          <a:p>
            <a:r>
              <a:rPr lang="de-DE" sz="1400" dirty="0"/>
              <a:t>Fach:		Chemie</a:t>
            </a:r>
          </a:p>
          <a:p>
            <a:r>
              <a:rPr lang="de-DE" sz="1400" dirty="0"/>
              <a:t>Thema:		Elektrolyse von Zinkiodid</a:t>
            </a:r>
          </a:p>
          <a:p>
            <a:r>
              <a:rPr lang="de-DE" sz="1400" dirty="0"/>
              <a:t>Jahrgangsstufe:	11/12</a:t>
            </a:r>
          </a:p>
          <a:p>
            <a:r>
              <a:rPr lang="de-DE" sz="1400" dirty="0"/>
              <a:t>Bundesland:	Brandenburg</a:t>
            </a:r>
          </a:p>
          <a:p>
            <a:r>
              <a:rPr lang="de-DE" sz="1400" dirty="0"/>
              <a:t>Lernbereich:	3.2.9 Elektrochemie</a:t>
            </a:r>
          </a:p>
          <a:p>
            <a:r>
              <a:rPr lang="de-DE" sz="1400" dirty="0"/>
              <a:t>Einsatz im Unterricht als:</a:t>
            </a:r>
          </a:p>
          <a:p>
            <a:pPr lvl="1"/>
            <a:r>
              <a:rPr lang="de-DE" sz="1400" dirty="0"/>
              <a:t>Selbstlernmaterial für Schüler*innen</a:t>
            </a:r>
          </a:p>
          <a:p>
            <a:pPr lvl="1"/>
            <a:r>
              <a:rPr lang="de-DE" sz="1400" dirty="0"/>
              <a:t>Unterstützung eines Lehrkräftevortrags</a:t>
            </a:r>
          </a:p>
          <a:p>
            <a:r>
              <a:rPr lang="de-DE" sz="1400" dirty="0"/>
              <a:t>Kontakt (optional, für Rückfragen): </a:t>
            </a:r>
          </a:p>
          <a:p>
            <a:pPr marL="0" indent="0">
              <a:buNone/>
            </a:pPr>
            <a:r>
              <a:rPr lang="de-DE" sz="1400" dirty="0"/>
              <a:t>       </a:t>
            </a:r>
            <a:r>
              <a:rPr lang="de-DE" sz="1400" dirty="0" err="1"/>
              <a:t>constantin.egerer@uni-potsdam.de</a:t>
            </a:r>
            <a:r>
              <a:rPr lang="de-DE" sz="1600" dirty="0"/>
              <a:t>	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8D417D-1F60-8448-4C1E-F035F5D06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312398"/>
            <a:ext cx="5181600" cy="466724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de-DE" sz="1800" dirty="0"/>
              <a:t>Didaktischer Kommentar:</a:t>
            </a:r>
          </a:p>
          <a:p>
            <a:pPr marL="0" indent="0" algn="just">
              <a:buNone/>
            </a:pPr>
            <a:r>
              <a:rPr lang="de-DE" sz="1800" dirty="0"/>
              <a:t>Im Folgenden wird die Elektrolyse einer Zinkiodid-Lösung und der anschließende Entladevorgang animiert. In der Animation kann durch Mausklicke oder mit den Pfeiltasten navigiert werden. </a:t>
            </a:r>
          </a:p>
          <a:p>
            <a:pPr marL="0" indent="0" algn="just">
              <a:buNone/>
            </a:pPr>
            <a:r>
              <a:rPr lang="de-DE" sz="1800" dirty="0"/>
              <a:t>Zentral ist, dass durch die Cameo-Funktion ein Livebild des Realexperimentes eingeblendet wird. Dieses wird in einem Schnappdeckelglas durchgeführt, durch dessen Deckel zwei Graphit-Bleistiftminen gesteckt wurden. Dieses ist zu 2/3 mit einer Zinkiodid-Lösung (5 %) gefüllt. Die Elektroden werden mit einer Batterie oder Stromversorgungsgerät (9 V) verbunden. Die Elektrolyse wird ca. 30 s laufen gelassen und danach die Batterie durch einen Motor ersetzt.</a:t>
            </a:r>
          </a:p>
          <a:p>
            <a:pPr marL="0" indent="0" algn="just">
              <a:buNone/>
            </a:pPr>
            <a:r>
              <a:rPr lang="de-DE" sz="1800" dirty="0"/>
              <a:t>Aus Gründen der didaktischen Reduktion wird auf eine Darstellung der Solvatation der Ionen, der Polyiodid-Bildung, der Ab- bzw. Zunahme der Teilchengröße bei Oxidation bzw. Reduktion und der elektrochemischen Doppelschicht an der Elektrodengrenzfläche bei der Animation verzichtet. </a:t>
            </a:r>
          </a:p>
          <a:p>
            <a:pPr marL="0" indent="0" algn="just">
              <a:buNone/>
            </a:pPr>
            <a:endParaRPr lang="de-DE" sz="1800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551A322A-A071-CBC8-FDFE-0160F6B9A8DE}"/>
              </a:ext>
            </a:extLst>
          </p:cNvPr>
          <p:cNvGrpSpPr/>
          <p:nvPr/>
        </p:nvGrpSpPr>
        <p:grpSpPr>
          <a:xfrm>
            <a:off x="-25179" y="5653614"/>
            <a:ext cx="12089956" cy="1384995"/>
            <a:chOff x="1306441" y="5113286"/>
            <a:chExt cx="12089956" cy="1384995"/>
          </a:xfrm>
        </p:grpSpPr>
        <p:pic>
          <p:nvPicPr>
            <p:cNvPr id="8" name="Bild 3" descr="Ein Bild, das Symbol, Kreis, Screenshot, Grafiken enthält.&#10;&#10;Automatisch generierte Beschreibung">
              <a:extLst>
                <a:ext uri="{FF2B5EF4-FFF2-40B4-BE49-F238E27FC236}">
                  <a16:creationId xmlns:a16="http://schemas.microsoft.com/office/drawing/2014/main" id="{9D75CF14-DF5F-6618-39D3-71D5C16108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8485" y="5403431"/>
              <a:ext cx="1276350" cy="449580"/>
            </a:xfrm>
            <a:prstGeom prst="rect">
              <a:avLst/>
            </a:prstGeom>
          </p:spPr>
        </p:pic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3CA0CF7-BB01-15AB-9690-393B8E4AF5B6}"/>
                </a:ext>
              </a:extLst>
            </p:cNvPr>
            <p:cNvSpPr txBox="1"/>
            <p:nvPr/>
          </p:nvSpPr>
          <p:spPr>
            <a:xfrm>
              <a:off x="1306441" y="5113286"/>
              <a:ext cx="1208995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/>
                <a:t>Diese Datei ist lizensiert unter:</a:t>
              </a:r>
            </a:p>
            <a:p>
              <a:endParaRPr lang="de-DE" sz="1200" dirty="0"/>
            </a:p>
            <a:p>
              <a:endParaRPr lang="de-DE" sz="1200" dirty="0"/>
            </a:p>
            <a:p>
              <a:endParaRPr lang="de-DE" sz="1200" dirty="0"/>
            </a:p>
            <a:p>
              <a:r>
                <a:rPr lang="de-DE" sz="1200" dirty="0"/>
                <a:t>© 2024. Diese Datei und deren Inhalte sind freigegeben unter der Creative-Commons-Lizenz </a:t>
              </a:r>
            </a:p>
            <a:p>
              <a:r>
                <a:rPr lang="de-DE" sz="1200" dirty="0"/>
                <a:t>Namensnennung, Weitergabe unter gleichen Bedingungen, Version 4.0 Deutschland (CC BY-SA 4.0 de). URL: </a:t>
              </a:r>
              <a:r>
                <a:rPr lang="de-DE" sz="1200" dirty="0">
                  <a:hlinkClick r:id="rId3"/>
                </a:rPr>
                <a:t>https://creativecommons.org/licenses/by-sa/4.0/de/legalcode</a:t>
              </a:r>
              <a:r>
                <a:rPr lang="de-DE" sz="1200" dirty="0"/>
                <a:t> </a:t>
              </a:r>
            </a:p>
            <a:p>
              <a:endParaRPr lang="de-DE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67115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ine Ecke des Rechtecks schneiden und abrunden 4">
            <a:extLst>
              <a:ext uri="{FF2B5EF4-FFF2-40B4-BE49-F238E27FC236}">
                <a16:creationId xmlns:a16="http://schemas.microsoft.com/office/drawing/2014/main" id="{815E1B96-66F8-2236-72DB-0CB9C1ED035C}"/>
              </a:ext>
            </a:extLst>
          </p:cNvPr>
          <p:cNvSpPr/>
          <p:nvPr/>
        </p:nvSpPr>
        <p:spPr>
          <a:xfrm>
            <a:off x="26504" y="26504"/>
            <a:ext cx="12138990" cy="6811617"/>
          </a:xfrm>
          <a:prstGeom prst="snipRoundRect">
            <a:avLst>
              <a:gd name="adj1" fmla="val 0"/>
              <a:gd name="adj2" fmla="val 0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Diagonal liegende Ecken des Rechtecks schneiden 5">
            <a:extLst>
              <a:ext uri="{FF2B5EF4-FFF2-40B4-BE49-F238E27FC236}">
                <a16:creationId xmlns:a16="http://schemas.microsoft.com/office/drawing/2014/main" id="{E401C193-9CFE-FD16-EF2E-48894BA155C6}"/>
              </a:ext>
            </a:extLst>
          </p:cNvPr>
          <p:cNvSpPr/>
          <p:nvPr/>
        </p:nvSpPr>
        <p:spPr>
          <a:xfrm>
            <a:off x="10336696" y="530087"/>
            <a:ext cx="304800" cy="1378226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Diagonal liegende Ecken des Rechtecks schneiden 7">
            <a:extLst>
              <a:ext uri="{FF2B5EF4-FFF2-40B4-BE49-F238E27FC236}">
                <a16:creationId xmlns:a16="http://schemas.microsoft.com/office/drawing/2014/main" id="{D9739823-7237-A4E7-B54C-FD589005031F}"/>
              </a:ext>
            </a:extLst>
          </p:cNvPr>
          <p:cNvSpPr/>
          <p:nvPr/>
        </p:nvSpPr>
        <p:spPr>
          <a:xfrm>
            <a:off x="10821605" y="530087"/>
            <a:ext cx="304800" cy="1378226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 descr="Ein Bild, das Schwarz, Dunkelheit enthält.&#10;&#10;KI-generierte Inhalte können fehlerhaft sein.">
            <a:extLst>
              <a:ext uri="{FF2B5EF4-FFF2-40B4-BE49-F238E27FC236}">
                <a16:creationId xmlns:a16="http://schemas.microsoft.com/office/drawing/2014/main" id="{5BC2D1ED-1B29-0612-4767-CD028AF7B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648" y="3076122"/>
            <a:ext cx="4838700" cy="749300"/>
          </a:xfrm>
          <a:prstGeom prst="rect">
            <a:avLst/>
          </a:prstGeom>
        </p:spPr>
      </p:pic>
      <p:pic>
        <p:nvPicPr>
          <p:cNvPr id="12" name="Grafik 11" descr="Ein Bild, das Text, Schrift, Screenshot, Grafiken enthält.&#10;&#10;KI-generierte Inhalte können fehlerhaft sein.">
            <a:hlinkClick r:id="rId3" action="ppaction://hlinksldjump"/>
            <a:extLst>
              <a:ext uri="{FF2B5EF4-FFF2-40B4-BE49-F238E27FC236}">
                <a16:creationId xmlns:a16="http://schemas.microsoft.com/office/drawing/2014/main" id="{D641C9E3-823C-D15C-2BF9-B0ED182982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5403" y="5687081"/>
            <a:ext cx="5448300" cy="965200"/>
          </a:xfrm>
          <a:prstGeom prst="rect">
            <a:avLst/>
          </a:prstGeom>
        </p:spPr>
      </p:pic>
      <p:pic>
        <p:nvPicPr>
          <p:cNvPr id="14" name="Grafik 13" descr="Ein Bild, das Text, Schrift, Screenshot, Grafiken enthält.&#10;&#10;KI-generierte Inhalte können fehlerhaft sein.">
            <a:hlinkClick r:id="rId5" action="ppaction://hlinksldjump"/>
            <a:extLst>
              <a:ext uri="{FF2B5EF4-FFF2-40B4-BE49-F238E27FC236}">
                <a16:creationId xmlns:a16="http://schemas.microsoft.com/office/drawing/2014/main" id="{36B03B73-182B-7FDE-583F-8EECB96FB7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8295" y="4721881"/>
            <a:ext cx="54483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14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FF29B7E-F876-FFF6-D9A6-6F34C0151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6372D68A-24F4-BFC0-1C6D-BF4957A1DD88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0E6E4F89-F97E-3F75-753D-A84358FB165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4B8FAE0D-3180-F78C-612E-46AB2CB096E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19C30FD3-C4D7-82FF-4C58-3BCE1E88427E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7A4EEEA-417C-E61C-39FB-5C47A3DBCB2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CBABB24D-EEE6-CC99-884C-F03FF90D8CC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D1496F78-73CD-5A4E-C6D9-52A5693E0E6A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CA17015-AE6E-9E78-5E40-A07D3129751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2E9273FD-C015-4A82-7784-27AB655B14A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68BAC3AF-89A4-9904-45AF-27919B423E1F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450B29DE-3F50-2707-D279-C0F72AD28EC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AB79388F-5C5A-6DC7-612F-8CE8C32EDA8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1CFC3646-0D2F-0FC7-B0CA-79F8584451F8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448C91DD-8D0B-5AB6-2D2A-DA804461B51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93A37F51-5456-E24D-FDB4-FE055472D54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93D2CAFA-C838-80F8-4FF2-757D2992FAC7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2D85DE89-21B4-B9A8-1DEC-2EED9CB556E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4306D587-1128-FEFD-7633-4ABB8C1D530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3FDB660D-4962-4A1B-3A3F-4D4A3EB2E7EB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57D5B396-90B1-418F-A12C-15E00BF4BDE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3A90267A-EBC4-8F86-9772-28072314BA0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E1DAAC56-7F2F-2476-7FFA-696470E4D9C2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26D73A6A-90BF-F6F7-A6E6-FCFFDD6B1DA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0FFE141E-F7DF-1F9A-5990-9D3DC265E69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21E2E82A-7E45-ED3D-8913-72627BC0EA1D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2A68CB4B-A2A4-D32F-3B02-4626ACFC15E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CC5C2817-57F9-5CA8-8720-A6D4020809C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37762FC6-F366-01BB-5083-B68B29251A82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E01650D1-A129-57DD-D969-715CEDCC35C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177BBD2B-9C6F-FE26-EE9A-70CED89B26D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1679DDA3-2012-E457-4DF4-5BC9199B102C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F665715-6645-D78A-CDD4-6234EE5C6A1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1781C23F-8A1E-515A-E4F2-1244D984938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ED97A711-6285-4BC0-ADAB-8F53E63356E3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A24F4DD-F425-C600-C995-05563DD7AE6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6114EC81-12E3-A50F-B71E-44BEAE9B3FA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EC7ED7F8-A6AA-E224-657E-7E3F24576BB1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7B628F0-E33A-BA83-E3D4-E2BE6318888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17176C37-0D20-B20B-CE6A-B6D60C8F6EE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E8C6DBDF-0BF8-6D65-A02F-A86719300F7D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40F9151D-B884-697B-AEEA-372D80F39FF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DB393EB7-6CEC-116B-CA81-7CCA876BE56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8BDD5105-5498-1D10-10E9-40FAA103F20E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F8456114-409C-8991-E134-5B43A324FC9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08BA05C1-BC5C-4FF4-2A57-2551C1585C6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7042FF90-F224-F37A-BB2A-6DEBB64FB3DF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3EC8BA85-0513-663A-4914-9513EA8C776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FC77E0D0-BC1E-3EBE-40D5-9FE4DC4BFD2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AB954D73-45ED-17AF-8085-39CB6AFB95B1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3FA02C7C-8746-0C3B-4869-8FA13863CAA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52FD3E5C-9885-79FB-81D9-DF4360B1B7E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FF1F50FE-F31A-1BE5-7935-8BD5CA02C943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A250E87A-04B4-914A-CFBA-26B017FFE24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645A8D18-8347-F774-4188-0F2D17A1175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8AE382F0-8EED-38A6-1507-81DA8A6D2915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029F652-3A67-72CF-9AAC-12CC3B33780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7C28FDA5-DF19-78BF-AEDD-EE7D307F1D4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5C78DB05-7B8B-BFF2-C05D-004C13DAD4F2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F3E60B10-2CED-D15B-3EA0-F4421B94DA9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F708619C-0611-6D84-875E-ED146C58206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D22CB1A8-D94B-205A-1519-D1F01E4423EB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AC907EB1-13FF-B38C-B344-533496F5F519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3D77E103-5D64-D0FB-CC4C-EA31C755953A}"/>
              </a:ext>
            </a:extLst>
          </p:cNvPr>
          <p:cNvGrpSpPr/>
          <p:nvPr/>
        </p:nvGrpSpPr>
        <p:grpSpPr>
          <a:xfrm>
            <a:off x="3933655" y="2967849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220B86F-0F49-9900-C5A5-720B4A752FA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6D0356AD-8790-F837-7431-0A676E0D9215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00DB323B-9756-E586-4D3F-EC9EB052AAEC}"/>
              </a:ext>
            </a:extLst>
          </p:cNvPr>
          <p:cNvGrpSpPr/>
          <p:nvPr/>
        </p:nvGrpSpPr>
        <p:grpSpPr>
          <a:xfrm>
            <a:off x="2734255" y="2003628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C961A7D-F5A0-4218-A735-F59C316AB38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B990EA8C-6E75-73A3-8A49-EC2FBB0324D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9DCE2524-8782-76EE-0415-CA8AF22DECCC}"/>
              </a:ext>
            </a:extLst>
          </p:cNvPr>
          <p:cNvGrpSpPr/>
          <p:nvPr/>
        </p:nvGrpSpPr>
        <p:grpSpPr>
          <a:xfrm>
            <a:off x="1732551" y="4632650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1AA7425-AA02-9C4D-9118-2F9142C3DC6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36C6E955-AA07-10F0-0FEB-43A1B1293E4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E6608368-7C84-1EBB-A7CA-9FCCD3F105BA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D124B599-20D7-3ED8-230B-609424E6A262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96BDD948-48E5-A3C6-87C3-E04930090ACC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1E42376E-E6BB-23C8-EC89-6B6F834D1E6F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F2278609-0082-869F-FFBC-AA57CD70CE2B}"/>
              </a:ext>
            </a:extLst>
          </p:cNvPr>
          <p:cNvGrpSpPr/>
          <p:nvPr/>
        </p:nvGrpSpPr>
        <p:grpSpPr>
          <a:xfrm>
            <a:off x="3155884" y="3781150"/>
            <a:ext cx="313687" cy="313687"/>
            <a:chOff x="7179811" y="973744"/>
            <a:chExt cx="875072" cy="875071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19DB805-D13B-EFC5-16AB-10C266ECD0A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0FC78D7F-5EEE-190D-6BF6-171377CFE5A8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65152482-52D1-5DEC-330C-8A57EEB3931F}"/>
              </a:ext>
            </a:extLst>
          </p:cNvPr>
          <p:cNvGrpSpPr/>
          <p:nvPr/>
        </p:nvGrpSpPr>
        <p:grpSpPr>
          <a:xfrm>
            <a:off x="2925512" y="5245900"/>
            <a:ext cx="875072" cy="875071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06AA244-2FE1-F9D1-1048-2C23FE83E3D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81D09041-63B9-EB31-B392-9EF08D44E74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94C6AEDB-6D66-928A-105B-DB02582CA1FB}"/>
              </a:ext>
            </a:extLst>
          </p:cNvPr>
          <p:cNvGrpSpPr/>
          <p:nvPr/>
        </p:nvGrpSpPr>
        <p:grpSpPr>
          <a:xfrm>
            <a:off x="736790" y="1627564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10610E7-4B4B-CE9B-4B16-C9A8979E41D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957A98B7-C67B-1B81-19C2-6D8983EB6F4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98DC53CC-4DA5-15F6-5E89-94FCDC170BFD}"/>
              </a:ext>
            </a:extLst>
          </p:cNvPr>
          <p:cNvGrpSpPr/>
          <p:nvPr/>
        </p:nvGrpSpPr>
        <p:grpSpPr>
          <a:xfrm>
            <a:off x="2102496" y="750699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F986C06E-92D3-13B5-F17C-9E708451D34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CCDBA3FB-1F00-8012-D38D-00AC2216EC9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20A5EE95-26AF-0937-37DE-D4EA43834450}"/>
              </a:ext>
            </a:extLst>
          </p:cNvPr>
          <p:cNvGrpSpPr/>
          <p:nvPr/>
        </p:nvGrpSpPr>
        <p:grpSpPr>
          <a:xfrm>
            <a:off x="3308284" y="3933550"/>
            <a:ext cx="313687" cy="313687"/>
            <a:chOff x="7179811" y="973744"/>
            <a:chExt cx="875072" cy="875071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4F6D105-5972-DB44-C10E-5A490224330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F4505E0B-20CC-5692-D68F-42DF86F3F7B2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964E3A49-37D5-95A9-EE70-E2D51C5BEC68}"/>
              </a:ext>
            </a:extLst>
          </p:cNvPr>
          <p:cNvGrpSpPr/>
          <p:nvPr/>
        </p:nvGrpSpPr>
        <p:grpSpPr>
          <a:xfrm>
            <a:off x="1301827" y="3192560"/>
            <a:ext cx="875072" cy="875071"/>
            <a:chOff x="7179811" y="973744"/>
            <a:chExt cx="875072" cy="875071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A62DBAA-0E07-713E-5734-9A21D2E407B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4ED1D0BB-C2D1-A83E-FE1F-81826380E65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430101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7C167CA9-DF05-D31F-DB1C-045E96F5018B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1F09E6C5-D80C-220C-84F9-744B36F7FBC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7D87E811-1ECC-10CC-E7B5-07324F29BA5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083EBE3D-541D-0111-1ABD-C87F977C9A07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A6247DD3-AC6C-FDDD-C0C1-D76149F19C2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9292E3EC-27AC-8C93-1546-53720F80014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A3580EF3-EEA9-5076-2D6E-6EFE4AC3C359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983E5AE-9E8D-2C19-1CE2-AAA11E08615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89295A46-0DB1-9BA6-2377-0B308EEE372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36BEE692-0EB9-6357-A994-075B53619EA5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4AE85BEE-37EF-5A0C-D0B8-9DF80663BB0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30A6D1EC-F447-33EE-8D71-F38FFDD5BFB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6DAB9CAD-443C-48CF-DC3D-ACAC990E6DD6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7A55137B-78E6-26CC-6E49-F871BC91CEF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DAD03A4C-BC17-E4C6-C049-AA0E7A4CD84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53589324-DC9A-6978-69EB-E022DE09BBFC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ABAF27D9-0BC2-2FD8-AD7B-2BC1D73EBBA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C3571913-45FD-10C7-2DF2-EAB121D8353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DDE49A7D-08E1-7F32-ADD8-0958776EB2DB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EFCF2DA2-59ED-E6C8-7F98-9819007F834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4695A692-A6EE-73D5-4BE0-91FEDDC5940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78AEE42E-6556-581C-22BF-0E14A7F1BDE0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F60C04B1-A0C8-3BB9-75BB-CC28D146928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19B3FAF4-730D-F9B6-2B01-2DFC75DF44A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59170A3B-A819-5206-A046-687EFB9CD22F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C10CB7A6-FE9D-9782-F48C-FDD9A163D44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3A6E7183-D2B9-58DC-E404-E601264308C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A654BC08-DB94-5D89-86F0-C747FD0E4AEF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B3C339F6-D20D-4897-21CD-DF2DD32077D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59A23D78-1D9D-3BEE-8C2A-9E7D45CFDDC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6973F9EB-7701-BFA2-F87C-7AD97E9E5182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55151F93-AC33-99EE-165A-290464357C4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CFE00AFE-FE3C-0DC3-45BD-9949642F855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3E3CD438-0B3E-4702-76AB-1C3DED0D39F6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0A087FA-5AF8-118F-12F3-4C5E033DCE8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4FCED1F6-BA51-9F05-29F1-E1C37C3D96F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9E5CF554-D86D-4EEF-7996-3FF59D204C42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605C94D7-5177-A461-294F-97C19AB1F14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0DF201BB-0788-E17E-6879-78DD33A5667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032330CB-F687-90DB-C930-4C3EACA2A407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B3416424-4942-2BF0-4923-A9AB9666043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0C8A8379-6977-BB43-1063-940A21B7409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B1CA4CAD-6587-2197-E3FC-CF9E8E0A5BF1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52B66C5A-91B6-2DAF-FE07-C67A66E8415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A68DF45A-E40A-E4F0-C7F9-8A3F1A764FB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72F2EFF8-DADC-4717-1162-CED5794B9F1D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A5112DD1-5BED-48AF-63B7-8FD4D994AC0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F8B7EF74-EC3A-1910-E3CF-E8F9923A4B4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3C246809-4035-379B-0FBA-E402CA5781C6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39E67C9-9F5F-CC18-77FD-5AE9A55777A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5BCB5400-395D-4A19-6646-247C1640817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3D3BF50B-73CF-C203-B33B-4903D2161250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CDDB6DBF-5C30-2141-FD1C-01B821CA1D1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70A22077-E3AD-4732-B46B-15C1F290BA3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7D83C556-29B0-3F18-2AEE-02E4ABA73005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6ACC2449-4192-6CFC-E4E8-20DDBA15FFC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49D7A8B8-250B-3AA5-C456-C250CE31AE4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BDBE6852-40B6-9F35-1CC8-2874799DF831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BFA70D1D-1B8D-20A4-8647-BCC6AA319E3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03498562-18D3-91ED-A6FB-A30EF138003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D1FC7E9F-24ED-04FA-E89F-0581EC9A1C46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FC41BB34-9E0D-41A0-6891-56FF218C6A16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A4B1532-6650-F734-7A69-92FE5DC3EF6A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F53C8076-E2F5-0CCC-D682-9D8086E335B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E31724B7-74BB-0972-54FF-46F4B9BFBDD0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65A69F0F-8343-1D6A-B6C9-F5B84342BA5C}"/>
              </a:ext>
            </a:extLst>
          </p:cNvPr>
          <p:cNvGrpSpPr/>
          <p:nvPr/>
        </p:nvGrpSpPr>
        <p:grpSpPr>
          <a:xfrm>
            <a:off x="7799250" y="1943043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E028125-3493-CF9B-BC13-C9744EBFEE2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81F7C98F-03AB-B48B-93B1-05E9C9B42BB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278CDF37-C8AB-0BBB-4DBB-E1DFB6C64A83}"/>
              </a:ext>
            </a:extLst>
          </p:cNvPr>
          <p:cNvGrpSpPr/>
          <p:nvPr/>
        </p:nvGrpSpPr>
        <p:grpSpPr>
          <a:xfrm>
            <a:off x="12458529" y="4772628"/>
            <a:ext cx="1522008" cy="875073"/>
            <a:chOff x="6979786" y="2596013"/>
            <a:chExt cx="1522008" cy="875073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F6885EB7-5F50-EC35-6167-724975FE62E1}"/>
                </a:ext>
              </a:extLst>
            </p:cNvPr>
            <p:cNvGrpSpPr/>
            <p:nvPr/>
          </p:nvGrpSpPr>
          <p:grpSpPr>
            <a:xfrm>
              <a:off x="6979786" y="2596015"/>
              <a:ext cx="875072" cy="875071"/>
              <a:chOff x="7179811" y="973744"/>
              <a:chExt cx="875072" cy="875071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6835AB75-4938-00CA-CCC3-B73C7CF02DB1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28" name="Textfeld 27">
                <a:extLst>
                  <a:ext uri="{FF2B5EF4-FFF2-40B4-BE49-F238E27FC236}">
                    <a16:creationId xmlns:a16="http://schemas.microsoft.com/office/drawing/2014/main" id="{8EEE3EFB-B2BA-4A3F-D387-91601C1DB61E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  <p:grpSp>
          <p:nvGrpSpPr>
            <p:cNvPr id="29" name="Gruppieren 28">
              <a:extLst>
                <a:ext uri="{FF2B5EF4-FFF2-40B4-BE49-F238E27FC236}">
                  <a16:creationId xmlns:a16="http://schemas.microsoft.com/office/drawing/2014/main" id="{91AE0533-8BBD-20C8-F3E0-68758A12D169}"/>
                </a:ext>
              </a:extLst>
            </p:cNvPr>
            <p:cNvGrpSpPr/>
            <p:nvPr/>
          </p:nvGrpSpPr>
          <p:grpSpPr>
            <a:xfrm>
              <a:off x="7626722" y="2596013"/>
              <a:ext cx="875072" cy="875071"/>
              <a:chOff x="7179811" y="973744"/>
              <a:chExt cx="875072" cy="875071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39EDE4EC-40B9-BBAF-4327-0F860C841AFA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31" name="Textfeld 30">
                <a:extLst>
                  <a:ext uri="{FF2B5EF4-FFF2-40B4-BE49-F238E27FC236}">
                    <a16:creationId xmlns:a16="http://schemas.microsoft.com/office/drawing/2014/main" id="{6334B9EB-9204-DEF7-70CA-986D461C2259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0C94609D-1E4D-72D4-2B7F-EC1A40983507}"/>
              </a:ext>
            </a:extLst>
          </p:cNvPr>
          <p:cNvGrpSpPr/>
          <p:nvPr/>
        </p:nvGrpSpPr>
        <p:grpSpPr>
          <a:xfrm>
            <a:off x="8417613" y="5198066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BF455454-B155-D5C9-1572-FE2833E7F0C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5F5DBA54-D4A4-0F1A-BB2E-B701B3E00B24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3FB83AA6-2BD8-B2FC-1B77-1F658501F5DF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E4065898-5A55-98B7-5C66-BA6D6AFE4CA0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AF0096DE-6592-A90A-06A3-AE352CE3D054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8D830604-F9DB-8BB2-096F-CE476DF7B079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A7300583-C5BA-E6EB-26EF-44E964109B6B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E697DC6F-E4F9-39D1-9AEC-360B4572D26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1D67C0DC-6B1D-E6E2-F0DB-1955D988CCD3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C95858E1-E08D-0B78-5FBD-09AD6C2C22DC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03C08D20-1713-9098-8E18-C6087F03EE5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F13B83B6-6141-E640-43D2-2C41223EFB1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0" name="Gruppieren 169">
            <a:extLst>
              <a:ext uri="{FF2B5EF4-FFF2-40B4-BE49-F238E27FC236}">
                <a16:creationId xmlns:a16="http://schemas.microsoft.com/office/drawing/2014/main" id="{71E6758D-BA19-6B81-166F-F02F72451E0D}"/>
              </a:ext>
            </a:extLst>
          </p:cNvPr>
          <p:cNvGrpSpPr/>
          <p:nvPr/>
        </p:nvGrpSpPr>
        <p:grpSpPr>
          <a:xfrm>
            <a:off x="9447331" y="3441099"/>
            <a:ext cx="875072" cy="875071"/>
            <a:chOff x="7179811" y="973744"/>
            <a:chExt cx="875072" cy="875071"/>
          </a:xfrm>
        </p:grpSpPr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F3FF0D7D-F987-FBDC-70F3-F89E78D314C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2" name="Textfeld 171">
              <a:extLst>
                <a:ext uri="{FF2B5EF4-FFF2-40B4-BE49-F238E27FC236}">
                  <a16:creationId xmlns:a16="http://schemas.microsoft.com/office/drawing/2014/main" id="{9E007DF6-05ED-99F3-7133-5DCE218BE52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A89A626A-32CF-06F8-782B-EE2AD929CF19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7935512B-5D78-E719-CB3E-843E0D1D269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D60CE0F9-E179-1FA8-A406-610AB4F299F9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9" name="Gruppieren 178">
            <a:extLst>
              <a:ext uri="{FF2B5EF4-FFF2-40B4-BE49-F238E27FC236}">
                <a16:creationId xmlns:a16="http://schemas.microsoft.com/office/drawing/2014/main" id="{BC932380-C31D-5603-036B-22989F3C2E05}"/>
              </a:ext>
            </a:extLst>
          </p:cNvPr>
          <p:cNvGrpSpPr/>
          <p:nvPr/>
        </p:nvGrpSpPr>
        <p:grpSpPr>
          <a:xfrm>
            <a:off x="6506239" y="-718787"/>
            <a:ext cx="313687" cy="313687"/>
            <a:chOff x="7179811" y="973744"/>
            <a:chExt cx="875072" cy="875071"/>
          </a:xfrm>
        </p:grpSpPr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AC95BA73-C862-AFB6-9BE2-463C7C805FA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1" name="Textfeld 180">
              <a:extLst>
                <a:ext uri="{FF2B5EF4-FFF2-40B4-BE49-F238E27FC236}">
                  <a16:creationId xmlns:a16="http://schemas.microsoft.com/office/drawing/2014/main" id="{50C8E6EC-90BD-1705-66F2-63F0C2EC1062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182" name="Gruppieren 181">
            <a:extLst>
              <a:ext uri="{FF2B5EF4-FFF2-40B4-BE49-F238E27FC236}">
                <a16:creationId xmlns:a16="http://schemas.microsoft.com/office/drawing/2014/main" id="{3BCBEDFF-5068-5DA0-81C5-AC5E422F3BB5}"/>
              </a:ext>
            </a:extLst>
          </p:cNvPr>
          <p:cNvGrpSpPr/>
          <p:nvPr/>
        </p:nvGrpSpPr>
        <p:grpSpPr>
          <a:xfrm>
            <a:off x="6506239" y="-1232019"/>
            <a:ext cx="313687" cy="313687"/>
            <a:chOff x="7179811" y="973744"/>
            <a:chExt cx="875072" cy="875071"/>
          </a:xfrm>
        </p:grpSpPr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1062EB23-1FD1-3E4F-25F5-DA74679D6EF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4" name="Textfeld 183">
              <a:extLst>
                <a:ext uri="{FF2B5EF4-FFF2-40B4-BE49-F238E27FC236}">
                  <a16:creationId xmlns:a16="http://schemas.microsoft.com/office/drawing/2014/main" id="{FAF61334-56F8-6574-41CB-216927669405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411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32AF6-7407-63E9-E97E-5004E4FF5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8924D948-0F93-E1ED-52D1-1F1D70B83089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4C6F844-9742-A309-147A-B5313245C87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386E59A8-5207-C6C6-83BE-FDB67BB689D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62B7581E-21B6-9210-E60B-DA22677EF849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CDF5E99-DDFC-DC39-9B7A-DCEB2E1950A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CB325B25-5505-887B-BCCF-8A56BA395AB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C23B1798-26AA-7CF0-F825-94560E7F053C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31F2C05F-0202-AB9F-A806-5D1A88DFA25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AE18BB15-EEA7-9D89-1552-7A33F8382F3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3AFC343D-D902-C854-09DE-A3569A50FAD4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8187D248-8AD5-F04C-9D36-FFC91BC7A82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D16CD8B6-68F3-B9BC-8E32-3812226E751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2150AAAE-A373-B332-F89F-BCFC44E1F3D0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04BB686F-41E5-6745-D94E-F52005C0B2D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D7679DB6-9C49-D7CD-E16A-5D45F532E9E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53BF5D14-C406-4A75-2167-E55015C8C330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BB075AFC-7099-EB42-D255-44C19E9D234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997AB259-D4BE-EA06-E8BC-9EDBFA7D122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4A7DF012-4514-4242-1A7F-675DE359D1D9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59937A-2120-2D14-5402-C75466C8107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394E5C70-1340-60B1-16C6-B834DE2ED27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BF386C0B-283D-51B9-0714-92237E2F15F0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1A02B497-2EB6-A25B-D0C2-B1240177937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83F740AA-06DF-45C3-FFF4-A5CCB53C628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A0D4039B-58FC-FE78-E832-F8FE7DD9C69A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D8F2CF6-C1D0-E332-D98F-2430E9EEA04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CC443A23-1684-1126-FFFF-256EB329CEE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1E2B0828-CDE1-F35D-B85E-0A96985CC5AA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1F9641FF-FF30-C697-4F03-53D60DC2425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09AF4D1B-3124-56ED-A241-172654E23A6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F43DD758-DB1C-FAF9-9E5A-A5C33C46EE03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0D6F56C-97D4-798F-16EA-5C99D7D6143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68774F47-2CA0-2FAC-3392-6D7BBBC24CD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DBA0C35E-4E68-9CE6-B6AF-69B02EFCEF76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A28AD4C-FDA2-BD0C-EA40-BC32890A433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23522F86-99D7-2A45-ADB8-E397629DC72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36719D79-33D9-D832-3D58-99ACF8113283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A7591EC-CE1E-B151-D1DA-2396D370B3A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50F4388B-60A7-48AD-3FF7-36713D10789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6FE31EEB-BF3C-1990-9411-D85CFF5DFB79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54B46AAD-A6EB-80E0-0C84-2040F338FB7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F0511D76-7739-5114-00BC-FA0D6CD940C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F16AD1F0-5D4D-ECE3-3D70-607F5BA6202D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F601A3D8-8A15-2F82-233D-953BAC37B2E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1C5AECB0-D875-FABB-2D0E-CC6C3E84382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156D2C4F-1CA8-7C93-32E4-089261D7A90D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6D99F1B2-D934-0921-C07F-F62CD6EE9FC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30C1212C-9B58-4571-2928-58C40B02B09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0F24E3B3-1AB6-6C97-4CD4-9359F6196047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A7A5F3F3-1FB9-F44B-E39C-81E09ABA7DD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DD13C18A-BFF8-4609-C60F-5C5C906CC13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6ECAA2D8-75F8-C101-70E2-C4681F3D51F9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99BB7A16-C8E9-6763-05DB-152346D5601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1076BEB9-7AEE-9254-EE57-DFF0D1679F9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E9EB34F4-C309-5103-AC7E-0770CBF04CC8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8564B97A-7AED-76CE-0C7A-04CFF2DC6D7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6DD5CF88-FB2E-9382-7C0C-4D7717EF6EE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21A0D309-009D-78B6-0F93-1399AC0F5830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A89E833C-AF5D-E50C-5BC6-AE8177F96C3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0E764CE1-4C0F-8E32-98F3-DA59B08BBED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C231CE90-F28F-C19F-6B8D-C68465610FF6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592E3571-E6BB-13B0-4DD9-6B6BD321CB82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EECB11FE-677B-8371-DA6A-96234F3CEC1D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1CA43BFC-0F1D-8ED1-ACA2-CABB412D53D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FE05336A-C9C7-F9A1-FDB7-1BEE6A35ACE4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458F1103-9C83-3320-8ABA-E65ECC8E0024}"/>
              </a:ext>
            </a:extLst>
          </p:cNvPr>
          <p:cNvGrpSpPr/>
          <p:nvPr/>
        </p:nvGrpSpPr>
        <p:grpSpPr>
          <a:xfrm>
            <a:off x="7799250" y="1943043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205AF6D-EA2F-217D-BE8B-93911D10661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1B6A7988-A873-C38B-50EE-13E10082D2D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7BEFB63E-27E4-625A-128C-87D62A3A92CD}"/>
              </a:ext>
            </a:extLst>
          </p:cNvPr>
          <p:cNvGrpSpPr/>
          <p:nvPr/>
        </p:nvGrpSpPr>
        <p:grpSpPr>
          <a:xfrm>
            <a:off x="12458529" y="4772628"/>
            <a:ext cx="1522008" cy="875073"/>
            <a:chOff x="6979786" y="2596013"/>
            <a:chExt cx="1522008" cy="875073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76A5ED19-693A-56C5-2933-A74D61FC2863}"/>
                </a:ext>
              </a:extLst>
            </p:cNvPr>
            <p:cNvGrpSpPr/>
            <p:nvPr/>
          </p:nvGrpSpPr>
          <p:grpSpPr>
            <a:xfrm>
              <a:off x="6979786" y="2596015"/>
              <a:ext cx="875072" cy="875071"/>
              <a:chOff x="7179811" y="973744"/>
              <a:chExt cx="875072" cy="875071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482E04B6-6642-7359-1147-79B777356F91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28" name="Textfeld 27">
                <a:extLst>
                  <a:ext uri="{FF2B5EF4-FFF2-40B4-BE49-F238E27FC236}">
                    <a16:creationId xmlns:a16="http://schemas.microsoft.com/office/drawing/2014/main" id="{9B0F4ABC-2146-7E5B-2AA1-74E24A133F05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  <p:grpSp>
          <p:nvGrpSpPr>
            <p:cNvPr id="29" name="Gruppieren 28">
              <a:extLst>
                <a:ext uri="{FF2B5EF4-FFF2-40B4-BE49-F238E27FC236}">
                  <a16:creationId xmlns:a16="http://schemas.microsoft.com/office/drawing/2014/main" id="{3EB39A04-B625-8BC2-43ED-354C02F1654F}"/>
                </a:ext>
              </a:extLst>
            </p:cNvPr>
            <p:cNvGrpSpPr/>
            <p:nvPr/>
          </p:nvGrpSpPr>
          <p:grpSpPr>
            <a:xfrm>
              <a:off x="7626722" y="2596013"/>
              <a:ext cx="875072" cy="875071"/>
              <a:chOff x="7179811" y="973744"/>
              <a:chExt cx="875072" cy="875071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79D39D6-E583-03FB-9C5F-8759F68FDDE5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31" name="Textfeld 30">
                <a:extLst>
                  <a:ext uri="{FF2B5EF4-FFF2-40B4-BE49-F238E27FC236}">
                    <a16:creationId xmlns:a16="http://schemas.microsoft.com/office/drawing/2014/main" id="{F1A0995E-E223-389D-4F56-FADDE09FEDDB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3E20C1B0-2729-2147-4210-687FBAE0E32D}"/>
              </a:ext>
            </a:extLst>
          </p:cNvPr>
          <p:cNvGrpSpPr/>
          <p:nvPr/>
        </p:nvGrpSpPr>
        <p:grpSpPr>
          <a:xfrm>
            <a:off x="8417613" y="5198066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F259237-BC3C-DD2B-F0F2-5FFB6BB7D71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969F4A84-1B3D-A455-1A7C-C1DD212879DC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D635AD51-6666-F85C-0CE7-C1AC8FD2CCD7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88A4EF99-22B5-B011-EDB0-63A925A8E0B2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DC89F983-6DDC-F7BE-2889-3B4089D6C824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DCD404C1-64C4-1E3F-FACB-605F8DEC57E5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6C3E995B-C207-F46A-32E8-20CD6E707BC6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CCA5F7DA-E1AB-94EA-36F8-675392F9877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CD33CFE3-76FB-A27B-E364-C44D3CA58E12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8C4BDB4C-3A8A-0B90-1B00-70DCA4E2FCB9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EBFB19C5-1C53-BFEF-1A34-6ECB6D56AED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F01BD5CA-AFE7-4E64-5136-B7FBD17E864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0" name="Gruppieren 169">
            <a:extLst>
              <a:ext uri="{FF2B5EF4-FFF2-40B4-BE49-F238E27FC236}">
                <a16:creationId xmlns:a16="http://schemas.microsoft.com/office/drawing/2014/main" id="{97B839B0-1370-2057-928D-063212BCC4C9}"/>
              </a:ext>
            </a:extLst>
          </p:cNvPr>
          <p:cNvGrpSpPr/>
          <p:nvPr/>
        </p:nvGrpSpPr>
        <p:grpSpPr>
          <a:xfrm>
            <a:off x="9447331" y="3441099"/>
            <a:ext cx="875072" cy="875071"/>
            <a:chOff x="7179811" y="973744"/>
            <a:chExt cx="875072" cy="875071"/>
          </a:xfrm>
        </p:grpSpPr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32A4046F-E225-EC3A-7DB1-035F96B64C5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2" name="Textfeld 171">
              <a:extLst>
                <a:ext uri="{FF2B5EF4-FFF2-40B4-BE49-F238E27FC236}">
                  <a16:creationId xmlns:a16="http://schemas.microsoft.com/office/drawing/2014/main" id="{E6946530-7631-E12D-405D-ED711F7C662C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5E0E9090-4DC5-5EFE-517B-2893DB49914C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190390E-927D-ED63-2E1E-9F9671DDD9B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93CC213C-4AD9-7CF4-E830-61703EEE4F7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8438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7687B-0E34-3762-886C-AB12A0236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73820914-9A59-5923-843B-E04271D50ABE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5F02182-7912-A4C1-AEEB-B8B8AB0848C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B38A5C12-0940-CD05-67D5-4B334EB3EC5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D343006D-90C6-63CB-4F72-94162A45EE1E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6E4A68DD-9535-8E08-76EE-E6E694A6DD0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4B0B192A-8597-75A3-2FD4-4E42384CFED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E129839C-8163-EBAC-DB83-3892458C5CB4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C9A33487-9EE0-1AB5-947F-F9E37F19380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21CFBA9F-BF51-712D-AD7B-F1208350B49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E6A02766-5AF4-9A89-21D7-CD8B56904012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94226512-64F2-2F86-E74C-AEAF7DEDFE9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51D65492-95D1-A4FC-9271-FFABF7F400D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57082FDF-E937-5AB9-1203-341C552C1153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C856F37E-202D-3E9B-EBBD-E1D0A58B2E9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FF36E85D-7C44-1F7E-3471-0D2BDAD590F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947F6429-F100-56CC-D1E5-37FDB4D1044F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1CF1EBDE-B12C-D1C5-83F5-D7E3667F291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83FCA33C-6B01-C27A-192E-1D78C3DA7AF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4BC58423-E966-728B-6D8D-93D0DEBCBA69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EE5B10CF-46CF-0FAD-C754-8226FEC9E0E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B97D6E16-3F74-D1EB-B215-6383992D712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2BD30269-3461-5146-743C-ED64A14978CF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FE688F61-DCDE-4B5D-C48A-CD2E7B74DEB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66063B32-4B29-0362-E7A7-6DECF7FD679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9379480E-F959-408D-584E-22711004131D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076CCD31-6504-F2FF-EFFB-71654CCCB32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B9E83318-60EF-F3BD-53F8-91332F3B1C6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32346839-850C-468E-140F-69FCF8457C24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5E7E78C8-D8E2-427B-CBD1-5BEDC365F0A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6121986F-0924-CF2C-80B1-4FA6BA94A7A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42D1A4A7-DF8F-ADEC-8778-378958C369B8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9B96206-6401-6467-EA14-0E00365B380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7C301957-F786-BE55-14D0-3A23228E69E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8E81E6DE-0336-2714-FE3E-E095DFF80128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9F2B3CBE-D684-61A7-AFA1-7EADCBF7719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9F39994E-73A2-7993-59D6-C60A8576567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C8ACA496-40F3-C9CA-9FB6-9A3017354CD4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3C0A8C2-4AF6-6F5E-2DF4-9E7ACDABBC9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27523DA1-EC65-3D8C-C420-249917B3790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65F0DE5E-1071-D868-FC97-460E0CE05F83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0C25B1B-0F3E-B9BD-DB36-0BB9FC5541F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EE3261E9-7053-9A10-D66B-564B9720064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3F0B409B-D186-A292-0D20-7DAEA8A4AB7D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219EFD21-4866-5CCA-C867-5A6BD1650B4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FBE204D0-21C1-9498-DF4D-531437E170C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5CF9EEA9-389D-685A-E7A2-CBE959CB5BA8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4243398F-A9C1-407B-7369-A3714A93367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E5A7898F-A217-8AE5-0EB2-A0817F42F2A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C4432F51-9336-B430-7BE4-A26B522A3C30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D79A3D76-BAD1-C5F8-5CBD-DEDD7DE343C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6BB22642-D1C5-042C-BE66-7197AAE0A83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301349BB-8F7C-0F82-103A-DE74B4361A26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966AA856-B031-B1B9-2629-521007A9EBB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739F91A2-2FE3-93F4-6A5B-D6651879B15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1FBEB8F4-7AE4-F8C7-16AD-1B201C1BD8F8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B48BD585-8A16-56BA-4CB2-8102023F7F1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23686224-B31C-56AF-D7D4-C2EEE558F48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C6E5DEBD-3400-C09D-3DD1-06BD61C649D8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82C587C7-1FF6-E0E0-D083-39A2E338EB3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68048893-F1BB-48A4-D838-1A5D3BC7815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1FB971C2-B721-1BBF-7E0E-D9CF33FBDB92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250608CF-C9C0-3C0E-1E95-C7E7767066DE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FFFFA899-F1BB-3D54-51B8-7F030687E877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A3022C67-25A3-2C5D-BAC6-481CC2EE252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02DDB0AF-A27D-0BA1-BE61-E001DCF04B09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7D418696-791D-A32D-2291-7C3201475FDF}"/>
              </a:ext>
            </a:extLst>
          </p:cNvPr>
          <p:cNvGrpSpPr/>
          <p:nvPr/>
        </p:nvGrpSpPr>
        <p:grpSpPr>
          <a:xfrm>
            <a:off x="8787227" y="1349922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0FD5610-3C37-CAB6-684F-CD54ED41433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21325E97-51A6-0C36-5AD7-1824244DCB7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9745662D-0E82-28D5-47FB-4F51FA7D4413}"/>
              </a:ext>
            </a:extLst>
          </p:cNvPr>
          <p:cNvGrpSpPr/>
          <p:nvPr/>
        </p:nvGrpSpPr>
        <p:grpSpPr>
          <a:xfrm>
            <a:off x="12458529" y="4772628"/>
            <a:ext cx="1522008" cy="875073"/>
            <a:chOff x="6979786" y="2596013"/>
            <a:chExt cx="1522008" cy="875073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14A6F696-6EAC-403D-645F-6DA1C62C43B3}"/>
                </a:ext>
              </a:extLst>
            </p:cNvPr>
            <p:cNvGrpSpPr/>
            <p:nvPr/>
          </p:nvGrpSpPr>
          <p:grpSpPr>
            <a:xfrm>
              <a:off x="6979786" y="2596015"/>
              <a:ext cx="875072" cy="875071"/>
              <a:chOff x="7179811" y="973744"/>
              <a:chExt cx="875072" cy="875071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B45B392C-AC83-BB59-1D0D-F1076BB6BA79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28" name="Textfeld 27">
                <a:extLst>
                  <a:ext uri="{FF2B5EF4-FFF2-40B4-BE49-F238E27FC236}">
                    <a16:creationId xmlns:a16="http://schemas.microsoft.com/office/drawing/2014/main" id="{FFC9B46D-2205-CB18-7A59-4FF7B533FE31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  <p:grpSp>
          <p:nvGrpSpPr>
            <p:cNvPr id="29" name="Gruppieren 28">
              <a:extLst>
                <a:ext uri="{FF2B5EF4-FFF2-40B4-BE49-F238E27FC236}">
                  <a16:creationId xmlns:a16="http://schemas.microsoft.com/office/drawing/2014/main" id="{AA6F49F1-13F1-103A-13C4-7DC3B68800C3}"/>
                </a:ext>
              </a:extLst>
            </p:cNvPr>
            <p:cNvGrpSpPr/>
            <p:nvPr/>
          </p:nvGrpSpPr>
          <p:grpSpPr>
            <a:xfrm>
              <a:off x="7626722" y="2596013"/>
              <a:ext cx="875072" cy="875071"/>
              <a:chOff x="7179811" y="973744"/>
              <a:chExt cx="875072" cy="875071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9B22026A-B9CD-1744-E76B-ACA0A43BC124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31" name="Textfeld 30">
                <a:extLst>
                  <a:ext uri="{FF2B5EF4-FFF2-40B4-BE49-F238E27FC236}">
                    <a16:creationId xmlns:a16="http://schemas.microsoft.com/office/drawing/2014/main" id="{C1F1EBA2-EC1F-F425-7602-F0B2F34C0477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B7795FFE-DEB0-88B9-25FB-9AB0DEBCF763}"/>
              </a:ext>
            </a:extLst>
          </p:cNvPr>
          <p:cNvGrpSpPr/>
          <p:nvPr/>
        </p:nvGrpSpPr>
        <p:grpSpPr>
          <a:xfrm>
            <a:off x="7358671" y="3265007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D16F9F1-D7AE-417A-80B2-8C4591DDB05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9FA83F51-A604-FE97-6B59-1D551AC7E373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1B96948C-5F5C-B95F-1C76-FF89EEFCC04D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FC90FAD9-A479-109C-1B3A-105471CE2A6A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D0289811-763A-ACD0-29C6-2CAA6B656A8A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E6DE1F07-C456-B87B-05E9-28CE43CCB50E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F7CC0BD7-6D15-10AA-E9A7-C6D041404801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07D8F842-F2EA-1839-2BA5-10D3ABA9199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0DDDF2F6-3B5E-6966-CF4C-6AE9B9CDB4D5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A3832ED4-3A12-C0ED-5C58-669C9C3A7D37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E380D7DA-214F-64FD-BCE8-5F563D84256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C97FBEFF-FF54-A56A-EA79-50D028F82799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0" name="Gruppieren 169">
            <a:extLst>
              <a:ext uri="{FF2B5EF4-FFF2-40B4-BE49-F238E27FC236}">
                <a16:creationId xmlns:a16="http://schemas.microsoft.com/office/drawing/2014/main" id="{90454908-4FF7-34E5-5506-182D6013927D}"/>
              </a:ext>
            </a:extLst>
          </p:cNvPr>
          <p:cNvGrpSpPr/>
          <p:nvPr/>
        </p:nvGrpSpPr>
        <p:grpSpPr>
          <a:xfrm>
            <a:off x="7358672" y="2224993"/>
            <a:ext cx="875072" cy="875071"/>
            <a:chOff x="7179811" y="973744"/>
            <a:chExt cx="875072" cy="875071"/>
          </a:xfrm>
        </p:grpSpPr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2C69776C-A67D-746C-A5D5-5DF5F97F655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2" name="Textfeld 171">
              <a:extLst>
                <a:ext uri="{FF2B5EF4-FFF2-40B4-BE49-F238E27FC236}">
                  <a16:creationId xmlns:a16="http://schemas.microsoft.com/office/drawing/2014/main" id="{3AE78612-2A91-6EC6-D4A7-D67FED85F42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6D566A35-7143-C332-BA33-0EFF48761BAF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79F907B0-B5E1-5C92-5E7B-4F49DDDC0E4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3F7C22C1-9694-A6C9-51C9-B0FABB3A7446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48780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601A4-F373-47AB-D4AA-61B011411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C16489F1-EB2C-2F48-96E2-91A6406715BC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72EB0FEC-A806-77C2-9575-0BD9936537F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A0EDCD08-750A-4D00-60B8-6F07DC09FA7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9EC434E1-89E9-AC7B-D479-4D87FF9F6A20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C0072052-78A7-DCF2-D12A-B601EC496E0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51B2E5E1-83DF-1F27-0BD3-04AEBD7007D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C52AD6AB-F6BA-2A18-C466-2E51DEA17A95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18585DD9-1C62-15F2-4016-C86A3B1D62D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B4835874-9F88-34C4-2F0A-A26A7F0C357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2B1D3061-EB8D-4263-3E5F-BC488CCD5A59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7CF0033F-02FF-7140-7F0F-916FF72DFFD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2F834615-A12C-0DEE-D03C-05E9966BA3D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234AD241-E31E-118E-EBA9-8B8DFF97DD30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BCB908CA-66D8-C1DD-2FFB-305F0699B2C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138EED4C-EDFD-839C-F7F9-A6F1A65ED71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865B3925-F797-7E97-4DA6-3D704010ED9B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AA9F64A5-DA4E-F7DD-1B6B-31CA6915846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890D68E4-D59A-D537-6FC0-11F76B3DEC6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5C93B170-CA43-8A82-F02C-458372754349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FE461F97-84BE-5CC8-EB20-BD2E8BCEC9C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4F8843B9-5B8B-FBBF-F7EA-2B756BD4EA5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DDE1F1B3-A9E8-428F-4253-981E92CE92C6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D1809D75-E42D-1951-7481-D46AAEC477E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AE2B53C6-E286-633B-2F02-281285CF5C4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30C8D6F9-3E63-319F-EF71-EAA825A2D37C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B872CDDC-0CEB-E77A-6610-3D78FFD3DA3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A9865E01-DB0D-A2BF-3AF9-35B30180C0E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73A20B22-2B4B-AEDE-30F1-33CAABCD8C4D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4501FEE1-B1B8-B6C5-0B61-3E2E3683142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58F61AB7-7058-33EE-ECB1-8B1848379C3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93001737-1B61-4237-953D-3147ADF7776E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D674F5A-ED7C-09D4-A34E-4A1A12E0241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CAC3BE45-77E0-ABA6-933B-3697FE29182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D50A69DD-32F0-08E9-FAFC-C46359366444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50AFB76C-E792-AE4A-A0C7-242F9BF641B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AB6D782C-996A-70A4-D924-40AA51307EF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9992D2BE-33C9-4C55-F14D-7F8D91DB8EED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A207EDE1-6860-9A1D-D219-84E5F3D45AC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BEFDD874-614A-06AE-4315-B5E79028FD2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A0A19894-D6CA-ACEB-1952-42A20D5FA62F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90A96815-2AD8-6C62-47D7-C334CC696C0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C053A892-ECC9-925A-0755-FE7A3708514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97BAD5BD-1F12-46C3-65AF-3A52CA9A2852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5068DA35-747B-3883-3B33-C74EA2A5015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DDBCF91C-4E40-21A0-9D15-54128B38C4D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527B8AA0-3FB6-1F8B-6C8F-F2BDA741765F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C425EC7C-2C15-42E6-9A8F-5B18D8D8124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D8118DF8-E2FC-B6EA-C1CA-72F553880B0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138A0CEA-DF6F-9816-517F-42BB7E8B957E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68E934DF-D7C1-19BD-9E18-9DC78F27AA1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8EFDDA2D-FDD7-390A-EA7C-F086CBE8C5D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360B79BD-54AC-0699-DA32-BAE4275AA65A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AA1B0510-AD78-5EC0-8E62-E5EA9B840E1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19013E79-7E7A-FD81-5F5D-321479DE389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9B4FAAA0-2C68-9842-39F4-FDAF2573D72F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E628997B-361A-A11E-3789-286D5DFA976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CE91D210-2974-E69A-2F60-AAB12A034A9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8DD2E01A-3DEE-300E-E1B3-35632A2E137A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64ECBBA6-B2BB-FF3A-D8F4-A859CD782BF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98282910-4A96-9B5B-76E9-044DAA2B395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CD721DDA-FEC7-7657-A46A-F8EA6EF71AE2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2A529DF4-E2B6-102A-2793-7D7956BFDF17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752B41E-C418-E3D0-C05D-8AC03911F93A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A579643D-80F1-8D71-A489-018435C026A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395D04A7-1890-67EE-1BE8-A62B1A80968B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7E84EC83-3E53-DD71-3F55-EF410F748D38}"/>
              </a:ext>
            </a:extLst>
          </p:cNvPr>
          <p:cNvGrpSpPr/>
          <p:nvPr/>
        </p:nvGrpSpPr>
        <p:grpSpPr>
          <a:xfrm>
            <a:off x="8787227" y="1349922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CDFE638-3719-1708-9703-5CC132251E4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49BD8436-90E5-78C5-6328-ABAA6A4A94C0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A06018D4-2D56-D814-C92A-F5AACA5225F9}"/>
              </a:ext>
            </a:extLst>
          </p:cNvPr>
          <p:cNvGrpSpPr/>
          <p:nvPr/>
        </p:nvGrpSpPr>
        <p:grpSpPr>
          <a:xfrm>
            <a:off x="7358671" y="3265007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85E1254-162E-2A0E-1F1A-AA01620EC26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15984176-4E2E-C982-66BE-F3B75576F52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67E4964B-4A8F-405F-A495-6008DD2CAC83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395AAA16-094E-CB2E-61F9-FB6B5D93B8F1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A875E10F-07FC-3F0A-889C-3100939B25F4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99B7BD68-4B24-2C91-76B7-275D651017B3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68271DD2-CF1E-6765-78D7-503C722FA679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FFC790D-DE19-ADA0-3560-22955D6B19C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1B686A6C-80A0-B817-98B9-97A405CE7BD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40502508-A809-9C46-0229-0A21D8011827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EB913B1D-FFF8-996F-6211-8A8526E24B1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BE84AD82-76CD-9DF2-AA25-BA02DA1E67B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0" name="Gruppieren 169">
            <a:extLst>
              <a:ext uri="{FF2B5EF4-FFF2-40B4-BE49-F238E27FC236}">
                <a16:creationId xmlns:a16="http://schemas.microsoft.com/office/drawing/2014/main" id="{C163207F-7B25-0AEB-6CE6-AD623A5847A3}"/>
              </a:ext>
            </a:extLst>
          </p:cNvPr>
          <p:cNvGrpSpPr/>
          <p:nvPr/>
        </p:nvGrpSpPr>
        <p:grpSpPr>
          <a:xfrm>
            <a:off x="7358672" y="2224993"/>
            <a:ext cx="875072" cy="875071"/>
            <a:chOff x="7179811" y="973744"/>
            <a:chExt cx="875072" cy="875071"/>
          </a:xfrm>
        </p:grpSpPr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994C30CB-0932-960B-66C4-88C33AC8DAC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2" name="Textfeld 171">
              <a:extLst>
                <a:ext uri="{FF2B5EF4-FFF2-40B4-BE49-F238E27FC236}">
                  <a16:creationId xmlns:a16="http://schemas.microsoft.com/office/drawing/2014/main" id="{4615A6DD-8A15-91A4-E6A6-EC7ECA0A3FA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1D8DF8B0-E65E-E5C9-834B-71241FB6A409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EC6743D4-4A01-1210-135B-AEEC015D2A5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62682966-8C03-0F86-ED54-187F4F82991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9" name="Gruppieren 178">
            <a:extLst>
              <a:ext uri="{FF2B5EF4-FFF2-40B4-BE49-F238E27FC236}">
                <a16:creationId xmlns:a16="http://schemas.microsoft.com/office/drawing/2014/main" id="{76976FFF-516A-D370-445D-E3F9C77F6C00}"/>
              </a:ext>
            </a:extLst>
          </p:cNvPr>
          <p:cNvGrpSpPr/>
          <p:nvPr/>
        </p:nvGrpSpPr>
        <p:grpSpPr>
          <a:xfrm>
            <a:off x="7639362" y="3530714"/>
            <a:ext cx="313687" cy="313687"/>
            <a:chOff x="7179811" y="973744"/>
            <a:chExt cx="875072" cy="875071"/>
          </a:xfrm>
        </p:grpSpPr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15983E08-FF7C-94D3-B025-17966B133CC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1" name="Textfeld 180">
              <a:extLst>
                <a:ext uri="{FF2B5EF4-FFF2-40B4-BE49-F238E27FC236}">
                  <a16:creationId xmlns:a16="http://schemas.microsoft.com/office/drawing/2014/main" id="{11E29FEA-5782-3353-1DDD-56AABABA9C36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182" name="Gruppieren 181">
            <a:extLst>
              <a:ext uri="{FF2B5EF4-FFF2-40B4-BE49-F238E27FC236}">
                <a16:creationId xmlns:a16="http://schemas.microsoft.com/office/drawing/2014/main" id="{975BCD57-4F5C-41D0-E0A7-8A2FA6C0407A}"/>
              </a:ext>
            </a:extLst>
          </p:cNvPr>
          <p:cNvGrpSpPr/>
          <p:nvPr/>
        </p:nvGrpSpPr>
        <p:grpSpPr>
          <a:xfrm>
            <a:off x="7625814" y="2505684"/>
            <a:ext cx="313687" cy="313687"/>
            <a:chOff x="7179811" y="973744"/>
            <a:chExt cx="875072" cy="875071"/>
          </a:xfrm>
        </p:grpSpPr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34B79EB3-1796-44C4-5A3C-68F7F80C3F1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4" name="Textfeld 183">
              <a:extLst>
                <a:ext uri="{FF2B5EF4-FFF2-40B4-BE49-F238E27FC236}">
                  <a16:creationId xmlns:a16="http://schemas.microsoft.com/office/drawing/2014/main" id="{38918B12-3C06-B3C4-A336-DE5A501B343C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277699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0">
        <p159:morph option="byObject"/>
      </p:transition>
    </mc:Choice>
    <mc:Fallback xmlns="">
      <p:transition spd="slow" advTm="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76A7F-C4FF-3216-444D-005634403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8A6C780B-1263-4E90-6110-510AB0A9CDA9}"/>
              </a:ext>
            </a:extLst>
          </p:cNvPr>
          <p:cNvGrpSpPr/>
          <p:nvPr/>
        </p:nvGrpSpPr>
        <p:grpSpPr>
          <a:xfrm>
            <a:off x="7353958" y="3099775"/>
            <a:ext cx="875072" cy="875071"/>
            <a:chOff x="7179811" y="973744"/>
            <a:chExt cx="875072" cy="875071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C4B73DA-6ADB-4D04-4D29-F86DB17C6C3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2" name="Textfeld 41">
              <a:extLst>
                <a:ext uri="{FF2B5EF4-FFF2-40B4-BE49-F238E27FC236}">
                  <a16:creationId xmlns:a16="http://schemas.microsoft.com/office/drawing/2014/main" id="{9D7C7333-FD1B-CC67-9C07-5CFF65D430D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B9468C7C-8BA5-2AD6-F419-1C6AFE62EFE7}"/>
              </a:ext>
            </a:extLst>
          </p:cNvPr>
          <p:cNvGrpSpPr/>
          <p:nvPr/>
        </p:nvGrpSpPr>
        <p:grpSpPr>
          <a:xfrm>
            <a:off x="7358672" y="2389377"/>
            <a:ext cx="875072" cy="875071"/>
            <a:chOff x="7179811" y="973744"/>
            <a:chExt cx="875072" cy="875071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6B9C69DA-BB3B-A211-5925-1C82E1AC680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1" name="Textfeld 50">
              <a:extLst>
                <a:ext uri="{FF2B5EF4-FFF2-40B4-BE49-F238E27FC236}">
                  <a16:creationId xmlns:a16="http://schemas.microsoft.com/office/drawing/2014/main" id="{40E733BF-7060-FF85-54B4-CB3E922F553B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E0BBF40E-2171-703A-7A0C-4B5D3CF4EAA2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92A1E507-FB6A-0CF1-2D3A-845AD71BFA8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C770D4C1-6575-50F2-FAB4-18BF90B3000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F09F87CF-929F-37BE-3752-4608811BFD04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6AB4F1AF-EF41-794B-9529-8B06F3AA9AB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0673DBF7-FC1C-DAB4-A76D-03DF7AFA815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A086D35C-86B3-A47C-3107-BEDA036EBA7B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FDD5B23E-59F2-E041-7FFB-689F38B5EA8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6A0E3D8B-44D6-8810-3312-E727D9537CD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CF6CDE91-40FC-3302-C8AC-4E07E06A9F19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F03C427-B89A-761E-CE9A-7575365F68A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46765A43-F4A5-2FFB-4DCB-43C13E52EAD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571CB602-23F1-7F02-BF10-67B0E6CBB4FE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483B8FEB-39D1-8132-BDD0-502B279C595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2B25299D-43E8-ECF0-57A4-8EB27B4449E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9456ABD1-6F43-2BA6-BD52-29A689E097D8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E91F49-112C-FC0B-402E-3AF0F08F6EE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22C53400-1BCC-D0FA-9448-629AEE71386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C2324EBA-55D9-87B9-3C00-EB37EA0D9A77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FA190FEC-9A8E-9A1D-A62C-50E20260F9A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986CC494-AB57-AC88-9563-320AE616BFB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6506E3C9-F56E-8356-4A6C-3209DE3CA1C9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DF1D66FF-9976-B4FF-5607-311046B5AFA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CCAEA4C6-54CD-616F-BF0F-EF9A7234DAA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2F8CB9A5-8986-18F1-3FB5-B35FE1BFB52F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01AE2A16-D86A-602D-D9D9-A3E1C118D02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03FFB361-47B4-FF11-2FDE-B48F6366933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1A18EDB3-8AA8-959C-F865-F14BF51A116A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D3DA9B3E-F0D3-F51C-B009-401A4D8E9B8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544B33E2-78B0-C712-C460-D6C16A256B0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84B7E0D4-0920-EA46-1F2F-C848DE9B725E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D18DCA2-6F96-583E-FBA8-ED421551F53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87821E34-90D2-CF0D-7742-BFF432B2485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F92E14D8-C53B-C2DE-C107-DB2969681057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D167FDC-15BF-DBCB-94AF-BF91BE1AF34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040DBF00-B95E-2745-D661-C3E86FC2EEB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23717257-B157-6223-7377-70C6B8654696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5209A034-0AD7-1AE5-D6BD-2F2EFED9C82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09E453F0-6569-4A52-FEB8-09FC07CFA84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106202B0-9862-BA7E-0B60-7245BCA87074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C1A2BCFE-9327-59A8-D815-231E5D1F301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B5CD2283-B26B-505F-05F3-2463D557174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AE307B61-DE86-C9CC-8F62-3897CF57E46D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AC6EEB52-4A31-A959-112B-339697CC6C2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518CDBF6-58AD-3FEE-CC14-DF41538F4C9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39FF7855-AA3C-D900-5133-1684291A86CC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03CA8AFB-3423-1B11-EE57-F9DEDFCC2A9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43DC5B00-20FE-D084-68DC-1715C8F7B76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F502EE42-9ED1-F9EF-85B7-1ABD88696F85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874F701B-C9F7-DF34-DDF6-9AFD5A9629F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02463440-C9EF-7613-09E1-5AB5052F347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A744C1BF-BC0A-48B0-BCEE-309AE7EFCCBE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73809A1B-DC46-5A21-940A-5809A3258F0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A083F530-A128-618D-1DCE-663FC576A6F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B9C7172C-C4D8-CF76-4080-05D9F857E0C2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FA7B9E57-6240-DDAA-6223-57D709082EB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9BBD789E-93B0-54EA-FDE8-34C2BA2DFD4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FB75F45E-AB48-9A4E-1607-A1271FE25002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1EDD93B9-0CE5-4D43-AD1A-A899BD06CE3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0AF4779F-1412-D7F8-9379-6852F844A90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914A8ACD-6B61-C6BE-8508-A1242E28932F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6E5D8B37-121C-319D-B98A-95669C620235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E0E7078-E210-7CF6-A58E-B526B4B0850A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135982D8-7850-E0BB-9DEF-8B39A25FB89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D6FEF3E8-2812-B9E9-415C-1B7B12EC7D92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737A6D90-0AA7-651F-EC5A-859DE7906E78}"/>
              </a:ext>
            </a:extLst>
          </p:cNvPr>
          <p:cNvGrpSpPr/>
          <p:nvPr/>
        </p:nvGrpSpPr>
        <p:grpSpPr>
          <a:xfrm>
            <a:off x="8787227" y="1349922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553C40F-9C80-F1CF-C937-BDDFC9771EC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DCCEE810-C0DB-8F2A-3E08-099FD8C1C56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D3CF5D75-91EB-20E3-7F57-41B9F97E61EF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206CB2EA-802A-6553-277B-4FBC598CCD7F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C6752478-5B8A-BB65-3D80-946B5529116B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8B421C2B-F386-4318-5472-1A3C9B0075BE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9DDC9093-1AA9-8658-44B7-85E9E7D2F55C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F09F2CE9-7984-EC44-6A0C-A9B539D1F8F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03D014B4-71E6-106A-3595-B82D19631F53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D60ABC90-FA84-EF68-BB5A-CB3266DDA41B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D9F9C455-9B45-E349-DD93-3FBAD074DE0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83CDB5E5-6DEC-4B60-5771-1F27151F7677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674A3952-7E9D-5B26-3DDF-DE57A1F1E5AE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D6F34479-ACCF-1CF4-B17D-A62E2D71BBE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1188F743-6AB8-E28F-74B8-27CC0AE42BAB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9E94A964-008E-0844-C298-FC120C81823E}"/>
              </a:ext>
            </a:extLst>
          </p:cNvPr>
          <p:cNvGrpSpPr/>
          <p:nvPr/>
        </p:nvGrpSpPr>
        <p:grpSpPr>
          <a:xfrm>
            <a:off x="6543867" y="3543262"/>
            <a:ext cx="313687" cy="313687"/>
            <a:chOff x="7179811" y="973744"/>
            <a:chExt cx="875072" cy="875071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F899DFE-BB12-0BE4-81C6-61E4464765C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1A8AAE55-3BC6-8DE5-697A-3BFDA1AB6C05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7643477B-C5C5-F41C-77B2-3CF78660E17C}"/>
              </a:ext>
            </a:extLst>
          </p:cNvPr>
          <p:cNvGrpSpPr/>
          <p:nvPr/>
        </p:nvGrpSpPr>
        <p:grpSpPr>
          <a:xfrm>
            <a:off x="6530319" y="2518232"/>
            <a:ext cx="313687" cy="313687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87CD4BD-3249-6415-95A4-7A67E0B328B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669F0922-4C32-CFF0-E716-C4D8083FC700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61" name="Gruppieren 60">
            <a:extLst>
              <a:ext uri="{FF2B5EF4-FFF2-40B4-BE49-F238E27FC236}">
                <a16:creationId xmlns:a16="http://schemas.microsoft.com/office/drawing/2014/main" id="{955CAE59-3014-3980-058B-DD774591A368}"/>
              </a:ext>
            </a:extLst>
          </p:cNvPr>
          <p:cNvGrpSpPr/>
          <p:nvPr/>
        </p:nvGrpSpPr>
        <p:grpSpPr>
          <a:xfrm>
            <a:off x="7359723" y="2389415"/>
            <a:ext cx="875072" cy="875071"/>
            <a:chOff x="7179811" y="973744"/>
            <a:chExt cx="875072" cy="875071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66C4156A-8276-FC92-3A9B-366EEBA5139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6" name="Textfeld 65">
              <a:extLst>
                <a:ext uri="{FF2B5EF4-FFF2-40B4-BE49-F238E27FC236}">
                  <a16:creationId xmlns:a16="http://schemas.microsoft.com/office/drawing/2014/main" id="{34C8281B-5938-3DA8-3F41-B764A329696B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BED5AA84-3559-9080-5622-780240D04D73}"/>
              </a:ext>
            </a:extLst>
          </p:cNvPr>
          <p:cNvGrpSpPr/>
          <p:nvPr/>
        </p:nvGrpSpPr>
        <p:grpSpPr>
          <a:xfrm>
            <a:off x="7352343" y="3101088"/>
            <a:ext cx="875072" cy="875071"/>
            <a:chOff x="7179811" y="973744"/>
            <a:chExt cx="875072" cy="875071"/>
          </a:xfrm>
        </p:grpSpPr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98C22C24-3CCC-6E7E-FEA3-EA897CD2CD4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9" name="Textfeld 68">
              <a:extLst>
                <a:ext uri="{FF2B5EF4-FFF2-40B4-BE49-F238E27FC236}">
                  <a16:creationId xmlns:a16="http://schemas.microsoft.com/office/drawing/2014/main" id="{19DBE1CD-235B-DB2E-4BAD-501142999269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63869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F3EA7-6028-B961-EC7A-A8C770B50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75EE8D8D-05D9-6E77-20D1-47B812740104}"/>
              </a:ext>
            </a:extLst>
          </p:cNvPr>
          <p:cNvGrpSpPr/>
          <p:nvPr/>
        </p:nvGrpSpPr>
        <p:grpSpPr>
          <a:xfrm>
            <a:off x="7359723" y="2389415"/>
            <a:ext cx="875072" cy="875071"/>
            <a:chOff x="7179811" y="973744"/>
            <a:chExt cx="875072" cy="875071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F705DE6-75A2-247C-8CDE-52A9D681DE2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D75F30A2-09D1-8670-3AE4-ACFBDCB0255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1408F75B-3C6B-19AF-094E-FA6DDD55B606}"/>
              </a:ext>
            </a:extLst>
          </p:cNvPr>
          <p:cNvGrpSpPr/>
          <p:nvPr/>
        </p:nvGrpSpPr>
        <p:grpSpPr>
          <a:xfrm>
            <a:off x="7352343" y="3101088"/>
            <a:ext cx="875072" cy="875071"/>
            <a:chOff x="7179811" y="973744"/>
            <a:chExt cx="875072" cy="875071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7645248-C749-686C-83FC-E23C840A937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93F60D9F-E1BF-9ABB-4278-2A7E6906D41C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E86EBFA8-4C95-FC20-3B4B-392F125CE8AB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90402D44-1A13-2D93-9C70-BFAAD11503B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8F941DD7-07B2-711D-E180-5FC90D35AE2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0D88D9E7-9FAB-748C-5EFD-943DC1CBF1EA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34C0B9B2-488F-0050-8576-0D930B05EDB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273E6063-04E4-E518-A047-D9C29B002F7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F15CF1E5-DBF1-65D0-FECE-2781161194DF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AD0174C1-02FE-FE59-2420-A5BF78D8019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8B55EFAB-300D-6CBF-A833-0A97048F163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A3788DEB-699E-75A4-8F80-B0CF58070674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431C38B5-1FE5-6E47-32F4-CDD86B73F94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6918BE9F-89EE-BF7C-417F-12ED0388735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109CC03F-9F75-A9F2-8FED-ECE5892F4759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C097E39D-C487-8440-9625-1ABC056DF77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6CB86AA9-0A07-BCDE-DD21-D10FD14C8B1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A05C82E3-DD55-5F75-5730-0A0EC552802E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B638A047-981D-D65E-9AEC-B9E9BA778B2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6D141B3B-A7E6-4F9D-D743-FC46B2EF33E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4764AE93-C290-9268-D270-2B1CAFBF0A67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9DC651D2-4D82-F910-C9F6-2AE87E9F1BC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049D0C54-7D3C-F91C-21CF-A0CE715441D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33556679-4E24-171C-0D28-366AA0651910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3CF078DD-BA5D-0BDA-0CDC-E046FB98614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4298C9A4-94E0-05BA-6DD9-1CC53F8AD29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5A04A5F4-A131-ED36-89A9-68FDBFB0B427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E7EE1252-3D38-ECB1-6A6B-DA23198C8B1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E5285364-3BA1-CAED-D55C-FABB05BD6B0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5DAB6683-4E4F-5497-A2F3-F456F7A569F3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1257696C-5BB4-541C-866B-DBA9973A926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845A0A90-065C-4712-0326-4E5ADD6DF3F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DAF379E3-30CA-866C-04A2-8823742093CC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BEBF03E-ABC3-5C5D-9A68-C9C91CFC7EF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01A808DB-E222-A7C4-8ACF-DC4064118A3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7054D675-9D0D-A379-1E0D-CF5F7264C885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91418171-F525-2C38-C409-71755D15C21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1CBB4420-34C7-3B67-D6B9-E145FE3386E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65C7B76C-0E40-8045-BFB5-4B449CBC6A84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0FCB2AC-2A4D-56AD-3F10-649E2985D24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1FC61BE4-18D1-A2A9-614C-EBBB974E6D1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4B4FEE84-F474-488B-9B74-31E2A0F45A23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A7787FD3-6507-D9DB-DB89-CCFD090F410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72726E2D-B14A-21B3-12E3-00887BB0DAD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1BE9BA0A-0E88-017E-DB13-DFF6FB1A0B00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CA885380-8815-FEBA-1475-4C8021F3E53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880564F2-F78E-7E7F-9D77-57DFB87EEF8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02D8456B-1C47-FC26-4156-B1BF7D609627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FC3CF1F5-ABE4-9ACB-7B73-1E4FA18B091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DD2CD2B5-67B3-5950-A9D5-AC4EEE24F35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46389C16-F4AF-875B-559D-2A9B83FD1083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92C8E19D-752E-AE94-1B57-E5A65DCDE05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B66FF6EC-31A8-6D1C-0003-B9C2055E6C3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CB90CD43-C0BE-B975-B724-109D72F84700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9424C457-805E-8A20-C997-F2D08FC194B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F41C8DE4-8DAC-EDEE-B8E1-B46DE8F27B4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95A8D1CE-7FC6-F103-D2FF-D3D976CEAAA4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E8B064F8-910B-CAEA-9AAE-244CE15180C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4C356EE6-FBD5-4991-95ED-2FADB462349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932B9B3B-0BDE-EC9D-2B81-88C85A21C017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52BD742E-2408-915D-1205-345C60A7863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2A74571A-A005-C6BF-4BED-EC85E572A3E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1612F846-08AB-1E60-980F-7EEDAFD1D096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8A8EC181-3602-1E7E-A8D7-C3ECFFE3A33E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2F1537E3-52E5-FB5A-302A-35A0FD88899E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3C7DBE0-A82C-B512-ACCC-9F9E3E34961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E9044339-BE17-7182-50A8-C1664FDF6AC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353E2921-5B1B-8DF0-BD1D-7B3892738CDD}"/>
              </a:ext>
            </a:extLst>
          </p:cNvPr>
          <p:cNvGrpSpPr/>
          <p:nvPr/>
        </p:nvGrpSpPr>
        <p:grpSpPr>
          <a:xfrm>
            <a:off x="8787227" y="1349922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E8A94CE-FB5A-F66C-C161-6A3E7452A68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C7A69B74-DC64-C1A7-6365-2D653A503456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1EA99885-9130-3DDC-DA42-48AAEDF1F990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7DF38F27-2914-5104-574E-60628AD3D080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7D94FA38-9DD9-8791-42B1-F30190DD5652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D8D80655-1C80-438C-9DE7-87F246773288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A6C530F3-44F6-D364-5638-26D54E2F5CA2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BEA998DE-A888-880F-A9DA-110DF9A71AE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70036BD5-C78B-D652-C38E-90B8068E5B67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3DA95D5A-2768-05FB-D2B0-CD2113ECA5A5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64234E9F-A848-6250-CC60-61F2497A784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1B21E8AA-30DA-8338-AE30-736EF3B82154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51D4B898-1E6A-4C5A-6825-265BF2E54321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E4D2E0F-FD6B-4066-DFBC-2B5C169E195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473F6616-535B-6B42-616B-230D06A8482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ADD03488-1CA0-50A0-4BB1-0DE2C21DF07C}"/>
              </a:ext>
            </a:extLst>
          </p:cNvPr>
          <p:cNvGrpSpPr/>
          <p:nvPr/>
        </p:nvGrpSpPr>
        <p:grpSpPr>
          <a:xfrm>
            <a:off x="6543867" y="-525312"/>
            <a:ext cx="313687" cy="313687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7DEEE06-5E6D-AEDB-3962-F97953AB8AA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222C6820-4143-9DDF-521C-463F98584BD8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BBE84DE1-9B43-23B0-6B27-7F9F5098C27A}"/>
              </a:ext>
            </a:extLst>
          </p:cNvPr>
          <p:cNvGrpSpPr/>
          <p:nvPr/>
        </p:nvGrpSpPr>
        <p:grpSpPr>
          <a:xfrm>
            <a:off x="6530319" y="-1550342"/>
            <a:ext cx="313687" cy="313687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E29F122-EC6B-6EDC-F6E2-A62DB31BE1A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092EC055-D8D6-FCA6-B6A6-331917091BEC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47985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6FECB-2D6B-5C12-8282-4F3728E73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5756F73D-16BF-749B-E7F2-EE337D2B432F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A9095BF0-D377-9513-65BB-87AF011E180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B5036160-A273-8652-7096-DCAAF447C1A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B87BAA14-EED6-2FD5-4CF9-4F3151F2528E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5E1F0C22-B315-8BE0-D6E4-09438D42E64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B9891849-16E5-9C96-367E-5F0A131EC66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2F82794C-59E1-74FC-8A11-4948622BA887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63F6F5E7-33EC-C4B2-A31E-9027A1581F5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2906FF27-F975-D7EF-B36D-520665ED81D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AFE28B61-B902-7371-6043-0B5B26D21599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AE11DDB1-FC5C-9309-CC4F-FCA7DB62591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662CE3C1-01B8-90D9-612C-C1B321D5C59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D200742C-9BD2-A77B-307C-B5DF5E6599F4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BD984CB5-2272-468D-E1ED-8CB0E940755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825CEEB9-7A22-4911-64DA-24D7461035B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0C0B4940-B6C5-26F8-44B8-64933EE2647B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357CC90-8701-8913-7DC3-6206C77E751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BF437163-F7D6-AA40-3391-5ABF926D23F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D3284161-0271-AF12-0FC9-A5AAE9F29581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0B1F7ED-95C5-5197-A67C-964A43BF167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83546493-8FBC-828C-A03E-17417660F43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D5048095-6C2D-3CD0-0976-542C4AA3BCC1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56E32942-3426-7CEE-FCC8-593DF52CDB7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154D74DA-317E-01CB-CC99-79D282C0E6D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5080DBF5-8573-49BE-C7B0-C37A269971B8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8B3B6BA6-4977-C862-26A8-C3769178192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682F81B8-DECA-C94E-D9A8-35B7579B707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6F62AFAB-7A5E-9B08-092F-54873C3D4EAE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2F06F0E6-F676-3919-9E16-99EA67C22B2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06D58F6D-D577-8096-0CB3-CF1B3AEE6D2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D34BD683-0E36-7538-76CA-88364AF7ADFF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56A18486-1643-873D-E608-FB85065B434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59753276-BFA9-E59C-F860-19A91A1BF08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F4287944-B1BC-2C81-770B-681BD1EE7C8C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7007E433-CDEC-C6F8-4DDB-CAD1C99A108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BF078568-1677-54E6-0895-9BD62080BE1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C940CF83-951A-5D8A-50F7-E382406729D9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C53A90D1-7C82-E560-3F33-52EA242D249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0DEFEAEC-0EAB-47EE-173E-7EBB5A0859C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1ACDB152-251F-306A-D1E9-8243149F8026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2F187FA5-26F9-5AA3-E12E-C604DE9005C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0859411A-45CF-D5A4-76DE-12794ABBDE0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91CFA62C-1A2C-59BC-BD2E-0C4F9F3A623B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25A2BD19-41F6-F7EC-0C20-E72F5EFAFAC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04D43857-E55F-287D-988C-F21258ADF11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8364C4C0-6343-6A3E-2F82-337F9A23164C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AB412B4C-7023-BE03-85EE-0C3C0A0F692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F8C0DA71-6401-8CEE-EB38-1B2D5CD4DBC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390DE153-DADB-90EE-EE37-119E31DF933C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AFF3C948-D437-2633-5A4E-3E39A7B46CE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C70F3F32-144D-1A36-0DD4-0F8A0F3F0AD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C04DD3A1-8240-774C-7B49-AE574DF247A3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F4F917D3-39C9-B734-CDC7-51663CAF4AA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BFA02E6F-AC9A-577A-5B36-169AD824827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36EF6EF8-619E-0923-AD67-344E5306D405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9846C80F-CD1E-8462-51D0-40198550284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DEB966B9-810E-4BFE-24F7-B02CD717662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DAB42608-0F23-1389-C001-F4BBF52409EC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000D62D2-DAA4-EDBD-4A44-F877211618E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2679F0A9-0C0E-845A-1532-1D5DD6823EF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D3D3B8C7-832F-D215-D0AD-486BBAE0547D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25D46783-3DD5-E606-DDB4-D7E47AAE1D26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11155907-42CB-C9F6-F8CF-64137C2C297F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5482FC2C-A4AD-7907-5059-5DB4BEDD99C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6A7C7F7C-CD66-DABF-8216-8F811555F72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C522196E-21AD-9640-58FA-3809D9E0327C}"/>
              </a:ext>
            </a:extLst>
          </p:cNvPr>
          <p:cNvGrpSpPr/>
          <p:nvPr/>
        </p:nvGrpSpPr>
        <p:grpSpPr>
          <a:xfrm>
            <a:off x="8787227" y="1349922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3BE5361-9C01-3F67-015B-1D38BDB89C0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891CE9C4-752D-65D5-DE5B-DF6FECBF4516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47EB24F0-A9F8-9BA4-D8C5-FE40D84ADC33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145AA87A-85EA-D662-B1D9-1F66BEAABEEF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8D910B01-D605-666A-4882-BDB7ADE5ACF7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F5C62045-3599-D296-CA04-9DE0A8EC8D85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D93E57CC-B691-5E15-9CFA-6D408AAA54B3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D4BDC7D9-6A20-0B61-1D45-D1495D0FE7F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C7DAC5F4-8B59-CF34-03A6-8636FF17C0E6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70E0D243-DFB0-ED09-8F5C-3D416375C3DB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D96CE225-07E8-AF77-64A4-76938C41187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79BAEB3D-92DD-578E-2CCB-090D5161CD5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2E2ACD5D-AC7D-0473-C35B-0DDDBA2DFB6B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D48A49A-2C15-B9DB-51A1-FB8CEEA6AF8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8B9EB2A7-1F51-DEBF-65CC-BED24ACBCB2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1033B989-B3A4-AD2D-452E-13530A1D06D7}"/>
              </a:ext>
            </a:extLst>
          </p:cNvPr>
          <p:cNvGrpSpPr/>
          <p:nvPr/>
        </p:nvGrpSpPr>
        <p:grpSpPr>
          <a:xfrm>
            <a:off x="9227907" y="3783738"/>
            <a:ext cx="875072" cy="875071"/>
            <a:chOff x="7179811" y="973744"/>
            <a:chExt cx="875072" cy="875071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3633E2A-BE74-CAAE-EB13-5CE39650C47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3069EF29-657A-26C1-1E86-E69927761EE7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D1E6ACC7-65BC-3CDD-DD36-C919B6F7447B}"/>
              </a:ext>
            </a:extLst>
          </p:cNvPr>
          <p:cNvGrpSpPr/>
          <p:nvPr/>
        </p:nvGrpSpPr>
        <p:grpSpPr>
          <a:xfrm>
            <a:off x="9220527" y="4495411"/>
            <a:ext cx="875072" cy="875071"/>
            <a:chOff x="7179811" y="973744"/>
            <a:chExt cx="875072" cy="875071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981E44E-859F-6729-B8E6-161ACA83D5D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F99A8D91-E4FD-3FAB-863B-3C3F0FC82CC6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75140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2ADEC-1CA2-2029-D8EA-8E4CC5928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ine Ecke des Rechtecks schneiden und abrunden 4">
            <a:extLst>
              <a:ext uri="{FF2B5EF4-FFF2-40B4-BE49-F238E27FC236}">
                <a16:creationId xmlns:a16="http://schemas.microsoft.com/office/drawing/2014/main" id="{F3DC8B2B-9485-EE0F-A475-0862D5F1DC39}"/>
              </a:ext>
            </a:extLst>
          </p:cNvPr>
          <p:cNvSpPr/>
          <p:nvPr/>
        </p:nvSpPr>
        <p:spPr>
          <a:xfrm>
            <a:off x="26504" y="26504"/>
            <a:ext cx="12138990" cy="6811617"/>
          </a:xfrm>
          <a:prstGeom prst="snipRoundRect">
            <a:avLst>
              <a:gd name="adj1" fmla="val 0"/>
              <a:gd name="adj2" fmla="val 0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Diagonal liegende Ecken des Rechtecks schneiden 5">
            <a:extLst>
              <a:ext uri="{FF2B5EF4-FFF2-40B4-BE49-F238E27FC236}">
                <a16:creationId xmlns:a16="http://schemas.microsoft.com/office/drawing/2014/main" id="{F5FADBE1-B602-AB0E-C305-D9DDD98D73FE}"/>
              </a:ext>
            </a:extLst>
          </p:cNvPr>
          <p:cNvSpPr/>
          <p:nvPr/>
        </p:nvSpPr>
        <p:spPr>
          <a:xfrm>
            <a:off x="10336696" y="530087"/>
            <a:ext cx="304800" cy="1378226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Diagonal liegende Ecken des Rechtecks schneiden 7">
            <a:extLst>
              <a:ext uri="{FF2B5EF4-FFF2-40B4-BE49-F238E27FC236}">
                <a16:creationId xmlns:a16="http://schemas.microsoft.com/office/drawing/2014/main" id="{C3BEE80F-B9B1-BD70-4379-DF511E4BACC5}"/>
              </a:ext>
            </a:extLst>
          </p:cNvPr>
          <p:cNvSpPr/>
          <p:nvPr/>
        </p:nvSpPr>
        <p:spPr>
          <a:xfrm>
            <a:off x="10821605" y="530087"/>
            <a:ext cx="304800" cy="1378226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 descr="Ein Bild, das Schwarz, Dunkelheit enthält.&#10;&#10;KI-generierte Inhalte können fehlerhaft sein.">
            <a:extLst>
              <a:ext uri="{FF2B5EF4-FFF2-40B4-BE49-F238E27FC236}">
                <a16:creationId xmlns:a16="http://schemas.microsoft.com/office/drawing/2014/main" id="{D222ACB4-5AA0-017B-5E58-052959D24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648" y="3076122"/>
            <a:ext cx="4838700" cy="749300"/>
          </a:xfrm>
          <a:prstGeom prst="rect">
            <a:avLst/>
          </a:prstGeom>
        </p:spPr>
      </p:pic>
      <p:pic>
        <p:nvPicPr>
          <p:cNvPr id="12" name="Grafik 11" descr="Ein Bild, das Text, Schrift, Screenshot, Grafiken enthält.&#10;&#10;KI-generierte Inhalte können fehlerhaft sein.">
            <a:hlinkClick r:id="rId3" action="ppaction://hlinksldjump"/>
            <a:extLst>
              <a:ext uri="{FF2B5EF4-FFF2-40B4-BE49-F238E27FC236}">
                <a16:creationId xmlns:a16="http://schemas.microsoft.com/office/drawing/2014/main" id="{B19D549D-EB27-1358-A365-3FFCE8B97D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5403" y="5687081"/>
            <a:ext cx="5448300" cy="965200"/>
          </a:xfrm>
          <a:prstGeom prst="rect">
            <a:avLst/>
          </a:prstGeom>
        </p:spPr>
      </p:pic>
      <p:pic>
        <p:nvPicPr>
          <p:cNvPr id="14" name="Grafik 13" descr="Ein Bild, das Text, Schrift, Screenshot, Grafiken enthält.&#10;&#10;KI-generierte Inhalte können fehlerhaft sein.">
            <a:hlinkClick r:id="rId5" action="ppaction://hlinksldjump"/>
            <a:extLst>
              <a:ext uri="{FF2B5EF4-FFF2-40B4-BE49-F238E27FC236}">
                <a16:creationId xmlns:a16="http://schemas.microsoft.com/office/drawing/2014/main" id="{7F8D2D0E-318F-9A9B-B3CE-1A09E9936B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8295" y="4721881"/>
            <a:ext cx="54483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7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hlinkClick r:id="rId2" action="ppaction://hlinksldjump"/>
            <a:extLst>
              <a:ext uri="{FF2B5EF4-FFF2-40B4-BE49-F238E27FC236}">
                <a16:creationId xmlns:a16="http://schemas.microsoft.com/office/drawing/2014/main" id="{705CB08D-55C7-A994-E5F7-E99F43435908}"/>
              </a:ext>
            </a:extLst>
          </p:cNvPr>
          <p:cNvSpPr txBox="1"/>
          <p:nvPr/>
        </p:nvSpPr>
        <p:spPr>
          <a:xfrm>
            <a:off x="3385404" y="2963157"/>
            <a:ext cx="5421191" cy="71508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600" dirty="0"/>
              <a:t>Elektrolyse (Ladevorgang)</a:t>
            </a:r>
          </a:p>
        </p:txBody>
      </p:sp>
      <p:sp>
        <p:nvSpPr>
          <p:cNvPr id="3" name="Textfeld 2">
            <a:hlinkClick r:id="rId3" action="ppaction://hlinksldjump"/>
            <a:extLst>
              <a:ext uri="{FF2B5EF4-FFF2-40B4-BE49-F238E27FC236}">
                <a16:creationId xmlns:a16="http://schemas.microsoft.com/office/drawing/2014/main" id="{DF7150FA-6714-FA66-0A7E-0DED7CDB5EED}"/>
              </a:ext>
            </a:extLst>
          </p:cNvPr>
          <p:cNvSpPr txBox="1"/>
          <p:nvPr/>
        </p:nvSpPr>
        <p:spPr>
          <a:xfrm>
            <a:off x="3377311" y="4933206"/>
            <a:ext cx="5421191" cy="71508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600" dirty="0"/>
              <a:t>Entladevorgang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600DA5E-8EEC-1C5D-2D8B-5E0831841175}"/>
              </a:ext>
            </a:extLst>
          </p:cNvPr>
          <p:cNvSpPr txBox="1"/>
          <p:nvPr/>
        </p:nvSpPr>
        <p:spPr>
          <a:xfrm>
            <a:off x="1886413" y="780585"/>
            <a:ext cx="8419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Wählen Sie aus, ob Sie den Lade- oder Entladevorgang der Zinkiodid-Lösung durchführen. Richten Sie in jedem Fall den Minus-Pol aus Sicht der Kamera nach links und den Plus-Pol nach rechts aus.</a:t>
            </a:r>
          </a:p>
        </p:txBody>
      </p:sp>
    </p:spTree>
    <p:extLst>
      <p:ext uri="{BB962C8B-B14F-4D97-AF65-F5344CB8AC3E}">
        <p14:creationId xmlns:p14="http://schemas.microsoft.com/office/powerpoint/2010/main" val="30470568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12F00-1D7F-09FE-60FE-979C5CECB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amera 1">
            <a:extLst>
              <a:ext uri="{FF2B5EF4-FFF2-40B4-BE49-F238E27FC236}">
                <a16:creationId xmlns:a16="http://schemas.microsoft.com/office/drawing/2014/main" id="{A698D092-8F54-788E-6677-C43E981A7F57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85404" y="283805"/>
            <a:ext cx="5421191" cy="6290390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88F49347-FB84-0165-33DD-6CC733BBD5DE}"/>
              </a:ext>
            </a:extLst>
          </p:cNvPr>
          <p:cNvSpPr txBox="1"/>
          <p:nvPr/>
        </p:nvSpPr>
        <p:spPr>
          <a:xfrm>
            <a:off x="3152274" y="275713"/>
            <a:ext cx="576312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600" dirty="0"/>
              <a:t>Entladevorgang</a:t>
            </a:r>
          </a:p>
        </p:txBody>
      </p:sp>
      <p:sp>
        <p:nvSpPr>
          <p:cNvPr id="8" name="Kreuz 7">
            <a:extLst>
              <a:ext uri="{FF2B5EF4-FFF2-40B4-BE49-F238E27FC236}">
                <a16:creationId xmlns:a16="http://schemas.microsoft.com/office/drawing/2014/main" id="{5BBAED41-0BC3-F17E-80F8-B5DECD544A9E}"/>
              </a:ext>
            </a:extLst>
          </p:cNvPr>
          <p:cNvSpPr/>
          <p:nvPr/>
        </p:nvSpPr>
        <p:spPr>
          <a:xfrm>
            <a:off x="7895628" y="1043940"/>
            <a:ext cx="754380" cy="754380"/>
          </a:xfrm>
          <a:prstGeom prst="plus">
            <a:avLst>
              <a:gd name="adj" fmla="val 39430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Eine Ecke des Rechtecks schneiden 12">
            <a:extLst>
              <a:ext uri="{FF2B5EF4-FFF2-40B4-BE49-F238E27FC236}">
                <a16:creationId xmlns:a16="http://schemas.microsoft.com/office/drawing/2014/main" id="{090132D9-3002-8340-891D-1BF9E490C894}"/>
              </a:ext>
            </a:extLst>
          </p:cNvPr>
          <p:cNvSpPr/>
          <p:nvPr/>
        </p:nvSpPr>
        <p:spPr>
          <a:xfrm>
            <a:off x="3541130" y="1340890"/>
            <a:ext cx="754380" cy="160019"/>
          </a:xfrm>
          <a:prstGeom prst="snip1Rect">
            <a:avLst>
              <a:gd name="adj" fmla="val 0"/>
            </a:avLst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hlinkClick r:id="rId4" action="ppaction://hlinksldjump"/>
            <a:extLst>
              <a:ext uri="{FF2B5EF4-FFF2-40B4-BE49-F238E27FC236}">
                <a16:creationId xmlns:a16="http://schemas.microsoft.com/office/drawing/2014/main" id="{16A51F90-59A4-3449-8AE9-A59B69951549}"/>
              </a:ext>
            </a:extLst>
          </p:cNvPr>
          <p:cNvSpPr txBox="1"/>
          <p:nvPr/>
        </p:nvSpPr>
        <p:spPr>
          <a:xfrm>
            <a:off x="9313707" y="343489"/>
            <a:ext cx="2499175" cy="51077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Modus wechseln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79D58DB-7DCD-1406-F6B0-96235AC14AC8}"/>
              </a:ext>
            </a:extLst>
          </p:cNvPr>
          <p:cNvSpPr txBox="1"/>
          <p:nvPr/>
        </p:nvSpPr>
        <p:spPr>
          <a:xfrm>
            <a:off x="9250362" y="3916183"/>
            <a:ext cx="29119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Für Animation an Kathode hier klicken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6E89E54-5C26-154C-C2B3-9E3AB100AAF3}"/>
              </a:ext>
            </a:extLst>
          </p:cNvPr>
          <p:cNvSpPr txBox="1"/>
          <p:nvPr/>
        </p:nvSpPr>
        <p:spPr>
          <a:xfrm>
            <a:off x="-32906" y="3927901"/>
            <a:ext cx="29119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Für Animation an Anode hier klicken</a:t>
            </a:r>
          </a:p>
        </p:txBody>
      </p:sp>
      <p:sp>
        <p:nvSpPr>
          <p:cNvPr id="3" name="Abgerundetes Rechteck 2">
            <a:hlinkClick r:id="rId5" action="ppaction://hlinksldjump"/>
            <a:extLst>
              <a:ext uri="{FF2B5EF4-FFF2-40B4-BE49-F238E27FC236}">
                <a16:creationId xmlns:a16="http://schemas.microsoft.com/office/drawing/2014/main" id="{F4B688E2-4B24-7A79-A073-E7C7E22FE19F}"/>
              </a:ext>
            </a:extLst>
          </p:cNvPr>
          <p:cNvSpPr/>
          <p:nvPr/>
        </p:nvSpPr>
        <p:spPr>
          <a:xfrm>
            <a:off x="5072698" y="3824129"/>
            <a:ext cx="908368" cy="97536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Abgerundetes Rechteck 5">
            <a:hlinkClick r:id="rId6" action="ppaction://hlinksldjump"/>
            <a:extLst>
              <a:ext uri="{FF2B5EF4-FFF2-40B4-BE49-F238E27FC236}">
                <a16:creationId xmlns:a16="http://schemas.microsoft.com/office/drawing/2014/main" id="{EE832071-0067-D644-D9A3-D5EAEF9E8030}"/>
              </a:ext>
            </a:extLst>
          </p:cNvPr>
          <p:cNvSpPr/>
          <p:nvPr/>
        </p:nvSpPr>
        <p:spPr>
          <a:xfrm>
            <a:off x="6147299" y="3824129"/>
            <a:ext cx="908367" cy="968630"/>
          </a:xfrm>
          <a:prstGeom prst="roundRect">
            <a:avLst>
              <a:gd name="adj" fmla="val 0"/>
            </a:avLst>
          </a:prstGeom>
          <a:solidFill>
            <a:srgbClr val="000000">
              <a:alpha val="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 nach rechts 13">
            <a:extLst>
              <a:ext uri="{FF2B5EF4-FFF2-40B4-BE49-F238E27FC236}">
                <a16:creationId xmlns:a16="http://schemas.microsoft.com/office/drawing/2014/main" id="{9177F8AD-2690-0824-7ED8-CEFB02F01660}"/>
              </a:ext>
            </a:extLst>
          </p:cNvPr>
          <p:cNvSpPr/>
          <p:nvPr/>
        </p:nvSpPr>
        <p:spPr>
          <a:xfrm>
            <a:off x="2870200" y="4038600"/>
            <a:ext cx="2084572" cy="60960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 nach rechts 14">
            <a:extLst>
              <a:ext uri="{FF2B5EF4-FFF2-40B4-BE49-F238E27FC236}">
                <a16:creationId xmlns:a16="http://schemas.microsoft.com/office/drawing/2014/main" id="{AB84ED10-B9A3-6E5B-684A-FC1D50F7915B}"/>
              </a:ext>
            </a:extLst>
          </p:cNvPr>
          <p:cNvSpPr/>
          <p:nvPr/>
        </p:nvSpPr>
        <p:spPr>
          <a:xfrm flipH="1">
            <a:off x="7200681" y="4038600"/>
            <a:ext cx="2036218" cy="60960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0836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02E592B-07F7-EC9F-583F-BE7BE7590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37B4368A-D2A5-85A5-C1C7-66F1863706CB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43CBE045-0EB2-B4E0-02A3-77B858A2157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B81B0885-B623-817B-2D74-F11181A91F6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E1DEEEFA-2AB2-8D1D-1B66-899D1E1D9490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8EAD4F12-FDDD-DE11-92AD-973BFE017E5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A64D45AF-3B0C-EB6B-6E89-52CACE0ED89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97A0AD27-129E-E140-D3D7-EDDE7575F6A5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D7699312-21F6-2FF0-8ABF-F252E66F816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27053FA4-2A08-307D-9A42-E97675EFFC6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5D953701-E03F-6BE4-0107-C013E24AEED8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C03B80DD-C9BE-77CE-BE5B-92FA33D522C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6D8A3843-19F9-14BF-0446-65F2044C47E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50EAC402-D5DA-C2BB-FA23-312B4F795671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64CF68CF-8286-E035-CC23-5B1E02A91C5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C4E5CB1E-6BA7-8E95-F3BB-6A484758551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50A7B625-6CF1-B0D3-C12F-E866573C6DAF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7EEB4CA0-AD27-55F9-0875-E00D4A8C368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D29BB8E4-DFB0-8F4A-A798-D4E5D49AFBB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D578F992-8988-34A2-6FB1-DF44D3D35B10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A8C9B5AF-67AE-564F-4EDA-B2C9955A5E3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56E4902D-85D9-908D-8445-BBD196B6DB1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E6A96F82-A33B-0A46-D8F9-F2F7DBA91B34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639EA2F5-D30E-317C-5C11-04D1ABDB997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6D202524-A374-0A13-8787-4B20261B7D8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8DCC4D30-4E15-B618-6AF1-38B6A07EEE96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D876CD9A-FC06-1D3E-87C7-79CF6CA529D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3133EED9-6371-E401-A0CA-442AF6FC745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E78ED2CF-9B69-F0FD-0D6B-21943FCE1BB8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B51A5733-DB6E-D1D6-25B8-41A0281BA46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ECB58A14-760D-0C5F-9735-1D0183DF1B9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4F8E859D-1423-D229-4643-73609A55E7EA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366F131-BE05-1B3F-4632-18AE799843A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935E9CAA-0E6C-F940-18BE-2E7D4F90F69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1C1C27D6-00AD-EEFE-8550-2C7D52FA8C6F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DDBA8C0C-8685-3967-AEF9-1D192E65942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04177ED3-191D-5221-DFBA-D01567A3EE3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D3EC4508-D63B-C7AC-788E-B3B0609ABF49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400BDA5-3CE3-3D41-ED04-012F6CA8B73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C2B5D1BE-D3DF-013F-AE50-E9021828E6E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527B7D59-59BA-B834-1FFC-16CFA50B4A7F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AEF61C4F-A94D-9A92-06D9-9E9E69E5DEE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E697C2C2-6770-81FA-D9D6-01EE8EDD1E7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72606485-6784-F2F4-093E-1589AE8A3FB7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871F67A2-3B0A-42ED-DAF2-BFAFC433BD9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B22CB88A-B44C-D68A-8CC5-49EAE21BAE1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C844D837-D0D3-9E8F-7685-D80607BBF4A1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F44C66DB-10CB-2247-0F34-07D8F951C41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E5C48776-FC98-868A-A1EA-65F2DC4B765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75E81F1A-24F8-D92D-A915-D0D6514A8A51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6CCD62BD-B940-531D-F9B2-EC63CED9CC2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42CA5E43-24FB-FA38-70F9-C4510C83BBE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2DD22057-A232-4D41-C3CF-A75EA80D1C4A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F66E33AF-F0EE-49F2-8EDE-DC458436118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41D807EA-BDF5-ABB6-1E15-0C88CF2D95F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90177EB5-A1CF-8172-3F51-B590C69C605C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9133FA27-8AA9-42B3-650C-D793118F4DF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124E2478-2000-1934-1BB3-DBB7FAD19E5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C464C209-3794-1142-067E-7F67E3015B85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C0E3B667-AF67-7C0F-45C2-D196F3E2A44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4CB72C6B-3195-FDF2-9E62-1FF2AD145F8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0F4EC700-BA2C-4B64-3F23-A56B1B352B00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79FC3B31-E7A8-FC47-2B19-6900A4CE00A7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98F93F79-C79A-8D11-4FC7-7798044247E0}"/>
              </a:ext>
            </a:extLst>
          </p:cNvPr>
          <p:cNvGrpSpPr/>
          <p:nvPr/>
        </p:nvGrpSpPr>
        <p:grpSpPr>
          <a:xfrm>
            <a:off x="2715053" y="706536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B67506DF-9ED5-17FE-8D8E-DCB7AB085DC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C6AA96C3-AB3B-0B34-1FD2-B33BC4EF921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43608046-47B0-A713-F1B2-5801EFBAAF48}"/>
              </a:ext>
            </a:extLst>
          </p:cNvPr>
          <p:cNvGrpSpPr/>
          <p:nvPr/>
        </p:nvGrpSpPr>
        <p:grpSpPr>
          <a:xfrm>
            <a:off x="3771896" y="872380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D9291E0-6F0A-3679-6E51-5BEEBCF43AB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4E69682F-760E-1682-6AA3-5025E4B42FA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AB70E667-D93C-EA98-24FC-B267667D9464}"/>
              </a:ext>
            </a:extLst>
          </p:cNvPr>
          <p:cNvGrpSpPr/>
          <p:nvPr/>
        </p:nvGrpSpPr>
        <p:grpSpPr>
          <a:xfrm>
            <a:off x="1399812" y="2783945"/>
            <a:ext cx="1522008" cy="875073"/>
            <a:chOff x="6979786" y="2596013"/>
            <a:chExt cx="1522008" cy="875073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3844E3C4-F686-8A6D-DAA3-63AE697C0B27}"/>
                </a:ext>
              </a:extLst>
            </p:cNvPr>
            <p:cNvGrpSpPr/>
            <p:nvPr/>
          </p:nvGrpSpPr>
          <p:grpSpPr>
            <a:xfrm>
              <a:off x="6979786" y="2596015"/>
              <a:ext cx="875072" cy="875071"/>
              <a:chOff x="7179811" y="973744"/>
              <a:chExt cx="875072" cy="875071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AA33E66A-9344-D353-6E3C-CF5C3109820C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28" name="Textfeld 27">
                <a:extLst>
                  <a:ext uri="{FF2B5EF4-FFF2-40B4-BE49-F238E27FC236}">
                    <a16:creationId xmlns:a16="http://schemas.microsoft.com/office/drawing/2014/main" id="{2778A0F5-5D74-8083-B291-87780CEF962C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  <p:grpSp>
          <p:nvGrpSpPr>
            <p:cNvPr id="29" name="Gruppieren 28">
              <a:extLst>
                <a:ext uri="{FF2B5EF4-FFF2-40B4-BE49-F238E27FC236}">
                  <a16:creationId xmlns:a16="http://schemas.microsoft.com/office/drawing/2014/main" id="{4B96856B-4A71-73B6-6F89-BC8565B3D3BF}"/>
                </a:ext>
              </a:extLst>
            </p:cNvPr>
            <p:cNvGrpSpPr/>
            <p:nvPr/>
          </p:nvGrpSpPr>
          <p:grpSpPr>
            <a:xfrm>
              <a:off x="7626722" y="2596013"/>
              <a:ext cx="875072" cy="875071"/>
              <a:chOff x="7179811" y="973744"/>
              <a:chExt cx="875072" cy="875071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5F987503-08F6-5809-ADAE-AAA5F7C4F8BE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31" name="Textfeld 30">
                <a:extLst>
                  <a:ext uri="{FF2B5EF4-FFF2-40B4-BE49-F238E27FC236}">
                    <a16:creationId xmlns:a16="http://schemas.microsoft.com/office/drawing/2014/main" id="{025D6BF6-9F3E-63D5-2848-9DF9F3CA54FC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21D1B7CD-E5D8-0842-115F-231E91549F81}"/>
              </a:ext>
            </a:extLst>
          </p:cNvPr>
          <p:cNvGrpSpPr/>
          <p:nvPr/>
        </p:nvGrpSpPr>
        <p:grpSpPr>
          <a:xfrm>
            <a:off x="1732551" y="4632650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A976B30-5158-11F5-F9CF-2A9DD464BB5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610D2735-7042-7E07-8B51-01A5BD53427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58DF2F40-FB45-E791-0281-D1652B033DB8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28F37444-0DD2-44F0-EDE7-B7133A79727B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99F48833-ABFA-CBA7-36E9-D8C1E6FAAE11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6AB7A269-488C-B858-C09B-C36886EE4154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14639EE-0E3F-6E1F-551D-818E8ABF3D15}"/>
              </a:ext>
            </a:extLst>
          </p:cNvPr>
          <p:cNvGrpSpPr/>
          <p:nvPr/>
        </p:nvGrpSpPr>
        <p:grpSpPr>
          <a:xfrm>
            <a:off x="1611862" y="1628172"/>
            <a:ext cx="313687" cy="313687"/>
            <a:chOff x="7179811" y="973744"/>
            <a:chExt cx="875072" cy="875071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F1A33E2-BF96-A971-C9CE-7ADDA1B7196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C7570858-DC7A-27A2-7EDA-B7016A420F73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59294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65155-4D6E-E5E6-25A3-C033F66B9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29C62757-74E7-189D-E194-7D3F6CC284C2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93DAEF59-F94E-17CD-E38F-779CD8530F8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443D0710-75F6-BC73-4322-958D09DA9DD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73809E77-B6BD-EA5E-D223-CB2C45951652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83CE75B8-19B9-9946-01E4-EA25649048D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A37E3335-04D2-EAE0-4D01-138998456BF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9D6F2E5A-6BDB-C42A-29AC-D34341257800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ABED246D-C09E-1F81-987B-9C2F80DF17E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35AB154B-0571-071D-704F-82798FD93AA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1A0D30FE-6143-B813-C68F-5C49C066158E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C8B80F99-2321-258F-1EDC-543A9115D66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DF1F91DC-175C-A4AD-94B6-17214A7E1B8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58E9E798-2955-FDBB-4910-A894D4D4AF60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BAD8AFFE-3474-A909-4E97-86D404F9A18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BD0363ED-22D5-B597-168D-2DFB7B534F6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E4D14FF9-3E32-440D-5160-644EB344FED3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A2B3BF50-9F2E-A41A-ACD6-B024E2BF018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95CD307A-A79E-3733-E1BA-7E71847ECD4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FE03CA62-4934-DCC3-5115-39847442294C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9D5439B7-8B32-4AF2-D15A-A66FD7E07FF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DF4C5F1D-7FC4-CF0B-7708-762D502ADF7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AFFF6199-D3F0-5B7D-8047-570F9419736A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DB696A7-7A87-6F76-BCF0-0338813DA1D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47A4E544-5F17-5BE0-89D9-9015671B9B1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574AA82E-42F5-70AE-2AC7-0377F561CA84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DED3C306-62B7-85A3-33EC-08F75BCD6F7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C3D9D736-4145-4F4E-D18E-1AC25C63E8B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7A96C4FD-84F9-9D04-324B-E1918531C843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8159FB95-0F7B-A7D5-6F4D-C2F6EC3E6AF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A9F2CB2F-7881-DF86-32F6-5F5C80A3BD8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0C8FC35E-A412-36AC-B51A-3EF29D549CA2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27AE6EE-8E38-A3FB-1641-ED4B91CBEC5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FB0451B8-B6FF-1A62-8A5E-74FB97912CE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801BA4C0-3D14-F373-161F-49F4DF5E19A8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D610AE6-CBAF-F0D1-5682-572BE7B8667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CB0499D3-0232-0BD3-2379-72812878200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946ACE92-2F6E-A07B-6376-C0145A9E5CB4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1314A582-EE7B-EC41-1A25-E32741AAD39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16336B32-5DF6-D4DA-A781-BB466916350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52CBD52C-D735-A6DF-35A6-07331C50DB99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A2C555C4-CB74-AC31-8C34-24B491C59F3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DC7E0090-1D65-F7AC-E402-BEFB79A7FAE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C03A43A0-33A0-E44C-4E95-4F40F0CE5452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B4EC146B-F7AE-FEDC-27F8-9B88385EF00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57D018C0-03B4-4629-4BC3-6A2AFB77DC9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2F8D876A-C2CB-BF29-A284-5C5EC0AAA4D3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E0C537E5-9757-B6DB-40E9-A99F789F73B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D082A840-240E-0385-1400-71C3C1A9C21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40CB2473-AA6F-E3B7-C0A6-A3DF12CA3E46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C1273BC-6DC3-B320-DB91-A4F09E5D2CB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7B2A2CD3-3FD1-0F20-59B9-9FD9CE9E518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E887502D-3213-404D-19D4-A0D0E189BCA6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9111DE0C-3A43-05E5-913B-8AA4841CB10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DD3A3688-0FD1-BD5B-6EB0-123ADCE7FC9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BCB4F022-50D2-9D74-9CB0-8DDFAF8DF707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34BD8C7F-5687-8EAC-67B0-6EF09AF4D80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46670BEF-1E68-32C4-6151-E58067B0FDA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67A997E3-CA5E-7723-DCA8-AE46576C272E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FA62DA30-535D-6C38-7E99-99B9877FFCA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0477B491-8FB2-F5D6-2693-2AA2F6CC094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53FCC861-00CF-A9D5-CF20-36F3161D256E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73E685F4-98BD-F41C-3279-A59CB8FD4E92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7CF54FA7-90B8-FC18-33C2-5847038D97C2}"/>
              </a:ext>
            </a:extLst>
          </p:cNvPr>
          <p:cNvGrpSpPr/>
          <p:nvPr/>
        </p:nvGrpSpPr>
        <p:grpSpPr>
          <a:xfrm>
            <a:off x="1102952" y="787127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E7AECD5-7803-1CDA-08A5-4812D879F93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E60911A8-05E4-BBAA-22FD-A5A0D246A21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0D365156-8992-7E6E-BE3C-23FF49677A40}"/>
              </a:ext>
            </a:extLst>
          </p:cNvPr>
          <p:cNvGrpSpPr/>
          <p:nvPr/>
        </p:nvGrpSpPr>
        <p:grpSpPr>
          <a:xfrm>
            <a:off x="450284" y="5057788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31E3B2E-8128-593A-7DA1-B564A8F19D5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E98226EA-7867-01E0-EBE7-F6382D1EAFE6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DD9F3944-CFD0-1D21-AC74-22DC5D403654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2BE82850-7068-B84C-D9B1-3D696F1D1E73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746E9478-432A-E1D0-0B06-D2ADA7070870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7368812D-4B17-D98D-58A1-48F402AE5DC2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8CC09840-6A9F-EA72-ACC8-094C2A4D1B5D}"/>
              </a:ext>
            </a:extLst>
          </p:cNvPr>
          <p:cNvGrpSpPr/>
          <p:nvPr/>
        </p:nvGrpSpPr>
        <p:grpSpPr>
          <a:xfrm>
            <a:off x="2925512" y="5245900"/>
            <a:ext cx="875072" cy="875071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0EB2457-D552-821C-F9D9-596B9D9279B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C64E6A2F-C3B6-6B9B-C56B-4966B133A8F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B1C42D7C-27F5-3079-36A2-5F7AF55404FB}"/>
              </a:ext>
            </a:extLst>
          </p:cNvPr>
          <p:cNvGrpSpPr/>
          <p:nvPr/>
        </p:nvGrpSpPr>
        <p:grpSpPr>
          <a:xfrm>
            <a:off x="665417" y="2441163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D529444-FCAC-9B2D-6F06-7C19A699427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8DEFF986-00C0-0C54-722B-70ADD3EFDAC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F5848FD1-C34D-1D74-7F41-671AD0B42635}"/>
              </a:ext>
            </a:extLst>
          </p:cNvPr>
          <p:cNvGrpSpPr/>
          <p:nvPr/>
        </p:nvGrpSpPr>
        <p:grpSpPr>
          <a:xfrm>
            <a:off x="3711318" y="1554247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337F1B7-E2B9-0882-24B9-BA1DDEA94C3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ABB219E9-2FEA-20AB-0EBE-5D7AE159065C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B1FAA33D-0551-DF2E-6671-083688A4E314}"/>
              </a:ext>
            </a:extLst>
          </p:cNvPr>
          <p:cNvGrpSpPr/>
          <p:nvPr/>
        </p:nvGrpSpPr>
        <p:grpSpPr>
          <a:xfrm>
            <a:off x="3853487" y="4025638"/>
            <a:ext cx="875072" cy="875071"/>
            <a:chOff x="7179811" y="973744"/>
            <a:chExt cx="875072" cy="875071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AB74715-8F68-3487-86C0-F161C5E68FF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99951348-39BA-52E6-FDB5-D65F5865CB9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E8D86312-26A9-9E39-D7A8-56777A571181}"/>
              </a:ext>
            </a:extLst>
          </p:cNvPr>
          <p:cNvGrpSpPr/>
          <p:nvPr/>
        </p:nvGrpSpPr>
        <p:grpSpPr>
          <a:xfrm>
            <a:off x="4127342" y="4490101"/>
            <a:ext cx="313687" cy="313687"/>
            <a:chOff x="7179811" y="973744"/>
            <a:chExt cx="875072" cy="8750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34051900-9093-C8EF-C111-57913032168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6FE2B8ED-71B2-582D-DEE6-D2DB7775778B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AB11686C-5667-AAFB-FD84-9F2441812ED9}"/>
              </a:ext>
            </a:extLst>
          </p:cNvPr>
          <p:cNvGrpSpPr/>
          <p:nvPr/>
        </p:nvGrpSpPr>
        <p:grpSpPr>
          <a:xfrm>
            <a:off x="4134178" y="4089752"/>
            <a:ext cx="313687" cy="313687"/>
            <a:chOff x="7179811" y="973744"/>
            <a:chExt cx="875072" cy="875071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4CFC60A-7063-66F0-491B-A43C605689D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BC26800C-38B3-286B-B612-32039AD2F40D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A74E2B85-EAFA-71E0-195A-DC5A4786DB24}"/>
              </a:ext>
            </a:extLst>
          </p:cNvPr>
          <p:cNvGrpSpPr/>
          <p:nvPr/>
        </p:nvGrpSpPr>
        <p:grpSpPr>
          <a:xfrm>
            <a:off x="3852336" y="4025638"/>
            <a:ext cx="875072" cy="875071"/>
            <a:chOff x="7179811" y="973744"/>
            <a:chExt cx="875072" cy="87507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0021F786-FBB3-BC77-789D-245A1F0E55A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F112F900-70BC-06A1-0C95-A50C710A368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9094784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8FF52-33A5-7A8F-10A3-D52E649DD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E69FE769-BC00-7986-7796-8DFD4C0B06F1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EAE67B19-3375-ADFB-37BA-44DF969189B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D113D063-F289-3F91-171E-EDED6E97BA6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B82767B5-61FF-8F1F-91EA-C2EA41EB34CE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D57AB6BD-8103-BCF0-18A6-89ABFBA6AE7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4A5F8D68-4215-E7B4-8F87-9DC58F39FA3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1DCBE94B-6C58-DF04-4B50-BE1E286ACE4A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4BF4BCCC-CBB1-A942-F8E1-CEECF30720A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8F8CBBBB-9364-D989-F424-FD0A708CFF1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1EFCD7D2-BBC1-D220-914D-E380C07CFD96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ACB91581-4AB8-2221-5E67-C9B616BCC71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B02370FD-42CB-B311-2D33-06E141A1C9D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3465AB75-FC57-82F2-84C0-B20D58C9196C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1C3DCF6B-E126-5CD9-53B2-C83B403156A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A2E0FB4E-3E2F-3847-BE57-0978E2F18CE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C6000E1E-CF2B-1637-84C5-9DB58F9BBB03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3ADDA1DF-F672-A273-E616-C082055FD0D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A3001584-69C9-FB16-95CA-6968120A6BB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7D5754A1-31C4-6D95-9B85-993B92AD119D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CD13CEB6-F933-E7AC-24C2-27AB2F4B8FD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2B9E4822-D011-90F4-388F-411769A3561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A78537D9-EF5A-25D2-361A-5A248261C3E0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BFFD3F80-3F24-12A1-187D-3905515E6C3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431C415C-9781-76DF-E30B-583A7DC9C1C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FB9817BA-6ACF-5CC7-E1C5-88AE46B9019B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0B8FE1C7-CB0E-A6FC-40FE-CDA6EE32CF4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1BD30ED7-8234-2399-DF7A-DB607640FB2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0F93B2E6-672E-37FB-F9E8-D734AD59DEA6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62BFC717-EDAD-1310-66F2-A809099AC6B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03BDB0D7-3932-F034-5D0C-6C67BE41121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34220830-E1F9-32B3-F1D1-32363D4D2F68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F9C9F03-5F3E-AA49-9E56-C8EC163B3BF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2CF6EB1B-7125-369A-4D98-DE85F6B5123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5C6D4023-7EF2-C94A-1A55-73FA5F4C4E65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96E24495-9D82-F946-7F38-81124FB60BC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353676C2-0562-443D-E351-536F0F6EE2E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D1ECA480-A2FF-3149-CF1F-A4348D7DD40D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DE2B5792-9185-177C-EE98-17C77995923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C0A2C1F6-0B97-152D-19DA-5E839F1C176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2D0E5370-FB60-6253-989B-91AA20277A61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1367EA4-012B-6A0D-D484-7FA5BE6AFE1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AE2F7A12-49DA-7C27-D6D5-5C6C967BDFB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5D5BF120-2749-016A-3425-913BDD7F7A69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C02ED51D-514E-D5E6-2A5A-37BCD2EB9C2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2C79C5F1-E45E-B883-4CCF-132FD23B430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62ECCFFB-22C9-852E-CF03-DC1D12C4587A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3753388B-8915-8401-E2EA-3EADC133F5B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3DB6EBAA-2EA4-038C-9169-D9348D97DC3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B8B71E3A-A5FA-0D60-7CB0-A3695B1DB146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FCF82F28-F28F-F13F-970A-34FA5624D06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923B7857-FB4E-1E37-E015-69F2322C532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79E36196-7642-BA85-5C10-57BEBB2E1707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346DA97D-A3AF-9CAE-5664-1ED7C52D71E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7842A5C3-ED93-993A-92DF-3C1A445E570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D8F4D01E-42D9-2867-51EA-2CC9CD823110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8D3CD5EC-6C89-FA0D-83EE-5F09B0CF9C6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46BAB7E9-FB3A-DAF8-FFCB-2525BAC8043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F720CFC7-79B9-9733-3ED9-C4EB60E4A9A3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039AA80A-2787-1CE5-2A6A-770217E43A6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55C8CCC2-FC2C-1062-8E53-7C298FEC201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DEA0B2BC-254D-0477-8870-D1C25EE9B8A2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E924A942-3353-767D-852D-1AFAB6327A17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6A0AC7A-8E00-8665-EE78-8B5F043A4059}"/>
              </a:ext>
            </a:extLst>
          </p:cNvPr>
          <p:cNvGrpSpPr/>
          <p:nvPr/>
        </p:nvGrpSpPr>
        <p:grpSpPr>
          <a:xfrm>
            <a:off x="1102952" y="787127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DED3320-902D-5AC9-9696-C7AFEED1C05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C6311BDC-2270-1BBB-7AFF-B474FAAFA996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183F7F3A-B785-5FF7-A956-3A5A51707C71}"/>
              </a:ext>
            </a:extLst>
          </p:cNvPr>
          <p:cNvGrpSpPr/>
          <p:nvPr/>
        </p:nvGrpSpPr>
        <p:grpSpPr>
          <a:xfrm>
            <a:off x="450284" y="5057788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E6E7ECB4-1C91-6CF8-327D-EFC0F43CDBD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7C33348E-3846-C6CA-C9B5-4D323B375012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863FB539-F5DD-6800-1B83-CF05B10157E2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3CB1BD96-9174-7328-09B4-DF39CCED747D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FE50786-1363-B5FC-E4AF-F768D377EF8A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806FAF5E-D3C5-5EA7-5B4E-88C72872FB5A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B067DD8C-9D45-D46F-D786-F905AE2904CF}"/>
              </a:ext>
            </a:extLst>
          </p:cNvPr>
          <p:cNvGrpSpPr/>
          <p:nvPr/>
        </p:nvGrpSpPr>
        <p:grpSpPr>
          <a:xfrm>
            <a:off x="2925512" y="5245900"/>
            <a:ext cx="875072" cy="875071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327A941-7453-326B-3A64-D235A81AB47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2E1EEA13-FB96-34B7-AE3F-8582420D9F67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89749EFC-8E42-4B89-DC65-6AE16975CDC0}"/>
              </a:ext>
            </a:extLst>
          </p:cNvPr>
          <p:cNvGrpSpPr/>
          <p:nvPr/>
        </p:nvGrpSpPr>
        <p:grpSpPr>
          <a:xfrm>
            <a:off x="665417" y="2441163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04D3F70-CA41-F97C-02F0-ACFBF812E57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498E8D60-CBAB-D417-3F8F-7B31CC7FE85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DB21EA73-61BE-E469-E86C-11934E84BFDE}"/>
              </a:ext>
            </a:extLst>
          </p:cNvPr>
          <p:cNvGrpSpPr/>
          <p:nvPr/>
        </p:nvGrpSpPr>
        <p:grpSpPr>
          <a:xfrm>
            <a:off x="3711318" y="1554247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E97EEF1D-F6B0-8735-9E72-F171D648E9A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30DEDBE5-8313-869E-C02E-1CC7558F49B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9C11D8F4-FAFF-3B2A-18E0-98EE75EAA2B5}"/>
              </a:ext>
            </a:extLst>
          </p:cNvPr>
          <p:cNvGrpSpPr/>
          <p:nvPr/>
        </p:nvGrpSpPr>
        <p:grpSpPr>
          <a:xfrm>
            <a:off x="3853487" y="4025638"/>
            <a:ext cx="875072" cy="875071"/>
            <a:chOff x="7179811" y="973744"/>
            <a:chExt cx="875072" cy="875071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130150DB-70CB-88C0-41E2-347A4DD4AB3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0E3B89FC-D374-631B-3AEC-1599AE7DB997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2E7EB73E-947A-7902-0706-322AF6ACA2F3}"/>
              </a:ext>
            </a:extLst>
          </p:cNvPr>
          <p:cNvGrpSpPr/>
          <p:nvPr/>
        </p:nvGrpSpPr>
        <p:grpSpPr>
          <a:xfrm>
            <a:off x="4127342" y="4490101"/>
            <a:ext cx="313687" cy="313687"/>
            <a:chOff x="7179811" y="973744"/>
            <a:chExt cx="875072" cy="87507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65C86A4-F3BB-012E-078C-A4B6A68970E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908735FA-AA24-D6C7-9A93-1B6958CE97BC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EB78B21E-1D38-4282-75DE-B733379F73C0}"/>
              </a:ext>
            </a:extLst>
          </p:cNvPr>
          <p:cNvGrpSpPr/>
          <p:nvPr/>
        </p:nvGrpSpPr>
        <p:grpSpPr>
          <a:xfrm>
            <a:off x="4134178" y="4089752"/>
            <a:ext cx="313687" cy="313687"/>
            <a:chOff x="7179811" y="973744"/>
            <a:chExt cx="875072" cy="875071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D400262-9A6E-6FAB-D095-22C94E98200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0687ECE5-37B9-EBEB-57B7-C03F9C0A9AB3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98054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0">
        <p159:morph option="byObject"/>
      </p:transition>
    </mc:Choice>
    <mc:Fallback xmlns="">
      <p:transition spd="slow" advTm="0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AD8A7-95A2-0677-3BEA-BD51AE054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250AD66A-F46D-993C-B485-F233EB5EA853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7C92014A-B795-1F3E-AF04-B87DF1966D7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17998A2C-AB1A-08C9-09BC-468518F94CD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A9D0A134-FF6C-1798-46D0-022229F3C452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EF1047EA-BE7D-0951-19EC-AE0C89BA66A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7123DABE-B077-AF1B-6316-2925BD215C4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F9A78D53-FFC0-BF94-8895-5A5F1C69CEC9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F7255573-307E-E183-38EF-7EC9D0BDE5B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9F82FCFC-B661-E6F2-1655-0DCC73A4EAD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626E02D4-7750-E65B-878F-BAC5E9702D2E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EF50AFC4-30B2-3E97-C063-56EDC41F33B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E7EAB202-906B-53EF-1128-32D957060D9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78D81B4E-ED07-FDAB-EE72-73D2B5A63D07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53B1A378-BE2D-1639-9AD4-AD5D9DEEFC8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31520AF4-2389-3C10-7D17-A227304F586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D5A0323E-1224-1E77-7B30-EA98EECF8D32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EDEAF341-5F95-8423-419C-79278DA4F85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32B555E5-B086-5428-81D0-F32307C8A11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4C639B39-5437-F61D-A106-618A967B1FEA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D7DEBA2B-C633-C67C-5BDE-953EEC95E7A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47598DAF-AA66-A63A-2CF3-4EC009543A1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552A2555-277B-4593-C459-41FE240DA099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333BE8C-7050-A535-6EBF-C40D3377BAD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028F9A75-C2D9-B030-D139-4D6E6214429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A9DC7EAC-2121-7252-06DE-3075EDB0333C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216472DE-81DD-4763-E1C3-CB08B0C0600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DDED78F3-A143-2B55-72FD-E6F81F1B701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203569B3-66E1-DD97-2C3E-ED55806ECD32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4F16D72E-35B7-A87A-AF4E-F0F4EA41383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99A9906A-54F3-9AB9-2632-43DFBB5AA1C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2FECFCBD-7E85-EECB-50B4-7B77E69E1204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663596D-95BA-F94C-B2B4-49E0F920A1B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7D62C30A-9201-0849-D669-BF29A90E5BE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86A6B021-232F-6DFC-5985-E89D5F0DFF5C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A9C8018D-E7DB-3CEE-9162-0313C04F5CC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4C692AC3-0C59-E51A-F87E-D89B3367AE9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F598A004-B641-959B-DAC0-99D5D4E73359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F8D5436-BF90-971A-CE04-BAFD5747F67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03965D97-3068-AE71-4469-8A2C0CD70C1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B0E1E427-91F1-D28F-BD61-40B23D0A3A4D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AB095D34-EEC1-1D7E-10AE-B8D24F79A27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F928F4B3-3D58-93E4-0F4F-4B6D0E53676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CC884989-CC1E-C05E-5789-6392F06B2F6B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ADD1B02-4746-6092-3A14-A5094C44ABE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FE9C9208-646B-E8AA-F209-6324520EC32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82E9AF31-5DE9-638D-1680-28F60D6C2FD5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D8337C8D-1F96-86FE-78F3-A9A3CEBE210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439D526B-B1B4-4298-B3AA-467E2B7F522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CD583B1B-C3D4-7684-FC7B-A38532336D64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E2BDBDD6-3643-9B9A-AE1F-CA2990444AF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4AC2CF46-B4EE-A223-5E9F-A3DEA139FAE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68FBB812-0C73-0F4F-D9CB-02AE9C47E160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E1D77278-BD0F-F1BB-0BF6-50BCA7FCDE3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A7E28175-9221-F680-7D1D-6CE2C492B73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035FB7EE-BEFC-95A7-9F17-11ABEF34A2B0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89D99DEE-9350-4EBD-6BDC-5DA5B29B295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7EA8FB96-8872-81BE-D899-79C12AE8C07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320C2946-8D45-8A14-9CFD-E0725B8EA33D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B2F944B7-08E9-68DD-356E-AB94E40A817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365CFFE2-CB89-1C6E-E73A-39CD866D703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F780734C-CCFA-1069-207C-59154333E2ED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063056CD-1C9D-B0EB-BCCC-D09BBDF14CC6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CC0F0F8E-BED2-64E9-3D3C-69AE1533E6C4}"/>
              </a:ext>
            </a:extLst>
          </p:cNvPr>
          <p:cNvGrpSpPr/>
          <p:nvPr/>
        </p:nvGrpSpPr>
        <p:grpSpPr>
          <a:xfrm>
            <a:off x="1102952" y="787127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1D4696A-65FC-D461-56D2-172DB018BFA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5BB3BBDD-6E26-C855-6CEB-63AE32F38574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06CEB8BF-722A-14E3-8D75-B8D1AEC650C5}"/>
              </a:ext>
            </a:extLst>
          </p:cNvPr>
          <p:cNvGrpSpPr/>
          <p:nvPr/>
        </p:nvGrpSpPr>
        <p:grpSpPr>
          <a:xfrm>
            <a:off x="450284" y="5057788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5739BCC-08A3-CDBB-95EB-88DB5553F8E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0D32D9CC-8B83-4D64-97DE-DAD695E144C6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CA1682C0-FB5C-7E0D-AC95-F54B53DCED48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03FBDF70-C0B1-9E8F-06F4-4B36A6D028DF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23AED327-B05F-7768-1896-0B76663141F8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48BF7FAC-ECAD-D416-25B8-87F76F1C49FD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8C2095DD-3221-37D4-CE76-4DF501B621FD}"/>
              </a:ext>
            </a:extLst>
          </p:cNvPr>
          <p:cNvGrpSpPr/>
          <p:nvPr/>
        </p:nvGrpSpPr>
        <p:grpSpPr>
          <a:xfrm>
            <a:off x="2925512" y="5245900"/>
            <a:ext cx="875072" cy="875071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496A0EC-A72B-CA2C-95F6-73876FCECC9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62AF6C5D-92B2-B49E-D299-97DB813635CC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EE64D014-0AD0-7665-4FF0-6006ED454B1E}"/>
              </a:ext>
            </a:extLst>
          </p:cNvPr>
          <p:cNvGrpSpPr/>
          <p:nvPr/>
        </p:nvGrpSpPr>
        <p:grpSpPr>
          <a:xfrm>
            <a:off x="665417" y="2441163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1F77B88-3D39-23F0-40EA-D51F9EAB18A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84B53EE1-92A4-7698-F967-936742B4AF4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D2D9B0B-F0DE-F952-721A-07E185F8321D}"/>
              </a:ext>
            </a:extLst>
          </p:cNvPr>
          <p:cNvGrpSpPr/>
          <p:nvPr/>
        </p:nvGrpSpPr>
        <p:grpSpPr>
          <a:xfrm>
            <a:off x="3711318" y="1554247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40430E4-06A7-491A-8941-3FA538E8766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B2BA2E66-19DC-10F5-FF2A-10F6A4D2499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47B93F66-F704-5097-CC2E-9C91ED1CC47B}"/>
              </a:ext>
            </a:extLst>
          </p:cNvPr>
          <p:cNvGrpSpPr/>
          <p:nvPr/>
        </p:nvGrpSpPr>
        <p:grpSpPr>
          <a:xfrm>
            <a:off x="3853487" y="4025638"/>
            <a:ext cx="875072" cy="875071"/>
            <a:chOff x="7179811" y="973744"/>
            <a:chExt cx="875072" cy="875071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2448D935-3D12-9C2E-5EA9-AD89BBFD297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2C7A68D7-D351-E40D-A17B-C0580B8D77B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900ED636-4B0F-AA2F-BA56-1A0AA68CE064}"/>
              </a:ext>
            </a:extLst>
          </p:cNvPr>
          <p:cNvGrpSpPr/>
          <p:nvPr/>
        </p:nvGrpSpPr>
        <p:grpSpPr>
          <a:xfrm>
            <a:off x="5215283" y="4640571"/>
            <a:ext cx="313687" cy="313687"/>
            <a:chOff x="7179811" y="973744"/>
            <a:chExt cx="875072" cy="87507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51269DB3-D885-2276-211B-F1E07993C22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B24A5CD0-2298-5D94-96C9-3E72C106EBC0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E04DFC38-7B03-7A85-4E3F-1E1A068A1639}"/>
              </a:ext>
            </a:extLst>
          </p:cNvPr>
          <p:cNvGrpSpPr/>
          <p:nvPr/>
        </p:nvGrpSpPr>
        <p:grpSpPr>
          <a:xfrm>
            <a:off x="5201735" y="3938275"/>
            <a:ext cx="313687" cy="313687"/>
            <a:chOff x="7179811" y="973744"/>
            <a:chExt cx="875072" cy="875071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15B3782-F450-0C86-AB8D-83D85634A34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97186B43-4DDD-63F3-8A2E-E64958ACC820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35053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69949-093C-2D69-A565-99945ACC8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C3EAB641-5464-82F0-68BD-9375E0352BCE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1DC1AC33-3A31-3AF7-789B-5670BB6ED69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DFC1466E-EE45-6CEA-BD04-55B6A9F2E8E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64B9504B-F411-12D3-0AF9-B3E59FC0BDB5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A413A46B-27C5-6D8C-A540-5B0EA4D4132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8492B5CA-A5BC-62EE-B229-2AD6EC0B4C0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76790B0C-6977-5A52-0830-58367F8C83D3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4D10B56A-CD6E-C21A-429F-CEABE263AA0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67E1B329-83A2-5E7A-089D-F3EB48F3BD1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1C5CBA63-35F1-ACA8-9697-EB79B064DCB8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96201292-A867-32C3-AD54-EACC9CC7471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EB8D4D2F-9598-8F8B-2E23-0A89382079A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B799E8C0-AD87-8C1A-F0A1-B435D34E66D9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B6F0B59B-F3D3-4EC4-4579-BDDE7F1999E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7F1C85D6-554C-DC5F-0F4F-875D8B6C545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81FE8AA9-58B9-F3AD-9D10-4957F3940552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0DCFCDCB-C8C7-C743-05C4-723616EBC5D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85A1E4AA-7B02-0C14-B65D-D0A7810CCF6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01D8890E-8CA5-3A05-42DF-5E4EA1E1531E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C3D16F94-FCE9-1B7F-7250-280DFD7B9C7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E002593F-2092-6245-7CF7-E8AF6F28C8D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2BFD0F7A-5ED8-3467-6C9F-59E2E084F650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BE023536-7E04-D8BD-1816-56F3D5C6179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D4942C1E-3EF0-7BA0-82D2-A190FAAD8F6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6A0DD7D0-1545-ED36-28DC-D7EDEDB2F053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003E7DCA-6E19-86E4-1FC6-139EE8C2488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96353507-EAC3-EC1D-73C6-072234552AC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C719C606-5041-F0F3-74B4-F9B171480D96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81E8C71E-856C-0AA1-FE9B-427765DAEE3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4F6F23AC-E2EF-CE98-BB33-C97637DF31C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23153B30-5E3F-9458-5EEE-FA93FBE6D869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3E9FF31-D82C-11B8-4D84-BE3F9CAD526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249B9DFA-767B-DEA8-72D7-66D6CF83145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FCBB9C1D-3AF1-01E7-969C-A93EBD9EC4DE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35FA2E1B-17E5-E2BF-99E4-F665EEA22A6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A5412723-8B20-8E55-F8FC-A0D26180ACD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AE1CB1AF-271E-CB30-83ED-FB2EAB0A244E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16D12D6-4DBF-D823-7CAA-DA81DE72F36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671AAFAE-E7CE-FDA4-6EC6-1AB3D88054C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84D06AEC-CAA0-0D44-9C86-25B4461F5AC3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318CE2CB-9FD3-97A5-D5F5-4CC6B232C4E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065E0E70-5394-0085-A652-7FC22CAEBA6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84C86425-425F-D7E3-896B-083A15B8227D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C5A09C5-8544-86C7-F75D-E5E3C3A07A5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D4C4331D-CA14-B501-618C-1BB01ABE935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8A614F8E-A77D-79FA-A822-3CDBEA321EB8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196BC8B8-14E3-1158-1375-A1C8C972EB6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BD4D25FA-E9B0-1152-B00C-58CDAD4352E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6EDBC0FD-9AF8-90A1-EEA5-DEF9455032A4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4FE5098-505B-B322-1A6B-A98CC9EEB41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B8C20B56-5838-E669-779A-5314D9B29C9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D2EE2470-B1F2-EF46-C04B-BB8BA82D012B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A7C01EB3-014D-5DF5-7A5F-00EA63ED196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71AF799A-2BC5-1686-DBAD-1AAB679E823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996A8B56-B952-E7D0-139B-121FE123A6B2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E87D35B4-5293-7C91-B689-05D0715D9BB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0F82CD3C-7DAC-9797-4D46-371A6FB4106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6AE2F346-B8B0-8DB2-E51C-58E16DA2C774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931EEEF9-0651-B165-4E5E-11ABE65AAF9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0E440148-E7A4-429D-11DC-63B5E84C23B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CF7431F0-B28B-BB88-38BB-520CCC818A45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1E660350-50F9-6BE8-9D32-BC038ADE6916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F6B4BAD-512C-54C2-6E4D-B814FCF8C474}"/>
              </a:ext>
            </a:extLst>
          </p:cNvPr>
          <p:cNvGrpSpPr/>
          <p:nvPr/>
        </p:nvGrpSpPr>
        <p:grpSpPr>
          <a:xfrm>
            <a:off x="1102952" y="787127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77B9176-FBA0-A576-792D-669E9E05B9D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2E12B83E-A567-67E0-1388-3FC175E5DF3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BC134913-87E3-084C-FC09-9D2EFD033A5B}"/>
              </a:ext>
            </a:extLst>
          </p:cNvPr>
          <p:cNvGrpSpPr/>
          <p:nvPr/>
        </p:nvGrpSpPr>
        <p:grpSpPr>
          <a:xfrm>
            <a:off x="450284" y="5057788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F8577FF-6900-9198-B7E8-FC1A59B0A0E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8C25CD1F-DB59-4E05-0244-BA070DCA135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9D946D47-1FD8-EDBC-1772-98D5AAB5EDD0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533D248E-DBA8-2B4F-FF11-466A1896FD5E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15EB3C2E-2120-965D-61A5-F90553AB57CB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E07F2ECA-4AC1-CE05-D43F-B2E992412A25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53C43619-EA92-F886-082A-8B465E9EF4C7}"/>
              </a:ext>
            </a:extLst>
          </p:cNvPr>
          <p:cNvGrpSpPr/>
          <p:nvPr/>
        </p:nvGrpSpPr>
        <p:grpSpPr>
          <a:xfrm>
            <a:off x="2925512" y="5245900"/>
            <a:ext cx="875072" cy="875071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A7E3259-0AA2-D1D8-8DAD-175889D6F79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4C680FF5-C843-711E-43CC-7A476831A2F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BB3DDDAA-0F87-C450-50FD-5886834FAD99}"/>
              </a:ext>
            </a:extLst>
          </p:cNvPr>
          <p:cNvGrpSpPr/>
          <p:nvPr/>
        </p:nvGrpSpPr>
        <p:grpSpPr>
          <a:xfrm>
            <a:off x="665417" y="2441163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3056831-7C01-E512-0920-131F3F19305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BE785872-8EA3-AE80-0B46-598D4267586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64F466D9-99F3-69B6-76BA-9E2FE15682D7}"/>
              </a:ext>
            </a:extLst>
          </p:cNvPr>
          <p:cNvGrpSpPr/>
          <p:nvPr/>
        </p:nvGrpSpPr>
        <p:grpSpPr>
          <a:xfrm>
            <a:off x="3711318" y="1554247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8E8F7D7-3BDD-6289-A827-62F993B4260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435BF94D-7392-0C1D-DFAE-5AA9B40AABF0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B8A46257-BA56-F604-E859-BDA296FD22A8}"/>
              </a:ext>
            </a:extLst>
          </p:cNvPr>
          <p:cNvGrpSpPr/>
          <p:nvPr/>
        </p:nvGrpSpPr>
        <p:grpSpPr>
          <a:xfrm>
            <a:off x="5236799" y="-845820"/>
            <a:ext cx="313687" cy="313687"/>
            <a:chOff x="7179811" y="973744"/>
            <a:chExt cx="875072" cy="875071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926A2B7B-D345-4FE0-5D7D-1428212F580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5" name="Textfeld 54">
              <a:extLst>
                <a:ext uri="{FF2B5EF4-FFF2-40B4-BE49-F238E27FC236}">
                  <a16:creationId xmlns:a16="http://schemas.microsoft.com/office/drawing/2014/main" id="{5341E3D0-E468-51C5-C9D2-ED1558092A7E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56" name="Gruppieren 55">
            <a:extLst>
              <a:ext uri="{FF2B5EF4-FFF2-40B4-BE49-F238E27FC236}">
                <a16:creationId xmlns:a16="http://schemas.microsoft.com/office/drawing/2014/main" id="{1E23F81B-3723-A179-64CD-C4EC790780A4}"/>
              </a:ext>
            </a:extLst>
          </p:cNvPr>
          <p:cNvGrpSpPr/>
          <p:nvPr/>
        </p:nvGrpSpPr>
        <p:grpSpPr>
          <a:xfrm>
            <a:off x="5223251" y="-1870850"/>
            <a:ext cx="313687" cy="313687"/>
            <a:chOff x="7179811" y="973744"/>
            <a:chExt cx="875072" cy="875071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0B7BA4F4-4F73-558A-BC68-C30FB2E6015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8" name="Textfeld 57">
              <a:extLst>
                <a:ext uri="{FF2B5EF4-FFF2-40B4-BE49-F238E27FC236}">
                  <a16:creationId xmlns:a16="http://schemas.microsoft.com/office/drawing/2014/main" id="{B213D65D-5007-B5F8-3660-0B5E4EE76C6F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59" name="Gruppieren 58">
            <a:extLst>
              <a:ext uri="{FF2B5EF4-FFF2-40B4-BE49-F238E27FC236}">
                <a16:creationId xmlns:a16="http://schemas.microsoft.com/office/drawing/2014/main" id="{5F993F67-AFEB-D7ED-5ECA-064A545B554D}"/>
              </a:ext>
            </a:extLst>
          </p:cNvPr>
          <p:cNvGrpSpPr/>
          <p:nvPr/>
        </p:nvGrpSpPr>
        <p:grpSpPr>
          <a:xfrm>
            <a:off x="2143022" y="4025638"/>
            <a:ext cx="875072" cy="875071"/>
            <a:chOff x="7179811" y="973744"/>
            <a:chExt cx="875072" cy="875071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3B2830BB-0A68-C50A-CDB6-58A41EDBEE6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7DBD0074-16E2-C2BB-909A-D98FC0E4BF03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837552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CC6C1-559F-300A-0A0E-EFC78908B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ine Ecke des Rechtecks schneiden und abrunden 4">
            <a:extLst>
              <a:ext uri="{FF2B5EF4-FFF2-40B4-BE49-F238E27FC236}">
                <a16:creationId xmlns:a16="http://schemas.microsoft.com/office/drawing/2014/main" id="{55AB4350-C9B2-2CCF-ACF0-D1FEA2BDFD02}"/>
              </a:ext>
            </a:extLst>
          </p:cNvPr>
          <p:cNvSpPr/>
          <p:nvPr/>
        </p:nvSpPr>
        <p:spPr>
          <a:xfrm>
            <a:off x="26504" y="26504"/>
            <a:ext cx="12138990" cy="6811617"/>
          </a:xfrm>
          <a:prstGeom prst="snipRoundRect">
            <a:avLst>
              <a:gd name="adj1" fmla="val 0"/>
              <a:gd name="adj2" fmla="val 0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Diagonal liegende Ecken des Rechtecks schneiden 5">
            <a:extLst>
              <a:ext uri="{FF2B5EF4-FFF2-40B4-BE49-F238E27FC236}">
                <a16:creationId xmlns:a16="http://schemas.microsoft.com/office/drawing/2014/main" id="{FFD81DFC-A6B6-92EB-1208-D59DB402ADAE}"/>
              </a:ext>
            </a:extLst>
          </p:cNvPr>
          <p:cNvSpPr/>
          <p:nvPr/>
        </p:nvSpPr>
        <p:spPr>
          <a:xfrm>
            <a:off x="10336696" y="530087"/>
            <a:ext cx="304800" cy="1378226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Diagonal liegende Ecken des Rechtecks schneiden 7">
            <a:extLst>
              <a:ext uri="{FF2B5EF4-FFF2-40B4-BE49-F238E27FC236}">
                <a16:creationId xmlns:a16="http://schemas.microsoft.com/office/drawing/2014/main" id="{E3BCA5A0-0834-F70A-2A3B-A2954A8DAC41}"/>
              </a:ext>
            </a:extLst>
          </p:cNvPr>
          <p:cNvSpPr/>
          <p:nvPr/>
        </p:nvSpPr>
        <p:spPr>
          <a:xfrm>
            <a:off x="10821605" y="530087"/>
            <a:ext cx="304800" cy="1378226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 descr="Ein Bild, das Schwarz, Dunkelheit enthält.&#10;&#10;KI-generierte Inhalte können fehlerhaft sein.">
            <a:extLst>
              <a:ext uri="{FF2B5EF4-FFF2-40B4-BE49-F238E27FC236}">
                <a16:creationId xmlns:a16="http://schemas.microsoft.com/office/drawing/2014/main" id="{B2134C35-B826-73A2-C0BF-E4A42B9D6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648" y="3076122"/>
            <a:ext cx="4838700" cy="749300"/>
          </a:xfrm>
          <a:prstGeom prst="rect">
            <a:avLst/>
          </a:prstGeom>
        </p:spPr>
      </p:pic>
      <p:pic>
        <p:nvPicPr>
          <p:cNvPr id="12" name="Grafik 11" descr="Ein Bild, das Text, Schrift, Screenshot, Grafiken enthält.&#10;&#10;KI-generierte Inhalte können fehlerhaft sein.">
            <a:hlinkClick r:id="rId3" action="ppaction://hlinksldjump"/>
            <a:extLst>
              <a:ext uri="{FF2B5EF4-FFF2-40B4-BE49-F238E27FC236}">
                <a16:creationId xmlns:a16="http://schemas.microsoft.com/office/drawing/2014/main" id="{3C591EBD-F973-D0CD-C8AD-DB9A795266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5403" y="5687081"/>
            <a:ext cx="5448300" cy="965200"/>
          </a:xfrm>
          <a:prstGeom prst="rect">
            <a:avLst/>
          </a:prstGeom>
        </p:spPr>
      </p:pic>
      <p:pic>
        <p:nvPicPr>
          <p:cNvPr id="14" name="Grafik 13" descr="Ein Bild, das Text, Schrift, Screenshot, Grafiken enthält.&#10;&#10;KI-generierte Inhalte können fehlerhaft sein.">
            <a:hlinkClick r:id="rId5" action="ppaction://hlinksldjump"/>
            <a:extLst>
              <a:ext uri="{FF2B5EF4-FFF2-40B4-BE49-F238E27FC236}">
                <a16:creationId xmlns:a16="http://schemas.microsoft.com/office/drawing/2014/main" id="{449AD11B-075D-BDAA-29EE-078948DD4A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8295" y="4721881"/>
            <a:ext cx="54483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45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C85DF38-CD5B-2D4C-B2E4-0EEC7E918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D11F0C9B-8C93-3CB8-E4F5-1DC4679C9D17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16FFB432-E024-CA4A-C198-4BE1303A9B7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52811077-9236-5BB4-7860-245544F9C33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15628459-614B-52C1-5E90-E17CF1E908B9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86694B21-02FF-AD84-412D-DC5F3A55555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6C7A3ABD-09BA-893A-029B-1FD02C9F71F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84EBB8F7-58BE-4617-9579-0EA5596554EF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E933D4A6-97A1-4E2D-42A9-1FB43205B81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7AA9965C-517C-F151-C00F-37ED4B8359D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D0471D19-3938-D7C2-69E4-82BCAF5B855C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4810769C-758F-EDDF-1703-4489005542B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E7B06441-1684-ACFC-96D6-799D3DB887C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C7716E6C-8B93-FA97-D74E-64F8AE059D09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EDEA1461-6123-5853-8FA8-375E3B00127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9B8EF7AF-84D8-C8D2-AFD6-C00552FEB22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B3C96E68-9A4F-6EDD-C88A-F64EEC23913E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61F9272F-8078-8CAE-C195-F2C917A09B7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8342553E-BAA6-4778-C4C1-3E1F6CF5765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1FB6E9E4-D87F-7ECE-0AC0-D4BE41FC4F0A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608CF88F-875B-0365-71BA-FC91BBCAFD9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9CEAB53A-62F8-3066-6337-858FC4137C2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6D8FB39E-EE6B-4184-F2F9-5B3F544EDADD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EAF4AA6C-9FEE-9E5B-EB48-3E24305ED91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9E98B5CF-E4E9-C6DC-6816-6F6982E67F6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773072AF-5843-86D4-D455-0EC39E1A46B0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C6D410FF-D7DF-47D2-C9BF-139BC97D9C8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7BDB3F84-457F-68F2-2F60-812C15FC3EE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162DFD36-5D68-564A-FFB1-008CFC4351F4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546ABAA9-38F6-0A8B-7EAC-CA8BFB14D73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F236E31D-4398-D1BA-AF59-67B592BA589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6DB795CE-A852-8998-C488-C2C0143B9389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F3E4B3F-B44D-9E78-A2AD-77D313B3BD6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B651A20D-7BA8-2B80-1F91-711CBAC245B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F12DC659-E632-4E8B-E48B-9666A1585DFC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A352A44-4CD6-B984-6E3F-DB63CAE3632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30436CFE-81D0-DA68-916C-1C3AD972988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02452E3E-B048-78AD-D018-6BD370934846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CDD3F4C-2289-2681-ED2D-AD839734AB6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2F43B377-A1B0-22E7-C24E-F53BEFEBFCE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828F7E6C-B062-4879-0D52-79BB6E34B74E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3F53A02-7CE0-4FD0-8BDF-2BCE97E028A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927D5EDD-4DF2-657F-8467-6002A6090A8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9E28F830-92EF-10B8-0BD0-070C6F5A7D6F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6153016F-2BAE-B7A5-7CEE-105A9360D13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55FDD6C3-439A-527B-47EC-79C2FEEBABA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972D670A-553B-316F-8F3C-5F09CA4F61F4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0EF97241-7827-4234-EC40-C12DAAC14E0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9C87E212-11CC-E94C-7322-7AE23CBBE55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AC617BBF-A2A4-8296-AC57-7DF66ADF4DD0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F451338E-4E04-D22A-4B2B-06DF4434EA7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F367E5E2-A86D-FD05-4605-A28B28C7DD3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4B658BF4-AA21-C734-F819-D7152DD45964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9C334E1C-9E0A-7894-01FF-AF02683E58F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CC29EF4C-85AA-BB08-E65C-5EFEA357B97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2EBFFEA8-7635-EBA7-2E11-A3ABBF79E9BC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7CE9E7A7-E334-725E-8102-3BE14D948BE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A6CB8418-A83E-24E6-E396-AEE5EB18BF0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0BB42D46-4C50-5AAC-46D3-05CCA26206DD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0CDBFC48-823F-142C-365F-0F8D51478D6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6758D0FB-1473-E98F-3886-3F798E551E6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157946E4-4CCF-407B-07E6-FBF3BB651E7C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EFA6B5FB-36F1-5939-E779-2C24A247DA6D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E2C43BC2-CB3D-00EC-0AB9-FF90C6757C03}"/>
              </a:ext>
            </a:extLst>
          </p:cNvPr>
          <p:cNvGrpSpPr/>
          <p:nvPr/>
        </p:nvGrpSpPr>
        <p:grpSpPr>
          <a:xfrm>
            <a:off x="3933655" y="2967849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4AE4917-480C-6F77-E39D-F19EA25A490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66E431B2-860A-FF39-C4C1-A7047CC9CA1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B0E10443-D147-44BF-5AE0-9D7713212AEE}"/>
              </a:ext>
            </a:extLst>
          </p:cNvPr>
          <p:cNvGrpSpPr/>
          <p:nvPr/>
        </p:nvGrpSpPr>
        <p:grpSpPr>
          <a:xfrm>
            <a:off x="2734255" y="2003628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BC178FF-33D2-EC16-6EE8-6C5F41891EC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878923FB-0B94-E417-8131-1FFB1E0F9DA6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6D3AFC05-8849-5AEB-9D91-862171A4258A}"/>
              </a:ext>
            </a:extLst>
          </p:cNvPr>
          <p:cNvGrpSpPr/>
          <p:nvPr/>
        </p:nvGrpSpPr>
        <p:grpSpPr>
          <a:xfrm>
            <a:off x="1732551" y="4632650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E775466-F694-3956-9235-C128A22BD14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2B5E8FE7-9DB0-C01D-CDCD-6046C782F492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4CD54746-1D0C-8D53-DF2E-A62B96D3E149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17552DDD-869C-8CC0-7C2F-2D7FD7B006FC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3480E039-CC84-40FF-001F-AD64B7F3E4C4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298DDAF9-0849-9A9E-59C9-A86451E5AC09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D2C72681-4BF4-51DF-B7C5-0CA16B2C9EF8}"/>
              </a:ext>
            </a:extLst>
          </p:cNvPr>
          <p:cNvGrpSpPr/>
          <p:nvPr/>
        </p:nvGrpSpPr>
        <p:grpSpPr>
          <a:xfrm>
            <a:off x="3155884" y="3781150"/>
            <a:ext cx="313687" cy="313687"/>
            <a:chOff x="7179811" y="973744"/>
            <a:chExt cx="875072" cy="875071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4612C0D-7D24-BA88-DA42-6595D5D7720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BB83F664-0138-BD47-3423-0F91D71FB832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913909B7-DE7F-D178-18F3-049252F36EEE}"/>
              </a:ext>
            </a:extLst>
          </p:cNvPr>
          <p:cNvGrpSpPr/>
          <p:nvPr/>
        </p:nvGrpSpPr>
        <p:grpSpPr>
          <a:xfrm>
            <a:off x="2925512" y="5245900"/>
            <a:ext cx="875072" cy="875071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843D94C-9BF6-D273-75DE-CD400409955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622D6E56-F754-61E6-FAC8-2D86661EEA19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851AAA15-DF29-A47C-79E0-7300316E015F}"/>
              </a:ext>
            </a:extLst>
          </p:cNvPr>
          <p:cNvGrpSpPr/>
          <p:nvPr/>
        </p:nvGrpSpPr>
        <p:grpSpPr>
          <a:xfrm>
            <a:off x="736790" y="1627564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091257B-3F51-7072-9150-5C621F45717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20D44234-0D37-40FB-CC97-A62637B2CC24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733D12C0-8356-FFD0-53E3-799B794AC166}"/>
              </a:ext>
            </a:extLst>
          </p:cNvPr>
          <p:cNvGrpSpPr/>
          <p:nvPr/>
        </p:nvGrpSpPr>
        <p:grpSpPr>
          <a:xfrm>
            <a:off x="2102496" y="750699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800C365-42D4-364D-1E09-F3C5EFA476E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75AA0689-4D9D-5E90-B74B-630FE33228E0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013D81B6-0EF6-038F-BA8E-08A9F4214659}"/>
              </a:ext>
            </a:extLst>
          </p:cNvPr>
          <p:cNvGrpSpPr/>
          <p:nvPr/>
        </p:nvGrpSpPr>
        <p:grpSpPr>
          <a:xfrm>
            <a:off x="3308284" y="3933550"/>
            <a:ext cx="313687" cy="313687"/>
            <a:chOff x="7179811" y="973744"/>
            <a:chExt cx="875072" cy="875071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32C0120-9F21-BCA6-0BD7-F87F50F413C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C6ADC7ED-BB5D-4902-4831-0E82D569CCF8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F9656F56-F2CF-AF92-64CB-D387D79C83E8}"/>
              </a:ext>
            </a:extLst>
          </p:cNvPr>
          <p:cNvGrpSpPr/>
          <p:nvPr/>
        </p:nvGrpSpPr>
        <p:grpSpPr>
          <a:xfrm>
            <a:off x="1301827" y="3192560"/>
            <a:ext cx="875072" cy="875071"/>
            <a:chOff x="7179811" y="973744"/>
            <a:chExt cx="875072" cy="875071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9E477D1D-2F41-B28B-CA5E-887DB677ED2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F2B259AD-FADE-28D0-078B-E750D51DEC7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8676586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AE7C4-CF27-20BB-F14B-5375B91F5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FFDD7871-3772-F41C-E4D3-D78EA74CBF7C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3D17C704-3FD1-3C48-9AF2-06CC679E68D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D5A656A2-8917-01E2-E9B4-46E6680AB3C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20587B31-9DA6-7FA0-0D96-2B2499B9D4E8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DD133451-7956-33C2-792E-BA33F7006E1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A39815A0-68CB-C140-0A68-BB69B616E54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3FD313FA-43CC-7282-59DF-93069AFFE645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7458BE9-6017-DDCE-96CE-081FED3E210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9438907E-23FD-9B07-F60C-515D4E59D46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84951515-60B9-65D1-CCBD-0BBD0DE87D3A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EA50714F-4B7B-E699-2B3A-DAC476B562F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836C9795-A903-C328-D4C6-3407BB0EA16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5342A864-CBFC-A2CC-AC7E-7B4A1CB120D9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4E432AE0-9CBD-71FC-AD83-854B44A1667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5EAC570B-ACAC-BA5D-E718-4A6340ABF99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3F2F7974-327B-8764-8910-8A1C6D409946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E41C19C6-53F3-8558-1A5A-386456E1738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8F42FE3D-134F-D1C8-5B13-DEC4AA98C44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6C4E36E5-798B-1835-F588-950BB6F46DD2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0565D269-5A0F-EA94-06B5-5FAC0FBF8AD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0AF1E95F-C4BC-89A0-7A30-93152C39AD9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2F2E7BC4-1510-5AE3-2D22-9A45217D56CC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BE80ECD3-3D3D-D13D-69EE-10BAFE88066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2BB0A46A-9229-D0B8-4F63-AE14E9AD2EA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4A057282-8645-3D0D-A692-2FC8BDA8CC23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29E7E1C-5F9A-3701-05E0-D27DBF718EE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BF47D43F-C121-25CC-30C1-459CE9AB15E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65C76654-572E-EB28-90A9-2F3F8EA3E183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BAB8D73B-3896-8654-F13E-FF5C07A48F6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92CE5D6F-A17E-8D0E-E9C0-018F933B355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1363EAD9-0D2A-D794-CD11-ED716DC1552F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61007A0F-C823-0B00-80CB-7EF9860CC1A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89E69476-5664-034A-595F-BED127599F7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7184055D-4056-55D5-47FF-6E203EF94745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3D3E012-13DC-619B-3F07-9C584ABDAFE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B08D2BD8-B771-AE77-92E7-E081EBD114A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8F5F04B9-AF77-07CB-774D-74A4CA3201B4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A78BDADA-9403-8330-E88F-6AC59D239D9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FB342898-6327-14F0-73F9-3EF0E3DAFAF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75A20E87-BC94-E137-EA13-957470FFD803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A828A3B-C1DD-B770-F57D-53F7E936CF6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6B1A38D2-F3EA-0C7E-1DEB-4C2724837EA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B4B89227-DD8B-1D13-8C99-E3DABF40D19B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75B1164-54AC-1B46-C9C0-DF1A23D00AB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2CE25A88-C9F1-0BCC-4868-B724DF64EE6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5F8ECBC1-CB92-9C57-84F3-669A26630D19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CD9AC92D-F250-33FA-0A5F-933F0AEA9AE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0527F24A-91F3-0ED9-CBA1-1B0BCBF8DB2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C7BF3668-AA65-105D-264E-7CF05D931AF0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8E7CD0DC-613D-D62D-8C6E-482131DFC07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BB5A8A91-B933-1AB9-69E7-73F2F9CD4E5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C0132128-EAD3-C602-EC29-AD7053F13E72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5A5C7DB2-64EF-C9E9-4B83-3776AB04ACA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5B0D032B-6F28-DFB6-1BEE-2ECF0C9CF33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941714A5-B5F8-8515-7BBD-7BA0415021B3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397F4D7-1840-F335-9428-58654F2C173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B6A6964F-D63C-0C49-10D6-DCD303F3710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68C22F2E-E5FF-7884-FFAB-0D08EE5B8B8E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9A1A5B74-1EAC-5B91-0764-503D3B2F01A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921DF0E4-4286-4116-EC45-3A758701369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3CD71DD6-074C-FD07-E0F0-29107DA8DDE2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66A50517-A45B-10F0-382C-1C3D1FE3BC8D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89C5D54-8673-325E-147E-F623986E48AE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BC50D346-A3B1-EAEE-4199-88BF0B447A3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EAD07764-5030-89F2-D250-BB71AE7D2B4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66E9580C-4E0A-F6A5-1AD7-1A51C81CED16}"/>
              </a:ext>
            </a:extLst>
          </p:cNvPr>
          <p:cNvGrpSpPr/>
          <p:nvPr/>
        </p:nvGrpSpPr>
        <p:grpSpPr>
          <a:xfrm>
            <a:off x="8787227" y="1349922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01AC2EA0-D91A-D893-FAED-65DC673EF87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62FE9404-B4D8-98EB-D99F-CFDD90CEE02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D6E257F5-28E7-D0A2-2334-6315CCDAA223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108D2D2C-934D-ED79-3D5A-141640B15BD3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700CE9DA-120E-2EA7-63D6-0549F1048B4F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A2C63088-9386-8974-E13A-6B11E09C8346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2ACE7049-ABC5-2275-ADD3-CC56F4AE5203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25F8525A-8FDF-7294-EB02-6FC2727FB10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7182AB43-FAD4-8CDD-DB63-9F931593F5C5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247DA4EC-9C86-AE9E-FEC9-BC61D9BD6384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EA77268-C085-FB30-21E6-968461B4E0D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6DD8A8FB-2162-C3A6-279C-11814489B4CB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ED6EED55-54D7-3B4C-793C-4E5527F37EB7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341CB61-F84C-EA65-9441-0F89F0808AD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361FEBC4-0339-1B2C-79E0-270DD99F74DB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C13A5F93-8C2F-8677-FD2E-4E51B153B3B3}"/>
              </a:ext>
            </a:extLst>
          </p:cNvPr>
          <p:cNvGrpSpPr/>
          <p:nvPr/>
        </p:nvGrpSpPr>
        <p:grpSpPr>
          <a:xfrm>
            <a:off x="9227907" y="3783738"/>
            <a:ext cx="875072" cy="875071"/>
            <a:chOff x="7179811" y="973744"/>
            <a:chExt cx="875072" cy="875071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051FE84-B7C6-04D2-8612-6CFD2BAB938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D9041EA2-9D51-E967-1691-60202D6F936C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42044CAE-D4FB-D682-C481-C8F9997297C0}"/>
              </a:ext>
            </a:extLst>
          </p:cNvPr>
          <p:cNvGrpSpPr/>
          <p:nvPr/>
        </p:nvGrpSpPr>
        <p:grpSpPr>
          <a:xfrm>
            <a:off x="9220527" y="4495411"/>
            <a:ext cx="875072" cy="875071"/>
            <a:chOff x="7179811" y="973744"/>
            <a:chExt cx="875072" cy="875071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268A80F-76CC-A8F6-C032-D4335FDB109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47BDD9F5-875E-B331-C9C6-C66B0289AF84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CFA9D7DB-4EBB-81B9-30F7-40507E29F0C4}"/>
              </a:ext>
            </a:extLst>
          </p:cNvPr>
          <p:cNvGrpSpPr/>
          <p:nvPr/>
        </p:nvGrpSpPr>
        <p:grpSpPr>
          <a:xfrm>
            <a:off x="6518704" y="-546280"/>
            <a:ext cx="313687" cy="313687"/>
            <a:chOff x="7179811" y="973744"/>
            <a:chExt cx="875072" cy="875071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6D69F63-5D99-9E66-D4AC-245505F7623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FC690FFF-916C-BF03-A55D-5D2D7EC1D6AC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EC843303-71F2-3BD4-1189-0B95A4522288}"/>
              </a:ext>
            </a:extLst>
          </p:cNvPr>
          <p:cNvGrpSpPr/>
          <p:nvPr/>
        </p:nvGrpSpPr>
        <p:grpSpPr>
          <a:xfrm>
            <a:off x="6505156" y="-1571310"/>
            <a:ext cx="313687" cy="313687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82AB330-3061-25B7-63E0-6A825924D6F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CF0F1796-2C26-E4B3-7287-81FDBA8D8251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922250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C0FF7-8AB0-3655-B2FE-4FD4BDAF6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6ADAF78C-8966-E337-4B8A-0A01DAA97411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D5FB7288-CDEF-3514-A08E-8D1DE5D529D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A3BD5CD7-6D96-1C3B-981B-88D92AEBB5F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AB368225-4650-2E13-3A1B-B38FFFB42485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1B086867-9240-D372-C433-4AD17E8D6D1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E140100B-39D8-1796-B633-D24A78FB855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ED1ED102-5C07-696C-14A8-FCE4587B54D4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68F7FDF8-33EC-28C4-643C-15A870E4113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071CBCF7-EF87-1807-61CC-00C6E9C3980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B8544CB4-0074-622F-998D-AABDB8B35599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85F511B1-A046-7ECD-3131-76C7460105C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820E7D76-3D97-DBB7-E6A9-9C10B297663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4FD48181-4F63-7F47-AB22-92851CB4DAB9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9785D8F7-C9A1-D879-B37E-A413553AE73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F452709E-FB9F-5BD6-7152-995E0320A61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3AFB90A1-ECF4-9630-DB57-DCE9E5BA89D7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C7062600-411C-210F-99C4-CE3731A94C8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78C02D66-58EE-23CB-7F79-CE191D78C36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62C74B84-CC24-6B1A-7794-00E8B5A174CA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F544CBD9-1874-8A74-7F62-00B7A91A4E4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1882FD41-E666-9705-9D13-478C0F18FD3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4761D75E-101F-8321-D7FA-6BF7E98C53B3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7FB36E81-6AC2-0A2D-705D-5BFB162E14C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BD738F5B-B3E8-B6D0-111B-7F18B12C759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4A628E05-6D14-57A1-A522-BEB206EB930F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9052757D-FE4B-40B0-8C3F-66235FCDFFA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3F660032-79C2-8DC1-12FE-0D2D2D674FC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28198F60-D52D-27A0-F33E-2FA4CA2AD20B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A4DE3B3E-13DB-7581-F0DC-D49CCD34532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03DA181A-F950-EF42-3898-953B28B069D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1AC0EB1D-C192-ED36-F1B7-FD7C4ABC67C9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D797202-BC2C-5AE4-EB12-F0C393AF90F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D34C4E39-0A01-63B7-CEDD-A4B55FBF85C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41939055-1B56-9FF0-93DF-85ADEB3CF72D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F7B37C9-F62D-39CA-4FC6-7FF6A7307EA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BB187B3E-96D3-7BAC-DCF6-9BC37CF33B5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D94B3460-04EA-CA79-43B3-4BBDD947A5E9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962C2F54-0E6D-B2B5-83A0-AD55D762968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9463F44E-2D3F-6585-AABA-1FF98F2B682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A0B2E4AB-1BC2-1BE5-2428-1BAFFD7AB1B7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CD6718D-E0FA-BD4C-141E-99E8857DD9A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AFF2C55A-0837-92AB-EBDE-F36FD670D46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0AB19AD7-2F01-9300-9564-FF769AE390FE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2C99858D-DCA5-9EA6-1D91-31BCD56E2F5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DDFB5597-C4ED-AC5F-4472-5CDB5E39679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56907589-F4E5-8208-1E6B-5C67554EC634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7946A662-0A81-EC49-4A15-ED3AF8EA0BF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E1D6392B-DFB6-4956-562A-763D8134C07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CAC3ADB4-5FD6-192B-55D3-A7E7B6C54F7F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68A920D-0C07-93F8-BA55-B1A6D57FB59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F2A70434-BA9C-5D5F-7100-0933F8A37CB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FE731FD1-8318-E8A6-887D-618A2B5D31BB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5C7DFE8F-A436-0565-5A2D-827764B1988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FC73EC71-40BF-E340-38A8-2D48A6943D1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F08D997D-E8C0-509D-27A0-2EE6C0AB4D63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7BDE174-EAC5-94F1-7C84-1E0B5DE1ACB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9F39F4D4-0091-361D-54E0-733D609D68D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42067813-DA98-8836-99CF-0E4512EC4F9B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CAEFA854-5BFE-F97B-9DA0-90E16FB5D20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01CFC40B-F7FC-1C78-ABF5-176D497D62F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B35572E9-3AF5-B3D1-2874-C7A84ED19BFB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5608F45C-03B9-F56C-13CA-7BBF5E15B4F8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3DF12F50-1947-1D4E-8EAD-33222BDF9473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C04AE17-8D66-FD4E-D1E8-89BD8D5281A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3B174502-215C-A02B-44A8-20F58172DA6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E94564EF-0A24-74CB-ACB6-935F8CB28D8D}"/>
              </a:ext>
            </a:extLst>
          </p:cNvPr>
          <p:cNvGrpSpPr/>
          <p:nvPr/>
        </p:nvGrpSpPr>
        <p:grpSpPr>
          <a:xfrm>
            <a:off x="8787227" y="1349922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7368B4E-AB15-ACF0-DC76-B39A96F5387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E0D7B54A-F571-B6D7-8BF3-BA3ED224721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E968943F-F2BB-9B8E-8CA7-1852634A2B0A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6D02C446-4A94-6DDC-A54E-AFB1215CF479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2DEFEBF0-B48C-7ADF-AE23-FDFAA3327F6D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539C4704-D4DA-0AB2-8239-F681D4D1928D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E9F3B288-2259-A7E9-EC1F-A9CA4466D446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E633735A-DE64-830C-A6C6-054128D880A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36B34FA2-636A-AFD5-1708-6574D44E7CD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32FC4DA0-0588-57D8-B688-3B2C78C1D3BD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819E798A-FDE5-B91F-5BDF-B5378B9A184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777531A1-2601-8502-A3C0-BC9DBD2CB87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DD9AD6B3-F42B-35A9-504D-30E990E497C9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971DBD3F-0305-48DF-3B4E-20EC59A926D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9A12D693-5CFC-3371-29C2-13FC60B1E89C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6C6BF3BD-D3AE-BC53-0E90-68C60FAC8F1B}"/>
              </a:ext>
            </a:extLst>
          </p:cNvPr>
          <p:cNvGrpSpPr/>
          <p:nvPr/>
        </p:nvGrpSpPr>
        <p:grpSpPr>
          <a:xfrm>
            <a:off x="9227907" y="3783738"/>
            <a:ext cx="875072" cy="875071"/>
            <a:chOff x="7179811" y="973744"/>
            <a:chExt cx="875072" cy="875071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8D44AFE8-81E8-8916-235F-3A8DD63C933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9F587AE0-8EAA-DFF1-46CD-6448AAA16B4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6E0F4DEF-EFFF-DDAE-FADF-7465480627B2}"/>
              </a:ext>
            </a:extLst>
          </p:cNvPr>
          <p:cNvGrpSpPr/>
          <p:nvPr/>
        </p:nvGrpSpPr>
        <p:grpSpPr>
          <a:xfrm>
            <a:off x="9220527" y="4495411"/>
            <a:ext cx="875072" cy="875071"/>
            <a:chOff x="7179811" y="973744"/>
            <a:chExt cx="875072" cy="875071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E678CA9-889C-9AE1-E77C-985CA1246B9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455646E5-4DAF-31C8-5F8A-6EFF1298799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2522527A-3E27-7379-9052-B6D550A93AD8}"/>
              </a:ext>
            </a:extLst>
          </p:cNvPr>
          <p:cNvGrpSpPr/>
          <p:nvPr/>
        </p:nvGrpSpPr>
        <p:grpSpPr>
          <a:xfrm>
            <a:off x="6518704" y="3558214"/>
            <a:ext cx="313687" cy="313687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4569958-1D13-69A8-C517-9D91A7123F0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72D38361-74D3-2234-384D-0ACD0DA7BEDD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CB93B7AA-E1B8-C2C2-36B5-CB28F45FCA76}"/>
              </a:ext>
            </a:extLst>
          </p:cNvPr>
          <p:cNvGrpSpPr/>
          <p:nvPr/>
        </p:nvGrpSpPr>
        <p:grpSpPr>
          <a:xfrm>
            <a:off x="6505156" y="2533184"/>
            <a:ext cx="313687" cy="313687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2AF0C99-9734-6F66-6FA1-6EA6FD27BEA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E649D612-DADE-3186-3288-B1CC31E69AFB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55079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2387E-98B1-F9C6-1271-8459E6F72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amera 1">
            <a:extLst>
              <a:ext uri="{FF2B5EF4-FFF2-40B4-BE49-F238E27FC236}">
                <a16:creationId xmlns:a16="http://schemas.microsoft.com/office/drawing/2014/main" id="{FBE0FC49-256C-A944-1500-B899131250FF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85404" y="283805"/>
            <a:ext cx="5421191" cy="6290390"/>
          </a:xfrm>
          <a:prstGeom prst="rect">
            <a:avLst/>
          </a:prstGeom>
        </p:spPr>
      </p:pic>
      <p:sp>
        <p:nvSpPr>
          <p:cNvPr id="4" name="Abgerundetes Rechteck 3">
            <a:hlinkClick r:id="rId4" action="ppaction://hlinksldjump"/>
            <a:extLst>
              <a:ext uri="{FF2B5EF4-FFF2-40B4-BE49-F238E27FC236}">
                <a16:creationId xmlns:a16="http://schemas.microsoft.com/office/drawing/2014/main" id="{E69EF033-2EE0-25C8-8F02-53C5B05DA84D}"/>
              </a:ext>
            </a:extLst>
          </p:cNvPr>
          <p:cNvSpPr/>
          <p:nvPr/>
        </p:nvSpPr>
        <p:spPr>
          <a:xfrm>
            <a:off x="5072698" y="3824129"/>
            <a:ext cx="908368" cy="97536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Abgerundetes Rechteck 4">
            <a:hlinkClick r:id="rId5" action="ppaction://hlinksldjump"/>
            <a:extLst>
              <a:ext uri="{FF2B5EF4-FFF2-40B4-BE49-F238E27FC236}">
                <a16:creationId xmlns:a16="http://schemas.microsoft.com/office/drawing/2014/main" id="{802F5332-86FC-9DE8-35D5-C489E8D630B6}"/>
              </a:ext>
            </a:extLst>
          </p:cNvPr>
          <p:cNvSpPr/>
          <p:nvPr/>
        </p:nvSpPr>
        <p:spPr>
          <a:xfrm>
            <a:off x="6147299" y="3817399"/>
            <a:ext cx="908367" cy="975360"/>
          </a:xfrm>
          <a:prstGeom prst="roundRect">
            <a:avLst>
              <a:gd name="adj" fmla="val 0"/>
            </a:avLst>
          </a:prstGeom>
          <a:solidFill>
            <a:srgbClr val="000000">
              <a:alpha val="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F2B1168-F392-B72B-F82D-BABAEEABE336}"/>
              </a:ext>
            </a:extLst>
          </p:cNvPr>
          <p:cNvSpPr txBox="1"/>
          <p:nvPr/>
        </p:nvSpPr>
        <p:spPr>
          <a:xfrm>
            <a:off x="3" y="3916183"/>
            <a:ext cx="29119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Für Animation an Kathode hier klicken</a:t>
            </a:r>
          </a:p>
        </p:txBody>
      </p:sp>
      <p:sp>
        <p:nvSpPr>
          <p:cNvPr id="9" name="Pfeil nach rechts 8">
            <a:extLst>
              <a:ext uri="{FF2B5EF4-FFF2-40B4-BE49-F238E27FC236}">
                <a16:creationId xmlns:a16="http://schemas.microsoft.com/office/drawing/2014/main" id="{4E19A410-331E-FC42-4401-DB39EFEFE845}"/>
              </a:ext>
            </a:extLst>
          </p:cNvPr>
          <p:cNvSpPr/>
          <p:nvPr/>
        </p:nvSpPr>
        <p:spPr>
          <a:xfrm>
            <a:off x="2870200" y="4038600"/>
            <a:ext cx="2084572" cy="60960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Pfeil nach rechts 10">
            <a:extLst>
              <a:ext uri="{FF2B5EF4-FFF2-40B4-BE49-F238E27FC236}">
                <a16:creationId xmlns:a16="http://schemas.microsoft.com/office/drawing/2014/main" id="{1E8F1095-3E5A-505C-CD5D-D577B9A06050}"/>
              </a:ext>
            </a:extLst>
          </p:cNvPr>
          <p:cNvSpPr/>
          <p:nvPr/>
        </p:nvSpPr>
        <p:spPr>
          <a:xfrm flipH="1">
            <a:off x="7200681" y="4038600"/>
            <a:ext cx="2036218" cy="60960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B766CCC-EFD6-05F7-C1B6-9EF1F6072B3C}"/>
              </a:ext>
            </a:extLst>
          </p:cNvPr>
          <p:cNvSpPr txBox="1"/>
          <p:nvPr/>
        </p:nvSpPr>
        <p:spPr>
          <a:xfrm>
            <a:off x="3296654" y="275713"/>
            <a:ext cx="5537945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600" dirty="0"/>
              <a:t>Elektrolyse (Ladevorgang)</a:t>
            </a:r>
          </a:p>
        </p:txBody>
      </p:sp>
      <p:sp>
        <p:nvSpPr>
          <p:cNvPr id="3" name="Kreuz 2">
            <a:extLst>
              <a:ext uri="{FF2B5EF4-FFF2-40B4-BE49-F238E27FC236}">
                <a16:creationId xmlns:a16="http://schemas.microsoft.com/office/drawing/2014/main" id="{292968C8-2DD7-8542-FA9F-95CF184E3C50}"/>
              </a:ext>
            </a:extLst>
          </p:cNvPr>
          <p:cNvSpPr/>
          <p:nvPr/>
        </p:nvSpPr>
        <p:spPr>
          <a:xfrm>
            <a:off x="7895628" y="1043940"/>
            <a:ext cx="754380" cy="754380"/>
          </a:xfrm>
          <a:prstGeom prst="plus">
            <a:avLst>
              <a:gd name="adj" fmla="val 39430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Eine Ecke des Rechtecks schneiden 5">
            <a:extLst>
              <a:ext uri="{FF2B5EF4-FFF2-40B4-BE49-F238E27FC236}">
                <a16:creationId xmlns:a16="http://schemas.microsoft.com/office/drawing/2014/main" id="{4B19DCD5-1955-C4F8-CAF9-BD102E49024E}"/>
              </a:ext>
            </a:extLst>
          </p:cNvPr>
          <p:cNvSpPr/>
          <p:nvPr/>
        </p:nvSpPr>
        <p:spPr>
          <a:xfrm>
            <a:off x="3541130" y="1340890"/>
            <a:ext cx="754380" cy="160019"/>
          </a:xfrm>
          <a:prstGeom prst="snip1Rect">
            <a:avLst>
              <a:gd name="adj" fmla="val 0"/>
            </a:avLst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hlinkClick r:id="rId6" action="ppaction://hlinksldjump"/>
            <a:extLst>
              <a:ext uri="{FF2B5EF4-FFF2-40B4-BE49-F238E27FC236}">
                <a16:creationId xmlns:a16="http://schemas.microsoft.com/office/drawing/2014/main" id="{951570F3-9979-2098-CB1D-859EE68852B6}"/>
              </a:ext>
            </a:extLst>
          </p:cNvPr>
          <p:cNvSpPr txBox="1"/>
          <p:nvPr/>
        </p:nvSpPr>
        <p:spPr>
          <a:xfrm>
            <a:off x="9313707" y="343489"/>
            <a:ext cx="2499175" cy="51077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Modus wechseln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881C8E0-5446-8BB0-E81D-9DFFEC69855B}"/>
              </a:ext>
            </a:extLst>
          </p:cNvPr>
          <p:cNvSpPr txBox="1"/>
          <p:nvPr/>
        </p:nvSpPr>
        <p:spPr>
          <a:xfrm>
            <a:off x="9217456" y="3927901"/>
            <a:ext cx="29119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Für Animation an Anode hier klicken</a:t>
            </a:r>
          </a:p>
        </p:txBody>
      </p:sp>
    </p:spTree>
    <p:extLst>
      <p:ext uri="{BB962C8B-B14F-4D97-AF65-F5344CB8AC3E}">
        <p14:creationId xmlns:p14="http://schemas.microsoft.com/office/powerpoint/2010/main" val="40169498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D7231-E0B5-29FB-63EA-979164288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BEFCA185-82B9-4840-1EA9-EE65786F4E1B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9774390C-D54D-47CE-A784-BBAC9A53014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FF9018D4-649D-9535-D75F-501231E70F7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827AB231-E6EA-08C2-70F9-E5E342C3B795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0BF30559-C8EA-0DE5-1D8C-41A25EE1D3F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7E6CC312-0209-3BE5-E157-2CA474D30FF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98608CAB-F945-7E59-57B1-6075FE73C5B5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4FD48155-D71A-D275-462F-8A17449AD94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F77988C8-4359-2145-102E-2FBB7658F12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0D736AEC-4BF2-639E-75BA-7135D8CC674B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65E245E-9708-E635-F7E4-68203D67EF7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6D2AA6EB-FE92-1ED9-FDED-439ED55D474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83DF172C-00BD-A357-9476-A36A2897F558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B17B46DA-8F29-BDA7-45F2-257FB25CBC1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9AB16FBE-47AB-57C9-E784-A8751B16FF6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21281618-7C9F-E134-C0E1-4AC63C388838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ED019AD2-D01B-A4B1-92AA-0F4C5914988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D8046417-7D2C-AACD-0E9C-F22DEAE6CEA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B9EA96FE-B6FA-EFD1-A85D-EC43CD8BFFA3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F91B1785-2167-122A-8B01-9B77E1C41B0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F895DA34-8E44-F88A-DC7C-C643BC5676C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673FE804-34DB-4D88-2394-48B5D93023A8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5007BD40-A4ED-9EED-155B-93AC7DD87EB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4A59CCE8-B82C-7CD2-1100-86454CCB900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82279223-5B27-819D-509D-A1397F8F8F6D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18175F94-DC56-B0EB-B493-51F8E14807D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EA35EE50-4480-34EF-43B2-8673D86499C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1491A642-4FD7-94FF-9EDA-2BE9A27F368B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6D4CC822-1DF1-7BB6-10BF-147AF3D2C94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0C8BBE0C-520A-DD72-08FE-064AADB0D3F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00A4B6C3-3E7C-8B1D-FCA9-68B35A15C8F8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F3D69A9-C1E1-CD6E-D503-1D7048DD343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430760F4-2623-0DA7-4EC5-29F3E441F7E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85ED3E7C-F6EA-54B6-4D36-18B8FC412233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16F2597A-8F64-A67C-B242-2AB485326C1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68AACF23-C2BF-03D5-087F-3773019E075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B1A525FF-DD5D-597D-B7AE-E6132A29678C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11B56199-6C38-F723-412A-B300558DB35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66C70EF2-DA51-87B2-6DB3-A2CE1336C5D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0707AF55-ED75-61E9-A61E-7A6D762C28E3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30F31124-A8BE-EE37-4E97-E17A5E966E3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82F81014-D988-9C35-3AB8-7D3016CEE5B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A2CC2959-4D0F-01BA-628A-0A83DB5F1AA5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1CFB5D4-8724-D95F-72FC-78536527089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9EB0BDFE-64D0-05A5-03E0-2D344D7E6D8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83281A67-8AB9-36CF-DDED-B36F748F6313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B03239E3-26AA-5B23-58D6-9CA5D41E1D3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586AC421-4425-D3FD-CA0E-1C3C6C1FC86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5824834F-0CA7-420A-CAB9-2207255F3CD8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A78C3EB5-6913-ABDE-6D4F-AEA88CC4CDA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8A912F82-A5DF-A2C1-721D-8F4412311C5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F8369E1C-E5F0-2A10-1D58-1C14C68EA232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AB3ED209-A658-70DD-5FE5-68D19240DD0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7DF454FE-B590-F9FA-62BC-ECD69057F6A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E93B07B9-EA06-1FCA-778E-45BAFF26F0A4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F76AD646-7A7E-7971-5455-B1A276F4E2C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1FCBDB61-DA3F-5DCA-EDC5-8839677F840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AB89FA6D-27B3-F308-7782-841E4B08A63D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199DE86E-81DB-CC02-53B1-7323BF82ADB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B497C88E-0AA1-2D18-98F5-0AEF4A9A059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FB999305-EA9C-E8E3-5818-6A8BF03DB923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B2244D1D-BC8D-0DDA-F631-4BB3120A1B9C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D03A30D1-0E40-070B-D126-28C7C4C9AEC4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3C4FD236-7367-F95F-6925-C63B7E40116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DB68B39F-90C1-C9C8-9D0C-47515A0F4756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4C704D2F-F98B-76F9-E9C1-CE1AB8BAEE55}"/>
              </a:ext>
            </a:extLst>
          </p:cNvPr>
          <p:cNvGrpSpPr/>
          <p:nvPr/>
        </p:nvGrpSpPr>
        <p:grpSpPr>
          <a:xfrm>
            <a:off x="8787227" y="1349922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E7A4740-8FED-CFA3-0551-7777A97D99C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B80CF73D-8E14-C805-C2BB-250283EB42B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68C5B693-ACEC-F52B-0249-362E309EEEF4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388AEDFF-480A-4A3A-D594-7C58E0091BDA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ACABD841-4A6C-A1DE-3101-69D75240A8EF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71A310F8-83C1-CD6C-BD32-17CBC9C6429F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AA9139D0-94DF-4C6F-D83A-6BC4C1D006A4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9B5667B2-86DE-B953-6863-40D73DE847C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D5C0487A-8133-6776-D265-B74C9847378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CF7E53B9-1909-8F06-C815-0BB34A4342F4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B753B799-0B84-6EDD-BA73-A908AEDB378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CA4EF5CD-60B1-59D4-40C1-E3F546C87E20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90A20DBE-2536-868B-25E9-3366D81545E3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12297445-4DE8-FC91-7C64-CE986354A96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D3830731-8D5F-E57F-861E-F441CDA908F9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A975314D-844E-B129-FE30-D1BC2112CACE}"/>
              </a:ext>
            </a:extLst>
          </p:cNvPr>
          <p:cNvGrpSpPr/>
          <p:nvPr/>
        </p:nvGrpSpPr>
        <p:grpSpPr>
          <a:xfrm>
            <a:off x="7359723" y="2389415"/>
            <a:ext cx="875072" cy="875071"/>
            <a:chOff x="7179811" y="973744"/>
            <a:chExt cx="875072" cy="875071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A9B58131-4423-E759-5B97-7EF1B30AABF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20B57EAD-3640-FA68-D46B-83F902FE11A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B53E523A-FBA5-3314-ECDF-EF9440A6F312}"/>
              </a:ext>
            </a:extLst>
          </p:cNvPr>
          <p:cNvGrpSpPr/>
          <p:nvPr/>
        </p:nvGrpSpPr>
        <p:grpSpPr>
          <a:xfrm>
            <a:off x="7352343" y="3101088"/>
            <a:ext cx="875072" cy="875071"/>
            <a:chOff x="7179811" y="973744"/>
            <a:chExt cx="875072" cy="875071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ED7A17E0-AE10-B686-6294-B751C284BF4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BA468C88-46B9-2FF9-E020-BE33788D215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7CBB7E5D-471E-63AF-5F7F-F82CF4DB1A5B}"/>
              </a:ext>
            </a:extLst>
          </p:cNvPr>
          <p:cNvGrpSpPr/>
          <p:nvPr/>
        </p:nvGrpSpPr>
        <p:grpSpPr>
          <a:xfrm>
            <a:off x="6518704" y="3558214"/>
            <a:ext cx="313687" cy="313687"/>
            <a:chOff x="7179811" y="973744"/>
            <a:chExt cx="875072" cy="875071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427C1BB-2177-FB11-2D70-D469A8ED299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6E74120E-DD9F-14F5-3573-F194BB6A3F99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36B5414-FA93-03BC-F925-CE25E4217289}"/>
              </a:ext>
            </a:extLst>
          </p:cNvPr>
          <p:cNvGrpSpPr/>
          <p:nvPr/>
        </p:nvGrpSpPr>
        <p:grpSpPr>
          <a:xfrm>
            <a:off x="6505156" y="2533184"/>
            <a:ext cx="313687" cy="313687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317D696-3261-E8CE-9E6A-C841AA1BA98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BA051535-4721-D3D2-5599-C0A1E2BC7FBB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5741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4ABCD-5881-FCDA-2322-3AF31ED83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AA93FC24-6863-2FF5-45BC-45E51D71DE3C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EA3D4981-6EA7-C4C5-7845-6F03103A5EB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B065E5E7-98AD-051B-6308-DEDAC74E2FF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EC55EE9A-7C88-B4C0-7DAC-6029EB93CDB1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DBA8D842-65CF-B4DA-F402-9A96E3EDD88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163C4F44-B9D6-BA39-A1B5-D1C0C9943ED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5D18C1B9-38C3-3781-65E8-278D4DEEA4B0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A21ABA07-ACDC-85B5-237E-E5689E7C85E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D6473DC2-30FD-D70F-6AA3-521D265CE8E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3BBFC753-EF5A-2940-5E2E-9E0FF47B22C5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F8E6C3AB-5E22-0B4D-2540-1A0D55D6BF2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8910A410-D4F6-C355-A695-72B3D2BB978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3FE15E59-EAE5-C09A-20B5-03EBF885708F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30C756D0-4A81-2EB4-069C-997BF00A4D0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5A7C9528-C8B5-CC98-4EE9-52586B159F0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6BF8F6DB-1ED5-9787-8B7C-D1647C7FB1C3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25A30B2B-CA3D-F2A8-49C1-EBE0EDEF40E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4908CFFF-307A-73CC-6B93-DE388428D66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D915617D-8BB5-C05B-56A8-20DD1F71C422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43C63F09-29F9-CEE0-790E-54D8541760F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85313F05-0FE7-C74B-A6F2-9D7C214CFA1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923AD223-E624-6C97-F8BD-5DD797C201C1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866C88A6-3A2B-F6E4-A2BB-9032C7FCF70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A084BAAF-A3F4-D392-656F-861C984A5C2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E278D80C-5CB9-3F04-0674-0B5359996C18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13580625-A48E-BD25-F234-A5FE55349FA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E502CD67-03B8-7CC2-F9B7-8BFFEECE6F6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370C4298-4B4E-DA09-5BD9-A681766710D7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D8C7635C-2E8E-C1C2-FA84-9C4D89725D4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783A5A8A-3452-BE91-8092-8F16E5F033D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7A69700F-BC86-27DC-180E-E03DBA760A51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01FE319-4F4F-158A-1424-DD93D10E728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FE486613-59B4-7D76-50AD-7F4FFBD0B73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589565A0-BCE0-8D02-B146-E046F19EEDF1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7ACAD56-33E8-F46B-0635-03882244FB2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B2EBD4C8-24AB-AB5A-44E1-57573BD163B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B259A940-0C21-C20A-2690-A659E9FB4F2B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D0516BF-9D89-02D4-248D-EADD68C17FD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587BB44A-6CA1-2E51-4DE5-B4157A3822D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C6A3AD69-1461-ECA7-8011-2CAE4EDF54DC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344E5C1-FF0D-DBAB-0298-3EBB30A7830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5E185B0C-FB10-DC76-1850-D343694E922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A6B2C475-FB8C-910B-A552-FB2FB3E48C72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F3D8210F-48C4-D445-AE84-0E2445987F4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C0E5BFBE-FC3C-6F75-ED83-BA387A5ACC3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0D0A1A18-6C1E-F8F7-3EF6-99573860234E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4D9D1C78-7AEB-A12C-1B2D-7A908AAE7D9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B2CD0B7B-397A-2384-21D5-ACB3D34D09C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6938AD3E-7FFC-851B-C0CB-90C6E22566E9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2B841E11-5F06-05C3-DECF-A1FC37DFECB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96C9CA6A-A849-17AE-5AEC-B10712E9C42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FE3E68E0-2926-72C5-DA24-EFF6BA845013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59D1B61-8293-2573-A795-D5166DC198A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53181ECC-57B6-1BA7-8EAA-123D8DAED2C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1684A697-F1DD-E49F-4180-FB6B8D862017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ACAFC339-E15F-49F2-718E-05AE0EC2561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FF897698-FEFB-9AE0-A3F9-8E420DFB30C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EAAC2E1B-7187-E0C1-371C-EAFE6BE8B5D5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D08B7C76-2B2C-24E5-8591-9E5A1124330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7FAAD5EF-DB65-A6DF-7FFC-89A0D4972F9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907B2962-8942-4DFC-E4CF-C70EF392C6C9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07319E9E-C2CB-6D72-CA57-614E6E003FD8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25F215A8-9933-7662-C919-E11E8C6BFA4D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6EF6821F-6458-553D-685D-B0283EC2AE1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5CA26A55-D816-D79B-077B-FC9E9DB92B35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FA866FFC-0641-38C9-9C46-7709E515CFA8}"/>
              </a:ext>
            </a:extLst>
          </p:cNvPr>
          <p:cNvGrpSpPr/>
          <p:nvPr/>
        </p:nvGrpSpPr>
        <p:grpSpPr>
          <a:xfrm>
            <a:off x="8787227" y="1349922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3587F8D-39E0-B43A-7C0E-6EEDCF7116F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AF335B9C-2180-3624-7642-97959E5F44B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55FCF13D-8C32-83F3-D5A8-E032618CA036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182B4754-9069-D4E1-B1C5-7922B4736A0C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CD16626C-B549-C689-AEB0-4492BF15229B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D26BE783-4F79-47BE-314A-6DEE5AF2FACB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63F488C6-33E0-E2C2-7DDF-4E4482723886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72237CC1-E88B-96F1-E123-C6DBECB2290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79240B15-6118-ED57-7DA2-4641FA58634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1742B838-1C93-AEBF-6DCE-B340D9E70C01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466DC1F3-68FE-586A-DFF3-F674433F8D6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4F62E839-7256-55D0-CBF1-BBE804F560AC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AEE2F7ED-493D-E39D-04D6-3962295F9329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AD64E8C0-2125-203D-1674-CF9A4EF70E0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8F65C0D0-0618-FA3F-CC3A-E8E0F8F65D5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8954026D-F33B-40B4-78DB-A11EDA29A687}"/>
              </a:ext>
            </a:extLst>
          </p:cNvPr>
          <p:cNvGrpSpPr/>
          <p:nvPr/>
        </p:nvGrpSpPr>
        <p:grpSpPr>
          <a:xfrm>
            <a:off x="7359723" y="2389415"/>
            <a:ext cx="875072" cy="875071"/>
            <a:chOff x="7179811" y="973744"/>
            <a:chExt cx="875072" cy="875071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6E5577C-D69C-039A-77DD-7EE5F37BE12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C58D42C5-4285-3D28-CC71-F30D95F92793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7595EC45-1252-0555-1052-21A43093AC39}"/>
              </a:ext>
            </a:extLst>
          </p:cNvPr>
          <p:cNvGrpSpPr/>
          <p:nvPr/>
        </p:nvGrpSpPr>
        <p:grpSpPr>
          <a:xfrm>
            <a:off x="7352343" y="3101088"/>
            <a:ext cx="875072" cy="875071"/>
            <a:chOff x="7179811" y="973744"/>
            <a:chExt cx="875072" cy="875071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B0DB64D-8757-EAEB-297A-D05683859D8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0BBEA7EB-F184-6758-5C06-E144C8208355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DA2FE53B-22AB-522E-BDF5-DBA6F473C8D4}"/>
              </a:ext>
            </a:extLst>
          </p:cNvPr>
          <p:cNvGrpSpPr/>
          <p:nvPr/>
        </p:nvGrpSpPr>
        <p:grpSpPr>
          <a:xfrm>
            <a:off x="7635268" y="3376290"/>
            <a:ext cx="313687" cy="313687"/>
            <a:chOff x="7179811" y="973744"/>
            <a:chExt cx="875072" cy="875071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13E2264-4254-0083-4810-4D3F2FE13DE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007677E-E4F7-1C05-00F4-DE315C1A35B5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33133703-A86C-C81E-90B7-E63C5DE47DC6}"/>
              </a:ext>
            </a:extLst>
          </p:cNvPr>
          <p:cNvGrpSpPr/>
          <p:nvPr/>
        </p:nvGrpSpPr>
        <p:grpSpPr>
          <a:xfrm>
            <a:off x="7633034" y="2670106"/>
            <a:ext cx="313687" cy="313687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8E57C22-4C6C-FDEF-582C-8A01EFDE68F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5619FD4B-9AF6-38D6-29D2-412750090CC9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05870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F106C-E7BB-BBD0-DD0A-7A26CC0A3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B1B54AA4-E904-947E-00FB-2AB74AD4DD85}"/>
              </a:ext>
            </a:extLst>
          </p:cNvPr>
          <p:cNvGrpSpPr/>
          <p:nvPr/>
        </p:nvGrpSpPr>
        <p:grpSpPr>
          <a:xfrm>
            <a:off x="7358671" y="3105512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4019160-9177-29AA-FC95-1025F53FF80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F4528F2F-1411-1E55-E3FE-C14C69702D5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4634EB7B-95F6-D48B-7BA8-16B25E72E48F}"/>
              </a:ext>
            </a:extLst>
          </p:cNvPr>
          <p:cNvGrpSpPr/>
          <p:nvPr/>
        </p:nvGrpSpPr>
        <p:grpSpPr>
          <a:xfrm>
            <a:off x="7358672" y="2384483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8C7F996-A4AF-3DF0-4CD1-5A79C6E1BA5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5B27A992-F59B-5C71-70DB-79EB96E40FF3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7DAC2518-3544-28EF-48CC-66E465C6E40E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FCB00CAA-E385-6513-BEC6-6FDCB1320A5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DF6B0F1C-BC18-61E5-9BC3-8340608DBB3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627C982E-0D7E-29DF-C154-8F2B93F5D35B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8F8FEBA9-F11E-1062-91B8-A3168465984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4DD9CD68-E01D-4AC6-5A08-804C332DE71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10859D6E-977E-71CD-9D7F-7B8A9F5A0CB8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A157B95A-C8D3-ADB4-454E-E99DA38C635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8DC32083-D01C-EEAD-AE43-1BC658F37BE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118924C5-DA89-B334-6104-4F082B7D318B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2C9D615B-B856-431B-0FE0-E7B1D0AD4A0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11822F34-5E30-D3CD-622F-96BCAA3658F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B95459FC-EC3F-F2D4-EF86-18AC60F7BCF6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785E3F59-A3B4-AE29-A30A-D7D3AE0D074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BC411F77-848A-01AB-86A9-39CB05C18A7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7B80B72B-D690-6693-613C-F3B65C055D27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42AA1E3-08B6-A1FF-0EFE-C372FEABC0F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CB4F4B4C-5632-E80B-0E4B-95CE86A999A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FCB20443-B5E1-0B81-4652-73A0F4FA33D2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0B2C6EBE-F878-6D96-1A19-80F9CA10607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89203677-4178-7CBE-9247-343A787E1F9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AE170148-C063-4988-23B7-6FBD97791550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58809B96-A650-1402-1E42-3FEEEABB5E1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5876EEE6-81FB-78DE-484B-99FA978AD29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6F703729-D016-C962-DFE0-43BCB889A77E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8C019106-CDFC-57C5-AB00-75C5902707E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39152FE7-924D-8C4E-92EB-F261B964D18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0CA3147C-DC09-F7FF-C85D-3728033E4F21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B6D3C2C9-DDF9-B863-E87B-A3DD7B27C21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19F76C0C-9DAF-537C-7EA0-236F6ADA237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F23D1C94-76C1-26A6-57C9-AA2CE2E4D014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61861589-5B47-1D02-2DCE-F70C77CBB06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8F90077C-6C24-48F0-3CBB-D63DD6499F1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53A2D48B-E1ED-3ECD-3421-58D35C996640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3424011-8A85-0E47-61D0-9F1826E54C1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11879E3F-D0F2-BE52-E748-76608EF6862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AF100325-1774-5BAF-F350-A60A9D81BC8E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E51400B-2A5C-1CF2-F2B7-9D5364BF842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FF95A90B-9AF5-B8B9-10DB-D3A37B30893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AA785C95-51BA-B7B9-DD4C-0A8967574F02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7CFF177-709F-620F-5EA3-DAEEF9759D8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53EAE0F2-00C1-73B6-CD32-6D215ED2B98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B3014B64-0636-03D4-D2AD-2B11F1E26CEA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0AC6131-A8F2-FD34-7E0F-0491CE1D3DA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C9B49303-6659-2E83-354E-6288EC7CEA4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544600C0-BC5A-7330-B928-40323625A9D7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CC74F349-24EA-1248-FAD8-16DFE533069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39C3CF06-EEB3-CB86-AFA0-5E3B38D4862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0D9CC26E-980D-80B1-944E-92CB952C6020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89C75C48-D972-280C-3510-8EAB92FA908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301CA622-B75D-C59A-5304-B2E9DDE2B5F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C6E8932E-4E47-B2EC-B93B-F03909DA0A34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A102A214-7798-D211-6BBE-712D49D1512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E6364046-8FF7-10D6-6E77-9933C45F279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4C8A485A-76B5-714F-A735-46DF5212B4A6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6A1E469F-EB19-B9BD-56F9-C992C5A2E16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74E34997-FC63-0749-854A-7F7823B5548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CBE0EC93-E34E-E2C3-09F9-30191E6EFEF4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AEA09EAD-5918-92CE-0087-9D0B9EA9572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73B85164-B5B7-D6D4-29C2-E9E4F72ED3C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8BF0A7C0-375C-97A3-4015-8DADA227ABCE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60938208-8B85-B094-A16E-60EFA658EE57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E3220EE-1867-C239-A98D-BEBAC3233612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9AAEE75-88DE-83D1-51B1-EAFFC54FD7A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F1AEE086-291A-909C-91F7-ED19073558CB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BAC1326E-FFC9-ABA8-7CCB-F812B1D5C733}"/>
              </a:ext>
            </a:extLst>
          </p:cNvPr>
          <p:cNvGrpSpPr/>
          <p:nvPr/>
        </p:nvGrpSpPr>
        <p:grpSpPr>
          <a:xfrm>
            <a:off x="8787227" y="1349922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B4735A5-4371-457F-94A9-2246F9F76C5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6EEF4B45-0787-BDAD-94DF-A8276FFA6A93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46C1810C-11E3-18A2-6C64-D074ED2B91BC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BC7D103D-FE43-20DA-FF98-7BB4E543A4B0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95BA7CA8-8C41-D435-14BC-49ECE9B5CAC8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5F5DFCF4-219A-AB9F-7569-472BCEAFA89A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F6E93FAB-A2D5-4B62-CC02-6F928547F24F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91CC3E32-A870-3A36-F47C-C585EB204E3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EC62375F-DA9B-8D75-BD32-13E608D9052B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8DC517BC-A79F-9A27-E66C-619365A5635F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6901A120-07F0-ED89-C0A9-4EF949F34DA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CD061435-3F3B-74ED-C957-005D32FDE976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A39DE3DF-E4DA-A385-6AD0-5AA48FA44496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047F0FEE-B350-6598-C708-0B7607DED4F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F39D85FE-1048-F73C-5004-6E380394949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793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0B66B-D0E4-5D01-54D4-B884EDD68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F1814E93-9141-57A3-557A-5E2144B4A91D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83AD9E09-2A11-BB91-136F-C1B7FB20092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6F687625-8BD4-2D5C-1C8B-DDC80591521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05F0545E-C26E-593F-958B-D3CDAC1641D7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5AC91A52-ABB4-4CFE-21E3-72C37DC64A0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89D91D1E-C216-F017-9644-7EB69687732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326F2888-5C7D-8377-9D3F-BD5693D086AF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F47A70DC-3D58-96D4-436F-93680E653C4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0E58D3A6-4FF7-5EB6-9CF6-50423A0A0F4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A578048C-04D2-BC17-0275-3160A7BFCB41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D40AB282-F20A-945B-D8B8-C266CB6A513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6B5E87EF-431F-F9EC-36DD-33166337C07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CEBB7A87-5C2F-02CC-F7D9-97107EC776B4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8E0E0ED5-1A7E-F42A-C8A7-EDCD87F0304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D504ACB8-C657-5899-9567-137796E92F8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099ABB7E-C801-E3ED-547A-503662F2FB5A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F7F17970-528A-FFD8-66A3-E1887CBDCE6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2F6B1C7E-91FF-6A8D-B593-33B94FD9A82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1C0AF766-BECB-DDB3-2526-3BCDE93A6CE7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97C641CF-C71A-D1DD-8A51-F92AEB3DA80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05E2777F-3D0A-B28B-CFC3-B2E208ABC5E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66A33C58-7FBB-824F-8268-AB1FF70AD721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A229C325-83C5-61CD-02CA-7B2DB13B3D2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321E1136-975D-4BB5-21D9-74D9BD6BA9A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3C06EDF8-0D90-BE70-F9E0-080B8364A137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3CB74F0-436C-4315-FB02-52ADBCF51EB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97E98E63-C9AA-482E-749A-18E2AB76736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D95CE3F9-836F-0322-17FC-49A1C35453BA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C7951185-3D0D-D26A-09D5-6B5F91F3571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D06C25B0-92A8-E84A-EDDF-D1ED2D7BCA9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BB81373A-0E92-0962-35B8-796AB1250813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9FC7007-1A8B-884B-5A12-54D5208DF2B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0A2C0DCA-40FA-80E5-EAC4-D96D4BEFEB6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F88803BC-995C-13B9-5EB5-182B882058C5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302E53E2-E3A1-F3D1-AC1E-897E666C38B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2F86E0E3-B4C8-4337-ECBF-7EE5ADDDE68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DDC53758-7D68-4C72-916E-6C1E58E90B12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6C677FDE-113B-0938-BCBA-FCF3A13D75B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ABECED31-E354-9732-7E19-03056CAC994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ECE1369C-7627-587A-1988-5BA3790CAF71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C06C2BB7-FE9C-0DC4-5294-F544448B0E5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166CE50E-0C69-220C-9068-B9657F75377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6A9B10B4-08D3-6CE5-D640-A862A20D512C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C23039C9-467E-1379-8E7D-E4481E7F0AF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60164EE7-F6F8-AF14-ACA7-B4242C68EC6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69BD3862-CE40-DE2F-B549-B52C2DD5D3AF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5142579F-6DFD-B104-68A0-4EE4E08913F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524EE8FD-9F3C-5D61-0987-615B21FECA7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6BC77F95-E98B-CDA4-2ED0-3CBB56381196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C06BFA6E-2469-9F3B-7D7A-77411C9E203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E068CC7F-D957-1AF6-5F0E-9E2EA104FEC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F3FB5D1E-CE06-5F1B-7649-2DF594FD5590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8144683-8FB4-C792-E4F1-FC2DDB41268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0FAF2105-53B8-48D6-6E3F-8DE744A1784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0A0CEFDC-F1AB-1520-2EC6-B4E9EFC56FEA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C483F839-C0C9-E28A-462D-43724AC2598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B2A922F9-A9DC-1FFB-B164-340F28131E3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60C3BA1F-907B-94D6-2C07-557A4ACFBE95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E4FFB2E8-CC5E-5140-E389-006291DAFB9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6E1DED6B-3D86-83CB-F16E-551527CC63A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D088C7D6-425D-FADB-624B-825E7B4BBB8D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C23FBC9D-9092-1D5A-2DE2-E4DA60C683F1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E919AA6-A8DD-A4BE-3621-A73EBAA0EB92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3CD77E5E-38BD-0B2D-CEBA-0D314961938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DAA6D149-9CE6-45BB-A7F6-30EFE686A4D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2502EC43-F083-924D-3D83-9C020552E275}"/>
              </a:ext>
            </a:extLst>
          </p:cNvPr>
          <p:cNvGrpSpPr/>
          <p:nvPr/>
        </p:nvGrpSpPr>
        <p:grpSpPr>
          <a:xfrm>
            <a:off x="8787227" y="1349922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D9A686C-C19A-6ECD-BDB5-D9FCD90BCDE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6FE97F06-358F-58AD-E76E-FDDDC964D6B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7EEBB0E1-9B26-BC87-0AB5-CE0B61457B64}"/>
              </a:ext>
            </a:extLst>
          </p:cNvPr>
          <p:cNvGrpSpPr/>
          <p:nvPr/>
        </p:nvGrpSpPr>
        <p:grpSpPr>
          <a:xfrm>
            <a:off x="7358671" y="3265007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CDF0FBC-576D-416B-A91B-F8F58E37247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26EA2F6E-DBD9-8DE3-966D-9E779D8962D2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5793F0E3-BEDE-160D-CE4C-4124B8E2E06D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6A84B73A-EBC1-46C7-FAEB-E3AD91814D52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0878C574-6E02-B65A-E773-95898FE07C49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6396C289-DB3C-00D8-86A3-90D71AC771A4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C72B9792-A101-3D18-99DA-B620F96849F6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0F8BA17A-CA7D-F381-C4FB-5A14F54DAFF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10D83BCB-583A-E56C-618E-CCDF53E977A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1243FE69-49E1-0C5B-02C0-1C7526A8B6DD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647C4F5-BFBA-26BB-869C-24808C5C02F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856B9133-C265-BB79-A221-EDB872459687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0" name="Gruppieren 169">
            <a:extLst>
              <a:ext uri="{FF2B5EF4-FFF2-40B4-BE49-F238E27FC236}">
                <a16:creationId xmlns:a16="http://schemas.microsoft.com/office/drawing/2014/main" id="{908EF2E5-F96D-477C-234D-61BFBE17DE31}"/>
              </a:ext>
            </a:extLst>
          </p:cNvPr>
          <p:cNvGrpSpPr/>
          <p:nvPr/>
        </p:nvGrpSpPr>
        <p:grpSpPr>
          <a:xfrm>
            <a:off x="7358672" y="2224993"/>
            <a:ext cx="875072" cy="875071"/>
            <a:chOff x="7179811" y="973744"/>
            <a:chExt cx="875072" cy="875071"/>
          </a:xfrm>
        </p:grpSpPr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2946AD6D-3C8D-CBC5-DE08-D98DB1C7E94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2" name="Textfeld 171">
              <a:extLst>
                <a:ext uri="{FF2B5EF4-FFF2-40B4-BE49-F238E27FC236}">
                  <a16:creationId xmlns:a16="http://schemas.microsoft.com/office/drawing/2014/main" id="{A88921EF-3F92-3527-8B58-8461427C329C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3F689C6B-C29B-8FA5-BC62-61306845C7D6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F8320A5-BD88-9685-91AF-AAD81980F60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DCBCF3BE-9382-E63D-6AD4-EBAE8A05B81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1034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711A2-4AFC-A45F-3395-D3893488D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57249550-9003-637A-87CA-7678E49B84DF}"/>
              </a:ext>
            </a:extLst>
          </p:cNvPr>
          <p:cNvGrpSpPr/>
          <p:nvPr/>
        </p:nvGrpSpPr>
        <p:grpSpPr>
          <a:xfrm>
            <a:off x="666308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F3B1A96F-C22F-3460-5108-51DB16210B8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CC9E7D98-5879-AA79-CCB7-048DD66548E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A3DA09BC-A6EC-B8C9-C1D2-A03F5D1BFD5F}"/>
              </a:ext>
            </a:extLst>
          </p:cNvPr>
          <p:cNvGrpSpPr/>
          <p:nvPr/>
        </p:nvGrpSpPr>
        <p:grpSpPr>
          <a:xfrm>
            <a:off x="666308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D9AB00B8-955F-0E81-47A0-777D190814B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69FEEE54-7A49-088B-07B0-A427B9CB3FC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66211DD7-ACCE-6D8F-9CC3-13FA1931BA36}"/>
              </a:ext>
            </a:extLst>
          </p:cNvPr>
          <p:cNvGrpSpPr/>
          <p:nvPr/>
        </p:nvGrpSpPr>
        <p:grpSpPr>
          <a:xfrm>
            <a:off x="666308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7BBDB548-BD54-148B-41E0-22444F33D04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6D289182-EDA3-D244-04DB-45E368C8CA7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A5C064C2-EBDA-B216-93BB-8BD8E2754BA9}"/>
              </a:ext>
            </a:extLst>
          </p:cNvPr>
          <p:cNvGrpSpPr/>
          <p:nvPr/>
        </p:nvGrpSpPr>
        <p:grpSpPr>
          <a:xfrm>
            <a:off x="666308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E131B25B-9A23-AE46-A88A-7D36B34EA90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DCC20A13-55CF-913A-2DA9-FDD922EE309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95C05E7F-1C37-EC5D-9607-3452F860FED6}"/>
              </a:ext>
            </a:extLst>
          </p:cNvPr>
          <p:cNvGrpSpPr/>
          <p:nvPr/>
        </p:nvGrpSpPr>
        <p:grpSpPr>
          <a:xfrm>
            <a:off x="666308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90405490-0BF9-42DA-185E-73C3CF6365E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6344101B-DF57-E982-08E2-8443DAEAD41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E6E9C834-4B66-E270-8E84-373640AE1A20}"/>
              </a:ext>
            </a:extLst>
          </p:cNvPr>
          <p:cNvGrpSpPr/>
          <p:nvPr/>
        </p:nvGrpSpPr>
        <p:grpSpPr>
          <a:xfrm>
            <a:off x="666308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6684D41F-8906-8EEC-5D7A-AD9B0BB6588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62F3136B-EE7D-0A76-F57A-E8518B5157D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F7756853-5F0F-71EE-9B3C-8A341D1E7D17}"/>
              </a:ext>
            </a:extLst>
          </p:cNvPr>
          <p:cNvGrpSpPr/>
          <p:nvPr/>
        </p:nvGrpSpPr>
        <p:grpSpPr>
          <a:xfrm>
            <a:off x="666308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6F7F4D5D-0F04-3381-391B-F316C556F2F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B6584A32-0E22-CC72-CE6B-143F1CCDE19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3C707234-1098-6BDD-5E65-35723B8488BE}"/>
              </a:ext>
            </a:extLst>
          </p:cNvPr>
          <p:cNvGrpSpPr/>
          <p:nvPr/>
        </p:nvGrpSpPr>
        <p:grpSpPr>
          <a:xfrm>
            <a:off x="666308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CD968C6-9B6F-756A-9EB6-1FA622839D8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78D74B54-78ED-547F-B078-B94E78A69E4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27C76ABE-F974-5306-0C96-ECA7ECE48BFD}"/>
              </a:ext>
            </a:extLst>
          </p:cNvPr>
          <p:cNvGrpSpPr/>
          <p:nvPr/>
        </p:nvGrpSpPr>
        <p:grpSpPr>
          <a:xfrm>
            <a:off x="666308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46758BB-9C17-7F32-C21D-0269552B9BE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669AB112-711B-6964-BCB3-64659942E77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0D480728-C293-6712-282C-2E508269FB3B}"/>
              </a:ext>
            </a:extLst>
          </p:cNvPr>
          <p:cNvGrpSpPr/>
          <p:nvPr/>
        </p:nvGrpSpPr>
        <p:grpSpPr>
          <a:xfrm>
            <a:off x="666308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4C02A05A-84B3-7091-3C82-F4CEEBC86D0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93D84D3D-CFA1-F533-AF05-59677F6242C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B3EEB19E-9FDD-4748-6AAC-F317ACFE60BB}"/>
              </a:ext>
            </a:extLst>
          </p:cNvPr>
          <p:cNvGrpSpPr/>
          <p:nvPr/>
        </p:nvGrpSpPr>
        <p:grpSpPr>
          <a:xfrm>
            <a:off x="604860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120EDE4E-07CE-83E9-E605-B4DC10089AA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F0161181-2EDA-4885-5A1D-89E1662D9BC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7445DA94-E111-247F-A79B-EC4925A96B2F}"/>
              </a:ext>
            </a:extLst>
          </p:cNvPr>
          <p:cNvGrpSpPr/>
          <p:nvPr/>
        </p:nvGrpSpPr>
        <p:grpSpPr>
          <a:xfrm>
            <a:off x="604860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7FEDA922-9274-A195-F691-1B4E3030894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3FDDD81E-3621-BDF2-8299-028030C1B07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3CB7CDED-A3AE-3080-6C43-345EE81AC3AD}"/>
              </a:ext>
            </a:extLst>
          </p:cNvPr>
          <p:cNvGrpSpPr/>
          <p:nvPr/>
        </p:nvGrpSpPr>
        <p:grpSpPr>
          <a:xfrm>
            <a:off x="604860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8CB26E3C-56C7-D282-50D9-B47B27D873B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23FD1155-C74C-03B5-5413-EB88BE1ECAC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8D3F04F2-8402-5F36-3489-43A33DE06203}"/>
              </a:ext>
            </a:extLst>
          </p:cNvPr>
          <p:cNvGrpSpPr/>
          <p:nvPr/>
        </p:nvGrpSpPr>
        <p:grpSpPr>
          <a:xfrm>
            <a:off x="604860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3CDABA66-5910-009A-ABC1-91A8EA496EB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F2DCFC3D-9D5A-F9F7-7BDA-8969AFC6400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B9ACE928-07F0-3BB9-A794-137C2C8EC800}"/>
              </a:ext>
            </a:extLst>
          </p:cNvPr>
          <p:cNvGrpSpPr/>
          <p:nvPr/>
        </p:nvGrpSpPr>
        <p:grpSpPr>
          <a:xfrm>
            <a:off x="604859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B6F41E2B-D754-513F-2934-3091B720DC0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0F62F171-7810-D13C-1D1A-2F0B258C429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BADC1714-A041-91AF-8EE5-34B432F7177A}"/>
              </a:ext>
            </a:extLst>
          </p:cNvPr>
          <p:cNvGrpSpPr/>
          <p:nvPr/>
        </p:nvGrpSpPr>
        <p:grpSpPr>
          <a:xfrm>
            <a:off x="604860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39B0F64A-1181-31EA-9ECA-48338D0D388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3B943679-C2C4-5CE8-02EE-18C491F977E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9F053E61-18B1-803E-0E45-6F44AA791823}"/>
              </a:ext>
            </a:extLst>
          </p:cNvPr>
          <p:cNvGrpSpPr/>
          <p:nvPr/>
        </p:nvGrpSpPr>
        <p:grpSpPr>
          <a:xfrm>
            <a:off x="604860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1803899-E3A0-78E8-1E83-DB3E39381FD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4394B58A-34EB-E5A5-7E36-6E3D99DEDB9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E80E765E-5A6D-6CFD-51C8-9B2307F8EAF9}"/>
              </a:ext>
            </a:extLst>
          </p:cNvPr>
          <p:cNvGrpSpPr/>
          <p:nvPr/>
        </p:nvGrpSpPr>
        <p:grpSpPr>
          <a:xfrm>
            <a:off x="604860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1DC036AA-BE80-1BBB-1008-0C4C73CC67E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7925B6A5-E5A2-6CF1-B3B8-0D24A87DA93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A58E0C06-26C9-BE91-E2ED-B1BDD099CC0C}"/>
              </a:ext>
            </a:extLst>
          </p:cNvPr>
          <p:cNvGrpSpPr/>
          <p:nvPr/>
        </p:nvGrpSpPr>
        <p:grpSpPr>
          <a:xfrm>
            <a:off x="604860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B4F1172E-0A71-DC9B-B6B4-DFB3B3DEA2C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E40EDD03-978E-2222-C282-E0F7548FB2A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CD1C46AA-7BA6-2442-D424-8ED8F47C11C0}"/>
              </a:ext>
            </a:extLst>
          </p:cNvPr>
          <p:cNvGrpSpPr/>
          <p:nvPr/>
        </p:nvGrpSpPr>
        <p:grpSpPr>
          <a:xfrm>
            <a:off x="604859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D1300B6B-93BD-7868-C396-129E5DA772B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E05E1A1D-6267-9B8D-5FB4-DD7FFB7B649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1D02817D-00AA-5FE2-4BB9-F145EC1C9E0B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008" y="283805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F82D10C0-D6CA-9F8B-B184-2E1CA3EA6CC6}"/>
              </a:ext>
            </a:extLst>
          </p:cNvPr>
          <p:cNvSpPr/>
          <p:nvPr/>
        </p:nvSpPr>
        <p:spPr>
          <a:xfrm>
            <a:off x="3376295" y="3817399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0033BE9B-5878-E41B-2C5A-4CB7F39B7A7D}"/>
              </a:ext>
            </a:extLst>
          </p:cNvPr>
          <p:cNvGrpSpPr/>
          <p:nvPr/>
        </p:nvGrpSpPr>
        <p:grpSpPr>
          <a:xfrm>
            <a:off x="12301289" y="1412230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8E2A393A-9FAB-0BD7-3BC9-017F84D0341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B68814F5-61DF-459B-6516-59BC62E77D8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8B88C102-5828-65CF-FFA1-14EA47D84DFD}"/>
              </a:ext>
            </a:extLst>
          </p:cNvPr>
          <p:cNvGrpSpPr/>
          <p:nvPr/>
        </p:nvGrpSpPr>
        <p:grpSpPr>
          <a:xfrm>
            <a:off x="8767145" y="1669763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36B09D8-B2B4-D2FE-8171-19B7D23A560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F0E12536-D3FA-D5D4-0A62-D0CD815E9E3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EC533D87-F4C6-4DCC-E604-4637C1FE9717}"/>
              </a:ext>
            </a:extLst>
          </p:cNvPr>
          <p:cNvGrpSpPr/>
          <p:nvPr/>
        </p:nvGrpSpPr>
        <p:grpSpPr>
          <a:xfrm>
            <a:off x="12458529" y="4772628"/>
            <a:ext cx="1522008" cy="875073"/>
            <a:chOff x="6979786" y="2596013"/>
            <a:chExt cx="1522008" cy="875073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392CD16D-7D0F-1C46-165F-0ADE8D60961D}"/>
                </a:ext>
              </a:extLst>
            </p:cNvPr>
            <p:cNvGrpSpPr/>
            <p:nvPr/>
          </p:nvGrpSpPr>
          <p:grpSpPr>
            <a:xfrm>
              <a:off x="6979786" y="2596015"/>
              <a:ext cx="875072" cy="875071"/>
              <a:chOff x="7179811" y="973744"/>
              <a:chExt cx="875072" cy="875071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A8DEFF7D-955C-4E3E-6C29-D92B79C8CAF6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28" name="Textfeld 27">
                <a:extLst>
                  <a:ext uri="{FF2B5EF4-FFF2-40B4-BE49-F238E27FC236}">
                    <a16:creationId xmlns:a16="http://schemas.microsoft.com/office/drawing/2014/main" id="{FBEC3D3A-4540-1219-076A-65356CD0A05B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  <p:grpSp>
          <p:nvGrpSpPr>
            <p:cNvPr id="29" name="Gruppieren 28">
              <a:extLst>
                <a:ext uri="{FF2B5EF4-FFF2-40B4-BE49-F238E27FC236}">
                  <a16:creationId xmlns:a16="http://schemas.microsoft.com/office/drawing/2014/main" id="{73BDF535-D26D-2B7B-D1B6-099DDD838096}"/>
                </a:ext>
              </a:extLst>
            </p:cNvPr>
            <p:cNvGrpSpPr/>
            <p:nvPr/>
          </p:nvGrpSpPr>
          <p:grpSpPr>
            <a:xfrm>
              <a:off x="7626722" y="2596013"/>
              <a:ext cx="875072" cy="875071"/>
              <a:chOff x="7179811" y="973744"/>
              <a:chExt cx="875072" cy="875071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2795C946-548B-B5B6-7D3F-DBE0F63258D4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31" name="Textfeld 30">
                <a:extLst>
                  <a:ext uri="{FF2B5EF4-FFF2-40B4-BE49-F238E27FC236}">
                    <a16:creationId xmlns:a16="http://schemas.microsoft.com/office/drawing/2014/main" id="{479D4567-E93B-AB4F-71E2-F84FB2098FEC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513AD2C1-8731-BE9E-1291-FF7DF54E1205}"/>
              </a:ext>
            </a:extLst>
          </p:cNvPr>
          <p:cNvGrpSpPr/>
          <p:nvPr/>
        </p:nvGrpSpPr>
        <p:grpSpPr>
          <a:xfrm>
            <a:off x="8329701" y="4965654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FFFBC9D-1D79-0303-D8D9-08B073387FD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EDAE0B10-8D13-5ADF-518D-2B2CAEDAD3FB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7EB1C78F-7E67-82F9-416E-6C944B4BCE8F}"/>
              </a:ext>
            </a:extLst>
          </p:cNvPr>
          <p:cNvSpPr/>
          <p:nvPr/>
        </p:nvSpPr>
        <p:spPr>
          <a:xfrm>
            <a:off x="6022560" y="-32747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8DB80F09-E816-6194-C836-065FC71C851E}"/>
              </a:ext>
            </a:extLst>
          </p:cNvPr>
          <p:cNvCxnSpPr>
            <a:cxnSpLocks/>
          </p:cNvCxnSpPr>
          <p:nvPr/>
        </p:nvCxnSpPr>
        <p:spPr>
          <a:xfrm flipV="1">
            <a:off x="4221026" y="278050"/>
            <a:ext cx="2114055" cy="3539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49C391F6-43F1-FB63-46C5-0588FE51F5C9}"/>
              </a:ext>
            </a:extLst>
          </p:cNvPr>
          <p:cNvCxnSpPr>
            <a:cxnSpLocks/>
          </p:cNvCxnSpPr>
          <p:nvPr/>
        </p:nvCxnSpPr>
        <p:spPr>
          <a:xfrm>
            <a:off x="4221026" y="4792759"/>
            <a:ext cx="2114055" cy="1775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9100E119-57FC-590E-2AB3-E874E3825BE3}"/>
              </a:ext>
            </a:extLst>
          </p:cNvPr>
          <p:cNvSpPr/>
          <p:nvPr/>
        </p:nvSpPr>
        <p:spPr>
          <a:xfrm>
            <a:off x="6335081" y="289399"/>
            <a:ext cx="5421191" cy="62847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4" name="Gruppieren 163">
            <a:extLst>
              <a:ext uri="{FF2B5EF4-FFF2-40B4-BE49-F238E27FC236}">
                <a16:creationId xmlns:a16="http://schemas.microsoft.com/office/drawing/2014/main" id="{89E3DAB4-8A4E-DF0D-2783-8A4206BC82EB}"/>
              </a:ext>
            </a:extLst>
          </p:cNvPr>
          <p:cNvGrpSpPr/>
          <p:nvPr/>
        </p:nvGrpSpPr>
        <p:grpSpPr>
          <a:xfrm>
            <a:off x="10360879" y="895077"/>
            <a:ext cx="875072" cy="875071"/>
            <a:chOff x="7179811" y="973744"/>
            <a:chExt cx="875072" cy="875071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02D529E8-2D0D-FC24-288A-D1F79B297E1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Textfeld 165">
              <a:extLst>
                <a:ext uri="{FF2B5EF4-FFF2-40B4-BE49-F238E27FC236}">
                  <a16:creationId xmlns:a16="http://schemas.microsoft.com/office/drawing/2014/main" id="{425C875B-9B06-23B7-5144-869E73E53F00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uppieren 166">
            <a:extLst>
              <a:ext uri="{FF2B5EF4-FFF2-40B4-BE49-F238E27FC236}">
                <a16:creationId xmlns:a16="http://schemas.microsoft.com/office/drawing/2014/main" id="{116CD585-B221-E1BF-F8CB-CC718CAD61FA}"/>
              </a:ext>
            </a:extLst>
          </p:cNvPr>
          <p:cNvGrpSpPr/>
          <p:nvPr/>
        </p:nvGrpSpPr>
        <p:grpSpPr>
          <a:xfrm>
            <a:off x="10544204" y="5279648"/>
            <a:ext cx="875072" cy="875071"/>
            <a:chOff x="7179811" y="973744"/>
            <a:chExt cx="875072" cy="87507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120F321F-1887-C0EB-CADE-80A9BAE668C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Textfeld 168">
              <a:extLst>
                <a:ext uri="{FF2B5EF4-FFF2-40B4-BE49-F238E27FC236}">
                  <a16:creationId xmlns:a16="http://schemas.microsoft.com/office/drawing/2014/main" id="{0525A07D-F3FA-74E4-C3A9-7C8484C820B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170" name="Gruppieren 169">
            <a:extLst>
              <a:ext uri="{FF2B5EF4-FFF2-40B4-BE49-F238E27FC236}">
                <a16:creationId xmlns:a16="http://schemas.microsoft.com/office/drawing/2014/main" id="{E149FBAC-444D-C677-E1B8-F946842D90E8}"/>
              </a:ext>
            </a:extLst>
          </p:cNvPr>
          <p:cNvGrpSpPr/>
          <p:nvPr/>
        </p:nvGrpSpPr>
        <p:grpSpPr>
          <a:xfrm>
            <a:off x="9600783" y="3781358"/>
            <a:ext cx="875072" cy="875071"/>
            <a:chOff x="7179811" y="973744"/>
            <a:chExt cx="875072" cy="875071"/>
          </a:xfrm>
        </p:grpSpPr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38AA809-5CD5-BC21-F04A-0E8B5B5D730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2" name="Textfeld 171">
              <a:extLst>
                <a:ext uri="{FF2B5EF4-FFF2-40B4-BE49-F238E27FC236}">
                  <a16:creationId xmlns:a16="http://schemas.microsoft.com/office/drawing/2014/main" id="{30086C4C-F224-6267-E5C0-C8B71C92E862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266ABD4B-72D4-898A-7F15-4461C7AC2D99}"/>
              </a:ext>
            </a:extLst>
          </p:cNvPr>
          <p:cNvGrpSpPr/>
          <p:nvPr/>
        </p:nvGrpSpPr>
        <p:grpSpPr>
          <a:xfrm>
            <a:off x="8121810" y="512930"/>
            <a:ext cx="875072" cy="875071"/>
            <a:chOff x="7179811" y="973744"/>
            <a:chExt cx="875072" cy="875071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3B26472E-1B41-2BC3-9CCE-9BAF9225A93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Textfeld 174">
              <a:extLst>
                <a:ext uri="{FF2B5EF4-FFF2-40B4-BE49-F238E27FC236}">
                  <a16:creationId xmlns:a16="http://schemas.microsoft.com/office/drawing/2014/main" id="{B5AE0406-4362-CA71-A2A3-BF42612E9869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59163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BDDD9-1C43-BA65-8741-D09A39EA2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ine Ecke des Rechtecks schneiden und abrunden 4">
            <a:extLst>
              <a:ext uri="{FF2B5EF4-FFF2-40B4-BE49-F238E27FC236}">
                <a16:creationId xmlns:a16="http://schemas.microsoft.com/office/drawing/2014/main" id="{2892772A-2754-3F68-5250-153C63905121}"/>
              </a:ext>
            </a:extLst>
          </p:cNvPr>
          <p:cNvSpPr/>
          <p:nvPr/>
        </p:nvSpPr>
        <p:spPr>
          <a:xfrm>
            <a:off x="26504" y="26504"/>
            <a:ext cx="12138990" cy="6811617"/>
          </a:xfrm>
          <a:prstGeom prst="snipRoundRect">
            <a:avLst>
              <a:gd name="adj1" fmla="val 0"/>
              <a:gd name="adj2" fmla="val 0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Diagonal liegende Ecken des Rechtecks schneiden 5">
            <a:extLst>
              <a:ext uri="{FF2B5EF4-FFF2-40B4-BE49-F238E27FC236}">
                <a16:creationId xmlns:a16="http://schemas.microsoft.com/office/drawing/2014/main" id="{51E96557-968B-77A9-5F24-1D6D77492EDA}"/>
              </a:ext>
            </a:extLst>
          </p:cNvPr>
          <p:cNvSpPr/>
          <p:nvPr/>
        </p:nvSpPr>
        <p:spPr>
          <a:xfrm>
            <a:off x="10336696" y="530087"/>
            <a:ext cx="304800" cy="1378226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Diagonal liegende Ecken des Rechtecks schneiden 7">
            <a:extLst>
              <a:ext uri="{FF2B5EF4-FFF2-40B4-BE49-F238E27FC236}">
                <a16:creationId xmlns:a16="http://schemas.microsoft.com/office/drawing/2014/main" id="{0E6F1765-824A-999C-6957-BB889104D857}"/>
              </a:ext>
            </a:extLst>
          </p:cNvPr>
          <p:cNvSpPr/>
          <p:nvPr/>
        </p:nvSpPr>
        <p:spPr>
          <a:xfrm>
            <a:off x="10821605" y="530087"/>
            <a:ext cx="304800" cy="1378226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 descr="Ein Bild, das Schwarz, Dunkelheit enthält.&#10;&#10;KI-generierte Inhalte können fehlerhaft sein.">
            <a:extLst>
              <a:ext uri="{FF2B5EF4-FFF2-40B4-BE49-F238E27FC236}">
                <a16:creationId xmlns:a16="http://schemas.microsoft.com/office/drawing/2014/main" id="{5672A58D-E86B-17C6-4CC9-537D0AEEA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648" y="3076122"/>
            <a:ext cx="4838700" cy="749300"/>
          </a:xfrm>
          <a:prstGeom prst="rect">
            <a:avLst/>
          </a:prstGeom>
        </p:spPr>
      </p:pic>
      <p:pic>
        <p:nvPicPr>
          <p:cNvPr id="12" name="Grafik 11" descr="Ein Bild, das Text, Schrift, Screenshot, Grafiken enthält.&#10;&#10;KI-generierte Inhalte können fehlerhaft sein.">
            <a:hlinkClick r:id="rId3" action="ppaction://hlinksldjump"/>
            <a:extLst>
              <a:ext uri="{FF2B5EF4-FFF2-40B4-BE49-F238E27FC236}">
                <a16:creationId xmlns:a16="http://schemas.microsoft.com/office/drawing/2014/main" id="{A8371E3A-28F1-FC25-8095-D5638DFED5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5403" y="5687081"/>
            <a:ext cx="5448300" cy="965200"/>
          </a:xfrm>
          <a:prstGeom prst="rect">
            <a:avLst/>
          </a:prstGeom>
        </p:spPr>
      </p:pic>
      <p:pic>
        <p:nvPicPr>
          <p:cNvPr id="14" name="Grafik 13" descr="Ein Bild, das Text, Schrift, Screenshot, Grafiken enthält.&#10;&#10;KI-generierte Inhalte können fehlerhaft sein.">
            <a:hlinkClick r:id="rId5" action="ppaction://hlinksldjump"/>
            <a:extLst>
              <a:ext uri="{FF2B5EF4-FFF2-40B4-BE49-F238E27FC236}">
                <a16:creationId xmlns:a16="http://schemas.microsoft.com/office/drawing/2014/main" id="{11A3E405-32E4-2BFC-4BEA-BD41E0ECE6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8295" y="4721881"/>
            <a:ext cx="54483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31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794F5DD-E27E-07E1-1AE5-5ED2C4CC7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E94C6A3E-3FAA-5977-706E-57C6A09AB412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6CCB0D42-0966-98C8-9C81-FA7576D1785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F3B351FC-FD6C-69EC-E76C-B1A7622852B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C2023205-4AB3-9473-8E34-27AEE2C3B7AA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418CDB2A-153A-5AE2-888D-4A04F756F61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6FE2F416-5DAE-2B8B-A348-2F39DFB2897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BE46C030-866E-B167-117E-AE3CB76E110C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A4599ABE-B744-F924-77C9-74E4436996E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2EBE3316-12FA-17E3-6043-5ABC33159A5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984A7CBE-28BD-08C0-23A0-E5FA436518EF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4F6AFCCF-497B-1233-9F03-24FEDF468F6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6D1AC60B-E999-E37E-1333-62F1276BCA0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50833D5F-5005-BFE5-B5E6-6038C6050598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3195537E-53E2-2C71-9EC5-8A2AFF024D1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229A34B5-7411-0C94-E3E9-44FAFC74CEB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700D3779-366A-FF22-BA58-6FFFC3158564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23835FC8-0A15-254B-B5C4-426CD5A288D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5A8429BE-8AD2-798C-5BAA-A15532497F7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8C578EF2-4BBA-615C-F9BF-7CD4B92D7421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4E985268-60C4-841F-F96D-EFF30C3C086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0233238A-D287-9190-43BD-0A2AA5F0B3C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59A3054F-AE84-ECAA-28C0-8ABE34DE6F31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735F10B4-82F4-3E66-57E3-694CA51E42F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9A33A793-85EB-9711-0C49-921F8EC9F86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2EBBF7C9-7876-FEC1-7926-B7F89A2B07F3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7526C6B-4F1E-B849-3502-BFD608965C8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EA1D96AC-2258-6967-30CE-39750799348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280C095F-83CA-DAB9-F252-ABE00B4ABFF2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7978CE8D-2174-4511-2802-69E8CDF6ADC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9B4F115A-20BE-389B-9C51-58A44DF778B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F79704B1-98A4-7423-EBDD-A48953ABCCE5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09EE853-985D-300A-CE7A-B03B2A64BE4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EA20FCAC-8F8D-3911-3E39-87EF1CDE572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52941A56-28A7-F5A5-A824-A94EB39B84CA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62703DE4-94C9-C9CB-61B6-B4A3314FDF4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A45D4BB3-1A9A-A755-6FA1-8F36CA2B512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CC804C5B-BA49-CE61-B4C0-4CC9AF8D4E13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FA283BD-9107-D533-5BFE-9B90166A72E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53FEE678-9484-4417-1406-668D8C9B3D6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E1213F61-8EE2-8520-2C4F-DD6AD7A42174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4949C8C4-CDF0-C6DC-F7D1-7306509B652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CA80C1A1-E753-2DE4-0F28-61F085B2AE9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AFF5315C-AC4D-273C-FDDB-B0D6F7C1BD44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54163A71-622E-1856-EE76-19DDDA4936A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87EC0EE2-F335-5FB0-CE0F-F87D034AD52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26608952-B03E-5517-1A46-8E3A7267D0B9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01EB6771-E023-F20A-0E28-B172E4832AF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035CD4F6-9AF4-0097-2EDC-2D61F4AFC15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1C4057E0-0F34-897B-CEA6-C2D632AD89A4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051DE13D-BB6D-F7BC-DE3E-163E97A5528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2A09C3A9-F081-9BAE-4E19-7577E3038D2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1D3132D9-9BC2-677F-2528-3FDAEDE724EC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7D34ED83-5B8E-06AC-E3C0-D5F4309958C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8A3358C5-B3B5-C079-DEE5-D9D4A81D305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FDB17F8D-04F7-FCD5-1F1D-213F837AABBF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2FDC175F-FD54-21A4-104A-23FCF10AF6E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1B3A0881-8D13-BD78-C122-78ADE49CB32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51C95AAC-983D-F5A3-38CB-14C49F4F97FE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31CF020F-2E40-20F3-B148-C95238E1604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1AC6A6D6-897E-9412-F96A-78EFEB020BF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225A2729-7AEF-23CF-84BC-1F09412A9ED7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D2CB127C-EDF5-A59F-2145-B0C80158A5E2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F13EB2-975A-11FB-1B44-FFCB941259C9}"/>
              </a:ext>
            </a:extLst>
          </p:cNvPr>
          <p:cNvGrpSpPr/>
          <p:nvPr/>
        </p:nvGrpSpPr>
        <p:grpSpPr>
          <a:xfrm>
            <a:off x="2715053" y="706536"/>
            <a:ext cx="875072" cy="875071"/>
            <a:chOff x="7179811" y="973744"/>
            <a:chExt cx="875072" cy="8750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10AD3CD9-CC16-E87B-2860-A7318DDB20D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E7AEA0EE-D00E-5EC0-5762-37B38A8AF4B2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58712824-DF07-44BC-EAC3-024723E1556D}"/>
              </a:ext>
            </a:extLst>
          </p:cNvPr>
          <p:cNvGrpSpPr/>
          <p:nvPr/>
        </p:nvGrpSpPr>
        <p:grpSpPr>
          <a:xfrm>
            <a:off x="3771896" y="872380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8D817FD-EDF4-0FEA-A437-3B51BCFA9F2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BDD46703-16DC-E791-4AEF-E331A83CF7F7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3172084E-ABD8-34C5-E6CD-E29AC5DB9932}"/>
              </a:ext>
            </a:extLst>
          </p:cNvPr>
          <p:cNvGrpSpPr/>
          <p:nvPr/>
        </p:nvGrpSpPr>
        <p:grpSpPr>
          <a:xfrm>
            <a:off x="1399812" y="2783945"/>
            <a:ext cx="1522008" cy="875073"/>
            <a:chOff x="6979786" y="2596013"/>
            <a:chExt cx="1522008" cy="875073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89E85ED1-645B-DD9C-F847-36745A5E0AE1}"/>
                </a:ext>
              </a:extLst>
            </p:cNvPr>
            <p:cNvGrpSpPr/>
            <p:nvPr/>
          </p:nvGrpSpPr>
          <p:grpSpPr>
            <a:xfrm>
              <a:off x="6979786" y="2596015"/>
              <a:ext cx="875072" cy="875071"/>
              <a:chOff x="7179811" y="973744"/>
              <a:chExt cx="875072" cy="875071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63ED55A8-3B93-BC6E-E63E-30EF6B486247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28" name="Textfeld 27">
                <a:extLst>
                  <a:ext uri="{FF2B5EF4-FFF2-40B4-BE49-F238E27FC236}">
                    <a16:creationId xmlns:a16="http://schemas.microsoft.com/office/drawing/2014/main" id="{D521ABC2-0C23-79ED-AC85-B4933A4C8438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  <p:grpSp>
          <p:nvGrpSpPr>
            <p:cNvPr id="29" name="Gruppieren 28">
              <a:extLst>
                <a:ext uri="{FF2B5EF4-FFF2-40B4-BE49-F238E27FC236}">
                  <a16:creationId xmlns:a16="http://schemas.microsoft.com/office/drawing/2014/main" id="{084A5876-6CF3-BB6B-AB72-78AB55104251}"/>
                </a:ext>
              </a:extLst>
            </p:cNvPr>
            <p:cNvGrpSpPr/>
            <p:nvPr/>
          </p:nvGrpSpPr>
          <p:grpSpPr>
            <a:xfrm>
              <a:off x="7626722" y="2596013"/>
              <a:ext cx="875072" cy="875071"/>
              <a:chOff x="7179811" y="973744"/>
              <a:chExt cx="875072" cy="875071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DF150E46-FF1E-62C8-F489-5EC949566A7D}"/>
                  </a:ext>
                </a:extLst>
              </p:cNvPr>
              <p:cNvSpPr/>
              <p:nvPr/>
            </p:nvSpPr>
            <p:spPr>
              <a:xfrm>
                <a:off x="7179812" y="973744"/>
                <a:ext cx="875071" cy="875071"/>
              </a:xfrm>
              <a:prstGeom prst="ellipse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31" name="Textfeld 30">
                <a:extLst>
                  <a:ext uri="{FF2B5EF4-FFF2-40B4-BE49-F238E27FC236}">
                    <a16:creationId xmlns:a16="http://schemas.microsoft.com/office/drawing/2014/main" id="{78B55396-990C-B5F0-B218-385E808D7F65}"/>
                  </a:ext>
                </a:extLst>
              </p:cNvPr>
              <p:cNvSpPr txBox="1"/>
              <p:nvPr/>
            </p:nvSpPr>
            <p:spPr>
              <a:xfrm>
                <a:off x="7179811" y="1149670"/>
                <a:ext cx="875071" cy="52322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sz="2800" dirty="0">
                    <a:solidFill>
                      <a:schemeClr val="bg1"/>
                    </a:solidFill>
                  </a:rPr>
                  <a:t>I</a:t>
                </a:r>
              </a:p>
            </p:txBody>
          </p:sp>
        </p:grp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6422349C-D7D2-94E4-DE09-8217E451A285}"/>
              </a:ext>
            </a:extLst>
          </p:cNvPr>
          <p:cNvGrpSpPr/>
          <p:nvPr/>
        </p:nvGrpSpPr>
        <p:grpSpPr>
          <a:xfrm>
            <a:off x="1732551" y="4632650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5C4BDE7-F9FF-6EF6-8043-C43C5872C0B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8B150999-258A-B598-3634-B6C3BB0AFCA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E41C1CFE-BF27-24C7-552A-122A59E61AA7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9DD7BAF-5104-6DD3-2105-BCBE7C36BFEB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DB94072A-8762-FCA7-F6DD-BEE0C312E3E1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FD51B8CF-A5E9-10DF-FBC0-83723089FBFF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B068913-648A-51D2-F4D7-4523B60612E0}"/>
              </a:ext>
            </a:extLst>
          </p:cNvPr>
          <p:cNvGrpSpPr/>
          <p:nvPr/>
        </p:nvGrpSpPr>
        <p:grpSpPr>
          <a:xfrm>
            <a:off x="1611862" y="1628172"/>
            <a:ext cx="313687" cy="313687"/>
            <a:chOff x="7179811" y="973744"/>
            <a:chExt cx="875072" cy="875071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FE4207A5-B0A4-2F65-9B8D-53A871ED823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3E61353C-5545-95F0-B086-74C238A80F36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7782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CBD03-8A19-BFAE-7CD9-30263EFE6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132B6706-9235-801A-74C8-707A38AC4417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E8DADE0-5F8A-5556-E320-D3914C14B57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6A6B0128-9F09-A21C-C50E-96FE54CEEED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9937D378-FA1D-39C2-1569-B0081309F5B7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69E6DB19-07ED-B221-5E70-B0DB1AEEB30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09C2E8FD-A64D-2F87-BE9B-103D3F02379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FE75DA92-6C49-4C55-C903-8EB632973253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E8131F0D-1A02-9D7C-0F4D-EE46A9C3ABA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332B1E6D-1C9D-D308-8C1C-816CCBA9E2D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425E5616-264D-AB89-FC31-92339537713B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F498311B-65C1-23DB-CCC2-C0F8A0241C3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1B5E2F42-231F-16F0-0D28-6B8D7C6DB35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A8D21BDF-245F-7AA4-E351-DC2DA34B72F8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476287A6-393A-3CE3-5CDE-C0A38585CCE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8A0F52E3-E84A-B705-E486-12651DE9887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85C08754-DEF1-0098-5D3D-E4D3E0CEABCC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D4467C54-E289-2279-B0F8-E56C53EDED4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CEDC315B-15E3-89F0-F2C6-A0ABF4472F3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FE27D17E-07E4-7006-CBEC-A360A003412D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34404897-C930-3177-9AFB-7BB1B20146D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55A32951-F597-9ED5-6F56-EFF7373B6CE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CA604DAB-6EB9-4EF3-5377-67ACEBEEF1E5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6DAF2365-CAB2-1E0F-3872-13F05D869B8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4FFAA6F9-9D7E-A5B2-E66B-158534FB409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B21540FA-F544-29DC-A50C-1C702B6A7B42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E88ECA03-3D96-00DB-4277-CC97CDCDEB8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EF97BECA-0730-44EC-F4CF-82F007812D6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1090471B-BE1A-D941-BFB2-A6A66995F43D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7ABBD2BF-6C2D-474A-9E0C-80E4F78CF2F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4079EAFE-F2D2-9300-C79D-A55A891E821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2BD6D43F-9FDA-AB94-6C93-6CF876DA5E27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695E7D9-E92B-AE73-572C-088CA812DD9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4962D245-F09C-49B6-AAA9-046FE98B2D6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E64A106C-396D-753D-CC1B-7C62FC87248C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CEC13F0-D758-2C3E-AC90-E4E7782EFE0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65525EDB-C79A-DEE1-CBFC-313B09F9F3D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A9D77BEC-A380-405A-6439-56E1247F2F27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6D86705-6B2E-2261-F1F3-E561548FBEC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1E77F4B9-D842-3408-5179-D6438B2BB40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0BF06E66-2B3D-3A20-D68F-B812C07D2B53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A2726045-548D-5C0C-A5C2-33837802576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D5C4FA13-92BA-A57F-BF6D-5FEF6C83B96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D69365E6-D5B8-434F-0F20-A516EBABFDC1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F5863AC1-811E-F22A-A7C0-A795E0D3A8D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3D7CEBE0-D798-17DD-98BF-777D3766E1D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F07A4042-B4BD-5D6E-98CF-588A0B5A64D3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92ACFB13-15B5-6E38-A4C8-6CAE67F5B06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FAFDFEC0-708A-1996-04A2-DC9195CC750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94FB9C8C-5D44-B6EF-9216-590B572732A7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89728794-CA21-968D-62E1-9548F9EEDB1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9B24F7B0-C5D1-FD91-588A-FAF4E48EEFA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295C131B-3E05-3419-679A-2399B79CAD99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A3676B54-CA07-B05F-8681-1F020B3AF5D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DA4BD7D4-CA59-0FE5-D210-97228FAA483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2250D58B-F4E1-15D2-884A-5E0495AD7BCB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773FCE5-067E-22DF-8A9A-194A1FFE40F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118D2B93-CF51-E402-A71A-762AFA873A0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40CE6F31-9FD5-0810-91BA-BE31F8CBBF5A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CB2CC4AC-5ED7-2FB3-2A02-57D3C1AA36F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8C88D721-9797-73D9-29FA-F11675485AD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B0AB4E76-03ED-3990-4534-49D7D0A17A04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B0F147AF-5800-C4B9-3646-38288FC1BC3F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0E86FD1A-59C1-A471-5903-5EA5E9AC9373}"/>
              </a:ext>
            </a:extLst>
          </p:cNvPr>
          <p:cNvGrpSpPr/>
          <p:nvPr/>
        </p:nvGrpSpPr>
        <p:grpSpPr>
          <a:xfrm>
            <a:off x="1102952" y="787127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2D2794C-0274-B2E3-8E99-F9DCAF54690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C8E2E177-C5F4-ADE3-1907-52AC6695399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0885C022-BF7D-DF53-1A2B-68F77FFD4860}"/>
              </a:ext>
            </a:extLst>
          </p:cNvPr>
          <p:cNvGrpSpPr/>
          <p:nvPr/>
        </p:nvGrpSpPr>
        <p:grpSpPr>
          <a:xfrm>
            <a:off x="450284" y="5057788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E3989660-F3FC-E45E-3291-EEFEBA1B4A9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A6E957AD-62DC-15F0-8F95-BDF27FB88D74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07F1DB0B-0B81-04A9-9B97-C66024142B17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84336910-EEC5-4F8B-AD91-A99E25CEFDF2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33FFA2C9-0C6E-E449-AC2D-255AF6E46A79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4890DE01-B75C-4C30-E945-29BB67139BB7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4A983EE6-2BD6-AD6C-6EC0-1F39860B6AA9}"/>
              </a:ext>
            </a:extLst>
          </p:cNvPr>
          <p:cNvGrpSpPr/>
          <p:nvPr/>
        </p:nvGrpSpPr>
        <p:grpSpPr>
          <a:xfrm>
            <a:off x="2925512" y="5245900"/>
            <a:ext cx="875072" cy="875071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66D720C-8768-2524-E770-53B153BD17C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80926A67-169C-5AE8-6462-C445326255F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E541384F-DA35-8347-6C25-B743116FE884}"/>
              </a:ext>
            </a:extLst>
          </p:cNvPr>
          <p:cNvGrpSpPr/>
          <p:nvPr/>
        </p:nvGrpSpPr>
        <p:grpSpPr>
          <a:xfrm>
            <a:off x="665417" y="2441163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F38BC66-41B5-50E5-2108-DF81E04AB6F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07B912C2-4B90-2982-44AA-EC59B7E74F7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F00BC726-67DF-21DA-F4BA-800FEB71B147}"/>
              </a:ext>
            </a:extLst>
          </p:cNvPr>
          <p:cNvGrpSpPr/>
          <p:nvPr/>
        </p:nvGrpSpPr>
        <p:grpSpPr>
          <a:xfrm>
            <a:off x="3711318" y="1554247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78E85C3-9B40-A3F5-E1B0-133B8F50F10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6418BF2B-727E-DC7D-D332-9EE464B5509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E432C377-9E8B-8B75-6DCC-26D370547835}"/>
              </a:ext>
            </a:extLst>
          </p:cNvPr>
          <p:cNvGrpSpPr/>
          <p:nvPr/>
        </p:nvGrpSpPr>
        <p:grpSpPr>
          <a:xfrm>
            <a:off x="5236799" y="-845820"/>
            <a:ext cx="313687" cy="313687"/>
            <a:chOff x="7179811" y="973744"/>
            <a:chExt cx="875072" cy="875071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2CA349E4-00C1-069A-AE11-62007DCD7BA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5" name="Textfeld 54">
              <a:extLst>
                <a:ext uri="{FF2B5EF4-FFF2-40B4-BE49-F238E27FC236}">
                  <a16:creationId xmlns:a16="http://schemas.microsoft.com/office/drawing/2014/main" id="{C51075C3-3A87-DD8D-AE51-3B9F69CAE3C8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56" name="Gruppieren 55">
            <a:extLst>
              <a:ext uri="{FF2B5EF4-FFF2-40B4-BE49-F238E27FC236}">
                <a16:creationId xmlns:a16="http://schemas.microsoft.com/office/drawing/2014/main" id="{B7DB03E2-4CA5-4B65-34C2-CF8E257D180A}"/>
              </a:ext>
            </a:extLst>
          </p:cNvPr>
          <p:cNvGrpSpPr/>
          <p:nvPr/>
        </p:nvGrpSpPr>
        <p:grpSpPr>
          <a:xfrm>
            <a:off x="5223251" y="-1870850"/>
            <a:ext cx="313687" cy="313687"/>
            <a:chOff x="7179811" y="973744"/>
            <a:chExt cx="875072" cy="875071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DAC86875-3F55-08F9-5FAE-73AA0691E3B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8" name="Textfeld 57">
              <a:extLst>
                <a:ext uri="{FF2B5EF4-FFF2-40B4-BE49-F238E27FC236}">
                  <a16:creationId xmlns:a16="http://schemas.microsoft.com/office/drawing/2014/main" id="{6B845436-65C2-F95B-350A-04787E3C0D66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59" name="Gruppieren 58">
            <a:extLst>
              <a:ext uri="{FF2B5EF4-FFF2-40B4-BE49-F238E27FC236}">
                <a16:creationId xmlns:a16="http://schemas.microsoft.com/office/drawing/2014/main" id="{8780769A-1AB2-96F7-0C67-40F19D11F437}"/>
              </a:ext>
            </a:extLst>
          </p:cNvPr>
          <p:cNvGrpSpPr/>
          <p:nvPr/>
        </p:nvGrpSpPr>
        <p:grpSpPr>
          <a:xfrm>
            <a:off x="2143022" y="4025638"/>
            <a:ext cx="875072" cy="875071"/>
            <a:chOff x="7179811" y="973744"/>
            <a:chExt cx="875072" cy="875071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BA39F580-5DA1-4876-4E79-AEB65A4BA2A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6A508CBE-D001-F39B-9069-19B85CEBFEE4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491254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1856A-1A44-C07E-BB0C-13542B7F7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EC044FD0-261E-F68A-6A74-8DF2B5299567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CA28F4AF-AA89-514E-A8D9-E13A442A1B3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A3261FBB-6CFD-11F9-F2B9-DF56BBC8E96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0C4E2468-819E-D0C4-71A6-012596435A1B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55E743B3-9C0C-ED75-ED23-5B819F80374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EAEFDE95-D484-7849-93BC-D809754A633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0BF6992F-31A3-3C99-D23A-646300020268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F89736FE-755B-957E-CF97-61C48919427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4F0CCD57-53B5-9D07-1E78-5D782B2FFEE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AB662D05-B6FF-7A5D-E28C-E47D9B3D0084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C6489527-2433-B6EE-22C0-4D2D0CC7348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CF84787A-A683-DAD6-D734-A7434937866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0B02051A-91AB-44A8-B1CD-BFD85A4754CD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A65A56B5-81EC-EC74-C974-F6DCA4AE75D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59D0008C-4412-8F1E-2BE2-59AF06DA699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6583910F-59BE-34FB-8929-1DDA65512854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67C66553-1717-16EC-6F02-0C14DAD2029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F4FFA6C2-1190-C528-0066-D271D4EBF77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036D021F-5EC6-4226-79A9-A28E83948076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32E07905-E236-0A95-F388-1DB0A28B5CA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9AD2F983-C8BC-F26A-1663-19B20441D0E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6A4DA938-2BDD-2E3E-06C6-95325349E7AF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06A9F827-4AC6-E959-9824-A10C725F569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72740E42-2EEF-691E-B65D-1C2F9B2B004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85F2E18B-5D06-101A-C167-308E7AEA9DC5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053CA996-E45E-CB36-13C0-437A28EDFE0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292AE30F-A03C-1C11-CED8-B21F6D81CA5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4123AE30-89D8-4742-19BD-6CEC78260A42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14B6A45F-C4F3-B263-7BD4-3B883014F78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DF6F61A5-65EE-D40A-BA40-D94C7B051C2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A80FB4AD-35D6-2E55-1820-74AE9610884C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1DC3ED1-9913-1EE1-0EA6-B62811C97AC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241A0ED4-5BC7-654E-A6EB-6624BD30D05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97BB5195-DD97-F58B-3987-CF9A0394503F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7B00BA3-173C-6231-DB16-B462D86D916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D971E9DF-E408-1079-4EF9-1D7D5D57926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FD51880B-E497-3E14-7F7F-CFBBAF801417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BCE915F-E116-75FD-1AAE-541BA378325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F03CDA8B-8C09-9CF4-B51B-0E8008AC05A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4F78E8C2-36F0-5253-C905-18969A089A90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D2315723-7539-465C-2C66-38FF698EE16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C671A540-D855-B1E0-8EA1-EA3C2782B0A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CFF40322-9268-4114-0CED-9AEF1148975E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DBA470A8-6D0A-AD7B-A0B9-37413C2AA28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5260E1EE-7C04-AFDD-6E80-B57CFCF5B68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614CD67E-1117-6AF1-8F53-04427971043D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71899C1-5B53-9B75-BCD9-244F5B526E1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F38EE20D-FFAF-A1D8-3682-007A222D1FC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3EA32DDE-C6EB-F32A-1589-964A0791459D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6BD01DFF-D14C-A299-0D90-A1811BE7A53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E250742C-EEEB-82A0-E7F9-1BCA8224958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6C4A1BAE-5D1E-0B42-26B0-869A3010E1D9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FA38AB5C-3DD6-DD90-C006-84188E2E2FE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9752CC72-5992-A7B4-F1DC-2059F497F20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8223528A-6741-8705-BD28-E155B98AC84F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284A9630-D8BC-4B7A-F2A4-8C5225F1D25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EEC8075A-D162-4FE9-BB47-A3311F34E36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13B47CB8-5615-6D8F-8870-A7626BCAAA62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F46ED139-2E41-1498-6742-FD05E7D82B3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400D77FB-F844-35AF-6340-7B50457C82D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3116DA93-AF62-A5E8-D440-D733F52CB195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F115072F-C166-D12F-E7C4-F47226A2397A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CE249967-7AA3-A059-40B2-E7B219F4F9DB}"/>
              </a:ext>
            </a:extLst>
          </p:cNvPr>
          <p:cNvGrpSpPr/>
          <p:nvPr/>
        </p:nvGrpSpPr>
        <p:grpSpPr>
          <a:xfrm>
            <a:off x="1102952" y="787127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A55627C-07E0-5ED6-9681-5D1DECC09C2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EB6FF314-847E-4019-EA20-B1B112D144E9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9A01FCDF-73A8-5D86-8020-B0BBC403F8F2}"/>
              </a:ext>
            </a:extLst>
          </p:cNvPr>
          <p:cNvGrpSpPr/>
          <p:nvPr/>
        </p:nvGrpSpPr>
        <p:grpSpPr>
          <a:xfrm>
            <a:off x="450284" y="5057788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F0E3B7B-DD34-15E7-C817-545A2930211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295AF87D-7F28-EB32-0A3D-D4BE23B6802F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45BCBB2E-C254-7B54-15CE-EE7B45A70E69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61AD4FAF-6D1D-30AF-306D-E702820BD57F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3273339A-2327-2F7D-F96A-91DF83DB0A32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4F72FCEE-4550-ED23-D640-DF4A0228EF6D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1C95E668-1C7F-686F-ED73-0747FA23DD34}"/>
              </a:ext>
            </a:extLst>
          </p:cNvPr>
          <p:cNvGrpSpPr/>
          <p:nvPr/>
        </p:nvGrpSpPr>
        <p:grpSpPr>
          <a:xfrm>
            <a:off x="2925512" y="5245900"/>
            <a:ext cx="875072" cy="875071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D30804F-C9FF-F3C4-D6B2-6B97D14071B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987DAF49-D68C-594B-1D44-BA521439BD9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31612F1E-CACF-244E-856A-FE3307156C7B}"/>
              </a:ext>
            </a:extLst>
          </p:cNvPr>
          <p:cNvGrpSpPr/>
          <p:nvPr/>
        </p:nvGrpSpPr>
        <p:grpSpPr>
          <a:xfrm>
            <a:off x="665417" y="2441163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ACEE6EE-D9F6-F62D-77D7-A1FC77833F8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593CAE19-5290-5F1C-7015-3BCCA4CD669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B4BE0932-0C40-E799-FD8E-DB7230BC0EF0}"/>
              </a:ext>
            </a:extLst>
          </p:cNvPr>
          <p:cNvGrpSpPr/>
          <p:nvPr/>
        </p:nvGrpSpPr>
        <p:grpSpPr>
          <a:xfrm>
            <a:off x="3711318" y="1554247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3125304-FB7B-257D-5F15-6073D23BA05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20352750-6ACC-C024-52E4-D23078F5326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D19DC56B-B8CF-D2F5-774D-349D0E0CBB3D}"/>
              </a:ext>
            </a:extLst>
          </p:cNvPr>
          <p:cNvGrpSpPr/>
          <p:nvPr/>
        </p:nvGrpSpPr>
        <p:grpSpPr>
          <a:xfrm>
            <a:off x="5215283" y="4640571"/>
            <a:ext cx="313687" cy="313687"/>
            <a:chOff x="7179811" y="973744"/>
            <a:chExt cx="875072" cy="875071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8C6B6FC3-8F49-74DD-D71A-C54DD3E81A5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5" name="Textfeld 54">
              <a:extLst>
                <a:ext uri="{FF2B5EF4-FFF2-40B4-BE49-F238E27FC236}">
                  <a16:creationId xmlns:a16="http://schemas.microsoft.com/office/drawing/2014/main" id="{15408061-D9D1-5B73-C0F1-B5222D6EE2AD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56" name="Gruppieren 55">
            <a:extLst>
              <a:ext uri="{FF2B5EF4-FFF2-40B4-BE49-F238E27FC236}">
                <a16:creationId xmlns:a16="http://schemas.microsoft.com/office/drawing/2014/main" id="{AE1612E2-9EC0-76C4-E83B-73D430DCAD69}"/>
              </a:ext>
            </a:extLst>
          </p:cNvPr>
          <p:cNvGrpSpPr/>
          <p:nvPr/>
        </p:nvGrpSpPr>
        <p:grpSpPr>
          <a:xfrm>
            <a:off x="5201735" y="3938275"/>
            <a:ext cx="313687" cy="313687"/>
            <a:chOff x="7179811" y="973744"/>
            <a:chExt cx="875072" cy="875071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68CA816B-662A-BDCA-5103-C0FEC1B128E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8" name="Textfeld 57">
              <a:extLst>
                <a:ext uri="{FF2B5EF4-FFF2-40B4-BE49-F238E27FC236}">
                  <a16:creationId xmlns:a16="http://schemas.microsoft.com/office/drawing/2014/main" id="{53C8D0D6-BC2D-B855-07E9-CE385FA01B31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4FF7AC2E-E73C-DA7C-8AF2-927491EF7874}"/>
              </a:ext>
            </a:extLst>
          </p:cNvPr>
          <p:cNvGrpSpPr/>
          <p:nvPr/>
        </p:nvGrpSpPr>
        <p:grpSpPr>
          <a:xfrm>
            <a:off x="2143022" y="4025638"/>
            <a:ext cx="875072" cy="875071"/>
            <a:chOff x="7179811" y="973744"/>
            <a:chExt cx="875072" cy="87507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5F41B70-5F6F-45FF-21CD-7B243ED2E48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BE4A3607-6A1E-6FC6-0519-E069ABCB143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925274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B5980-4941-4470-08F8-A1E4E842E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C0667B63-9B22-EC0B-51D2-63C16655B9C8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659936B8-C642-FC31-24F0-260408AA849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85C5E114-35F4-92AB-A3F2-C9E90FDE805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6765D3D5-1DE2-125E-35AA-B29D01350CF2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09D5F4A3-CECD-8576-F880-3F554110254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7548782D-E11B-2AB8-7F03-EA9704344E7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8E95EE24-535F-4F3C-D801-E2727DF1C957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C5395F-C2AC-CAA7-C2E9-118D3DD8B6D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4FA5A2A5-A4CC-B07B-6077-66D637F1423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47C6C2D2-D763-0BBF-1531-C3B356C87EB5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78549F89-2C12-F161-F8F8-C9D9A45BC0E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A9C0A4DA-B558-9121-26B4-F4C896C790B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BA7516F3-D4C1-8CB2-F245-3B6422FA9794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2A564A97-D055-F4A1-1F0F-9E35DF0168A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4B50812D-6D3B-D176-04AA-6A0B49F4A35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719517BB-3421-5DB3-D2D2-687A6276E704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D561650B-DBE4-AF5B-8770-800E4926805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B0C4CA3D-7A22-A378-3652-950E42DE053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657B0793-57E3-B1A8-E41A-2B5A2AB78A43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A276E8F5-ACDF-9A20-3ECF-56590B81A9E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ECA0FE14-D1E6-CC67-9B0D-B94A17FECA0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F1DA10E1-1CB7-150D-E64C-7C43EC04AA72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644BCFE1-A1E8-6930-022D-9223EDE6557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0EBDB8D8-3C95-AD1B-9A12-464334DE8DB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45DA46DE-F496-C7FF-3443-D02E33F7485B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CCB3F861-F62D-00B6-F9E2-66B025F4BE1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4F892717-A711-0F7D-5E35-994DD00BF40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9FCAB883-DD8A-E5E2-D65E-47C00EE4CD2A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DCA964DC-A56A-A890-63B4-3B4812A6D94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BF7C08C4-4F5E-9DD0-0424-8E1D46597BA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E8D21F76-DE01-B44B-65C7-44E07FEEAF18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5B9B882-9C53-D14F-DC4B-77F110693CE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2CF79DFC-4EE6-30C3-D8C3-631CB44E965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7CA4633C-7178-5779-F519-E61004731AE8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C1E8DB4-6E25-A493-E49D-CF0FB1CBD50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2C7A2672-9569-43FC-B724-DF4B512F254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7A6C4B74-9BFE-CA0F-6018-C1570A69CAC1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51892E5C-1ED2-C37B-B33B-756E9BF6D10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B744A610-91BC-12A8-93A1-EBFC8398DD3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B0B1ED7B-FE42-A8BB-8C72-2E02F9734E84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B229EE58-E0EA-AB20-287F-3FDF88501C5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4A831A4E-BD3E-3F7A-AB21-05DA84C19D5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74C49B4D-17DB-D310-B180-A847ACE27B82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2D49ECED-005D-EA9C-9498-5E0CDE54E2C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3BA94915-D08D-DAA7-F55E-42D4655FCF3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18A67310-A2CF-9DE0-7319-5D9CB502357E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4AF920C3-62AE-36F0-AC26-7422E17E6C9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47CC15D0-923D-FA46-AD60-65A31921004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1162ADAF-C1C4-2A4E-5664-3F6899F22FBA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8155F309-8A8F-26AD-E966-BD38643248B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AD5CFF06-DEAA-FFE2-3E3C-928D57DB833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6A22B04F-F5D4-7F93-3279-14CD01F64A15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51F46B6A-E116-D86D-D3B1-AA7D45ED286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03483736-92C8-F66C-4F46-DC35E156FD2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4DC67FDF-26A3-E33E-C7DD-A393F0BC32E5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C2FC6E63-8EBA-3AD6-0FC2-4C5BFC56137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B08F51BA-288D-EBD8-4831-B69D4142E94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424B04E2-A657-EAFB-E43E-E51447CB5780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1F128B3B-6698-975C-3F7F-0066BD3E489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B449F3AE-7D8D-1BBD-3B9E-0C0CD77EED9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E0ABEDF6-1265-6A97-F437-CDBB131CDD74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91660576-A118-C15F-4BD9-C457A475F4D1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DF21DD91-CFF1-EDD9-87AC-9D5F97387E68}"/>
              </a:ext>
            </a:extLst>
          </p:cNvPr>
          <p:cNvGrpSpPr/>
          <p:nvPr/>
        </p:nvGrpSpPr>
        <p:grpSpPr>
          <a:xfrm>
            <a:off x="1102952" y="787127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053BF9AA-4525-F53B-E8B9-61AE9BA3F7D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BD7642DD-716F-5D54-CE82-EE89B4BED8A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39D50F00-C626-A09B-8EC1-0644956E1124}"/>
              </a:ext>
            </a:extLst>
          </p:cNvPr>
          <p:cNvGrpSpPr/>
          <p:nvPr/>
        </p:nvGrpSpPr>
        <p:grpSpPr>
          <a:xfrm>
            <a:off x="450284" y="5057788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1BA5778-BE0D-A49E-3F19-B9ADA811B21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18BC9462-F083-8F52-5246-B4ABC6E0AAAA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09BD0AEC-580B-2D97-DB81-9EF955BE7788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46DE6742-FD4E-925C-FF8A-EB36453E12D1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F03D29C6-9EBF-7426-3DC6-86698928EC86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0823F07E-F33B-4191-EF36-E95BD37553F1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48C90EFB-ABF6-8814-2657-0188EEE5DEBE}"/>
              </a:ext>
            </a:extLst>
          </p:cNvPr>
          <p:cNvGrpSpPr/>
          <p:nvPr/>
        </p:nvGrpSpPr>
        <p:grpSpPr>
          <a:xfrm>
            <a:off x="2925512" y="5245900"/>
            <a:ext cx="875072" cy="875071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B209042-3C40-FFC9-AF88-A8DC59E5E96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DEA89AD2-FF33-BC22-A93E-0DA8183AAFC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1E6C9130-0187-8CDA-2C55-5D5F21EE0D3D}"/>
              </a:ext>
            </a:extLst>
          </p:cNvPr>
          <p:cNvGrpSpPr/>
          <p:nvPr/>
        </p:nvGrpSpPr>
        <p:grpSpPr>
          <a:xfrm>
            <a:off x="665417" y="2441163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2B1647A-1C5C-C75F-513C-0A55BBB7B95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F19EE12B-389B-DC86-2C7F-348102C6C2A2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57E80AB6-AEE0-82A6-B4F4-6FC40EDA13E2}"/>
              </a:ext>
            </a:extLst>
          </p:cNvPr>
          <p:cNvGrpSpPr/>
          <p:nvPr/>
        </p:nvGrpSpPr>
        <p:grpSpPr>
          <a:xfrm>
            <a:off x="3711318" y="1554247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2011416-E278-6269-3A5E-85663CCA1F3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FE637C91-79D6-E0C6-0D59-0065D59F5218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CE7C491E-35CE-91BD-9EB2-7208E1E8A608}"/>
              </a:ext>
            </a:extLst>
          </p:cNvPr>
          <p:cNvGrpSpPr/>
          <p:nvPr/>
        </p:nvGrpSpPr>
        <p:grpSpPr>
          <a:xfrm>
            <a:off x="3853487" y="4025638"/>
            <a:ext cx="875072" cy="875071"/>
            <a:chOff x="7179811" y="973744"/>
            <a:chExt cx="875072" cy="875071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6CB452-1348-A82A-BD11-E9C0EDC3408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F4F0DB75-F7A4-7A6E-2759-78353E52282D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ECC4CF11-D2AE-891F-D6F7-446861FEBD51}"/>
              </a:ext>
            </a:extLst>
          </p:cNvPr>
          <p:cNvGrpSpPr/>
          <p:nvPr/>
        </p:nvGrpSpPr>
        <p:grpSpPr>
          <a:xfrm>
            <a:off x="5215283" y="4640571"/>
            <a:ext cx="313687" cy="313687"/>
            <a:chOff x="7179811" y="973744"/>
            <a:chExt cx="875072" cy="87507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DDFEAB9-85CA-7FDA-84EC-B24C05D8879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9EC4A842-BF32-ADA4-D1B5-DDF7265E3D6C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1BD3CD37-05E8-F4DD-A8B3-2448497E2BB6}"/>
              </a:ext>
            </a:extLst>
          </p:cNvPr>
          <p:cNvGrpSpPr/>
          <p:nvPr/>
        </p:nvGrpSpPr>
        <p:grpSpPr>
          <a:xfrm>
            <a:off x="5201735" y="3938275"/>
            <a:ext cx="313687" cy="313687"/>
            <a:chOff x="7179811" y="973744"/>
            <a:chExt cx="875072" cy="875071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B595CF5-8469-808C-D876-22D09E9A69AD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35A7ABA6-AE63-F04C-2168-581485071F20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20952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D405F-90EB-93A9-C59A-E34C957D2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E37019EA-D055-208E-1308-26B004FFE82E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FA25CFD3-21F9-17CD-755D-4FD1F88DDDD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E5B9E0BD-B770-9756-9B2A-A0AC6344D4A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65F6E73C-22A0-494F-C3AB-8A349FBF8FE7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563952BB-5112-4A2C-1A92-1919FF8A9DB9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397A2010-0337-0F04-B0D0-C32C76B4A9F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54641B8B-5B6A-01CB-9BB3-F6F2ED82DDBC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5F45A250-2B66-2BB4-892F-41ECC6D98F0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25850F91-3823-6CBA-9D0D-E8E0A68F33D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2EE7D4BD-01E2-9EE8-7597-AF7D3B9677BF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85FCA6E2-A530-F6FC-3B09-64BEA6B8C1B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452EDAFF-B2FC-E929-529D-0C58E0A521E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FB8B9DC5-E8A7-E14F-A7B6-7712BD97480D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3FBBCBBE-B2F9-2D69-1F3E-A7C07963C2D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ABE0D507-B6E1-2761-FCB4-8C75EBF2732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6937FBBE-BEB9-F55F-1EBA-132E2B500066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6C1FF2B9-B95F-7D8C-A936-21096ADD11F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11FC80F7-FF96-51B0-1724-9F75A897769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A48467DF-375B-619A-276D-B8FCA2E7EEB5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7F60135B-5BF3-7655-17AF-3D423696EB8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88ACA4DD-C531-10DC-0498-FBE441AB12F6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1CC92765-AE5A-0F9A-9760-E4FB181DB83E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AA93CBA8-4A56-85F0-E3F0-8E27D34828B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82D6A304-F54A-632F-DD4F-EB42D710DFC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B77978B4-3777-EED3-09A5-D4B3F065CE09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3BB0D3E-1FAD-23A5-810D-B5A5C3ECD61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FF153E6F-2488-098F-FAB3-45CCB931121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9FCFFFCB-BDD7-AAA4-987F-3399E9D0758A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FB71BE56-A9AF-8C7A-9637-ED99628F03B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2F022EFA-C83D-09AC-B313-D5717AD43FA2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601FCD84-1C72-38C1-5588-084F48B0651D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81F36E6-395C-9BC7-D7E4-0B5D6F9B81E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4DD7FA7C-6283-4E1C-3986-2DED180A057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C9D40C85-E435-6D85-D98F-1BB4E0F16D09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87A00B7-E2B2-B0B1-D9D5-304BC4D58A2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C598D7EB-8729-9AE2-6A3E-1873BE95A58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92806BED-72D8-BBED-2502-320F2486B8A6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66F83B8-066E-AEBF-65AB-4A5D6918AE4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99581B61-DB07-0924-55AF-26C95FF38F8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86D7FE18-D330-DC42-61F5-A909B23B84C3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51A59DC-7603-6BC5-EA44-24DD2AA6CA9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9707AE24-254F-8576-9306-C6912488DDF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2491ABEE-23D4-D5A3-B773-02CB4AE039CF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64946EF0-0A81-9E13-940D-C57E66E9EAC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A99B5E6C-FF67-5585-3DF0-DED055505003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347E13FF-0DA4-5A95-24B5-5C2E4B40BA71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F72052B6-C455-5E8E-CC39-B99D2A3530B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D0FC7ECA-5CC7-A1FE-F931-CD0EE9E7E26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4C97024B-A3C9-28CC-DF55-033A4082D406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BABDD3CF-A9B5-EA82-1F35-064B376BDCB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D3D00E7D-C7D0-B082-49F6-8991618E9B3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DE460B0D-B65A-FBB9-27C6-DE6D2CEB57C8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7D82C4F7-4D83-64A2-D3AB-1775B4DD732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D3CC45AF-A274-FF86-00C6-7A293669595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ABEAD80A-DED6-B907-4BCD-36DCFF32438D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9E97ACDC-3561-3C45-2C2B-305628D24AA5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B0060116-8A04-3F1B-6E37-EE10F2CEE15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AE652958-48A3-DD7C-2E7B-6AA7FB8F2156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8351725B-F82C-EBE3-D152-BBFE5DBF03F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19559320-F355-DB65-9A98-65E9B623E2A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1B38F0B0-DB1F-3081-3A1C-52E7B1DA7DAC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90188066-BCCC-6404-D3F3-107D68073D35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F76938CA-5188-D2A4-144D-400C9E21BF9D}"/>
              </a:ext>
            </a:extLst>
          </p:cNvPr>
          <p:cNvGrpSpPr/>
          <p:nvPr/>
        </p:nvGrpSpPr>
        <p:grpSpPr>
          <a:xfrm>
            <a:off x="1102952" y="787127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1240CD9-BB64-1023-7061-8C2AA48DFAC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26D80C19-F051-BBA9-0FA5-F0A07F28AF90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1B18F568-EF9A-F6A1-8789-E5BACC794DA6}"/>
              </a:ext>
            </a:extLst>
          </p:cNvPr>
          <p:cNvGrpSpPr/>
          <p:nvPr/>
        </p:nvGrpSpPr>
        <p:grpSpPr>
          <a:xfrm>
            <a:off x="450284" y="5057788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517E514-CED0-9B35-DB77-E128C2EB52A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613A5B95-0BDE-9FE5-0697-3A8B7A7AAA20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BA77A61A-EB69-4CD1-7854-47992A83C332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E6F6E0A2-8584-4F47-57D0-BF49C99F7F0E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BAF3393B-CC4F-3199-88B9-EB7EEC884936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DD787E7C-1C41-0250-4351-CCB6A087BF6B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4D033ED-6E0C-BEC3-9E99-4C8281D93B3F}"/>
              </a:ext>
            </a:extLst>
          </p:cNvPr>
          <p:cNvGrpSpPr/>
          <p:nvPr/>
        </p:nvGrpSpPr>
        <p:grpSpPr>
          <a:xfrm>
            <a:off x="2925512" y="5245900"/>
            <a:ext cx="875072" cy="875071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DD2016CE-02DC-6441-1CA8-D8262A97DD2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07257A90-DBA1-5C99-D335-6F01B030940B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D9BE2E14-95E5-6955-017E-DCB332AEC907}"/>
              </a:ext>
            </a:extLst>
          </p:cNvPr>
          <p:cNvGrpSpPr/>
          <p:nvPr/>
        </p:nvGrpSpPr>
        <p:grpSpPr>
          <a:xfrm>
            <a:off x="665417" y="2441163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EF5CB42-B8D5-32C0-E7FF-CAF2F73996F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2CCCCF64-D572-7519-9392-1E1A6BDF29E3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6AC9A44E-54C1-6058-1822-8A819C93CF81}"/>
              </a:ext>
            </a:extLst>
          </p:cNvPr>
          <p:cNvGrpSpPr/>
          <p:nvPr/>
        </p:nvGrpSpPr>
        <p:grpSpPr>
          <a:xfrm>
            <a:off x="3711318" y="1554247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DD50435-BA6F-02B1-EE09-2CC023AA3172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FAC3868D-D4AB-040A-F8D2-F1BBE7C3E7C7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B6898E09-D942-D975-6ECF-0BEB06FC7427}"/>
              </a:ext>
            </a:extLst>
          </p:cNvPr>
          <p:cNvGrpSpPr/>
          <p:nvPr/>
        </p:nvGrpSpPr>
        <p:grpSpPr>
          <a:xfrm>
            <a:off x="3853487" y="4025638"/>
            <a:ext cx="875072" cy="875071"/>
            <a:chOff x="7179811" y="973744"/>
            <a:chExt cx="875072" cy="875071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79D9F75C-9636-D3F7-A023-A5ECE8E4AF2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603FA182-F73D-ACA2-E9CC-76F2BC1E7CE9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E7F7F2BE-34F1-7495-9ACE-76864C736346}"/>
              </a:ext>
            </a:extLst>
          </p:cNvPr>
          <p:cNvGrpSpPr/>
          <p:nvPr/>
        </p:nvGrpSpPr>
        <p:grpSpPr>
          <a:xfrm>
            <a:off x="4127342" y="4490101"/>
            <a:ext cx="313687" cy="313687"/>
            <a:chOff x="7179811" y="973744"/>
            <a:chExt cx="875072" cy="87507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9E26CBA-467A-6232-B886-91CFB343790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34066B7F-87F2-8247-F115-DAE2A8012760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07B4B434-6977-E656-80D5-B7FAD597D36B}"/>
              </a:ext>
            </a:extLst>
          </p:cNvPr>
          <p:cNvGrpSpPr/>
          <p:nvPr/>
        </p:nvGrpSpPr>
        <p:grpSpPr>
          <a:xfrm>
            <a:off x="4134178" y="4089752"/>
            <a:ext cx="313687" cy="313687"/>
            <a:chOff x="7179811" y="973744"/>
            <a:chExt cx="875072" cy="875071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1DD1261-BFCF-46C4-C630-975B4B9F067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B7077FED-3B53-3282-CE18-DC2555B0967D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97312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0">
        <p159:morph option="byObject"/>
      </p:transition>
    </mc:Choice>
    <mc:Fallback xmlns="">
      <p:transition spd="slow" advTm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F3101-B38C-0A94-D499-08C29CCC8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54DDC04A-1C89-F000-8DB0-5C86F38B4DF5}"/>
              </a:ext>
            </a:extLst>
          </p:cNvPr>
          <p:cNvGrpSpPr/>
          <p:nvPr/>
        </p:nvGrpSpPr>
        <p:grpSpPr>
          <a:xfrm>
            <a:off x="5393645" y="-425038"/>
            <a:ext cx="659171" cy="659170"/>
            <a:chOff x="7179811" y="973744"/>
            <a:chExt cx="875072" cy="875071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DE416085-38AF-12D9-2EB5-7F0170BB1AD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Textfeld 131">
              <a:extLst>
                <a:ext uri="{FF2B5EF4-FFF2-40B4-BE49-F238E27FC236}">
                  <a16:creationId xmlns:a16="http://schemas.microsoft.com/office/drawing/2014/main" id="{8F3BE1E2-8AF9-E1C5-AF49-B2FBE3CE76E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3" name="Gruppieren 132">
            <a:extLst>
              <a:ext uri="{FF2B5EF4-FFF2-40B4-BE49-F238E27FC236}">
                <a16:creationId xmlns:a16="http://schemas.microsoft.com/office/drawing/2014/main" id="{D3022D12-F9D2-8019-7CD6-82BE31FA5157}"/>
              </a:ext>
            </a:extLst>
          </p:cNvPr>
          <p:cNvGrpSpPr/>
          <p:nvPr/>
        </p:nvGrpSpPr>
        <p:grpSpPr>
          <a:xfrm>
            <a:off x="5393645" y="272884"/>
            <a:ext cx="659171" cy="659170"/>
            <a:chOff x="7179811" y="973744"/>
            <a:chExt cx="875072" cy="875071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A6A588FD-CD39-D7A5-6B9C-5339D5F767F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Textfeld 134">
              <a:extLst>
                <a:ext uri="{FF2B5EF4-FFF2-40B4-BE49-F238E27FC236}">
                  <a16:creationId xmlns:a16="http://schemas.microsoft.com/office/drawing/2014/main" id="{39F7A5B0-158E-05E7-0D17-25E032AD66A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6" name="Gruppieren 135">
            <a:extLst>
              <a:ext uri="{FF2B5EF4-FFF2-40B4-BE49-F238E27FC236}">
                <a16:creationId xmlns:a16="http://schemas.microsoft.com/office/drawing/2014/main" id="{F85D1046-7C93-BFED-978C-DB2EEA3822C8}"/>
              </a:ext>
            </a:extLst>
          </p:cNvPr>
          <p:cNvGrpSpPr/>
          <p:nvPr/>
        </p:nvGrpSpPr>
        <p:grpSpPr>
          <a:xfrm>
            <a:off x="5393644" y="975449"/>
            <a:ext cx="659171" cy="659170"/>
            <a:chOff x="7179811" y="973744"/>
            <a:chExt cx="875072" cy="875071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E211407C-87F6-E1BF-7211-060ECE6D1CA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Textfeld 137">
              <a:extLst>
                <a:ext uri="{FF2B5EF4-FFF2-40B4-BE49-F238E27FC236}">
                  <a16:creationId xmlns:a16="http://schemas.microsoft.com/office/drawing/2014/main" id="{A903F6F3-3796-8B0F-2797-778FDB75AF5D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39" name="Gruppieren 138">
            <a:extLst>
              <a:ext uri="{FF2B5EF4-FFF2-40B4-BE49-F238E27FC236}">
                <a16:creationId xmlns:a16="http://schemas.microsoft.com/office/drawing/2014/main" id="{D44B0161-3720-C8DB-59D1-CE8EA888E9B6}"/>
              </a:ext>
            </a:extLst>
          </p:cNvPr>
          <p:cNvGrpSpPr/>
          <p:nvPr/>
        </p:nvGrpSpPr>
        <p:grpSpPr>
          <a:xfrm>
            <a:off x="5393644" y="1678014"/>
            <a:ext cx="659171" cy="659170"/>
            <a:chOff x="7179811" y="973744"/>
            <a:chExt cx="875072" cy="875071"/>
          </a:xfrm>
        </p:grpSpPr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E44D3779-5AEC-0CE8-BD9F-0AF639873F6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Textfeld 140">
              <a:extLst>
                <a:ext uri="{FF2B5EF4-FFF2-40B4-BE49-F238E27FC236}">
                  <a16:creationId xmlns:a16="http://schemas.microsoft.com/office/drawing/2014/main" id="{C82BD8E9-1FA9-02FF-F8F6-B7AC068B5C4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951BA96A-C611-C175-DEDA-CBCBF9F825B9}"/>
              </a:ext>
            </a:extLst>
          </p:cNvPr>
          <p:cNvGrpSpPr/>
          <p:nvPr/>
        </p:nvGrpSpPr>
        <p:grpSpPr>
          <a:xfrm>
            <a:off x="5393643" y="2380579"/>
            <a:ext cx="659171" cy="659170"/>
            <a:chOff x="7179811" y="973744"/>
            <a:chExt cx="875072" cy="875071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09A4A194-F1ED-5970-84A7-65822BAAA23E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Textfeld 143">
              <a:extLst>
                <a:ext uri="{FF2B5EF4-FFF2-40B4-BE49-F238E27FC236}">
                  <a16:creationId xmlns:a16="http://schemas.microsoft.com/office/drawing/2014/main" id="{FED29321-93FF-DD9B-634A-1B4377A51A3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5" name="Gruppieren 144">
            <a:extLst>
              <a:ext uri="{FF2B5EF4-FFF2-40B4-BE49-F238E27FC236}">
                <a16:creationId xmlns:a16="http://schemas.microsoft.com/office/drawing/2014/main" id="{860F92DF-DF75-82ED-965E-A00320EC359E}"/>
              </a:ext>
            </a:extLst>
          </p:cNvPr>
          <p:cNvGrpSpPr/>
          <p:nvPr/>
        </p:nvGrpSpPr>
        <p:grpSpPr>
          <a:xfrm>
            <a:off x="5393645" y="3078503"/>
            <a:ext cx="659171" cy="659170"/>
            <a:chOff x="7179811" y="973744"/>
            <a:chExt cx="875072" cy="875071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8AF27133-9D41-8F03-6250-CDFC2914D1D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Textfeld 146">
              <a:extLst>
                <a:ext uri="{FF2B5EF4-FFF2-40B4-BE49-F238E27FC236}">
                  <a16:creationId xmlns:a16="http://schemas.microsoft.com/office/drawing/2014/main" id="{9C468319-8091-CC69-9A32-A6733D67800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9F174894-3503-4BAF-3831-606DFF7D880C}"/>
              </a:ext>
            </a:extLst>
          </p:cNvPr>
          <p:cNvGrpSpPr/>
          <p:nvPr/>
        </p:nvGrpSpPr>
        <p:grpSpPr>
          <a:xfrm>
            <a:off x="5393645" y="3776425"/>
            <a:ext cx="659171" cy="659170"/>
            <a:chOff x="7179811" y="973744"/>
            <a:chExt cx="875072" cy="875071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F9092758-E7BF-26B5-0664-6377C75324F0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Textfeld 149">
              <a:extLst>
                <a:ext uri="{FF2B5EF4-FFF2-40B4-BE49-F238E27FC236}">
                  <a16:creationId xmlns:a16="http://schemas.microsoft.com/office/drawing/2014/main" id="{4411AA49-8CD8-2159-86DA-49FCEDB27510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0BDE73EC-13EA-C570-C63C-619F7CE46B0F}"/>
              </a:ext>
            </a:extLst>
          </p:cNvPr>
          <p:cNvGrpSpPr/>
          <p:nvPr/>
        </p:nvGrpSpPr>
        <p:grpSpPr>
          <a:xfrm>
            <a:off x="5393644" y="4478990"/>
            <a:ext cx="659171" cy="659170"/>
            <a:chOff x="7179811" y="973744"/>
            <a:chExt cx="875072" cy="87507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AAD646F6-CCF3-0129-B933-C11CE5252B5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Textfeld 152">
              <a:extLst>
                <a:ext uri="{FF2B5EF4-FFF2-40B4-BE49-F238E27FC236}">
                  <a16:creationId xmlns:a16="http://schemas.microsoft.com/office/drawing/2014/main" id="{74D548F1-A0C4-2AC6-E3C8-70DC1838BDFE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714709CC-D440-6EE5-40B5-9FF44AC3086B}"/>
              </a:ext>
            </a:extLst>
          </p:cNvPr>
          <p:cNvGrpSpPr/>
          <p:nvPr/>
        </p:nvGrpSpPr>
        <p:grpSpPr>
          <a:xfrm>
            <a:off x="5393644" y="5181555"/>
            <a:ext cx="659171" cy="659170"/>
            <a:chOff x="7179811" y="973744"/>
            <a:chExt cx="875072" cy="875071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18F19AD-4043-7C94-C74F-5E8B0D5F1A6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Textfeld 155">
              <a:extLst>
                <a:ext uri="{FF2B5EF4-FFF2-40B4-BE49-F238E27FC236}">
                  <a16:creationId xmlns:a16="http://schemas.microsoft.com/office/drawing/2014/main" id="{14145E09-85D1-8A70-9668-BCC59B2D35D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57" name="Gruppieren 156">
            <a:extLst>
              <a:ext uri="{FF2B5EF4-FFF2-40B4-BE49-F238E27FC236}">
                <a16:creationId xmlns:a16="http://schemas.microsoft.com/office/drawing/2014/main" id="{4F1FA7FC-111E-1FF4-AFE2-C0849CEC579E}"/>
              </a:ext>
            </a:extLst>
          </p:cNvPr>
          <p:cNvGrpSpPr/>
          <p:nvPr/>
        </p:nvGrpSpPr>
        <p:grpSpPr>
          <a:xfrm>
            <a:off x="5393643" y="5884120"/>
            <a:ext cx="659171" cy="659170"/>
            <a:chOff x="7179811" y="973744"/>
            <a:chExt cx="875072" cy="875071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061489A9-7C5B-47EB-E61E-F282FD54262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94BB3F1F-C815-9E6C-D122-294E287F1995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2CF7DFAF-2D52-CEB2-A6DF-7CD56AC68378}"/>
              </a:ext>
            </a:extLst>
          </p:cNvPr>
          <p:cNvGrpSpPr/>
          <p:nvPr/>
        </p:nvGrpSpPr>
        <p:grpSpPr>
          <a:xfrm>
            <a:off x="4779161" y="-67874"/>
            <a:ext cx="659171" cy="659170"/>
            <a:chOff x="7179811" y="973744"/>
            <a:chExt cx="875072" cy="87507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6C0D03D-42A9-32FE-35AA-839662EE3886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6AC670A0-FC37-3451-1CCD-88BAC6C2E80B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B4687D05-9A64-013E-3FE8-DB5AB23F6643}"/>
              </a:ext>
            </a:extLst>
          </p:cNvPr>
          <p:cNvGrpSpPr/>
          <p:nvPr/>
        </p:nvGrpSpPr>
        <p:grpSpPr>
          <a:xfrm>
            <a:off x="4779161" y="630048"/>
            <a:ext cx="659171" cy="659170"/>
            <a:chOff x="7179811" y="973744"/>
            <a:chExt cx="875072" cy="87507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5D64D305-49D8-5381-AD57-BEEDA904416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7DAD6FE3-A32C-9A1D-5499-5311EB604DE7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5" name="Gruppieren 44">
            <a:extLst>
              <a:ext uri="{FF2B5EF4-FFF2-40B4-BE49-F238E27FC236}">
                <a16:creationId xmlns:a16="http://schemas.microsoft.com/office/drawing/2014/main" id="{15AB3E47-F404-E9F9-E04F-3371FE59C1DC}"/>
              </a:ext>
            </a:extLst>
          </p:cNvPr>
          <p:cNvGrpSpPr/>
          <p:nvPr/>
        </p:nvGrpSpPr>
        <p:grpSpPr>
          <a:xfrm>
            <a:off x="4779160" y="1332613"/>
            <a:ext cx="659171" cy="659170"/>
            <a:chOff x="7179811" y="973744"/>
            <a:chExt cx="875072" cy="875071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E959C36-9EFD-B32C-730A-300D066BA80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C7B8EE0F-496F-8AD1-9AD3-C7C90CF9E949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5E74B7D4-E075-3B1F-9933-68074995202C}"/>
              </a:ext>
            </a:extLst>
          </p:cNvPr>
          <p:cNvGrpSpPr/>
          <p:nvPr/>
        </p:nvGrpSpPr>
        <p:grpSpPr>
          <a:xfrm>
            <a:off x="4779160" y="2035178"/>
            <a:ext cx="659171" cy="659170"/>
            <a:chOff x="7179811" y="973744"/>
            <a:chExt cx="875072" cy="87507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E8CCDC20-84E1-DF4C-D7AF-2FD1B4EEB02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D97A859A-8E4C-304B-7533-0069E9625234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E4D1C2B2-F1EA-FC76-264C-2671B4B7E7B0}"/>
              </a:ext>
            </a:extLst>
          </p:cNvPr>
          <p:cNvGrpSpPr/>
          <p:nvPr/>
        </p:nvGrpSpPr>
        <p:grpSpPr>
          <a:xfrm>
            <a:off x="4779159" y="2737743"/>
            <a:ext cx="659171" cy="659170"/>
            <a:chOff x="7179811" y="973744"/>
            <a:chExt cx="875072" cy="875071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7543EB9-C065-E8D8-15A5-1F59C42FD7B4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2617B2CC-7630-E2E2-9572-4D61513DEE0A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FC4E5BF5-9544-93C6-F20B-D1C1317BCC6D}"/>
              </a:ext>
            </a:extLst>
          </p:cNvPr>
          <p:cNvGrpSpPr/>
          <p:nvPr/>
        </p:nvGrpSpPr>
        <p:grpSpPr>
          <a:xfrm>
            <a:off x="4779161" y="3435667"/>
            <a:ext cx="659171" cy="659170"/>
            <a:chOff x="7179811" y="973744"/>
            <a:chExt cx="875072" cy="875071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827EDC3C-EDDD-BA1C-FC2B-CEA172C74F0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283DE659-D479-028B-824A-F19FE3026311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18" name="Gruppieren 117">
            <a:extLst>
              <a:ext uri="{FF2B5EF4-FFF2-40B4-BE49-F238E27FC236}">
                <a16:creationId xmlns:a16="http://schemas.microsoft.com/office/drawing/2014/main" id="{57542D24-5887-CF70-E358-CD3E6F86F996}"/>
              </a:ext>
            </a:extLst>
          </p:cNvPr>
          <p:cNvGrpSpPr/>
          <p:nvPr/>
        </p:nvGrpSpPr>
        <p:grpSpPr>
          <a:xfrm>
            <a:off x="4779161" y="4133589"/>
            <a:ext cx="659171" cy="659170"/>
            <a:chOff x="7179811" y="973744"/>
            <a:chExt cx="875072" cy="8750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3F91F749-4F1B-2B32-9612-AB8D5E85968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Textfeld 119">
              <a:extLst>
                <a:ext uri="{FF2B5EF4-FFF2-40B4-BE49-F238E27FC236}">
                  <a16:creationId xmlns:a16="http://schemas.microsoft.com/office/drawing/2014/main" id="{CC27BD6E-87DD-CCA9-DE77-E67B280B39F8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1" name="Gruppieren 120">
            <a:extLst>
              <a:ext uri="{FF2B5EF4-FFF2-40B4-BE49-F238E27FC236}">
                <a16:creationId xmlns:a16="http://schemas.microsoft.com/office/drawing/2014/main" id="{3C15848E-9A87-4A67-276D-4459F1DA8928}"/>
              </a:ext>
            </a:extLst>
          </p:cNvPr>
          <p:cNvGrpSpPr/>
          <p:nvPr/>
        </p:nvGrpSpPr>
        <p:grpSpPr>
          <a:xfrm>
            <a:off x="4779160" y="4836154"/>
            <a:ext cx="659171" cy="659170"/>
            <a:chOff x="7179811" y="973744"/>
            <a:chExt cx="875072" cy="8750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0F932F82-9FD9-85C6-7B02-2FA79135933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20888CF3-38AB-8936-657D-1B0A864D735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4" name="Gruppieren 123">
            <a:extLst>
              <a:ext uri="{FF2B5EF4-FFF2-40B4-BE49-F238E27FC236}">
                <a16:creationId xmlns:a16="http://schemas.microsoft.com/office/drawing/2014/main" id="{3B17D69A-FB94-229C-ACD6-118512E48FC9}"/>
              </a:ext>
            </a:extLst>
          </p:cNvPr>
          <p:cNvGrpSpPr/>
          <p:nvPr/>
        </p:nvGrpSpPr>
        <p:grpSpPr>
          <a:xfrm>
            <a:off x="4779160" y="5538719"/>
            <a:ext cx="659171" cy="659170"/>
            <a:chOff x="7179811" y="973744"/>
            <a:chExt cx="875072" cy="87507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ADA07134-471D-8F18-02F1-6AEA1432A6D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4CFFB66B-6375-E7EF-207E-A7EE0439E33C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D99A4391-5A8B-45D9-AD32-4D1FCF21D4BC}"/>
              </a:ext>
            </a:extLst>
          </p:cNvPr>
          <p:cNvGrpSpPr/>
          <p:nvPr/>
        </p:nvGrpSpPr>
        <p:grpSpPr>
          <a:xfrm>
            <a:off x="4779159" y="6241284"/>
            <a:ext cx="659171" cy="659170"/>
            <a:chOff x="7179811" y="973744"/>
            <a:chExt cx="875072" cy="875071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E665776C-E2EB-047D-6E36-1E912478AF37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Textfeld 128">
              <a:extLst>
                <a:ext uri="{FF2B5EF4-FFF2-40B4-BE49-F238E27FC236}">
                  <a16:creationId xmlns:a16="http://schemas.microsoft.com/office/drawing/2014/main" id="{350B5587-35DD-88E4-BC24-BA69E5820F0F}"/>
                </a:ext>
              </a:extLst>
            </p:cNvPr>
            <p:cNvSpPr txBox="1"/>
            <p:nvPr/>
          </p:nvSpPr>
          <p:spPr>
            <a:xfrm>
              <a:off x="7179811" y="1063984"/>
              <a:ext cx="875071" cy="6945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C</a:t>
              </a:r>
            </a:p>
          </p:txBody>
        </p:sp>
      </p:grpSp>
      <p:pic>
        <p:nvPicPr>
          <p:cNvPr id="2" name="Kamera 1">
            <a:extLst>
              <a:ext uri="{FF2B5EF4-FFF2-40B4-BE49-F238E27FC236}">
                <a16:creationId xmlns:a16="http://schemas.microsoft.com/office/drawing/2014/main" id="{0C2BBC0B-DE99-630E-D6EA-5EA7B63ADF04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48542" y="290472"/>
            <a:ext cx="5421191" cy="629039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526837A1-73F1-FDE1-D6A5-8DED51D1B3FD}"/>
              </a:ext>
            </a:extLst>
          </p:cNvPr>
          <p:cNvSpPr/>
          <p:nvPr/>
        </p:nvSpPr>
        <p:spPr>
          <a:xfrm>
            <a:off x="8078393" y="3713885"/>
            <a:ext cx="844731" cy="9753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AB28D020-D2AC-9692-47EA-DB04EA3A8475}"/>
              </a:ext>
            </a:extLst>
          </p:cNvPr>
          <p:cNvGrpSpPr/>
          <p:nvPr/>
        </p:nvGrpSpPr>
        <p:grpSpPr>
          <a:xfrm>
            <a:off x="1102952" y="787127"/>
            <a:ext cx="875072" cy="875071"/>
            <a:chOff x="7179811" y="973744"/>
            <a:chExt cx="875072" cy="87507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D5D5EA9-823E-CEA4-569D-E7D73C4C50A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A043F944-70DB-5BAA-70E3-E5D87A4385C7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8A533688-258E-62F3-E2FC-BA893B9EA12A}"/>
              </a:ext>
            </a:extLst>
          </p:cNvPr>
          <p:cNvGrpSpPr/>
          <p:nvPr/>
        </p:nvGrpSpPr>
        <p:grpSpPr>
          <a:xfrm>
            <a:off x="450284" y="5057788"/>
            <a:ext cx="875072" cy="875071"/>
            <a:chOff x="7179811" y="973744"/>
            <a:chExt cx="875072" cy="87507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D1556A3-6B56-FD66-D7BD-F79B1CEBF56C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D1041F1B-8237-EE22-B245-9EEED5B276A1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4" name="Rahmen 113">
            <a:extLst>
              <a:ext uri="{FF2B5EF4-FFF2-40B4-BE49-F238E27FC236}">
                <a16:creationId xmlns:a16="http://schemas.microsoft.com/office/drawing/2014/main" id="{1A1AEA65-B561-C70E-8A96-46002B30B58B}"/>
              </a:ext>
            </a:extLst>
          </p:cNvPr>
          <p:cNvSpPr/>
          <p:nvPr/>
        </p:nvSpPr>
        <p:spPr>
          <a:xfrm>
            <a:off x="-3523" y="-21175"/>
            <a:ext cx="6075459" cy="6927809"/>
          </a:xfrm>
          <a:prstGeom prst="frame">
            <a:avLst>
              <a:gd name="adj1" fmla="val 50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54DB1458-080A-27B5-205D-5701339A96BE}"/>
              </a:ext>
            </a:extLst>
          </p:cNvPr>
          <p:cNvCxnSpPr>
            <a:cxnSpLocks/>
          </p:cNvCxnSpPr>
          <p:nvPr/>
        </p:nvCxnSpPr>
        <p:spPr>
          <a:xfrm flipH="1" flipV="1">
            <a:off x="5756222" y="289399"/>
            <a:ext cx="2360618" cy="34482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414A2D7E-8C36-D703-B364-6C6E6E14D57D}"/>
              </a:ext>
            </a:extLst>
          </p:cNvPr>
          <p:cNvCxnSpPr>
            <a:cxnSpLocks/>
          </p:cNvCxnSpPr>
          <p:nvPr/>
        </p:nvCxnSpPr>
        <p:spPr>
          <a:xfrm flipV="1">
            <a:off x="5756222" y="4689245"/>
            <a:ext cx="2322171" cy="18916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>
            <a:extLst>
              <a:ext uri="{FF2B5EF4-FFF2-40B4-BE49-F238E27FC236}">
                <a16:creationId xmlns:a16="http://schemas.microsoft.com/office/drawing/2014/main" id="{EF14E8BB-FDAE-4760-EAC0-09E065597E91}"/>
              </a:ext>
            </a:extLst>
          </p:cNvPr>
          <p:cNvSpPr/>
          <p:nvPr/>
        </p:nvSpPr>
        <p:spPr>
          <a:xfrm>
            <a:off x="282619" y="289399"/>
            <a:ext cx="5473603" cy="6291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C7A1523F-2DFE-7DA5-5913-DAFF7C823491}"/>
              </a:ext>
            </a:extLst>
          </p:cNvPr>
          <p:cNvGrpSpPr/>
          <p:nvPr/>
        </p:nvGrpSpPr>
        <p:grpSpPr>
          <a:xfrm>
            <a:off x="2925512" y="5245900"/>
            <a:ext cx="875072" cy="875071"/>
            <a:chOff x="7179811" y="973744"/>
            <a:chExt cx="875072" cy="8750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DC099D18-E7D7-E993-2BD3-C673CE45A25A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AF2B6AA8-E0AB-1E78-1069-7E4757980833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43F1E869-76B4-B905-9D64-D4F405908FE9}"/>
              </a:ext>
            </a:extLst>
          </p:cNvPr>
          <p:cNvGrpSpPr/>
          <p:nvPr/>
        </p:nvGrpSpPr>
        <p:grpSpPr>
          <a:xfrm>
            <a:off x="665417" y="2441163"/>
            <a:ext cx="875072" cy="875071"/>
            <a:chOff x="7179811" y="973744"/>
            <a:chExt cx="875072" cy="875071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3F025BC-0905-E5A3-2D83-0D0EC7D90721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EC1041DC-3A93-6E74-DB1F-A320FDC610E0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32F4F4B2-2DC2-70A3-3C87-5724579770B4}"/>
              </a:ext>
            </a:extLst>
          </p:cNvPr>
          <p:cNvGrpSpPr/>
          <p:nvPr/>
        </p:nvGrpSpPr>
        <p:grpSpPr>
          <a:xfrm>
            <a:off x="3711318" y="1554247"/>
            <a:ext cx="875072" cy="875071"/>
            <a:chOff x="7179811" y="973744"/>
            <a:chExt cx="875072" cy="87507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C30BAA-24AB-8E8C-D339-3DDC8791A04B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CEFE20F7-0CED-EF9F-6C1D-AFB31B69E37B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I</a:t>
              </a:r>
              <a:r>
                <a:rPr lang="de-DE" sz="2800" baseline="30000" dirty="0">
                  <a:solidFill>
                    <a:schemeClr val="bg1"/>
                  </a:solidFill>
                </a:rPr>
                <a:t>-</a:t>
              </a:r>
              <a:endParaRPr lang="de-DE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8A889766-71E7-739A-B091-76971231126B}"/>
              </a:ext>
            </a:extLst>
          </p:cNvPr>
          <p:cNvGrpSpPr/>
          <p:nvPr/>
        </p:nvGrpSpPr>
        <p:grpSpPr>
          <a:xfrm>
            <a:off x="3853487" y="4025638"/>
            <a:ext cx="875072" cy="875071"/>
            <a:chOff x="7179811" y="973744"/>
            <a:chExt cx="875072" cy="875071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0240575-2AB2-6AAA-4478-3096B62ED39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37D46D83-6707-66F9-BB50-E5AFCB67E59C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/>
                <a:t>Zn</a:t>
              </a:r>
              <a:r>
                <a:rPr lang="de-DE" sz="2800" baseline="30000" dirty="0"/>
                <a:t>2+</a:t>
              </a:r>
              <a:endParaRPr lang="de-DE" sz="2800" dirty="0"/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623BDB5F-0617-B4CD-71CB-5EAE113268E8}"/>
              </a:ext>
            </a:extLst>
          </p:cNvPr>
          <p:cNvGrpSpPr/>
          <p:nvPr/>
        </p:nvGrpSpPr>
        <p:grpSpPr>
          <a:xfrm>
            <a:off x="4127342" y="4490101"/>
            <a:ext cx="313687" cy="313687"/>
            <a:chOff x="7179811" y="973744"/>
            <a:chExt cx="875072" cy="8750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6BE4D99-8E2B-D759-A7F7-4DEB529151A3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202190A2-F059-2085-1CC7-711C88EE126C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A1ABC524-6C7C-A961-AFA0-BCB1942FD207}"/>
              </a:ext>
            </a:extLst>
          </p:cNvPr>
          <p:cNvGrpSpPr/>
          <p:nvPr/>
        </p:nvGrpSpPr>
        <p:grpSpPr>
          <a:xfrm>
            <a:off x="4134178" y="4089752"/>
            <a:ext cx="313687" cy="313687"/>
            <a:chOff x="7179811" y="973744"/>
            <a:chExt cx="875072" cy="875071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8B8903D-2893-2F22-F013-ED3DBF745318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375D3CE4-B9EB-0AEA-5E45-CB4E7D27ED95}"/>
                </a:ext>
              </a:extLst>
            </p:cNvPr>
            <p:cNvSpPr txBox="1"/>
            <p:nvPr/>
          </p:nvSpPr>
          <p:spPr>
            <a:xfrm>
              <a:off x="7179811" y="1126895"/>
              <a:ext cx="87507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>
                  <a:solidFill>
                    <a:schemeClr val="bg1"/>
                  </a:solidFill>
                </a:rPr>
                <a:t>-</a:t>
              </a:r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D0838B43-3EA6-EAD0-B894-5642CB73A3B2}"/>
              </a:ext>
            </a:extLst>
          </p:cNvPr>
          <p:cNvGrpSpPr/>
          <p:nvPr/>
        </p:nvGrpSpPr>
        <p:grpSpPr>
          <a:xfrm>
            <a:off x="3852336" y="4025638"/>
            <a:ext cx="875072" cy="875071"/>
            <a:chOff x="7179811" y="973744"/>
            <a:chExt cx="875072" cy="87507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CE460F0-8FDE-41BB-33CB-384BFC357CDF}"/>
                </a:ext>
              </a:extLst>
            </p:cNvPr>
            <p:cNvSpPr/>
            <p:nvPr/>
          </p:nvSpPr>
          <p:spPr>
            <a:xfrm>
              <a:off x="7179812" y="973744"/>
              <a:ext cx="875071" cy="875071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B87B8A61-EC81-A530-F066-82CAFC95804E}"/>
                </a:ext>
              </a:extLst>
            </p:cNvPr>
            <p:cNvSpPr txBox="1"/>
            <p:nvPr/>
          </p:nvSpPr>
          <p:spPr>
            <a:xfrm>
              <a:off x="7179811" y="1149670"/>
              <a:ext cx="87507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2800" dirty="0" err="1"/>
                <a:t>Zn</a:t>
              </a:r>
              <a:endParaRPr lang="de-DE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215969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3" id="{2DBE21CA-9AC7-A946-84E7-9FD882D44474}" vid="{309D6843-C545-1341-AC19-57DAEB019A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1169</Words>
  <Application>Microsoft Macintosh PowerPoint</Application>
  <PresentationFormat>Breitbild</PresentationFormat>
  <Paragraphs>803</Paragraphs>
  <Slides>35</Slides>
  <Notes>0</Notes>
  <HiddenSlides>4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35</vt:i4>
      </vt:variant>
    </vt:vector>
  </HeadingPairs>
  <TitlesOfParts>
    <vt:vector size="39" baseType="lpstr">
      <vt:lpstr>Aptos</vt:lpstr>
      <vt:lpstr>Aptos Display</vt:lpstr>
      <vt:lpstr>Arial</vt:lpstr>
      <vt:lpstr>Office</vt:lpstr>
      <vt:lpstr>Animation zum Thema Elektrolyse von Zinkiodid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Constantin Egerer</dc:creator>
  <cp:lastModifiedBy>Constantin Egerer</cp:lastModifiedBy>
  <cp:revision>12</cp:revision>
  <dcterms:created xsi:type="dcterms:W3CDTF">2025-05-08T13:15:43Z</dcterms:created>
  <dcterms:modified xsi:type="dcterms:W3CDTF">2025-05-28T11:16:48Z</dcterms:modified>
</cp:coreProperties>
</file>