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27"/>
  </p:notesMasterIdLst>
  <p:handoutMasterIdLst>
    <p:handoutMasterId r:id="rId28"/>
  </p:handoutMasterIdLst>
  <p:sldIdLst>
    <p:sldId id="257" r:id="rId3"/>
    <p:sldId id="672" r:id="rId4"/>
    <p:sldId id="654" r:id="rId5"/>
    <p:sldId id="649" r:id="rId6"/>
    <p:sldId id="650" r:id="rId7"/>
    <p:sldId id="673" r:id="rId8"/>
    <p:sldId id="655" r:id="rId9"/>
    <p:sldId id="661" r:id="rId10"/>
    <p:sldId id="674" r:id="rId11"/>
    <p:sldId id="656" r:id="rId12"/>
    <p:sldId id="662" r:id="rId13"/>
    <p:sldId id="675" r:id="rId14"/>
    <p:sldId id="669" r:id="rId15"/>
    <p:sldId id="670" r:id="rId16"/>
    <p:sldId id="663" r:id="rId17"/>
    <p:sldId id="676" r:id="rId18"/>
    <p:sldId id="658" r:id="rId19"/>
    <p:sldId id="664" r:id="rId20"/>
    <p:sldId id="677" r:id="rId21"/>
    <p:sldId id="659" r:id="rId22"/>
    <p:sldId id="665" r:id="rId23"/>
    <p:sldId id="666" r:id="rId24"/>
    <p:sldId id="667" r:id="rId25"/>
    <p:sldId id="668"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D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8" autoAdjust="0"/>
    <p:restoredTop sz="94660"/>
  </p:normalViewPr>
  <p:slideViewPr>
    <p:cSldViewPr showGuides="1">
      <p:cViewPr varScale="1">
        <p:scale>
          <a:sx n="124" d="100"/>
          <a:sy n="124" d="100"/>
        </p:scale>
        <p:origin x="504" y="168"/>
      </p:cViewPr>
      <p:guideLst>
        <p:guide orient="horz" pos="2160"/>
        <p:guide pos="3840"/>
      </p:guideLst>
    </p:cSldViewPr>
  </p:slideViewPr>
  <p:notesTextViewPr>
    <p:cViewPr>
      <p:scale>
        <a:sx n="1" d="1"/>
        <a:sy n="1" d="1"/>
      </p:scale>
      <p:origin x="0" y="0"/>
    </p:cViewPr>
  </p:notesTextViewPr>
  <p:notesViewPr>
    <p:cSldViewPr showGuides="1">
      <p:cViewPr>
        <p:scale>
          <a:sx n="125" d="100"/>
          <a:sy n="125" d="100"/>
        </p:scale>
        <p:origin x="20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EFB4DA1-2A27-8657-F75E-5F0583D2AC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FB621F3-CC82-D4CF-2D4B-6EEA30557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A98AAB-0E9A-4482-A79D-090BAD215C3B}" type="datetimeFigureOut">
              <a:rPr lang="de-DE" smtClean="0"/>
              <a:t>12.12.25</a:t>
            </a:fld>
            <a:endParaRPr lang="de-DE"/>
          </a:p>
        </p:txBody>
      </p:sp>
      <p:sp>
        <p:nvSpPr>
          <p:cNvPr id="4" name="Fußzeilenplatzhalter 3">
            <a:extLst>
              <a:ext uri="{FF2B5EF4-FFF2-40B4-BE49-F238E27FC236}">
                <a16:creationId xmlns:a16="http://schemas.microsoft.com/office/drawing/2014/main" id="{448B4C30-7A2A-9295-10EA-C5F5650FC2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01D804A-AF88-671C-988E-7720616F71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84A4A4-0CCE-43C7-B661-AAB589D35443}" type="slidenum">
              <a:rPr lang="de-DE" smtClean="0"/>
              <a:t>‹Nr.›</a:t>
            </a:fld>
            <a:endParaRPr lang="de-DE"/>
          </a:p>
        </p:txBody>
      </p:sp>
    </p:spTree>
    <p:extLst>
      <p:ext uri="{BB962C8B-B14F-4D97-AF65-F5344CB8AC3E}">
        <p14:creationId xmlns:p14="http://schemas.microsoft.com/office/powerpoint/2010/main" val="389582686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D0F5-4E1C-40F8-8CDE-DF970721EC6D}" type="datetimeFigureOut">
              <a:rPr lang="de-DE" smtClean="0"/>
              <a:t>12.12.25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EEDFD-5915-4F7B-B712-75E9BB55AD12}" type="slidenum">
              <a:rPr lang="de-DE" smtClean="0"/>
              <a:t>‹Nr.›</a:t>
            </a:fld>
            <a:endParaRPr lang="de-DE"/>
          </a:p>
        </p:txBody>
      </p:sp>
    </p:spTree>
    <p:extLst>
      <p:ext uri="{BB962C8B-B14F-4D97-AF65-F5344CB8AC3E}">
        <p14:creationId xmlns:p14="http://schemas.microsoft.com/office/powerpoint/2010/main" val="127367338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200" kern="1200">
        <a:solidFill>
          <a:schemeClr val="tx1"/>
        </a:solidFill>
        <a:latin typeface="+mn-lt"/>
        <a:ea typeface="+mn-ea"/>
        <a:cs typeface="+mn-cs"/>
      </a:defRPr>
    </a:lvl1pPr>
    <a:lvl2pPr marL="266700" indent="-266700" algn="l" defTabSz="914400" rtl="0" eaLnBrk="1" latinLnBrk="0" hangingPunct="1">
      <a:spcBef>
        <a:spcPts val="600"/>
      </a:spcBef>
      <a:buFont typeface="Symbol" panose="05050102010706020507" pitchFamily="18" charset="2"/>
      <a:buChar char="-"/>
      <a:defRPr sz="1200" kern="1200">
        <a:solidFill>
          <a:schemeClr val="tx1"/>
        </a:solidFill>
        <a:latin typeface="+mn-lt"/>
        <a:ea typeface="+mn-ea"/>
        <a:cs typeface="+mn-cs"/>
      </a:defRPr>
    </a:lvl2pPr>
    <a:lvl3pPr marL="449263" indent="-182563"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625475" indent="-176213" algn="l" defTabSz="914400" rtl="0" eaLnBrk="1" latinLnBrk="0" hangingPunct="1">
      <a:spcBef>
        <a:spcPts val="600"/>
      </a:spcBef>
      <a:buFont typeface="Symbol" panose="05050102010706020507" pitchFamily="18" charset="2"/>
      <a:buChar char="-"/>
      <a:defRPr sz="1200" kern="1200">
        <a:solidFill>
          <a:schemeClr val="tx1"/>
        </a:solidFill>
        <a:latin typeface="+mn-lt"/>
        <a:ea typeface="+mn-ea"/>
        <a:cs typeface="+mn-cs"/>
      </a:defRPr>
    </a:lvl4pPr>
    <a:lvl5pPr marL="808038" indent="-182563"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hel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D2F1EDB-9EFB-82D4-3FFE-141819122D6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83" t="20105" r="7121" b="18211"/>
          <a:stretch/>
        </p:blipFill>
        <p:spPr>
          <a:xfrm>
            <a:off x="-1" y="1"/>
            <a:ext cx="12192001" cy="6858000"/>
          </a:xfrm>
          <a:prstGeom prst="rect">
            <a:avLst/>
          </a:prstGeom>
        </p:spPr>
      </p:pic>
      <p:sp>
        <p:nvSpPr>
          <p:cNvPr id="2" name="Titel 1">
            <a:extLst>
              <a:ext uri="{FF2B5EF4-FFF2-40B4-BE49-F238E27FC236}">
                <a16:creationId xmlns:a16="http://schemas.microsoft.com/office/drawing/2014/main" id="{641F2805-583F-76ED-5850-F187B1253D1E}"/>
              </a:ext>
            </a:extLst>
          </p:cNvPr>
          <p:cNvSpPr>
            <a:spLocks noGrp="1"/>
          </p:cNvSpPr>
          <p:nvPr>
            <p:ph type="ctrTitle"/>
          </p:nvPr>
        </p:nvSpPr>
        <p:spPr>
          <a:xfrm>
            <a:off x="1343472" y="1844824"/>
            <a:ext cx="7992888" cy="2448271"/>
          </a:xfrm>
        </p:spPr>
        <p:txBody>
          <a:bodyPr anchor="b"/>
          <a:lstStyle>
            <a:lvl1pPr algn="l">
              <a:defRPr sz="5000" spc="0" baseline="0">
                <a:latin typeface="+mn-lt"/>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BEE8ADC-4450-6C7B-A47D-123D8945D887}"/>
              </a:ext>
            </a:extLst>
          </p:cNvPr>
          <p:cNvSpPr>
            <a:spLocks noGrp="1"/>
          </p:cNvSpPr>
          <p:nvPr>
            <p:ph type="subTitle" idx="1"/>
          </p:nvPr>
        </p:nvSpPr>
        <p:spPr>
          <a:xfrm>
            <a:off x="1343472" y="4653136"/>
            <a:ext cx="7992888" cy="532656"/>
          </a:xfrm>
        </p:spPr>
        <p:txBody>
          <a:bodyPr/>
          <a:lstStyle>
            <a:lvl1pPr marL="0" indent="0" algn="l">
              <a:lnSpc>
                <a:spcPct val="100000"/>
              </a:lnSpc>
              <a:buNone/>
              <a:defRPr sz="32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72F077F0-30BC-07CD-E59B-8923D8AE98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0923" y="5958910"/>
            <a:ext cx="1636417" cy="367735"/>
          </a:xfrm>
          <a:prstGeom prst="rect">
            <a:avLst/>
          </a:prstGeom>
        </p:spPr>
      </p:pic>
      <p:pic>
        <p:nvPicPr>
          <p:cNvPr id="16" name="Grafik 15">
            <a:extLst>
              <a:ext uri="{FF2B5EF4-FFF2-40B4-BE49-F238E27FC236}">
                <a16:creationId xmlns:a16="http://schemas.microsoft.com/office/drawing/2014/main" id="{21E277DD-D1B4-14E1-F392-6E6244ECA30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91492" y="5664540"/>
            <a:ext cx="1267081" cy="900295"/>
          </a:xfrm>
          <a:prstGeom prst="rect">
            <a:avLst/>
          </a:prstGeom>
        </p:spPr>
      </p:pic>
      <p:pic>
        <p:nvPicPr>
          <p:cNvPr id="5" name="Grafik 4">
            <a:extLst>
              <a:ext uri="{FF2B5EF4-FFF2-40B4-BE49-F238E27FC236}">
                <a16:creationId xmlns:a16="http://schemas.microsoft.com/office/drawing/2014/main" id="{4937DDD6-8856-DCC6-EC2B-5EB24E57825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51386" y="563467"/>
            <a:ext cx="2520276" cy="582723"/>
          </a:xfrm>
          <a:prstGeom prst="rect">
            <a:avLst/>
          </a:prstGeom>
        </p:spPr>
      </p:pic>
    </p:spTree>
    <p:extLst>
      <p:ext uri="{BB962C8B-B14F-4D97-AF65-F5344CB8AC3E}">
        <p14:creationId xmlns:p14="http://schemas.microsoft.com/office/powerpoint/2010/main" val="3136823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79999"/>
            <a:ext cx="11235661" cy="480000"/>
          </a:xfrm>
        </p:spPr>
        <p:txBody>
          <a:bodyPr/>
          <a:lstStyle>
            <a:lvl1pPr>
              <a:defRPr/>
            </a:lvl1pPr>
          </a:lstStyle>
          <a:p>
            <a:r>
              <a:rPr lang="de-DE" dirty="0"/>
              <a:t>Folientitel durch Klicken bearbeiten</a:t>
            </a:r>
            <a:endParaRPr lang="en-US" dirty="0"/>
          </a:p>
        </p:txBody>
      </p:sp>
      <p:sp>
        <p:nvSpPr>
          <p:cNvPr id="6" name="Datumsplatzhalter 3"/>
          <p:cNvSpPr>
            <a:spLocks noGrp="1"/>
          </p:cNvSpPr>
          <p:nvPr>
            <p:ph type="dt" sz="half" idx="10"/>
          </p:nvPr>
        </p:nvSpPr>
        <p:spPr/>
        <p:txBody>
          <a:bodyPr/>
          <a:lstStyle/>
          <a:p>
            <a:fld id="{777C7D63-CEFF-4DC6-8D61-6CFF5DE97AA3}" type="datetime1">
              <a:rPr lang="de-DE" smtClean="0"/>
              <a:pPr/>
              <a:t>12.12.25</a:t>
            </a:fld>
            <a:endParaRPr lang="de-DE" dirty="0"/>
          </a:p>
        </p:txBody>
      </p:sp>
      <p:sp>
        <p:nvSpPr>
          <p:cNvPr id="8" name="Foliennummernplatzhalter 4"/>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99584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624000" y="-694976"/>
            <a:ext cx="11235661" cy="478589"/>
          </a:xfrm>
          <a:prstGeom prst="rect">
            <a:avLst/>
          </a:prstGeom>
        </p:spPr>
        <p:txBody>
          <a:bodyPr vert="horz" lIns="91440" tIns="45720" rIns="91440" bIns="45720" rtlCol="0" anchor="ctr">
            <a:noAutofit/>
          </a:bodyPr>
          <a:lstStyle>
            <a:lvl1pPr>
              <a:defRPr/>
            </a:lvl1pPr>
          </a:lstStyle>
          <a:p>
            <a:r>
              <a:rPr lang="de-DE" dirty="0"/>
              <a:t>Nicht sichtbaren Folientitel durch Klicken bearbeiten</a:t>
            </a:r>
            <a:endParaRPr lang="en-US" dirty="0"/>
          </a:p>
        </p:txBody>
      </p:sp>
      <p:sp>
        <p:nvSpPr>
          <p:cNvPr id="6" name="Datumsplatzhalter 3"/>
          <p:cNvSpPr>
            <a:spLocks noGrp="1"/>
          </p:cNvSpPr>
          <p:nvPr>
            <p:ph type="dt" sz="half" idx="10"/>
          </p:nvPr>
        </p:nvSpPr>
        <p:spPr/>
        <p:txBody>
          <a:bodyPr/>
          <a:lstStyle/>
          <a:p>
            <a:fld id="{777C7D63-CEFF-4DC6-8D61-6CFF5DE97AA3}" type="datetime1">
              <a:rPr lang="de-DE" smtClean="0"/>
              <a:pPr/>
              <a:t>12.12.25</a:t>
            </a:fld>
            <a:endParaRPr lang="de-DE" dirty="0"/>
          </a:p>
        </p:txBody>
      </p:sp>
      <p:sp>
        <p:nvSpPr>
          <p:cNvPr id="8" name="Foliennummernplatzhalter 4"/>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31997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80000"/>
            <a:ext cx="4123515" cy="1591824"/>
          </a:xfrm>
        </p:spPr>
        <p:txBody>
          <a:bodyPr anchor="b"/>
          <a:lstStyle>
            <a:lvl1pPr>
              <a:defRPr sz="3200"/>
            </a:lvl1pPr>
          </a:lstStyle>
          <a:p>
            <a:r>
              <a:rPr lang="de-DE" dirty="0"/>
              <a:t>Folientitel durch Klicken bearbeiten</a:t>
            </a:r>
            <a:endParaRPr lang="en-US" dirty="0"/>
          </a:p>
        </p:txBody>
      </p:sp>
      <p:sp>
        <p:nvSpPr>
          <p:cNvPr id="4" name="Textplatzhalter 2"/>
          <p:cNvSpPr>
            <a:spLocks noGrp="1"/>
          </p:cNvSpPr>
          <p:nvPr>
            <p:ph type="body" sz="half" idx="2" hasCustomPrompt="1"/>
          </p:nvPr>
        </p:nvSpPr>
        <p:spPr>
          <a:xfrm>
            <a:off x="624000" y="2112000"/>
            <a:ext cx="4123515" cy="4368000"/>
          </a:xfrm>
        </p:spPr>
        <p:txBody>
          <a:bodyPr>
            <a:normAutofit/>
          </a:bodyPr>
          <a:lstStyle>
            <a:lvl1pPr marL="0" indent="0">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Text durch Klicken bearbeiten</a:t>
            </a:r>
          </a:p>
        </p:txBody>
      </p:sp>
      <p:sp>
        <p:nvSpPr>
          <p:cNvPr id="8" name="Inhaltsplatzhalter 3"/>
          <p:cNvSpPr>
            <a:spLocks noGrp="1"/>
          </p:cNvSpPr>
          <p:nvPr>
            <p:ph sz="half" idx="13" hasCustomPrompt="1"/>
          </p:nvPr>
        </p:nvSpPr>
        <p:spPr>
          <a:xfrm>
            <a:off x="4896001" y="480000"/>
            <a:ext cx="6995161" cy="6000000"/>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Datumsplatzhalter 5"/>
          <p:cNvSpPr>
            <a:spLocks noGrp="1"/>
          </p:cNvSpPr>
          <p:nvPr>
            <p:ph type="dt" sz="half" idx="14"/>
          </p:nvPr>
        </p:nvSpPr>
        <p:spPr/>
        <p:txBody>
          <a:bodyPr/>
          <a:lstStyle/>
          <a:p>
            <a:fld id="{777C7D63-CEFF-4DC6-8D61-6CFF5DE97AA3}" type="datetime1">
              <a:rPr lang="de-DE" smtClean="0"/>
              <a:pPr/>
              <a:t>12.12.25</a:t>
            </a:fld>
            <a:endParaRPr lang="de-DE" dirty="0"/>
          </a:p>
        </p:txBody>
      </p:sp>
      <p:sp>
        <p:nvSpPr>
          <p:cNvPr id="10" name="Foliennummernplatzhalter 6"/>
          <p:cNvSpPr>
            <a:spLocks noGrp="1"/>
          </p:cNvSpPr>
          <p:nvPr>
            <p:ph type="sldNum" sz="quarter" idx="16"/>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71520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80000"/>
            <a:ext cx="4149455" cy="1600200"/>
          </a:xfrm>
        </p:spPr>
        <p:txBody>
          <a:bodyPr anchor="b"/>
          <a:lstStyle>
            <a:lvl1pPr>
              <a:defRPr sz="3200"/>
            </a:lvl1pPr>
          </a:lstStyle>
          <a:p>
            <a:r>
              <a:rPr lang="de-DE" dirty="0"/>
              <a:t>Folientitel durch Klicken bearbeiten</a:t>
            </a:r>
            <a:endParaRPr lang="en-US" dirty="0"/>
          </a:p>
        </p:txBody>
      </p:sp>
      <p:sp>
        <p:nvSpPr>
          <p:cNvPr id="4" name="Textplatzhalter 2"/>
          <p:cNvSpPr>
            <a:spLocks noGrp="1"/>
          </p:cNvSpPr>
          <p:nvPr>
            <p:ph type="body" sz="half" idx="2" hasCustomPrompt="1"/>
          </p:nvPr>
        </p:nvSpPr>
        <p:spPr>
          <a:xfrm>
            <a:off x="624000" y="2112000"/>
            <a:ext cx="4149455" cy="4368000"/>
          </a:xfrm>
        </p:spPr>
        <p:txBody>
          <a:bodyPr>
            <a:normAutofit/>
          </a:bodyPr>
          <a:lstStyle>
            <a:lvl1pPr marL="0" indent="0">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Text durch Klicken bearbeiten</a:t>
            </a:r>
          </a:p>
        </p:txBody>
      </p:sp>
      <p:sp>
        <p:nvSpPr>
          <p:cNvPr id="3" name="Bildplatzhalter 3"/>
          <p:cNvSpPr>
            <a:spLocks noGrp="1" noChangeAspect="1"/>
          </p:cNvSpPr>
          <p:nvPr>
            <p:ph type="pic" idx="1"/>
          </p:nvPr>
        </p:nvSpPr>
        <p:spPr>
          <a:xfrm>
            <a:off x="4896002" y="480000"/>
            <a:ext cx="6827425" cy="6000000"/>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a:t>Bild durch Klicken auf Symbol hinzufügen</a:t>
            </a:r>
            <a:endParaRPr lang="en-US" dirty="0"/>
          </a:p>
        </p:txBody>
      </p:sp>
      <p:sp>
        <p:nvSpPr>
          <p:cNvPr id="8" name="Datumsplatzhalter 5"/>
          <p:cNvSpPr>
            <a:spLocks noGrp="1"/>
          </p:cNvSpPr>
          <p:nvPr>
            <p:ph type="dt" sz="half" idx="10"/>
          </p:nvPr>
        </p:nvSpPr>
        <p:spPr/>
        <p:txBody>
          <a:bodyPr/>
          <a:lstStyle/>
          <a:p>
            <a:fld id="{777C7D63-CEFF-4DC6-8D61-6CFF5DE97AA3}" type="datetime1">
              <a:rPr lang="de-DE" smtClean="0"/>
              <a:pPr/>
              <a:t>12.12.25</a:t>
            </a:fld>
            <a:endParaRPr lang="de-DE" dirty="0"/>
          </a:p>
        </p:txBody>
      </p:sp>
      <p:sp>
        <p:nvSpPr>
          <p:cNvPr id="10" name="Foliennummernplatzhalter 6"/>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838439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2571" y="1488000"/>
            <a:ext cx="11249389" cy="1600200"/>
          </a:xfrm>
        </p:spPr>
        <p:txBody>
          <a:bodyPr anchor="b"/>
          <a:lstStyle>
            <a:lvl1pPr algn="ctr">
              <a:defRPr sz="3200" baseline="0"/>
            </a:lvl1pPr>
          </a:lstStyle>
          <a:p>
            <a:r>
              <a:rPr lang="de-DE" dirty="0"/>
              <a:t>Feedback, Fragen, Diskussion</a:t>
            </a:r>
            <a:br>
              <a:rPr lang="de-DE" dirty="0"/>
            </a:br>
            <a:r>
              <a:rPr lang="de-DE" dirty="0"/>
              <a:t>(durch Klicken bearbeiten)</a:t>
            </a:r>
            <a:endParaRPr lang="en-US" dirty="0"/>
          </a:p>
        </p:txBody>
      </p:sp>
      <p:sp>
        <p:nvSpPr>
          <p:cNvPr id="3" name="Bildplatzhalter 2"/>
          <p:cNvSpPr>
            <a:spLocks noGrp="1" noChangeAspect="1"/>
          </p:cNvSpPr>
          <p:nvPr>
            <p:ph type="pic" idx="1" hasCustomPrompt="1"/>
          </p:nvPr>
        </p:nvSpPr>
        <p:spPr>
          <a:xfrm>
            <a:off x="624000" y="3216000"/>
            <a:ext cx="11240744" cy="3175656"/>
          </a:xfrm>
        </p:spPr>
        <p:txBody>
          <a:bodyPr anchor="t">
            <a:normAutofit/>
          </a:bodyPr>
          <a:lstStyle>
            <a:lvl1pPr marL="0" indent="0">
              <a:buNone/>
              <a:defRPr sz="2667"/>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Bild/Foto durch Klicken auf Symbol hinzufügen</a:t>
            </a:r>
            <a:endParaRPr lang="en-US" dirty="0"/>
          </a:p>
        </p:txBody>
      </p:sp>
      <p:sp>
        <p:nvSpPr>
          <p:cNvPr id="4" name="Datumsplatzhalter 4"/>
          <p:cNvSpPr>
            <a:spLocks noGrp="1"/>
          </p:cNvSpPr>
          <p:nvPr>
            <p:ph type="dt" sz="half" idx="10"/>
          </p:nvPr>
        </p:nvSpPr>
        <p:spPr/>
        <p:txBody>
          <a:bodyPr/>
          <a:lstStyle/>
          <a:p>
            <a:fld id="{777C7D63-CEFF-4DC6-8D61-6CFF5DE97AA3}" type="datetime1">
              <a:rPr lang="de-DE" smtClean="0"/>
              <a:pPr/>
              <a:t>12.12.25</a:t>
            </a:fld>
            <a:endParaRPr lang="de-DE" dirty="0"/>
          </a:p>
        </p:txBody>
      </p:sp>
      <p:sp>
        <p:nvSpPr>
          <p:cNvPr id="9"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00406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2571" y="1488000"/>
            <a:ext cx="8730435" cy="1600200"/>
          </a:xfrm>
        </p:spPr>
        <p:txBody>
          <a:bodyPr anchor="b"/>
          <a:lstStyle>
            <a:lvl1pPr>
              <a:defRPr sz="3200" baseline="0"/>
            </a:lvl1pPr>
          </a:lstStyle>
          <a:p>
            <a:r>
              <a:rPr lang="de-DE" dirty="0"/>
              <a:t>Kontakt</a:t>
            </a:r>
            <a:br>
              <a:rPr lang="de-DE" dirty="0"/>
            </a:br>
            <a:r>
              <a:rPr lang="de-DE" dirty="0"/>
              <a:t>(durch Klicken bearbeiten)</a:t>
            </a:r>
            <a:endParaRPr lang="en-US" dirty="0"/>
          </a:p>
        </p:txBody>
      </p:sp>
      <p:sp>
        <p:nvSpPr>
          <p:cNvPr id="4" name="Textplatzhalter 2"/>
          <p:cNvSpPr>
            <a:spLocks noGrp="1"/>
          </p:cNvSpPr>
          <p:nvPr>
            <p:ph type="body" sz="half" idx="2" hasCustomPrompt="1"/>
          </p:nvPr>
        </p:nvSpPr>
        <p:spPr>
          <a:xfrm>
            <a:off x="622571" y="3216000"/>
            <a:ext cx="8730435" cy="3182027"/>
          </a:xfrm>
        </p:spPr>
        <p:txBody>
          <a:bodyPr>
            <a:normAutofit/>
          </a:bodyPr>
          <a:lstStyle>
            <a:lvl1pPr marL="0" indent="0">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Name</a:t>
            </a:r>
          </a:p>
          <a:p>
            <a:pPr lvl="0"/>
            <a:r>
              <a:rPr lang="de-DE" dirty="0"/>
              <a:t>Adresse</a:t>
            </a:r>
          </a:p>
          <a:p>
            <a:pPr lvl="0"/>
            <a:r>
              <a:rPr lang="de-DE" dirty="0"/>
              <a:t>Mail</a:t>
            </a:r>
          </a:p>
          <a:p>
            <a:pPr lvl="0"/>
            <a:r>
              <a:rPr lang="de-DE" dirty="0"/>
              <a:t>Telefon</a:t>
            </a:r>
            <a:br>
              <a:rPr lang="de-DE" dirty="0"/>
            </a:br>
            <a:r>
              <a:rPr lang="de-DE" dirty="0"/>
              <a:t>(durch Klicken bearbeiten)</a:t>
            </a:r>
          </a:p>
        </p:txBody>
      </p:sp>
      <p:sp>
        <p:nvSpPr>
          <p:cNvPr id="3" name="Bildplatzhalter 3"/>
          <p:cNvSpPr>
            <a:spLocks noGrp="1" noChangeAspect="1"/>
          </p:cNvSpPr>
          <p:nvPr>
            <p:ph type="pic" idx="1" hasCustomPrompt="1"/>
          </p:nvPr>
        </p:nvSpPr>
        <p:spPr>
          <a:xfrm>
            <a:off x="9504001" y="3216000"/>
            <a:ext cx="2414452" cy="3175656"/>
          </a:xfrm>
        </p:spPr>
        <p:txBody>
          <a:bodyPr anchor="t">
            <a:normAutofit/>
          </a:bodyPr>
          <a:lstStyle>
            <a:lvl1pPr marL="0" indent="0">
              <a:buNone/>
              <a:defRPr sz="2667"/>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Bild/Foto durch Klicken auf Symbol hinzufügen</a:t>
            </a:r>
            <a:endParaRPr lang="en-US" dirty="0"/>
          </a:p>
        </p:txBody>
      </p:sp>
      <p:sp>
        <p:nvSpPr>
          <p:cNvPr id="8" name="Bildplatzhalter Logo 4"/>
          <p:cNvSpPr>
            <a:spLocks noGrp="1" noChangeAspect="1"/>
          </p:cNvSpPr>
          <p:nvPr>
            <p:ph type="pic" idx="13" hasCustomPrompt="1"/>
          </p:nvPr>
        </p:nvSpPr>
        <p:spPr>
          <a:xfrm>
            <a:off x="9504001" y="1488000"/>
            <a:ext cx="2405985" cy="1600200"/>
          </a:xfrm>
        </p:spPr>
        <p:txBody>
          <a:bodyPr anchor="t">
            <a:normAutofit/>
          </a:bodyPr>
          <a:lstStyle>
            <a:lvl1pPr marL="0" indent="0">
              <a:buNone/>
              <a:defRPr sz="2400" baseline="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Logo durch Klicken auf Symbol hinzufügen</a:t>
            </a:r>
            <a:endParaRPr lang="en-US" dirty="0"/>
          </a:p>
        </p:txBody>
      </p:sp>
      <p:sp>
        <p:nvSpPr>
          <p:cNvPr id="9" name="Datumsplatzhalter 6"/>
          <p:cNvSpPr>
            <a:spLocks noGrp="1"/>
          </p:cNvSpPr>
          <p:nvPr>
            <p:ph type="dt" sz="half" idx="14"/>
          </p:nvPr>
        </p:nvSpPr>
        <p:spPr/>
        <p:txBody>
          <a:bodyPr/>
          <a:lstStyle/>
          <a:p>
            <a:fld id="{777C7D63-CEFF-4DC6-8D61-6CFF5DE97AA3}" type="datetime1">
              <a:rPr lang="de-DE" smtClean="0"/>
              <a:pPr/>
              <a:t>12.12.25</a:t>
            </a:fld>
            <a:endParaRPr lang="de-DE" dirty="0"/>
          </a:p>
        </p:txBody>
      </p:sp>
      <p:sp>
        <p:nvSpPr>
          <p:cNvPr id="11" name="Foliennummernplatzhalter 7"/>
          <p:cNvSpPr>
            <a:spLocks noGrp="1"/>
          </p:cNvSpPr>
          <p:nvPr>
            <p:ph type="sldNum" sz="quarter" idx="16"/>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174896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80000"/>
            <a:ext cx="11235661" cy="478589"/>
          </a:xfrm>
        </p:spPr>
        <p:txBody>
          <a:bodyPr/>
          <a:lstStyle>
            <a:lvl1pPr>
              <a:defRPr/>
            </a:lvl1pPr>
          </a:lstStyle>
          <a:p>
            <a:r>
              <a:rPr lang="de-DE" dirty="0"/>
              <a:t>Folientitel durch Klicken bearbeiten</a:t>
            </a:r>
            <a:endParaRPr lang="en-US" dirty="0"/>
          </a:p>
        </p:txBody>
      </p:sp>
      <p:sp>
        <p:nvSpPr>
          <p:cNvPr id="3" name="Vertikal Textplatzhalter 2"/>
          <p:cNvSpPr>
            <a:spLocks noGrp="1"/>
          </p:cNvSpPr>
          <p:nvPr>
            <p:ph type="body" orient="vert" idx="1" hasCustomPrompt="1"/>
          </p:nvPr>
        </p:nvSpPr>
        <p:spPr>
          <a:xfrm>
            <a:off x="624001" y="960000"/>
            <a:ext cx="11235663" cy="5520000"/>
          </a:xfrm>
        </p:spPr>
        <p:txBody>
          <a:bodyPr vert="eaVert"/>
          <a:lstStyle>
            <a:lvl1pPr>
              <a:defRPr baseline="0"/>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umsplatzhalter 4"/>
          <p:cNvSpPr>
            <a:spLocks noGrp="1"/>
          </p:cNvSpPr>
          <p:nvPr>
            <p:ph type="dt" sz="half" idx="10"/>
          </p:nvPr>
        </p:nvSpPr>
        <p:spPr/>
        <p:txBody>
          <a:bodyPr/>
          <a:lstStyle/>
          <a:p>
            <a:fld id="{777C7D63-CEFF-4DC6-8D61-6CFF5DE97AA3}" type="datetime1">
              <a:rPr lang="de-DE" smtClean="0"/>
              <a:pPr/>
              <a:t>12.12.25</a:t>
            </a:fld>
            <a:endParaRPr lang="de-DE" dirty="0"/>
          </a:p>
        </p:txBody>
      </p:sp>
      <p:sp>
        <p:nvSpPr>
          <p:cNvPr id="9"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65671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 Titel 1"/>
          <p:cNvSpPr>
            <a:spLocks noGrp="1"/>
          </p:cNvSpPr>
          <p:nvPr>
            <p:ph type="title" orient="vert" hasCustomPrompt="1"/>
          </p:nvPr>
        </p:nvSpPr>
        <p:spPr>
          <a:xfrm>
            <a:off x="9805482" y="480000"/>
            <a:ext cx="2066479" cy="6000000"/>
          </a:xfrm>
        </p:spPr>
        <p:txBody>
          <a:bodyPr vert="eaVert" anchor="t"/>
          <a:lstStyle>
            <a:lvl1pPr>
              <a:defRPr/>
            </a:lvl1pPr>
          </a:lstStyle>
          <a:p>
            <a:r>
              <a:rPr lang="de-DE"/>
              <a:t>Folientitel </a:t>
            </a:r>
            <a:r>
              <a:rPr lang="de-DE" dirty="0"/>
              <a:t>durch Klicken bearbeiten</a:t>
            </a:r>
            <a:endParaRPr lang="en-US" dirty="0"/>
          </a:p>
        </p:txBody>
      </p:sp>
      <p:sp>
        <p:nvSpPr>
          <p:cNvPr id="3" name="Vertikal Textplatzhalter 2"/>
          <p:cNvSpPr>
            <a:spLocks noGrp="1"/>
          </p:cNvSpPr>
          <p:nvPr>
            <p:ph type="body" orient="vert" idx="1" hasCustomPrompt="1"/>
          </p:nvPr>
        </p:nvSpPr>
        <p:spPr>
          <a:xfrm>
            <a:off x="624000" y="480000"/>
            <a:ext cx="9027269" cy="6000000"/>
          </a:xfrm>
        </p:spPr>
        <p:txBody>
          <a:bodyPr vert="eaVert"/>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umsplatzhalter 4"/>
          <p:cNvSpPr>
            <a:spLocks noGrp="1"/>
          </p:cNvSpPr>
          <p:nvPr>
            <p:ph type="dt" sz="half" idx="10"/>
          </p:nvPr>
        </p:nvSpPr>
        <p:spPr/>
        <p:txBody>
          <a:bodyPr/>
          <a:lstStyle/>
          <a:p>
            <a:fld id="{777C7D63-CEFF-4DC6-8D61-6CFF5DE97AA3}" type="datetime1">
              <a:rPr lang="de-DE" smtClean="0"/>
              <a:pPr/>
              <a:t>12.12.25</a:t>
            </a:fld>
            <a:endParaRPr lang="de-DE" dirty="0"/>
          </a:p>
        </p:txBody>
      </p:sp>
      <p:sp>
        <p:nvSpPr>
          <p:cNvPr id="9"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054262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588D9DE-A257-4416-4FAB-E71197E94CD3}"/>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3" name="Fußzeilenplatzhalter 2">
            <a:extLst>
              <a:ext uri="{FF2B5EF4-FFF2-40B4-BE49-F238E27FC236}">
                <a16:creationId xmlns:a16="http://schemas.microsoft.com/office/drawing/2014/main" id="{2342B556-6DE1-C2E0-ABB2-4A3123CEED8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9679785-8D55-58DB-F676-D8AC5DA9A9B4}"/>
              </a:ext>
            </a:extLst>
          </p:cNvPr>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673051811"/>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86ED0-F11C-2EAA-9BEB-2FBB6F8F728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37D302C-654B-46C2-1DAB-42F3F29C208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7F3CCE7-A618-897F-0D36-731BF5F00A1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5F8379B-5BD5-8AEA-7D3B-E4A7B541EC91}"/>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6" name="Fußzeilenplatzhalter 5">
            <a:extLst>
              <a:ext uri="{FF2B5EF4-FFF2-40B4-BE49-F238E27FC236}">
                <a16:creationId xmlns:a16="http://schemas.microsoft.com/office/drawing/2014/main" id="{9179EBD1-FE37-3A77-CAC4-0B9E12B161B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CB464E3-A0C0-BD5D-D47F-305343F2359A}"/>
              </a:ext>
            </a:extLst>
          </p:cNvPr>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57778951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4001" y="1440000"/>
            <a:ext cx="11258036" cy="904240"/>
          </a:xfrm>
        </p:spPr>
        <p:txBody>
          <a:bodyPr anchor="t">
            <a:noAutofit/>
          </a:bodyPr>
          <a:lstStyle>
            <a:lvl1pPr algn="ctr">
              <a:defRPr sz="4267"/>
            </a:lvl1pPr>
          </a:lstStyle>
          <a:p>
            <a:r>
              <a:rPr lang="de-DE" dirty="0"/>
              <a:t>Folientitel durch Klicken bearbeiten</a:t>
            </a:r>
            <a:endParaRPr lang="en-US" dirty="0"/>
          </a:p>
        </p:txBody>
      </p:sp>
      <p:sp>
        <p:nvSpPr>
          <p:cNvPr id="10" name="Bildplatzhalter 2"/>
          <p:cNvSpPr>
            <a:spLocks noGrp="1" noChangeAspect="1"/>
          </p:cNvSpPr>
          <p:nvPr>
            <p:ph type="pic" idx="1"/>
          </p:nvPr>
        </p:nvSpPr>
        <p:spPr>
          <a:xfrm>
            <a:off x="624000" y="2592001"/>
            <a:ext cx="11258037" cy="151255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 durch Klicken auf Symbol hinzufügen</a:t>
            </a:r>
            <a:endParaRPr lang="en-US" dirty="0"/>
          </a:p>
        </p:txBody>
      </p:sp>
      <p:sp>
        <p:nvSpPr>
          <p:cNvPr id="11" name="Untertitel 3"/>
          <p:cNvSpPr>
            <a:spLocks noGrp="1"/>
          </p:cNvSpPr>
          <p:nvPr>
            <p:ph type="body" sz="half" idx="13" hasCustomPrompt="1"/>
          </p:nvPr>
        </p:nvSpPr>
        <p:spPr>
          <a:xfrm>
            <a:off x="624000" y="4591879"/>
            <a:ext cx="11258037" cy="570176"/>
          </a:xfrm>
        </p:spPr>
        <p:txBody>
          <a:bodyPr>
            <a:noAutofit/>
          </a:bodyPr>
          <a:lstStyle>
            <a:lvl1pPr marL="0" indent="0" algn="ctr">
              <a:buNone/>
              <a:defRPr sz="3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Untertitel durch Klicken bearbeiten</a:t>
            </a:r>
          </a:p>
        </p:txBody>
      </p:sp>
      <p:sp>
        <p:nvSpPr>
          <p:cNvPr id="12" name="Textplatzhalter 4"/>
          <p:cNvSpPr>
            <a:spLocks noGrp="1"/>
          </p:cNvSpPr>
          <p:nvPr>
            <p:ph type="body" sz="half" idx="2" hasCustomPrompt="1"/>
          </p:nvPr>
        </p:nvSpPr>
        <p:spPr>
          <a:xfrm>
            <a:off x="624000" y="5520000"/>
            <a:ext cx="11258037" cy="493395"/>
          </a:xfrm>
        </p:spPr>
        <p:txBody>
          <a:bodyPr>
            <a:noAutofit/>
          </a:bodyPr>
          <a:lstStyle>
            <a:lvl1pPr marL="0" indent="0" algn="ctr">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Text durch Klicken bearbeiten</a:t>
            </a:r>
          </a:p>
        </p:txBody>
      </p:sp>
      <p:sp>
        <p:nvSpPr>
          <p:cNvPr id="7" name="Datumsplatzhalter 6"/>
          <p:cNvSpPr>
            <a:spLocks noGrp="1"/>
          </p:cNvSpPr>
          <p:nvPr>
            <p:ph type="dt" sz="half" idx="10"/>
          </p:nvPr>
        </p:nvSpPr>
        <p:spPr/>
        <p:txBody>
          <a:bodyPr/>
          <a:lstStyle/>
          <a:p>
            <a:fld id="{777C7D63-CEFF-4DC6-8D61-6CFF5DE97AA3}" type="datetime1">
              <a:rPr lang="de-DE" smtClean="0"/>
              <a:pPr/>
              <a:t>12.12.25</a:t>
            </a:fld>
            <a:endParaRPr lang="de-DE" dirty="0"/>
          </a:p>
        </p:txBody>
      </p:sp>
      <p:sp>
        <p:nvSpPr>
          <p:cNvPr id="9" name="Foliennummernplatzhalter 7"/>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86447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1" y="480000"/>
            <a:ext cx="11235663" cy="478589"/>
          </a:xfrm>
        </p:spPr>
        <p:txBody>
          <a:bodyPr/>
          <a:lstStyle>
            <a:lvl1pPr>
              <a:defRPr/>
            </a:lvl1pPr>
          </a:lstStyle>
          <a:p>
            <a:r>
              <a:rPr lang="de-DE" dirty="0"/>
              <a:t>Folientitel durch Klicken bearbeiten</a:t>
            </a:r>
            <a:endParaRPr lang="en-US" dirty="0"/>
          </a:p>
        </p:txBody>
      </p:sp>
      <p:sp>
        <p:nvSpPr>
          <p:cNvPr id="3" name="Inhaltsplatzhalter 2"/>
          <p:cNvSpPr>
            <a:spLocks noGrp="1"/>
          </p:cNvSpPr>
          <p:nvPr>
            <p:ph idx="1" hasCustomPrompt="1"/>
          </p:nvPr>
        </p:nvSpPr>
        <p:spPr>
          <a:xfrm>
            <a:off x="624000" y="960001"/>
            <a:ext cx="11235664" cy="5558308"/>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umsplatzhalter 4"/>
          <p:cNvSpPr>
            <a:spLocks noGrp="1"/>
          </p:cNvSpPr>
          <p:nvPr>
            <p:ph type="dt" sz="half" idx="10"/>
          </p:nvPr>
        </p:nvSpPr>
        <p:spPr/>
        <p:txBody>
          <a:bodyPr/>
          <a:lstStyle/>
          <a:p>
            <a:fld id="{777C7D63-CEFF-4DC6-8D61-6CFF5DE97AA3}" type="datetime1">
              <a:rPr lang="de-DE" smtClean="0"/>
              <a:pPr/>
              <a:t>12.12.25</a:t>
            </a:fld>
            <a:endParaRPr lang="de-DE" dirty="0"/>
          </a:p>
        </p:txBody>
      </p:sp>
      <p:sp>
        <p:nvSpPr>
          <p:cNvPr id="9"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7834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nummerie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80000"/>
            <a:ext cx="11244309" cy="478589"/>
          </a:xfrm>
        </p:spPr>
        <p:txBody>
          <a:bodyPr/>
          <a:lstStyle>
            <a:lvl1pPr>
              <a:defRPr/>
            </a:lvl1pPr>
          </a:lstStyle>
          <a:p>
            <a:r>
              <a:rPr lang="de-DE" dirty="0"/>
              <a:t>Folientitel durch Klicken bearbeiten</a:t>
            </a:r>
            <a:endParaRPr lang="en-US" dirty="0"/>
          </a:p>
        </p:txBody>
      </p:sp>
      <p:sp>
        <p:nvSpPr>
          <p:cNvPr id="8" name="Inhaltsplatzhalter 2"/>
          <p:cNvSpPr>
            <a:spLocks noGrp="1"/>
          </p:cNvSpPr>
          <p:nvPr>
            <p:ph sz="quarter" idx="13" hasCustomPrompt="1"/>
          </p:nvPr>
        </p:nvSpPr>
        <p:spPr>
          <a:xfrm>
            <a:off x="624000" y="960000"/>
            <a:ext cx="11249813" cy="5555051"/>
          </a:xfrm>
        </p:spPr>
        <p:txBody>
          <a:bodyPr/>
          <a:lstStyle>
            <a:lvl1pPr marL="609585" indent="-609585">
              <a:buFont typeface="+mj-lt"/>
              <a:buAutoNum type="arabicPeriod"/>
              <a:defRPr/>
            </a:lvl1pPr>
            <a:lvl2pPr marL="914377" indent="-457189">
              <a:buFont typeface="+mj-lt"/>
              <a:buAutoNum type="alphaLcParenR"/>
              <a:defRPr/>
            </a:lvl2pPr>
            <a:lvl3pPr marL="1371566" indent="-457189">
              <a:buFont typeface="+mj-lt"/>
              <a:buAutoNum type="romanLcPeriod"/>
              <a:defRPr/>
            </a:lvl3pPr>
            <a:lvl4pPr marL="1828754" indent="-457189">
              <a:buFont typeface="+mj-lt"/>
              <a:buAutoNum type="arabicParenBoth"/>
              <a:defRPr/>
            </a:lvl4pPr>
            <a:lvl5pPr marL="2285943" indent="-457189">
              <a:buFont typeface="+mj-lt"/>
              <a:buAutoNum type="alphaLcPeriod"/>
              <a:defRPr/>
            </a:lvl5pPr>
          </a:lstStyle>
          <a:p>
            <a:pPr lvl="0"/>
            <a:r>
              <a:rPr lang="de-DE" dirty="0"/>
              <a:t>Nummerierte Liste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Datumsplatzhalter 4"/>
          <p:cNvSpPr>
            <a:spLocks noGrp="1"/>
          </p:cNvSpPr>
          <p:nvPr>
            <p:ph type="dt" sz="half" idx="14"/>
          </p:nvPr>
        </p:nvSpPr>
        <p:spPr/>
        <p:txBody>
          <a:bodyPr/>
          <a:lstStyle/>
          <a:p>
            <a:fld id="{777C7D63-CEFF-4DC6-8D61-6CFF5DE97AA3}" type="datetime1">
              <a:rPr lang="de-DE" smtClean="0"/>
              <a:pPr/>
              <a:t>12.12.25</a:t>
            </a:fld>
            <a:endParaRPr lang="de-DE" dirty="0"/>
          </a:p>
        </p:txBody>
      </p:sp>
      <p:sp>
        <p:nvSpPr>
          <p:cNvPr id="9" name="Foliennummernplatzhalter 5"/>
          <p:cNvSpPr>
            <a:spLocks noGrp="1"/>
          </p:cNvSpPr>
          <p:nvPr>
            <p:ph type="sldNum" sz="quarter" idx="16"/>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86568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hemenwechs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2571" y="1440001"/>
            <a:ext cx="11249389" cy="3041980"/>
          </a:xfrm>
        </p:spPr>
        <p:txBody>
          <a:bodyPr anchor="b"/>
          <a:lstStyle>
            <a:lvl1pPr>
              <a:defRPr sz="6000"/>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622571" y="4560000"/>
            <a:ext cx="11249389" cy="1757293"/>
          </a:xfrm>
        </p:spPr>
        <p:txBody>
          <a:bodyPr>
            <a:normAutofit/>
          </a:bodyPr>
          <a:lstStyle>
            <a:lvl1pPr marL="0" indent="0">
              <a:buNone/>
              <a:defRPr sz="2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Text durch Klicken bearbeiten</a:t>
            </a:r>
          </a:p>
        </p:txBody>
      </p:sp>
      <p:sp>
        <p:nvSpPr>
          <p:cNvPr id="7" name="Datumsplatzhalter 4"/>
          <p:cNvSpPr>
            <a:spLocks noGrp="1"/>
          </p:cNvSpPr>
          <p:nvPr>
            <p:ph type="dt" sz="half" idx="10"/>
          </p:nvPr>
        </p:nvSpPr>
        <p:spPr/>
        <p:txBody>
          <a:bodyPr/>
          <a:lstStyle/>
          <a:p>
            <a:fld id="{777C7D63-CEFF-4DC6-8D61-6CFF5DE97AA3}" type="datetime1">
              <a:rPr lang="de-DE" smtClean="0"/>
              <a:pPr/>
              <a:t>12.12.25</a:t>
            </a:fld>
            <a:endParaRPr lang="de-DE" dirty="0"/>
          </a:p>
        </p:txBody>
      </p:sp>
      <p:sp>
        <p:nvSpPr>
          <p:cNvPr id="9"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83742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enwechsel mit Grafi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4001" y="5040000"/>
            <a:ext cx="11258036" cy="584493"/>
          </a:xfrm>
        </p:spPr>
        <p:txBody>
          <a:bodyPr anchor="t">
            <a:noAutofit/>
          </a:bodyPr>
          <a:lstStyle>
            <a:lvl1pPr algn="l">
              <a:defRPr sz="3200"/>
            </a:lvl1pPr>
          </a:lstStyle>
          <a:p>
            <a:r>
              <a:rPr lang="de-DE" dirty="0"/>
              <a:t>Folientitel durch Klicken bearbeiten</a:t>
            </a:r>
            <a:endParaRPr lang="en-US" dirty="0"/>
          </a:p>
        </p:txBody>
      </p:sp>
      <p:sp>
        <p:nvSpPr>
          <p:cNvPr id="12" name="Textplatzhalter 2"/>
          <p:cNvSpPr>
            <a:spLocks noGrp="1"/>
          </p:cNvSpPr>
          <p:nvPr>
            <p:ph type="body" sz="half" idx="2" hasCustomPrompt="1"/>
          </p:nvPr>
        </p:nvSpPr>
        <p:spPr>
          <a:xfrm>
            <a:off x="624000" y="5808000"/>
            <a:ext cx="11258037" cy="493395"/>
          </a:xfrm>
        </p:spPr>
        <p:txBody>
          <a:bodyPr>
            <a:noAutofit/>
          </a:bodyPr>
          <a:lstStyle>
            <a:lvl1pPr marL="0" indent="0" algn="l">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Text durch Klicken bearbeiten</a:t>
            </a:r>
          </a:p>
        </p:txBody>
      </p:sp>
      <p:sp>
        <p:nvSpPr>
          <p:cNvPr id="8" name="Bildplatzhalter 3"/>
          <p:cNvSpPr>
            <a:spLocks noGrp="1" noChangeAspect="1"/>
          </p:cNvSpPr>
          <p:nvPr>
            <p:ph type="pic" idx="1"/>
          </p:nvPr>
        </p:nvSpPr>
        <p:spPr>
          <a:xfrm>
            <a:off x="624001" y="1440001"/>
            <a:ext cx="11258036" cy="3438793"/>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a:t>Bild durch Klicken auf Symbol hinzufügen</a:t>
            </a:r>
            <a:endParaRPr lang="en-US" dirty="0"/>
          </a:p>
        </p:txBody>
      </p:sp>
      <p:sp>
        <p:nvSpPr>
          <p:cNvPr id="3" name="Datumsplatzhalter 5"/>
          <p:cNvSpPr>
            <a:spLocks noGrp="1"/>
          </p:cNvSpPr>
          <p:nvPr>
            <p:ph type="dt" sz="half" idx="10"/>
          </p:nvPr>
        </p:nvSpPr>
        <p:spPr/>
        <p:txBody>
          <a:bodyPr/>
          <a:lstStyle/>
          <a:p>
            <a:fld id="{777C7D63-CEFF-4DC6-8D61-6CFF5DE97AA3}" type="datetime1">
              <a:rPr lang="de-DE" smtClean="0"/>
              <a:pPr/>
              <a:t>12.12.25</a:t>
            </a:fld>
            <a:endParaRPr lang="de-DE" dirty="0"/>
          </a:p>
        </p:txBody>
      </p:sp>
      <p:sp>
        <p:nvSpPr>
          <p:cNvPr id="9" name="Foliennummernplatzhalter 6"/>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39326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79999"/>
            <a:ext cx="11235661" cy="480000"/>
          </a:xfrm>
        </p:spPr>
        <p:txBody>
          <a:bodyPr/>
          <a:lstStyle>
            <a:lvl1pPr>
              <a:defRPr/>
            </a:lvl1pPr>
          </a:lstStyle>
          <a:p>
            <a:r>
              <a:rPr lang="de-DE" dirty="0"/>
              <a:t>Folientitel durch Klicken bearbeiten</a:t>
            </a:r>
            <a:endParaRPr lang="en-US" dirty="0"/>
          </a:p>
        </p:txBody>
      </p:sp>
      <p:sp>
        <p:nvSpPr>
          <p:cNvPr id="3" name="Inhaltsplatzhalter 2"/>
          <p:cNvSpPr>
            <a:spLocks noGrp="1"/>
          </p:cNvSpPr>
          <p:nvPr>
            <p:ph sz="half" idx="1" hasCustomPrompt="1"/>
          </p:nvPr>
        </p:nvSpPr>
        <p:spPr>
          <a:xfrm>
            <a:off x="624000" y="960000"/>
            <a:ext cx="5388583" cy="5520000"/>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hasCustomPrompt="1"/>
          </p:nvPr>
        </p:nvSpPr>
        <p:spPr>
          <a:xfrm>
            <a:off x="6192001" y="960000"/>
            <a:ext cx="5694679" cy="5520000"/>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umsplatzhalter 6"/>
          <p:cNvSpPr>
            <a:spLocks noGrp="1"/>
          </p:cNvSpPr>
          <p:nvPr>
            <p:ph type="dt" sz="half" idx="10"/>
          </p:nvPr>
        </p:nvSpPr>
        <p:spPr/>
        <p:txBody>
          <a:bodyPr/>
          <a:lstStyle/>
          <a:p>
            <a:fld id="{777C7D63-CEFF-4DC6-8D61-6CFF5DE97AA3}" type="datetime1">
              <a:rPr lang="de-DE" smtClean="0"/>
              <a:pPr/>
              <a:t>12.12.25</a:t>
            </a:fld>
            <a:endParaRPr lang="de-DE" dirty="0"/>
          </a:p>
        </p:txBody>
      </p:sp>
      <p:sp>
        <p:nvSpPr>
          <p:cNvPr id="10" name="Foliennummernplatzhalter 7"/>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403359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80000"/>
            <a:ext cx="11240741" cy="478589"/>
          </a:xfrm>
        </p:spPr>
        <p:txBody>
          <a:bodyPr/>
          <a:lstStyle>
            <a:lvl1pPr>
              <a:defRPr/>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624001" y="960000"/>
            <a:ext cx="5366359" cy="823912"/>
          </a:xfrm>
        </p:spPr>
        <p:txBody>
          <a:bodyPr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dirty="0"/>
              <a:t>Text durch Klicken bearbeiten</a:t>
            </a:r>
          </a:p>
        </p:txBody>
      </p:sp>
      <p:sp>
        <p:nvSpPr>
          <p:cNvPr id="4" name="Inhaltsplatzhalter 3"/>
          <p:cNvSpPr>
            <a:spLocks noGrp="1"/>
          </p:cNvSpPr>
          <p:nvPr>
            <p:ph sz="half" idx="2" hasCustomPrompt="1"/>
          </p:nvPr>
        </p:nvSpPr>
        <p:spPr>
          <a:xfrm>
            <a:off x="624001" y="1824001"/>
            <a:ext cx="5366359" cy="4555169"/>
          </a:xfrm>
        </p:spPr>
        <p:txBody>
          <a:bodyPr/>
          <a:lstStyle>
            <a:lvl1pPr>
              <a:defRPr/>
            </a:lvl1pPr>
          </a:lstStyle>
          <a:p>
            <a:pPr lvl="0"/>
            <a:r>
              <a:rPr lang="de-DE" dirty="0"/>
              <a:t>Liste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hasCustomPrompt="1"/>
          </p:nvPr>
        </p:nvSpPr>
        <p:spPr>
          <a:xfrm>
            <a:off x="6192000" y="960000"/>
            <a:ext cx="5699760" cy="823912"/>
          </a:xfrm>
        </p:spPr>
        <p:txBody>
          <a:bodyPr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dirty="0"/>
              <a:t>Text durch Klicken bearbeiten</a:t>
            </a:r>
          </a:p>
        </p:txBody>
      </p:sp>
      <p:sp>
        <p:nvSpPr>
          <p:cNvPr id="6" name="Inhaltsplatzhalter 5"/>
          <p:cNvSpPr>
            <a:spLocks noGrp="1"/>
          </p:cNvSpPr>
          <p:nvPr>
            <p:ph sz="quarter" idx="4" hasCustomPrompt="1"/>
          </p:nvPr>
        </p:nvSpPr>
        <p:spPr>
          <a:xfrm>
            <a:off x="6192000" y="1824001"/>
            <a:ext cx="5699760" cy="4555169"/>
          </a:xfrm>
        </p:spPr>
        <p:txBody>
          <a:bodyPr/>
          <a:lstStyle>
            <a:lvl1pPr>
              <a:defRPr/>
            </a:lvl1pPr>
          </a:lstStyle>
          <a:p>
            <a:pPr lvl="0"/>
            <a:r>
              <a:rPr lang="de-DE" dirty="0"/>
              <a:t>Liste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7"/>
          <p:cNvSpPr>
            <a:spLocks noGrp="1"/>
          </p:cNvSpPr>
          <p:nvPr>
            <p:ph type="dt" sz="half" idx="10"/>
          </p:nvPr>
        </p:nvSpPr>
        <p:spPr/>
        <p:txBody>
          <a:bodyPr/>
          <a:lstStyle/>
          <a:p>
            <a:fld id="{777C7D63-CEFF-4DC6-8D61-6CFF5DE97AA3}" type="datetime1">
              <a:rPr lang="de-DE" smtClean="0"/>
              <a:pPr/>
              <a:t>12.12.25</a:t>
            </a:fld>
            <a:endParaRPr lang="de-DE" dirty="0"/>
          </a:p>
        </p:txBody>
      </p:sp>
      <p:sp>
        <p:nvSpPr>
          <p:cNvPr id="12" name="Foliennummernplatzhalter 8"/>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04054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uppierung">
    <p:spTree>
      <p:nvGrpSpPr>
        <p:cNvPr id="1" name=""/>
        <p:cNvGrpSpPr/>
        <p:nvPr/>
      </p:nvGrpSpPr>
      <p:grpSpPr>
        <a:xfrm>
          <a:off x="0" y="0"/>
          <a:ext cx="0" cy="0"/>
          <a:chOff x="0" y="0"/>
          <a:chExt cx="0" cy="0"/>
        </a:xfrm>
      </p:grpSpPr>
      <p:sp>
        <p:nvSpPr>
          <p:cNvPr id="24" name="Titel 1"/>
          <p:cNvSpPr>
            <a:spLocks noGrp="1"/>
          </p:cNvSpPr>
          <p:nvPr>
            <p:ph type="title" hasCustomPrompt="1"/>
          </p:nvPr>
        </p:nvSpPr>
        <p:spPr>
          <a:xfrm>
            <a:off x="624000" y="480000"/>
            <a:ext cx="11235661" cy="478589"/>
          </a:xfrm>
        </p:spPr>
        <p:txBody>
          <a:bodyPr/>
          <a:lstStyle>
            <a:lvl1pPr>
              <a:defRPr/>
            </a:lvl1pPr>
          </a:lstStyle>
          <a:p>
            <a:r>
              <a:rPr lang="de-DE" dirty="0"/>
              <a:t>Folientitel durch Klicken bearbeiten</a:t>
            </a:r>
            <a:endParaRPr lang="en-US" dirty="0"/>
          </a:p>
        </p:txBody>
      </p:sp>
      <p:sp>
        <p:nvSpPr>
          <p:cNvPr id="12" name="Textplatzhalter 2"/>
          <p:cNvSpPr>
            <a:spLocks noGrp="1"/>
          </p:cNvSpPr>
          <p:nvPr>
            <p:ph type="body" sz="half" idx="2"/>
          </p:nvPr>
        </p:nvSpPr>
        <p:spPr>
          <a:xfrm>
            <a:off x="624000" y="2544000"/>
            <a:ext cx="3074181" cy="3795840"/>
          </a:xfrm>
        </p:spPr>
        <p:txBody>
          <a:bodyPr>
            <a:normAutofit/>
          </a:bodyPr>
          <a:lstStyle>
            <a:lvl1pPr marL="0" indent="0" algn="l">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Textmasterformat bearbeiten</a:t>
            </a:r>
          </a:p>
        </p:txBody>
      </p:sp>
      <p:sp>
        <p:nvSpPr>
          <p:cNvPr id="21" name="Bildplatzhalter 3"/>
          <p:cNvSpPr>
            <a:spLocks noGrp="1" noChangeAspect="1"/>
          </p:cNvSpPr>
          <p:nvPr>
            <p:ph type="pic" idx="1"/>
          </p:nvPr>
        </p:nvSpPr>
        <p:spPr>
          <a:xfrm>
            <a:off x="624001" y="960000"/>
            <a:ext cx="3074183" cy="1547845"/>
          </a:xfrm>
        </p:spPr>
        <p:txBody>
          <a:bodyPr anchor="t">
            <a:normAutofit/>
          </a:bodyPr>
          <a:lstStyle>
            <a:lvl1pPr marL="0" indent="0">
              <a:buNone/>
              <a:defRPr sz="2667"/>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 durch Klicken auf Symbol hinzufügen</a:t>
            </a:r>
            <a:endParaRPr lang="en-US" dirty="0"/>
          </a:p>
        </p:txBody>
      </p:sp>
      <p:sp>
        <p:nvSpPr>
          <p:cNvPr id="15" name="Textplatzhalter 4"/>
          <p:cNvSpPr>
            <a:spLocks noGrp="1"/>
          </p:cNvSpPr>
          <p:nvPr>
            <p:ph type="body" sz="half" idx="13"/>
          </p:nvPr>
        </p:nvSpPr>
        <p:spPr>
          <a:xfrm>
            <a:off x="4152438" y="2544000"/>
            <a:ext cx="3074181" cy="3795840"/>
          </a:xfrm>
        </p:spPr>
        <p:txBody>
          <a:bodyPr>
            <a:normAutofit/>
          </a:bodyPr>
          <a:lstStyle>
            <a:lvl1pPr marL="0" indent="0" algn="l">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Textmasterformat bearbeiten</a:t>
            </a:r>
          </a:p>
        </p:txBody>
      </p:sp>
      <p:sp>
        <p:nvSpPr>
          <p:cNvPr id="22" name="Bildplatzhalter 5"/>
          <p:cNvSpPr>
            <a:spLocks noGrp="1" noChangeAspect="1"/>
          </p:cNvSpPr>
          <p:nvPr>
            <p:ph type="pic" idx="15"/>
          </p:nvPr>
        </p:nvSpPr>
        <p:spPr>
          <a:xfrm>
            <a:off x="4152437" y="960000"/>
            <a:ext cx="3074183" cy="1547845"/>
          </a:xfrm>
        </p:spPr>
        <p:txBody>
          <a:bodyPr anchor="t">
            <a:normAutofit/>
          </a:bodyPr>
          <a:lstStyle>
            <a:lvl1pPr marL="0" indent="0">
              <a:buNone/>
              <a:defRPr sz="2667"/>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 durch Klicken auf Symbol hinzufügen</a:t>
            </a:r>
            <a:endParaRPr lang="en-US" dirty="0"/>
          </a:p>
        </p:txBody>
      </p:sp>
      <p:sp>
        <p:nvSpPr>
          <p:cNvPr id="16" name="Textplatzhalter 6"/>
          <p:cNvSpPr>
            <a:spLocks noGrp="1"/>
          </p:cNvSpPr>
          <p:nvPr>
            <p:ph type="body" sz="half" idx="14"/>
          </p:nvPr>
        </p:nvSpPr>
        <p:spPr>
          <a:xfrm>
            <a:off x="8017933" y="2544000"/>
            <a:ext cx="3074181" cy="3795840"/>
          </a:xfrm>
        </p:spPr>
        <p:txBody>
          <a:bodyPr>
            <a:normAutofit/>
          </a:bodyPr>
          <a:lstStyle>
            <a:lvl1pPr marL="0" indent="0" algn="l">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Textmasterformat bearbeiten</a:t>
            </a:r>
          </a:p>
        </p:txBody>
      </p:sp>
      <p:sp>
        <p:nvSpPr>
          <p:cNvPr id="23" name="Bildplatzhalter 7"/>
          <p:cNvSpPr>
            <a:spLocks noGrp="1" noChangeAspect="1"/>
          </p:cNvSpPr>
          <p:nvPr>
            <p:ph type="pic" idx="16"/>
          </p:nvPr>
        </p:nvSpPr>
        <p:spPr>
          <a:xfrm>
            <a:off x="8017932" y="960000"/>
            <a:ext cx="3074183" cy="1547845"/>
          </a:xfrm>
        </p:spPr>
        <p:txBody>
          <a:bodyPr anchor="t">
            <a:normAutofit/>
          </a:bodyPr>
          <a:lstStyle>
            <a:lvl1pPr marL="0" indent="0">
              <a:buNone/>
              <a:defRPr sz="2667"/>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 durch Klicken auf Symbol hinzufügen</a:t>
            </a:r>
            <a:endParaRPr lang="en-US" dirty="0"/>
          </a:p>
        </p:txBody>
      </p:sp>
      <p:sp>
        <p:nvSpPr>
          <p:cNvPr id="2" name="Datumsplatzhalter 9"/>
          <p:cNvSpPr>
            <a:spLocks noGrp="1"/>
          </p:cNvSpPr>
          <p:nvPr>
            <p:ph type="dt" sz="half" idx="17"/>
          </p:nvPr>
        </p:nvSpPr>
        <p:spPr/>
        <p:txBody>
          <a:bodyPr/>
          <a:lstStyle/>
          <a:p>
            <a:fld id="{777C7D63-CEFF-4DC6-8D61-6CFF5DE97AA3}" type="datetime1">
              <a:rPr lang="de-DE" smtClean="0"/>
              <a:pPr/>
              <a:t>12.12.25</a:t>
            </a:fld>
            <a:endParaRPr lang="de-DE" dirty="0"/>
          </a:p>
        </p:txBody>
      </p:sp>
      <p:sp>
        <p:nvSpPr>
          <p:cNvPr id="7" name="Foliennummernplatzhalter 10"/>
          <p:cNvSpPr>
            <a:spLocks noGrp="1"/>
          </p:cNvSpPr>
          <p:nvPr>
            <p:ph type="sldNum" sz="quarter" idx="19"/>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503299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9CE3E3E4-74CA-F83A-D7FE-073ED8CBAFD7}"/>
              </a:ext>
            </a:extLst>
          </p:cNvPr>
          <p:cNvSpPr/>
          <p:nvPr userDrawn="1"/>
        </p:nvSpPr>
        <p:spPr>
          <a:xfrm>
            <a:off x="0" y="6309320"/>
            <a:ext cx="12192000" cy="54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B27D20C-6BE2-D299-8FEC-BA1FE02A06CF}"/>
              </a:ext>
            </a:extLst>
          </p:cNvPr>
          <p:cNvSpPr>
            <a:spLocks noGrp="1"/>
          </p:cNvSpPr>
          <p:nvPr>
            <p:ph type="title"/>
          </p:nvPr>
        </p:nvSpPr>
        <p:spPr>
          <a:xfrm>
            <a:off x="569342" y="561975"/>
            <a:ext cx="10063733" cy="922809"/>
          </a:xfrm>
          <a:prstGeom prst="rect">
            <a:avLst/>
          </a:prstGeom>
        </p:spPr>
        <p:txBody>
          <a:bodyPr vert="horz" lIns="0" tIns="0" rIns="0" bIns="0" rtlCol="0" anchor="t">
            <a:noAutofit/>
          </a:bodyPr>
          <a:lstStyle/>
          <a:p>
            <a:r>
              <a:rPr lang="de-DE" dirty="0"/>
              <a:t>Mastertitelformat bearbeiten</a:t>
            </a:r>
          </a:p>
        </p:txBody>
      </p:sp>
      <p:sp>
        <p:nvSpPr>
          <p:cNvPr id="3" name="Textplatzhalter 2">
            <a:extLst>
              <a:ext uri="{FF2B5EF4-FFF2-40B4-BE49-F238E27FC236}">
                <a16:creationId xmlns:a16="http://schemas.microsoft.com/office/drawing/2014/main" id="{F6E584FD-412E-2725-3683-7395D6DF5D0D}"/>
              </a:ext>
            </a:extLst>
          </p:cNvPr>
          <p:cNvSpPr>
            <a:spLocks noGrp="1"/>
          </p:cNvSpPr>
          <p:nvPr>
            <p:ph type="body" idx="1"/>
          </p:nvPr>
        </p:nvSpPr>
        <p:spPr>
          <a:xfrm>
            <a:off x="550863" y="2225040"/>
            <a:ext cx="10082212" cy="3436208"/>
          </a:xfrm>
          <a:prstGeom prst="rect">
            <a:avLst/>
          </a:prstGeom>
        </p:spPr>
        <p:txBody>
          <a:bodyPr vert="horz" lIns="0" tIns="0" rIns="0" bIns="0" rtlCol="0">
            <a:noAutofit/>
          </a:bodyPr>
          <a:lstStyle/>
          <a:p>
            <a:pPr lvl="0"/>
            <a:r>
              <a:rPr lang="de-DE" dirty="0"/>
              <a:t>Mastertextfeld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9D77742E-B787-D1A4-0BEA-E49A98D2DA26}"/>
              </a:ext>
            </a:extLst>
          </p:cNvPr>
          <p:cNvSpPr>
            <a:spLocks noGrp="1"/>
          </p:cNvSpPr>
          <p:nvPr>
            <p:ph type="dt" sz="half" idx="2"/>
          </p:nvPr>
        </p:nvSpPr>
        <p:spPr>
          <a:xfrm>
            <a:off x="550863" y="6497767"/>
            <a:ext cx="1152649" cy="153888"/>
          </a:xfrm>
          <a:prstGeom prst="rect">
            <a:avLst/>
          </a:prstGeom>
        </p:spPr>
        <p:txBody>
          <a:bodyPr vert="horz" wrap="square" lIns="0" tIns="0" rIns="0" bIns="0" rtlCol="0" anchor="ctr">
            <a:noAutofit/>
          </a:bodyPr>
          <a:lstStyle>
            <a:lvl1pPr algn="l">
              <a:defRPr sz="1000" spc="70" baseline="0">
                <a:solidFill>
                  <a:schemeClr val="tx1"/>
                </a:solidFill>
              </a:defRPr>
            </a:lvl1pPr>
          </a:lstStyle>
          <a:p>
            <a:fld id="{D6532FE3-A7DD-49AA-B4A9-8E4EE9F381C1}" type="datetime1">
              <a:rPr lang="de-DE" smtClean="0"/>
              <a:t>12.12.25</a:t>
            </a:fld>
            <a:endParaRPr lang="de-DE" dirty="0"/>
          </a:p>
        </p:txBody>
      </p:sp>
      <p:sp>
        <p:nvSpPr>
          <p:cNvPr id="5" name="Fußzeilenplatzhalter 4">
            <a:extLst>
              <a:ext uri="{FF2B5EF4-FFF2-40B4-BE49-F238E27FC236}">
                <a16:creationId xmlns:a16="http://schemas.microsoft.com/office/drawing/2014/main" id="{51A4020D-D717-E09D-8E62-9CFC5E5E59CB}"/>
              </a:ext>
            </a:extLst>
          </p:cNvPr>
          <p:cNvSpPr>
            <a:spLocks noGrp="1"/>
          </p:cNvSpPr>
          <p:nvPr>
            <p:ph type="ftr" sz="quarter" idx="3"/>
          </p:nvPr>
        </p:nvSpPr>
        <p:spPr>
          <a:xfrm flipH="1">
            <a:off x="1991608" y="6497767"/>
            <a:ext cx="1944151" cy="153888"/>
          </a:xfrm>
          <a:prstGeom prst="rect">
            <a:avLst/>
          </a:prstGeom>
        </p:spPr>
        <p:txBody>
          <a:bodyPr vert="horz" wrap="square" lIns="0" tIns="0" rIns="0" bIns="0" rtlCol="0" anchor="ctr">
            <a:noAutofit/>
          </a:bodyPr>
          <a:lstStyle>
            <a:lvl1pPr algn="l">
              <a:defRPr sz="1000" spc="70" baseline="0">
                <a:solidFill>
                  <a:schemeClr val="tx1"/>
                </a:solidFill>
              </a:defRPr>
            </a:lvl1pPr>
          </a:lstStyle>
          <a:p>
            <a:r>
              <a:rPr lang="de-DE" dirty="0"/>
              <a:t>Name der Präsentation</a:t>
            </a:r>
          </a:p>
        </p:txBody>
      </p:sp>
      <p:sp>
        <p:nvSpPr>
          <p:cNvPr id="6" name="Foliennummernplatzhalter 5">
            <a:extLst>
              <a:ext uri="{FF2B5EF4-FFF2-40B4-BE49-F238E27FC236}">
                <a16:creationId xmlns:a16="http://schemas.microsoft.com/office/drawing/2014/main" id="{82477157-9A10-6250-33C9-1941620DE033}"/>
              </a:ext>
            </a:extLst>
          </p:cNvPr>
          <p:cNvSpPr>
            <a:spLocks noGrp="1"/>
          </p:cNvSpPr>
          <p:nvPr>
            <p:ph type="sldNum" sz="quarter" idx="4"/>
          </p:nvPr>
        </p:nvSpPr>
        <p:spPr>
          <a:xfrm>
            <a:off x="8897937" y="6497767"/>
            <a:ext cx="2743200" cy="153888"/>
          </a:xfrm>
          <a:prstGeom prst="rect">
            <a:avLst/>
          </a:prstGeom>
        </p:spPr>
        <p:txBody>
          <a:bodyPr vert="horz" lIns="0" tIns="0" rIns="0" bIns="0" rtlCol="0" anchor="ctr">
            <a:spAutoFit/>
          </a:bodyPr>
          <a:lstStyle>
            <a:lvl1pPr algn="r">
              <a:defRPr sz="1000" spc="70" baseline="0">
                <a:solidFill>
                  <a:schemeClr val="tx1"/>
                </a:solidFill>
              </a:defRPr>
            </a:lvl1pPr>
          </a:lstStyle>
          <a:p>
            <a:r>
              <a:rPr lang="de-DE" dirty="0"/>
              <a:t>Seite </a:t>
            </a:r>
            <a:fld id="{CE6CAF4D-DD0D-4F34-9F3A-F974D54A280A}" type="slidenum">
              <a:rPr lang="de-DE" smtClean="0"/>
              <a:pPr/>
              <a:t>‹Nr.›</a:t>
            </a:fld>
            <a:endParaRPr lang="de-DE" dirty="0"/>
          </a:p>
        </p:txBody>
      </p:sp>
      <p:pic>
        <p:nvPicPr>
          <p:cNvPr id="12" name="Grafik 11">
            <a:extLst>
              <a:ext uri="{FF2B5EF4-FFF2-40B4-BE49-F238E27FC236}">
                <a16:creationId xmlns:a16="http://schemas.microsoft.com/office/drawing/2014/main" id="{0C88CC7A-9221-FF5F-62E8-2E646494E0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51183" y="620713"/>
            <a:ext cx="371475" cy="380999"/>
          </a:xfrm>
          <a:prstGeom prst="rect">
            <a:avLst/>
          </a:prstGeom>
        </p:spPr>
      </p:pic>
    </p:spTree>
    <p:extLst>
      <p:ext uri="{BB962C8B-B14F-4D97-AF65-F5344CB8AC3E}">
        <p14:creationId xmlns:p14="http://schemas.microsoft.com/office/powerpoint/2010/main" val="1072307064"/>
      </p:ext>
    </p:extLst>
  </p:cSld>
  <p:clrMap bg1="lt1" tx1="dk1" bg2="lt2" tx2="dk2" accent1="accent1" accent2="accent2" accent3="accent3" accent4="accent4" accent5="accent5" accent6="accent6" hlink="hlink" folHlink="folHlink"/>
  <p:sldLayoutIdLst>
    <p:sldLayoutId id="2147483656" r:id="rId1"/>
  </p:sldLayoutIdLst>
  <p:hf hdr="0"/>
  <p:txStyles>
    <p:titleStyle>
      <a:lvl1pPr algn="l" defTabSz="914400" rtl="0" eaLnBrk="1" latinLnBrk="0" hangingPunct="1">
        <a:lnSpc>
          <a:spcPct val="100000"/>
        </a:lnSpc>
        <a:spcBef>
          <a:spcPct val="0"/>
        </a:spcBef>
        <a:buNone/>
        <a:defRPr sz="2800" kern="1200" spc="30" baseline="0">
          <a:solidFill>
            <a:schemeClr val="tx1"/>
          </a:solidFill>
          <a:latin typeface="+mj-lt"/>
          <a:ea typeface="+mj-ea"/>
          <a:cs typeface="+mj-cs"/>
        </a:defRPr>
      </a:lvl1pPr>
    </p:titleStyle>
    <p:bodyStyle>
      <a:lvl1pPr marL="0" indent="0" algn="l" defTabSz="914400" rtl="0" eaLnBrk="1" latinLnBrk="0" hangingPunct="1">
        <a:lnSpc>
          <a:spcPct val="114000"/>
        </a:lnSpc>
        <a:spcBef>
          <a:spcPts val="1200"/>
        </a:spcBef>
        <a:buFont typeface="Arial" panose="020B0604020202020204" pitchFamily="34" charset="0"/>
        <a:buNone/>
        <a:defRPr sz="1800" kern="1200" spc="30" baseline="0">
          <a:solidFill>
            <a:schemeClr val="tx1"/>
          </a:solidFill>
          <a:latin typeface="+mn-lt"/>
          <a:ea typeface="+mn-ea"/>
          <a:cs typeface="+mn-cs"/>
        </a:defRPr>
      </a:lvl1pPr>
      <a:lvl2pPr marL="361950" indent="-361950" algn="l" defTabSz="914400" rtl="0" eaLnBrk="1" latinLnBrk="0" hangingPunct="1">
        <a:lnSpc>
          <a:spcPct val="114000"/>
        </a:lnSpc>
        <a:spcBef>
          <a:spcPts val="500"/>
        </a:spcBef>
        <a:buFont typeface="Kantumruy Pro" pitchFamily="2" charset="0"/>
        <a:buChar char="—"/>
        <a:defRPr sz="1800" kern="1200" spc="30" baseline="0">
          <a:solidFill>
            <a:schemeClr val="tx1"/>
          </a:solidFill>
          <a:latin typeface="+mn-lt"/>
          <a:ea typeface="+mn-ea"/>
          <a:cs typeface="+mn-cs"/>
        </a:defRPr>
      </a:lvl2pPr>
      <a:lvl3pPr marL="628650" indent="-266700" algn="l" defTabSz="914400" rtl="0" eaLnBrk="1" latinLnBrk="0" hangingPunct="1">
        <a:lnSpc>
          <a:spcPct val="114000"/>
        </a:lnSpc>
        <a:spcBef>
          <a:spcPts val="500"/>
        </a:spcBef>
        <a:buFont typeface="Arial" panose="020B0604020202020204" pitchFamily="34" charset="0"/>
        <a:buChar char="•"/>
        <a:defRPr sz="1600" kern="1200" spc="30" baseline="0">
          <a:solidFill>
            <a:schemeClr val="tx1"/>
          </a:solidFill>
          <a:latin typeface="+mn-lt"/>
          <a:ea typeface="+mn-ea"/>
          <a:cs typeface="+mn-cs"/>
        </a:defRPr>
      </a:lvl3pPr>
      <a:lvl4pPr marL="809625" indent="-180975" algn="l" defTabSz="914400" rtl="0" eaLnBrk="1" latinLnBrk="0" hangingPunct="1">
        <a:lnSpc>
          <a:spcPct val="114000"/>
        </a:lnSpc>
        <a:spcBef>
          <a:spcPts val="500"/>
        </a:spcBef>
        <a:buFont typeface="Symbol" panose="05050102010706020507" pitchFamily="18" charset="2"/>
        <a:buChar char="-"/>
        <a:defRPr sz="1400" kern="1200" spc="30" baseline="0">
          <a:solidFill>
            <a:schemeClr val="tx1"/>
          </a:solidFill>
          <a:latin typeface="+mn-lt"/>
          <a:ea typeface="+mn-ea"/>
          <a:cs typeface="+mn-cs"/>
        </a:defRPr>
      </a:lvl4pPr>
      <a:lvl5pPr marL="990600" indent="-180975" algn="l" defTabSz="914400" rtl="0" eaLnBrk="1" latinLnBrk="0" hangingPunct="1">
        <a:lnSpc>
          <a:spcPct val="114000"/>
        </a:lnSpc>
        <a:spcBef>
          <a:spcPts val="500"/>
        </a:spcBef>
        <a:buFont typeface="Arial" panose="020B0604020202020204" pitchFamily="34" charset="0"/>
        <a:buChar char="•"/>
        <a:defRPr sz="14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47" userDrawn="1">
          <p15:clr>
            <a:srgbClr val="F26B43"/>
          </p15:clr>
        </p15:guide>
        <p15:guide id="4" pos="6698" userDrawn="1">
          <p15:clr>
            <a:srgbClr val="F26B43"/>
          </p15:clr>
        </p15:guide>
        <p15:guide id="5" orient="horz" pos="34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4000" y="480001"/>
            <a:ext cx="11235661" cy="476564"/>
          </a:xfrm>
          <a:prstGeom prst="rect">
            <a:avLst/>
          </a:prstGeom>
        </p:spPr>
        <p:txBody>
          <a:bodyPr vert="horz" lIns="91440" tIns="45720" rIns="91440" bIns="45720" rtlCol="0" anchor="ctr">
            <a:noAutofit/>
          </a:bodyPr>
          <a:lstStyle/>
          <a:p>
            <a:r>
              <a:rPr lang="de-DE" dirty="0"/>
              <a:t>Folientitel durch Klicken bearbeiten</a:t>
            </a:r>
            <a:endParaRPr lang="en-US" dirty="0"/>
          </a:p>
        </p:txBody>
      </p:sp>
      <p:sp>
        <p:nvSpPr>
          <p:cNvPr id="3" name="Textplatzhalter 2"/>
          <p:cNvSpPr>
            <a:spLocks noGrp="1"/>
          </p:cNvSpPr>
          <p:nvPr>
            <p:ph type="body" idx="1"/>
          </p:nvPr>
        </p:nvSpPr>
        <p:spPr>
          <a:xfrm>
            <a:off x="624001" y="960001"/>
            <a:ext cx="11235663" cy="5539761"/>
          </a:xfrm>
          <a:prstGeom prst="rect">
            <a:avLst/>
          </a:prstGeom>
        </p:spPr>
        <p:txBody>
          <a:bodyPr vert="horz" lIns="91440" tIns="45720" rIns="91440" bIns="45720" rtlCol="0">
            <a:normAutofit/>
          </a:bodyPr>
          <a:lstStyle/>
          <a:p>
            <a:pPr lvl="0"/>
            <a:r>
              <a:rPr lang="de-DE" dirty="0"/>
              <a:t>Aufzählung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7" descr="Datum" title="Datum"/>
          <p:cNvSpPr>
            <a:spLocks noGrp="1"/>
          </p:cNvSpPr>
          <p:nvPr>
            <p:ph type="dt" sz="half" idx="2"/>
          </p:nvPr>
        </p:nvSpPr>
        <p:spPr>
          <a:xfrm>
            <a:off x="8017933" y="6522759"/>
            <a:ext cx="2238587" cy="365125"/>
          </a:xfrm>
          <a:prstGeom prst="rect">
            <a:avLst/>
          </a:prstGeom>
        </p:spPr>
        <p:txBody>
          <a:bodyPr vert="horz" lIns="91440" tIns="45720" rIns="91440" bIns="45720" rtlCol="0" anchor="ctr"/>
          <a:lstStyle>
            <a:lvl1pPr algn="l">
              <a:defRPr sz="1067">
                <a:solidFill>
                  <a:schemeClr val="bg1"/>
                </a:solidFill>
                <a:latin typeface="Georgia" panose="02040502050405020303" pitchFamily="18" charset="0"/>
              </a:defRPr>
            </a:lvl1pPr>
          </a:lstStyle>
          <a:p>
            <a:fld id="{777C7D63-CEFF-4DC6-8D61-6CFF5DE97AA3}" type="datetime1">
              <a:rPr lang="de-DE" smtClean="0"/>
              <a:pPr/>
              <a:t>12.12.25</a:t>
            </a:fld>
            <a:endParaRPr lang="de-DE" dirty="0"/>
          </a:p>
        </p:txBody>
      </p:sp>
      <p:sp>
        <p:nvSpPr>
          <p:cNvPr id="6" name="Foliennummernplatzhalter 8" descr="Foliennummer" title="Foliennummer"/>
          <p:cNvSpPr>
            <a:spLocks noGrp="1"/>
          </p:cNvSpPr>
          <p:nvPr>
            <p:ph type="sldNum" sz="quarter" idx="4"/>
          </p:nvPr>
        </p:nvSpPr>
        <p:spPr>
          <a:xfrm>
            <a:off x="10576560" y="6515438"/>
            <a:ext cx="1295400" cy="365125"/>
          </a:xfrm>
          <a:prstGeom prst="rect">
            <a:avLst/>
          </a:prstGeom>
        </p:spPr>
        <p:txBody>
          <a:bodyPr vert="horz" lIns="91440" tIns="45720" rIns="91440" bIns="45720" rtlCol="0" anchor="ctr"/>
          <a:lstStyle>
            <a:lvl1pPr algn="r">
              <a:defRPr sz="1067">
                <a:solidFill>
                  <a:schemeClr val="bg1"/>
                </a:solidFill>
                <a:latin typeface="Georgia" panose="02040502050405020303" pitchFamily="18" charset="0"/>
              </a:defRPr>
            </a:lvl1pPr>
          </a:lstStyle>
          <a:p>
            <a:fld id="{061FB26B-0112-4371-8556-14D6961F686D}" type="slidenum">
              <a:rPr lang="de-DE" smtClean="0"/>
              <a:pPr/>
              <a:t>‹Nr.›</a:t>
            </a:fld>
            <a:endParaRPr lang="de-DE" dirty="0"/>
          </a:p>
        </p:txBody>
      </p:sp>
      <p:sp>
        <p:nvSpPr>
          <p:cNvPr id="5" name="Fußzeilenplatzhalter 8" descr="Universität Potsdam" title="Universität Potsdam">
            <a:extLst>
              <a:ext uri="{FF2B5EF4-FFF2-40B4-BE49-F238E27FC236}">
                <a16:creationId xmlns:a16="http://schemas.microsoft.com/office/drawing/2014/main" id="{2D515A48-F0BE-955A-499B-EE3EBAFFCE10}"/>
              </a:ext>
            </a:extLst>
          </p:cNvPr>
          <p:cNvSpPr txBox="1">
            <a:spLocks/>
          </p:cNvSpPr>
          <p:nvPr userDrawn="1"/>
        </p:nvSpPr>
        <p:spPr>
          <a:xfrm>
            <a:off x="480000" y="6539575"/>
            <a:ext cx="8250712" cy="365125"/>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bg1"/>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933" dirty="0"/>
              <a:t>Universität Potsdam | Constantin Egerer, Prof. Dr. Amitabh Banerji | Chemiedidaktik | </a:t>
            </a:r>
            <a:r>
              <a:rPr lang="de-DE" sz="933" dirty="0" err="1"/>
              <a:t>www.banerji-lab.com</a:t>
            </a:r>
            <a:r>
              <a:rPr lang="de-DE" sz="933" dirty="0"/>
              <a:t> | CC BY-SA (4.0)</a:t>
            </a:r>
          </a:p>
        </p:txBody>
      </p:sp>
    </p:spTree>
    <p:extLst>
      <p:ext uri="{BB962C8B-B14F-4D97-AF65-F5344CB8AC3E}">
        <p14:creationId xmlns:p14="http://schemas.microsoft.com/office/powerpoint/2010/main" val="22650598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hf hdr="0"/>
  <p:txStyles>
    <p:titleStyle>
      <a:lvl1pPr algn="l" defTabSz="914377" rtl="0" eaLnBrk="1" latinLnBrk="0" hangingPunct="1">
        <a:lnSpc>
          <a:spcPct val="90000"/>
        </a:lnSpc>
        <a:spcBef>
          <a:spcPct val="0"/>
        </a:spcBef>
        <a:buNone/>
        <a:defRPr lang="en-US" sz="3200" b="1" kern="1200" baseline="0" dirty="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Symbol" panose="05050102010706020507" pitchFamily="18"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reativecommons.org/licenses/by-sa/4.0/de/legalco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ifichemie.de/anorganische-verbindungen/metalle-und-erze/grundwissen/metallbindung-das-elektronengasmodell" TargetMode="External"/><Relationship Id="rId2" Type="http://schemas.openxmlformats.org/officeDocument/2006/relationships/slide" Target="slide21.xml"/><Relationship Id="rId1" Type="http://schemas.openxmlformats.org/officeDocument/2006/relationships/slideLayout" Target="../slideLayouts/slideLayout11.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ifichemie.de/anorganische-verbindungen/metalle-und-erze/grundwissen/metallbindung-das-elektronengasmodell" TargetMode="External"/><Relationship Id="rId2" Type="http://schemas.openxmlformats.org/officeDocument/2006/relationships/slide" Target="slide22.xml"/><Relationship Id="rId1" Type="http://schemas.openxmlformats.org/officeDocument/2006/relationships/slideLayout" Target="../slideLayouts/slideLayout11.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hyperlink" Target="https://www.leifichemie.de/anorganische-verbindungen/metalle-und-erze/grundwissen/metallbindung-das-elektronengasmodell" TargetMode="External"/><Relationship Id="rId2" Type="http://schemas.openxmlformats.org/officeDocument/2006/relationships/slide" Target="slide22.xml"/><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leifichemie.de/anorganische-verbindungen/metalle-und-erze/grundwissen/metallbindung-das-elektronengasmodell" TargetMode="External"/><Relationship Id="rId2" Type="http://schemas.openxmlformats.org/officeDocument/2006/relationships/slide" Target="slide23.xml"/><Relationship Id="rId1" Type="http://schemas.openxmlformats.org/officeDocument/2006/relationships/slideLayout" Target="../slideLayouts/slideLayout11.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ifichemie.de/anorganische-verbindungen/metalle-und-erze/grundwissen/metallbindung-das-elektronengasmodell" TargetMode="External"/><Relationship Id="rId2" Type="http://schemas.openxmlformats.org/officeDocument/2006/relationships/slide" Target="slide24.xml"/><Relationship Id="rId1" Type="http://schemas.openxmlformats.org/officeDocument/2006/relationships/slideLayout" Target="../slideLayouts/slideLayout11.xml"/><Relationship Id="rId4" Type="http://schemas.openxmlformats.org/officeDocument/2006/relationships/slide" Target="slide6.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11.xml"/><Relationship Id="rId5" Type="http://schemas.openxmlformats.org/officeDocument/2006/relationships/slide" Target="slide15.xml"/><Relationship Id="rId4" Type="http://schemas.openxmlformats.org/officeDocument/2006/relationships/slide" Target="slide18.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0.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CF8AACF-4C71-B02C-DFE5-C7C69FB09435}"/>
              </a:ext>
            </a:extLst>
          </p:cNvPr>
          <p:cNvSpPr txBox="1"/>
          <p:nvPr/>
        </p:nvSpPr>
        <p:spPr>
          <a:xfrm rot="2700000">
            <a:off x="1759527" y="2768859"/>
            <a:ext cx="8520545" cy="1754326"/>
          </a:xfrm>
          <a:prstGeom prst="rect">
            <a:avLst/>
          </a:prstGeom>
          <a:noFill/>
        </p:spPr>
        <p:txBody>
          <a:bodyPr wrap="square" rtlCol="0">
            <a:spAutoFit/>
          </a:bodyPr>
          <a:lstStyle/>
          <a:p>
            <a:pPr algn="ctr"/>
            <a:r>
              <a:rPr lang="de-DE" sz="5400" b="1" dirty="0">
                <a:solidFill>
                  <a:schemeClr val="bg1">
                    <a:lumMod val="95000"/>
                  </a:schemeClr>
                </a:solidFill>
              </a:rPr>
              <a:t>Diese Folie darf nicht gelöscht werden.</a:t>
            </a:r>
          </a:p>
        </p:txBody>
      </p:sp>
      <p:sp>
        <p:nvSpPr>
          <p:cNvPr id="4" name="Titel 3">
            <a:extLst>
              <a:ext uri="{FF2B5EF4-FFF2-40B4-BE49-F238E27FC236}">
                <a16:creationId xmlns:a16="http://schemas.microsoft.com/office/drawing/2014/main" id="{46C3B378-A21C-DEB8-956B-F60B23E6145D}"/>
              </a:ext>
            </a:extLst>
          </p:cNvPr>
          <p:cNvSpPr>
            <a:spLocks noGrp="1"/>
          </p:cNvSpPr>
          <p:nvPr>
            <p:ph type="ctrTitle"/>
          </p:nvPr>
        </p:nvSpPr>
        <p:spPr>
          <a:xfrm>
            <a:off x="3359696" y="343550"/>
            <a:ext cx="8424936" cy="1303186"/>
          </a:xfrm>
        </p:spPr>
        <p:txBody>
          <a:bodyPr anchor="t"/>
          <a:lstStyle/>
          <a:p>
            <a:r>
              <a:rPr lang="de-DE" sz="4000" dirty="0"/>
              <a:t>Animation zu Eigenschaften von Metallen</a:t>
            </a:r>
          </a:p>
        </p:txBody>
      </p:sp>
      <p:sp>
        <p:nvSpPr>
          <p:cNvPr id="5" name="Inhaltsplatzhalter 4">
            <a:extLst>
              <a:ext uri="{FF2B5EF4-FFF2-40B4-BE49-F238E27FC236}">
                <a16:creationId xmlns:a16="http://schemas.microsoft.com/office/drawing/2014/main" id="{E8E51DA2-0A11-7CCE-4629-C59E523AC287}"/>
              </a:ext>
            </a:extLst>
          </p:cNvPr>
          <p:cNvSpPr>
            <a:spLocks noGrp="1"/>
          </p:cNvSpPr>
          <p:nvPr>
            <p:ph type="subTitle" idx="1"/>
          </p:nvPr>
        </p:nvSpPr>
        <p:spPr>
          <a:xfrm>
            <a:off x="551384" y="1649607"/>
            <a:ext cx="5328592" cy="3564530"/>
          </a:xfrm>
        </p:spPr>
        <p:txBody>
          <a:bodyPr>
            <a:noAutofit/>
          </a:bodyPr>
          <a:lstStyle/>
          <a:p>
            <a:pPr>
              <a:lnSpc>
                <a:spcPct val="120000"/>
              </a:lnSpc>
              <a:spcBef>
                <a:spcPts val="0"/>
              </a:spcBef>
            </a:pPr>
            <a:r>
              <a:rPr lang="de-DE" sz="1600" dirty="0"/>
              <a:t>Ersteller*in: 	Noemi Hagen, Chiara Strachardt und 		Constantin Egerer</a:t>
            </a:r>
          </a:p>
          <a:p>
            <a:pPr>
              <a:lnSpc>
                <a:spcPct val="120000"/>
              </a:lnSpc>
              <a:spcBef>
                <a:spcPts val="0"/>
              </a:spcBef>
            </a:pPr>
            <a:r>
              <a:rPr lang="de-DE" sz="1600" dirty="0"/>
              <a:t>Datum:		15.05.2024</a:t>
            </a:r>
          </a:p>
          <a:p>
            <a:pPr>
              <a:lnSpc>
                <a:spcPct val="120000"/>
              </a:lnSpc>
              <a:spcBef>
                <a:spcPts val="0"/>
              </a:spcBef>
            </a:pPr>
            <a:r>
              <a:rPr lang="de-DE" sz="1600" dirty="0"/>
              <a:t>Fach:		Chemie</a:t>
            </a:r>
          </a:p>
          <a:p>
            <a:pPr>
              <a:lnSpc>
                <a:spcPct val="120000"/>
              </a:lnSpc>
              <a:spcBef>
                <a:spcPts val="0"/>
              </a:spcBef>
            </a:pPr>
            <a:r>
              <a:rPr lang="de-DE" sz="1600" dirty="0"/>
              <a:t>Thema:		Elektronengasmodell</a:t>
            </a:r>
          </a:p>
          <a:p>
            <a:pPr>
              <a:lnSpc>
                <a:spcPct val="120000"/>
              </a:lnSpc>
              <a:spcBef>
                <a:spcPts val="0"/>
              </a:spcBef>
            </a:pPr>
            <a:r>
              <a:rPr lang="de-DE" sz="1600" dirty="0"/>
              <a:t>Jahrgangsstufe:	7/8</a:t>
            </a:r>
          </a:p>
          <a:p>
            <a:pPr>
              <a:lnSpc>
                <a:spcPct val="120000"/>
              </a:lnSpc>
              <a:spcBef>
                <a:spcPts val="0"/>
              </a:spcBef>
            </a:pPr>
            <a:r>
              <a:rPr lang="de-DE" sz="1600" dirty="0"/>
              <a:t>Bundesland:	Brandenburg	</a:t>
            </a:r>
          </a:p>
          <a:p>
            <a:pPr>
              <a:lnSpc>
                <a:spcPct val="120000"/>
              </a:lnSpc>
              <a:spcBef>
                <a:spcPts val="0"/>
              </a:spcBef>
            </a:pPr>
            <a:r>
              <a:rPr lang="de-DE" sz="1600" dirty="0"/>
              <a:t>Lernbereich:	3.6 Metalle – </a:t>
            </a:r>
            <a:r>
              <a:rPr lang="de-DE" sz="1600" dirty="0" err="1"/>
              <a:t>Schätze</a:t>
            </a:r>
            <a:r>
              <a:rPr lang="de-DE" sz="1600" dirty="0"/>
              <a:t> der Erde	</a:t>
            </a:r>
          </a:p>
          <a:p>
            <a:pPr>
              <a:lnSpc>
                <a:spcPct val="120000"/>
              </a:lnSpc>
              <a:spcBef>
                <a:spcPts val="0"/>
              </a:spcBef>
            </a:pPr>
            <a:r>
              <a:rPr lang="de-DE" sz="1600" dirty="0"/>
              <a:t>Einsatz im Unterricht als:</a:t>
            </a:r>
          </a:p>
          <a:p>
            <a:pPr marL="285750" indent="-285750">
              <a:lnSpc>
                <a:spcPct val="120000"/>
              </a:lnSpc>
              <a:spcBef>
                <a:spcPts val="0"/>
              </a:spcBef>
              <a:buFont typeface="Arial" panose="020B0604020202020204" pitchFamily="34" charset="0"/>
              <a:buChar char="•"/>
            </a:pPr>
            <a:r>
              <a:rPr lang="de-DE" sz="1600" dirty="0"/>
              <a:t>Unterstützung eines Lehrkräftevortrags</a:t>
            </a:r>
          </a:p>
          <a:p>
            <a:pPr marL="285750" indent="-285750">
              <a:lnSpc>
                <a:spcPct val="120000"/>
              </a:lnSpc>
              <a:spcBef>
                <a:spcPts val="0"/>
              </a:spcBef>
              <a:buFont typeface="Arial" panose="020B0604020202020204" pitchFamily="34" charset="0"/>
              <a:buChar char="•"/>
            </a:pPr>
            <a:endParaRPr lang="de-DE" sz="1600" dirty="0"/>
          </a:p>
          <a:p>
            <a:pPr>
              <a:lnSpc>
                <a:spcPct val="120000"/>
              </a:lnSpc>
              <a:spcBef>
                <a:spcPts val="0"/>
              </a:spcBef>
            </a:pPr>
            <a:r>
              <a:rPr lang="de-DE" sz="1600" dirty="0"/>
              <a:t>Kontakt (optional, für Rückfragen): </a:t>
            </a:r>
          </a:p>
          <a:p>
            <a:pPr>
              <a:lnSpc>
                <a:spcPct val="120000"/>
              </a:lnSpc>
              <a:spcBef>
                <a:spcPts val="0"/>
              </a:spcBef>
            </a:pPr>
            <a:r>
              <a:rPr lang="de-DE" sz="1600" dirty="0" err="1"/>
              <a:t>constantin.egerer@uni-potsdam.de</a:t>
            </a:r>
            <a:r>
              <a:rPr lang="de-DE" sz="1600" dirty="0"/>
              <a:t>	</a:t>
            </a:r>
          </a:p>
        </p:txBody>
      </p:sp>
      <p:sp>
        <p:nvSpPr>
          <p:cNvPr id="6" name="Inhaltsplatzhalter 5">
            <a:extLst>
              <a:ext uri="{FF2B5EF4-FFF2-40B4-BE49-F238E27FC236}">
                <a16:creationId xmlns:a16="http://schemas.microsoft.com/office/drawing/2014/main" id="{558D417D-1F60-8448-4C1E-F035F5D06AE6}"/>
              </a:ext>
            </a:extLst>
          </p:cNvPr>
          <p:cNvSpPr>
            <a:spLocks noGrp="1"/>
          </p:cNvSpPr>
          <p:nvPr>
            <p:ph sz="half" idx="4294967295"/>
          </p:nvPr>
        </p:nvSpPr>
        <p:spPr>
          <a:xfrm>
            <a:off x="6312026" y="1646736"/>
            <a:ext cx="5752751" cy="3942504"/>
          </a:xfrm>
        </p:spPr>
        <p:txBody>
          <a:bodyPr>
            <a:normAutofit/>
          </a:bodyPr>
          <a:lstStyle/>
          <a:p>
            <a:pPr marL="0" indent="0" algn="just">
              <a:lnSpc>
                <a:spcPct val="120000"/>
              </a:lnSpc>
              <a:spcBef>
                <a:spcPts val="600"/>
              </a:spcBef>
              <a:buNone/>
            </a:pPr>
            <a:r>
              <a:rPr lang="de-DE" sz="1600" dirty="0"/>
              <a:t>Didaktischer Kommentar:</a:t>
            </a:r>
          </a:p>
          <a:p>
            <a:pPr algn="just">
              <a:lnSpc>
                <a:spcPct val="120000"/>
              </a:lnSpc>
              <a:spcBef>
                <a:spcPts val="600"/>
              </a:spcBef>
            </a:pPr>
            <a:r>
              <a:rPr lang="de-DE" sz="1600" dirty="0"/>
              <a:t>Diese Animation stellt soll eine Abbildung aus einem Lehrbuch zum Leben erwecken. Dabei wird bei der Darstellung eines Metallgitters (Darstellung mittels Bohrschem Atommodell) begonnen und am Ende das Elektronengasmodell dargestellt. An diesem Beispiel können im Anschluss die Eigenschaften von Metallen abgeleitet werden. Die Animation ist so gestaltet, dass sie einen Vortrag einer Lehrkraft unterstützt. Die Animation ist ausschließlich durch die blauen Schaltflächen zu bedienen. </a:t>
            </a:r>
          </a:p>
        </p:txBody>
      </p:sp>
      <p:grpSp>
        <p:nvGrpSpPr>
          <p:cNvPr id="2" name="Gruppieren 1">
            <a:extLst>
              <a:ext uri="{FF2B5EF4-FFF2-40B4-BE49-F238E27FC236}">
                <a16:creationId xmlns:a16="http://schemas.microsoft.com/office/drawing/2014/main" id="{1E015291-4D77-5631-E391-2166FF6EE75C}"/>
              </a:ext>
            </a:extLst>
          </p:cNvPr>
          <p:cNvGrpSpPr/>
          <p:nvPr/>
        </p:nvGrpSpPr>
        <p:grpSpPr>
          <a:xfrm>
            <a:off x="-25179" y="5908990"/>
            <a:ext cx="12089956" cy="1077218"/>
            <a:chOff x="-25179" y="5774724"/>
            <a:chExt cx="12089956" cy="1077218"/>
          </a:xfrm>
        </p:grpSpPr>
        <p:sp>
          <p:nvSpPr>
            <p:cNvPr id="9" name="Textfeld 8">
              <a:extLst>
                <a:ext uri="{FF2B5EF4-FFF2-40B4-BE49-F238E27FC236}">
                  <a16:creationId xmlns:a16="http://schemas.microsoft.com/office/drawing/2014/main" id="{53CA0CF7-BB01-15AB-9690-393B8E4AF5B6}"/>
                </a:ext>
              </a:extLst>
            </p:cNvPr>
            <p:cNvSpPr txBox="1"/>
            <p:nvPr/>
          </p:nvSpPr>
          <p:spPr>
            <a:xfrm>
              <a:off x="-25179" y="5774724"/>
              <a:ext cx="12089956" cy="1077218"/>
            </a:xfrm>
            <a:prstGeom prst="rect">
              <a:avLst/>
            </a:prstGeom>
            <a:noFill/>
          </p:spPr>
          <p:txBody>
            <a:bodyPr wrap="square" rtlCol="0">
              <a:spAutoFit/>
            </a:bodyPr>
            <a:lstStyle/>
            <a:p>
              <a:r>
                <a:rPr lang="de-DE" sz="800" dirty="0"/>
                <a:t>Diese Datei ist lizensiert unter:</a:t>
              </a:r>
            </a:p>
            <a:p>
              <a:endParaRPr lang="de-DE" sz="800" dirty="0"/>
            </a:p>
            <a:p>
              <a:endParaRPr lang="de-DE" sz="800" dirty="0"/>
            </a:p>
            <a:p>
              <a:endParaRPr lang="de-DE" sz="800" dirty="0"/>
            </a:p>
            <a:p>
              <a:endParaRPr lang="de-DE" sz="800" dirty="0"/>
            </a:p>
            <a:p>
              <a:r>
                <a:rPr lang="de-DE" sz="800" dirty="0"/>
                <a:t>© 2024. Diese Datei und deren Inhalte sind freigegeben unter der Creative-Commons-Lizenz </a:t>
              </a:r>
            </a:p>
            <a:p>
              <a:r>
                <a:rPr lang="de-DE" sz="800" dirty="0"/>
                <a:t>Namensnennung, Weitergabe unter gleichen Bedingungen, Version 4.0 Deutschland (CC BY-SA 4.0 de). URL: </a:t>
              </a:r>
              <a:r>
                <a:rPr lang="de-DE" sz="800" dirty="0">
                  <a:hlinkClick r:id="rId2"/>
                </a:rPr>
                <a:t>https://creativecommons.org/licenses/by-sa/4.0/de/legalcode</a:t>
              </a:r>
              <a:r>
                <a:rPr lang="de-DE" sz="800" dirty="0"/>
                <a:t> </a:t>
              </a:r>
            </a:p>
            <a:p>
              <a:endParaRPr lang="de-DE" sz="800" dirty="0"/>
            </a:p>
          </p:txBody>
        </p:sp>
        <p:pic>
          <p:nvPicPr>
            <p:cNvPr id="7" name="Bild 3" descr="Ein Bild, das Symbol, Kreis, Screenshot, Grafiken enthält.&#10;&#10;Automatisch generierte Beschreibung">
              <a:extLst>
                <a:ext uri="{FF2B5EF4-FFF2-40B4-BE49-F238E27FC236}">
                  <a16:creationId xmlns:a16="http://schemas.microsoft.com/office/drawing/2014/main" id="{EB7C6B9E-DD7E-2266-2E9A-CEFBD38B6E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8" y="5968330"/>
              <a:ext cx="1276350" cy="449580"/>
            </a:xfrm>
            <a:prstGeom prst="rect">
              <a:avLst/>
            </a:prstGeom>
          </p:spPr>
        </p:pic>
      </p:grpSp>
    </p:spTree>
    <p:extLst>
      <p:ext uri="{BB962C8B-B14F-4D97-AF65-F5344CB8AC3E}">
        <p14:creationId xmlns:p14="http://schemas.microsoft.com/office/powerpoint/2010/main" val="72253380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7A1CC-07C5-AAB8-2C60-A47D3B9DF480}"/>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9DA3023A-29EB-355D-EBBB-9C1D870E9242}"/>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E6C0AD83-49DE-53C5-8C5B-3602975C5160}"/>
              </a:ext>
            </a:extLst>
          </p:cNvPr>
          <p:cNvSpPr>
            <a:spLocks noGrp="1"/>
          </p:cNvSpPr>
          <p:nvPr>
            <p:ph type="sldNum" sz="quarter" idx="12"/>
          </p:nvPr>
        </p:nvSpPr>
        <p:spPr/>
        <p:txBody>
          <a:bodyPr/>
          <a:lstStyle/>
          <a:p>
            <a:fld id="{061FB26B-0112-4371-8556-14D6961F686D}" type="slidenum">
              <a:rPr lang="de-DE" smtClean="0"/>
              <a:pPr/>
              <a:t>10</a:t>
            </a:fld>
            <a:endParaRPr lang="de-DE" dirty="0"/>
          </a:p>
        </p:txBody>
      </p:sp>
      <p:sp>
        <p:nvSpPr>
          <p:cNvPr id="5" name="Textfeld 4">
            <a:extLst>
              <a:ext uri="{FF2B5EF4-FFF2-40B4-BE49-F238E27FC236}">
                <a16:creationId xmlns:a16="http://schemas.microsoft.com/office/drawing/2014/main" id="{1DC69F9C-6EA0-7877-1C9F-04B3B743F48E}"/>
              </a:ext>
            </a:extLst>
          </p:cNvPr>
          <p:cNvSpPr txBox="1"/>
          <p:nvPr/>
        </p:nvSpPr>
        <p:spPr>
          <a:xfrm>
            <a:off x="37398" y="101390"/>
            <a:ext cx="9577063" cy="830997"/>
          </a:xfrm>
          <a:prstGeom prst="rect">
            <a:avLst/>
          </a:prstGeom>
          <a:noFill/>
        </p:spPr>
        <p:txBody>
          <a:bodyPr wrap="square" rtlCol="0">
            <a:spAutoFit/>
          </a:bodyPr>
          <a:lstStyle/>
          <a:p>
            <a:pPr algn="ctr"/>
            <a:r>
              <a:rPr lang="de-DE" sz="4800" dirty="0"/>
              <a:t>Anlegen einer elektrischen Spannung</a:t>
            </a:r>
            <a:endParaRPr lang="de-DE" sz="3200" dirty="0"/>
          </a:p>
        </p:txBody>
      </p:sp>
      <p:sp>
        <p:nvSpPr>
          <p:cNvPr id="6" name="Rechteck 5">
            <a:extLst>
              <a:ext uri="{FF2B5EF4-FFF2-40B4-BE49-F238E27FC236}">
                <a16:creationId xmlns:a16="http://schemas.microsoft.com/office/drawing/2014/main" id="{C67D3AD2-AC87-08ED-CA1B-E78A1C335FBA}"/>
              </a:ext>
            </a:extLst>
          </p:cNvPr>
          <p:cNvSpPr/>
          <p:nvPr/>
        </p:nvSpPr>
        <p:spPr bwMode="auto">
          <a:xfrm>
            <a:off x="2270436" y="1927063"/>
            <a:ext cx="504056" cy="3774837"/>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defRPr/>
            </a:pPr>
            <a:r>
              <a:rPr lang="de-DE"/>
              <a:t>Minuspol</a:t>
            </a:r>
            <a:endParaRPr/>
          </a:p>
        </p:txBody>
      </p:sp>
      <p:sp>
        <p:nvSpPr>
          <p:cNvPr id="7" name="Rechteck 6">
            <a:extLst>
              <a:ext uri="{FF2B5EF4-FFF2-40B4-BE49-F238E27FC236}">
                <a16:creationId xmlns:a16="http://schemas.microsoft.com/office/drawing/2014/main" id="{DBFF0073-9D82-DAF7-4255-43202059C6EB}"/>
              </a:ext>
            </a:extLst>
          </p:cNvPr>
          <p:cNvSpPr/>
          <p:nvPr/>
        </p:nvSpPr>
        <p:spPr bwMode="auto">
          <a:xfrm>
            <a:off x="9550060" y="1927063"/>
            <a:ext cx="504056" cy="377483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defRPr/>
            </a:pPr>
            <a:r>
              <a:rPr lang="de-DE"/>
              <a:t>Pluspol</a:t>
            </a:r>
            <a:endParaRPr/>
          </a:p>
        </p:txBody>
      </p:sp>
      <p:sp>
        <p:nvSpPr>
          <p:cNvPr id="8" name="Textfeld 7">
            <a:extLst>
              <a:ext uri="{FF2B5EF4-FFF2-40B4-BE49-F238E27FC236}">
                <a16:creationId xmlns:a16="http://schemas.microsoft.com/office/drawing/2014/main" id="{75EDB98D-5FB0-E4D4-2824-5E690932F244}"/>
              </a:ext>
            </a:extLst>
          </p:cNvPr>
          <p:cNvSpPr txBox="1"/>
          <p:nvPr/>
        </p:nvSpPr>
        <p:spPr bwMode="auto">
          <a:xfrm>
            <a:off x="2386125" y="2050134"/>
            <a:ext cx="267852" cy="523220"/>
          </a:xfrm>
          <a:prstGeom prst="rect">
            <a:avLst/>
          </a:prstGeom>
          <a:noFill/>
        </p:spPr>
        <p:txBody>
          <a:bodyPr wrap="square" rtlCol="0">
            <a:spAutoFit/>
          </a:bodyPr>
          <a:lstStyle/>
          <a:p>
            <a:pPr>
              <a:defRPr/>
            </a:pPr>
            <a:r>
              <a:rPr lang="de-DE" sz="2800" b="1"/>
              <a:t>-</a:t>
            </a:r>
            <a:endParaRPr/>
          </a:p>
        </p:txBody>
      </p:sp>
      <p:sp>
        <p:nvSpPr>
          <p:cNvPr id="9" name="Textfeld 8">
            <a:extLst>
              <a:ext uri="{FF2B5EF4-FFF2-40B4-BE49-F238E27FC236}">
                <a16:creationId xmlns:a16="http://schemas.microsoft.com/office/drawing/2014/main" id="{1C625D85-F00E-A36A-9806-AAD2548617C8}"/>
              </a:ext>
            </a:extLst>
          </p:cNvPr>
          <p:cNvSpPr txBox="1"/>
          <p:nvPr/>
        </p:nvSpPr>
        <p:spPr bwMode="auto">
          <a:xfrm>
            <a:off x="9639875" y="2050134"/>
            <a:ext cx="267852" cy="523220"/>
          </a:xfrm>
          <a:prstGeom prst="rect">
            <a:avLst/>
          </a:prstGeom>
          <a:noFill/>
        </p:spPr>
        <p:txBody>
          <a:bodyPr wrap="square" rtlCol="0">
            <a:spAutoFit/>
          </a:bodyPr>
          <a:lstStyle/>
          <a:p>
            <a:pPr>
              <a:defRPr/>
            </a:pPr>
            <a:r>
              <a:rPr lang="de-DE" sz="2800" b="1" dirty="0"/>
              <a:t>+</a:t>
            </a:r>
            <a:endParaRPr dirty="0"/>
          </a:p>
        </p:txBody>
      </p:sp>
      <p:cxnSp>
        <p:nvCxnSpPr>
          <p:cNvPr id="10" name="Gerade Verbindung 9">
            <a:extLst>
              <a:ext uri="{FF2B5EF4-FFF2-40B4-BE49-F238E27FC236}">
                <a16:creationId xmlns:a16="http://schemas.microsoft.com/office/drawing/2014/main" id="{4ABF5A3F-2443-DB57-DFAA-0F39F0B497CC}"/>
              </a:ext>
            </a:extLst>
          </p:cNvPr>
          <p:cNvCxnSpPr>
            <a:cxnSpLocks/>
          </p:cNvCxnSpPr>
          <p:nvPr/>
        </p:nvCxnSpPr>
        <p:spPr bwMode="auto">
          <a:xfrm flipV="1">
            <a:off x="2495600" y="1510600"/>
            <a:ext cx="0" cy="416512"/>
          </a:xfrm>
          <a:prstGeom prst="line">
            <a:avLst/>
          </a:prstGeom>
        </p:spPr>
        <p:style>
          <a:lnRef idx="2">
            <a:schemeClr val="dk1"/>
          </a:lnRef>
          <a:fillRef idx="0">
            <a:schemeClr val="dk1"/>
          </a:fillRef>
          <a:effectRef idx="1">
            <a:schemeClr val="dk1"/>
          </a:effectRef>
          <a:fontRef idx="minor">
            <a:schemeClr val="tx1"/>
          </a:fontRef>
        </p:style>
      </p:cxnSp>
      <p:cxnSp>
        <p:nvCxnSpPr>
          <p:cNvPr id="11" name="Gerade Verbindung 10">
            <a:extLst>
              <a:ext uri="{FF2B5EF4-FFF2-40B4-BE49-F238E27FC236}">
                <a16:creationId xmlns:a16="http://schemas.microsoft.com/office/drawing/2014/main" id="{9D3294B2-0965-D2A3-9ADA-71F487FF0B15}"/>
              </a:ext>
            </a:extLst>
          </p:cNvPr>
          <p:cNvCxnSpPr>
            <a:cxnSpLocks/>
          </p:cNvCxnSpPr>
          <p:nvPr/>
        </p:nvCxnSpPr>
        <p:spPr bwMode="auto">
          <a:xfrm flipH="1">
            <a:off x="2495600" y="1497094"/>
            <a:ext cx="3151903" cy="13506"/>
          </a:xfrm>
          <a:prstGeom prst="line">
            <a:avLst/>
          </a:prstGeom>
        </p:spPr>
        <p:style>
          <a:lnRef idx="2">
            <a:schemeClr val="dk1"/>
          </a:lnRef>
          <a:fillRef idx="0">
            <a:schemeClr val="dk1"/>
          </a:fillRef>
          <a:effectRef idx="1">
            <a:schemeClr val="dk1"/>
          </a:effectRef>
          <a:fontRef idx="minor">
            <a:schemeClr val="tx1"/>
          </a:fontRef>
        </p:style>
      </p:cxnSp>
      <p:cxnSp>
        <p:nvCxnSpPr>
          <p:cNvPr id="12" name="Gerade Verbindung 11">
            <a:extLst>
              <a:ext uri="{FF2B5EF4-FFF2-40B4-BE49-F238E27FC236}">
                <a16:creationId xmlns:a16="http://schemas.microsoft.com/office/drawing/2014/main" id="{E46DC2F3-5699-20FD-62E6-61458223F6B9}"/>
              </a:ext>
            </a:extLst>
          </p:cNvPr>
          <p:cNvCxnSpPr>
            <a:cxnSpLocks/>
          </p:cNvCxnSpPr>
          <p:nvPr/>
        </p:nvCxnSpPr>
        <p:spPr bwMode="auto">
          <a:xfrm flipV="1">
            <a:off x="5653452" y="1251638"/>
            <a:ext cx="0" cy="490911"/>
          </a:xfrm>
          <a:prstGeom prst="line">
            <a:avLst/>
          </a:prstGeom>
        </p:spPr>
        <p:style>
          <a:lnRef idx="2">
            <a:schemeClr val="dk1"/>
          </a:lnRef>
          <a:fillRef idx="0">
            <a:schemeClr val="dk1"/>
          </a:fillRef>
          <a:effectRef idx="1">
            <a:schemeClr val="dk1"/>
          </a:effectRef>
          <a:fontRef idx="minor">
            <a:schemeClr val="tx1"/>
          </a:fontRef>
        </p:style>
      </p:cxnSp>
      <p:cxnSp>
        <p:nvCxnSpPr>
          <p:cNvPr id="13" name="Gerade Verbindung 12">
            <a:extLst>
              <a:ext uri="{FF2B5EF4-FFF2-40B4-BE49-F238E27FC236}">
                <a16:creationId xmlns:a16="http://schemas.microsoft.com/office/drawing/2014/main" id="{1A1BD34C-1438-9609-7E25-E27B816B6F92}"/>
              </a:ext>
            </a:extLst>
          </p:cNvPr>
          <p:cNvCxnSpPr>
            <a:cxnSpLocks/>
          </p:cNvCxnSpPr>
          <p:nvPr/>
        </p:nvCxnSpPr>
        <p:spPr bwMode="auto">
          <a:xfrm flipV="1">
            <a:off x="6168008" y="1337309"/>
            <a:ext cx="0" cy="319570"/>
          </a:xfrm>
          <a:prstGeom prst="line">
            <a:avLst/>
          </a:prstGeom>
        </p:spPr>
        <p:style>
          <a:lnRef idx="2">
            <a:schemeClr val="dk1"/>
          </a:lnRef>
          <a:fillRef idx="0">
            <a:schemeClr val="dk1"/>
          </a:fillRef>
          <a:effectRef idx="1">
            <a:schemeClr val="dk1"/>
          </a:effectRef>
          <a:fontRef idx="minor">
            <a:schemeClr val="tx1"/>
          </a:fontRef>
        </p:style>
      </p:cxnSp>
      <p:cxnSp>
        <p:nvCxnSpPr>
          <p:cNvPr id="14" name="Gerade Verbindung 13">
            <a:extLst>
              <a:ext uri="{FF2B5EF4-FFF2-40B4-BE49-F238E27FC236}">
                <a16:creationId xmlns:a16="http://schemas.microsoft.com/office/drawing/2014/main" id="{3B9D7CEC-A485-FFBF-0A6C-CF0FBCDCEBDC}"/>
              </a:ext>
            </a:extLst>
          </p:cNvPr>
          <p:cNvCxnSpPr>
            <a:cxnSpLocks/>
          </p:cNvCxnSpPr>
          <p:nvPr/>
        </p:nvCxnSpPr>
        <p:spPr bwMode="auto">
          <a:xfrm flipH="1">
            <a:off x="6168008" y="1497094"/>
            <a:ext cx="3672408" cy="0"/>
          </a:xfrm>
          <a:prstGeom prst="line">
            <a:avLst/>
          </a:prstGeom>
        </p:spPr>
        <p:style>
          <a:lnRef idx="2">
            <a:schemeClr val="dk1"/>
          </a:lnRef>
          <a:fillRef idx="0">
            <a:schemeClr val="dk1"/>
          </a:fillRef>
          <a:effectRef idx="1">
            <a:schemeClr val="dk1"/>
          </a:effectRef>
          <a:fontRef idx="minor">
            <a:schemeClr val="tx1"/>
          </a:fontRef>
        </p:style>
      </p:cxnSp>
      <p:cxnSp>
        <p:nvCxnSpPr>
          <p:cNvPr id="15" name="Gerade Verbindung 14">
            <a:extLst>
              <a:ext uri="{FF2B5EF4-FFF2-40B4-BE49-F238E27FC236}">
                <a16:creationId xmlns:a16="http://schemas.microsoft.com/office/drawing/2014/main" id="{E0EC2D10-47FC-351A-17A8-541EBEFE6559}"/>
              </a:ext>
            </a:extLst>
          </p:cNvPr>
          <p:cNvCxnSpPr>
            <a:cxnSpLocks/>
          </p:cNvCxnSpPr>
          <p:nvPr/>
        </p:nvCxnSpPr>
        <p:spPr bwMode="auto">
          <a:xfrm flipV="1">
            <a:off x="9840416" y="1497094"/>
            <a:ext cx="0" cy="429969"/>
          </a:xfrm>
          <a:prstGeom prst="line">
            <a:avLst/>
          </a:prstGeom>
        </p:spPr>
        <p:style>
          <a:lnRef idx="2">
            <a:schemeClr val="dk1"/>
          </a:lnRef>
          <a:fillRef idx="0">
            <a:schemeClr val="dk1"/>
          </a:fillRef>
          <a:effectRef idx="1">
            <a:schemeClr val="dk1"/>
          </a:effectRef>
          <a:fontRef idx="minor">
            <a:schemeClr val="tx1"/>
          </a:fontRef>
        </p:style>
      </p:cxnSp>
      <p:sp>
        <p:nvSpPr>
          <p:cNvPr id="85" name="Atomkern">
            <a:extLst>
              <a:ext uri="{FF2B5EF4-FFF2-40B4-BE49-F238E27FC236}">
                <a16:creationId xmlns:a16="http://schemas.microsoft.com/office/drawing/2014/main" id="{D9AA4B4F-950D-9C0E-1658-F304DDB4211C}"/>
              </a:ext>
            </a:extLst>
          </p:cNvPr>
          <p:cNvSpPr/>
          <p:nvPr/>
        </p:nvSpPr>
        <p:spPr>
          <a:xfrm>
            <a:off x="4881580" y="2576702"/>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86" name="Additionszeichen 712">
            <a:extLst>
              <a:ext uri="{FF2B5EF4-FFF2-40B4-BE49-F238E27FC236}">
                <a16:creationId xmlns:a16="http://schemas.microsoft.com/office/drawing/2014/main" id="{D79A0BE4-982F-A901-4042-5FB5B5C072E4}"/>
              </a:ext>
            </a:extLst>
          </p:cNvPr>
          <p:cNvSpPr/>
          <p:nvPr/>
        </p:nvSpPr>
        <p:spPr>
          <a:xfrm>
            <a:off x="5025193" y="2720313"/>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87" name="M-Schale">
            <a:extLst>
              <a:ext uri="{FF2B5EF4-FFF2-40B4-BE49-F238E27FC236}">
                <a16:creationId xmlns:a16="http://schemas.microsoft.com/office/drawing/2014/main" id="{64434503-2534-97FD-982C-432AA5A09B25}"/>
              </a:ext>
            </a:extLst>
          </p:cNvPr>
          <p:cNvSpPr/>
          <p:nvPr/>
        </p:nvSpPr>
        <p:spPr>
          <a:xfrm>
            <a:off x="4594906" y="228948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88" name="Gruppieren 87">
            <a:extLst>
              <a:ext uri="{FF2B5EF4-FFF2-40B4-BE49-F238E27FC236}">
                <a16:creationId xmlns:a16="http://schemas.microsoft.com/office/drawing/2014/main" id="{DE7BB4B2-CC9D-BBE0-3654-E00D78CA00BF}"/>
              </a:ext>
            </a:extLst>
          </p:cNvPr>
          <p:cNvGrpSpPr/>
          <p:nvPr/>
        </p:nvGrpSpPr>
        <p:grpSpPr>
          <a:xfrm>
            <a:off x="5120933" y="2156967"/>
            <a:ext cx="287221" cy="287221"/>
            <a:chOff x="5553948" y="410724"/>
            <a:chExt cx="1080000" cy="1080000"/>
          </a:xfrm>
        </p:grpSpPr>
        <p:sp>
          <p:nvSpPr>
            <p:cNvPr id="89" name="Ellipse 718">
              <a:extLst>
                <a:ext uri="{FF2B5EF4-FFF2-40B4-BE49-F238E27FC236}">
                  <a16:creationId xmlns:a16="http://schemas.microsoft.com/office/drawing/2014/main" id="{B1C3C802-6075-6240-D9C3-235DF6027ADA}"/>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 name="Minuszeichen 719">
              <a:extLst>
                <a:ext uri="{FF2B5EF4-FFF2-40B4-BE49-F238E27FC236}">
                  <a16:creationId xmlns:a16="http://schemas.microsoft.com/office/drawing/2014/main" id="{BBE7FD48-2616-71F6-0BFD-29D141AAEDBE}"/>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 name="Gruppieren 90">
            <a:extLst>
              <a:ext uri="{FF2B5EF4-FFF2-40B4-BE49-F238E27FC236}">
                <a16:creationId xmlns:a16="http://schemas.microsoft.com/office/drawing/2014/main" id="{2297C7E0-A9D9-DB15-4378-27C99AE98DB6}"/>
              </a:ext>
            </a:extLst>
          </p:cNvPr>
          <p:cNvGrpSpPr/>
          <p:nvPr/>
        </p:nvGrpSpPr>
        <p:grpSpPr>
          <a:xfrm>
            <a:off x="5120933" y="3486237"/>
            <a:ext cx="287221" cy="287221"/>
            <a:chOff x="6003948" y="5865553"/>
            <a:chExt cx="1080000" cy="1080000"/>
          </a:xfrm>
        </p:grpSpPr>
        <p:sp>
          <p:nvSpPr>
            <p:cNvPr id="92" name="Ellipse 716">
              <a:extLst>
                <a:ext uri="{FF2B5EF4-FFF2-40B4-BE49-F238E27FC236}">
                  <a16:creationId xmlns:a16="http://schemas.microsoft.com/office/drawing/2014/main" id="{594552E4-B5AD-5D72-1F29-D58D2AEE1B1E}"/>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 name="Minuszeichen 717">
              <a:extLst>
                <a:ext uri="{FF2B5EF4-FFF2-40B4-BE49-F238E27FC236}">
                  <a16:creationId xmlns:a16="http://schemas.microsoft.com/office/drawing/2014/main" id="{8F6E8BDD-F3F3-5168-151D-2A1A202DCBD5}"/>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94" name="Atomkern">
            <a:extLst>
              <a:ext uri="{FF2B5EF4-FFF2-40B4-BE49-F238E27FC236}">
                <a16:creationId xmlns:a16="http://schemas.microsoft.com/office/drawing/2014/main" id="{521924FD-C815-48F9-D446-75FB2621169B}"/>
              </a:ext>
            </a:extLst>
          </p:cNvPr>
          <p:cNvSpPr/>
          <p:nvPr/>
        </p:nvSpPr>
        <p:spPr>
          <a:xfrm>
            <a:off x="3968829" y="4421934"/>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95" name="Additionszeichen 712">
            <a:extLst>
              <a:ext uri="{FF2B5EF4-FFF2-40B4-BE49-F238E27FC236}">
                <a16:creationId xmlns:a16="http://schemas.microsoft.com/office/drawing/2014/main" id="{D3D58A7B-980D-DB5E-A46E-343C0EAF604A}"/>
              </a:ext>
            </a:extLst>
          </p:cNvPr>
          <p:cNvSpPr/>
          <p:nvPr/>
        </p:nvSpPr>
        <p:spPr>
          <a:xfrm>
            <a:off x="4112442" y="456554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96" name="M-Schale">
            <a:extLst>
              <a:ext uri="{FF2B5EF4-FFF2-40B4-BE49-F238E27FC236}">
                <a16:creationId xmlns:a16="http://schemas.microsoft.com/office/drawing/2014/main" id="{A56DB209-2D85-CD54-6AFB-22905EB5F2A6}"/>
              </a:ext>
            </a:extLst>
          </p:cNvPr>
          <p:cNvSpPr/>
          <p:nvPr/>
        </p:nvSpPr>
        <p:spPr>
          <a:xfrm>
            <a:off x="3682155" y="4134713"/>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97" name="Gruppieren 96">
            <a:extLst>
              <a:ext uri="{FF2B5EF4-FFF2-40B4-BE49-F238E27FC236}">
                <a16:creationId xmlns:a16="http://schemas.microsoft.com/office/drawing/2014/main" id="{B5A0C14C-EA51-0E24-A245-E7DF2970CE4F}"/>
              </a:ext>
            </a:extLst>
          </p:cNvPr>
          <p:cNvGrpSpPr/>
          <p:nvPr/>
        </p:nvGrpSpPr>
        <p:grpSpPr>
          <a:xfrm>
            <a:off x="4208182" y="4002199"/>
            <a:ext cx="287221" cy="287221"/>
            <a:chOff x="5553948" y="410724"/>
            <a:chExt cx="1080000" cy="1080000"/>
          </a:xfrm>
        </p:grpSpPr>
        <p:sp>
          <p:nvSpPr>
            <p:cNvPr id="98" name="Ellipse 718">
              <a:extLst>
                <a:ext uri="{FF2B5EF4-FFF2-40B4-BE49-F238E27FC236}">
                  <a16:creationId xmlns:a16="http://schemas.microsoft.com/office/drawing/2014/main" id="{62C2362A-F508-9F96-5696-13DDA4A10B4E}"/>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 name="Minuszeichen 719">
              <a:extLst>
                <a:ext uri="{FF2B5EF4-FFF2-40B4-BE49-F238E27FC236}">
                  <a16:creationId xmlns:a16="http://schemas.microsoft.com/office/drawing/2014/main" id="{E22746DD-5C4A-1439-C642-9696E48EF47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0" name="Gruppieren 99">
            <a:extLst>
              <a:ext uri="{FF2B5EF4-FFF2-40B4-BE49-F238E27FC236}">
                <a16:creationId xmlns:a16="http://schemas.microsoft.com/office/drawing/2014/main" id="{F0C176DB-3D65-E52C-0C20-64FEFC8ADF4B}"/>
              </a:ext>
            </a:extLst>
          </p:cNvPr>
          <p:cNvGrpSpPr/>
          <p:nvPr/>
        </p:nvGrpSpPr>
        <p:grpSpPr>
          <a:xfrm>
            <a:off x="4208182" y="5331469"/>
            <a:ext cx="287221" cy="287221"/>
            <a:chOff x="6003948" y="5865553"/>
            <a:chExt cx="1080000" cy="1080000"/>
          </a:xfrm>
        </p:grpSpPr>
        <p:sp>
          <p:nvSpPr>
            <p:cNvPr id="101" name="Ellipse 716">
              <a:extLst>
                <a:ext uri="{FF2B5EF4-FFF2-40B4-BE49-F238E27FC236}">
                  <a16:creationId xmlns:a16="http://schemas.microsoft.com/office/drawing/2014/main" id="{82A3C276-2006-FD6D-BA2E-86546567537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 name="Minuszeichen 717">
              <a:extLst>
                <a:ext uri="{FF2B5EF4-FFF2-40B4-BE49-F238E27FC236}">
                  <a16:creationId xmlns:a16="http://schemas.microsoft.com/office/drawing/2014/main" id="{AC8CD699-7FB1-77F9-91F3-FD788461639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03" name="Atomkern">
            <a:extLst>
              <a:ext uri="{FF2B5EF4-FFF2-40B4-BE49-F238E27FC236}">
                <a16:creationId xmlns:a16="http://schemas.microsoft.com/office/drawing/2014/main" id="{43B0C1D1-694C-C617-E9CA-333ED5BFC299}"/>
              </a:ext>
            </a:extLst>
          </p:cNvPr>
          <p:cNvSpPr/>
          <p:nvPr/>
        </p:nvSpPr>
        <p:spPr>
          <a:xfrm>
            <a:off x="5887907" y="4421934"/>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04" name="Additionszeichen 712">
            <a:extLst>
              <a:ext uri="{FF2B5EF4-FFF2-40B4-BE49-F238E27FC236}">
                <a16:creationId xmlns:a16="http://schemas.microsoft.com/office/drawing/2014/main" id="{38D09D65-510D-A5DA-7D55-945DCFB8E679}"/>
              </a:ext>
            </a:extLst>
          </p:cNvPr>
          <p:cNvSpPr/>
          <p:nvPr/>
        </p:nvSpPr>
        <p:spPr>
          <a:xfrm>
            <a:off x="6031520" y="456554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05" name="M-Schale">
            <a:extLst>
              <a:ext uri="{FF2B5EF4-FFF2-40B4-BE49-F238E27FC236}">
                <a16:creationId xmlns:a16="http://schemas.microsoft.com/office/drawing/2014/main" id="{66B35733-35E8-7D44-6DC0-75C33D7CE863}"/>
              </a:ext>
            </a:extLst>
          </p:cNvPr>
          <p:cNvSpPr/>
          <p:nvPr/>
        </p:nvSpPr>
        <p:spPr>
          <a:xfrm>
            <a:off x="5601233" y="4134713"/>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06" name="Gruppieren 105">
            <a:extLst>
              <a:ext uri="{FF2B5EF4-FFF2-40B4-BE49-F238E27FC236}">
                <a16:creationId xmlns:a16="http://schemas.microsoft.com/office/drawing/2014/main" id="{BE101FA1-A6BF-AA4A-7989-E7688CDDDFD6}"/>
              </a:ext>
            </a:extLst>
          </p:cNvPr>
          <p:cNvGrpSpPr/>
          <p:nvPr/>
        </p:nvGrpSpPr>
        <p:grpSpPr>
          <a:xfrm>
            <a:off x="6127260" y="4002199"/>
            <a:ext cx="287221" cy="287221"/>
            <a:chOff x="5553948" y="410724"/>
            <a:chExt cx="1080000" cy="1080000"/>
          </a:xfrm>
        </p:grpSpPr>
        <p:sp>
          <p:nvSpPr>
            <p:cNvPr id="107" name="Ellipse 718">
              <a:extLst>
                <a:ext uri="{FF2B5EF4-FFF2-40B4-BE49-F238E27FC236}">
                  <a16:creationId xmlns:a16="http://schemas.microsoft.com/office/drawing/2014/main" id="{32ECFF45-C275-C073-85F6-7A0AA81DD4D4}"/>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 name="Minuszeichen 719">
              <a:extLst>
                <a:ext uri="{FF2B5EF4-FFF2-40B4-BE49-F238E27FC236}">
                  <a16:creationId xmlns:a16="http://schemas.microsoft.com/office/drawing/2014/main" id="{6E823CC9-60D5-B138-856F-84BD9C64875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9" name="Gruppieren 108">
            <a:extLst>
              <a:ext uri="{FF2B5EF4-FFF2-40B4-BE49-F238E27FC236}">
                <a16:creationId xmlns:a16="http://schemas.microsoft.com/office/drawing/2014/main" id="{FB82247F-D238-A6EB-B507-C8F07C3454F7}"/>
              </a:ext>
            </a:extLst>
          </p:cNvPr>
          <p:cNvGrpSpPr/>
          <p:nvPr/>
        </p:nvGrpSpPr>
        <p:grpSpPr>
          <a:xfrm>
            <a:off x="6127260" y="5331469"/>
            <a:ext cx="287221" cy="287221"/>
            <a:chOff x="6003948" y="5865553"/>
            <a:chExt cx="1080000" cy="1080000"/>
          </a:xfrm>
        </p:grpSpPr>
        <p:sp>
          <p:nvSpPr>
            <p:cNvPr id="110" name="Ellipse 716">
              <a:extLst>
                <a:ext uri="{FF2B5EF4-FFF2-40B4-BE49-F238E27FC236}">
                  <a16:creationId xmlns:a16="http://schemas.microsoft.com/office/drawing/2014/main" id="{9BBEDA0E-3E38-626E-AE92-67144E18DA7B}"/>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 name="Minuszeichen 717">
              <a:extLst>
                <a:ext uri="{FF2B5EF4-FFF2-40B4-BE49-F238E27FC236}">
                  <a16:creationId xmlns:a16="http://schemas.microsoft.com/office/drawing/2014/main" id="{AEB3BEA9-695D-85BC-7EA2-068348B1AC47}"/>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12" name="Atomkern">
            <a:extLst>
              <a:ext uri="{FF2B5EF4-FFF2-40B4-BE49-F238E27FC236}">
                <a16:creationId xmlns:a16="http://schemas.microsoft.com/office/drawing/2014/main" id="{974AD844-6D51-6259-8D9D-32602AB1650E}"/>
              </a:ext>
            </a:extLst>
          </p:cNvPr>
          <p:cNvSpPr/>
          <p:nvPr/>
        </p:nvSpPr>
        <p:spPr>
          <a:xfrm>
            <a:off x="7726655" y="4421934"/>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13" name="Additionszeichen 712">
            <a:extLst>
              <a:ext uri="{FF2B5EF4-FFF2-40B4-BE49-F238E27FC236}">
                <a16:creationId xmlns:a16="http://schemas.microsoft.com/office/drawing/2014/main" id="{B7497311-93BB-23F0-73F9-80C1FD00E4B5}"/>
              </a:ext>
            </a:extLst>
          </p:cNvPr>
          <p:cNvSpPr/>
          <p:nvPr/>
        </p:nvSpPr>
        <p:spPr>
          <a:xfrm>
            <a:off x="7870268" y="456554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14" name="M-Schale">
            <a:extLst>
              <a:ext uri="{FF2B5EF4-FFF2-40B4-BE49-F238E27FC236}">
                <a16:creationId xmlns:a16="http://schemas.microsoft.com/office/drawing/2014/main" id="{EC882992-5200-1D3C-9BE5-73BB155567F7}"/>
              </a:ext>
            </a:extLst>
          </p:cNvPr>
          <p:cNvSpPr/>
          <p:nvPr/>
        </p:nvSpPr>
        <p:spPr>
          <a:xfrm>
            <a:off x="7439981" y="4134713"/>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15" name="Gruppieren 114">
            <a:extLst>
              <a:ext uri="{FF2B5EF4-FFF2-40B4-BE49-F238E27FC236}">
                <a16:creationId xmlns:a16="http://schemas.microsoft.com/office/drawing/2014/main" id="{B818BA69-B23B-8811-92EB-FB12282EC7D8}"/>
              </a:ext>
            </a:extLst>
          </p:cNvPr>
          <p:cNvGrpSpPr/>
          <p:nvPr/>
        </p:nvGrpSpPr>
        <p:grpSpPr>
          <a:xfrm>
            <a:off x="7966008" y="4002199"/>
            <a:ext cx="287221" cy="287221"/>
            <a:chOff x="5553948" y="410724"/>
            <a:chExt cx="1080000" cy="1080000"/>
          </a:xfrm>
        </p:grpSpPr>
        <p:sp>
          <p:nvSpPr>
            <p:cNvPr id="116" name="Ellipse 718">
              <a:extLst>
                <a:ext uri="{FF2B5EF4-FFF2-40B4-BE49-F238E27FC236}">
                  <a16:creationId xmlns:a16="http://schemas.microsoft.com/office/drawing/2014/main" id="{799588ED-7D95-0B1F-FE9F-AAFE9E5A0A7D}"/>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 name="Minuszeichen 719">
              <a:extLst>
                <a:ext uri="{FF2B5EF4-FFF2-40B4-BE49-F238E27FC236}">
                  <a16:creationId xmlns:a16="http://schemas.microsoft.com/office/drawing/2014/main" id="{97B6767E-4619-C8E8-378A-A761DC4397D9}"/>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8" name="Gruppieren 117">
            <a:extLst>
              <a:ext uri="{FF2B5EF4-FFF2-40B4-BE49-F238E27FC236}">
                <a16:creationId xmlns:a16="http://schemas.microsoft.com/office/drawing/2014/main" id="{C21BBB38-D5AA-C6E9-E08E-123228673CBF}"/>
              </a:ext>
            </a:extLst>
          </p:cNvPr>
          <p:cNvGrpSpPr/>
          <p:nvPr/>
        </p:nvGrpSpPr>
        <p:grpSpPr>
          <a:xfrm>
            <a:off x="7966008" y="5331469"/>
            <a:ext cx="287221" cy="287221"/>
            <a:chOff x="6003948" y="5865553"/>
            <a:chExt cx="1080000" cy="1080000"/>
          </a:xfrm>
        </p:grpSpPr>
        <p:sp>
          <p:nvSpPr>
            <p:cNvPr id="119" name="Ellipse 716">
              <a:extLst>
                <a:ext uri="{FF2B5EF4-FFF2-40B4-BE49-F238E27FC236}">
                  <a16:creationId xmlns:a16="http://schemas.microsoft.com/office/drawing/2014/main" id="{3335EC07-B3FB-341E-FA7F-08408889BF16}"/>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 name="Minuszeichen 717">
              <a:extLst>
                <a:ext uri="{FF2B5EF4-FFF2-40B4-BE49-F238E27FC236}">
                  <a16:creationId xmlns:a16="http://schemas.microsoft.com/office/drawing/2014/main" id="{AFCEC7B2-C9C6-1528-4E94-9090952727E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21" name="Atomkern">
            <a:extLst>
              <a:ext uri="{FF2B5EF4-FFF2-40B4-BE49-F238E27FC236}">
                <a16:creationId xmlns:a16="http://schemas.microsoft.com/office/drawing/2014/main" id="{9E83FF69-263F-92AF-0566-90A014210BDC}"/>
              </a:ext>
            </a:extLst>
          </p:cNvPr>
          <p:cNvSpPr/>
          <p:nvPr/>
        </p:nvSpPr>
        <p:spPr>
          <a:xfrm>
            <a:off x="6747971" y="2576702"/>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22" name="Additionszeichen 712">
            <a:extLst>
              <a:ext uri="{FF2B5EF4-FFF2-40B4-BE49-F238E27FC236}">
                <a16:creationId xmlns:a16="http://schemas.microsoft.com/office/drawing/2014/main" id="{34283895-9309-C34A-9C5B-7B0E3791E629}"/>
              </a:ext>
            </a:extLst>
          </p:cNvPr>
          <p:cNvSpPr/>
          <p:nvPr/>
        </p:nvSpPr>
        <p:spPr>
          <a:xfrm>
            <a:off x="6891584" y="2720313"/>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23" name="M-Schale">
            <a:extLst>
              <a:ext uri="{FF2B5EF4-FFF2-40B4-BE49-F238E27FC236}">
                <a16:creationId xmlns:a16="http://schemas.microsoft.com/office/drawing/2014/main" id="{130574CE-F138-89C4-35ED-2C6251938F77}"/>
              </a:ext>
            </a:extLst>
          </p:cNvPr>
          <p:cNvSpPr/>
          <p:nvPr/>
        </p:nvSpPr>
        <p:spPr>
          <a:xfrm>
            <a:off x="6461297" y="228948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24" name="Gruppieren 123">
            <a:extLst>
              <a:ext uri="{FF2B5EF4-FFF2-40B4-BE49-F238E27FC236}">
                <a16:creationId xmlns:a16="http://schemas.microsoft.com/office/drawing/2014/main" id="{0A97287E-E300-7D92-D9C4-FCBCB95AA1BA}"/>
              </a:ext>
            </a:extLst>
          </p:cNvPr>
          <p:cNvGrpSpPr/>
          <p:nvPr/>
        </p:nvGrpSpPr>
        <p:grpSpPr>
          <a:xfrm>
            <a:off x="6987324" y="2156967"/>
            <a:ext cx="287221" cy="287221"/>
            <a:chOff x="5553948" y="410724"/>
            <a:chExt cx="1080000" cy="1080000"/>
          </a:xfrm>
        </p:grpSpPr>
        <p:sp>
          <p:nvSpPr>
            <p:cNvPr id="125" name="Ellipse 718">
              <a:extLst>
                <a:ext uri="{FF2B5EF4-FFF2-40B4-BE49-F238E27FC236}">
                  <a16:creationId xmlns:a16="http://schemas.microsoft.com/office/drawing/2014/main" id="{10CA6573-2791-3008-821B-576C839B9838}"/>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 name="Minuszeichen 719">
              <a:extLst>
                <a:ext uri="{FF2B5EF4-FFF2-40B4-BE49-F238E27FC236}">
                  <a16:creationId xmlns:a16="http://schemas.microsoft.com/office/drawing/2014/main" id="{6FCC2C1F-F8E7-715C-0F07-665D3D50679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7" name="Gruppieren 126">
            <a:extLst>
              <a:ext uri="{FF2B5EF4-FFF2-40B4-BE49-F238E27FC236}">
                <a16:creationId xmlns:a16="http://schemas.microsoft.com/office/drawing/2014/main" id="{A4FEEF46-DF30-F816-102B-DF26502BBEB6}"/>
              </a:ext>
            </a:extLst>
          </p:cNvPr>
          <p:cNvGrpSpPr/>
          <p:nvPr/>
        </p:nvGrpSpPr>
        <p:grpSpPr>
          <a:xfrm>
            <a:off x="6987324" y="3486237"/>
            <a:ext cx="287221" cy="287221"/>
            <a:chOff x="6003948" y="5865553"/>
            <a:chExt cx="1080000" cy="1080000"/>
          </a:xfrm>
        </p:grpSpPr>
        <p:sp>
          <p:nvSpPr>
            <p:cNvPr id="128" name="Ellipse 716">
              <a:extLst>
                <a:ext uri="{FF2B5EF4-FFF2-40B4-BE49-F238E27FC236}">
                  <a16:creationId xmlns:a16="http://schemas.microsoft.com/office/drawing/2014/main" id="{31AD4B5A-25A0-8628-C343-5AF5BE41BA89}"/>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 name="Minuszeichen 717">
              <a:extLst>
                <a:ext uri="{FF2B5EF4-FFF2-40B4-BE49-F238E27FC236}">
                  <a16:creationId xmlns:a16="http://schemas.microsoft.com/office/drawing/2014/main" id="{696D703B-0913-24D9-1869-8AF2AC1D3928}"/>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38" name="Rechteck 137">
            <a:extLst>
              <a:ext uri="{FF2B5EF4-FFF2-40B4-BE49-F238E27FC236}">
                <a16:creationId xmlns:a16="http://schemas.microsoft.com/office/drawing/2014/main" id="{DC1A3DA6-2EAF-76B5-F4DC-2A956CFEF52E}"/>
              </a:ext>
            </a:extLst>
          </p:cNvPr>
          <p:cNvSpPr/>
          <p:nvPr/>
        </p:nvSpPr>
        <p:spPr>
          <a:xfrm>
            <a:off x="3883639" y="3005553"/>
            <a:ext cx="4424722" cy="84851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t>Die Animation startet in Kürze automatisch.</a:t>
            </a:r>
          </a:p>
        </p:txBody>
      </p:sp>
      <p:sp>
        <p:nvSpPr>
          <p:cNvPr id="139" name="Interaktive Schaltfläche: Informationen 138">
            <a:hlinkClick r:id="rId2" action="ppaction://hlinksldjump" highlightClick="1"/>
            <a:extLst>
              <a:ext uri="{FF2B5EF4-FFF2-40B4-BE49-F238E27FC236}">
                <a16:creationId xmlns:a16="http://schemas.microsoft.com/office/drawing/2014/main" id="{65596672-49FB-3D84-757F-F7384456D676}"/>
              </a:ext>
            </a:extLst>
          </p:cNvPr>
          <p:cNvSpPr/>
          <p:nvPr/>
        </p:nvSpPr>
        <p:spPr>
          <a:xfrm>
            <a:off x="11555688" y="5954130"/>
            <a:ext cx="360040" cy="350134"/>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A634951E-A277-AC70-C30A-42768065B6EB}"/>
              </a:ext>
            </a:extLst>
          </p:cNvPr>
          <p:cNvGrpSpPr/>
          <p:nvPr/>
        </p:nvGrpSpPr>
        <p:grpSpPr>
          <a:xfrm>
            <a:off x="5767120" y="1366989"/>
            <a:ext cx="287221" cy="287221"/>
            <a:chOff x="5553948" y="410724"/>
            <a:chExt cx="1080000" cy="1080000"/>
          </a:xfrm>
        </p:grpSpPr>
        <p:sp>
          <p:nvSpPr>
            <p:cNvPr id="17" name="Ellipse 718">
              <a:extLst>
                <a:ext uri="{FF2B5EF4-FFF2-40B4-BE49-F238E27FC236}">
                  <a16:creationId xmlns:a16="http://schemas.microsoft.com/office/drawing/2014/main" id="{466BAB2D-49EA-8875-78DB-97F09B13067F}"/>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 name="Minuszeichen 719">
              <a:extLst>
                <a:ext uri="{FF2B5EF4-FFF2-40B4-BE49-F238E27FC236}">
                  <a16:creationId xmlns:a16="http://schemas.microsoft.com/office/drawing/2014/main" id="{A5D931D1-A12C-FE3C-A1EF-94295F936167}"/>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9" name="Rechteck 18">
            <a:extLst>
              <a:ext uri="{FF2B5EF4-FFF2-40B4-BE49-F238E27FC236}">
                <a16:creationId xmlns:a16="http://schemas.microsoft.com/office/drawing/2014/main" id="{2B8BEEF0-F0AE-1B0D-3676-1A6541D02565}"/>
              </a:ext>
            </a:extLst>
          </p:cNvPr>
          <p:cNvSpPr/>
          <p:nvPr/>
        </p:nvSpPr>
        <p:spPr>
          <a:xfrm>
            <a:off x="5120933" y="1011437"/>
            <a:ext cx="1627038" cy="9973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8472EC1C-A41F-EBFC-DC3F-163957C3C0E7}"/>
              </a:ext>
            </a:extLst>
          </p:cNvPr>
          <p:cNvSpPr/>
          <p:nvPr/>
        </p:nvSpPr>
        <p:spPr>
          <a:xfrm>
            <a:off x="7800571" y="3619956"/>
            <a:ext cx="1655347" cy="9973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Rechteck 135">
            <a:extLst>
              <a:ext uri="{FF2B5EF4-FFF2-40B4-BE49-F238E27FC236}">
                <a16:creationId xmlns:a16="http://schemas.microsoft.com/office/drawing/2014/main" id="{DEBE6511-8482-D46D-3CEC-AABFB14F7888}"/>
              </a:ext>
            </a:extLst>
          </p:cNvPr>
          <p:cNvSpPr/>
          <p:nvPr/>
        </p:nvSpPr>
        <p:spPr>
          <a:xfrm>
            <a:off x="5659402" y="1283737"/>
            <a:ext cx="502656" cy="4923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A8807007-568B-5858-4ECF-D63331BC3167}"/>
              </a:ext>
            </a:extLst>
          </p:cNvPr>
          <p:cNvSpPr txBox="1"/>
          <p:nvPr/>
        </p:nvSpPr>
        <p:spPr>
          <a:xfrm>
            <a:off x="1247403" y="6605968"/>
            <a:ext cx="10046930" cy="230832"/>
          </a:xfrm>
          <a:prstGeom prst="rect">
            <a:avLst/>
          </a:prstGeom>
          <a:noFill/>
        </p:spPr>
        <p:txBody>
          <a:bodyPr wrap="square" rtlCol="0">
            <a:spAutoFit/>
          </a:bodyPr>
          <a:lstStyle/>
          <a:p>
            <a:r>
              <a:rPr lang="de-DE" sz="900" dirty="0">
                <a:solidFill>
                  <a:schemeClr val="bg2"/>
                </a:solidFill>
              </a:rPr>
              <a:t>Inspiration von: </a:t>
            </a:r>
            <a:r>
              <a:rPr lang="de-DE" sz="900" dirty="0" err="1">
                <a:solidFill>
                  <a:schemeClr val="bg2"/>
                </a:solidFill>
              </a:rPr>
              <a:t>LEIFIchemie</a:t>
            </a:r>
            <a:r>
              <a:rPr lang="de-DE" sz="900" dirty="0">
                <a:solidFill>
                  <a:schemeClr val="bg2"/>
                </a:solidFill>
              </a:rPr>
              <a:t>. Metalle und Erze. </a:t>
            </a:r>
            <a:r>
              <a:rPr lang="de-DE" sz="900" dirty="0">
                <a:solidFill>
                  <a:schemeClr val="bg2"/>
                </a:solidFill>
                <a:hlinkClick r:id="rId3">
                  <a:extLst>
                    <a:ext uri="{A12FA001-AC4F-418D-AE19-62706E023703}">
                      <ahyp:hlinkClr xmlns:ahyp="http://schemas.microsoft.com/office/drawing/2018/hyperlinkcolor" val="tx"/>
                    </a:ext>
                  </a:extLst>
                </a:hlinkClick>
              </a:rPr>
              <a:t>https://www.leifichemie.de/anorganische-verbindungen/metalle-und-erze/grundwissen/metallbindung-das-elektronengasmodell</a:t>
            </a:r>
            <a:r>
              <a:rPr lang="de-DE" sz="900" dirty="0">
                <a:solidFill>
                  <a:schemeClr val="bg2"/>
                </a:solidFill>
              </a:rPr>
              <a:t> (letzter Zugriff: 03.11.2025)</a:t>
            </a:r>
          </a:p>
        </p:txBody>
      </p:sp>
      <p:sp>
        <p:nvSpPr>
          <p:cNvPr id="22" name="Abgerundetes Rechteck 21">
            <a:hlinkClick r:id="rId4" action="ppaction://hlinksldjump"/>
            <a:extLst>
              <a:ext uri="{FF2B5EF4-FFF2-40B4-BE49-F238E27FC236}">
                <a16:creationId xmlns:a16="http://schemas.microsoft.com/office/drawing/2014/main" id="{4236AF0E-12CD-CDE9-2AFB-6296840021C0}"/>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grpSp>
        <p:nvGrpSpPr>
          <p:cNvPr id="28" name="Gruppieren 27">
            <a:extLst>
              <a:ext uri="{FF2B5EF4-FFF2-40B4-BE49-F238E27FC236}">
                <a16:creationId xmlns:a16="http://schemas.microsoft.com/office/drawing/2014/main" id="{125CF6A7-3C1C-E969-F8D4-B4213141DA47}"/>
              </a:ext>
            </a:extLst>
          </p:cNvPr>
          <p:cNvGrpSpPr/>
          <p:nvPr/>
        </p:nvGrpSpPr>
        <p:grpSpPr>
          <a:xfrm>
            <a:off x="11109098" y="5954130"/>
            <a:ext cx="360040" cy="350134"/>
            <a:chOff x="11109098" y="5944224"/>
            <a:chExt cx="360040" cy="360040"/>
          </a:xfrm>
        </p:grpSpPr>
        <p:sp>
          <p:nvSpPr>
            <p:cNvPr id="23" name="Interaktive Schaltfläche: Anpassen 22">
              <a:hlinkClick r:id="" action="ppaction://hlinkshowjump?jump=previousslide" highlightClick="1"/>
              <a:extLst>
                <a:ext uri="{FF2B5EF4-FFF2-40B4-BE49-F238E27FC236}">
                  <a16:creationId xmlns:a16="http://schemas.microsoft.com/office/drawing/2014/main" id="{3FB3B7C6-B696-78B2-BF58-4BFBAD40017F}"/>
                </a:ext>
              </a:extLst>
            </p:cNvPr>
            <p:cNvSpPr/>
            <p:nvPr/>
          </p:nvSpPr>
          <p:spPr>
            <a:xfrm>
              <a:off x="11109098" y="5944224"/>
              <a:ext cx="360040" cy="360040"/>
            </a:xfrm>
            <a:prstGeom prst="actionButtonBlan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C3884350-4FE3-66A5-41AE-8AE87576DD3E}"/>
                </a:ext>
              </a:extLst>
            </p:cNvPr>
            <p:cNvGrpSpPr/>
            <p:nvPr/>
          </p:nvGrpSpPr>
          <p:grpSpPr>
            <a:xfrm>
              <a:off x="11145102" y="5985726"/>
              <a:ext cx="288032" cy="282750"/>
              <a:chOff x="10451885" y="2495211"/>
              <a:chExt cx="1077147" cy="1120192"/>
            </a:xfrm>
            <a:solidFill>
              <a:srgbClr val="375D80"/>
            </a:solidFill>
          </p:grpSpPr>
          <p:sp>
            <p:nvSpPr>
              <p:cNvPr id="25" name="Gebogener Pfeil 24">
                <a:extLst>
                  <a:ext uri="{FF2B5EF4-FFF2-40B4-BE49-F238E27FC236}">
                    <a16:creationId xmlns:a16="http://schemas.microsoft.com/office/drawing/2014/main" id="{6C5AEA43-F37F-50B1-79D5-F064A23A5B76}"/>
                  </a:ext>
                </a:extLst>
              </p:cNvPr>
              <p:cNvSpPr/>
              <p:nvPr/>
            </p:nvSpPr>
            <p:spPr>
              <a:xfrm>
                <a:off x="10451885" y="2495211"/>
                <a:ext cx="1060305" cy="1042049"/>
              </a:xfrm>
              <a:prstGeom prst="circular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Gebogener Pfeil 25">
                <a:extLst>
                  <a:ext uri="{FF2B5EF4-FFF2-40B4-BE49-F238E27FC236}">
                    <a16:creationId xmlns:a16="http://schemas.microsoft.com/office/drawing/2014/main" id="{4512041C-676F-8516-4ED1-2602A4F548B5}"/>
                  </a:ext>
                </a:extLst>
              </p:cNvPr>
              <p:cNvSpPr/>
              <p:nvPr/>
            </p:nvSpPr>
            <p:spPr>
              <a:xfrm rot="10800000">
                <a:off x="10468727" y="2573354"/>
                <a:ext cx="1060305" cy="1042049"/>
              </a:xfrm>
              <a:prstGeom prst="circular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spTree>
    <p:extLst>
      <p:ext uri="{BB962C8B-B14F-4D97-AF65-F5344CB8AC3E}">
        <p14:creationId xmlns:p14="http://schemas.microsoft.com/office/powerpoint/2010/main" val="228982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4000"/>
                                  </p:stCondLst>
                                  <p:childTnLst>
                                    <p:animEffect transition="out" filter="dissolve">
                                      <p:cBhvr>
                                        <p:cTn id="6" dur="500"/>
                                        <p:tgtEl>
                                          <p:spTgt spid="138"/>
                                        </p:tgtEl>
                                      </p:cBhvr>
                                    </p:animEffect>
                                    <p:set>
                                      <p:cBhvr>
                                        <p:cTn id="7" dur="1" fill="hold">
                                          <p:stCondLst>
                                            <p:cond delay="499"/>
                                          </p:stCondLst>
                                        </p:cTn>
                                        <p:tgtEl>
                                          <p:spTgt spid="138"/>
                                        </p:tgtEl>
                                        <p:attrNameLst>
                                          <p:attrName>style.visibility</p:attrName>
                                        </p:attrNameLst>
                                      </p:cBhvr>
                                      <p:to>
                                        <p:strVal val="hidden"/>
                                      </p:to>
                                    </p:set>
                                  </p:childTnLst>
                                </p:cTn>
                              </p:par>
                            </p:childTnLst>
                          </p:cTn>
                        </p:par>
                        <p:par>
                          <p:cTn id="8" fill="hold">
                            <p:stCondLst>
                              <p:cond delay="4500"/>
                            </p:stCondLst>
                            <p:childTnLst>
                              <p:par>
                                <p:cTn id="9" presetID="0" presetClass="path" presetSubtype="0" repeatCount="indefinite" fill="hold" nodeType="afterEffect">
                                  <p:stCondLst>
                                    <p:cond delay="1000"/>
                                  </p:stCondLst>
                                  <p:childTnLst>
                                    <p:animMotion origin="layout" path="M -0.00156 0.00416 C -0.0013 0.00764 -0.00117 0.01134 -0.00078 0.01481 C -0.00065 0.01666 0.0013 0.025 0.00143 0.02569 C 0.00195 0.03055 0.00247 0.03541 0.003 0.04051 C 0.00378 0.04884 0.00391 0.05301 0.00443 0.06203 C 0.00508 0.07037 0.0056 0.07639 0.00599 0.08495 C 0.00625 0.09074 0.00638 0.09652 0.00677 0.10231 C 0.0069 0.10602 0.00729 0.10949 0.00755 0.11319 C 0.00807 0.12291 0.00872 0.13287 0.00899 0.14282 C 0.00925 0.14814 0.01016 0.17407 0.01055 0.18032 C 0.01068 0.1831 0.01172 0.19213 0.01211 0.19514 C 0.0125 0.19861 0.01354 0.20602 0.01432 0.20879 C 0.01484 0.21041 0.0155 0.21227 0.01589 0.21412 C 0.01641 0.21666 0.01654 0.2199 0.01732 0.22222 C 0.01784 0.22361 0.01849 0.22477 0.01888 0.22615 C 0.01953 0.2287 0.01966 0.23171 0.02044 0.23426 C 0.025 0.25046 0.01914 0.23032 0.02344 0.24375 C 0.025 0.24861 0.02552 0.25277 0.028 0.25717 C 0.02878 0.25856 0.02956 0.25972 0.03021 0.26111 C 0.03086 0.2625 0.03112 0.26412 0.03177 0.26527 C 0.03307 0.26736 0.03503 0.26828 0.03633 0.2706 C 0.03711 0.27199 0.03776 0.27338 0.03854 0.27477 C 0.03997 0.27662 0.04141 0.27916 0.0431 0.28009 C 0.04609 0.28148 0.04766 0.28194 0.05065 0.28402 C 0.05091 0.28426 0.05573 0.28773 0.05677 0.28819 C 0.05899 0.28889 0.06133 0.28912 0.06354 0.28958 C 0.06862 0.28912 0.0737 0.28889 0.07878 0.28819 C 0.08047 0.28796 0.08229 0.28773 0.08399 0.2868 C 0.0862 0.28541 0.08815 0.2831 0.09011 0.28148 L 0.0931 0.2787 C 0.09414 0.27777 0.09518 0.27708 0.09622 0.27592 C 0.10182 0.26921 0.09492 0.27801 0.10078 0.26921 C 0.1056 0.26203 0.1 0.27222 0.10599 0.2625 C 0.10781 0.25949 0.10951 0.25625 0.11133 0.25301 L 0.11589 0.24514 C 0.11667 0.24375 0.11745 0.24259 0.1181 0.24097 C 0.11888 0.23912 0.11966 0.2375 0.12044 0.23564 C 0.12149 0.23287 0.1224 0.23009 0.12344 0.22754 C 0.125 0.22384 0.12617 0.2199 0.128 0.21666 C 0.12878 0.21551 0.12956 0.21412 0.13021 0.21273 C 0.13086 0.21157 0.13125 0.20995 0.13177 0.20879 C 0.13255 0.20694 0.1332 0.20509 0.13412 0.20324 C 0.13477 0.20185 0.13555 0.20069 0.13633 0.1993 C 0.1405 0.18449 0.13503 0.20254 0.14011 0.18981 C 0.14076 0.18819 0.14102 0.18611 0.14167 0.18449 C 0.14206 0.1831 0.14271 0.18171 0.1431 0.18032 C 0.14466 0.17592 0.14583 0.17106 0.14766 0.16689 C 0.1556 0.14953 0.14636 0.1706 0.153 0.15347 C 0.15443 0.14977 0.15599 0.14629 0.15755 0.14282 C 0.15925 0.13889 0.1599 0.13727 0.16133 0.13333 C 0.16211 0.13102 0.16276 0.1287 0.16367 0.12662 C 0.16524 0.12245 0.16888 0.11435 0.16888 0.11435 C 0.17044 0.10625 0.16849 0.11458 0.17266 0.10509 C 0.17982 0.08889 0.1694 0.10764 0.17878 0.09282 C 0.17982 0.0912 0.18086 0.08935 0.18177 0.0875 C 0.18242 0.08634 0.18255 0.08449 0.18333 0.08356 C 0.18399 0.08264 0.1849 0.08264 0.18555 0.08217 C 0.19688 0.06203 0.18255 0.08657 0.19323 0.07129 C 0.19805 0.06458 0.1957 0.06481 0.20078 0.05926 C 0.20143 0.05856 0.20221 0.05833 0.203 0.05787 C 0.20378 0.05648 0.20443 0.05509 0.20534 0.05393 C 0.20964 0.04814 0.20807 0.05162 0.21211 0.04722 C 0.22096 0.0375 0.21589 0.04074 0.22122 0.03773 C 0.22201 0.0368 0.22266 0.03564 0.22344 0.03495 C 0.22448 0.03426 0.22552 0.03426 0.22656 0.03379 C 0.228 0.03287 0.22956 0.03194 0.23112 0.03102 C 0.23203 0.03032 0.23307 0.03009 0.23412 0.02963 C 0.2349 0.02916 0.23555 0.0287 0.23633 0.02824 C 0.23737 0.02777 0.23841 0.02754 0.23945 0.02685 C 0.24258 0.02546 0.24206 0.02453 0.24622 0.0243 C 0.25456 0.02361 0.26289 0.02338 0.27122 0.02291 C 0.27292 0.0199 0.27396 0.01852 0.275 0.01481 C 0.27565 0.01273 0.27617 0.0074 0.27656 0.00532 C 0.27669 0.00393 0.27708 0.00277 0.27734 0.00139 C 0.27708 -0.01297 0.27747 -0.02755 0.27656 -0.04167 C 0.27617 -0.04746 0.27344 -0.05787 0.27344 -0.05787 C 0.27318 -0.06111 0.27331 -0.06436 0.27279 -0.06736 C 0.27227 -0.07014 0.27109 -0.07269 0.27044 -0.07547 C 0.26979 -0.07801 0.26953 -0.08079 0.26888 -0.08334 C 0.26797 -0.08797 0.2668 -0.09236 0.26589 -0.09699 C 0.26471 -0.10348 0.26471 -0.10486 0.26289 -0.11042 C 0.26237 -0.11181 0.26185 -0.11297 0.26133 -0.11436 C 0.26081 -0.11621 0.26042 -0.11806 0.2599 -0.11968 C 0.25938 -0.1213 0.25872 -0.12246 0.25833 -0.12385 C 0.25768 -0.12593 0.25742 -0.12848 0.25677 -0.13056 C 0.25378 -0.14051 0.25169 -0.14422 0.24779 -0.15348 C 0.24701 -0.15533 0.24622 -0.15695 0.24544 -0.1588 C 0.24193 -0.16736 0.24401 -0.16273 0.23867 -0.17223 C 0.23789 -0.17361 0.23724 -0.17523 0.23633 -0.17639 C 0.2332 -0.1801 0.23125 -0.18264 0.228 -0.18565 C 0.22708 -0.18681 0.22591 -0.1875 0.225 -0.18843 C 0.22344 -0.19005 0.22214 -0.1926 0.22044 -0.19375 C 0.20729 -0.20324 0.22344 -0.19121 0.21432 -0.19931 C 0.21159 -0.20186 0.21042 -0.20209 0.20755 -0.20324 C 0.20651 -0.20417 0.2056 -0.2051 0.20456 -0.20602 C 0.20274 -0.20741 0.20117 -0.20764 0.19922 -0.20857 C 0.19167 -0.2125 0.20339 -0.20718 0.19388 -0.21135 C 0.19232 -0.21273 0.1905 -0.21482 0.18867 -0.21528 C 0.18685 -0.21598 0.18503 -0.21621 0.18333 -0.21667 C 0.17787 -0.21991 0.18464 -0.21598 0.178 -0.21945 C 0.17721 -0.21991 0.17656 -0.22061 0.17578 -0.22084 C 0.17253 -0.22153 0.16914 -0.22176 0.16589 -0.22199 C 0.1543 -0.22176 0.14258 -0.22199 0.13099 -0.22084 C 0.128 -0.22037 0.12721 -0.21736 0.125 -0.21528 C 0.11953 -0.21065 0.12266 -0.21528 0.11745 -0.20857 C 0.11602 -0.20695 0.11484 -0.2051 0.11354 -0.20324 C 0.11276 -0.20209 0.11224 -0.20023 0.11133 -0.19931 C 0.10352 -0.18936 0.11328 -0.20463 0.10521 -0.1926 C 0.10261 -0.18843 0.10339 -0.18889 0.10143 -0.18449 C 0.10078 -0.18264 0.1 -0.18079 0.09922 -0.17894 C 0.09779 -0.17547 0.09453 -0.16598 0.09388 -0.16412 C 0.09336 -0.16297 0.09245 -0.16019 0.09245 -0.16019 C 0.09063 -0.14723 0.09297 -0.1632 0.09011 -0.14815 C 0.08802 -0.13704 0.09089 -0.14838 0.08789 -0.13727 C 0.08763 -0.13542 0.0875 -0.13357 0.08711 -0.13195 C 0.08307 -0.11505 0.08555 -0.12639 0.08255 -0.11713 C 0.08021 -0.10973 0.08164 -0.11181 0.078 -0.10371 C 0.07695 -0.10139 0.07591 -0.09931 0.075 -0.09699 C 0.07435 -0.09514 0.07409 -0.09329 0.07344 -0.09144 C 0.07201 -0.0875 0.07057 -0.08334 0.06888 -0.0794 C 0.06224 -0.06389 0.07149 -0.08496 0.06354 -0.06875 C 0.06302 -0.06736 0.06263 -0.06598 0.06211 -0.06459 C 0.06133 -0.06273 0.06042 -0.06111 0.05977 -0.05926 C 0.05925 -0.05741 0.05899 -0.05556 0.05833 -0.05394 C 0.05768 -0.05232 0.05664 -0.05116 0.05599 -0.04977 C 0.05547 -0.04861 0.05508 -0.04699 0.05456 -0.04584 C 0.0513 -0.03936 0.04714 -0.03311 0.0431 -0.02824 C 0.03789 -0.02199 0.04037 -0.02385 0.03633 -0.02153 C 0.03555 -0.02061 0.0349 -0.01945 0.03399 -0.01875 C 0.03294 -0.01783 0.02956 -0.01551 0.028 -0.01482 C 0.02695 -0.01436 0.02591 -0.01389 0.025 -0.01343 C 0.02188 -0.01181 0.02031 -0.01042 0.01732 -0.00949 C 0.01328 -0.00811 0.00925 -0.00764 0.00521 -0.00672 C 0.00352 -0.00625 0.00169 -0.00579 -8.33333E-7 -0.00533 L -0.00456 -0.00278 C -0.00534 -0.00232 -0.00638 -0.00232 -0.0069 -0.00139 L -0.00833 0.00139 " pathEditMode="relative" ptsTypes="AAAAAAAAAAAAAAAAAAAAAAAAAAAAAAAAAAAAAAAAAAAAAAAAAAAAAAAAAAAAAAAAAAAAAAAAAAAAAAAAAAAAAAAAAAAAAAAAAAAAAAAAAAAAAAAAAAAAAAAAAAAAAAAAAAAAAAAAA">
                                      <p:cBhvr>
                                        <p:cTn id="10" dur="9000" fill="hold"/>
                                        <p:tgtEl>
                                          <p:spTgt spid="91"/>
                                        </p:tgtEl>
                                        <p:attrNameLst>
                                          <p:attrName>ppt_x</p:attrName>
                                          <p:attrName>ppt_y</p:attrName>
                                        </p:attrNameLst>
                                      </p:cBhvr>
                                    </p:animMotion>
                                  </p:childTnLst>
                                </p:cTn>
                              </p:par>
                              <p:par>
                                <p:cTn id="11" presetID="0" presetClass="path" presetSubtype="0" repeatCount="indefinite" fill="hold" nodeType="withEffect">
                                  <p:stCondLst>
                                    <p:cond delay="1000"/>
                                  </p:stCondLst>
                                  <p:childTnLst>
                                    <p:animMotion origin="layout" path="M -0.00157 0.00139 C 0.00052 0.00277 0.00247 0.00254 0.00455 0.00254 C 0.01562 0.00347 0.02682 0.00277 0.03789 0.00393 C 0.03997 0.00416 0.04192 0.00578 0.04388 0.00671 C 0.04739 0.0081 0.04856 0.0081 0.05221 0.00926 C 0.05638 0.01064 0.06041 0.0125 0.06432 0.01481 C 0.06692 0.0162 0.0694 0.01852 0.072 0.02014 C 0.07317 0.02083 0.07447 0.02083 0.07578 0.02152 C 0.07799 0.02268 0.0802 0.0243 0.08255 0.02546 C 0.08385 0.02615 0.08502 0.02639 0.08632 0.02685 C 0.08867 0.02777 0.09088 0.02847 0.09322 0.02963 C 0.09453 0.03032 0.0957 0.03148 0.097 0.03217 C 0.09934 0.03379 0.10013 0.03333 0.10221 0.03495 C 0.10377 0.03611 0.1052 0.03773 0.10677 0.03889 C 0.1125 0.04352 0.10455 0.03449 0.11432 0.04583 C 0.12148 0.05393 0.11796 0.04953 0.12265 0.05926 C 0.12369 0.06111 0.12487 0.0625 0.12578 0.06458 C 0.13229 0.07963 0.12421 0.06458 0.13033 0.07546 C 0.13059 0.07662 0.13059 0.07824 0.13099 0.07939 C 0.13697 0.09861 0.13112 0.07569 0.13711 0.09699 C 0.13776 0.0993 0.13828 0.10416 0.13867 0.10625 C 0.13945 0.11111 0.14101 0.11828 0.14166 0.12384 C 0.14257 0.13287 0.1427 0.14004 0.14322 0.14953 C 0.14296 0.1625 0.14283 0.17546 0.14244 0.18842 C 0.14231 0.19027 0.14179 0.19213 0.14166 0.19398 C 0.13997 0.20879 0.14205 0.19606 0.13932 0.2074 C 0.13906 0.20856 0.13893 0.20995 0.13867 0.21134 C 0.13815 0.21365 0.1375 0.21574 0.13711 0.21805 C 0.13554 0.22639 0.1375 0.22176 0.13411 0.23148 C 0.13164 0.23865 0.12929 0.24375 0.12578 0.24907 C 0.12382 0.25208 0.12174 0.25463 0.11966 0.25717 C 0.11822 0.25902 0.11666 0.26088 0.1151 0.2625 C 0.11445 0.26319 0.11354 0.26319 0.11289 0.26389 C 0.11106 0.26551 0.1095 0.26805 0.10755 0.26921 C 0.10468 0.27129 0.10156 0.27199 0.09843 0.27338 C 0.09739 0.27384 0.09648 0.27453 0.09544 0.27477 L 0.08255 0.27731 C 0.08151 0.27777 0.08059 0.27824 0.07955 0.2787 C 0.06862 0.27777 0.0651 0.28009 0.05677 0.27477 C 0.05572 0.27407 0.05481 0.27291 0.05377 0.27199 C 0.04869 0.26713 0.047 0.26527 0.04244 0.25856 C 0.04127 0.25694 0.04049 0.25486 0.03932 0.25324 C 0.0375 0.25023 0.03515 0.24814 0.03333 0.24514 C 0.03242 0.24352 0.0319 0.24143 0.03099 0.23958 C 0.02929 0.23634 0.02747 0.23356 0.02578 0.23032 C 0.02434 0.22754 0.02369 0.22384 0.02265 0.22083 C 0.02174 0.21759 0.0207 0.21458 0.01966 0.21134 C 0.01927 0.20995 0.01862 0.20879 0.01822 0.2074 C 0.01653 0.20208 0.01328 0.18981 0.01211 0.18449 C 0.00963 0.17338 0.01341 0.18518 0.00989 0.17222 C 0.00898 0.16898 0.00768 0.1662 0.00677 0.16296 C 0.00599 0.15995 0.00546 0.15648 0.00455 0.15347 C 0.00364 0.15069 0.00156 0.14537 0.00156 0.14537 C 0.0013 0.14398 0.00117 0.14259 0.00078 0.14143 C -0.00339 0.12777 -0.00391 0.12592 -0.00912 0.11574 C -0.01055 0.11296 -0.01211 0.11018 -0.01368 0.10764 C -0.01433 0.10671 -0.01524 0.10602 -0.01589 0.10509 C -0.0168 0.10347 -0.01732 0.10115 -0.01823 0.09953 C -0.01941 0.09768 -0.02084 0.09606 -0.02201 0.09421 C -0.02305 0.09259 -0.02396 0.09051 -0.025 0.08889 C -0.02566 0.08773 -0.02657 0.08727 -0.02735 0.08611 C -0.03125 0.08009 -0.02969 0.07939 -0.03568 0.07546 C -0.03711 0.0743 -0.03868 0.07453 -0.04011 0.07407 C -0.04597 0.07199 -0.04037 0.07361 -0.04701 0.0699 C -0.04818 0.06921 -0.04948 0.06898 -0.05079 0.06852 C -0.06472 0.06944 -0.07852 0.06967 -0.09245 0.07129 C -0.09506 0.07152 -0.10326 0.07685 -0.10534 0.07801 C -0.10899 0.08009 -0.11107 0.08102 -0.11446 0.08472 C -0.11576 0.08634 -0.11693 0.08842 -0.11823 0.09027 C -0.12279 0.09629 -0.11797 0.08842 -0.12344 0.09814 C -0.128 0.11435 -0.1211 0.09051 -0.128 0.11041 C -0.12852 0.11157 -0.12839 0.11319 -0.12878 0.11435 C -0.12917 0.11597 -0.12982 0.11713 -0.13034 0.11852 C -0.13412 0.13032 -0.12969 0.11805 -0.13334 0.12777 C -0.1336 0.12963 -0.13412 0.13148 -0.13412 0.13333 C -0.13412 0.15787 -0.13386 0.14606 -0.13256 0.16018 C -0.1323 0.16389 -0.13217 0.16736 -0.13178 0.17106 C -0.13164 0.17361 -0.13125 0.17639 -0.13112 0.17916 C -0.13086 0.18217 -0.1306 0.18541 -0.13034 0.18842 C -0.13008 0.19074 -0.12995 0.19305 -0.12956 0.19514 C -0.12917 0.19722 -0.12852 0.19884 -0.128 0.20069 C -0.12748 0.20277 -0.12696 0.20509 -0.12657 0.2074 C -0.12605 0.20995 -0.12579 0.21296 -0.125 0.21551 C -0.12422 0.21828 -0.12279 0.2206 -0.12201 0.22361 C -0.12123 0.22615 -0.12058 0.22893 -0.11967 0.23148 C -0.11693 0.23935 -0.11667 0.23773 -0.11289 0.24375 C -0.10417 0.2574 -0.11784 0.23842 -0.10378 0.25717 C -0.10274 0.25856 -0.10183 0.25995 -0.10079 0.26111 C -0.09922 0.26296 -0.09766 0.26458 -0.09623 0.26666 C -0.09467 0.26875 -0.09336 0.27129 -0.09167 0.27338 C -0.07982 0.28796 -0.08855 0.27708 -0.07956 0.28402 C -0.07878 0.28472 -0.07813 0.28611 -0.07735 0.2868 C -0.07657 0.2875 -0.07579 0.2875 -0.075 0.28819 C -0.0737 0.28935 -0.07253 0.2912 -0.07123 0.29213 C -0.06602 0.29652 -0.06211 0.29537 -0.05612 0.29884 L -0.05378 0.30023 C -0.053 0.30023 -0.03946 0.30208 -0.03412 0.29768 C -0.02969 0.29398 -0.02761 0.29236 -0.02422 0.28819 C -0.02318 0.2868 -0.02214 0.28564 -0.02123 0.28402 C -0.01823 0.2787 -0.01875 0.27824 -0.01667 0.27338 C -0.01394 0.26666 -0.01042 0.26041 -0.00834 0.25324 C -0.00782 0.25139 -0.0073 0.24953 -0.00678 0.24768 C -0.00625 0.2456 -0.00599 0.24328 -0.00534 0.24097 C -0.00417 0.2368 -0.00287 0.23287 -0.00157 0.22893 C -0.00092 0.22708 0.00013 0.22546 0.00078 0.22361 C 0.00143 0.22129 0.00156 0.21898 0.00221 0.21666 C 0.00286 0.21481 0.00403 0.21342 0.00455 0.21134 C 0.00599 0.20578 0.00742 0.2 0.00833 0.19398 C 0.01015 0.18078 0.00937 0.1868 0.01054 0.17639 C 0.01002 0.16597 0.00976 0.15578 0.00911 0.14537 C 0.00885 0.14236 0.00638 0.13426 0.00599 0.13333 C 0.00559 0.13194 0.00494 0.13078 0.00455 0.12916 C 0.00364 0.12615 0.00312 0.12291 0.00221 0.1199 C 0.00104 0.11574 -0.00196 0.10856 -0.00378 0.10509 C -0.00456 0.10347 -0.00534 0.10231 -0.00612 0.10092 C -0.00691 0.0993 -0.00743 0.09722 -0.00834 0.0956 C -0.01133 0.09027 -0.01407 0.0875 -0.01745 0.08333 C -0.01823 0.08264 -0.01888 0.08125 -0.01967 0.08078 L -0.02279 0.07939 C -0.02344 0.07847 -0.02422 0.07731 -0.025 0.07662 C -0.03073 0.07291 -0.03008 0.075 -0.0349 0.07268 C -0.03646 0.07199 -0.03789 0.07083 -0.03946 0.0699 L -0.04167 0.06852 L -0.05235 0.0699 C -0.05717 0.07083 -0.06745 0.07291 -0.07344 0.07407 C -0.08099 0.07731 -0.0711 0.07338 -0.08568 0.07662 C -0.08646 0.07685 -0.08711 0.07777 -0.08789 0.07801 C -0.08894 0.07847 -0.08985 0.07893 -0.09089 0.07939 C -0.09349 0.08032 -0.09597 0.08102 -0.09844 0.08217 C -0.10534 0.08518 -0.10261 0.08356 -0.10678 0.08611 L -0.11211 0.08472 C -0.11368 0.08426 -0.11511 0.08379 -0.11667 0.08333 C -0.11967 0.08287 -0.12279 0.0824 -0.12579 0.08217 L -0.16667 0.07939 C -0.16849 0.07893 -0.17019 0.0787 -0.17201 0.07801 C -0.17448 0.07731 -0.17696 0.07592 -0.17956 0.07546 L -0.18633 0.07407 C -0.18737 0.07361 -0.18842 0.07291 -0.18946 0.07268 C -0.19141 0.07199 -0.19349 0.07222 -0.19545 0.07129 C -0.19818 0.07014 -0.19896 0.06782 -0.20079 0.06458 C -0.20261 0.05486 -0.2 0.06736 -0.20378 0.05509 C -0.20443 0.05301 -0.20482 0.05069 -0.20534 0.04838 C -0.20573 0.04652 -0.20625 0.04467 -0.20678 0.04305 C -0.2073 0.04166 -0.20795 0.04051 -0.20834 0.03889 C -0.20899 0.0368 -0.20925 0.03449 -0.2099 0.03217 C -0.21368 0.01875 -0.21068 0.03102 -0.21368 0.02152 C -0.21446 0.01875 -0.21511 0.01597 -0.21589 0.01342 C -0.21641 0.01203 -0.21706 0.01088 -0.21745 0.00926 C -0.21914 0.00347 -0.21901 0.00092 -0.22045 -0.00556 C -0.22097 -0.00741 -0.2224 -0.01343 -0.22279 -0.01621 C -0.22305 -0.01852 -0.22331 -0.02061 -0.22344 -0.02292 C -0.22331 -0.03473 -0.22318 -0.0463 -0.22279 -0.05787 C -0.22266 -0.05973 -0.22253 -0.06181 -0.22201 -0.06343 C -0.22071 -0.0676 -0.21888 -0.0713 -0.21745 -0.07547 C -0.21446 -0.08426 -0.21329 -0.08889 -0.20756 -0.09561 C -0.20248 -0.10186 -0.20873 -0.09422 -0.20157 -0.10371 C -0.20079 -0.10463 -0.2 -0.10556 -0.19922 -0.10648 C -0.1905 -0.11852 -0.19493 -0.11528 -0.18946 -0.11852 C -0.18737 -0.1213 -0.18529 -0.12385 -0.18334 -0.12662 C -0.18086 -0.1301 -0.17852 -0.13449 -0.17579 -0.1375 C -0.17331 -0.14005 -0.17071 -0.1426 -0.16823 -0.14561 C -0.16667 -0.14723 -0.16524 -0.14931 -0.16368 -0.15093 C -0.16198 -0.15255 -0.16016 -0.15371 -0.15834 -0.15486 C -0.15638 -0.15625 -0.1543 -0.15764 -0.15235 -0.15903 C -0.15157 -0.15949 -0.15079 -0.15996 -0.15 -0.16042 C -0.14883 -0.16088 -0.14753 -0.16111 -0.14623 -0.16158 C -0.14545 -0.16204 -0.1448 -0.16273 -0.14401 -0.16297 C -0.14219 -0.16366 -0.14037 -0.16389 -0.13868 -0.16436 C -0.13334 -0.1676 -0.13672 -0.16598 -0.12657 -0.16713 L -0.11289 -0.16829 C -0.1 -0.1676 -0.08711 -0.16806 -0.07422 -0.16574 C -0.07162 -0.16528 -0.06888 -0.1632 -0.06667 -0.16042 C -0.06446 -0.15741 -0.06094 -0.15278 -0.05912 -0.14954 C -0.05795 -0.14746 -0.05704 -0.14514 -0.05612 -0.14283 C -0.05443 -0.13889 -0.05157 -0.13079 -0.05157 -0.13079 C -0.04922 -0.11806 -0.05378 -0.14121 -0.04623 -0.11459 L -0.04401 -0.10648 C -0.04375 -0.10463 -0.04362 -0.10278 -0.04323 -0.10116 C -0.04154 -0.09306 -0.04167 -0.09861 -0.04089 -0.09028 C -0.04063 -0.08773 -0.03985 -0.07315 -0.03946 -0.07014 C -0.03907 -0.06736 -0.03829 -0.06482 -0.03789 -0.06204 C -0.0375 -0.05949 -0.0362 -0.04954 -0.03568 -0.04861 L -0.03256 -0.04306 C -0.03178 -0.03843 -0.03217 -0.03866 -0.02956 -0.03519 C -0.02813 -0.03311 -0.02657 -0.03148 -0.025 -0.02963 L -0.01823 -0.02153 C -0.01745 -0.02061 -0.01654 -0.02014 -0.01589 -0.01898 C -0.01511 -0.0176 -0.01459 -0.01598 -0.01368 -0.01482 C -0.01303 -0.01412 -0.01211 -0.01389 -0.01133 -0.01343 C -0.00534 -0.00625 -0.01263 -0.01574 -0.00756 -0.00672 C -0.00391 -0.00023 -0.00352 -0.00023 -0.00157 0.00139 Z " pathEditMode="relative" ptsTypes="AAAAAAAAAAAAAAAAAAAAAAAAAAAAAAAAAAAAAAAAAAAAAAAAAAAAAAAAAAAAAAAAAAAAAAAAAAAAAAAAAAAAAAAAAAAAAAAAAAAAAAAAAAAAAAAAAAAAAAAAAAAAAAAAAAAAAAAAAAAAAAAAAAAAAAAAAAAAAAAAAAAAAAAAAAAAAAAAAAAAAAAAAAAAAAA">
                                      <p:cBhvr>
                                        <p:cTn id="12" dur="9000" fill="hold"/>
                                        <p:tgtEl>
                                          <p:spTgt spid="127"/>
                                        </p:tgtEl>
                                        <p:attrNameLst>
                                          <p:attrName>ppt_x</p:attrName>
                                          <p:attrName>ppt_y</p:attrName>
                                        </p:attrNameLst>
                                      </p:cBhvr>
                                    </p:animMotion>
                                  </p:childTnLst>
                                </p:cTn>
                              </p:par>
                              <p:par>
                                <p:cTn id="13" presetID="0" presetClass="path" presetSubtype="0" repeatCount="indefinite" fill="hold" nodeType="withEffect">
                                  <p:stCondLst>
                                    <p:cond delay="1000"/>
                                  </p:stCondLst>
                                  <p:childTnLst>
                                    <p:animMotion origin="layout" path="M 0.00052 0.00139 C 0.00104 -0.00949 0.00052 -0.04259 -0.00013 -0.06459 C -0.00026 -0.06829 -0.0013 -0.07153 -0.00169 -0.07523 C -0.00612 -0.1169 0.00182 -0.05185 -0.00404 -0.09815 C -0.00417 -0.10209 -0.00443 -0.10625 -0.00469 -0.11019 C -0.00495 -0.11389 -0.00534 -0.11736 -0.00547 -0.12107 C -0.00573 -0.12593 -0.00599 -0.13102 -0.00625 -0.13588 C -0.00599 -0.16366 -0.00599 -0.19144 -0.00547 -0.21945 C -0.00547 -0.22199 -0.00521 -0.22477 -0.00469 -0.22755 C -0.00417 -0.23102 -0.00325 -0.23472 -0.00247 -0.2382 C -0.00221 -0.24097 -0.00221 -0.24375 -0.00169 -0.2463 C -0.00143 -0.24792 -0.00065 -0.24884 -0.00013 -0.25023 C 0.00417 -0.26597 0.00013 -0.25463 0.00365 -0.26389 C 0.00391 -0.26505 0.00404 -0.26667 0.0043 -0.26783 C 0.00534 -0.27153 0.00873 -0.27778 0.00964 -0.27986 C 0.01354 -0.28866 0.0099 -0.28727 0.01953 -0.29884 C 0.02175 -0.30162 0.02383 -0.30463 0.0263 -0.30695 C 0.03164 -0.31158 0.03242 -0.3125 0.03763 -0.31644 C 0.03971 -0.31783 0.0418 -0.31898 0.04375 -0.32037 C 0.05248 -0.32685 0.03763 -0.31898 0.05586 -0.32709 L 0.05586 -0.32709 C 0.05664 -0.32755 0.05729 -0.32824 0.0582 -0.32847 C 0.05964 -0.32894 0.07136 -0.33102 0.07253 -0.33102 C 0.07787 -0.33079 0.0832 -0.33102 0.08841 -0.32986 C 0.08958 -0.32963 0.0905 -0.32778 0.09141 -0.32709 C 0.09219 -0.32662 0.09297 -0.32639 0.09375 -0.3257 C 0.09844 -0.32153 0.10169 -0.31574 0.10586 -0.30949 C 0.10859 -0.30556 0.11107 -0.30209 0.11341 -0.29746 C 0.11432 -0.29584 0.11484 -0.29375 0.11576 -0.29213 C 0.11641 -0.29074 0.11732 -0.28959 0.11797 -0.28796 C 0.11979 -0.28403 0.12123 -0.27963 0.12331 -0.27593 C 0.12409 -0.27454 0.125 -0.27338 0.12552 -0.27199 C 0.12656 -0.26945 0.12695 -0.26621 0.12787 -0.26389 C 0.12839 -0.26227 0.12943 -0.26134 0.13008 -0.25972 C 0.13099 -0.25764 0.13151 -0.25509 0.13242 -0.25301 C 0.13333 -0.2507 0.13438 -0.24861 0.13542 -0.2463 C 0.13737 -0.23195 0.13464 -0.24884 0.13763 -0.23681 C 0.13828 -0.23426 0.13867 -0.23148 0.13919 -0.22871 C 0.14037 -0.22176 0.13958 -0.22431 0.14076 -0.21667 C 0.14089 -0.21528 0.14128 -0.21389 0.14141 -0.21273 C 0.14206 -0.2088 0.14271 -0.20139 0.14297 -0.19792 C 0.14284 -0.19051 0.14349 -0.15394 0.14141 -0.13588 C 0.14128 -0.13449 0.14089 -0.1331 0.14076 -0.13171 C 0.14011 -0.12778 0.13984 -0.12361 0.13919 -0.11968 C 0.1388 -0.11736 0.13815 -0.11528 0.13763 -0.11296 C 0.13555 -0.10278 0.13698 -0.10671 0.13386 -0.09676 C 0.13099 -0.0875 0.13099 -0.08959 0.12708 -0.07801 C 0.1263 -0.0757 0.12552 -0.07361 0.12474 -0.0713 C 0.12448 -0.06991 0.12448 -0.06829 0.12409 -0.06713 C 0.12318 -0.06482 0.12201 -0.06273 0.12096 -0.06042 C 0.12018 -0.05834 0.1194 -0.05602 0.11875 -0.05371 C 0.11836 -0.05255 0.11849 -0.05093 0.11797 -0.04977 C 0.11693 -0.04676 0.1155 -0.04421 0.11419 -0.04167 C 0.11302 -0.03542 0.11341 -0.03634 0.11042 -0.0294 C 0.10977 -0.02801 0.10873 -0.02709 0.10807 -0.02546 C 0.10573 -0.01898 0.1013 -0.00533 0.1013 -0.00533 C 0.10104 -0.00347 0.10104 -0.00162 0.10052 0.00023 C 0.09922 0.00579 0.09727 0.01065 0.09596 0.0162 C 0.09531 0.01991 0.09453 0.02338 0.09375 0.02708 C 0.09349 0.02847 0.09323 0.02986 0.09297 0.03102 C 0.09219 0.03472 0.09141 0.03819 0.09076 0.0419 C 0.09011 0.04537 0.08971 0.04907 0.08919 0.05278 C 0.08802 0.06134 0.08867 0.05625 0.08698 0.06759 C 0.08542 0.09352 0.08581 0.08194 0.08698 0.12407 C 0.08698 0.12801 0.08724 0.13217 0.08763 0.13611 C 0.08802 0.13981 0.0888 0.14329 0.08919 0.14699 C 0.08971 0.15092 0.09024 0.15949 0.09141 0.16435 C 0.09193 0.1662 0.09258 0.16805 0.09297 0.16991 C 0.09401 0.1743 0.09505 0.1787 0.09596 0.18333 C 0.09636 0.18472 0.09636 0.18611 0.09675 0.18727 C 0.09766 0.19028 0.09883 0.19282 0.09974 0.19537 C 0.10026 0.19676 0.10065 0.19838 0.1013 0.19954 C 0.10313 0.20254 0.10508 0.20532 0.10664 0.20879 C 0.11003 0.2169 0.10755 0.21204 0.11198 0.21829 C 0.11224 0.21875 0.11706 0.22639 0.11875 0.22778 C 0.12474 0.23241 0.12943 0.23495 0.13542 0.23842 C 0.1362 0.23889 0.13685 0.23958 0.13763 0.23981 C 0.13945 0.24028 0.14128 0.24051 0.14297 0.2412 L 0.1543 0.24514 C 0.16211 0.24444 0.17005 0.24421 0.17787 0.24259 C 0.18021 0.24213 0.18229 0.23981 0.18464 0.23842 C 0.18568 0.23796 0.18672 0.23773 0.18763 0.23727 C 0.18945 0.23541 0.19115 0.23356 0.19297 0.23171 C 0.19518 0.22963 0.19779 0.22801 0.19974 0.225 C 0.20169 0.22222 0.20716 0.21088 0.20742 0.21018 C 0.20859 0.20741 0.20938 0.20393 0.21042 0.20092 C 0.21068 0.19861 0.21081 0.19629 0.2112 0.19398 C 0.21185 0.19004 0.21289 0.18611 0.21341 0.18194 C 0.21432 0.17523 0.21576 0.1618 0.21576 0.1618 C 0.21784 0.11551 0.21484 0.17407 0.21797 0.13079 C 0.21914 0.11435 0.21966 0.10116 0.22031 0.08495 C 0.22005 0.0706 0.22018 0.05625 0.21953 0.0419 C 0.2194 0.03981 0.21849 0.03842 0.21797 0.03657 C 0.21745 0.03426 0.21719 0.03194 0.21641 0.02986 C 0.21393 0.02245 0.20951 0.01366 0.20586 0.00833 C 0.20326 0.0044 0.20078 -0.0007 0.19753 -0.00255 C 0.18802 -0.0081 0.20664 0.00324 0.19141 -0.00787 C 0.18854 -0.01019 0.18555 -0.01227 0.18242 -0.01343 L 0.17331 -0.01597 L 0.16875 -0.01736 C 0.16016 -0.0169 0.15156 -0.01783 0.14297 -0.01597 C 0.14076 -0.01551 0.13893 -0.01227 0.13698 -0.01065 C 0.13542 -0.00949 0.13386 -0.00903 0.13242 -0.00787 C 0.13086 -0.00671 0.12943 -0.00509 0.12787 -0.00394 C 0.12656 -0.00278 0.12526 -0.00255 0.12409 -0.00116 C 0.12266 0.00023 0.12162 0.00254 0.12031 0.00416 C 0.11771 0.00741 0.11511 0.01018 0.11263 0.01366 C 0.11185 0.01481 0.11133 0.01643 0.11042 0.01759 C 0.10846 0.02014 0.10625 0.02199 0.1043 0.0243 C 0.09701 0.03403 0.1013 0.0294 0.09675 0.03657 C 0.09531 0.03889 0.09375 0.0412 0.09219 0.04329 C 0.09154 0.04421 0.09063 0.04491 0.08998 0.04583 C 0.08893 0.04768 0.08802 0.04954 0.08698 0.05139 C 0.08542 0.0537 0.08399 0.05602 0.08242 0.0581 C 0.08164 0.05903 0.08073 0.05972 0.08008 0.06065 C 0.07917 0.06227 0.07852 0.06435 0.07787 0.0662 C 0.07591 0.07083 0.07604 0.07083 0.07487 0.07685 C 0.07422 0.07963 0.07396 0.08241 0.07331 0.08495 C 0.07279 0.0868 0.07227 0.08866 0.07175 0.09028 C 0.07123 0.09259 0.07096 0.09491 0.07031 0.09722 C 0.06966 0.09907 0.06875 0.10069 0.06797 0.10254 C 0.06771 0.1044 0.06784 0.10625 0.06719 0.10787 C 0.0655 0.11273 0.06341 0.11736 0.0612 0.12129 C 0.06042 0.12268 0.05951 0.12384 0.05886 0.12546 C 0.05677 0.13009 0.05495 0.13541 0.05287 0.14028 C 0.05182 0.14259 0.05091 0.14491 0.04987 0.14699 C 0.04805 0.15 0.04623 0.15301 0.04453 0.15648 C 0.04323 0.15903 0.04206 0.16204 0.04076 0.16435 C 0.04011 0.16551 0.03919 0.1662 0.03841 0.16713 C 0.03763 0.16829 0.03698 0.16991 0.0362 0.17129 C 0.0332 0.17569 0.03268 0.17546 0.0293 0.17916 C 0.02708 0.18194 0.02513 0.18588 0.02253 0.18727 C 0.01719 0.19051 0.02383 0.18634 0.01719 0.19143 C 0.01537 0.19282 0.0138 0.19305 0.01198 0.19398 C 0.0112 0.19444 0.01042 0.19514 0.00964 0.19537 C 0.00859 0.19583 0.00768 0.19629 0.00664 0.19676 C 0.00508 0.19768 0.00365 0.19861 0.00208 0.19954 C 0.00013 0.20046 -0.00404 0.20208 -0.00404 0.20208 C -0.01055 0.20162 -0.01719 0.20185 -0.0237 0.20092 C -0.02604 0.20046 -0.03112 0.19768 -0.03346 0.19537 C -0.03437 0.19467 -0.03502 0.19352 -0.03581 0.19282 C -0.03672 0.19166 -0.03789 0.1912 -0.0388 0.19004 C -0.04114 0.1875 -0.04635 0.1794 -0.04713 0.17662 C -0.04948 0.16805 -0.04766 0.17407 -0.05013 0.16713 C -0.05143 0.16366 -0.05404 0.15648 -0.05404 0.15648 C -0.05417 0.15509 -0.05443 0.1537 -0.05469 0.15231 C -0.05521 0.15 -0.05586 0.14791 -0.05625 0.1456 C -0.05651 0.14375 -0.05677 0.1419 -0.05703 0.14028 C -0.05742 0.13704 -0.05807 0.13403 -0.05846 0.13079 C -0.05885 0.12801 -0.05898 0.12546 -0.05924 0.12268 C -0.0595 0.12037 -0.05976 0.11829 -0.06002 0.11597 C -0.06055 0.11227 -0.06107 0.10879 -0.06159 0.10509 L -0.06224 0.09977 C -0.06211 0.09004 -0.06224 0.08009 -0.06159 0.07014 C -0.06146 0.06829 -0.06042 0.06666 -0.06002 0.06481 C -0.0582 0.05648 -0.05924 0.05717 -0.05625 0.05 C -0.0556 0.04838 -0.05469 0.04745 -0.05404 0.04583 C -0.05286 0.04329 -0.05221 0.04004 -0.05091 0.03796 C -0.05013 0.03657 -0.04935 0.03518 -0.0487 0.03379 C -0.04805 0.03264 -0.04779 0.03102 -0.04713 0.02986 C -0.04648 0.0287 -0.04557 0.02824 -0.04492 0.02708 C -0.04323 0.02454 -0.04232 0.0206 -0.04036 0.01898 C -0.03932 0.01805 -0.03841 0.01713 -0.03737 0.0162 C -0.03581 0.01528 -0.03424 0.01481 -0.03281 0.01366 C -0.03177 0.01273 -0.03073 0.01157 -0.02969 0.01088 C -0.02708 0.00926 -0.02305 0.00879 -0.0207 0.00833 C -0.01914 0.00787 -0.01758 0.00717 -0.01614 0.00694 C -0.01406 0.00648 -0.01211 0.00602 -0.01002 0.00555 L -0.00325 0.00139 C -0.00065 1.85185E-6 -1.04167E-6 0.0125 0.00052 0.00139 Z " pathEditMode="relative" ptsTypes="AAAAAAAAAAAAAAAAAAAAAAAAAAAAAAAAAAAAAAAAAAAAAAAAAAAAAAAAAAAAAAAAAAAAAAAAAAAAAAAAAAAAAAAAAAAAAAAAAAAAAAAAAAAAAAAAAAAAAAAAAAAAAAAAAAAAAAAAAAAAAAAAAAAAAAAAAAAAAAAAAAAAAAAAAA">
                                      <p:cBhvr>
                                        <p:cTn id="14" dur="9000" fill="hold"/>
                                        <p:tgtEl>
                                          <p:spTgt spid="97"/>
                                        </p:tgtEl>
                                        <p:attrNameLst>
                                          <p:attrName>ppt_x</p:attrName>
                                          <p:attrName>ppt_y</p:attrName>
                                        </p:attrNameLst>
                                      </p:cBhvr>
                                    </p:animMotion>
                                  </p:childTnLst>
                                </p:cTn>
                              </p:par>
                              <p:par>
                                <p:cTn id="15" presetID="0" presetClass="path" presetSubtype="0" repeatCount="indefinite" fill="hold" nodeType="withEffect">
                                  <p:stCondLst>
                                    <p:cond delay="1000"/>
                                  </p:stCondLst>
                                  <p:childTnLst>
                                    <p:animMotion origin="layout" path="M -0.00013 0.00185 C 0.00078 0.00116 0.00729 0.00416 0.01419 0.00185 C 0.01797 0.00046 0.01901 -0.00185 0.02253 -0.00371 C 0.02383 -0.0044 0.02513 -0.00463 0.0263 -0.00509 C 0.02891 -0.00741 0.03099 -0.00857 0.0332 -0.01181 C 0.03477 -0.01389 0.03607 -0.01644 0.03776 -0.01852 C 0.03893 -0.01991 0.04037 -0.02084 0.04154 -0.02246 C 0.04414 -0.02662 0.04649 -0.03148 0.04909 -0.03588 C 0.05039 -0.0382 0.05169 -0.04028 0.05287 -0.04283 C 0.05651 -0.0507 0.05456 -0.04792 0.0582 -0.05209 C 0.06445 -0.06829 0.06172 -0.06111 0.06654 -0.07361 C 0.06745 -0.07639 0.06836 -0.07917 0.06953 -0.08171 C 0.07057 -0.08403 0.07162 -0.08611 0.07253 -0.08843 C 0.0737 -0.09121 0.07461 -0.09398 0.07565 -0.09653 C 0.07656 -0.09931 0.07748 -0.10209 0.07865 -0.10463 C 0.07995 -0.10741 0.08125 -0.10996 0.08242 -0.11273 C 0.08503 -0.11898 0.08516 -0.12084 0.08776 -0.12616 C 0.08841 -0.12778 0.08919 -0.12894 0.08998 -0.13033 C 0.09284 -0.14051 0.08971 -0.13102 0.09531 -0.14097 C 0.1013 -0.15162 0.09167 -0.1382 0.09909 -0.14908 C 0.1013 -0.15232 0.10365 -0.15533 0.10586 -0.15857 C 0.10768 -0.16111 0.10925 -0.16459 0.1112 -0.16667 C 0.1207 -0.17685 0.10886 -0.16435 0.11953 -0.17477 C 0.12083 -0.17593 0.12201 -0.17778 0.12331 -0.17871 C 0.12552 -0.18033 0.12787 -0.18125 0.13021 -0.18287 C 0.13138 -0.1838 0.13255 -0.18496 0.13399 -0.18542 C 0.13568 -0.18634 0.1375 -0.18634 0.13919 -0.18681 C 0.14219 -0.18866 0.14336 -0.18935 0.14688 -0.19097 C 0.14805 -0.19144 0.14935 -0.19167 0.15065 -0.19213 C 0.15807 -0.1956 0.14492 -0.19121 0.15742 -0.19491 C 0.16771 -0.20093 0.16341 -0.19931 0.17031 -0.20162 C 0.17214 -0.20301 0.17383 -0.20463 0.17565 -0.20579 C 0.17682 -0.20648 0.17813 -0.20648 0.17943 -0.20695 C 0.18047 -0.20741 0.18138 -0.20787 0.18242 -0.20834 C 0.18477 -0.20972 0.18698 -0.21111 0.18919 -0.2125 L 0.19375 -0.21505 C 0.19453 -0.21551 0.19531 -0.21597 0.19609 -0.21644 C 0.19727 -0.21736 0.19857 -0.21852 0.19987 -0.21921 C 0.20104 -0.21968 0.20886 -0.22176 0.20977 -0.22176 C 0.23399 -0.23426 0.21511 -0.2257 0.27487 -0.22315 C 0.27734 -0.22315 0.27995 -0.22246 0.28242 -0.22176 C 0.28594 -0.22107 0.28945 -0.21991 0.2931 -0.21921 C 0.29505 -0.21875 0.29714 -0.21852 0.29909 -0.21783 C 0.30117 -0.21713 0.30313 -0.21574 0.30521 -0.21505 L 0.30899 -0.21389 C 0.31511 -0.20834 0.30846 -0.21366 0.31654 -0.20972 C 0.31888 -0.20857 0.32109 -0.20695 0.32331 -0.20579 C 0.32487 -0.20486 0.3263 -0.20347 0.32787 -0.20301 C 0.3319 -0.20162 0.3362 -0.2007 0.33998 -0.19769 C 0.3431 -0.19514 0.34609 -0.19213 0.34909 -0.18959 C 0.35026 -0.18843 0.35339 -0.18611 0.35443 -0.18426 C 0.35625 -0.18102 0.35755 -0.17709 0.35899 -0.17338 L 0.36198 -0.15718 C 0.36224 -0.15579 0.3625 -0.1544 0.36276 -0.15324 C 0.36328 -0.15093 0.36393 -0.14884 0.36432 -0.14653 C 0.36458 -0.14421 0.36471 -0.1419 0.36498 -0.13959 C 0.36732 -0.12616 0.36589 -0.13843 0.36732 -0.12894 C 0.36784 -0.12523 0.36888 -0.11806 0.36888 -0.11806 C 0.36836 -0.10324 0.36823 -0.08843 0.36732 -0.07361 C 0.36719 -0.07176 0.36615 -0.07014 0.36576 -0.06829 C 0.36393 -0.05996 0.36471 -0.05996 0.36198 -0.05209 C 0.36107 -0.04977 0.3599 -0.04769 0.35899 -0.04537 C 0.35807 -0.04329 0.35755 -0.04074 0.35664 -0.03866 C 0.35599 -0.03704 0.35508 -0.03611 0.35443 -0.03472 C 0.35378 -0.03334 0.35352 -0.03171 0.35287 -0.03056 C 0.35195 -0.02871 0.35078 -0.02709 0.34987 -0.02523 C 0.34922 -0.02408 0.34896 -0.02222 0.34831 -0.02107 C 0.34766 -0.01991 0.34675 -0.01945 0.34609 -0.01852 C 0.34505 -0.0169 0.34401 -0.01505 0.3431 -0.01296 C 0.34193 -0.01088 0.34115 -0.00834 0.33998 -0.00625 C 0.33932 -0.00509 0.33841 -0.00463 0.33776 -0.00371 C 0.33594 -0.0007 0.33451 0.00324 0.33242 0.00579 C 0.33164 0.00671 0.33086 0.00741 0.33021 0.00856 C 0.32643 0.01412 0.32956 0.01157 0.32565 0.01389 C 0.3237 0.0162 0.32253 0.01782 0.32031 0.01921 C 0.3194 0.01991 0.31823 0.01991 0.31732 0.0206 C 0.31602 0.02129 0.31484 0.02245 0.31354 0.02338 C 0.3125 0.02384 0.31146 0.0243 0.31042 0.02454 C 0.30651 0.02616 0.30586 0.02616 0.30143 0.02731 C 0.29805 0.02685 0.29479 0.02662 0.29154 0.02592 C 0.29076 0.02592 0.28998 0.02546 0.28932 0.02454 C 0.28841 0.02361 0.28776 0.02176 0.28698 0.0206 C 0.28294 0.01458 0.2862 0.02199 0.28164 0.0125 C 0.28112 0.01134 0.28073 0.00972 0.28021 0.00856 C 0.27943 0.00671 0.27878 0.00486 0.27787 0.00301 C 0.27721 0.00162 0.2763 0.00046 0.27565 -0.00093 C 0.27357 -0.00579 0.27214 -0.01065 0.27031 -0.01574 C 0.26979 -0.01713 0.2694 -0.01852 0.26875 -0.01991 L 0.25977 -0.03588 C 0.25846 -0.0382 0.25703 -0.04028 0.25586 -0.04283 C 0.25443 -0.0463 0.25274 -0.04977 0.25143 -0.05347 C 0.24792 -0.06273 0.25221 -0.05116 0.24753 -0.06435 C 0.24714 -0.06574 0.24649 -0.0669 0.24609 -0.06829 C 0.24297 -0.07778 0.24583 -0.06945 0.24375 -0.07917 C 0.24258 -0.08496 0.24232 -0.08357 0.24076 -0.08843 C 0.24024 -0.09028 0.23984 -0.09213 0.23919 -0.09398 C 0.23854 -0.0963 0.23763 -0.09838 0.23698 -0.1007 C 0.23555 -0.10533 0.23516 -0.10834 0.2332 -0.11273 C 0.23112 -0.11759 0.22604 -0.12871 0.22253 -0.13426 C 0.22136 -0.13611 0.21992 -0.13773 0.21875 -0.13959 C 0.21771 -0.14167 0.21693 -0.14445 0.21576 -0.14653 C 0.21458 -0.14838 0.21315 -0.14977 0.21198 -0.15185 C 0.21133 -0.15301 0.21107 -0.15463 0.21042 -0.15579 C 0.20938 -0.15787 0.20781 -0.15926 0.20664 -0.16134 C 0.20534 -0.16343 0.2043 -0.16597 0.20287 -0.16806 C 0.20065 -0.1713 0.19844 -0.17454 0.19609 -0.17732 C 0.19531 -0.17824 0.19466 -0.1794 0.19375 -0.18009 C 0.1931 -0.18079 0.19232 -0.18102 0.19154 -0.18148 C 0.18711 -0.18658 0.19141 -0.18218 0.18698 -0.18542 C 0.18594 -0.18634 0.18503 -0.1875 0.18399 -0.1882 C 0.1832 -0.18866 0.18242 -0.18889 0.18164 -0.18959 C 0.18008 -0.19074 0.17878 -0.19259 0.17708 -0.19352 C 0.17448 -0.19514 0.16823 -0.19653 0.16498 -0.19769 C 0.15899 -0.19954 0.15899 -0.20046 0.15065 -0.20162 L 0.14154 -0.20301 C 0.14024 -0.20347 0.13906 -0.20417 0.13776 -0.2044 C 0.12748 -0.20671 0.1155 -0.20648 0.10586 -0.20695 C 0.09427 -0.21111 0.1125 -0.20486 0.09609 -0.20972 C 0.09505 -0.20996 0.09401 -0.21065 0.09297 -0.21111 C 0.09076 -0.21204 0.08854 -0.2132 0.0862 -0.21389 C 0.08399 -0.21435 0.08164 -0.21459 0.07943 -0.21505 C 0.0763 -0.21597 0.07331 -0.21759 0.07031 -0.21783 L 0.05208 -0.21921 C 0.03594 -0.21875 0.01979 -0.21898 0.00365 -0.21783 C 0.00195 -0.21759 0.00065 -0.21597 -0.00091 -0.21505 C -0.00195 -0.21459 -0.00299 -0.21435 -0.00391 -0.21389 C -0.01146 -0.20926 -0.00404 -0.2125 -0.01159 -0.20972 C -0.01328 -0.20787 -0.0151 -0.20602 -0.0168 -0.2044 C -0.02161 -0.19977 -0.02409 -0.19884 -0.02891 -0.19213 C -0.03099 -0.18959 -0.03294 -0.18681 -0.03502 -0.18426 C -0.03581 -0.1831 -0.03672 -0.18264 -0.03724 -0.18148 C -0.03841 -0.1794 -0.03906 -0.17662 -0.04036 -0.17477 C -0.04114 -0.17338 -0.04245 -0.17338 -0.04336 -0.17199 C -0.05651 -0.15301 -0.04401 -0.16806 -0.05091 -0.15996 C -0.05143 -0.15857 -0.05195 -0.15718 -0.05247 -0.15579 C -0.05456 -0.1507 -0.05534 -0.14977 -0.05703 -0.14375 C -0.05755 -0.14167 -0.05794 -0.13912 -0.05846 -0.13704 C -0.05898 -0.13519 -0.05963 -0.13357 -0.06002 -0.13171 C -0.06445 -0.11134 -0.06042 -0.12616 -0.0638 -0.11412 C -0.06497 -0.1 -0.06523 -0.10093 -0.0638 -0.08171 C -0.06328 -0.075 -0.06172 -0.07269 -0.06002 -0.0669 C -0.05924 -0.06435 -0.05846 -0.06158 -0.05781 -0.0588 C -0.05586 -0.05139 -0.05651 -0.05162 -0.05391 -0.04398 C -0.05338 -0.04213 -0.05234 -0.04051 -0.05169 -0.03866 C -0.05091 -0.03658 -0.05026 -0.03403 -0.04948 -0.03195 C -0.04883 -0.03033 -0.04779 -0.0294 -0.04713 -0.02778 C -0.04336 -0.02014 -0.04583 -0.02199 -0.03958 -0.01296 C -0.03581 -0.00764 -0.03203 -0.00209 -0.02825 0.00301 C -0.02643 0.00555 -0.02487 0.0081 -0.02292 0.00972 C -0.02187 0.01065 -0.0207 0.01134 -0.01992 0.0125 C -0.01849 0.01435 -0.01745 0.01736 -0.01614 0.01921 C -0.01406 0.02199 -0.01289 0.02176 -0.01081 0.02338 C -0.00976 0.02407 -0.00885 0.02523 -0.00781 0.02592 C -0.00651 0.02685 -0.00195 0.02824 -0.00091 0.0287 C 0.00508 0.02778 0.00768 0.03171 0.00964 0.02338 C 0.01003 0.02153 0.01016 0.01967 0.01042 0.01782 C 0.01016 0.01504 0.01016 0.00787 0.0082 0.00579 C -0.00052 -0.00394 -0.00117 0.00231 -0.00013 0.00185 Z " pathEditMode="relative" ptsTypes="AAAAAAAAAAAAAAAAAAAAAAAAAAAAAAAAAAAAAAAAAAAAAAAAAAAAAAAAAAAAAAAAAAAAAAAAAAAAAAAAAAAAAAAAAAAAAAAAAAAAAAAAAAAAAAAAAAAAAAAAAAAAAAAAAAAAAAAAAAAAAAAAAAAAAAAAAAAAAA">
                                      <p:cBhvr>
                                        <p:cTn id="16" dur="9000" fill="hold"/>
                                        <p:tgtEl>
                                          <p:spTgt spid="100"/>
                                        </p:tgtEl>
                                        <p:attrNameLst>
                                          <p:attrName>ppt_x</p:attrName>
                                          <p:attrName>ppt_y</p:attrName>
                                        </p:attrNameLst>
                                      </p:cBhvr>
                                    </p:animMotion>
                                  </p:childTnLst>
                                </p:cTn>
                              </p:par>
                              <p:par>
                                <p:cTn id="17" presetID="0" presetClass="path" presetSubtype="0" repeatCount="indefinite" fill="hold" nodeType="withEffect">
                                  <p:stCondLst>
                                    <p:cond delay="1000"/>
                                  </p:stCondLst>
                                  <p:childTnLst>
                                    <p:animMotion origin="layout" path="M 0.00157 0.0044 C 0.01133 0.00416 0.01289 0.00741 0.05222 0.0044 C 0.05365 0.00416 0.06498 -0.00046 0.06667 -0.00116 C 0.06914 -0.00209 0.07175 -0.00232 0.07422 -0.00371 C 0.07891 -0.00648 0.08334 -0.01019 0.08789 -0.0132 C 0.08985 -0.01459 0.09193 -0.01551 0.09388 -0.01713 C 0.09597 -0.01898 0.09792 -0.02084 0.1 -0.02269 C 0.1017 -0.02408 0.10352 -0.02523 0.10534 -0.02662 C 0.1112 -0.03195 0.10417 -0.02732 0.10977 -0.03079 C 0.11914 -0.04167 0.11302 -0.0338 0.12644 -0.05764 C 0.12943 -0.06273 0.13203 -0.06644 0.13412 -0.07246 C 0.13464 -0.07408 0.13503 -0.07616 0.13555 -0.07778 C 0.13933 -0.08866 0.13698 -0.07755 0.14167 -0.09398 C 0.14453 -0.10417 0.14571 -0.11898 0.14701 -0.12894 C 0.1474 -0.1331 0.14818 -0.13704 0.14844 -0.14121 C 0.14922 -0.15324 0.14948 -0.15903 0.15078 -0.17222 L 0.15222 -0.18843 C 0.15196 -0.20671 0.15287 -0.22523 0.15144 -0.24352 C 0.15104 -0.24954 0.14844 -0.2544 0.14701 -0.25972 C 0.14558 -0.26459 0.14453 -0.26921 0.14245 -0.27315 C 0.1418 -0.27431 0.14076 -0.27477 0.14011 -0.27593 C 0.13412 -0.28658 0.14024 -0.28195 0.12956 -0.29329 C 0.12826 -0.29468 0.12709 -0.2963 0.12578 -0.29746 C 0.12266 -0.30046 0.11914 -0.30324 0.11589 -0.30556 C 0.11394 -0.30695 0.11185 -0.30857 0.10977 -0.30949 C 0.10586 -0.31158 0.10183 -0.31343 0.09766 -0.31505 C 0.09388 -0.31621 0.09024 -0.31829 0.08633 -0.31898 C 0.08386 -0.31945 0.08125 -0.31991 0.07878 -0.32037 C 0.07188 -0.3213 0.05873 -0.32246 0.05222 -0.32292 L -0.00078 -0.32176 C -0.00325 -0.32153 -0.00586 -0.32084 -0.00833 -0.32037 L -0.022 -0.31759 C -0.02396 -0.31713 -0.02604 -0.31644 -0.02799 -0.31621 C -0.03737 -0.31551 -0.04674 -0.31551 -0.05612 -0.31505 C -0.05807 -0.31459 -0.06015 -0.31389 -0.06211 -0.31366 C -0.0664 -0.31296 -0.0707 -0.31296 -0.075 -0.31227 C -0.07578 -0.31204 -0.07643 -0.31111 -0.07721 -0.31088 C -0.08008 -0.31019 -0.08281 -0.31019 -0.08554 -0.30949 C -0.08711 -0.30926 -0.08867 -0.30857 -0.0901 -0.3081 C -0.09323 -0.30764 -0.09622 -0.30741 -0.09922 -0.30695 C -0.10052 -0.30648 -0.10182 -0.30625 -0.10299 -0.30556 C -0.10416 -0.30486 -0.10494 -0.30324 -0.10612 -0.30278 C -0.10781 -0.30209 -0.10963 -0.30185 -0.11133 -0.30139 C -0.11237 -0.3007 -0.11328 -0.29931 -0.11445 -0.29884 C -0.11562 -0.29815 -0.11692 -0.29838 -0.11823 -0.29746 C -0.12083 -0.2956 -0.12317 -0.29306 -0.12578 -0.29074 C -0.12682 -0.28982 -0.12786 -0.28912 -0.12877 -0.28796 C -0.13138 -0.28496 -0.13216 -0.28426 -0.13489 -0.27986 C -0.13593 -0.27824 -0.13685 -0.27616 -0.13789 -0.27454 C -0.13854 -0.27338 -0.13945 -0.27292 -0.1401 -0.27176 C -0.14284 -0.26713 -0.14479 -0.25787 -0.14622 -0.25301 L -0.14778 -0.24769 C -0.14817 -0.24584 -0.14856 -0.24398 -0.14922 -0.24213 C -0.14974 -0.24097 -0.15039 -0.23959 -0.15078 -0.2382 C -0.15273 -0.23056 -0.15325 -0.22709 -0.15455 -0.2206 C -0.15481 -0.21759 -0.15494 -0.21435 -0.15534 -0.21111 C -0.15547 -0.20949 -0.15599 -0.20764 -0.15599 -0.20579 C -0.15599 -0.19329 -0.15586 -0.18056 -0.15534 -0.16806 C -0.15508 -0.16204 -0.1539 -0.15695 -0.15221 -0.15185 C -0.15182 -0.15046 -0.15117 -0.14931 -0.15078 -0.14792 C -0.14987 -0.14537 -0.14935 -0.14236 -0.14843 -0.13982 C -0.14804 -0.13843 -0.14739 -0.13727 -0.147 -0.13588 C -0.14635 -0.13403 -0.14596 -0.13218 -0.14544 -0.13033 C -0.14479 -0.12801 -0.14388 -0.12593 -0.14323 -0.12361 C -0.14284 -0.12246 -0.14284 -0.12084 -0.14244 -0.11968 C -0.14179 -0.11759 -0.14088 -0.11597 -0.1401 -0.11412 C -0.13854 -0.10301 -0.14049 -0.11412 -0.13789 -0.10486 C -0.1375 -0.10347 -0.1375 -0.10209 -0.13711 -0.1007 C -0.13646 -0.09884 -0.13554 -0.09722 -0.13489 -0.09537 C -0.13424 -0.09375 -0.13385 -0.09167 -0.13333 -0.09005 C -0.13242 -0.08727 -0.13125 -0.08449 -0.13034 -0.08195 C -0.12812 -0.07616 -0.12812 -0.07546 -0.12422 -0.06968 C -0.12278 -0.06759 -0.12135 -0.06482 -0.11966 -0.06296 C -0.11731 -0.06042 -0.11458 -0.0588 -0.11211 -0.05625 C -0.1108 -0.05486 -0.10963 -0.05371 -0.10833 -0.05232 C -0.10755 -0.05139 -0.1069 -0.05023 -0.10612 -0.04954 C -0.10534 -0.04884 -0.10455 -0.04861 -0.10377 -0.04815 C -0.10247 -0.04746 -0.10117 -0.04653 -0.1 -0.0456 C -0.09922 -0.04491 -0.09856 -0.04329 -0.09778 -0.04283 C -0.09531 -0.04144 -0.0901 -0.04005 -0.0901 -0.04005 C -0.08919 -0.03912 -0.08815 -0.03796 -0.08711 -0.0375 C -0.08489 -0.03611 -0.07903 -0.03519 -0.07721 -0.03472 C -0.07604 -0.03449 -0.07474 -0.0338 -0.07343 -0.03334 C -0.07122 -0.03287 -0.06888 -0.03241 -0.06666 -0.03195 C -0.06562 -0.03171 -0.06458 -0.03125 -0.06367 -0.03079 C -0.06133 -0.02963 -0.06093 -0.02871 -0.05833 -0.02801 C -0.05612 -0.02732 -0.05377 -0.02709 -0.05156 -0.02662 C -0.04427 -0.02338 -0.05325 -0.02778 -0.04466 -0.02269 C -0.04036 -0.02014 -0.04258 -0.02269 -0.03789 -0.01852 C -0.03659 -0.01736 -0.03541 -0.01574 -0.03411 -0.01459 C -0.03255 -0.0132 -0.03099 -0.01204 -0.02955 -0.01042 C -0.02877 -0.00972 -0.02812 -0.00857 -0.02734 -0.00787 C -0.0263 -0.00671 -0.02526 -0.00602 -0.02422 -0.00509 C -0.02343 -0.0044 -0.02278 -0.00324 -0.022 -0.00232 C -0.01979 -0.00023 -0.01679 0.00208 -0.01445 0.00301 L -0.00677 0.00579 C -0.0026 0.00416 -0.00833 0.00463 0.00157 0.0044 Z " pathEditMode="relative" ptsTypes="AAAAAAAAAAAAAAAAAAAAAAAAAAAAAAAAAAAAAAAAAAAAAAAAAAAAAAAAAAAAAAAAAAAAAAAAAAAAAAAAAAAAAAAAAAAAAAAAA">
                                      <p:cBhvr>
                                        <p:cTn id="18" dur="9000" fill="hold"/>
                                        <p:tgtEl>
                                          <p:spTgt spid="106"/>
                                        </p:tgtEl>
                                        <p:attrNameLst>
                                          <p:attrName>ppt_x</p:attrName>
                                          <p:attrName>ppt_y</p:attrName>
                                        </p:attrNameLst>
                                      </p:cBhvr>
                                    </p:animMotion>
                                  </p:childTnLst>
                                </p:cTn>
                              </p:par>
                              <p:par>
                                <p:cTn id="19" presetID="0" presetClass="path" presetSubtype="0" repeatCount="indefinite" fill="hold" nodeType="withEffect">
                                  <p:stCondLst>
                                    <p:cond delay="1000"/>
                                  </p:stCondLst>
                                  <p:childTnLst>
                                    <p:animMotion origin="layout" path="M 0.00078 0.00301 C 0.00404 0.00324 0.01172 -0.00371 0.01667 -0.00903 C 0.02292 -0.01597 0.028 -0.02593 0.03412 -0.03334 C 0.04271 -0.04398 0.04258 -0.04306 0.05078 -0.05764 C 0.05261 -0.06088 0.05417 -0.06505 0.05612 -0.06829 C 0.05795 -0.07176 0.06016 -0.07454 0.06211 -0.07778 C 0.06628 -0.08472 0.07058 -0.09167 0.07422 -0.09931 C 0.07578 -0.10255 0.07722 -0.10579 0.07878 -0.1088 C 0.07878 -0.1088 0.09167 -0.13148 0.09388 -0.13565 C 0.09545 -0.13843 0.09714 -0.14097 0.09844 -0.14375 C 0.11758 -0.18449 0.09753 -0.1419 0.11055 -0.16945 C 0.11341 -0.17523 0.11667 -0.18195 0.11888 -0.1882 C 0.11953 -0.18982 0.11979 -0.1919 0.12045 -0.19352 C 0.12344 -0.20209 0.12539 -0.20463 0.128 -0.21389 C 0.13399 -0.23496 0.13529 -0.24306 0.13867 -0.26644 C 0.14076 -0.28171 0.14154 -0.28634 0.14323 -0.3 C 0.14375 -0.3044 0.14427 -0.30903 0.14466 -0.31343 C 0.1461 -0.32824 0.14688 -0.34306 0.14779 -0.35787 C 0.14753 -0.36736 0.14779 -0.37685 0.14701 -0.38611 C 0.14675 -0.38912 0.14532 -0.39144 0.14466 -0.39421 C 0.14414 -0.39699 0.14388 -0.39977 0.14323 -0.40232 C 0.14258 -0.40486 0.14167 -0.40695 0.14089 -0.40903 C 0.13933 -0.41343 0.13672 -0.4206 0.13412 -0.42384 C 0.13138 -0.42732 0.12852 -0.43009 0.12578 -0.43334 C 0.10847 -0.45394 0.12344 -0.43658 0.11133 -0.44954 C 0.11055 -0.45046 0.1099 -0.45139 0.10912 -0.45232 C 0.10404 -0.45718 0.0931 -0.46574 0.08946 -0.46829 C 0.08555 -0.47107 0.08177 -0.47361 0.078 -0.47639 C 0.07526 -0.47847 0.07253 -0.48125 0.06966 -0.4831 C 0.06602 -0.48565 0.06211 -0.48796 0.05834 -0.48982 C 0.0444 -0.49722 0.03946 -0.49769 0.02279 -0.50347 C 0.01888 -0.50463 0.01524 -0.50648 0.01133 -0.50741 C 0.00612 -0.5088 0.00078 -0.50996 -0.00455 -0.51158 L -0.01367 -0.51412 C -0.02096 -0.51644 -0.02083 -0.51736 -0.02799 -0.51829 C -0.03333 -0.51875 -0.03867 -0.51921 -0.04388 -0.51945 C -0.06015 -0.51921 -0.0763 -0.51921 -0.09244 -0.51829 C -0.09466 -0.51806 -0.10377 -0.51528 -0.10755 -0.51412 C -0.10859 -0.5132 -0.1095 -0.51204 -0.11054 -0.51158 C -0.11627 -0.5081 -0.11562 -0.50949 -0.12044 -0.50741 C -0.12422 -0.50579 -0.12135 -0.50625 -0.12578 -0.50347 C -0.12669 -0.50278 -0.12773 -0.50255 -0.12877 -0.50209 C -0.1306 -0.50116 -0.13255 -0.49977 -0.13411 -0.49792 C -0.13541 -0.49653 -0.13659 -0.49445 -0.13789 -0.49259 C -0.14153 -0.48773 -0.14023 -0.49144 -0.14466 -0.48195 C -0.147 -0.47685 -0.14674 -0.47477 -0.14843 -0.46968 C -0.15065 -0.46343 -0.15325 -0.45741 -0.15534 -0.45093 L -0.16211 -0.4294 C -0.16315 -0.42616 -0.16458 -0.42338 -0.1651 -0.41991 C -0.16588 -0.41551 -0.16653 -0.41088 -0.16744 -0.40648 C -0.1681 -0.40278 -0.16901 -0.39931 -0.16966 -0.3956 C -0.1707 -0.39028 -0.17226 -0.37917 -0.17265 -0.37408 C -0.1733 -0.3669 -0.17422 -0.35255 -0.17422 -0.35255 C -0.17396 -0.33449 -0.17396 -0.31667 -0.17343 -0.29861 C -0.17343 -0.2963 -0.17317 -0.29398 -0.17265 -0.2919 C -0.17213 -0.28982 -0.17109 -0.28843 -0.17044 -0.28658 C -0.16901 -0.28218 -0.16836 -0.27709 -0.16666 -0.27315 C -0.16211 -0.26296 -0.16471 -0.26829 -0.15833 -0.25695 C -0.15651 -0.25371 -0.15508 -0.25023 -0.15299 -0.24746 C -0.15195 -0.24607 -0.15091 -0.24491 -0.15 -0.24352 L -0.14166 -0.22871 L -0.13867 -0.22315 C -0.13789 -0.22199 -0.13724 -0.22037 -0.13633 -0.21921 C -0.13528 -0.21783 -0.13437 -0.21644 -0.13333 -0.21528 C -0.12786 -0.20857 -0.12838 -0.21181 -0.122 -0.20046 C -0.12096 -0.19861 -0.11992 -0.19676 -0.11888 -0.19491 C -0.11718 -0.19213 -0.11523 -0.18982 -0.11367 -0.18681 C -0.11276 -0.18542 -0.11224 -0.1831 -0.11133 -0.18148 C -0.10963 -0.17824 -0.10781 -0.17523 -0.10599 -0.17199 C -0.10481 -0.16991 -0.10338 -0.16783 -0.10221 -0.16528 C -0.10156 -0.16366 -0.10091 -0.16158 -0.1 -0.15996 C -0.09297 -0.14746 -0.09922 -0.16227 -0.09323 -0.14792 C -0.09153 -0.14375 -0.09114 -0.14167 -0.08932 -0.13704 C -0.08867 -0.13519 -0.08776 -0.13357 -0.08711 -0.13171 C -0.08619 -0.12917 -0.08567 -0.12616 -0.08489 -0.12361 C -0.07786 -0.10301 -0.08763 -0.13542 -0.08034 -0.11158 C -0.07487 -0.09375 -0.07981 -0.11019 -0.07721 -0.09931 C -0.07682 -0.09746 -0.0763 -0.09584 -0.07578 -0.09398 C -0.07552 -0.09213 -0.07526 -0.09028 -0.075 -0.08866 C -0.07409 -0.08264 -0.07422 -0.08611 -0.07343 -0.07917 C -0.07317 -0.07639 -0.07304 -0.07384 -0.07265 -0.07107 C -0.07252 -0.06921 -0.07213 -0.06759 -0.072 -0.06574 C -0.07161 -0.06204 -0.07148 -0.05857 -0.07122 -0.05486 C -0.07148 -0.03658 -0.07148 -0.01806 -0.072 0.00023 C -0.072 0.00208 -0.07239 0.00393 -0.07265 0.00579 C -0.07474 0.01759 -0.07343 0.01041 -0.07721 0.02176 C -0.07786 0.02361 -0.07812 0.02569 -0.07877 0.02731 C -0.07968 0.02916 -0.08086 0.03079 -0.08177 0.03264 C -0.08476 0.03842 -0.08554 0.04143 -0.08867 0.04606 C -0.09114 0.04977 -0.09336 0.0544 -0.09622 0.05694 C -0.10299 0.06296 -0.10156 0.06227 -0.10911 0.0662 C -0.11185 0.06782 -0.11458 0.06944 -0.11744 0.07037 C -0.12265 0.07176 -0.13333 0.07315 -0.13333 0.07315 C -0.14218 0.07176 -0.15117 0.07199 -0.15989 0.06898 C -0.16966 0.06574 -0.18489 0.05185 -0.19388 0.04467 C -0.19687 0.04236 -0.20026 0.04097 -0.20299 0.03796 C -0.20885 0.03171 -0.21276 0.02801 -0.2181 0.0206 C -0.21927 0.01898 -0.22018 0.0169 -0.22122 0.01504 C -0.22656 0.00648 -0.2276 0.00625 -0.23177 -0.00371 C -0.2345 -0.01019 -0.23672 -0.01806 -0.23867 -0.02523 C -0.23945 -0.02847 -0.2401 -0.03148 -0.24088 -0.03472 C -0.24284 -0.05602 -0.24323 -0.05278 -0.24166 -0.07917 C -0.24101 -0.08889 -0.23971 -0.08866 -0.23711 -0.09676 C -0.23359 -0.10741 -0.23619 -0.10255 -0.23177 -0.11273 C -0.22396 -0.13102 -0.22604 -0.12593 -0.21588 -0.14121 C -0.21002 -0.15 -0.20508 -0.15903 -0.197 -0.16273 C -0.19492 -0.16366 -0.19284 -0.16412 -0.19088 -0.16528 C -0.18737 -0.16736 -0.18307 -0.17199 -0.17955 -0.17338 C -0.17747 -0.17431 -0.16458 -0.17662 -0.16054 -0.17755 C -0.15221 -0.17709 -0.14388 -0.17732 -0.13554 -0.17616 C -0.13242 -0.1757 -0.13073 -0.17338 -0.12799 -0.17199 C -0.12239 -0.16968 -0.12578 -0.17222 -0.11966 -0.16806 C -0.10651 -0.15903 -0.12005 -0.16806 -0.11133 -0.16134 C -0.11067 -0.16065 -0.10989 -0.16042 -0.10911 -0.15996 C -0.10833 -0.15903 -0.10755 -0.1581 -0.10677 -0.15718 C -0.1056 -0.15579 -0.10416 -0.15463 -0.10299 -0.15324 C -0.09661 -0.14537 -0.10156 -0.1507 -0.097 -0.14375 C -0.09596 -0.14236 -0.09492 -0.14121 -0.09388 -0.13982 C -0.09179 -0.13634 -0.08984 -0.13264 -0.08789 -0.12894 C -0.08685 -0.12709 -0.08567 -0.1257 -0.08489 -0.12361 C -0.08385 -0.1213 -0.08281 -0.11898 -0.08177 -0.1169 C -0.08112 -0.11551 -0.08021 -0.11435 -0.07955 -0.11273 C -0.07513 -0.10278 -0.07825 -0.10695 -0.07343 -0.09931 C -0.06797 -0.09074 -0.07174 -0.09653 -0.06666 -0.09121 C -0.0651 -0.08959 -0.06367 -0.08773 -0.06211 -0.08588 C -0.05885 -0.08218 -0.05547 -0.07917 -0.05221 -0.075 C -0.0513 -0.07384 -0.05039 -0.07222 -0.04922 -0.07107 C -0.04726 -0.06898 -0.04492 -0.06806 -0.04323 -0.06574 C -0.04244 -0.06482 -0.03893 -0.05996 -0.03789 -0.05903 C -0.03711 -0.05834 -0.03633 -0.0581 -0.03554 -0.05764 C -0.03489 -0.05671 -0.03398 -0.05602 -0.03333 -0.05486 C -0.03255 -0.05371 -0.0319 -0.05209 -0.03099 -0.05093 C -0.02981 -0.04931 -0.02851 -0.04838 -0.02721 -0.04676 C -0.01966 -0.03727 -0.02656 -0.04537 -0.02122 -0.0375 C -0.02044 -0.03634 -0.01966 -0.03565 -0.01888 -0.03472 C -0.01146 -0.02361 -0.02109 -0.03727 -0.0151 -0.02662 C -0.01445 -0.02546 -0.01367 -0.02477 -0.01289 -0.02384 C -0.01185 -0.02269 -0.01093 -0.0213 -0.00989 -0.01991 C -0.00833 -0.01806 -0.00664 -0.0169 -0.00534 -0.01459 L -0.00299 -0.01042 C -0.00208 -0.00417 -0.00247 0.00278 0.00078 0.00301 Z " pathEditMode="relative" ptsTypes="AAAAAAAAAAAAAAAAAAAAAAAAAAAAAAAAAAAAAAAAAAAAAAAAAAAAAAAAAAAAAAAAAAAAAAAAAAAAAAAAAAAAAAAAAAAAAAAAAAAAAAAAAAAAAAAAAAAAAAAAAAAAAAAAAAAAAAAAAAAAA">
                                      <p:cBhvr>
                                        <p:cTn id="20" dur="9000" fill="hold"/>
                                        <p:tgtEl>
                                          <p:spTgt spid="109"/>
                                        </p:tgtEl>
                                        <p:attrNameLst>
                                          <p:attrName>ppt_x</p:attrName>
                                          <p:attrName>ppt_y</p:attrName>
                                        </p:attrNameLst>
                                      </p:cBhvr>
                                    </p:animMotion>
                                  </p:childTnLst>
                                </p:cTn>
                              </p:par>
                              <p:par>
                                <p:cTn id="21" presetID="0" presetClass="path" presetSubtype="0" repeatCount="indefinite" fill="hold" nodeType="withEffect">
                                  <p:stCondLst>
                                    <p:cond delay="1000"/>
                                  </p:stCondLst>
                                  <p:childTnLst>
                                    <p:animMotion origin="layout" path="M -4.16667E-6 0.00694 C 0.00026 0.00162 0.00039 -0.00394 0.00079 -0.00926 C 0.00092 -0.01111 0.00144 -0.01273 0.00157 -0.01459 C 0.00196 -0.01991 0.00209 -0.02546 0.00222 -0.03079 C 0.00209 -0.05 0.00547 -0.09445 0.00079 -0.12361 C 0.00053 -0.125 0.00026 -0.12639 -4.16667E-6 -0.12778 C -0.00143 -0.14838 0.00039 -0.13102 -0.00221 -0.14398 C -0.00312 -0.14815 -0.00312 -0.15185 -0.00377 -0.15602 C -0.00455 -0.16042 -0.00572 -0.16412 -0.00677 -0.16806 C -0.00846 -0.18033 -0.00625 -0.16597 -0.00989 -0.18033 C -0.01367 -0.19537 -0.00924 -0.18287 -0.01289 -0.19236 C -0.01315 -0.19375 -0.01328 -0.19514 -0.01367 -0.19653 C -0.01458 -0.19977 -0.01627 -0.20394 -0.01744 -0.20718 C -0.01809 -0.21088 -0.01849 -0.21343 -0.01966 -0.21667 C -0.02057 -0.21898 -0.02174 -0.22107 -0.02278 -0.22338 C -0.02356 -0.22546 -0.02421 -0.22801 -0.025 -0.23009 C -0.02591 -0.23241 -0.02708 -0.23449 -0.02799 -0.23681 C -0.0289 -0.23889 -0.02955 -0.24144 -0.03033 -0.24352 C -0.03229 -0.24884 -0.03528 -0.25463 -0.03789 -0.25834 C -0.03919 -0.26019 -0.04049 -0.26181 -0.04166 -0.26389 C -0.04583 -0.27107 -0.04192 -0.26806 -0.04622 -0.2706 C -0.05143 -0.27801 -0.04869 -0.27431 -0.05455 -0.28125 C -0.05533 -0.28218 -0.05599 -0.28334 -0.0569 -0.28403 C -0.05859 -0.28542 -0.06041 -0.28658 -0.06211 -0.28796 C -0.06575 -0.29097 -0.06484 -0.29097 -0.06901 -0.29352 C -0.06992 -0.29398 -0.07096 -0.29421 -0.072 -0.29468 C -0.07304 -0.2956 -0.07395 -0.29676 -0.075 -0.29746 C -0.0763 -0.29815 -0.0776 -0.29838 -0.07877 -0.29884 C -0.08567 -0.30093 -0.08099 -0.29908 -0.08632 -0.30139 L -0.122 -0.30023 C -0.12356 -0.3 -0.12513 -0.29954 -0.12656 -0.29884 C -0.12786 -0.29815 -0.12903 -0.29699 -0.13033 -0.29607 C -0.13112 -0.2956 -0.1319 -0.29537 -0.13268 -0.29468 C -0.13476 -0.29306 -0.13606 -0.29167 -0.13789 -0.28935 C -0.13997 -0.28681 -0.14218 -0.28449 -0.14401 -0.28125 C -0.14544 -0.27871 -0.14726 -0.27616 -0.14856 -0.27315 L -0.15312 -0.2625 C -0.15338 -0.26111 -0.15351 -0.25972 -0.15377 -0.25834 C -0.15494 -0.25463 -0.15768 -0.24769 -0.15768 -0.24769 C -0.15924 -0.23357 -0.15716 -0.24838 -0.16067 -0.23426 C -0.16119 -0.23171 -0.16197 -0.22222 -0.16211 -0.2206 C -0.16197 -0.20625 -0.16211 -0.1919 -0.16145 -0.17755 C -0.16132 -0.17477 -0.16041 -0.17222 -0.15989 -0.16945 C -0.15885 -0.16366 -0.15807 -0.15764 -0.1569 -0.15209 C -0.15638 -0.14977 -0.15599 -0.14746 -0.15533 -0.14514 C -0.15494 -0.14375 -0.15429 -0.14259 -0.15377 -0.14121 C -0.15325 -0.13912 -0.15286 -0.13658 -0.15234 -0.13449 C -0.15065 -0.12801 -0.15065 -0.12917 -0.14856 -0.12246 C -0.14804 -0.1206 -0.14752 -0.11875 -0.147 -0.1169 C -0.14674 -0.11528 -0.14661 -0.1132 -0.14622 -0.11158 C -0.14544 -0.10764 -0.14453 -0.10556 -0.14322 -0.10209 C -0.14166 -0.09097 -0.14362 -0.10209 -0.14101 -0.09283 C -0.14062 -0.09144 -0.14049 -0.09005 -0.14023 -0.08866 C -0.13737 -0.07847 -0.1388 -0.08542 -0.13645 -0.07801 C -0.1358 -0.07616 -0.13541 -0.07431 -0.13489 -0.07246 C -0.13398 -0.06968 -0.1319 -0.06435 -0.1319 -0.06435 C -0.13112 -0.06019 -0.13099 -0.05926 -0.12955 -0.05509 C -0.12864 -0.05232 -0.1276 -0.04954 -0.12656 -0.04699 C -0.12656 -0.04699 -0.12356 -0.03889 -0.12356 -0.03889 C -0.12226 -0.03658 -0.12096 -0.03449 -0.11979 -0.03218 C -0.11914 -0.03079 -0.11875 -0.0294 -0.11822 -0.02801 C -0.11757 -0.02662 -0.11666 -0.02546 -0.11588 -0.02408 C -0.1151 -0.02222 -0.11458 -0.02014 -0.11367 -0.01852 C -0.11302 -0.01759 -0.11211 -0.01713 -0.11145 -0.01597 C -0.11054 -0.01435 -0.10989 -0.01227 -0.10911 -0.01065 C -0.10846 -0.00903 -0.10742 -0.0081 -0.1069 -0.00648 C -0.10625 -0.00486 -0.10599 -0.00278 -0.10533 -0.00116 C -0.10403 0.00185 -0.10208 0.00393 -0.10078 0.00694 L -0.09401 0.02315 C -0.09322 0.025 -0.09231 0.02662 -0.09166 0.02847 C -0.09023 0.03356 -0.08984 0.03565 -0.08789 0.04074 C -0.08724 0.04259 -0.08632 0.04421 -0.08567 0.04606 C -0.08476 0.04861 -0.08424 0.05162 -0.08333 0.05416 C -0.08255 0.05648 -0.08125 0.05856 -0.08033 0.06088 C -0.07864 0.06528 -0.07734 0.06991 -0.07578 0.0743 L -0.07122 0.08773 C -0.07044 0.09004 -0.06979 0.09236 -0.06901 0.09444 C -0.06822 0.09629 -0.06731 0.09791 -0.06666 0.1 C -0.06549 0.10347 -0.06497 0.10741 -0.06367 0.11065 L -0.06067 0.11875 C -0.06041 0.1206 -0.06028 0.12245 -0.05989 0.12407 C -0.05898 0.12801 -0.05807 0.13032 -0.0569 0.13356 C -0.05664 0.13495 -0.05625 0.13634 -0.05612 0.13773 C -0.05572 0.13981 -0.05572 0.14213 -0.05533 0.14444 C -0.05494 0.14583 -0.05429 0.14699 -0.05377 0.14838 C -0.05364 0.15023 -0.05273 0.15833 -0.05234 0.16041 C -0.05195 0.1625 -0.0513 0.16412 -0.05078 0.16597 C -0.05052 0.16805 -0.05026 0.17037 -0.05 0.17268 C -0.04974 0.17454 -0.04947 0.17616 -0.04921 0.17801 C -0.04895 0.18194 -0.04882 0.18611 -0.04843 0.19004 C -0.04791 0.19676 -0.04778 0.19398 -0.047 0.19954 C -0.047 0.19977 -0.04583 0.21088 -0.04544 0.2118 C -0.04492 0.21296 -0.04401 0.21366 -0.04322 0.21435 C -0.04192 0.21551 -0.04075 0.21643 -0.03945 0.21713 C -0.03737 0.21829 -0.03203 0.21944 -0.03033 0.21991 C -0.02343 0.21944 -0.01666 0.21921 -0.00989 0.21852 C -0.0069 0.21805 -0.00182 0.21551 0.00079 0.21435 C 0.00183 0.21389 0.00274 0.21319 0.00378 0.21296 L 0.01888 0.2118 C 0.02149 0.21088 0.02331 0.21018 0.02579 0.20903 C 0.02813 0.20787 0.0293 0.20671 0.03178 0.20486 C 0.03256 0.2044 0.03334 0.20416 0.03412 0.2037 C 0.03516 0.20231 0.03607 0.20092 0.03711 0.19954 C 0.03789 0.19861 0.03881 0.19815 0.03946 0.19699 C 0.04115 0.19352 0.04401 0.18611 0.04401 0.18611 C 0.0461 0.1743 0.04245 0.19282 0.04701 0.17523 C 0.04766 0.17268 0.04779 0.16991 0.04844 0.16736 C 0.04896 0.16551 0.04961 0.16366 0.05 0.1618 C 0.05039 0.16018 0.05053 0.15833 0.05079 0.15648 C 0.05105 0.15509 0.05131 0.1537 0.05157 0.15254 C 0.05183 0.15069 0.05196 0.14884 0.05235 0.14699 C 0.05326 0.14097 0.053 0.14467 0.05378 0.13773 C 0.05547 0.12291 0.05365 0.13588 0.05534 0.12291 C 0.05743 0.10579 0.05456 0.13102 0.05691 0.11065 C 0.05664 0.09444 0.05651 0.07824 0.05612 0.06227 C 0.05599 0.05972 0.05417 0.0544 0.05378 0.05278 C 0.05352 0.05139 0.05339 0.05 0.053 0.04861 C 0.05248 0.04676 0.05144 0.04514 0.05079 0.04329 C 0.04883 0.03796 0.04857 0.03588 0.04623 0.03125 C 0.04454 0.02801 0.04271 0.025 0.04089 0.02176 L 0.03789 0.01643 C 0.03685 0.01458 0.03607 0.0125 0.0349 0.01111 C 0.03334 0.00926 0.03178 0.00764 0.03034 0.00555 C 0.0293 0.00416 0.02839 0.00254 0.02735 0.00162 C 0.02461 -0.0007 0.0224 -0.00093 0.01967 -0.00255 C 0.01823 -0.00324 0.01511 -0.00509 0.01511 -0.00509 C 0.01042 -0.00463 0.0056 -0.00463 0.00079 -0.00371 C -4.16667E-6 -0.00371 -0.00091 -0.00324 -0.00156 -0.00255 C -0.00195 -0.00185 -0.00208 -0.0007 -0.00221 0.00023 " pathEditMode="relative" ptsTypes="AAAAAAAAAAAAAAAAAAAAAAAAAAAAAAAAAAAAAAAAAAAAAAAAAAAAAAAAAAAAAAAAAAAAAAAAAAAAAAAAAAAAAAAAAAAAAAAAAAAAAAAAAAAAAAAAAAAAAAAAAAAAAAAAA">
                                      <p:cBhvr>
                                        <p:cTn id="22" dur="8000" fill="hold"/>
                                        <p:tgtEl>
                                          <p:spTgt spid="115"/>
                                        </p:tgtEl>
                                        <p:attrNameLst>
                                          <p:attrName>ppt_x</p:attrName>
                                          <p:attrName>ppt_y</p:attrName>
                                        </p:attrNameLst>
                                      </p:cBhvr>
                                    </p:animMotion>
                                  </p:childTnLst>
                                </p:cTn>
                              </p:par>
                              <p:par>
                                <p:cTn id="23" presetID="0" presetClass="path" presetSubtype="0" repeatCount="indefinite" fill="hold" nodeType="withEffect">
                                  <p:stCondLst>
                                    <p:cond delay="1000"/>
                                  </p:stCondLst>
                                  <p:childTnLst>
                                    <p:animMotion origin="layout" path="M -0.00078 0.00023 C -0.00221 0.00185 -0.00442 0.00092 -0.00612 0.00162 C -0.00794 0.00254 -0.00963 0.00463 -0.01145 0.00579 C -0.01367 0.00717 -0.01588 0.00833 -0.01822 0.00972 L -0.02278 0.0125 L -0.025 0.01389 C -0.02578 0.01481 -0.02643 0.01574 -0.02734 0.01643 C -0.02968 0.01852 -0.03151 0.01782 -0.03411 0.01921 C -0.04908 0.02662 -0.03737 0.02338 -0.05 0.02592 C -0.05078 0.02639 -0.05156 0.02708 -0.05234 0.02731 C -0.05494 0.02824 -0.06211 0.0294 -0.06445 0.03009 C -0.07578 0.02963 -0.08711 0.02986 -0.09856 0.0287 C -0.10065 0.02847 -0.10247 0.02639 -0.10455 0.02592 L -0.11067 0.02454 C -0.11171 0.02361 -0.11263 0.02268 -0.11367 0.02199 C -0.11614 0.02037 -0.11966 0.01991 -0.122 0.01921 C -0.12578 0.01805 -0.12408 0.01805 -0.12734 0.01643 C -0.12929 0.01551 -0.13125 0.01435 -0.13333 0.01389 C -0.13515 0.01342 -0.13697 0.01296 -0.13867 0.0125 C -0.13971 0.01204 -0.14062 0.01134 -0.14166 0.01111 C -0.14349 0.01065 -0.14518 0.01018 -0.147 0.00972 C -0.14778 0.00926 -0.14856 0.00879 -0.14921 0.00833 C -0.15182 0.00741 -0.1569 0.00579 -0.1569 0.00579 C -0.15755 0.00486 -0.15833 0.0037 -0.15911 0.00301 C -0.16002 0.00231 -0.16627 -0.00232 -0.16901 -0.00371 C -0.16992 -0.00417 -0.17109 -0.0044 -0.172 -0.00509 C -0.17408 -0.00648 -0.17617 -0.00834 -0.17812 -0.01042 C -0.17929 -0.01181 -0.18059 -0.0132 -0.1819 -0.01459 C -0.18281 -0.01551 -0.18398 -0.01597 -0.18489 -0.01713 C -0.18619 -0.01875 -0.18737 -0.02107 -0.18867 -0.02246 C -0.18958 -0.02361 -0.19075 -0.02408 -0.19166 -0.02523 C -0.19622 -0.03033 -0.19322 -0.02778 -0.197 -0.03334 C -0.20091 -0.03912 -0.19895 -0.03241 -0.20377 -0.04421 C -0.2095 -0.05764 -0.20247 -0.04074 -0.20833 -0.05625 C -0.20911 -0.0581 -0.20989 -0.05972 -0.21067 -0.06158 C -0.21093 -0.06296 -0.21106 -0.06435 -0.21145 -0.06574 C -0.2151 -0.07871 -0.21028 -0.05741 -0.21523 -0.07639 C -0.21901 -0.09144 -0.21471 -0.07894 -0.21822 -0.08866 C -0.21927 -0.09815 -0.21862 -0.09306 -0.22044 -0.10347 L -0.22122 -0.10741 C -0.22317 -0.12755 -0.22083 -0.10232 -0.22278 -0.125 C -0.22304 -0.12755 -0.2233 -0.13033 -0.22356 -0.1331 C -0.22382 -0.13704 -0.22408 -0.14097 -0.22434 -0.14514 C -0.22408 -0.15625 -0.22408 -0.16759 -0.22356 -0.17871 C -0.22343 -0.18171 -0.22252 -0.18426 -0.222 -0.18681 C -0.22031 -0.19607 -0.22252 -0.18496 -0.21901 -0.19769 C -0.21862 -0.19884 -0.21862 -0.20046 -0.21822 -0.20162 C -0.21783 -0.20324 -0.21718 -0.2044 -0.21666 -0.20579 C -0.21588 -0.20787 -0.21523 -0.21042 -0.21445 -0.2125 C -0.20781 -0.22917 -0.21497 -0.20996 -0.20833 -0.22454 C -0.20729 -0.22709 -0.20638 -0.23009 -0.20533 -0.23264 C -0.20481 -0.23403 -0.20442 -0.23565 -0.20377 -0.23681 C -0.2026 -0.23889 -0.20117 -0.24097 -0.2 -0.24352 C -0.1983 -0.24699 -0.19375 -0.25949 -0.19322 -0.26088 C -0.1927 -0.26227 -0.19244 -0.26412 -0.19166 -0.26505 L -0.18945 -0.26759 C -0.18893 -0.26898 -0.18828 -0.27037 -0.18789 -0.27176 C -0.1875 -0.27292 -0.18763 -0.27454 -0.18711 -0.2757 C -0.18632 -0.27824 -0.18515 -0.28033 -0.18411 -0.28241 C -0.18359 -0.2838 -0.1832 -0.28542 -0.18255 -0.28658 C -0.18203 -0.28773 -0.18112 -0.28843 -0.18033 -0.28935 L -0.17734 -0.29722 C -0.17682 -0.29861 -0.17617 -0.3 -0.17578 -0.30139 C -0.17526 -0.30324 -0.17487 -0.30509 -0.17421 -0.30671 C -0.17291 -0.31042 -0.17109 -0.31389 -0.16979 -0.31759 C -0.16731 -0.32408 -0.16875 -0.32037 -0.16523 -0.32824 C -0.16367 -0.33658 -0.16549 -0.32801 -0.16145 -0.33912 C -0.1608 -0.34074 -0.16054 -0.34283 -0.15989 -0.34445 C -0.15625 -0.35486 -0.15872 -0.34421 -0.15533 -0.35787 C -0.15429 -0.36227 -0.15338 -0.3669 -0.15234 -0.37153 C -0.15156 -0.375 -0.15065 -0.37847 -0.15 -0.38218 C -0.14882 -0.38959 -0.14947 -0.38681 -0.14856 -0.3956 C -0.1483 -0.39746 -0.14804 -0.39931 -0.14778 -0.40116 C -0.14661 -0.42084 -0.14622 -0.42246 -0.14778 -0.44815 C -0.14791 -0.44977 -0.14882 -0.4507 -0.14921 -0.45232 C -0.14961 -0.45347 -0.14974 -0.45509 -0.15 -0.45625 C -0.15065 -0.45857 -0.15156 -0.46065 -0.15234 -0.46296 C -0.15377 -0.46783 -0.15377 -0.46968 -0.15612 -0.47384 C -0.15677 -0.475 -0.15768 -0.47546 -0.15833 -0.47639 C -0.16588 -0.4875 -0.15625 -0.47408 -0.16211 -0.48449 C -0.16302 -0.48611 -0.16419 -0.48727 -0.16523 -0.48866 C -0.1664 -0.49005 -0.1677 -0.49121 -0.16901 -0.49259 C -0.16979 -0.49352 -0.17044 -0.49468 -0.17122 -0.49537 C -0.172 -0.49607 -0.17278 -0.49607 -0.17356 -0.49676 C -0.17434 -0.49746 -0.175 -0.49884 -0.17578 -0.49931 C -0.17669 -0.5 -0.17786 -0.50023 -0.17877 -0.5007 C -0.17955 -0.50116 -0.18033 -0.50162 -0.18112 -0.50209 C -0.18307 -0.50301 -0.18528 -0.50301 -0.18711 -0.50486 C -0.18815 -0.50556 -0.18906 -0.50671 -0.19023 -0.50741 C -0.19453 -0.50996 -0.19791 -0.51065 -0.20234 -0.51158 C -0.20533 -0.51204 -0.20833 -0.5125 -0.21145 -0.51273 C -0.21875 -0.5125 -0.22604 -0.51227 -0.23333 -0.51158 C -0.23411 -0.51134 -0.23489 -0.51042 -0.23567 -0.51019 C -0.24127 -0.50741 -0.2427 -0.5081 -0.24778 -0.50209 C -0.24856 -0.50116 -0.24934 -0.50023 -0.25 -0.49931 C -0.25104 -0.49815 -0.25195 -0.49653 -0.25312 -0.49537 C -0.25377 -0.49468 -0.25455 -0.49445 -0.25533 -0.49398 L -0.26211 -0.48588 C -0.26289 -0.48496 -0.26367 -0.48426 -0.26445 -0.4831 C -0.26549 -0.48195 -0.2664 -0.48033 -0.26744 -0.47917 C -0.26849 -0.47801 -0.26953 -0.47755 -0.27044 -0.47639 C -0.27265 -0.47408 -0.27447 -0.47107 -0.27656 -0.46829 C -0.2776 -0.46713 -0.27864 -0.46597 -0.27955 -0.46435 C -0.28033 -0.46296 -0.28112 -0.46158 -0.2819 -0.46042 C -0.28307 -0.45834 -0.28437 -0.45671 -0.28567 -0.45486 C -0.28789 -0.45139 -0.28893 -0.44861 -0.29101 -0.44421 C -0.29244 -0.43588 -0.29075 -0.44421 -0.29322 -0.43611 C -0.29427 -0.43264 -0.29531 -0.42894 -0.29622 -0.42523 L -0.29778 -0.41991 L -0.29934 -0.41459 C -0.30078 -0.40116 -0.29908 -0.41435 -0.30156 -0.40116 C -0.30221 -0.39769 -0.30273 -0.39213 -0.30312 -0.38889 C -0.30325 -0.38704 -0.30364 -0.38542 -0.30377 -0.38357 C -0.30507 -0.35903 -0.30533 -0.36019 -0.30377 -0.3257 C -0.30338 -0.31597 -0.30247 -0.31991 -0.30078 -0.31343 C -0.30013 -0.31088 -0.3 -0.30787 -0.29934 -0.30533 C -0.29843 -0.30255 -0.29726 -0.3 -0.29622 -0.29722 C -0.2957 -0.29607 -0.29518 -0.29468 -0.29479 -0.29329 C -0.29427 -0.29144 -0.29388 -0.28959 -0.29322 -0.28796 C -0.29231 -0.28588 -0.29114 -0.28426 -0.29023 -0.28241 C -0.28867 -0.27408 -0.29023 -0.28056 -0.28411 -0.27037 C -0.28164 -0.26621 -0.27708 -0.25695 -0.27356 -0.25278 C -0.27291 -0.25209 -0.272 -0.25209 -0.27122 -0.25162 C -0.26849 -0.24769 -0.26757 -0.2456 -0.26445 -0.24352 C -0.26341 -0.24283 -0.26237 -0.24259 -0.26145 -0.24213 C -0.2552 -0.23658 -0.26158 -0.24167 -0.25533 -0.23796 C -0.24609 -0.23264 -0.25872 -0.23796 -0.24401 -0.23264 L -0.23645 -0.23009 C -0.23515 -0.22963 -0.23385 -0.22894 -0.23268 -0.22871 C -0.22695 -0.22755 -0.21914 -0.22616 -0.21367 -0.22593 L -0.12122 -0.22454 C -0.10859 -0.225 -0.09596 -0.22477 -0.08333 -0.22593 C -0.08177 -0.22616 -0.07877 -0.22871 -0.07877 -0.22871 C -0.07812 -0.22963 -0.07708 -0.23009 -0.07656 -0.23125 C -0.07161 -0.24236 -0.08072 -0.22801 -0.07421 -0.23935 C -0.0733 -0.24121 -0.06979 -0.24584 -0.06822 -0.24746 C -0.06497 -0.2507 -0.0608 -0.25324 -0.05755 -0.25556 C -0.05638 -0.25648 -0.05494 -0.25671 -0.05377 -0.25834 C -0.04635 -0.26829 -0.05677 -0.25486 -0.04479 -0.26759 C -0.04349 -0.26898 -0.04231 -0.2706 -0.04088 -0.27176 C -0.03684 -0.27523 -0.04036 -0.27014 -0.03567 -0.2757 C -0.03359 -0.27824 -0.03164 -0.28125 -0.02955 -0.2838 C -0.02851 -0.28519 -0.02747 -0.28634 -0.02656 -0.28796 C -0.02578 -0.28935 -0.02513 -0.29074 -0.02421 -0.2919 C -0.02356 -0.29306 -0.02265 -0.29352 -0.022 -0.29468 C -0.02096 -0.2963 -0.02005 -0.29838 -0.01901 -0.3 C -0.01796 -0.30162 -0.01679 -0.30232 -0.01588 -0.30417 C -0.01419 -0.30741 -0.01289 -0.31134 -0.01145 -0.31482 C -0.01067 -0.31667 -0.00963 -0.31829 -0.00911 -0.32014 L -0.0069 -0.32824 C -0.00664 -0.33056 -0.00651 -0.33287 -0.00612 -0.33496 C -0.00572 -0.33727 -0.00494 -0.33935 -0.00455 -0.3419 C -0.00416 -0.34537 -0.00403 -0.34908 -0.00377 -0.35255 C -0.00403 -0.36875 -0.00416 -0.38496 -0.00455 -0.40116 C -0.00468 -0.40324 -0.00494 -0.40556 -0.00533 -0.40787 C -0.00572 -0.40972 -0.00638 -0.41134 -0.0069 -0.4132 C -0.00911 -0.42338 -0.00729 -0.41852 -0.00989 -0.42662 C -0.01054 -0.42894 -0.01132 -0.43125 -0.01211 -0.43334 C -0.01289 -0.43519 -0.0138 -0.43681 -0.01445 -0.43866 C -0.0151 -0.44097 -0.01523 -0.44352 -0.01588 -0.4456 C -0.01679 -0.44769 -0.01809 -0.44884 -0.01901 -0.45093 C -0.02057 -0.4544 -0.02226 -0.45787 -0.02356 -0.46158 C -0.02421 -0.46389 -0.025 -0.46621 -0.02578 -0.46829 C -0.02721 -0.47246 -0.02903 -0.47616 -0.03112 -0.47917 C -0.04609 -0.50139 -0.02721 -0.47199 -0.04479 -0.49537 C -0.0457 -0.49676 -0.04661 -0.49838 -0.04778 -0.49931 C -0.04974 -0.50139 -0.05169 -0.50209 -0.05377 -0.50347 C -0.05586 -0.50486 -0.05781 -0.50648 -0.05989 -0.50741 C -0.06184 -0.50834 -0.06393 -0.50926 -0.06588 -0.51019 C -0.06692 -0.51065 -0.06796 -0.51134 -0.06901 -0.51158 L -0.07656 -0.51273 C -0.08086 -0.5125 -0.08515 -0.51227 -0.08945 -0.51158 C -0.09153 -0.51111 -0.09674 -0.50949 -0.09856 -0.50741 C -0.10052 -0.50533 -0.1026 -0.50301 -0.10455 -0.5007 C -0.10533 -0.49977 -0.10612 -0.49908 -0.1069 -0.49792 C -0.11393 -0.48704 -0.10781 -0.49468 -0.11289 -0.48866 C -0.11692 -0.47778 -0.11158 -0.49074 -0.11666 -0.48195 C -0.12031 -0.47546 -0.11653 -0.48033 -0.11901 -0.47384 C -0.12395 -0.46042 -0.11822 -0.4831 -0.12421 -0.46158 C -0.12474 -0.45996 -0.12526 -0.4581 -0.12578 -0.45625 C -0.12656 -0.45394 -0.12747 -0.45185 -0.12812 -0.44954 C -0.12916 -0.4456 -0.13007 -0.44144 -0.13112 -0.4375 C -0.13307 -0.43009 -0.13502 -0.42454 -0.13645 -0.41713 C -0.13671 -0.41551 -0.13684 -0.41366 -0.13711 -0.41181 C -0.13763 -0.40949 -0.13828 -0.40741 -0.13867 -0.40509 C -0.1388 -0.40417 -0.14062 -0.39306 -0.14088 -0.39028 C -0.1427 -0.37269 -0.14075 -0.38773 -0.14244 -0.37546 C -0.14453 -0.34259 -0.14414 -0.35255 -0.14244 -0.29329 C -0.14231 -0.29051 -0.1414 -0.28796 -0.14088 -0.28519 C -0.14062 -0.28334 -0.14049 -0.28148 -0.14023 -0.27986 C -0.13971 -0.27755 -0.13919 -0.27523 -0.13867 -0.27315 C -0.13776 -0.26945 -0.13697 -0.2669 -0.13567 -0.26366 C -0.13385 -0.25949 -0.13268 -0.2544 -0.13033 -0.25162 C -0.12955 -0.2507 -0.12877 -0.25 -0.12812 -0.24884 C -0.12643 -0.2463 -0.12526 -0.24306 -0.12356 -0.24074 C -0.12252 -0.23935 -0.12148 -0.2382 -0.12044 -0.23681 C -0.11966 -0.23542 -0.11901 -0.23403 -0.11822 -0.23264 C -0.11731 -0.23125 -0.11614 -0.23009 -0.11523 -0.22871 C -0.11432 -0.22732 -0.11367 -0.22593 -0.11289 -0.22454 C -0.11093 -0.22153 -0.10729 -0.21759 -0.10533 -0.21528 L -0.09856 -0.20718 C -0.09778 -0.20625 -0.097 -0.20509 -0.09622 -0.2044 C -0.09518 -0.20347 -0.09414 -0.20278 -0.09322 -0.20162 C -0.09244 -0.20093 -0.09179 -0.19977 -0.09088 -0.19908 C -0.08307 -0.1919 -0.09778 -0.20834 -0.08411 -0.19352 C -0.07864 -0.18773 -0.08372 -0.19074 -0.07812 -0.1882 C -0.07734 -0.18727 -0.07656 -0.18611 -0.07578 -0.18565 C -0.07252 -0.18287 -0.07135 -0.1831 -0.06822 -0.18148 C -0.0638 -0.17917 -0.06822 -0.18102 -0.06289 -0.17871 C -0.06171 -0.17824 -0.06041 -0.17755 -0.05911 -0.17755 C -0.05403 -0.17685 -0.04908 -0.17662 -0.04401 -0.17616 C -0.03385 -0.17662 -0.02382 -0.17755 -0.01367 -0.17755 C -0.01158 -0.17755 -0.00924 -0.17824 -0.00755 -0.17616 C -0.00625 -0.17454 -0.00703 -0.17037 -0.00612 -0.16806 C -0.00559 -0.16667 -0.0052 -0.16528 -0.00455 -0.16389 C -0.00312 -0.16088 0.00026 -0.15579 0.00222 -0.15463 C 0.003 -0.15417 0.00378 -0.15371 0.00456 -0.15324 C 0.0056 -0.15232 0.00638 -0.1507 0.00756 -0.15046 C 0.01303 -0.14931 0.01862 -0.14954 0.02422 -0.14908 C 0.02722 -0.14838 0.03243 -0.14746 0.03555 -0.14653 C 0.03685 -0.14607 0.03816 -0.1456 0.03933 -0.14514 C 0.04154 -0.14259 0.04454 -0.13982 0.04623 -0.13565 C 0.04727 -0.13287 0.04857 -0.12639 0.04922 -0.12361 C 0.04961 -0.12176 0.05026 -0.12014 0.05079 -0.11829 C 0.05118 -0.11621 0.05209 -0.11065 0.05222 -0.1088 C 0.05287 -0.10255 0.053 -0.09607 0.05378 -0.08982 L 0.05534 -0.07639 C 0.05508 -0.06574 0.05495 -0.05486 0.05456 -0.04421 C 0.05443 -0.04051 0.05417 -0.03681 0.05378 -0.03334 C 0.05339 -0.02963 0.05287 -0.02616 0.05222 -0.02246 C 0.05118 -0.01667 0.05118 -0.01482 0.04922 -0.01042 C 0.04857 -0.00903 0.04779 -0.00741 0.04688 -0.00648 C 0.04597 -0.00509 0.04141 -0.00394 0.04089 -0.00371 C 0.03451 -0.00116 0.04167 -0.00324 0.03178 -0.00093 C 0.02696 -0.00139 0.02214 -0.00139 0.01745 -0.00232 C 0.01224 -0.00347 0.01407 -0.00463 0.01055 -0.00764 C 0.0099 -0.00834 0.00912 -0.00857 0.00834 -0.00903 C 0.00625 -0.00857 0.0043 -0.00834 0.00222 -0.00764 C 0.00144 -0.00741 0.00066 -0.00116 -0.00078 0.00023 Z " pathEditMode="relative" ptsTypes="AAAAAAAAAAAAAAAAAAAAAAAAAAAAAAAAAAAAAAAAAAAAAAAAAAAAAAAAAAAAAAAAAAAAAAAAAAAAAAAAAAAAAAAAAAAAAAAAAAAAAAAAAAAAAAAAAAAAAAAAAAAAAAAAAAAAAAAAAAAAAAAAAAAAAAAAAAAAAAAAAAAAAAAAAAAAAAAAAAAAAAAAAAAAAAAAAAAAAAAAAAAAAAAAAAAAAAAAAAAAAAAAAAAAAAAAAAAAAAA">
                                      <p:cBhvr>
                                        <p:cTn id="24" dur="9000" fill="hold"/>
                                        <p:tgtEl>
                                          <p:spTgt spid="118"/>
                                        </p:tgtEl>
                                        <p:attrNameLst>
                                          <p:attrName>ppt_x</p:attrName>
                                          <p:attrName>ppt_y</p:attrName>
                                        </p:attrNameLst>
                                      </p:cBhvr>
                                    </p:animMotion>
                                  </p:childTnLst>
                                </p:cTn>
                              </p:par>
                              <p:par>
                                <p:cTn id="25" presetID="0" presetClass="path" presetSubtype="0" repeatCount="indefinite" fill="hold" nodeType="withEffect">
                                  <p:stCondLst>
                                    <p:cond delay="1000"/>
                                  </p:stCondLst>
                                  <p:childTnLst>
                                    <p:animMotion origin="layout" path="M -0.00131 0.01018 C -0.03724 0.01828 -0.01394 0.01412 -0.09154 0.0081 C -0.09414 0.00787 -0.09662 0.00648 -0.09922 0.00578 C -0.10261 0.00486 -0.10599 0.00416 -0.10938 0.00347 C -0.12214 -0.00232 -0.10391 0.00555 -0.12592 -0.00093 C -0.12722 -0.00139 -0.12839 -0.00301 -0.12969 -0.00324 C -0.13438 -0.0044 -0.13907 -0.00463 -0.14375 -0.00556 C -0.14714 -0.00625 -0.15053 -0.00695 -0.15391 -0.00787 C -0.16407 -0.00695 -0.17422 -0.00718 -0.18438 -0.00556 C -0.18789 -0.00486 -0.19115 -0.00232 -0.19454 -0.00093 L -0.20092 0.00115 C -0.20586 0.00555 -0.2056 0.00486 -0.20977 0.01018 C -0.21146 0.0125 -0.21342 0.01435 -0.21485 0.01713 C -0.21602 0.01898 -0.21641 0.02176 -0.21745 0.02384 C -0.21941 0.02777 -0.22188 0.03102 -0.22383 0.03518 C -0.22566 0.03935 -0.22722 0.04421 -0.22891 0.04861 C -0.23086 0.05416 -0.23373 0.06134 -0.23516 0.06666 C -0.23672 0.07222 -0.23659 0.07685 -0.23776 0.08264 C -0.23842 0.08564 -0.23959 0.08842 -0.24024 0.09166 C -0.24089 0.09375 -0.24115 0.09606 -0.24154 0.09838 C -0.24193 0.10301 -0.24232 0.1074 -0.24284 0.11203 C -0.24636 0.14676 -0.24167 0.09676 -0.24532 0.1368 C -0.24493 0.14514 -0.24506 0.15347 -0.24414 0.16157 C -0.24375 0.16435 -0.24219 0.16597 -0.24154 0.16852 C -0.24102 0.1706 -0.24115 0.17338 -0.24024 0.17523 C -0.23607 0.18495 -0.23269 0.18889 -0.22761 0.1956 C -0.2267 0.19791 -0.22618 0.20046 -0.225 0.20231 C -0.22396 0.20416 -0.22253 0.20532 -0.22123 0.20694 C -0.21954 0.20902 -0.21771 0.21111 -0.21615 0.21365 C -0.21394 0.21713 -0.21198 0.22152 -0.20977 0.225 C -0.20743 0.2287 -0.20365 0.2331 -0.20092 0.23634 C -0.19414 0.25439 -0.203 0.2324 -0.19454 0.24745 C -0.1931 0.25023 -0.19219 0.2537 -0.19076 0.25671 C -0.1892 0.25972 -0.18737 0.26273 -0.18568 0.26574 C -0.18477 0.26875 -0.18399 0.27176 -0.18308 0.27477 C -0.1823 0.27708 -0.18125 0.27893 -0.1806 0.28148 C -0.17995 0.28356 -0.17982 0.28611 -0.1793 0.28819 C -0.17735 0.29583 -0.17292 0.31088 -0.17292 0.31088 C -0.17045 0.3331 -0.17331 0.31111 -0.16914 0.33333 C -0.16862 0.33634 -0.16836 0.33958 -0.16784 0.34236 C -0.1668 0.34953 -0.16289 0.37361 -0.16146 0.3787 C -0.1586 0.38912 -0.15521 0.3993 -0.15261 0.41018 C -0.15053 0.41921 -0.14961 0.42963 -0.14623 0.4375 C -0.13542 0.46296 -0.14857 0.43055 -0.13985 0.45555 C -0.13881 0.45856 -0.13737 0.46134 -0.13607 0.46458 C -0.13451 0.46828 -0.13151 0.47754 -0.12969 0.48032 C -0.12579 0.4868 -0.12149 0.49305 -0.11706 0.49838 C -0.11576 0.5 -0.11459 0.50185 -0.11316 0.50301 C -0.11159 0.50416 -0.10977 0.50439 -0.10808 0.50509 C -0.10144 0.51296 -0.1073 0.5074 -0.09792 0.51203 C -0.09532 0.51319 -0.09297 0.51574 -0.09037 0.51643 C -0.08568 0.51782 -0.08099 0.51782 -0.07631 0.51875 C -0.07331 0.51944 -0.07045 0.52037 -0.06745 0.52106 C -0.06368 0.52176 -0.05977 0.52245 -0.05599 0.52338 C -0.04375 0.52245 -0.03138 0.52291 -0.01914 0.52106 C -0.01693 0.5206 -0.01472 0.51852 -0.01276 0.51643 C -0.00704 0.51018 -0.00105 0.50463 0.00377 0.49606 C 0.00625 0.49166 0.00911 0.4875 0.01132 0.48264 C 0.01549 0.47361 0.01731 0.47037 0.02018 0.45995 C 0.02226 0.45254 0.02304 0.44745 0.02408 0.43958 C 0.02526 0.43009 0.02565 0.42453 0.02656 0.41481 C 0.02617 0.39143 0.0263 0.36805 0.02539 0.34467 C 0.025 0.33703 0.0233 0.32986 0.02278 0.32222 L 0.02148 0.30185 C 0.02239 0.27847 0.02252 0.25509 0.02408 0.23171 C 0.02421 0.22847 0.02565 0.22569 0.02656 0.22268 C 0.03424 0.2 0.02864 0.21759 0.03802 0.19791 C 0.04075 0.19213 0.0427 0.18518 0.0457 0.17986 C 0.04739 0.17685 0.04895 0.17361 0.05078 0.17083 C 0.05234 0.16828 0.05429 0.16666 0.05586 0.16389 C 0.05729 0.16134 0.0582 0.15764 0.05963 0.15486 C 0.06211 0.15023 0.06471 0.14583 0.06731 0.14143 C 0.06849 0.13912 0.07005 0.13727 0.07109 0.13449 C 0.07187 0.1324 0.07278 0.13009 0.07356 0.12777 C 0.07487 0.12477 0.0763 0.12199 0.07747 0.11875 C 0.07838 0.11597 0.07916 0.11273 0.07994 0.10972 C 0.08203 0.10162 0.08242 0.09907 0.08385 0.09166 C 0.08294 0.07731 0.08255 0.06296 0.08125 0.04861 C 0.08086 0.04467 0.07968 0.0412 0.07864 0.0375 C 0.07747 0.03217 0.07304 0.01713 0.07109 0.01481 C 0.06979 0.01319 0.06849 0.0118 0.06731 0.01018 C 0.06224 0.00393 0.06158 0.00185 0.05586 -0.00324 C 0.05468 -0.0044 0.05325 -0.00463 0.05195 -0.00556 C 0.04987 -0.00695 0.04778 -0.00857 0.0457 -0.00996 C 0.03033 -0.00857 0.02395 -0.01088 0.01132 -0.00324 L -0.00013 0.00347 L -0.00391 0.00578 L -0.00769 0.01018 " pathEditMode="relative" ptsTypes="AAAAAAAAAAAAAAAAAAAAAAAAAAAAAAAAAAAAAAAAAAAAAAAAAAAAAAAAAAAAAAAAAAAAAAAAAAAAAAAAAAAAAAAA">
                                      <p:cBhvr>
                                        <p:cTn id="26" dur="9000" fill="hold"/>
                                        <p:tgtEl>
                                          <p:spTgt spid="124"/>
                                        </p:tgtEl>
                                        <p:attrNameLst>
                                          <p:attrName>ppt_x</p:attrName>
                                          <p:attrName>ppt_y</p:attrName>
                                        </p:attrNameLst>
                                      </p:cBhvr>
                                    </p:animMotion>
                                  </p:childTnLst>
                                </p:cTn>
                              </p:par>
                              <p:par>
                                <p:cTn id="27" presetID="0" presetClass="path" presetSubtype="0" repeatCount="indefinite" fill="hold" nodeType="withEffect">
                                  <p:stCondLst>
                                    <p:cond delay="1000"/>
                                  </p:stCondLst>
                                  <p:childTnLst>
                                    <p:animMotion origin="layout" path="M 0.00169 0.00347 C -0.0013 0.00439 -0.0043 0.00555 -0.00729 0.00578 C -0.01823 0.00694 -0.0293 0.00602 -0.04036 0.0081 C -0.0418 0.00833 -0.04271 0.01157 -0.04414 0.0125 C -0.0457 0.01389 -0.04753 0.01389 -0.04922 0.01481 C -0.05599 0.01898 -0.06016 0.02291 -0.06575 0.03287 C -0.07344 0.04652 -0.06849 0.0368 -0.07331 0.04884 C -0.07461 0.05185 -0.07604 0.05463 -0.07721 0.05787 C -0.07904 0.06365 -0.08021 0.07037 -0.08229 0.07592 C -0.08542 0.08426 -0.08529 0.08287 -0.08737 0.09398 C -0.08789 0.09699 -0.08802 0.1 -0.08854 0.10301 C -0.08932 0.10694 -0.09036 0.11041 -0.09114 0.11435 C -0.09167 0.11643 -0.09206 0.11875 -0.09245 0.12106 C -0.09284 0.12407 -0.0931 0.12731 -0.09375 0.13009 C -0.0944 0.13333 -0.09544 0.13611 -0.09622 0.13912 C -0.09661 0.14282 -0.09674 0.14676 -0.09753 0.15046 C -0.09805 0.15301 -0.09935 0.15486 -0.1 0.15717 C -0.10065 0.15926 -0.10065 0.1618 -0.1013 0.16412 C -0.10195 0.16643 -0.10312 0.16828 -0.10391 0.17083 C -0.10443 0.17291 -0.10456 0.17546 -0.10508 0.17754 C -0.10586 0.18009 -0.10703 0.18194 -0.10768 0.18426 C -0.10833 0.18657 -0.10833 0.18889 -0.10898 0.1912 C -0.11003 0.1949 -0.11432 0.20439 -0.11523 0.20694 C -0.12239 0.225 -0.11758 0.21551 -0.12422 0.22731 C -0.12812 0.24791 -0.12161 0.21574 -0.1293 0.24305 C -0.13047 0.24745 -0.13099 0.25208 -0.13177 0.25671 C -0.13489 0.27291 -0.13112 0.25254 -0.13437 0.27245 C -0.13476 0.27477 -0.13516 0.27708 -0.13568 0.27916 C -0.13932 0.33842 -0.13841 0.31643 -0.13568 0.42847 C -0.13555 0.43055 -0.13294 0.45301 -0.13177 0.45995 C -0.13099 0.46458 -0.13073 0.46967 -0.1293 0.47361 C -0.12838 0.47592 -0.12786 0.4787 -0.12669 0.48032 C -0.12448 0.48402 -0.12161 0.48634 -0.11914 0.48935 L -0.11523 0.49398 C -0.11406 0.49537 -0.11289 0.49768 -0.11146 0.49838 C -0.10599 0.50162 -0.10898 0.50023 -0.1026 0.50301 C -0.1013 0.50439 -0.10013 0.50625 -0.09883 0.5074 C -0.09713 0.50902 -0.09141 0.51134 -0.08984 0.51203 C -0.07539 0.51782 -0.09088 0.51111 -0.07838 0.51666 C -0.06484 0.51574 -0.0513 0.51574 -0.03776 0.51435 C -0.03607 0.51412 -0.03437 0.51319 -0.03268 0.51203 C -0.03086 0.51088 -0.0293 0.50926 -0.0276 0.5074 C -0.0263 0.50625 -0.02487 0.50486 -0.02383 0.50301 C -0.01927 0.4949 -0.02109 0.4949 -0.01745 0.48727 C -0.01094 0.47338 -0.01575 0.48819 -0.01107 0.47129 C -0.00807 0.44977 -0.01211 0.47662 -0.00729 0.45092 C -0.00378 0.43264 -0.00859 0.45139 -0.00351 0.43287 C 0.00013 0.40694 -0.00495 0.43889 0.00039 0.41713 C 0.00104 0.41435 0.00117 0.41111 0.00169 0.4081 C 0.00195 0.40578 0.00247 0.40347 0.00287 0.40139 C 0.00339 0.39838 0.00365 0.39514 0.00417 0.39236 C 0.00456 0.39004 0.00482 0.3875 0.00547 0.38541 C 0.0069 0.38078 0.00886 0.37639 0.01055 0.37199 C 0.01133 0.36967 0.01198 0.36713 0.01302 0.36504 L 0.0207 0.35162 C 0.02201 0.3493 0.02344 0.34722 0.02448 0.3449 C 0.03399 0.32361 0.025 0.34166 0.03464 0.32662 C 0.04453 0.31134 0.03542 0.32291 0.04362 0.31319 C 0.05143 0.29467 0.04336 0.31157 0.05117 0.29953 C 0.053 0.29676 0.05443 0.29328 0.05625 0.29051 C 0.06003 0.28495 0.06432 0.28078 0.06771 0.27477 C 0.06901 0.27245 0.07031 0.27037 0.07149 0.26805 C 0.07292 0.26504 0.07409 0.26203 0.07539 0.25902 C 0.07617 0.25671 0.07695 0.25416 0.07787 0.25208 C 0.08607 0.23472 0.07787 0.25532 0.08425 0.23865 C 0.08464 0.23634 0.0849 0.23402 0.08555 0.23171 C 0.0862 0.22939 0.0875 0.22754 0.08802 0.225 C 0.0888 0.22222 0.08893 0.21898 0.08932 0.21597 C 0.09258 0.19027 0.0888 0.21759 0.09193 0.1956 C 0.09141 0.17685 0.09128 0.15787 0.09063 0.13912 C 0.0905 0.13611 0.08971 0.1331 0.08932 0.13009 C 0.08542 0.09884 0.0918 0.14514 0.08555 0.10069 L 0.08425 0.09166 C 0.08386 0.08865 0.08359 0.08564 0.08294 0.08264 C 0.08164 0.07662 0.08021 0.07083 0.07917 0.06458 C 0.07865 0.06157 0.07839 0.05856 0.07787 0.05555 C 0.07747 0.05324 0.07695 0.05115 0.07656 0.04884 C 0.07617 0.04583 0.07604 0.04259 0.07539 0.03981 C 0.07474 0.03727 0.07357 0.03518 0.07279 0.03287 C 0.07057 0.02592 0.07057 0.02314 0.06771 0.01713 C 0.0638 0.00879 0.06367 0.01111 0.05886 0.00347 C 0.05274 -0.00579 0.05768 -0.00162 0.05117 -0.00556 C 0.04987 -0.00695 0.04883 -0.0088 0.0474 -0.00996 C 0.04336 -0.0132 0.03893 -0.01482 0.03464 -0.01667 C 0.0138 -0.01412 0.02188 -0.02037 0.00925 -0.00556 L 0.00169 0.00347 L -0.00221 0.0081 " pathEditMode="relative" ptsTypes="AAAAAAAAAAAAAAAAAAAAAAAAAAAAAAAAAAAAAAAAAAAAAAAAAAAAAAAAAAAAAAAAAAAAAAAAAAAAAAAAAAAAAAA">
                                      <p:cBhvr>
                                        <p:cTn id="28" dur="9000" fill="hold"/>
                                        <p:tgtEl>
                                          <p:spTgt spid="88"/>
                                        </p:tgtEl>
                                        <p:attrNameLst>
                                          <p:attrName>ppt_x</p:attrName>
                                          <p:attrName>ppt_y</p:attrName>
                                        </p:attrNameLst>
                                      </p:cBhvr>
                                    </p:animMotion>
                                  </p:childTnLst>
                                </p:cTn>
                              </p:par>
                            </p:childTnLst>
                          </p:cTn>
                        </p:par>
                        <p:par>
                          <p:cTn id="29" fill="hold">
                            <p:stCondLst>
                              <p:cond delay="14500"/>
                            </p:stCondLst>
                            <p:childTnLst>
                              <p:par>
                                <p:cTn id="30" presetID="9" presetClass="entr" presetSubtype="0" fill="hold" nodeType="afterEffect">
                                  <p:stCondLst>
                                    <p:cond delay="50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1000"/>
                                        <p:tgtEl>
                                          <p:spTgt spid="9"/>
                                        </p:tgtEl>
                                      </p:cBhvr>
                                    </p:animEffect>
                                  </p:childTnLst>
                                </p:cTn>
                              </p:par>
                              <p:par>
                                <p:cTn id="33" presetID="9" presetClass="entr" presetSubtype="0" fill="hold" nodeType="with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1000"/>
                                        <p:tgtEl>
                                          <p:spTgt spid="8"/>
                                        </p:tgtEl>
                                      </p:cBhvr>
                                    </p:animEffect>
                                  </p:childTnLst>
                                </p:cTn>
                              </p:par>
                              <p:par>
                                <p:cTn id="36" presetID="9" presetClass="entr" presetSubtype="0" fill="hold" nodeType="with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1000"/>
                                        <p:tgtEl>
                                          <p:spTgt spid="6"/>
                                        </p:tgtEl>
                                      </p:cBhvr>
                                    </p:animEffect>
                                  </p:childTnLst>
                                </p:cTn>
                              </p:par>
                              <p:par>
                                <p:cTn id="39" presetID="9" presetClass="entr" presetSubtype="0" fill="hold" nodeType="withEffect">
                                  <p:stCondLst>
                                    <p:cond delay="50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1000"/>
                                        <p:tgtEl>
                                          <p:spTgt spid="7"/>
                                        </p:tgtEl>
                                      </p:cBhvr>
                                    </p:animEffect>
                                  </p:childTnLst>
                                </p:cTn>
                              </p:par>
                              <p:par>
                                <p:cTn id="42" presetID="9" presetClass="entr" presetSubtype="0" fill="hold" nodeType="withEffect">
                                  <p:stCondLst>
                                    <p:cond delay="50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1000"/>
                                        <p:tgtEl>
                                          <p:spTgt spid="10"/>
                                        </p:tgtEl>
                                      </p:cBhvr>
                                    </p:animEffect>
                                  </p:childTnLst>
                                </p:cTn>
                              </p:par>
                              <p:par>
                                <p:cTn id="45" presetID="9" presetClass="entr" presetSubtype="0" fill="hold" nodeType="withEffect">
                                  <p:stCondLst>
                                    <p:cond delay="50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1000"/>
                                        <p:tgtEl>
                                          <p:spTgt spid="11"/>
                                        </p:tgtEl>
                                      </p:cBhvr>
                                    </p:animEffect>
                                  </p:childTnLst>
                                </p:cTn>
                              </p:par>
                              <p:par>
                                <p:cTn id="48" presetID="9" presetClass="entr" presetSubtype="0" accel="50000" decel="50000"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Effect transition="in" filter="dissolve">
                                      <p:cBhvr>
                                        <p:cTn id="50" dur="1000"/>
                                        <p:tgtEl>
                                          <p:spTgt spid="12"/>
                                        </p:tgtEl>
                                      </p:cBhvr>
                                    </p:animEffect>
                                  </p:childTnLst>
                                </p:cTn>
                              </p:par>
                              <p:par>
                                <p:cTn id="51" presetID="9" presetClass="entr" presetSubtype="0" fill="hold" nodeType="withEffect">
                                  <p:stCondLst>
                                    <p:cond delay="50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1000"/>
                                        <p:tgtEl>
                                          <p:spTgt spid="13"/>
                                        </p:tgtEl>
                                      </p:cBhvr>
                                    </p:animEffect>
                                  </p:childTnLst>
                                </p:cTn>
                              </p:par>
                              <p:par>
                                <p:cTn id="54" presetID="9" presetClass="entr" presetSubtype="0" fill="hold" nodeType="withEffect">
                                  <p:stCondLst>
                                    <p:cond delay="50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1000"/>
                                        <p:tgtEl>
                                          <p:spTgt spid="14"/>
                                        </p:tgtEl>
                                      </p:cBhvr>
                                    </p:animEffect>
                                  </p:childTnLst>
                                </p:cTn>
                              </p:par>
                              <p:par>
                                <p:cTn id="57" presetID="9" presetClass="entr" presetSubtype="0" fill="hold" nodeType="withEffect">
                                  <p:stCondLst>
                                    <p:cond delay="500"/>
                                  </p:stCondLst>
                                  <p:childTnLst>
                                    <p:set>
                                      <p:cBhvr>
                                        <p:cTn id="58" dur="1" fill="hold">
                                          <p:stCondLst>
                                            <p:cond delay="0"/>
                                          </p:stCondLst>
                                        </p:cTn>
                                        <p:tgtEl>
                                          <p:spTgt spid="15"/>
                                        </p:tgtEl>
                                        <p:attrNameLst>
                                          <p:attrName>style.visibility</p:attrName>
                                        </p:attrNameLst>
                                      </p:cBhvr>
                                      <p:to>
                                        <p:strVal val="visible"/>
                                      </p:to>
                                    </p:set>
                                    <p:animEffect transition="in" filter="dissolve">
                                      <p:cBhvr>
                                        <p:cTn id="59" dur="1000"/>
                                        <p:tgtEl>
                                          <p:spTgt spid="15"/>
                                        </p:tgtEl>
                                      </p:cBhvr>
                                    </p:animEffect>
                                  </p:childTnLst>
                                </p:cTn>
                              </p:par>
                              <p:par>
                                <p:cTn id="60" presetID="0" presetClass="path" presetSubtype="0" repeatCount="indefinite" fill="hold" nodeType="withEffect">
                                  <p:stCondLst>
                                    <p:cond delay="0"/>
                                  </p:stCondLst>
                                  <p:childTnLst>
                                    <p:animMotion origin="layout" path="M -0.00039 0.00254 C 0.01224 0.00185 -0.01276 -0.00023 0.07369 0.00578 C 0.07513 0.00578 0.07604 0.00833 0.07734 0.00902 C 0.07916 0.00995 0.08099 0.00995 0.08281 0.01064 C 0.08411 0.01111 0.08528 0.0118 0.08645 0.01227 C 0.09218 0.01898 0.08593 0.0125 0.09388 0.01713 C 0.09518 0.01782 0.09622 0.01944 0.09752 0.02037 C 0.09869 0.02106 0.1 0.02129 0.10117 0.02199 C 0.10273 0.02291 0.10416 0.0243 0.10572 0.02523 C 0.10833 0.02708 0.10924 0.02731 0.11211 0.02847 C 0.11458 0.03078 0.11679 0.03356 0.1194 0.03495 C 0.12122 0.03611 0.1233 0.03634 0.12487 0.03819 C 0.12851 0.04236 0.12669 0.04097 0.13046 0.04305 C 0.1319 0.04583 0.13333 0.04907 0.13502 0.05139 C 0.13958 0.0574 0.13737 0.05463 0.1414 0.05949 C 0.14205 0.06157 0.14257 0.06389 0.14322 0.06597 C 0.14375 0.06759 0.14453 0.06898 0.14505 0.07083 C 0.14583 0.07338 0.14609 0.07639 0.14687 0.07893 C 0.14739 0.08055 0.1483 0.08194 0.14869 0.08379 C 0.15052 0.0912 0.15013 0.09236 0.15143 0.09838 C 0.15208 0.10115 0.15273 0.10393 0.15325 0.10648 C 0.15364 0.1081 0.1539 0.10972 0.15416 0.11134 C 0.15481 0.11412 0.15546 0.11689 0.15599 0.11967 C 0.15638 0.12176 0.15664 0.12384 0.1569 0.12615 C 0.15716 0.12777 0.15755 0.12939 0.15781 0.13102 C 0.15846 0.13518 0.15885 0.13981 0.15963 0.14398 C 0.16002 0.1456 0.16028 0.14722 0.16054 0.14884 C 0.16119 0.15231 0.16211 0.16018 0.16237 0.16342 C 0.16276 0.16828 0.16302 0.17314 0.16341 0.17801 C 0.16302 0.1949 0.16302 0.2118 0.16237 0.22847 C 0.16237 0.23171 0.16106 0.2368 0.16054 0.23981 C 0.16028 0.24213 0.16015 0.24444 0.15963 0.24629 C 0.15859 0.25092 0.15729 0.25509 0.15599 0.25949 C 0.15403 0.26643 0.15442 0.26597 0.15143 0.27245 C 0.14934 0.27708 0.14375 0.28356 0.14231 0.28541 C 0.1414 0.28657 0.14049 0.28773 0.13958 0.28865 C 0.13867 0.28935 0.13763 0.28958 0.13684 0.29027 C 0.13046 0.29583 0.13802 0.29189 0.13046 0.29514 C 0.12682 0.29838 0.1207 0.30393 0.11757 0.30486 C 0.11393 0.30602 0.11015 0.30602 0.10664 0.3081 C 0.09856 0.31296 0.10377 0.31041 0.0957 0.31296 C 0.09414 0.31365 0.09257 0.31435 0.09114 0.31458 C 0.08502 0.31597 0.07278 0.31805 0.07278 0.31805 C 0.06393 0.31736 0.05507 0.31713 0.04622 0.3162 C 0.0427 0.31597 0.04192 0.31458 0.03893 0.31296 C 0.03776 0.3125 0.03645 0.31203 0.03528 0.31134 C 0.03437 0.31088 0.03346 0.31018 0.03255 0.30972 C 0.03138 0.30926 0.03007 0.30879 0.0289 0.3081 C 0.02617 0.30671 0.02343 0.30486 0.0207 0.30324 C 0.01979 0.30277 0.01875 0.30254 0.01796 0.30162 L 0.0125 0.29514 L 0.00963 0.29189 C 0.00664 0.28379 0.00937 0.28981 0.00416 0.28217 C 0.00234 0.27939 4.375E-6 0.27361 -0.00131 0.27083 C -0.00365 0.25856 -0.00053 0.27361 -0.00404 0.26111 C -0.00782 0.24745 -0.00157 0.26527 -0.00678 0.25139 C -0.00912 0.22592 -0.00821 0.23842 -0.00951 0.21389 C -0.00925 0.20139 -0.00925 0.18889 -0.0086 0.17639 C -0.00834 0.17199 -0.0073 0.16782 -0.00678 0.16342 C -0.00625 0.15879 -0.00599 0.15486 -0.00495 0.15046 C -0.00443 0.14814 -0.00378 0.14606 -0.00313 0.14398 C -0.00287 0.14189 -0.00261 0.13958 -0.00222 0.1375 C -0.00118 0.13264 4.375E-6 0.13009 0.00143 0.12615 C 0.00377 0.11389 0.00026 0.13009 0.00599 0.11458 C 0.00729 0.11134 0.0082 0.10764 0.00963 0.10486 C 0.01054 0.10324 0.01171 0.10185 0.0125 0.1 C 0.01328 0.09814 0.01341 0.0956 0.01432 0.09352 C 0.01497 0.09166 0.01614 0.09051 0.01705 0.08865 C 0.01966 0.0831 0.02161 0.07639 0.02434 0.07083 C 0.02513 0.06898 0.02617 0.06759 0.02708 0.06597 C 0.02812 0.06389 0.02877 0.06157 0.02981 0.05949 C 0.03059 0.05764 0.03177 0.05625 0.03255 0.05463 C 0.0332 0.05301 0.03372 0.05115 0.03437 0.04977 C 0.03528 0.04745 0.03632 0.04537 0.03711 0.04305 C 0.03789 0.0412 0.03828 0.03865 0.03893 0.03657 C 0.03971 0.03426 0.04088 0.0324 0.04166 0.03009 C 0.04296 0.02685 0.04401 0.02361 0.04531 0.02037 C 0.04596 0.01898 0.04921 0.01134 0.05 0.00902 C 0.05039 0.0074 0.05039 0.00555 0.05091 0.00416 C 0.0513 0.00231 0.05221 0.00092 0.05273 -0.0007 C 0.05312 -0.00232 0.05312 -0.00417 0.05364 -0.00556 C 0.05794 -0.0213 0.05234 0.00439 0.0582 -0.01875 C 0.0608 -0.02894 0.05924 -0.02616 0.06093 -0.03496 C 0.06145 -0.03773 0.06224 -0.04028 0.06276 -0.04306 C 0.06341 -0.04746 0.06432 -0.0588 0.06458 -0.0625 C 0.06432 -0.07385 0.06419 -0.08542 0.06367 -0.09676 C 0.06354 -0.09954 0.06328 -0.10209 0.06276 -0.10486 C 0.06119 -0.11343 0.06106 -0.10903 0.05911 -0.11621 C 0.05833 -0.11875 0.05781 -0.12153 0.05729 -0.12431 C 0.0569 -0.12593 0.05677 -0.12778 0.05638 -0.12917 C 0.05586 -0.13102 0.05507 -0.13241 0.05455 -0.13403 C 0.05182 -0.15278 0.05559 -0.12963 0.05182 -0.14537 C 0.04817 -0.16019 0.05364 -0.14468 0.04895 -0.15695 C 0.04687 -0.16806 0.04974 -0.1544 0.04531 -0.16829 C 0.04492 -0.16968 0.04492 -0.17153 0.0444 -0.17315 C 0.04349 -0.17616 0.04062 -0.18218 0.03893 -0.18449 C 0.03724 -0.18681 0.03528 -0.18866 0.03346 -0.19098 C 0.02877 -0.19723 0.03125 -0.19514 0.02617 -0.19746 C 0.02148 -0.20579 0.02747 -0.19607 0.02161 -0.20232 C 0.02083 -0.20324 0.02044 -0.20486 0.01979 -0.20556 C 0.01888 -0.20648 0.01783 -0.20648 0.01705 -0.20718 C 0.00742 -0.21459 0.01901 -0.20718 0.00963 -0.21204 C 0.00781 -0.2132 0.00612 -0.21482 0.00416 -0.21528 C -0.00248 -0.21736 0.00052 -0.21621 -0.00495 -0.21852 C -0.01316 -0.21806 -0.02149 -0.21829 -0.02969 -0.2169 C -0.03151 -0.21667 -0.03334 -0.21482 -0.03516 -0.21366 L -0.03789 -0.21204 C -0.03881 -0.21111 -0.03972 -0.20996 -0.04063 -0.2088 C -0.0418 -0.20764 -0.04323 -0.20718 -0.04428 -0.20556 C -0.05026 -0.19746 -0.04727 -0.2 -0.05066 -0.1926 C -0.05118 -0.19144 -0.05196 -0.19051 -0.05248 -0.18936 C -0.05365 -0.18681 -0.05651 -0.17801 -0.05704 -0.17639 C -0.05743 -0.17431 -0.05756 -0.17199 -0.05795 -0.16991 C -0.05847 -0.16806 -0.05925 -0.16667 -0.05977 -0.16505 C -0.06055 -0.16297 -0.06107 -0.16065 -0.06159 -0.15857 C -0.06654 -0.1382 -0.06316 -0.14769 -0.06719 -0.13727 L -0.06993 -0.12269 L -0.07084 -0.11783 C -0.0711 -0.11621 -0.07123 -0.11459 -0.07175 -0.11297 C -0.07227 -0.11088 -0.07305 -0.1088 -0.07357 -0.10648 C -0.07487 -0.1 -0.07553 -0.09306 -0.07722 -0.08704 C -0.07813 -0.08357 -0.07904 -0.08056 -0.07995 -0.07709 C -0.0806 -0.07454 -0.08125 -0.07176 -0.08178 -0.06898 C -0.08217 -0.06736 -0.08217 -0.06574 -0.08269 -0.06412 C -0.08308 -0.06297 -0.08386 -0.06204 -0.08451 -0.06088 C -0.08516 -0.05811 -0.08555 -0.05533 -0.08633 -0.05278 C -0.08737 -0.04931 -0.08907 -0.04653 -0.08998 -0.04306 C -0.09128 -0.03866 -0.09193 -0.03542 -0.09362 -0.03172 C -0.09414 -0.03056 -0.09493 -0.02963 -0.09545 -0.02848 C -0.09675 -0.0257 -0.09805 -0.02315 -0.09909 -0.02037 C -0.10352 -0.00926 -0.09974 -0.01459 -0.10469 -0.0088 C -0.10495 -0.00718 -0.10508 -0.00556 -0.1056 -0.00394 C -0.11016 0.01018 -0.10664 -0.00648 -0.11198 0.01227 C -0.1125 0.01435 -0.11303 0.01666 -0.11381 0.01875 C -0.11498 0.02222 -0.11628 0.02523 -0.11745 0.02847 L -0.11928 0.03333 C -0.11928 0.03333 -0.12292 0.04305 -0.12292 0.04305 C -0.12357 0.04537 -0.12409 0.04745 -0.12474 0.04977 C -0.12526 0.05139 -0.12605 0.05277 -0.12657 0.05463 C -0.12696 0.05602 -0.12709 0.05787 -0.12748 0.05949 C -0.13191 0.075 -0.12618 0.04953 -0.13204 0.07245 C -0.13282 0.07546 -0.13334 0.07893 -0.13386 0.08217 L -0.13568 0.09189 C -0.13685 0.1 -0.1362 0.09629 -0.1375 0.10324 C -0.13776 0.10578 -0.13946 0.12592 -0.13933 0.12777 C -0.1392 0.15162 -0.13842 0.17546 -0.1375 0.1993 C -0.13737 0.20555 -0.13425 0.21412 -0.13295 0.21875 C -0.13243 0.22083 -0.13217 0.22361 -0.13112 0.22523 C -0.13021 0.22685 -0.1293 0.22847 -0.12839 0.23009 C -0.12774 0.23171 -0.12735 0.23356 -0.12657 0.23495 C -0.12579 0.2368 -0.12474 0.23819 -0.12383 0.23981 C -0.12279 0.24189 -0.12214 0.24444 -0.1211 0.24629 C -0.11888 0.25046 -0.1155 0.25301 -0.11289 0.25625 C -0.11159 0.25764 -0.11055 0.25972 -0.10925 0.26111 C -0.10808 0.26227 -0.10378 0.26365 -0.10287 0.26435 C -0.1 0.26574 -0.0974 0.26782 -0.09454 0.26921 C -0.08907 0.27152 -0.09219 0.27037 -0.08542 0.27245 C -0.07409 0.27176 -0.06289 0.27176 -0.05157 0.27083 C -0.05039 0.2706 -0.04909 0.2699 -0.04792 0.26921 C -0.0461 0.26828 -0.04414 0.26736 -0.04245 0.26597 C -0.03425 0.25856 -0.03776 0.26088 -0.03243 0.25787 C -0.03151 0.25625 -0.0306 0.25439 -0.02969 0.25301 C -0.02787 0.25046 -0.02566 0.24907 -0.02409 0.24629 C -0.01875 0.2368 -0.02722 0.25208 -0.01954 0.23657 C -0.01849 0.23426 -0.01719 0.2324 -0.01589 0.23009 C -0.01563 0.22801 -0.01563 0.22569 -0.01498 0.22361 C -0.01407 0.22014 -0.01133 0.21389 -0.01133 0.21389 C -0.00717 0.19166 -0.01172 0.21435 -0.00769 0.19768 C -0.00678 0.19375 -0.00651 0.19027 -0.00586 0.18634 C -0.0056 0.18449 -0.00534 0.18287 -0.00495 0.18125 C -0.00443 0.17963 -0.00378 0.17801 -0.00313 0.17639 C -0.00026 0.15625 -0.00391 0.18148 -0.00131 0.16504 C -0.00013 0.1581 -0.00039 0.1581 0.00052 0.15046 C 0.00078 0.14838 0.00117 0.14606 0.00143 0.14398 C 0.00117 0.12615 0.00104 0.1081 0.00052 0.09027 C 0.00052 0.08796 -0.00013 0.08611 -0.00039 0.08379 C -0.00079 0.07939 -0.00092 0.07523 -0.00131 0.07083 C -0.00157 0.06736 -0.00261 0.05671 -0.00313 0.05301 C -0.00339 0.05115 -0.00378 0.04977 -0.00404 0.04791 C -0.00378 0.03773 -0.00365 0.02731 -0.00313 0.01713 C -0.003 0.01435 -0.00248 0.0118 -0.00222 0.00902 C -0.00196 0.00671 -0.01303 0.00301 -0.00039 0.00254 Z " pathEditMode="relative" ptsTypes="AAAAAAAAAAAAAAAAAAAAAAAAAAAAAAAAAAAAAAAAAAAAAAAAAAAAAAAAAAAAAAAAAAAAAAAAAAAAAAAAAAAAAAAAAAAAAAAAAAAAAAAAAAAAAAAAAAAAAAAAAAAAAAAAAAAAAAAAAAAAAAAAAAAAAAAAAAAAAAAAAAAAAAAAAAAAAAAAAAAAAA">
                                      <p:cBhvr>
                                        <p:cTn id="61" dur="9000" fill="hold"/>
                                        <p:tgtEl>
                                          <p:spTgt spid="127"/>
                                        </p:tgtEl>
                                        <p:attrNameLst>
                                          <p:attrName>ppt_x</p:attrName>
                                          <p:attrName>ppt_y</p:attrName>
                                        </p:attrNameLst>
                                      </p:cBhvr>
                                    </p:animMotion>
                                  </p:childTnLst>
                                </p:cTn>
                              </p:par>
                              <p:par>
                                <p:cTn id="62" presetID="0" presetClass="path" presetSubtype="0" accel="50000" fill="hold" nodeType="withEffect">
                                  <p:stCondLst>
                                    <p:cond delay="6000"/>
                                  </p:stCondLst>
                                  <p:childTnLst>
                                    <p:animMotion origin="layout" path="M 0.00039 -0.00046 L -0.27995 0.00023 L -0.27995 0.22384 L -0.27956 0.23217 L -0.27748 0.24143 L -0.27331 0.24861 L -0.2681 0.25509 L -0.26042 0.26065 L -0.24584 0.26713 L 0.0289 0.38403 L 0.0289 0.38403 " pathEditMode="relative" ptsTypes="AAAAAAAAAAA">
                                      <p:cBhvr>
                                        <p:cTn id="63" dur="6000" fill="hold"/>
                                        <p:tgtEl>
                                          <p:spTgt spid="16"/>
                                        </p:tgtEl>
                                        <p:attrNameLst>
                                          <p:attrName>ppt_x</p:attrName>
                                          <p:attrName>ppt_y</p:attrName>
                                        </p:attrNameLst>
                                      </p:cBhvr>
                                    </p:animMotion>
                                  </p:childTnLst>
                                </p:cTn>
                              </p:par>
                              <p:par>
                                <p:cTn id="64" presetID="0" presetClass="path" presetSubtype="0" repeatCount="indefinite" fill="hold" nodeType="withEffect">
                                  <p:stCondLst>
                                    <p:cond delay="12000"/>
                                  </p:stCondLst>
                                  <p:childTnLst>
                                    <p:animMotion origin="layout" path="M 0.03112 0.38865 C 0.03138 0.38333 0.03151 0.37777 0.0319 0.37245 C 0.03203 0.3706 0.03255 0.36898 0.03268 0.36713 C 0.03307 0.3618 0.0332 0.35625 0.03333 0.35092 C 0.0332 0.33171 0.03658 0.28727 0.0319 0.2581 C 0.03164 0.25671 0.03138 0.25532 0.03112 0.25393 C 0.02968 0.23333 0.03151 0.25069 0.0289 0.23773 C 0.02799 0.23356 0.02799 0.22986 0.02734 0.22569 C 0.02656 0.22129 0.02539 0.21759 0.02435 0.21365 C 0.02265 0.20139 0.02487 0.21574 0.02122 0.20139 C 0.01744 0.18634 0.02187 0.19884 0.01823 0.18935 C 0.01796 0.18796 0.01783 0.18657 0.01744 0.18518 C 0.01653 0.18194 0.01484 0.17777 0.01367 0.17453 C 0.01302 0.17083 0.01263 0.16828 0.01145 0.16504 C 0.01054 0.16273 0.00937 0.16064 0.00833 0.15833 C 0.00755 0.15625 0.0069 0.1537 0.00612 0.15162 C 0.0052 0.1493 0.00403 0.14722 0.00312 0.1449 C 0.00221 0.14282 0.00156 0.14027 0.00078 0.13819 C -0.00118 0.13287 -0.00417 0.12708 -0.00677 0.12338 C -0.00808 0.12152 -0.00938 0.1199 -0.01055 0.11782 C -0.01472 0.11064 -0.01081 0.11365 -0.01511 0.11111 C -0.02032 0.1037 -0.01758 0.1074 -0.02344 0.10046 C -0.02422 0.09953 -0.02487 0.09838 -0.02579 0.09768 C -0.02748 0.09629 -0.0293 0.09514 -0.03099 0.09375 C -0.03464 0.09074 -0.03373 0.09074 -0.03789 0.08819 C -0.03881 0.08773 -0.03985 0.0875 -0.04089 0.08703 C -0.04193 0.08611 -0.04284 0.08495 -0.04388 0.08426 C -0.04519 0.08356 -0.04649 0.08333 -0.04766 0.08287 C -0.05456 0.08078 -0.04987 0.08264 -0.05521 0.08032 L -0.09089 0.08148 C -0.09245 0.08171 -0.09401 0.08217 -0.09545 0.08287 C -0.09675 0.08356 -0.09792 0.08472 -0.09922 0.08564 C -0.1 0.08611 -0.10079 0.08634 -0.10157 0.08703 C -0.10365 0.08865 -0.10495 0.09004 -0.10677 0.09236 C -0.10886 0.0949 -0.11107 0.09722 -0.11289 0.10046 C -0.11433 0.10301 -0.11615 0.10555 -0.11745 0.10856 L -0.12201 0.11921 C -0.12227 0.1206 -0.1224 0.12199 -0.12266 0.12338 C -0.12383 0.12708 -0.12657 0.13402 -0.12657 0.13426 C -0.12813 0.14814 -0.12605 0.13333 -0.12956 0.14745 C -0.13008 0.15 -0.13086 0.15949 -0.13099 0.16111 C -0.13086 0.17546 -0.13099 0.18981 -0.13034 0.20416 C -0.13021 0.20694 -0.1293 0.20949 -0.12878 0.21227 C -0.12774 0.21805 -0.12696 0.22407 -0.12579 0.22963 C -0.12526 0.23194 -0.12487 0.23426 -0.12422 0.23657 C -0.12383 0.23796 -0.12318 0.23912 -0.12266 0.24051 C -0.12214 0.24259 -0.12175 0.24514 -0.12123 0.24722 C -0.11954 0.2537 -0.11954 0.25254 -0.11745 0.25926 C -0.11693 0.26111 -0.11641 0.26296 -0.11589 0.26481 C -0.11563 0.26643 -0.1155 0.26852 -0.11511 0.27014 C -0.11433 0.27407 -0.11342 0.27615 -0.11211 0.27963 C -0.11055 0.29074 -0.1125 0.27963 -0.1099 0.28889 C -0.10951 0.29027 -0.10938 0.29166 -0.10912 0.29305 C -0.10625 0.30324 -0.10769 0.29629 -0.10534 0.3037 C -0.10469 0.30555 -0.1043 0.3074 -0.10378 0.30926 C -0.10287 0.31203 -0.10079 0.31736 -0.10079 0.31759 C -0.1 0.32152 -0.09987 0.32245 -0.09844 0.32662 C -0.09753 0.32939 -0.09649 0.33217 -0.09545 0.33472 C -0.09545 0.33495 -0.09245 0.34282 -0.09245 0.34305 C -0.09115 0.34514 -0.08985 0.34722 -0.08868 0.34953 C -0.08802 0.35092 -0.08763 0.35231 -0.08711 0.3537 C -0.08646 0.35509 -0.08555 0.35625 -0.08477 0.35764 C -0.08399 0.35949 -0.08347 0.36157 -0.08256 0.36319 C -0.0819 0.36412 -0.08099 0.36458 -0.08034 0.36574 C -0.07943 0.36736 -0.07878 0.36944 -0.078 0.37106 C -0.07735 0.37268 -0.07631 0.37361 -0.07579 0.37523 C -0.07513 0.37685 -0.07487 0.37893 -0.07422 0.38055 C -0.07292 0.38356 -0.07097 0.38564 -0.06967 0.38865 L -0.06289 0.40486 C -0.06211 0.40671 -0.0612 0.40833 -0.06055 0.41018 C -0.05912 0.41527 -0.05873 0.41736 -0.05677 0.42245 C -0.05612 0.4243 -0.05521 0.42592 -0.05456 0.42777 C -0.05365 0.43032 -0.05313 0.43333 -0.05222 0.43588 C -0.05144 0.43819 -0.05013 0.44027 -0.04922 0.44259 C -0.04753 0.44699 -0.04623 0.45162 -0.04467 0.45602 L -0.04011 0.46944 C -0.03933 0.47176 -0.03868 0.47407 -0.03789 0.47615 C -0.03711 0.47801 -0.0362 0.47963 -0.03555 0.48171 C -0.03438 0.48518 -0.03386 0.48912 -0.03256 0.49236 L -0.02956 0.50046 C -0.0293 0.50231 -0.02917 0.50416 -0.02878 0.50578 C -0.02787 0.50972 -0.02696 0.51203 -0.02579 0.51527 C -0.02552 0.51666 -0.02513 0.51805 -0.025 0.51944 C -0.02461 0.52152 -0.02461 0.52384 -0.02422 0.52615 C -0.02383 0.52754 -0.02318 0.5287 -0.02266 0.53009 C -0.02253 0.53194 -0.02162 0.54004 -0.02123 0.54213 C -0.02084 0.54421 -0.02019 0.54583 -0.01967 0.54768 C -0.0194 0.54977 -0.01914 0.55208 -0.01888 0.55439 C -0.01862 0.55625 -0.01836 0.55787 -0.0181 0.55972 C -0.01784 0.56365 -0.01771 0.56782 -0.01732 0.57176 C -0.0168 0.57847 -0.01667 0.57569 -0.01589 0.58125 C -0.01589 0.58148 -0.01472 0.59259 -0.01433 0.59352 C -0.01381 0.59467 -0.01289 0.59537 -0.01211 0.59606 C -0.01081 0.59722 -0.00964 0.59814 -0.00834 0.59884 C -0.00625 0.6 -0.00092 0.60115 0.00078 0.60162 C 0.00768 0.60115 0.01445 0.60092 0.02122 0.60023 C 0.02421 0.59977 0.02929 0.59722 0.0319 0.59606 C 0.03294 0.5956 0.03385 0.5949 0.03489 0.59467 L 0.05 0.59352 C 0.0526 0.59259 0.05442 0.59189 0.0569 0.59074 C 0.05924 0.58958 0.06041 0.58842 0.06289 0.58657 C 0.06367 0.58611 0.06445 0.58588 0.06523 0.58541 C 0.06627 0.58402 0.06718 0.58264 0.06823 0.58125 C 0.06901 0.58032 0.06992 0.57986 0.07057 0.5787 C 0.07226 0.57523 0.07513 0.56782 0.07513 0.56805 C 0.07721 0.55602 0.07356 0.57453 0.07812 0.55694 C 0.07877 0.55439 0.0789 0.55162 0.07955 0.54907 C 0.08007 0.54722 0.08073 0.54537 0.08112 0.54352 C 0.08151 0.54189 0.08164 0.54004 0.0819 0.53819 C 0.08216 0.5368 0.08242 0.53541 0.08268 0.53426 C 0.08294 0.5324 0.08307 0.53055 0.08346 0.5287 C 0.08437 0.52268 0.08411 0.52639 0.08489 0.51944 C 0.08658 0.50463 0.08476 0.51759 0.08645 0.50463 C 0.08854 0.4875 0.08567 0.51273 0.08802 0.49236 C 0.08776 0.47615 0.08763 0.45995 0.08724 0.44398 C 0.08711 0.44143 0.08528 0.43611 0.08489 0.43449 C 0.08463 0.4331 0.0845 0.43171 0.08411 0.43032 C 0.08359 0.42847 0.08255 0.42685 0.0819 0.425 C 0.07994 0.41967 0.07968 0.41759 0.07734 0.41296 C 0.07565 0.40972 0.07382 0.40671 0.072 0.40347 L 0.06901 0.39814 C 0.06796 0.39629 0.06718 0.39421 0.06601 0.39282 C 0.06445 0.39097 0.06289 0.38935 0.06145 0.38727 C 0.06041 0.38588 0.0595 0.38426 0.05846 0.38333 C 0.05573 0.38102 0.05351 0.38078 0.05078 0.37916 C 0.04935 0.37847 0.04622 0.37662 0.04622 0.37685 C 0.04153 0.37708 0.03671 0.37708 0.0319 0.37801 C 0.03112 0.37801 0.0302 0.37847 0.02955 0.37916 C 0.02916 0.37986 0.02903 0.38102 0.0289 0.38194 " pathEditMode="relative" rAng="0" ptsTypes="AAAAAAAAAAAAAAAAAAAAAAAAAAAAAAAAAAAAAAAAAAAAAAAAAAAAAAAAAAAAAAAAAAAAAAAAAAAAAAAAAAAAAAAAAAAAAAAAAAAAAAAAAAAAAAAAAAAAAAAAAAAAAAAAA">
                                      <p:cBhvr>
                                        <p:cTn id="65" dur="9000" fill="hold"/>
                                        <p:tgtEl>
                                          <p:spTgt spid="16"/>
                                        </p:tgtEl>
                                        <p:attrNameLst>
                                          <p:attrName>ppt_x</p:attrName>
                                          <p:attrName>ppt_y</p:attrName>
                                        </p:attrNameLst>
                                      </p:cBhvr>
                                      <p:rCtr x="-5260" y="-4769"/>
                                    </p:animMotion>
                                  </p:childTnLst>
                                </p:cTn>
                              </p:par>
                              <p:par>
                                <p:cTn id="66" presetID="0" presetClass="path" presetSubtype="0" decel="50000" fill="hold" nodeType="withEffect">
                                  <p:stCondLst>
                                    <p:cond delay="15000"/>
                                  </p:stCondLst>
                                  <p:childTnLst>
                                    <p:animMotion origin="layout" path="M -0.00026 -0.00023 L 0.13959 -0.00162 L 0.14115 -0.38496 L -0.17994 -0.38634 " pathEditMode="relative" ptsTypes="AAAA">
                                      <p:cBhvr>
                                        <p:cTn id="67" dur="7500" fill="hold"/>
                                        <p:tgtEl>
                                          <p:spTgt spid="115"/>
                                        </p:tgtEl>
                                        <p:attrNameLst>
                                          <p:attrName>ppt_x</p:attrName>
                                          <p:attrName>ppt_y</p:attrName>
                                        </p:attrNameLst>
                                      </p:cBhvr>
                                    </p:animMotion>
                                  </p:childTnLst>
                                </p:cTn>
                              </p:par>
                              <p:par>
                                <p:cTn id="68" presetID="10" presetClass="entr" presetSubtype="0" fill="hold" grpId="0" nodeType="withEffect">
                                  <p:stCondLst>
                                    <p:cond delay="450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1400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xit" presetSubtype="0" fill="hold" grpId="1" nodeType="withEffect">
                                  <p:stCondLst>
                                    <p:cond delay="7500"/>
                                  </p:stCondLst>
                                  <p:childTnLst>
                                    <p:animEffect transition="out" filter="fad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10" presetClass="exit" presetSubtype="0" fill="hold" grpId="1" nodeType="withEffect">
                                  <p:stCondLst>
                                    <p:cond delay="17000"/>
                                  </p:stCondLst>
                                  <p:childTnLst>
                                    <p:animEffect transition="out" filter="fad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9" grpId="0" animBg="1"/>
      <p:bldP spid="19" grpId="1" animBg="1"/>
      <p:bldP spid="20" grpId="0" animBg="1"/>
      <p:bldP spid="2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A65A3-A6BF-9D32-DA0D-C52C26B51B5D}"/>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2405A2FD-CEEB-B369-7EF0-AA65FCA18303}"/>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0C2C4366-BCE2-13BE-65C9-2E1B3E3C6222}"/>
              </a:ext>
            </a:extLst>
          </p:cNvPr>
          <p:cNvSpPr>
            <a:spLocks noGrp="1"/>
          </p:cNvSpPr>
          <p:nvPr>
            <p:ph type="sldNum" sz="quarter" idx="12"/>
          </p:nvPr>
        </p:nvSpPr>
        <p:spPr/>
        <p:txBody>
          <a:bodyPr/>
          <a:lstStyle/>
          <a:p>
            <a:fld id="{061FB26B-0112-4371-8556-14D6961F686D}" type="slidenum">
              <a:rPr lang="de-DE" smtClean="0"/>
              <a:pPr/>
              <a:t>11</a:t>
            </a:fld>
            <a:endParaRPr lang="de-DE" dirty="0"/>
          </a:p>
        </p:txBody>
      </p:sp>
      <p:sp>
        <p:nvSpPr>
          <p:cNvPr id="5" name="Textfeld 4">
            <a:extLst>
              <a:ext uri="{FF2B5EF4-FFF2-40B4-BE49-F238E27FC236}">
                <a16:creationId xmlns:a16="http://schemas.microsoft.com/office/drawing/2014/main" id="{FBB88B6A-BF72-E08E-DAA6-66E34D8FFFD5}"/>
              </a:ext>
            </a:extLst>
          </p:cNvPr>
          <p:cNvSpPr txBox="1"/>
          <p:nvPr/>
        </p:nvSpPr>
        <p:spPr>
          <a:xfrm>
            <a:off x="24406" y="102235"/>
            <a:ext cx="5292320" cy="830997"/>
          </a:xfrm>
          <a:prstGeom prst="rect">
            <a:avLst/>
          </a:prstGeom>
          <a:noFill/>
        </p:spPr>
        <p:txBody>
          <a:bodyPr wrap="square" rtlCol="0">
            <a:spAutoFit/>
          </a:bodyPr>
          <a:lstStyle/>
          <a:p>
            <a:pPr algn="ctr"/>
            <a:r>
              <a:rPr lang="de-DE" sz="4800" dirty="0"/>
              <a:t>Einwirkung von Licht</a:t>
            </a:r>
            <a:endParaRPr lang="de-DE" sz="3200" dirty="0"/>
          </a:p>
        </p:txBody>
      </p:sp>
      <p:sp>
        <p:nvSpPr>
          <p:cNvPr id="7" name="Abgerundetes Rechteck 6">
            <a:hlinkClick r:id="rId2" action="ppaction://hlinksldjump"/>
            <a:extLst>
              <a:ext uri="{FF2B5EF4-FFF2-40B4-BE49-F238E27FC236}">
                <a16:creationId xmlns:a16="http://schemas.microsoft.com/office/drawing/2014/main" id="{8DF3F911-D496-DD7C-CA69-2BFCF8E95BC4}"/>
              </a:ext>
            </a:extLst>
          </p:cNvPr>
          <p:cNvSpPr/>
          <p:nvPr/>
        </p:nvSpPr>
        <p:spPr>
          <a:xfrm>
            <a:off x="10541043"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Weiter zur Animation</a:t>
            </a:r>
          </a:p>
        </p:txBody>
      </p:sp>
      <p:sp>
        <p:nvSpPr>
          <p:cNvPr id="8" name="Textfeld 7">
            <a:extLst>
              <a:ext uri="{FF2B5EF4-FFF2-40B4-BE49-F238E27FC236}">
                <a16:creationId xmlns:a16="http://schemas.microsoft.com/office/drawing/2014/main" id="{2B570BA7-5874-EFD1-C019-00C42C490CF5}"/>
              </a:ext>
            </a:extLst>
          </p:cNvPr>
          <p:cNvSpPr txBox="1"/>
          <p:nvPr/>
        </p:nvSpPr>
        <p:spPr>
          <a:xfrm>
            <a:off x="1517030" y="1712190"/>
            <a:ext cx="9449599" cy="1815882"/>
          </a:xfrm>
          <a:prstGeom prst="rect">
            <a:avLst/>
          </a:prstGeom>
          <a:noFill/>
          <a:ln>
            <a:solidFill>
              <a:srgbClr val="FF0000"/>
            </a:solidFill>
          </a:ln>
        </p:spPr>
        <p:txBody>
          <a:bodyPr wrap="square" rtlCol="0">
            <a:spAutoFit/>
          </a:bodyPr>
          <a:lstStyle/>
          <a:p>
            <a:pPr algn="ctr"/>
            <a:r>
              <a:rPr lang="de-DE" sz="2800" dirty="0"/>
              <a:t>Aufgaben:</a:t>
            </a:r>
          </a:p>
          <a:p>
            <a:pPr marL="514350" indent="-514350" algn="ctr">
              <a:buAutoNum type="alphaLcParenR"/>
            </a:pPr>
            <a:r>
              <a:rPr lang="de-DE" sz="2800" b="1" dirty="0"/>
              <a:t>Beobachte</a:t>
            </a:r>
            <a:r>
              <a:rPr lang="de-DE" sz="2800" dirty="0"/>
              <a:t> die Animation </a:t>
            </a:r>
            <a:r>
              <a:rPr lang="de-DE" sz="2800" b="1" dirty="0"/>
              <a:t>zweimal</a:t>
            </a:r>
            <a:r>
              <a:rPr lang="de-DE" sz="2800" dirty="0"/>
              <a:t>. </a:t>
            </a:r>
            <a:r>
              <a:rPr lang="de-DE" sz="2800" i="1" dirty="0"/>
              <a:t>Fokussiere</a:t>
            </a:r>
            <a:r>
              <a:rPr lang="de-DE" sz="2800" dirty="0"/>
              <a:t> dich darauf, </a:t>
            </a:r>
            <a:r>
              <a:rPr lang="de-DE" sz="2800" i="1" dirty="0"/>
              <a:t>wie sich ein Photon verhält, sobald es auf ein Elektron trifft</a:t>
            </a:r>
            <a:r>
              <a:rPr lang="de-DE" sz="2800" dirty="0"/>
              <a:t>. </a:t>
            </a:r>
          </a:p>
          <a:p>
            <a:pPr marL="514350" indent="-514350" algn="ctr">
              <a:buAutoNum type="alphaLcParenR"/>
            </a:pPr>
            <a:r>
              <a:rPr lang="de-DE" sz="2800" b="1" dirty="0"/>
              <a:t>Fasse</a:t>
            </a:r>
            <a:r>
              <a:rPr lang="de-DE" sz="2800" dirty="0"/>
              <a:t> deine Beobachtungen </a:t>
            </a:r>
            <a:r>
              <a:rPr lang="de-DE" sz="2800" b="1" dirty="0"/>
              <a:t>in Stichpunkten zusammen.</a:t>
            </a:r>
          </a:p>
        </p:txBody>
      </p:sp>
      <p:sp>
        <p:nvSpPr>
          <p:cNvPr id="11" name="Abgerundetes Rechteck 10">
            <a:hlinkClick r:id="rId3" action="ppaction://hlinksldjump"/>
            <a:extLst>
              <a:ext uri="{FF2B5EF4-FFF2-40B4-BE49-F238E27FC236}">
                <a16:creationId xmlns:a16="http://schemas.microsoft.com/office/drawing/2014/main" id="{37B66C6B-6948-0C74-0AAC-099AE6D3EF78}"/>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spTree>
    <p:extLst>
      <p:ext uri="{BB962C8B-B14F-4D97-AF65-F5344CB8AC3E}">
        <p14:creationId xmlns:p14="http://schemas.microsoft.com/office/powerpoint/2010/main" val="1522759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173E3-5389-1AEE-9B8E-23CD3C369E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AAEDF8-3104-FE11-2A62-4C3F7F42ADCB}"/>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4FC56D52-93EA-3C9B-94DD-66F5A8EFF556}"/>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9B44B64D-D449-CF9F-662D-1B130259C326}"/>
              </a:ext>
            </a:extLst>
          </p:cNvPr>
          <p:cNvSpPr>
            <a:spLocks noGrp="1"/>
          </p:cNvSpPr>
          <p:nvPr>
            <p:ph type="sldNum" sz="quarter" idx="12"/>
          </p:nvPr>
        </p:nvSpPr>
        <p:spPr/>
        <p:txBody>
          <a:bodyPr/>
          <a:lstStyle/>
          <a:p>
            <a:fld id="{061FB26B-0112-4371-8556-14D6961F686D}" type="slidenum">
              <a:rPr lang="de-DE" smtClean="0"/>
              <a:pPr/>
              <a:t>12</a:t>
            </a:fld>
            <a:endParaRPr lang="de-DE" dirty="0"/>
          </a:p>
        </p:txBody>
      </p:sp>
    </p:spTree>
    <p:extLst>
      <p:ext uri="{BB962C8B-B14F-4D97-AF65-F5344CB8AC3E}">
        <p14:creationId xmlns:p14="http://schemas.microsoft.com/office/powerpoint/2010/main" val="11684652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19E32-B3FA-DE7F-DB0D-F4832AB2BDAF}"/>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2BF4A73D-6FBE-9BA5-FA8D-BAF1B44F9FF5}"/>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BED7FEB4-0FC5-E34D-35FB-64A74E630017}"/>
              </a:ext>
            </a:extLst>
          </p:cNvPr>
          <p:cNvSpPr>
            <a:spLocks noGrp="1"/>
          </p:cNvSpPr>
          <p:nvPr>
            <p:ph type="sldNum" sz="quarter" idx="12"/>
          </p:nvPr>
        </p:nvSpPr>
        <p:spPr/>
        <p:txBody>
          <a:bodyPr/>
          <a:lstStyle/>
          <a:p>
            <a:fld id="{061FB26B-0112-4371-8556-14D6961F686D}" type="slidenum">
              <a:rPr lang="de-DE" smtClean="0"/>
              <a:pPr/>
              <a:t>13</a:t>
            </a:fld>
            <a:endParaRPr lang="de-DE" dirty="0"/>
          </a:p>
        </p:txBody>
      </p:sp>
      <p:sp>
        <p:nvSpPr>
          <p:cNvPr id="5" name="Textfeld 4">
            <a:extLst>
              <a:ext uri="{FF2B5EF4-FFF2-40B4-BE49-F238E27FC236}">
                <a16:creationId xmlns:a16="http://schemas.microsoft.com/office/drawing/2014/main" id="{FA2D48B2-69DC-F1F1-D31B-75C5EC2DE440}"/>
              </a:ext>
            </a:extLst>
          </p:cNvPr>
          <p:cNvSpPr txBox="1"/>
          <p:nvPr/>
        </p:nvSpPr>
        <p:spPr>
          <a:xfrm>
            <a:off x="24406" y="102235"/>
            <a:ext cx="5292320" cy="830997"/>
          </a:xfrm>
          <a:prstGeom prst="rect">
            <a:avLst/>
          </a:prstGeom>
          <a:noFill/>
        </p:spPr>
        <p:txBody>
          <a:bodyPr wrap="square" rtlCol="0">
            <a:spAutoFit/>
          </a:bodyPr>
          <a:lstStyle/>
          <a:p>
            <a:pPr algn="ctr"/>
            <a:r>
              <a:rPr lang="de-DE" sz="4800" dirty="0"/>
              <a:t>Einwirkung von Licht</a:t>
            </a:r>
            <a:endParaRPr lang="de-DE" sz="3200" dirty="0"/>
          </a:p>
        </p:txBody>
      </p:sp>
      <p:sp>
        <p:nvSpPr>
          <p:cNvPr id="15" name="Atomkern">
            <a:extLst>
              <a:ext uri="{FF2B5EF4-FFF2-40B4-BE49-F238E27FC236}">
                <a16:creationId xmlns:a16="http://schemas.microsoft.com/office/drawing/2014/main" id="{91D80869-3560-8B54-4A9F-6B036C85CB17}"/>
              </a:ext>
            </a:extLst>
          </p:cNvPr>
          <p:cNvSpPr/>
          <p:nvPr/>
        </p:nvSpPr>
        <p:spPr>
          <a:xfrm>
            <a:off x="4007768" y="266307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6" name="Additionszeichen 712">
            <a:extLst>
              <a:ext uri="{FF2B5EF4-FFF2-40B4-BE49-F238E27FC236}">
                <a16:creationId xmlns:a16="http://schemas.microsoft.com/office/drawing/2014/main" id="{E827E074-C34D-69A3-CC96-CC8C477B62B3}"/>
              </a:ext>
            </a:extLst>
          </p:cNvPr>
          <p:cNvSpPr/>
          <p:nvPr/>
        </p:nvSpPr>
        <p:spPr>
          <a:xfrm>
            <a:off x="4151381" y="280668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7" name="M-Schale">
            <a:extLst>
              <a:ext uri="{FF2B5EF4-FFF2-40B4-BE49-F238E27FC236}">
                <a16:creationId xmlns:a16="http://schemas.microsoft.com/office/drawing/2014/main" id="{691DAE32-A7B4-2C8C-2D7F-5A74BF782E6E}"/>
              </a:ext>
            </a:extLst>
          </p:cNvPr>
          <p:cNvSpPr/>
          <p:nvPr/>
        </p:nvSpPr>
        <p:spPr>
          <a:xfrm>
            <a:off x="3721094" y="237585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8" name="Gruppieren 17">
            <a:extLst>
              <a:ext uri="{FF2B5EF4-FFF2-40B4-BE49-F238E27FC236}">
                <a16:creationId xmlns:a16="http://schemas.microsoft.com/office/drawing/2014/main" id="{CA71D953-283F-A9D2-6E53-D5C2530B65FE}"/>
              </a:ext>
            </a:extLst>
          </p:cNvPr>
          <p:cNvGrpSpPr/>
          <p:nvPr/>
        </p:nvGrpSpPr>
        <p:grpSpPr>
          <a:xfrm>
            <a:off x="4247121" y="2243342"/>
            <a:ext cx="287221" cy="287221"/>
            <a:chOff x="5553948" y="410724"/>
            <a:chExt cx="1080000" cy="1080000"/>
          </a:xfrm>
        </p:grpSpPr>
        <p:sp>
          <p:nvSpPr>
            <p:cNvPr id="19" name="Ellipse 718">
              <a:extLst>
                <a:ext uri="{FF2B5EF4-FFF2-40B4-BE49-F238E27FC236}">
                  <a16:creationId xmlns:a16="http://schemas.microsoft.com/office/drawing/2014/main" id="{07C596D7-2F24-433E-6D67-A0F0C1EC2792}"/>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 name="Minuszeichen 719">
              <a:extLst>
                <a:ext uri="{FF2B5EF4-FFF2-40B4-BE49-F238E27FC236}">
                  <a16:creationId xmlns:a16="http://schemas.microsoft.com/office/drawing/2014/main" id="{24225C84-FB66-842D-2553-76FE5A462483}"/>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1" name="Gruppieren 20">
            <a:extLst>
              <a:ext uri="{FF2B5EF4-FFF2-40B4-BE49-F238E27FC236}">
                <a16:creationId xmlns:a16="http://schemas.microsoft.com/office/drawing/2014/main" id="{B31310F2-7D5E-D71B-9757-F6110D36333D}"/>
              </a:ext>
            </a:extLst>
          </p:cNvPr>
          <p:cNvGrpSpPr/>
          <p:nvPr/>
        </p:nvGrpSpPr>
        <p:grpSpPr>
          <a:xfrm>
            <a:off x="4247121" y="3572612"/>
            <a:ext cx="287221" cy="287221"/>
            <a:chOff x="6003948" y="5865553"/>
            <a:chExt cx="1080000" cy="1080000"/>
          </a:xfrm>
        </p:grpSpPr>
        <p:sp>
          <p:nvSpPr>
            <p:cNvPr id="22" name="Ellipse 716">
              <a:extLst>
                <a:ext uri="{FF2B5EF4-FFF2-40B4-BE49-F238E27FC236}">
                  <a16:creationId xmlns:a16="http://schemas.microsoft.com/office/drawing/2014/main" id="{9BF9D4E8-8C82-5A85-9AFB-A1798396AAA9}"/>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3" name="Minuszeichen 717">
              <a:extLst>
                <a:ext uri="{FF2B5EF4-FFF2-40B4-BE49-F238E27FC236}">
                  <a16:creationId xmlns:a16="http://schemas.microsoft.com/office/drawing/2014/main" id="{146FB4C3-BF3D-A89B-6730-D550A717784F}"/>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4" name="Atomkern">
            <a:extLst>
              <a:ext uri="{FF2B5EF4-FFF2-40B4-BE49-F238E27FC236}">
                <a16:creationId xmlns:a16="http://schemas.microsoft.com/office/drawing/2014/main" id="{288341EF-576A-A5B1-7D69-957ADCCB4EAA}"/>
              </a:ext>
            </a:extLst>
          </p:cNvPr>
          <p:cNvSpPr/>
          <p:nvPr/>
        </p:nvSpPr>
        <p:spPr>
          <a:xfrm>
            <a:off x="5846516" y="266307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5" name="Additionszeichen 712">
            <a:extLst>
              <a:ext uri="{FF2B5EF4-FFF2-40B4-BE49-F238E27FC236}">
                <a16:creationId xmlns:a16="http://schemas.microsoft.com/office/drawing/2014/main" id="{E2A2F53C-8928-9A8A-C8CD-7D48FE9BB47E}"/>
              </a:ext>
            </a:extLst>
          </p:cNvPr>
          <p:cNvSpPr/>
          <p:nvPr/>
        </p:nvSpPr>
        <p:spPr>
          <a:xfrm>
            <a:off x="5990129" y="280668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6" name="M-Schale">
            <a:extLst>
              <a:ext uri="{FF2B5EF4-FFF2-40B4-BE49-F238E27FC236}">
                <a16:creationId xmlns:a16="http://schemas.microsoft.com/office/drawing/2014/main" id="{3D9B4414-E246-6C00-F6F4-F6613A4DE3FF}"/>
              </a:ext>
            </a:extLst>
          </p:cNvPr>
          <p:cNvSpPr/>
          <p:nvPr/>
        </p:nvSpPr>
        <p:spPr>
          <a:xfrm>
            <a:off x="5559842" y="237585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7" name="Gruppieren 26">
            <a:extLst>
              <a:ext uri="{FF2B5EF4-FFF2-40B4-BE49-F238E27FC236}">
                <a16:creationId xmlns:a16="http://schemas.microsoft.com/office/drawing/2014/main" id="{B91150BF-B5D1-FE8D-0509-7E17B00E2F9F}"/>
              </a:ext>
            </a:extLst>
          </p:cNvPr>
          <p:cNvGrpSpPr/>
          <p:nvPr/>
        </p:nvGrpSpPr>
        <p:grpSpPr>
          <a:xfrm>
            <a:off x="6085869" y="2243342"/>
            <a:ext cx="287221" cy="287221"/>
            <a:chOff x="5553948" y="410724"/>
            <a:chExt cx="1080000" cy="1080000"/>
          </a:xfrm>
        </p:grpSpPr>
        <p:sp>
          <p:nvSpPr>
            <p:cNvPr id="28" name="Ellipse 718">
              <a:extLst>
                <a:ext uri="{FF2B5EF4-FFF2-40B4-BE49-F238E27FC236}">
                  <a16:creationId xmlns:a16="http://schemas.microsoft.com/office/drawing/2014/main" id="{35909DEF-A157-04B7-E5B5-E4190D74DEFA}"/>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 name="Minuszeichen 719">
              <a:extLst>
                <a:ext uri="{FF2B5EF4-FFF2-40B4-BE49-F238E27FC236}">
                  <a16:creationId xmlns:a16="http://schemas.microsoft.com/office/drawing/2014/main" id="{BDD1A500-BC4A-8D25-EAC7-C3DB4B2C53CB}"/>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 name="Gruppieren 29">
            <a:extLst>
              <a:ext uri="{FF2B5EF4-FFF2-40B4-BE49-F238E27FC236}">
                <a16:creationId xmlns:a16="http://schemas.microsoft.com/office/drawing/2014/main" id="{0B941807-38F6-9D3B-EDFF-B8D1E25CB0C9}"/>
              </a:ext>
            </a:extLst>
          </p:cNvPr>
          <p:cNvGrpSpPr/>
          <p:nvPr/>
        </p:nvGrpSpPr>
        <p:grpSpPr>
          <a:xfrm>
            <a:off x="6085869" y="3572612"/>
            <a:ext cx="287221" cy="287221"/>
            <a:chOff x="6003948" y="5865553"/>
            <a:chExt cx="1080000" cy="1080000"/>
          </a:xfrm>
        </p:grpSpPr>
        <p:sp>
          <p:nvSpPr>
            <p:cNvPr id="31" name="Ellipse 716">
              <a:extLst>
                <a:ext uri="{FF2B5EF4-FFF2-40B4-BE49-F238E27FC236}">
                  <a16:creationId xmlns:a16="http://schemas.microsoft.com/office/drawing/2014/main" id="{A8EDFBEA-997D-53BE-900B-3C20BF481343}"/>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 name="Minuszeichen 717">
              <a:extLst>
                <a:ext uri="{FF2B5EF4-FFF2-40B4-BE49-F238E27FC236}">
                  <a16:creationId xmlns:a16="http://schemas.microsoft.com/office/drawing/2014/main" id="{763CB26B-CA92-8E21-2245-E6F4ECB732F9}"/>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3" name="Atomkern">
            <a:extLst>
              <a:ext uri="{FF2B5EF4-FFF2-40B4-BE49-F238E27FC236}">
                <a16:creationId xmlns:a16="http://schemas.microsoft.com/office/drawing/2014/main" id="{403B81C7-88C2-F89D-A0BE-5F90860E926A}"/>
              </a:ext>
            </a:extLst>
          </p:cNvPr>
          <p:cNvSpPr/>
          <p:nvPr/>
        </p:nvSpPr>
        <p:spPr>
          <a:xfrm>
            <a:off x="3095017"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34" name="Additionszeichen 712">
            <a:extLst>
              <a:ext uri="{FF2B5EF4-FFF2-40B4-BE49-F238E27FC236}">
                <a16:creationId xmlns:a16="http://schemas.microsoft.com/office/drawing/2014/main" id="{F1D1B606-4AE5-E01B-8127-3B2341164053}"/>
              </a:ext>
            </a:extLst>
          </p:cNvPr>
          <p:cNvSpPr/>
          <p:nvPr/>
        </p:nvSpPr>
        <p:spPr>
          <a:xfrm>
            <a:off x="3238630"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35" name="M-Schale">
            <a:extLst>
              <a:ext uri="{FF2B5EF4-FFF2-40B4-BE49-F238E27FC236}">
                <a16:creationId xmlns:a16="http://schemas.microsoft.com/office/drawing/2014/main" id="{7980D7D2-5B11-53F8-C16E-D9FD478C386D}"/>
              </a:ext>
            </a:extLst>
          </p:cNvPr>
          <p:cNvSpPr/>
          <p:nvPr/>
        </p:nvSpPr>
        <p:spPr>
          <a:xfrm>
            <a:off x="2808343"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6" name="Gruppieren 35">
            <a:extLst>
              <a:ext uri="{FF2B5EF4-FFF2-40B4-BE49-F238E27FC236}">
                <a16:creationId xmlns:a16="http://schemas.microsoft.com/office/drawing/2014/main" id="{608B6CEA-4DA9-F045-BCB0-FBE405F9EAA8}"/>
              </a:ext>
            </a:extLst>
          </p:cNvPr>
          <p:cNvGrpSpPr/>
          <p:nvPr/>
        </p:nvGrpSpPr>
        <p:grpSpPr>
          <a:xfrm>
            <a:off x="3334370" y="4088574"/>
            <a:ext cx="287221" cy="287221"/>
            <a:chOff x="5553948" y="410724"/>
            <a:chExt cx="1080000" cy="1080000"/>
          </a:xfrm>
        </p:grpSpPr>
        <p:sp>
          <p:nvSpPr>
            <p:cNvPr id="37" name="Ellipse 718">
              <a:extLst>
                <a:ext uri="{FF2B5EF4-FFF2-40B4-BE49-F238E27FC236}">
                  <a16:creationId xmlns:a16="http://schemas.microsoft.com/office/drawing/2014/main" id="{2A090123-DAB2-ACB6-E1FC-E11EDB2D6F4D}"/>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8" name="Minuszeichen 719">
              <a:extLst>
                <a:ext uri="{FF2B5EF4-FFF2-40B4-BE49-F238E27FC236}">
                  <a16:creationId xmlns:a16="http://schemas.microsoft.com/office/drawing/2014/main" id="{63FAB430-A60E-470D-823D-548439D01427}"/>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 name="Gruppieren 38">
            <a:extLst>
              <a:ext uri="{FF2B5EF4-FFF2-40B4-BE49-F238E27FC236}">
                <a16:creationId xmlns:a16="http://schemas.microsoft.com/office/drawing/2014/main" id="{E17402CA-956C-7A3E-B8BB-E917AA6C73A1}"/>
              </a:ext>
            </a:extLst>
          </p:cNvPr>
          <p:cNvGrpSpPr/>
          <p:nvPr/>
        </p:nvGrpSpPr>
        <p:grpSpPr>
          <a:xfrm>
            <a:off x="3334370" y="5417844"/>
            <a:ext cx="287221" cy="287221"/>
            <a:chOff x="6003948" y="5865553"/>
            <a:chExt cx="1080000" cy="1080000"/>
          </a:xfrm>
        </p:grpSpPr>
        <p:sp>
          <p:nvSpPr>
            <p:cNvPr id="40" name="Ellipse 716">
              <a:extLst>
                <a:ext uri="{FF2B5EF4-FFF2-40B4-BE49-F238E27FC236}">
                  <a16:creationId xmlns:a16="http://schemas.microsoft.com/office/drawing/2014/main" id="{2290E4E6-04D5-EBCE-378C-D7A1653C7A9D}"/>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 name="Minuszeichen 717">
              <a:extLst>
                <a:ext uri="{FF2B5EF4-FFF2-40B4-BE49-F238E27FC236}">
                  <a16:creationId xmlns:a16="http://schemas.microsoft.com/office/drawing/2014/main" id="{8C39A08A-4095-DF98-C5C0-516AF33977DB}"/>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2" name="Atomkern">
            <a:extLst>
              <a:ext uri="{FF2B5EF4-FFF2-40B4-BE49-F238E27FC236}">
                <a16:creationId xmlns:a16="http://schemas.microsoft.com/office/drawing/2014/main" id="{175A00A9-6B62-C4CC-C6E8-B4688D62BD07}"/>
              </a:ext>
            </a:extLst>
          </p:cNvPr>
          <p:cNvSpPr/>
          <p:nvPr/>
        </p:nvSpPr>
        <p:spPr>
          <a:xfrm>
            <a:off x="4933765"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3" name="Additionszeichen 712">
            <a:extLst>
              <a:ext uri="{FF2B5EF4-FFF2-40B4-BE49-F238E27FC236}">
                <a16:creationId xmlns:a16="http://schemas.microsoft.com/office/drawing/2014/main" id="{5723BB33-32AA-F3CD-6357-FBB88F9030BC}"/>
              </a:ext>
            </a:extLst>
          </p:cNvPr>
          <p:cNvSpPr/>
          <p:nvPr/>
        </p:nvSpPr>
        <p:spPr>
          <a:xfrm>
            <a:off x="5077378"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4" name="M-Schale">
            <a:extLst>
              <a:ext uri="{FF2B5EF4-FFF2-40B4-BE49-F238E27FC236}">
                <a16:creationId xmlns:a16="http://schemas.microsoft.com/office/drawing/2014/main" id="{85346236-E416-1D1C-7420-63BD95CBAF3C}"/>
              </a:ext>
            </a:extLst>
          </p:cNvPr>
          <p:cNvSpPr/>
          <p:nvPr/>
        </p:nvSpPr>
        <p:spPr>
          <a:xfrm>
            <a:off x="4647091"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 name="Gruppieren 44">
            <a:extLst>
              <a:ext uri="{FF2B5EF4-FFF2-40B4-BE49-F238E27FC236}">
                <a16:creationId xmlns:a16="http://schemas.microsoft.com/office/drawing/2014/main" id="{F2BCA84F-FBD8-4689-27FF-523F24E51464}"/>
              </a:ext>
            </a:extLst>
          </p:cNvPr>
          <p:cNvGrpSpPr/>
          <p:nvPr/>
        </p:nvGrpSpPr>
        <p:grpSpPr>
          <a:xfrm>
            <a:off x="5173118" y="4088574"/>
            <a:ext cx="287221" cy="287221"/>
            <a:chOff x="5553948" y="410724"/>
            <a:chExt cx="1080000" cy="1080000"/>
          </a:xfrm>
        </p:grpSpPr>
        <p:sp>
          <p:nvSpPr>
            <p:cNvPr id="46" name="Ellipse 718">
              <a:extLst>
                <a:ext uri="{FF2B5EF4-FFF2-40B4-BE49-F238E27FC236}">
                  <a16:creationId xmlns:a16="http://schemas.microsoft.com/office/drawing/2014/main" id="{2ADFB4A5-72A6-E8B2-CAF5-17B2E6B9FCD3}"/>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 name="Minuszeichen 719">
              <a:extLst>
                <a:ext uri="{FF2B5EF4-FFF2-40B4-BE49-F238E27FC236}">
                  <a16:creationId xmlns:a16="http://schemas.microsoft.com/office/drawing/2014/main" id="{D7CD26F5-36F9-B164-E4BF-9E01066A5A46}"/>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 name="Gruppieren 47">
            <a:extLst>
              <a:ext uri="{FF2B5EF4-FFF2-40B4-BE49-F238E27FC236}">
                <a16:creationId xmlns:a16="http://schemas.microsoft.com/office/drawing/2014/main" id="{3BBFA1B7-B289-9CEC-4826-EEA5BE4F363D}"/>
              </a:ext>
            </a:extLst>
          </p:cNvPr>
          <p:cNvGrpSpPr/>
          <p:nvPr/>
        </p:nvGrpSpPr>
        <p:grpSpPr>
          <a:xfrm>
            <a:off x="5173118" y="5417844"/>
            <a:ext cx="287221" cy="287221"/>
            <a:chOff x="6003948" y="5865553"/>
            <a:chExt cx="1080000" cy="1080000"/>
          </a:xfrm>
        </p:grpSpPr>
        <p:sp>
          <p:nvSpPr>
            <p:cNvPr id="49" name="Ellipse 716">
              <a:extLst>
                <a:ext uri="{FF2B5EF4-FFF2-40B4-BE49-F238E27FC236}">
                  <a16:creationId xmlns:a16="http://schemas.microsoft.com/office/drawing/2014/main" id="{C003E2F8-2953-7670-F4A6-E6344195B9E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 name="Minuszeichen 717">
              <a:extLst>
                <a:ext uri="{FF2B5EF4-FFF2-40B4-BE49-F238E27FC236}">
                  <a16:creationId xmlns:a16="http://schemas.microsoft.com/office/drawing/2014/main" id="{034F8DD0-197F-5F7B-AB92-D6A7285DFBB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1" name="Atomkern">
            <a:extLst>
              <a:ext uri="{FF2B5EF4-FFF2-40B4-BE49-F238E27FC236}">
                <a16:creationId xmlns:a16="http://schemas.microsoft.com/office/drawing/2014/main" id="{D9824576-9942-7C39-EED9-60A7B511CC24}"/>
              </a:ext>
            </a:extLst>
          </p:cNvPr>
          <p:cNvSpPr/>
          <p:nvPr/>
        </p:nvSpPr>
        <p:spPr>
          <a:xfrm>
            <a:off x="6852843"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52" name="Additionszeichen 712">
            <a:extLst>
              <a:ext uri="{FF2B5EF4-FFF2-40B4-BE49-F238E27FC236}">
                <a16:creationId xmlns:a16="http://schemas.microsoft.com/office/drawing/2014/main" id="{04163F13-D3D6-9D5C-BA35-E2257EE33153}"/>
              </a:ext>
            </a:extLst>
          </p:cNvPr>
          <p:cNvSpPr/>
          <p:nvPr/>
        </p:nvSpPr>
        <p:spPr>
          <a:xfrm>
            <a:off x="6996456"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53" name="M-Schale">
            <a:extLst>
              <a:ext uri="{FF2B5EF4-FFF2-40B4-BE49-F238E27FC236}">
                <a16:creationId xmlns:a16="http://schemas.microsoft.com/office/drawing/2014/main" id="{C8C654BB-DC18-A398-1B7E-C98230BEA999}"/>
              </a:ext>
            </a:extLst>
          </p:cNvPr>
          <p:cNvSpPr/>
          <p:nvPr/>
        </p:nvSpPr>
        <p:spPr>
          <a:xfrm>
            <a:off x="6566169"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4" name="Gruppieren 53">
            <a:extLst>
              <a:ext uri="{FF2B5EF4-FFF2-40B4-BE49-F238E27FC236}">
                <a16:creationId xmlns:a16="http://schemas.microsoft.com/office/drawing/2014/main" id="{1A36C343-010A-2C5F-7081-B4DE59090E47}"/>
              </a:ext>
            </a:extLst>
          </p:cNvPr>
          <p:cNvGrpSpPr/>
          <p:nvPr/>
        </p:nvGrpSpPr>
        <p:grpSpPr>
          <a:xfrm>
            <a:off x="7092196" y="4088574"/>
            <a:ext cx="287221" cy="287221"/>
            <a:chOff x="5553948" y="410724"/>
            <a:chExt cx="1080000" cy="1080000"/>
          </a:xfrm>
        </p:grpSpPr>
        <p:sp>
          <p:nvSpPr>
            <p:cNvPr id="55" name="Ellipse 718">
              <a:extLst>
                <a:ext uri="{FF2B5EF4-FFF2-40B4-BE49-F238E27FC236}">
                  <a16:creationId xmlns:a16="http://schemas.microsoft.com/office/drawing/2014/main" id="{FAD019FB-FE48-4F3F-87AF-1A9F24EBA59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6" name="Minuszeichen 719">
              <a:extLst>
                <a:ext uri="{FF2B5EF4-FFF2-40B4-BE49-F238E27FC236}">
                  <a16:creationId xmlns:a16="http://schemas.microsoft.com/office/drawing/2014/main" id="{21DB89ED-746F-4A70-1E4B-068FADE8F29D}"/>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7" name="Gruppieren 56">
            <a:extLst>
              <a:ext uri="{FF2B5EF4-FFF2-40B4-BE49-F238E27FC236}">
                <a16:creationId xmlns:a16="http://schemas.microsoft.com/office/drawing/2014/main" id="{189E5746-DF98-A166-8EEB-3F76E30A54E3}"/>
              </a:ext>
            </a:extLst>
          </p:cNvPr>
          <p:cNvGrpSpPr/>
          <p:nvPr/>
        </p:nvGrpSpPr>
        <p:grpSpPr>
          <a:xfrm>
            <a:off x="7092196" y="5417844"/>
            <a:ext cx="287221" cy="287221"/>
            <a:chOff x="6003948" y="5865553"/>
            <a:chExt cx="1080000" cy="1080000"/>
          </a:xfrm>
        </p:grpSpPr>
        <p:sp>
          <p:nvSpPr>
            <p:cNvPr id="58" name="Ellipse 716">
              <a:extLst>
                <a:ext uri="{FF2B5EF4-FFF2-40B4-BE49-F238E27FC236}">
                  <a16:creationId xmlns:a16="http://schemas.microsoft.com/office/drawing/2014/main" id="{34282166-6B63-E2C5-4273-F2615843EF5F}"/>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 name="Minuszeichen 717">
              <a:extLst>
                <a:ext uri="{FF2B5EF4-FFF2-40B4-BE49-F238E27FC236}">
                  <a16:creationId xmlns:a16="http://schemas.microsoft.com/office/drawing/2014/main" id="{9E33A441-0E8A-F046-3180-3C47881D0BA2}"/>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0" name="Atomkern">
            <a:extLst>
              <a:ext uri="{FF2B5EF4-FFF2-40B4-BE49-F238E27FC236}">
                <a16:creationId xmlns:a16="http://schemas.microsoft.com/office/drawing/2014/main" id="{0F62E16C-1741-04FA-5844-8AC18E846032}"/>
              </a:ext>
            </a:extLst>
          </p:cNvPr>
          <p:cNvSpPr/>
          <p:nvPr/>
        </p:nvSpPr>
        <p:spPr>
          <a:xfrm>
            <a:off x="8691591"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61" name="Additionszeichen 712">
            <a:extLst>
              <a:ext uri="{FF2B5EF4-FFF2-40B4-BE49-F238E27FC236}">
                <a16:creationId xmlns:a16="http://schemas.microsoft.com/office/drawing/2014/main" id="{09CDEBC1-61DC-32E9-F03C-25F910DC1D7F}"/>
              </a:ext>
            </a:extLst>
          </p:cNvPr>
          <p:cNvSpPr/>
          <p:nvPr/>
        </p:nvSpPr>
        <p:spPr>
          <a:xfrm>
            <a:off x="8835204"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62" name="M-Schale">
            <a:extLst>
              <a:ext uri="{FF2B5EF4-FFF2-40B4-BE49-F238E27FC236}">
                <a16:creationId xmlns:a16="http://schemas.microsoft.com/office/drawing/2014/main" id="{DDF537F6-1DC6-679B-85F1-57579A2DF741}"/>
              </a:ext>
            </a:extLst>
          </p:cNvPr>
          <p:cNvSpPr/>
          <p:nvPr/>
        </p:nvSpPr>
        <p:spPr>
          <a:xfrm>
            <a:off x="8404917"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3" name="Gruppieren 62">
            <a:extLst>
              <a:ext uri="{FF2B5EF4-FFF2-40B4-BE49-F238E27FC236}">
                <a16:creationId xmlns:a16="http://schemas.microsoft.com/office/drawing/2014/main" id="{BCBE5839-87C6-85B4-F8D9-4A112288F35C}"/>
              </a:ext>
            </a:extLst>
          </p:cNvPr>
          <p:cNvGrpSpPr/>
          <p:nvPr/>
        </p:nvGrpSpPr>
        <p:grpSpPr>
          <a:xfrm>
            <a:off x="8930944" y="4088574"/>
            <a:ext cx="287221" cy="287221"/>
            <a:chOff x="5553948" y="410724"/>
            <a:chExt cx="1080000" cy="1080000"/>
          </a:xfrm>
        </p:grpSpPr>
        <p:sp>
          <p:nvSpPr>
            <p:cNvPr id="64" name="Ellipse 718">
              <a:extLst>
                <a:ext uri="{FF2B5EF4-FFF2-40B4-BE49-F238E27FC236}">
                  <a16:creationId xmlns:a16="http://schemas.microsoft.com/office/drawing/2014/main" id="{CDFFD24D-0CE6-22DD-01CC-F8621BC9550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 name="Minuszeichen 719">
              <a:extLst>
                <a:ext uri="{FF2B5EF4-FFF2-40B4-BE49-F238E27FC236}">
                  <a16:creationId xmlns:a16="http://schemas.microsoft.com/office/drawing/2014/main" id="{CC06D0CA-5BB4-53B4-E51C-29587D97A3FD}"/>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 name="Gruppieren 65">
            <a:extLst>
              <a:ext uri="{FF2B5EF4-FFF2-40B4-BE49-F238E27FC236}">
                <a16:creationId xmlns:a16="http://schemas.microsoft.com/office/drawing/2014/main" id="{24BFD8CE-0E32-02B7-CD05-2F2D680C02FE}"/>
              </a:ext>
            </a:extLst>
          </p:cNvPr>
          <p:cNvGrpSpPr/>
          <p:nvPr/>
        </p:nvGrpSpPr>
        <p:grpSpPr>
          <a:xfrm>
            <a:off x="8930944" y="5417844"/>
            <a:ext cx="287221" cy="287221"/>
            <a:chOff x="6003948" y="5865553"/>
            <a:chExt cx="1080000" cy="1080000"/>
          </a:xfrm>
        </p:grpSpPr>
        <p:sp>
          <p:nvSpPr>
            <p:cNvPr id="67" name="Ellipse 716">
              <a:extLst>
                <a:ext uri="{FF2B5EF4-FFF2-40B4-BE49-F238E27FC236}">
                  <a16:creationId xmlns:a16="http://schemas.microsoft.com/office/drawing/2014/main" id="{F21D8D3C-A80F-978E-F92A-4AAA3F81296A}"/>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8" name="Minuszeichen 717">
              <a:extLst>
                <a:ext uri="{FF2B5EF4-FFF2-40B4-BE49-F238E27FC236}">
                  <a16:creationId xmlns:a16="http://schemas.microsoft.com/office/drawing/2014/main" id="{4F8F2E1D-53AE-5906-F32A-017F84F1B5C7}"/>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87" name="Atomkern">
            <a:extLst>
              <a:ext uri="{FF2B5EF4-FFF2-40B4-BE49-F238E27FC236}">
                <a16:creationId xmlns:a16="http://schemas.microsoft.com/office/drawing/2014/main" id="{70EBF2C5-4D52-0ED3-FF04-AE7DC4EC1C1E}"/>
              </a:ext>
            </a:extLst>
          </p:cNvPr>
          <p:cNvSpPr/>
          <p:nvPr/>
        </p:nvSpPr>
        <p:spPr>
          <a:xfrm>
            <a:off x="7712907" y="266307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88" name="Additionszeichen 712">
            <a:extLst>
              <a:ext uri="{FF2B5EF4-FFF2-40B4-BE49-F238E27FC236}">
                <a16:creationId xmlns:a16="http://schemas.microsoft.com/office/drawing/2014/main" id="{9283C209-9B48-38B1-01B4-71AAB30E742D}"/>
              </a:ext>
            </a:extLst>
          </p:cNvPr>
          <p:cNvSpPr/>
          <p:nvPr/>
        </p:nvSpPr>
        <p:spPr>
          <a:xfrm>
            <a:off x="7856520" y="280668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89" name="M-Schale">
            <a:extLst>
              <a:ext uri="{FF2B5EF4-FFF2-40B4-BE49-F238E27FC236}">
                <a16:creationId xmlns:a16="http://schemas.microsoft.com/office/drawing/2014/main" id="{BC075E96-FE68-82CC-2446-136011FA3C9D}"/>
              </a:ext>
            </a:extLst>
          </p:cNvPr>
          <p:cNvSpPr/>
          <p:nvPr/>
        </p:nvSpPr>
        <p:spPr>
          <a:xfrm>
            <a:off x="7426233" y="237585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90" name="Gruppieren 89">
            <a:extLst>
              <a:ext uri="{FF2B5EF4-FFF2-40B4-BE49-F238E27FC236}">
                <a16:creationId xmlns:a16="http://schemas.microsoft.com/office/drawing/2014/main" id="{12236481-C77A-B5D0-6520-D76A8A08067B}"/>
              </a:ext>
            </a:extLst>
          </p:cNvPr>
          <p:cNvGrpSpPr/>
          <p:nvPr/>
        </p:nvGrpSpPr>
        <p:grpSpPr>
          <a:xfrm>
            <a:off x="7952260" y="2243342"/>
            <a:ext cx="287221" cy="287221"/>
            <a:chOff x="5553948" y="410724"/>
            <a:chExt cx="1080000" cy="1080000"/>
          </a:xfrm>
        </p:grpSpPr>
        <p:sp>
          <p:nvSpPr>
            <p:cNvPr id="91" name="Ellipse 718">
              <a:extLst>
                <a:ext uri="{FF2B5EF4-FFF2-40B4-BE49-F238E27FC236}">
                  <a16:creationId xmlns:a16="http://schemas.microsoft.com/office/drawing/2014/main" id="{659D053C-D587-C6F5-7041-9B3F2997528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2" name="Minuszeichen 719">
              <a:extLst>
                <a:ext uri="{FF2B5EF4-FFF2-40B4-BE49-F238E27FC236}">
                  <a16:creationId xmlns:a16="http://schemas.microsoft.com/office/drawing/2014/main" id="{5AA32223-0560-C50C-6826-1636C72BF2E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3" name="Gruppieren 92">
            <a:extLst>
              <a:ext uri="{FF2B5EF4-FFF2-40B4-BE49-F238E27FC236}">
                <a16:creationId xmlns:a16="http://schemas.microsoft.com/office/drawing/2014/main" id="{64F90383-C257-2B92-752E-8B69C026E55D}"/>
              </a:ext>
            </a:extLst>
          </p:cNvPr>
          <p:cNvGrpSpPr/>
          <p:nvPr/>
        </p:nvGrpSpPr>
        <p:grpSpPr>
          <a:xfrm>
            <a:off x="7952260" y="3572612"/>
            <a:ext cx="287221" cy="287221"/>
            <a:chOff x="6003948" y="5865553"/>
            <a:chExt cx="1080000" cy="1080000"/>
          </a:xfrm>
        </p:grpSpPr>
        <p:sp>
          <p:nvSpPr>
            <p:cNvPr id="94" name="Ellipse 716">
              <a:extLst>
                <a:ext uri="{FF2B5EF4-FFF2-40B4-BE49-F238E27FC236}">
                  <a16:creationId xmlns:a16="http://schemas.microsoft.com/office/drawing/2014/main" id="{A01936F0-C26F-9F14-15BE-D09C1859DF3F}"/>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5" name="Minuszeichen 717">
              <a:extLst>
                <a:ext uri="{FF2B5EF4-FFF2-40B4-BE49-F238E27FC236}">
                  <a16:creationId xmlns:a16="http://schemas.microsoft.com/office/drawing/2014/main" id="{615F8457-3081-7158-FB9E-80A4A4A2B005}"/>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2" name="Gruppieren 101">
            <a:extLst>
              <a:ext uri="{FF2B5EF4-FFF2-40B4-BE49-F238E27FC236}">
                <a16:creationId xmlns:a16="http://schemas.microsoft.com/office/drawing/2014/main" id="{00A58F7E-A6F3-9BC6-03CE-F184BA6F0F7D}"/>
              </a:ext>
            </a:extLst>
          </p:cNvPr>
          <p:cNvGrpSpPr/>
          <p:nvPr/>
        </p:nvGrpSpPr>
        <p:grpSpPr>
          <a:xfrm rot="1316176">
            <a:off x="1689421" y="-682027"/>
            <a:ext cx="1218859" cy="471425"/>
            <a:chOff x="1034412" y="1330660"/>
            <a:chExt cx="1218859" cy="471425"/>
          </a:xfrm>
        </p:grpSpPr>
        <p:sp>
          <p:nvSpPr>
            <p:cNvPr id="97" name="Freihandform 96">
              <a:extLst>
                <a:ext uri="{FF2B5EF4-FFF2-40B4-BE49-F238E27FC236}">
                  <a16:creationId xmlns:a16="http://schemas.microsoft.com/office/drawing/2014/main" id="{38A5DFFB-D259-1C00-7661-7E3F47A16E93}"/>
                </a:ext>
              </a:extLst>
            </p:cNvPr>
            <p:cNvSpPr/>
            <p:nvPr/>
          </p:nvSpPr>
          <p:spPr bwMode="auto">
            <a:xfrm rot="6751795">
              <a:off x="1466879" y="898193"/>
              <a:ext cx="349269" cy="1214203"/>
            </a:xfrm>
            <a:custGeom>
              <a:avLst/>
              <a:gdLst>
                <a:gd name="connsiteX0" fmla="*/ 184364 w 349269"/>
                <a:gd name="connsiteY0" fmla="*/ 1214203 h 1214203"/>
                <a:gd name="connsiteX1" fmla="*/ 4482 w 349269"/>
                <a:gd name="connsiteY1" fmla="*/ 1064302 h 1214203"/>
                <a:gd name="connsiteX2" fmla="*/ 349255 w 349269"/>
                <a:gd name="connsiteY2" fmla="*/ 914400 h 1214203"/>
                <a:gd name="connsiteX3" fmla="*/ 19472 w 349269"/>
                <a:gd name="connsiteY3" fmla="*/ 704538 h 1214203"/>
                <a:gd name="connsiteX4" fmla="*/ 319275 w 349269"/>
                <a:gd name="connsiteY4" fmla="*/ 569626 h 1214203"/>
                <a:gd name="connsiteX5" fmla="*/ 64442 w 349269"/>
                <a:gd name="connsiteY5" fmla="*/ 374754 h 1214203"/>
                <a:gd name="connsiteX6" fmla="*/ 319275 w 349269"/>
                <a:gd name="connsiteY6" fmla="*/ 239843 h 1214203"/>
                <a:gd name="connsiteX7" fmla="*/ 109413 w 349269"/>
                <a:gd name="connsiteY7" fmla="*/ 119921 h 1214203"/>
                <a:gd name="connsiteX8" fmla="*/ 214344 w 349269"/>
                <a:gd name="connsiteY8" fmla="*/ 0 h 121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69" h="1214203" extrusionOk="0">
                  <a:moveTo>
                    <a:pt x="184364" y="1214203"/>
                  </a:moveTo>
                  <a:cubicBezTo>
                    <a:pt x="80682" y="1164236"/>
                    <a:pt x="-23000" y="1114269"/>
                    <a:pt x="4482" y="1064302"/>
                  </a:cubicBezTo>
                  <a:cubicBezTo>
                    <a:pt x="31964" y="1014335"/>
                    <a:pt x="346757" y="974361"/>
                    <a:pt x="349255" y="914400"/>
                  </a:cubicBezTo>
                  <a:cubicBezTo>
                    <a:pt x="351753" y="854439"/>
                    <a:pt x="24469" y="762000"/>
                    <a:pt x="19472" y="704538"/>
                  </a:cubicBezTo>
                  <a:cubicBezTo>
                    <a:pt x="14475" y="647076"/>
                    <a:pt x="311780" y="624590"/>
                    <a:pt x="319275" y="569626"/>
                  </a:cubicBezTo>
                  <a:cubicBezTo>
                    <a:pt x="326770" y="514662"/>
                    <a:pt x="64442" y="429718"/>
                    <a:pt x="64442" y="374754"/>
                  </a:cubicBezTo>
                  <a:cubicBezTo>
                    <a:pt x="64442" y="319790"/>
                    <a:pt x="311780" y="282315"/>
                    <a:pt x="319275" y="239843"/>
                  </a:cubicBezTo>
                  <a:cubicBezTo>
                    <a:pt x="326770" y="197371"/>
                    <a:pt x="126902" y="159895"/>
                    <a:pt x="109413" y="119921"/>
                  </a:cubicBezTo>
                  <a:cubicBezTo>
                    <a:pt x="91924" y="79947"/>
                    <a:pt x="153134" y="39973"/>
                    <a:pt x="214344"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1" name="Dreieck 100">
              <a:extLst>
                <a:ext uri="{FF2B5EF4-FFF2-40B4-BE49-F238E27FC236}">
                  <a16:creationId xmlns:a16="http://schemas.microsoft.com/office/drawing/2014/main" id="{CE9AD07A-2102-4484-9309-89D2FDC5527A}"/>
                </a:ext>
              </a:extLst>
            </p:cNvPr>
            <p:cNvSpPr/>
            <p:nvPr/>
          </p:nvSpPr>
          <p:spPr>
            <a:xfrm rot="8046366">
              <a:off x="2155723" y="1704537"/>
              <a:ext cx="93308" cy="101788"/>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6" name="Gruppieren 105">
            <a:extLst>
              <a:ext uri="{FF2B5EF4-FFF2-40B4-BE49-F238E27FC236}">
                <a16:creationId xmlns:a16="http://schemas.microsoft.com/office/drawing/2014/main" id="{528B0D24-956E-A670-D750-C4606081DFF9}"/>
              </a:ext>
            </a:extLst>
          </p:cNvPr>
          <p:cNvGrpSpPr/>
          <p:nvPr/>
        </p:nvGrpSpPr>
        <p:grpSpPr>
          <a:xfrm rot="17341279">
            <a:off x="3066253" y="2187691"/>
            <a:ext cx="1218859" cy="471425"/>
            <a:chOff x="1034412" y="1330660"/>
            <a:chExt cx="1218859" cy="471425"/>
          </a:xfrm>
        </p:grpSpPr>
        <p:sp>
          <p:nvSpPr>
            <p:cNvPr id="107" name="Freihandform 106">
              <a:extLst>
                <a:ext uri="{FF2B5EF4-FFF2-40B4-BE49-F238E27FC236}">
                  <a16:creationId xmlns:a16="http://schemas.microsoft.com/office/drawing/2014/main" id="{9FE7C40D-D4BF-1992-6925-8CBB65C823C9}"/>
                </a:ext>
              </a:extLst>
            </p:cNvPr>
            <p:cNvSpPr/>
            <p:nvPr/>
          </p:nvSpPr>
          <p:spPr bwMode="auto">
            <a:xfrm rot="6751795">
              <a:off x="1466879" y="898193"/>
              <a:ext cx="349269" cy="1214203"/>
            </a:xfrm>
            <a:custGeom>
              <a:avLst/>
              <a:gdLst>
                <a:gd name="connsiteX0" fmla="*/ 184364 w 349269"/>
                <a:gd name="connsiteY0" fmla="*/ 1214203 h 1214203"/>
                <a:gd name="connsiteX1" fmla="*/ 4482 w 349269"/>
                <a:gd name="connsiteY1" fmla="*/ 1064302 h 1214203"/>
                <a:gd name="connsiteX2" fmla="*/ 349255 w 349269"/>
                <a:gd name="connsiteY2" fmla="*/ 914400 h 1214203"/>
                <a:gd name="connsiteX3" fmla="*/ 19472 w 349269"/>
                <a:gd name="connsiteY3" fmla="*/ 704538 h 1214203"/>
                <a:gd name="connsiteX4" fmla="*/ 319275 w 349269"/>
                <a:gd name="connsiteY4" fmla="*/ 569626 h 1214203"/>
                <a:gd name="connsiteX5" fmla="*/ 64442 w 349269"/>
                <a:gd name="connsiteY5" fmla="*/ 374754 h 1214203"/>
                <a:gd name="connsiteX6" fmla="*/ 319275 w 349269"/>
                <a:gd name="connsiteY6" fmla="*/ 239843 h 1214203"/>
                <a:gd name="connsiteX7" fmla="*/ 109413 w 349269"/>
                <a:gd name="connsiteY7" fmla="*/ 119921 h 1214203"/>
                <a:gd name="connsiteX8" fmla="*/ 214344 w 349269"/>
                <a:gd name="connsiteY8" fmla="*/ 0 h 121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69" h="1214203" extrusionOk="0">
                  <a:moveTo>
                    <a:pt x="184364" y="1214203"/>
                  </a:moveTo>
                  <a:cubicBezTo>
                    <a:pt x="80682" y="1164236"/>
                    <a:pt x="-23000" y="1114269"/>
                    <a:pt x="4482" y="1064302"/>
                  </a:cubicBezTo>
                  <a:cubicBezTo>
                    <a:pt x="31964" y="1014335"/>
                    <a:pt x="346757" y="974361"/>
                    <a:pt x="349255" y="914400"/>
                  </a:cubicBezTo>
                  <a:cubicBezTo>
                    <a:pt x="351753" y="854439"/>
                    <a:pt x="24469" y="762000"/>
                    <a:pt x="19472" y="704538"/>
                  </a:cubicBezTo>
                  <a:cubicBezTo>
                    <a:pt x="14475" y="647076"/>
                    <a:pt x="311780" y="624590"/>
                    <a:pt x="319275" y="569626"/>
                  </a:cubicBezTo>
                  <a:cubicBezTo>
                    <a:pt x="326770" y="514662"/>
                    <a:pt x="64442" y="429718"/>
                    <a:pt x="64442" y="374754"/>
                  </a:cubicBezTo>
                  <a:cubicBezTo>
                    <a:pt x="64442" y="319790"/>
                    <a:pt x="311780" y="282315"/>
                    <a:pt x="319275" y="239843"/>
                  </a:cubicBezTo>
                  <a:cubicBezTo>
                    <a:pt x="326770" y="197371"/>
                    <a:pt x="126902" y="159895"/>
                    <a:pt x="109413" y="119921"/>
                  </a:cubicBezTo>
                  <a:cubicBezTo>
                    <a:pt x="91924" y="79947"/>
                    <a:pt x="153134" y="39973"/>
                    <a:pt x="214344"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8" name="Dreieck 107">
              <a:extLst>
                <a:ext uri="{FF2B5EF4-FFF2-40B4-BE49-F238E27FC236}">
                  <a16:creationId xmlns:a16="http://schemas.microsoft.com/office/drawing/2014/main" id="{EE989951-EDAE-BB8A-7580-C92661D6A700}"/>
                </a:ext>
              </a:extLst>
            </p:cNvPr>
            <p:cNvSpPr/>
            <p:nvPr/>
          </p:nvSpPr>
          <p:spPr>
            <a:xfrm rot="8046366">
              <a:off x="2155723" y="1704537"/>
              <a:ext cx="93308" cy="101788"/>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1" name="Gruppieren 110">
            <a:extLst>
              <a:ext uri="{FF2B5EF4-FFF2-40B4-BE49-F238E27FC236}">
                <a16:creationId xmlns:a16="http://schemas.microsoft.com/office/drawing/2014/main" id="{F9910D5C-320A-2927-7F09-7BCDFCC1B6B7}"/>
              </a:ext>
            </a:extLst>
          </p:cNvPr>
          <p:cNvGrpSpPr/>
          <p:nvPr/>
        </p:nvGrpSpPr>
        <p:grpSpPr>
          <a:xfrm>
            <a:off x="9745281" y="470789"/>
            <a:ext cx="630814" cy="869979"/>
            <a:chOff x="9745281" y="470789"/>
            <a:chExt cx="630814" cy="869979"/>
          </a:xfrm>
          <a:solidFill>
            <a:schemeClr val="accent4"/>
          </a:solidFill>
        </p:grpSpPr>
        <p:sp>
          <p:nvSpPr>
            <p:cNvPr id="109" name="Rechteck 108">
              <a:extLst>
                <a:ext uri="{FF2B5EF4-FFF2-40B4-BE49-F238E27FC236}">
                  <a16:creationId xmlns:a16="http://schemas.microsoft.com/office/drawing/2014/main" id="{1FFAD3DB-FE71-6A45-C7FD-6C3A41A1FA0A}"/>
                </a:ext>
              </a:extLst>
            </p:cNvPr>
            <p:cNvSpPr/>
            <p:nvPr/>
          </p:nvSpPr>
          <p:spPr>
            <a:xfrm>
              <a:off x="9745281" y="476672"/>
              <a:ext cx="239151" cy="864096"/>
            </a:xfrm>
            <a:prstGeom prst="rect">
              <a:avLst/>
            </a:prstGeom>
            <a:grp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a:extLst>
                <a:ext uri="{FF2B5EF4-FFF2-40B4-BE49-F238E27FC236}">
                  <a16:creationId xmlns:a16="http://schemas.microsoft.com/office/drawing/2014/main" id="{88903AFC-C28F-7844-9EB9-03CCDBFFCBB3}"/>
                </a:ext>
              </a:extLst>
            </p:cNvPr>
            <p:cNvSpPr/>
            <p:nvPr/>
          </p:nvSpPr>
          <p:spPr>
            <a:xfrm>
              <a:off x="10136944" y="470789"/>
              <a:ext cx="239151" cy="864096"/>
            </a:xfrm>
            <a:prstGeom prst="rect">
              <a:avLst/>
            </a:prstGeom>
            <a:grp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3" name="Rechteck 112">
            <a:extLst>
              <a:ext uri="{FF2B5EF4-FFF2-40B4-BE49-F238E27FC236}">
                <a16:creationId xmlns:a16="http://schemas.microsoft.com/office/drawing/2014/main" id="{99FDF1F8-7807-D8DB-9DFB-4A02CB063BE9}"/>
              </a:ext>
            </a:extLst>
          </p:cNvPr>
          <p:cNvSpPr/>
          <p:nvPr/>
        </p:nvSpPr>
        <p:spPr>
          <a:xfrm>
            <a:off x="4007768" y="3025821"/>
            <a:ext cx="4424722" cy="84851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t>Die Animation startet in Kürze automatisch.</a:t>
            </a:r>
          </a:p>
        </p:txBody>
      </p:sp>
      <p:sp>
        <p:nvSpPr>
          <p:cNvPr id="115" name="Interaktive Schaltfläche: Informationen 114">
            <a:hlinkClick r:id="rId2" action="ppaction://hlinksldjump" highlightClick="1"/>
            <a:extLst>
              <a:ext uri="{FF2B5EF4-FFF2-40B4-BE49-F238E27FC236}">
                <a16:creationId xmlns:a16="http://schemas.microsoft.com/office/drawing/2014/main" id="{329A621A-F0A8-DC96-7525-23D54DFF3892}"/>
              </a:ext>
            </a:extLst>
          </p:cNvPr>
          <p:cNvSpPr/>
          <p:nvPr/>
        </p:nvSpPr>
        <p:spPr>
          <a:xfrm>
            <a:off x="11555688" y="5954130"/>
            <a:ext cx="360040" cy="350134"/>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37D0A04C-8130-8F09-D0F4-1CA5318BCCDD}"/>
              </a:ext>
            </a:extLst>
          </p:cNvPr>
          <p:cNvSpPr txBox="1"/>
          <p:nvPr/>
        </p:nvSpPr>
        <p:spPr>
          <a:xfrm>
            <a:off x="1247403" y="6605968"/>
            <a:ext cx="10046930" cy="230832"/>
          </a:xfrm>
          <a:prstGeom prst="rect">
            <a:avLst/>
          </a:prstGeom>
          <a:noFill/>
        </p:spPr>
        <p:txBody>
          <a:bodyPr wrap="square" rtlCol="0">
            <a:spAutoFit/>
          </a:bodyPr>
          <a:lstStyle/>
          <a:p>
            <a:r>
              <a:rPr lang="de-DE" sz="900" dirty="0">
                <a:solidFill>
                  <a:schemeClr val="bg2"/>
                </a:solidFill>
              </a:rPr>
              <a:t>Inspiration von: </a:t>
            </a:r>
            <a:r>
              <a:rPr lang="de-DE" sz="900" dirty="0" err="1">
                <a:solidFill>
                  <a:schemeClr val="bg2"/>
                </a:solidFill>
              </a:rPr>
              <a:t>LEIFIchemie</a:t>
            </a:r>
            <a:r>
              <a:rPr lang="de-DE" sz="900" dirty="0">
                <a:solidFill>
                  <a:schemeClr val="bg2"/>
                </a:solidFill>
              </a:rPr>
              <a:t>. Metalle und Erze. </a:t>
            </a:r>
            <a:r>
              <a:rPr lang="de-DE" sz="900" dirty="0">
                <a:solidFill>
                  <a:schemeClr val="bg2"/>
                </a:solidFill>
                <a:hlinkClick r:id="rId3">
                  <a:extLst>
                    <a:ext uri="{A12FA001-AC4F-418D-AE19-62706E023703}">
                      <ahyp:hlinkClr xmlns:ahyp="http://schemas.microsoft.com/office/drawing/2018/hyperlinkcolor" val="tx"/>
                    </a:ext>
                  </a:extLst>
                </a:hlinkClick>
              </a:rPr>
              <a:t>https://www.leifichemie.de/anorganische-verbindungen/metalle-und-erze/grundwissen/metallbindung-das-elektronengasmodell</a:t>
            </a:r>
            <a:r>
              <a:rPr lang="de-DE" sz="900" dirty="0">
                <a:solidFill>
                  <a:schemeClr val="bg2"/>
                </a:solidFill>
              </a:rPr>
              <a:t> (letzter Zugriff: 03.11.2025)</a:t>
            </a:r>
          </a:p>
        </p:txBody>
      </p:sp>
      <p:sp>
        <p:nvSpPr>
          <p:cNvPr id="7" name="Abgerundetes Rechteck 6">
            <a:hlinkClick r:id="rId4" action="ppaction://hlinksldjump"/>
            <a:extLst>
              <a:ext uri="{FF2B5EF4-FFF2-40B4-BE49-F238E27FC236}">
                <a16:creationId xmlns:a16="http://schemas.microsoft.com/office/drawing/2014/main" id="{18AE6E4D-02F5-5FD1-3F2D-7390C55E4913}"/>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grpSp>
        <p:nvGrpSpPr>
          <p:cNvPr id="12" name="Gruppieren 11">
            <a:extLst>
              <a:ext uri="{FF2B5EF4-FFF2-40B4-BE49-F238E27FC236}">
                <a16:creationId xmlns:a16="http://schemas.microsoft.com/office/drawing/2014/main" id="{94C76E34-AB79-3831-349C-B11DA154B958}"/>
              </a:ext>
            </a:extLst>
          </p:cNvPr>
          <p:cNvGrpSpPr/>
          <p:nvPr/>
        </p:nvGrpSpPr>
        <p:grpSpPr>
          <a:xfrm>
            <a:off x="11109098" y="5954130"/>
            <a:ext cx="360040" cy="350134"/>
            <a:chOff x="11109098" y="5944224"/>
            <a:chExt cx="360040" cy="360040"/>
          </a:xfrm>
        </p:grpSpPr>
        <p:sp>
          <p:nvSpPr>
            <p:cNvPr id="13" name="Interaktive Schaltfläche: Anpassen 12">
              <a:hlinkClick r:id="" action="ppaction://hlinkshowjump?jump=previousslide" highlightClick="1"/>
              <a:extLst>
                <a:ext uri="{FF2B5EF4-FFF2-40B4-BE49-F238E27FC236}">
                  <a16:creationId xmlns:a16="http://schemas.microsoft.com/office/drawing/2014/main" id="{5DB77611-6540-6BFA-E4D0-B64BEF945AB0}"/>
                </a:ext>
              </a:extLst>
            </p:cNvPr>
            <p:cNvSpPr/>
            <p:nvPr/>
          </p:nvSpPr>
          <p:spPr>
            <a:xfrm>
              <a:off x="11109098" y="5944224"/>
              <a:ext cx="360040" cy="360040"/>
            </a:xfrm>
            <a:prstGeom prst="actionButtonBlan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01920BB9-DF33-4EAC-6B90-61EAABBB3526}"/>
                </a:ext>
              </a:extLst>
            </p:cNvPr>
            <p:cNvGrpSpPr/>
            <p:nvPr/>
          </p:nvGrpSpPr>
          <p:grpSpPr>
            <a:xfrm>
              <a:off x="11145102" y="5985726"/>
              <a:ext cx="288032" cy="282750"/>
              <a:chOff x="10451885" y="2495211"/>
              <a:chExt cx="1077147" cy="1120192"/>
            </a:xfrm>
            <a:solidFill>
              <a:srgbClr val="375D80"/>
            </a:solidFill>
          </p:grpSpPr>
          <p:sp>
            <p:nvSpPr>
              <p:cNvPr id="69" name="Gebogener Pfeil 68">
                <a:extLst>
                  <a:ext uri="{FF2B5EF4-FFF2-40B4-BE49-F238E27FC236}">
                    <a16:creationId xmlns:a16="http://schemas.microsoft.com/office/drawing/2014/main" id="{0CACDEA7-163A-905C-97C4-90D37773DB92}"/>
                  </a:ext>
                </a:extLst>
              </p:cNvPr>
              <p:cNvSpPr/>
              <p:nvPr/>
            </p:nvSpPr>
            <p:spPr>
              <a:xfrm>
                <a:off x="10451885" y="2495211"/>
                <a:ext cx="1060305" cy="1042049"/>
              </a:xfrm>
              <a:prstGeom prst="circular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0" name="Gebogener Pfeil 69">
                <a:extLst>
                  <a:ext uri="{FF2B5EF4-FFF2-40B4-BE49-F238E27FC236}">
                    <a16:creationId xmlns:a16="http://schemas.microsoft.com/office/drawing/2014/main" id="{93EED5EA-A8FE-BF0F-1613-E6A2ECA93BB3}"/>
                  </a:ext>
                </a:extLst>
              </p:cNvPr>
              <p:cNvSpPr/>
              <p:nvPr/>
            </p:nvSpPr>
            <p:spPr>
              <a:xfrm rot="10800000">
                <a:off x="10468727" y="2573354"/>
                <a:ext cx="1060305" cy="1042049"/>
              </a:xfrm>
              <a:prstGeom prst="circular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spTree>
    <p:extLst>
      <p:ext uri="{BB962C8B-B14F-4D97-AF65-F5344CB8AC3E}">
        <p14:creationId xmlns:p14="http://schemas.microsoft.com/office/powerpoint/2010/main" val="161351060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6000"/>
                                  </p:stCondLst>
                                  <p:childTnLst>
                                    <p:animEffect transition="out" filter="dissolve">
                                      <p:cBhvr>
                                        <p:cTn id="6" dur="500"/>
                                        <p:tgtEl>
                                          <p:spTgt spid="113"/>
                                        </p:tgtEl>
                                      </p:cBhvr>
                                    </p:animEffect>
                                    <p:set>
                                      <p:cBhvr>
                                        <p:cTn id="7" dur="1" fill="hold">
                                          <p:stCondLst>
                                            <p:cond delay="499"/>
                                          </p:stCondLst>
                                        </p:cTn>
                                        <p:tgtEl>
                                          <p:spTgt spid="113"/>
                                        </p:tgtEl>
                                        <p:attrNameLst>
                                          <p:attrName>style.visibility</p:attrName>
                                        </p:attrNameLst>
                                      </p:cBhvr>
                                      <p:to>
                                        <p:strVal val="hidden"/>
                                      </p:to>
                                    </p:set>
                                  </p:childTnLst>
                                </p:cTn>
                              </p:par>
                            </p:childTnLst>
                          </p:cTn>
                        </p:par>
                        <p:par>
                          <p:cTn id="8" fill="hold">
                            <p:stCondLst>
                              <p:cond delay="6500"/>
                            </p:stCondLst>
                            <p:childTnLst>
                              <p:par>
                                <p:cTn id="9" presetID="0" presetClass="path" presetSubtype="0" fill="hold" nodeType="afterEffect">
                                  <p:stCondLst>
                                    <p:cond delay="0"/>
                                  </p:stCondLst>
                                  <p:childTnLst>
                                    <p:animMotion origin="layout" path="M 0.00052 0.00301 C 0.00312 0.0037 0.00573 0.00439 0.00833 0.00486 C 0.01263 0.00578 0.01718 0.00532 0.02148 0.00694 C 0.02278 0.0074 0.02356 0.00972 0.02487 0.01088 C 0.02643 0.01227 0.03112 0.01412 0.03255 0.01481 C 0.0401 0.02384 0.03658 0.02106 0.04244 0.02453 C 0.04323 0.02592 0.04388 0.02731 0.04466 0.02847 C 0.04674 0.03125 0.04935 0.0331 0.0513 0.03634 L 0.05794 0.04814 C 0.05898 0.05 0.06028 0.05162 0.06119 0.05393 L 0.06783 0.07152 C 0.06849 0.07361 0.06966 0.07523 0.07005 0.07754 C 0.07552 0.10717 0.0681 0.0706 0.07669 0.10092 C 0.07929 0.11041 0.07773 0.10671 0.08099 0.11273 C 0.08268 0.11875 0.08502 0.12847 0.08763 0.13426 C 0.08828 0.13588 0.08919 0.1368 0.08984 0.13819 C 0.09101 0.14074 0.09205 0.14352 0.09323 0.14606 C 0.09401 0.14814 0.0944 0.15023 0.09544 0.15208 C 0.09635 0.1537 0.09765 0.15439 0.09869 0.15602 C 0.10065 0.15902 0.10234 0.1625 0.10416 0.16574 C 0.10494 0.16713 0.1056 0.16852 0.10638 0.16967 C 0.10755 0.17106 0.10872 0.17199 0.10976 0.17361 C 0.11093 0.17523 0.11185 0.17777 0.11302 0.17939 C 0.1151 0.1824 0.11718 0.18588 0.11966 0.18727 L 0.12955 0.19328 L 0.13619 0.19699 L 0.13945 0.19907 C 0.15273 0.19838 0.16601 0.19814 0.17916 0.19699 C 0.18476 0.19652 0.18437 0.1949 0.18906 0.1912 C 0.19023 0.19051 0.1914 0.19027 0.19244 0.18935 C 0.20247 0.17939 0.19596 0.18495 0.20234 0.17546 C 0.20338 0.17407 0.20468 0.17314 0.2056 0.17152 C 0.20755 0.16852 0.20976 0.16574 0.21119 0.1618 C 0.21432 0.15347 0.21575 0.15069 0.21783 0.14213 C 0.21927 0.13634 0.22031 0.12523 0.22109 0.1206 L 0.22226 0.11481 C 0.22135 0.09189 0.22239 0.09074 0.22005 0.07546 C 0.21966 0.07361 0.2194 0.07152 0.21888 0.06967 C 0.21836 0.06759 0.21731 0.06574 0.21666 0.06389 C 0.21588 0.06134 0.21549 0.0581 0.21445 0.05602 C 0.20755 0.04074 0.20859 0.0456 0.20234 0.03634 C 0.19583 0.02662 0.20507 0.03912 0.19791 0.02662 C 0.19218 0.01643 0.19674 0.02847 0.19244 0.01875 C 0.19153 0.01689 0.19127 0.01435 0.19023 0.01273 C 0.18828 0.00972 0.18541 0.00833 0.18359 0.00486 C 0.18281 0.0037 0.18229 0.00208 0.18138 0.00115 C 0.18007 -0.00047 0.17838 -0.00116 0.17695 -0.00278 C 0.17578 -0.0044 0.17487 -0.00695 0.17369 -0.0088 C 0.17018 -0.01389 0.16862 -0.01366 0.1638 -0.01667 L 0.15716 -0.02061 C 0.15599 -0.02107 0.15494 -0.02199 0.15377 -0.02246 L 0.14505 -0.02639 L 0.14062 -0.02824 C 0.13255 -0.02778 0.12435 -0.02755 0.11627 -0.02639 C 0.11523 -0.02616 0.11406 -0.02547 0.11302 -0.02454 C 0.11067 -0.02223 0.10638 -0.01667 0.10638 -0.01667 C 0.10455 -0.01158 0.10312 -0.00764 0.10091 -0.00278 C 0.09765 0.00416 0.09948 -0.00232 0.09648 0.00694 C 0.0957 0.00949 0.09505 0.01227 0.09427 0.01481 C 0.09166 0.02291 0.09205 0.01852 0.08984 0.02847 C 0.08906 0.0324 0.08841 0.03634 0.08763 0.04027 C 0.08658 0.04583 0.08619 0.04791 0.08541 0.05393 C 0.08502 0.05787 0.08476 0.0618 0.08437 0.06574 C 0.08476 0.08657 0.0845 0.10764 0.08541 0.12847 C 0.08567 0.13264 0.08685 0.13634 0.08763 0.14027 C 0.08958 0.1493 0.0901 0.15162 0.09323 0.15995 C 0.09414 0.1625 0.09544 0.16504 0.09648 0.16759 C 0.09765 0.17083 0.09856 0.17453 0.09974 0.17754 C 0.10078 0.17963 0.10208 0.18125 0.10312 0.18333 C 0.1039 0.18518 0.10442 0.1875 0.10533 0.18935 C 0.10625 0.19143 0.10768 0.19305 0.10859 0.19514 C 0.1095 0.19699 0.10989 0.1993 0.1108 0.20092 C 0.11171 0.20277 0.11328 0.20324 0.11419 0.20486 C 0.11653 0.20972 0.1181 0.21597 0.1207 0.2206 C 0.12187 0.22268 0.12291 0.22477 0.12408 0.22639 C 0.12513 0.22801 0.12643 0.2287 0.12734 0.23032 C 0.13763 0.25023 0.13346 0.24352 0.13841 0.25602 C 0.13945 0.25856 0.14075 0.26088 0.14166 0.26365 C 0.14648 0.27754 0.14088 0.2662 0.14726 0.27754 C 0.14752 0.27939 0.14791 0.28148 0.1483 0.28333 C 0.15 0.29027 0.15052 0.2912 0.15273 0.29699 L 0.15716 0.3206 L 0.1582 0.32639 L 0.15937 0.3324 C 0.16354 0.37662 0.16237 0.35555 0.16041 0.42639 C 0.16041 0.42986 0.15976 0.4331 0.15937 0.43634 C 0.15872 0.44143 0.15807 0.44676 0.15716 0.45185 C 0.15677 0.45393 0.15651 0.45602 0.15599 0.45787 C 0.15546 0.45995 0.15455 0.4618 0.15377 0.46365 C 0.1526 0.47199 0.15312 0.47268 0.14948 0.47939 C 0.14843 0.48102 0.14713 0.48171 0.14609 0.48333 C 0.14492 0.48518 0.14401 0.4875 0.14283 0.48912 C 0.14114 0.49143 0.13919 0.49328 0.13724 0.49514 C 0.1358 0.49652 0.13437 0.49791 0.13294 0.49907 C 0.13007 0.50115 0.12174 0.50439 0.1207 0.50486 C 0.11888 0.50555 0.11705 0.50625 0.11523 0.50694 L 0.10195 0.51088 C 0.0914 0.51018 0.08073 0.50995 0.07005 0.50879 C 0.06888 0.50856 0.06783 0.5074 0.06666 0.50694 C 0.06263 0.50509 0.06145 0.50555 0.05794 0.50301 C 0.04987 0.49676 0.05716 0.50069 0.04908 0.49699 C 0.04765 0.49514 0.04609 0.49328 0.04466 0.4912 C 0.0427 0.48819 0.04101 0.48472 0.03919 0.48125 C 0.03802 0.47939 0.03711 0.47708 0.0358 0.47546 L 0.03255 0.47152 C 0.02994 0.45764 0.03359 0.47453 0.02812 0.45972 C 0.02747 0.4581 0.02747 0.45578 0.02695 0.45393 C 0.02643 0.45115 0.02565 0.44861 0.02487 0.44606 C 0.02291 0.44004 0.02174 0.43935 0.02044 0.4324 C 0.0194 0.42731 0.01914 0.42176 0.01823 0.41666 C 0.01289 0.38865 0.01823 0.41782 0.01484 0.39699 C 0.01458 0.39514 0.01406 0.39305 0.0138 0.3912 C 0.01328 0.38819 0.0125 0.38055 0.01158 0.37754 C 0.01093 0.37523 0.01015 0.37361 0.00937 0.37152 C 0.00898 0.36967 0.00872 0.36759 0.00833 0.36574 C 0.00468 0.35162 0.00507 0.35324 0.00169 0.34421 C 0.0013 0.34143 0.00117 0.33865 0.00052 0.33634 C 0.00013 0.33472 -0.00105 0.33379 -0.0017 0.3324 C -0.00248 0.33055 -0.00326 0.3287 -0.00391 0.32639 C -0.00443 0.32453 -0.00443 0.32245 -0.00495 0.3206 C -0.00625 0.31643 -0.00795 0.31273 -0.00938 0.30879 C -0.01016 0.30694 -0.01068 0.30463 -0.01159 0.30301 C -0.01263 0.30092 -0.01394 0.2993 -0.01485 0.29699 C -0.01654 0.29328 -0.01706 0.28796 -0.01927 0.28541 C -0.02657 0.27662 -0.01849 0.2868 -0.02592 0.27546 C -0.02735 0.27338 -0.02891 0.27176 -0.03034 0.26967 C -0.03112 0.26852 -0.03164 0.26666 -0.03256 0.26574 C -0.03386 0.26412 -0.03555 0.26342 -0.03698 0.2618 C -0.03855 0.25995 -0.03972 0.25764 -0.04141 0.25602 C -0.04414 0.25301 -0.04727 0.25069 -0.05013 0.24814 C -0.0517 0.24676 -0.053 0.24514 -0.05456 0.24421 C -0.05573 0.24352 -0.05677 0.24259 -0.05795 0.24213 C -0.06472 0.23935 -0.06901 0.23819 -0.07552 0.23634 C -0.08256 0.23703 -0.08946 0.23727 -0.09649 0.23819 C -0.10456 0.23935 -0.10326 0.23912 -0.1086 0.24213 C -0.12006 0.25578 -0.10235 0.23518 -0.11628 0.25 C -0.11862 0.25254 -0.12071 0.25532 -0.12292 0.25787 C -0.12409 0.25926 -0.12539 0.26018 -0.12631 0.2618 C -0.12735 0.26365 -0.12852 0.26551 -0.12956 0.26759 C -0.13047 0.26944 -0.13099 0.27152 -0.13177 0.27361 C -0.13282 0.27615 -0.13386 0.27893 -0.13503 0.28148 C -0.13607 0.28356 -0.1375 0.28495 -0.13842 0.28727 C -0.14011 0.29213 -0.14102 0.29814 -0.14284 0.30301 L -0.14506 0.30879 C -0.14545 0.31134 -0.14558 0.31412 -0.1461 0.31666 C -0.14909 0.33102 -0.14766 0.31852 -0.14948 0.33032 C -0.15026 0.33564 -0.15157 0.34606 -0.15157 0.34606 C -0.15131 0.36504 -0.15183 0.38402 -0.15052 0.40301 C -0.15026 0.40625 -0.14818 0.40787 -0.14727 0.41088 C -0.14662 0.4125 -0.14675 0.41481 -0.1461 0.41666 C -0.14558 0.41828 -0.14454 0.41921 -0.14388 0.4206 C -0.1431 0.42245 -0.14245 0.42453 -0.14167 0.42639 C -0.14024 0.42986 -0.13868 0.43287 -0.13724 0.43634 C -0.13099 0.45115 -0.13946 0.43379 -0.13177 0.44606 C -0.12943 0.44977 -0.12774 0.45486 -0.12513 0.45787 C -0.12409 0.45902 -0.12292 0.46041 -0.12188 0.4618 C -0.11849 0.4662 -0.11563 0.47222 -0.11198 0.47546 C -0.11042 0.47685 -0.10886 0.47777 -0.10756 0.47939 C -0.1056 0.48171 -0.10404 0.48518 -0.10196 0.48727 C -0.10065 0.48865 -0.09896 0.48819 -0.09766 0.48912 C -0.09454 0.49143 -0.09193 0.49514 -0.08881 0.49699 C -0.08763 0.49768 -0.08659 0.49838 -0.08542 0.49907 C -0.08256 0.50046 -0.07956 0.50115 -0.0767 0.50301 L -0.07331 0.50486 C -0.06706 0.50416 -0.06081 0.50393 -0.05456 0.50301 C -0.05313 0.50277 -0.05157 0.50208 -0.05013 0.50092 C -0.04896 0.5 -0.04805 0.49814 -0.04688 0.49699 C -0.04284 0.49282 -0.03946 0.49166 -0.03581 0.48518 C -0.03138 0.47731 -0.03399 0.48055 -0.02813 0.47546 C -0.02019 0.45439 -0.03256 0.48634 -0.02266 0.46365 C -0.02097 0.45995 -0.01967 0.45578 -0.01823 0.45185 C -0.01745 0.45 -0.01654 0.44814 -0.01602 0.44606 C -0.01315 0.43611 -0.01472 0.44074 -0.01159 0.4324 C -0.0112 0.42963 -0.01094 0.42708 -0.01042 0.42453 C -0.01016 0.42245 -0.00964 0.4206 -0.00938 0.41852 C -0.00899 0.41527 -0.0086 0.41203 -0.00834 0.40879 C -0.0086 0.39583 -0.00886 0.38264 -0.00938 0.36967 C -0.01003 0.3537 -0.01029 0.35995 -0.01159 0.34814 C -0.01198 0.34421 -0.01224 0.34027 -0.01263 0.33634 C -0.01289 0.33426 -0.01355 0.3324 -0.01381 0.33032 C -0.0142 0.32708 -0.0142 0.32361 -0.01485 0.3206 C -0.01537 0.31828 -0.01641 0.31666 -0.01706 0.31481 C -0.01745 0.31203 -0.01771 0.30949 -0.01823 0.30694 C -0.02006 0.29814 -0.02032 0.30046 -0.02266 0.29305 C -0.02344 0.29051 -0.02396 0.28773 -0.02487 0.28541 C -0.02579 0.28264 -0.02709 0.28009 -0.02813 0.27754 C -0.02891 0.27546 -0.02956 0.27338 -0.03034 0.27152 C -0.03099 0.27014 -0.0319 0.26898 -0.03256 0.26759 C -0.03412 0.26458 -0.03555 0.26111 -0.03698 0.25787 C -0.03776 0.25602 -0.03829 0.2537 -0.0392 0.25208 C -0.04089 0.24861 -0.04297 0.2456 -0.04467 0.24213 C -0.04584 0.23981 -0.04675 0.2368 -0.04792 0.23426 C -0.04896 0.23217 -0.05026 0.23055 -0.05131 0.22847 C -0.05248 0.22592 -0.05339 0.22314 -0.05456 0.2206 C -0.05599 0.21782 -0.05769 0.21551 -0.05899 0.21273 C -0.06394 0.20254 -0.05821 0.21041 -0.06446 0.20301 C -0.06602 0.19884 -0.06823 0.19282 -0.07006 0.18935 C -0.07214 0.18518 -0.07487 0.18217 -0.0767 0.17754 C -0.07735 0.17546 -0.078 0.17338 -0.07891 0.17152 C -0.0806 0.16805 -0.08438 0.1618 -0.08438 0.1618 C -0.08698 0.14791 -0.0836 0.16504 -0.08763 0.14814 C -0.09037 0.1368 -0.08672 0.14768 -0.09102 0.13634 L -0.09545 0.11273 L -0.09766 0.10092 C -0.09792 0.09838 -0.09844 0.09583 -0.0987 0.09328 C -0.09909 0.08935 -0.09935 0.08541 -0.09974 0.08148 C -0.10013 0.0787 -0.10092 0.07361 -0.10092 0.07361 " pathEditMode="relative" ptsTypes="AAAAAAAAAAAAAAAAAAAAAAAAAAAAAAAAAAAAAAAAAAAAAAAAAAAAAAAAAAAAAAAAAAAAAAAAAAAAAAAAAAAAAAAAAAAAAAAAAAAAAAAAAAAAAAAAAAAAAAAAAAAAAAAAAAAAAAAAAAAAAAAAAAAAAAAAAAAAAAAAAAAAAAAAAAAAAAAAAAAAAAAAAAAAAAAAAAAAAAAAAAAAAAA">
                                      <p:cBhvr>
                                        <p:cTn id="10" dur="7000" fill="hold"/>
                                        <p:tgtEl>
                                          <p:spTgt spid="18"/>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0.00169 0.00139 C 0.02474 0.00648 -0.00886 -0.00047 0.03698 0.00532 C 0.03945 0.00555 0.04218 0.0081 0.04466 0.00926 C 0.04752 0.01064 0.05065 0.01157 0.05351 0.01319 C 0.06224 0.01828 0.05781 0.01643 0.06666 0.01898 C 0.0694 0.02152 0.07148 0.02384 0.07448 0.025 C 0.07656 0.02592 0.0789 0.02615 0.08112 0.02685 C 0.08945 0.03194 0.08541 0.03009 0.09323 0.03287 C 0.10247 0.04097 0.09218 0.03287 0.10416 0.03865 C 0.10612 0.03958 0.10794 0.04143 0.10976 0.04259 C 0.10976 0.04259 0.11796 0.04745 0.11966 0.04838 C 0.12083 0.04907 0.12187 0.05 0.12304 0.05046 C 0.12513 0.05115 0.12747 0.05162 0.12955 0.05231 C 0.13073 0.05277 0.13177 0.05393 0.13294 0.05439 C 0.1358 0.05532 0.1388 0.05555 0.14179 0.05625 L 0.14948 0.05833 C 0.1608 0.05764 0.17226 0.05787 0.18372 0.05625 C 0.18593 0.05602 0.18802 0.0537 0.19023 0.05231 C 0.20091 0.04606 0.18437 0.05625 0.19804 0.04652 C 0.20013 0.0449 0.20455 0.04259 0.20455 0.04259 C 0.20573 0.0412 0.20677 0.03958 0.20794 0.03865 C 0.21901 0.03032 0.20416 0.04606 0.21901 0.03287 C 0.2276 0.02523 0.22317 0.02754 0.23216 0.025 L 0.24218 0.01898 C 0.24323 0.01852 0.24427 0.01736 0.24544 0.01713 L 0.25312 0.01504 C 0.25807 0.01227 0.25729 0.01227 0.26419 0.01134 C 0.27408 0.00972 0.28411 0.00879 0.29401 0.0074 C 0.31497 0.00416 0.30273 0.00578 0.33033 0.00347 C 0.33515 0.00254 0.34101 0.00185 0.34583 -0.00047 C 0.34804 -0.00162 0.35052 -0.00209 0.35247 -0.0044 C 0.35351 -0.00579 0.35455 -0.00718 0.35573 -0.00834 C 0.35716 -0.00973 0.35885 -0.01065 0.36015 -0.01227 C 0.36237 -0.01505 0.36432 -0.01991 0.36575 -0.02408 C 0.36653 -0.02662 0.36718 -0.02917 0.36783 -0.03195 C 0.36901 -0.03658 0.36927 -0.04074 0.37005 -0.04561 C 0.37044 -0.04769 0.37083 -0.04954 0.37122 -0.05162 C 0.3763 -0.1051 0.37435 -0.07593 0.37226 -0.17315 C 0.37226 -0.1757 0.37174 -0.17848 0.37122 -0.18102 C 0.37018 -0.18588 0.36614 -0.19769 0.36458 -0.20047 C 0.36315 -0.20324 0.36158 -0.20556 0.36015 -0.20834 C 0.35937 -0.21019 0.35885 -0.2125 0.35794 -0.21436 C 0.35455 -0.22084 0.34948 -0.23056 0.34479 -0.23588 C 0.34336 -0.23727 0.34179 -0.23843 0.34036 -0.23982 C 0.33841 -0.24167 0.33685 -0.24422 0.33476 -0.24561 C 0.33307 -0.24676 0.33112 -0.24676 0.32929 -0.24769 C 0.32513 -0.24931 0.32526 -0.24931 0.32161 -0.25139 C 0.31015 -0.25093 0.29869 -0.2507 0.28737 -0.24954 C 0.28099 -0.24885 0.28294 -0.24746 0.27747 -0.24375 C 0.27421 -0.24144 0.26744 -0.23773 0.26744 -0.23773 C 0.26041 -0.2294 0.26614 -0.23635 0.25429 -0.22014 C 0.25247 -0.21783 0.24921 -0.21389 0.24765 -0.21042 C 0.24609 -0.20648 0.24466 -0.20255 0.24323 -0.19861 L 0.24101 -0.1926 C 0.23763 -0.16898 0.23932 -0.1838 0.24101 -0.1338 C 0.24114 -0.12986 0.24179 -0.11922 0.24323 -0.11436 C 0.24388 -0.11204 0.24466 -0.11042 0.24544 -0.10834 C 0.24726 -0.09236 0.24557 -0.10463 0.24869 -0.08866 C 0.24961 -0.08496 0.25 -0.08079 0.25091 -0.07709 C 0.25182 -0.07361 0.25325 -0.07061 0.25429 -0.06713 C 0.25481 -0.06528 0.25481 -0.0632 0.25533 -0.06135 C 0.25599 -0.05926 0.2569 -0.05741 0.25755 -0.05533 C 0.25976 -0.04885 0.26185 -0.04213 0.26419 -0.03588 C 0.26497 -0.0338 0.26562 -0.03172 0.2664 -0.02986 C 0.26705 -0.02848 0.26796 -0.02755 0.26862 -0.02593 C 0.27018 -0.02223 0.27135 -0.01783 0.27304 -0.01436 C 0.27448 -0.01088 0.27604 -0.00787 0.27747 -0.0044 C 0.27825 -0.00255 0.27877 -0.00023 0.27968 0.00139 C 0.28177 0.00555 0.2845 0.00856 0.28619 0.01319 C 0.28698 0.01504 0.28763 0.01736 0.28841 0.01898 C 0.28945 0.02129 0.29075 0.02268 0.29179 0.025 C 0.29336 0.0287 0.29427 0.03333 0.29622 0.0368 C 0.29765 0.03935 0.29935 0.04166 0.30065 0.04467 C 0.30156 0.04699 0.30195 0.05 0.30286 0.05231 C 0.30377 0.05509 0.3052 0.0574 0.30612 0.06018 C 0.30703 0.06273 0.30742 0.06551 0.30833 0.06805 C 0.30963 0.07222 0.31276 0.07986 0.31276 0.07986 L 0.31497 0.0956 C 0.31536 0.09814 0.31575 0.10069 0.31601 0.10347 C 0.31744 0.11852 0.31666 0.11134 0.31823 0.125 C 0.31901 0.13935 0.3207 0.1537 0.32044 0.16805 C 0.32005 0.18842 0.32005 0.20856 0.3194 0.22893 C 0.31927 0.23102 0.31849 0.23264 0.31823 0.23472 C 0.31731 0.24143 0.31692 0.25023 0.31497 0.25625 C 0.3138 0.25949 0.31263 0.26273 0.31158 0.2662 C 0.30898 0.27546 0.31015 0.27546 0.30716 0.28379 C 0.30377 0.29375 0.30403 0.29027 0.29948 0.29953 C 0.2983 0.30185 0.29752 0.30509 0.29622 0.3074 C 0.29401 0.31111 0.29231 0.31157 0.28958 0.31319 C 0.28333 0.3243 0.28932 0.31527 0.28294 0.32106 C 0.27877 0.32477 0.27721 0.32801 0.27304 0.33078 C 0.27161 0.33171 0.27005 0.33194 0.26862 0.33287 C 0.2539 0.34259 0.27565 0.33125 0.25872 0.33865 C 0.25755 0.33912 0.25651 0.34004 0.25533 0.34074 C 0.25247 0.34213 0.24648 0.34467 0.24648 0.34467 C 0.23919 0.34328 0.23177 0.34259 0.22448 0.34074 C 0.21849 0.33912 0.21614 0.33472 0.21119 0.32893 L 0.20794 0.325 C 0.20573 0.32245 0.20312 0.32037 0.2013 0.31713 C 0.19948 0.31389 0.19739 0.31088 0.19583 0.3074 C 0.19427 0.30393 0.19283 0.30092 0.1914 0.29745 C 0.19062 0.2956 0.18997 0.29352 0.18919 0.29166 C 0.18125 0.27291 0.1875 0.28912 0.18255 0.27592 C 0.18216 0.27407 0.18203 0.27199 0.18151 0.27014 C 0.17747 0.25578 0.18086 0.27361 0.17708 0.25625 C 0.17617 0.25254 0.17552 0.24838 0.17487 0.24467 C 0.17382 0.23889 0.1733 0.23703 0.17265 0.23078 C 0.17161 0.22152 0.17109 0.21296 0.17044 0.20347 C 0.17096 0.16828 0.16862 0.15555 0.17265 0.13078 C 0.17291 0.12893 0.17343 0.12685 0.17369 0.125 C 0.17408 0.12245 0.17421 0.11944 0.17487 0.11713 C 0.17604 0.11296 0.17812 0.10949 0.17929 0.10532 C 0.17994 0.10277 0.18086 0.10023 0.18151 0.09745 C 0.1819 0.0956 0.18203 0.09352 0.18255 0.09166 C 0.1845 0.08541 0.18698 0.07986 0.18919 0.07407 C 0.18997 0.07199 0.19101 0.07037 0.1914 0.06805 C 0.19179 0.0662 0.19192 0.06389 0.19244 0.06227 C 0.19296 0.06064 0.19414 0.05972 0.19466 0.05833 C 0.19596 0.05509 0.19687 0.05162 0.19804 0.04838 C 0.19948 0.04444 0.20156 0.0412 0.20247 0.0368 C 0.20351 0.03055 0.20403 0.02754 0.20573 0.02106 C 0.20677 0.01713 0.20807 0.01319 0.20898 0.00926 C 0.21302 -0.00648 0.2095 0.00532 0.21341 -0.01227 L 0.21562 -0.02199 C 0.21601 -0.02593 0.2164 -0.02986 0.21679 -0.0338 C 0.21718 -0.03843 0.21731 -0.04306 0.21783 -0.04769 C 0.2181 -0.04954 0.21862 -0.05162 0.21901 -0.05348 C 0.21979 -0.06598 0.22122 -0.08287 0.22122 -0.09468 C 0.22122 -0.11829 0.22109 -0.14167 0.22005 -0.16528 C 0.21992 -0.16806 0.21849 -0.17037 0.21783 -0.17315 C 0.21471 -0.18588 0.21992 -0.1713 0.21237 -0.18681 C 0.19791 -0.21598 0.21796 -0.17871 0.20573 -0.19861 C 0.2026 -0.20348 0.20091 -0.21181 0.19687 -0.21436 C 0.19088 -0.21783 0.19622 -0.21412 0.19023 -0.22014 C 0.1888 -0.22153 0.18724 -0.22246 0.1858 -0.22408 C 0.18424 -0.2257 0.18307 -0.22824 0.18151 -0.22986 C 0.17968 -0.23172 0.17773 -0.23218 0.17591 -0.2338 C 0.16836 -0.24051 0.17773 -0.23588 0.16705 -0.23982 C 0.15533 -0.23912 0.14349 -0.23959 0.13177 -0.23773 C 0.13046 -0.2375 0.12968 -0.23496 0.12851 -0.2338 C 0.12565 -0.23102 0.12265 -0.22871 0.11966 -0.22593 C 0.11823 -0.22477 0.11666 -0.22361 0.11523 -0.22199 C 0.11341 -0.22014 0.11145 -0.21852 0.10976 -0.21621 C 0.10846 -0.21459 0.10768 -0.21204 0.10638 -0.21042 C 0.097 -0.19838 0.10703 -0.21551 0.09765 -0.20047 C 0.0957 -0.19746 0.09388 -0.19398 0.09205 -0.19074 C 0.09101 -0.18866 0.08958 -0.18704 0.0888 -0.18496 C 0.08802 -0.18287 0.08737 -0.18079 0.08658 -0.17894 C 0.08554 -0.17686 0.08424 -0.17523 0.0832 -0.17315 C 0.08164 -0.16945 0.08073 -0.16459 0.0789 -0.16135 C 0.07812 -0.15996 0.07721 -0.1588 0.07669 -0.15741 C 0.075 -0.15371 0.07304 -0.15 0.07226 -0.14561 C 0.07187 -0.14375 0.07174 -0.14144 0.07109 -0.13982 C 0.07018 -0.13681 0.06888 -0.13449 0.06783 -0.13195 C 0.06744 -0.12986 0.06731 -0.12778 0.06666 -0.12593 C 0.06549 -0.12199 0.06315 -0.11875 0.06237 -0.11436 C 0.05963 -0.10023 0.06132 -0.10602 0.05794 -0.09653 C 0.05755 -0.09468 0.05716 -0.09283 0.05677 -0.09074 C 0.05638 -0.0882 0.05625 -0.08542 0.05573 -0.08287 C 0.05507 -0.0801 0.05416 -0.07778 0.05351 -0.075 C 0.05299 -0.07315 0.05273 -0.07107 0.05234 -0.06922 C 0.05195 -0.06528 0.05169 -0.06135 0.0513 -0.05741 C 0.05052 -0.05116 0.05013 -0.04931 0.04908 -0.04375 C 0.04869 -0.03912 0.04856 -0.03449 0.04791 -0.02986 C 0.04739 -0.02593 0.04609 -0.02223 0.0457 -0.01829 C 0.04518 -0.01227 0.0444 0.00023 0.04244 0.00532 C 0.04166 0.0074 0.04075 0.00902 0.04023 0.01134 C 0.03593 0.02847 0.04075 0.01805 0.03476 0.02893 C 0.03216 0.04282 0.0358 0.02592 0.03033 0.04074 C 0.02968 0.04236 0.02981 0.0449 0.02916 0.04652 C 0.02838 0.04884 0.02682 0.05023 0.02591 0.05231 C 0.02421 0.05602 0.02369 0.06157 0.02148 0.06412 C 0.01927 0.06689 0.01679 0.06875 0.01484 0.07199 C 0.01419 0.07338 0.01341 0.07477 0.01263 0.07592 C 0.00638 0.08472 0.01132 0.07639 0.0082 0.08171 " pathEditMode="relative" ptsTypes="AAAAAAAAAAAAAAAAAAAAAAAAAAAAAAAAAAAAAAAAAAAAAAAAAAAAAAAAAAAAAAAAAAAAAAAAAAAAAAAAAAAAAAAAAAAAAAAAAAAAAAAAAAAAAAAAAAAAAAAAAAAAAAAAAAAAAAAAAAAAAAAAAAAAAAAAAAAAAAAAAAAAAAAAAAAAAAA">
                                      <p:cBhvr>
                                        <p:cTn id="12" dur="7000" fill="hold"/>
                                        <p:tgtEl>
                                          <p:spTgt spid="21"/>
                                        </p:tgtEl>
                                        <p:attrNameLst>
                                          <p:attrName>ppt_x</p:attrName>
                                          <p:attrName>ppt_y</p:attrName>
                                        </p:attrNameLst>
                                      </p:cBhvr>
                                    </p:animMotion>
                                  </p:childTnLst>
                                </p:cTn>
                              </p:par>
                              <p:par>
                                <p:cTn id="13" presetID="0" presetClass="path" presetSubtype="0" fill="hold" nodeType="withEffect">
                                  <p:stCondLst>
                                    <p:cond delay="0"/>
                                  </p:stCondLst>
                                  <p:childTnLst>
                                    <p:animMotion origin="layout" path="M 0.00156 0.00254 C -0.00391 -0.07384 -0.00039 -0.01921 0.00156 -0.19931 C 0.00156 -0.20834 0.00273 -0.2213 0.00377 -0.23079 C 0.00403 -0.23403 0.00416 -0.2375 0.00481 -0.24051 C 0.00533 -0.24329 0.00638 -0.24584 0.00703 -0.24838 C 0.00742 -0.25023 0.00742 -0.25255 0.00807 -0.2544 C 0.00898 -0.25671 0.01041 -0.2581 0.01145 -0.26019 C 0.01263 -0.26273 0.01341 -0.26574 0.01471 -0.26806 C 0.01562 -0.26968 0.01692 -0.2706 0.0181 -0.27199 C 0.01953 -0.27384 0.02096 -0.27593 0.02252 -0.27778 C 0.02461 -0.28056 0.02682 -0.2831 0.02903 -0.28565 C 0.03242 -0.28959 0.03294 -0.29051 0.03685 -0.29352 C 0.03789 -0.29445 0.03893 -0.29491 0.0401 -0.29537 C 0.0431 -0.29699 0.04596 -0.29861 0.04895 -0.29931 C 0.05742 -0.30185 0.05338 -0.3007 0.06106 -0.30324 C 0.06992 -0.30278 0.07877 -0.30232 0.0875 -0.30139 C 0.08984 -0.30116 0.09205 -0.30046 0.09414 -0.29931 C 0.09648 -0.29838 0.10078 -0.29537 0.10078 -0.29537 C 0.11028 -0.28426 0.0983 -0.29769 0.10742 -0.28959 C 0.10859 -0.28866 0.1095 -0.28681 0.11067 -0.28565 C 0.11211 -0.28426 0.1138 -0.28357 0.1151 -0.28171 C 0.12552 -0.26852 0.1108 -0.28264 0.12291 -0.27199 L 0.12942 -0.26019 C 0.1306 -0.25834 0.13203 -0.25671 0.13281 -0.2544 C 0.13346 -0.25162 0.13411 -0.24884 0.13502 -0.24653 C 0.13554 -0.24491 0.13658 -0.24398 0.13724 -0.24259 C 0.13841 -0.24005 0.14231 -0.22824 0.1427 -0.22685 C 0.14323 -0.225 0.14336 -0.22292 0.14388 -0.22107 C 0.1444 -0.21875 0.14544 -0.21713 0.14596 -0.21505 C 0.15065 -0.19884 0.14297 -0.22014 0.14935 -0.20324 C 0.15338 -0.18195 0.14687 -0.21435 0.1526 -0.19144 C 0.15364 -0.18773 0.15377 -0.18357 0.15481 -0.17986 C 0.15989 -0.16204 0.15742 -0.16898 0.16145 -0.1581 C 0.16341 -0.14445 0.16119 -0.15579 0.16588 -0.14259 C 0.1763 -0.11296 0.15885 -0.15787 0.17135 -0.12685 C 0.17213 -0.125 0.17291 -0.12292 0.17356 -0.12084 C 0.17474 -0.11759 0.17552 -0.11412 0.17695 -0.11111 C 0.1789 -0.10695 0.18164 -0.10371 0.18359 -0.09931 C 0.18593 -0.09352 0.18711 -0.09028 0.1901 -0.08565 C 0.19114 -0.08403 0.19244 -0.08334 0.19349 -0.08171 C 0.19466 -0.07986 0.19557 -0.07755 0.19674 -0.07593 C 0.19974 -0.07153 0.20104 -0.07153 0.20442 -0.06806 C 0.21041 -0.06204 0.20494 -0.06528 0.21224 -0.06204 C 0.21328 -0.06088 0.21432 -0.05926 0.21549 -0.0581 C 0.21823 -0.05579 0.22044 -0.05625 0.2233 -0.05417 C 0.22474 -0.05324 0.22617 -0.05139 0.2276 -0.05023 C 0.22877 -0.04954 0.22981 -0.04884 0.23099 -0.04838 C 0.23567 -0.04607 0.2358 -0.04653 0.24088 -0.04445 C 0.24231 -0.04398 0.24388 -0.04329 0.24531 -0.04259 C 0.24648 -0.0419 0.24752 -0.04097 0.24856 -0.04051 C 0.25117 -0.03959 0.25377 -0.03935 0.25638 -0.03866 C 0.2582 -0.03796 0.26002 -0.03727 0.26185 -0.03658 C 0.26627 -0.03519 0.27083 -0.03519 0.27513 -0.03264 C 0.28086 -0.02917 0.27721 -0.03102 0.28606 -0.02871 C 0.29388 -0.02408 0.28398 -0.02963 0.2983 -0.02477 C 0.32018 -0.01759 0.29323 -0.02361 0.31705 -0.01898 L 0.37109 -0.02084 C 0.37291 -0.02107 0.37474 -0.02246 0.37656 -0.02292 C 0.37955 -0.02361 0.38242 -0.02408 0.38541 -0.02477 C 0.39244 -0.02662 0.39297 -0.02685 0.39974 -0.02871 C 0.40195 -0.03009 0.40429 -0.03079 0.40638 -0.03264 C 0.41211 -0.03773 0.40924 -0.03588 0.41523 -0.03866 C 0.41627 -0.04051 0.41718 -0.04283 0.41849 -0.04445 C 0.41979 -0.04607 0.42148 -0.04676 0.42291 -0.04838 C 0.42539 -0.05116 0.42864 -0.05602 0.4306 -0.06019 C 0.43151 -0.06204 0.43203 -0.06435 0.43281 -0.06597 C 0.4345 -0.06945 0.43698 -0.07199 0.43841 -0.07593 C 0.43906 -0.07778 0.43984 -0.07986 0.44062 -0.08171 C 0.44166 -0.08449 0.44283 -0.08681 0.44388 -0.08959 C 0.44505 -0.09283 0.44583 -0.0963 0.44713 -0.09931 C 0.44817 -0.10162 0.44948 -0.10301 0.45052 -0.10533 C 0.45195 -0.10834 0.45416 -0.11551 0.45494 -0.11898 C 0.45547 -0.12153 0.4556 -0.12431 0.45599 -0.12685 C 0.45664 -0.13079 0.45781 -0.13449 0.4582 -0.13866 C 0.45859 -0.1419 0.45885 -0.14514 0.45937 -0.14838 C 0.45963 -0.15046 0.46015 -0.15232 0.46041 -0.15417 C 0.46093 -0.15741 0.46119 -0.16088 0.46158 -0.16412 C 0.46119 -0.18171 0.46132 -0.19954 0.46041 -0.21713 C 0.46028 -0.2206 0.45898 -0.22361 0.4582 -0.22685 C 0.45677 -0.23218 0.45481 -0.23704 0.45377 -0.24259 C 0.45338 -0.24445 0.45325 -0.24653 0.45273 -0.24838 C 0.45182 -0.25116 0.45052 -0.25371 0.44935 -0.25625 C 0.44856 -0.2581 0.44778 -0.26019 0.44713 -0.26204 C 0.44635 -0.26459 0.44596 -0.26759 0.44492 -0.26991 C 0.44375 -0.27292 0.44192 -0.275 0.44062 -0.27778 C 0.43932 -0.28033 0.43828 -0.2831 0.43724 -0.28565 C 0.43645 -0.2875 0.43593 -0.28982 0.43502 -0.29167 C 0.43372 -0.29398 0.43203 -0.29537 0.4306 -0.29746 C 0.42981 -0.29861 0.42916 -0.30023 0.42838 -0.30139 C 0.42565 -0.30556 0.42161 -0.31042 0.41849 -0.3132 C 0.41744 -0.31412 0.41627 -0.31412 0.41523 -0.31505 C 0.41328 -0.3169 0.41158 -0.31945 0.40963 -0.32107 C 0.40833 -0.32199 0.40677 -0.32222 0.4052 -0.32292 C 0.39401 -0.32847 0.40117 -0.32593 0.38984 -0.32871 C 0.37877 -0.32824 0.3677 -0.32847 0.35677 -0.32685 C 0.34987 -0.32593 0.35143 -0.32315 0.34674 -0.31898 C 0.3457 -0.31806 0.34453 -0.31783 0.34349 -0.31713 C 0.33828 -0.31366 0.33854 -0.31412 0.33463 -0.30926 C 0.3332 -0.30741 0.33177 -0.30533 0.3302 -0.30324 C 0.32669 -0.29884 0.32617 -0.29908 0.32252 -0.29352 C 0.31953 -0.28912 0.31823 -0.28542 0.31588 -0.27986 C 0.3151 -0.27778 0.31419 -0.27616 0.31367 -0.27384 C 0.31276 -0.27014 0.31145 -0.26204 0.31145 -0.26204 C 0.31185 -0.24121 0.31198 -0.22037 0.31263 -0.19931 C 0.31263 -0.19722 0.31328 -0.19537 0.31367 -0.19352 C 0.31445 -0.19028 0.31523 -0.18704 0.31588 -0.1838 C 0.31627 -0.18171 0.31653 -0.17963 0.31705 -0.17778 C 0.3177 -0.17523 0.31862 -0.17269 0.31927 -0.16991 C 0.31966 -0.16806 0.31979 -0.16597 0.32031 -0.16412 C 0.32864 -0.13148 0.32161 -0.15926 0.32695 -0.14259 C 0.33372 -0.1213 0.32278 -0.15162 0.33359 -0.12292 L 0.3358 -0.11713 C 0.33645 -0.11505 0.33724 -0.11296 0.33802 -0.11111 C 0.33945 -0.10787 0.34218 -0.10139 0.34349 -0.09746 C 0.34427 -0.09491 0.34466 -0.0919 0.3457 -0.08959 C 0.34726 -0.08588 0.34961 -0.08334 0.35117 -0.07986 C 0.35364 -0.07431 0.35507 -0.06713 0.35781 -0.06204 C 0.35924 -0.05949 0.36093 -0.05718 0.36224 -0.05417 C 0.36315 -0.05255 0.36367 -0.05023 0.36445 -0.04838 C 0.36549 -0.0456 0.36653 -0.04306 0.3677 -0.04051 C 0.36875 -0.03843 0.37005 -0.03681 0.37109 -0.03472 C 0.37239 -0.03195 0.3806 -0.01227 0.38216 -0.00718 C 0.38437 0.00069 0.38789 0.01273 0.38867 0.02037 C 0.3901 0.03217 0.38919 0.02685 0.39088 0.03588 C 0.39127 0.04051 0.39166 0.04514 0.39205 0.04977 C 0.39231 0.0537 0.3931 0.05741 0.3931 0.06134 C 0.3931 0.08032 0.39283 0.0993 0.39205 0.11829 C 0.39101 0.13981 0.39023 0.12754 0.38763 0.1419 C 0.38658 0.14699 0.38711 0.15301 0.38541 0.15764 C 0.38463 0.15949 0.38385 0.16134 0.3832 0.16342 C 0.38164 0.16852 0.3806 0.1743 0.37877 0.17916 C 0.37799 0.18102 0.37721 0.18287 0.37656 0.18495 C 0.37578 0.1875 0.37539 0.19051 0.37435 0.19282 C 0.37343 0.19514 0.372 0.19653 0.37109 0.19884 C 0.3677 0.20579 0.36836 0.21088 0.36224 0.21643 C 0.3608 0.21759 0.35924 0.21875 0.35781 0.22037 C 0.35312 0.225 0.3556 0.2243 0.35013 0.22824 C 0.34557 0.23125 0.34336 0.23217 0.33906 0.23403 C 0.33281 0.24143 0.33828 0.23634 0.32695 0.23981 C 0.32578 0.24028 0.32474 0.24143 0.32356 0.2419 C 0.32109 0.24282 0.31849 0.24305 0.31588 0.24375 C 0.31406 0.24444 0.31224 0.24514 0.31041 0.24583 C 0.3082 0.24653 0.30599 0.24699 0.30377 0.24768 C 0.29882 0.2493 0.29687 0.25046 0.29166 0.25162 C 0.28802 0.25254 0.28424 0.25278 0.2806 0.2537 C 0.27617 0.25463 0.26731 0.25764 0.26731 0.25764 L 0.19127 0.25555 C 0.1875 0.25532 0.18385 0.2544 0.1802 0.2537 C 0.14791 0.24768 0.19088 0.25555 0.16145 0.24977 C 0.14987 0.24745 0.14778 0.24745 0.13502 0.24583 C 0.12135 0.24653 0.10781 0.24653 0.09414 0.24768 C 0.09231 0.24791 0.09049 0.24907 0.08867 0.24977 C 0.08359 0.25162 0.08307 0.25231 0.0776 0.25555 L 0.07435 0.25764 C 0.07317 0.2581 0.072 0.25833 0.07096 0.25949 C 0.06992 0.26088 0.06875 0.26204 0.0677 0.26342 C 0.06692 0.26458 0.06627 0.26597 0.06549 0.26736 L 0.06445 0.26944 " pathEditMode="relative" ptsTypes="AAAAAAAAAAAAAAAAAAAAAAAAAAAAAAAAAAAAAAAAAAAAAAAAAAAAAAAAAAAAAAAAAAAAAAAAAAAAAAAAAAAAAAAAAAAAAAAAAAAAAAAAAAAAAAAAAAAAAAAAAAAAAAAAAAAAAAAAAAAAAAAAAAAAAAAAAAAAAA">
                                      <p:cBhvr>
                                        <p:cTn id="14" dur="7000" fill="hold"/>
                                        <p:tgtEl>
                                          <p:spTgt spid="36"/>
                                        </p:tgtEl>
                                        <p:attrNameLst>
                                          <p:attrName>ppt_x</p:attrName>
                                          <p:attrName>ppt_y</p:attrName>
                                        </p:attrNameLst>
                                      </p:cBhvr>
                                    </p:animMotion>
                                  </p:childTnLst>
                                </p:cTn>
                              </p:par>
                              <p:par>
                                <p:cTn id="15" presetID="0" presetClass="path" presetSubtype="0" fill="hold" nodeType="withEffect">
                                  <p:stCondLst>
                                    <p:cond delay="0"/>
                                  </p:stCondLst>
                                  <p:childTnLst>
                                    <p:animMotion origin="layout" path="M -0.00065 0.00856 C 0.00195 0.00926 0.00455 0.01088 0.00703 0.01042 C 0.01015 0.01018 0.01302 0.00833 0.01588 0.00648 C 0.01705 0.00602 0.01823 0.00556 0.01927 0.00463 C 0.02044 0.00347 0.02135 0.00162 0.02252 0.00069 C 0.02356 -0.00023 0.02474 -0.00046 0.02578 -0.00139 C 0.03255 -0.00625 0.02799 -0.00347 0.03359 -0.00903 C 0.04544 -0.02107 0.02838 -0.00162 0.04453 -0.02083 L 0.04791 -0.02477 C 0.05377 -0.04051 0.04609 -0.02153 0.05338 -0.03449 C 0.0552 -0.03773 0.05664 -0.04468 0.05781 -0.04838 C 0.05846 -0.05046 0.05937 -0.05208 0.06002 -0.05417 C 0.06158 -0.05926 0.06302 -0.06458 0.06445 -0.06991 L 0.06666 -0.07778 C 0.06744 -0.08032 0.06823 -0.08287 0.06888 -0.08565 C 0.06953 -0.08889 0.07018 -0.09213 0.07109 -0.09537 C 0.07513 -0.10972 0.07265 -0.09028 0.07773 -0.1169 C 0.07851 -0.12176 0.07929 -0.12639 0.08099 -0.13056 C 0.0819 -0.13287 0.08333 -0.13426 0.08424 -0.13657 C 0.09505 -0.16111 0.08138 -0.13542 0.09531 -0.15995 C 0.09648 -0.16204 0.09739 -0.16435 0.09856 -0.16597 C 0.10338 -0.17153 0.10494 -0.17407 0.10963 -0.17778 C 0.11067 -0.17847 0.11185 -0.17894 0.11302 -0.17963 C 0.11445 -0.18079 0.11588 -0.18264 0.11731 -0.18357 C 0.11875 -0.18449 0.12031 -0.18472 0.12174 -0.18565 C 0.12942 -0.18935 0.11979 -0.18588 0.13177 -0.18935 C 0.14205 -0.18889 0.15234 -0.18866 0.16263 -0.1875 C 0.16601 -0.18704 0.16757 -0.18264 0.17031 -0.17963 C 0.17174 -0.17801 0.1733 -0.17708 0.17474 -0.17569 C 0.17578 -0.17384 0.17682 -0.17153 0.17799 -0.16991 C 0.18698 -0.15857 0.17799 -0.17431 0.18685 -0.15995 C 0.19843 -0.14167 0.18945 -0.15532 0.19674 -0.14051 C 0.19817 -0.13773 0.19987 -0.13542 0.20117 -0.13264 C 0.20286 -0.12894 0.20416 -0.12477 0.2056 -0.12083 C 0.20638 -0.11898 0.20703 -0.1169 0.20781 -0.11505 C 0.21836 -0.09167 0.21406 -0.10232 0.22109 -0.08357 C 0.22174 -0.08171 0.22252 -0.07986 0.2233 -0.07778 C 0.22395 -0.07569 0.22747 -0.06505 0.22877 -0.06204 C 0.22942 -0.06065 0.2302 -0.05949 0.23099 -0.0581 C 0.23138 -0.05625 0.23151 -0.05417 0.23203 -0.05232 C 0.2332 -0.04815 0.23632 -0.04213 0.23763 -0.03843 C 0.24713 -0.01134 0.23424 -0.04398 0.24205 -0.02685 C 0.24283 -0.025 0.24323 -0.02245 0.24427 -0.02083 C 0.24557 -0.01852 0.24726 -0.01713 0.24856 -0.01505 C 0.24987 -0.01319 0.25065 -0.01088 0.25195 -0.00903 C 0.25364 -0.00694 0.25573 -0.00532 0.25742 -0.00324 C 0.25898 -0.00139 0.26028 0.00093 0.26185 0.00255 C 0.26445 0.00532 0.27239 0.01227 0.27617 0.01435 C 0.27903 0.01597 0.28502 0.01829 0.28502 0.01829 C 0.28606 0.01968 0.28711 0.02153 0.28828 0.02222 C 0.29297 0.02523 0.29882 0.02662 0.30377 0.02824 C 0.31145 0.02755 0.31927 0.02731 0.32695 0.02616 C 0.32877 0.02593 0.33073 0.02546 0.33242 0.02431 C 0.33554 0.02199 0.33828 0.01898 0.34127 0.01643 C 0.34231 0.01551 0.34349 0.01505 0.34453 0.01435 C 0.35403 0.00324 0.34205 0.01667 0.35117 0.00856 C 0.3526 0.00718 0.3582 -0.00023 0.35885 -0.00139 C 0.36015 -0.00301 0.36119 -0.00509 0.36224 -0.00718 C 0.36302 -0.00903 0.36367 -0.01111 0.36445 -0.01296 C 0.36549 -0.01574 0.36653 -0.01852 0.3677 -0.02083 C 0.36914 -0.02361 0.3707 -0.02616 0.37213 -0.0287 C 0.37382 -0.03773 0.37278 -0.0338 0.37656 -0.04444 C 0.37721 -0.0463 0.37825 -0.04815 0.37877 -0.05023 C 0.37968 -0.05417 0.37994 -0.05833 0.38099 -0.06204 C 0.38567 -0.08032 0.38294 -0.06389 0.38645 -0.07963 C 0.38737 -0.08357 0.38737 -0.08796 0.38867 -0.09144 C 0.38945 -0.09352 0.39023 -0.09537 0.39088 -0.09722 C 0.39336 -0.10509 0.3931 -0.10718 0.39635 -0.11505 C 0.39739 -0.11713 0.39869 -0.11875 0.39974 -0.12083 C 0.40052 -0.12269 0.40117 -0.12477 0.40195 -0.12662 C 0.40247 -0.12824 0.40612 -0.13982 0.40742 -0.14236 C 0.40846 -0.14444 0.40976 -0.1463 0.4108 -0.14838 C 0.42005 -0.16759 0.40924 -0.14653 0.41627 -0.16204 C 0.41692 -0.16343 0.4177 -0.16458 0.41849 -0.16597 C 0.42148 -0.18194 0.41731 -0.16181 0.42838 -0.19144 C 0.43203 -0.20116 0.43294 -0.2044 0.43724 -0.21296 C 0.43828 -0.21505 0.43945 -0.21667 0.44049 -0.21898 C 0.44166 -0.2213 0.4427 -0.22431 0.44388 -0.22662 C 0.44453 -0.22824 0.44544 -0.22917 0.44609 -0.23056 C 0.44726 -0.2338 0.44804 -0.23727 0.44935 -0.24051 C 0.45026 -0.24259 0.45169 -0.24398 0.4526 -0.2463 C 0.45364 -0.24861 0.45403 -0.25162 0.45481 -0.25417 C 0.45547 -0.25625 0.45638 -0.2581 0.45703 -0.25995 C 0.45963 -0.27361 0.45612 -0.25718 0.46145 -0.27384 C 0.46211 -0.27546 0.46224 -0.27778 0.46263 -0.27963 C 0.46627 -0.29745 0.46367 -0.28148 0.46705 -0.30509 L 0.4681 -0.31296 L 0.46927 -0.32083 C 0.46888 -0.33194 0.46901 -0.34306 0.4681 -0.35417 C 0.46797 -0.35648 0.4664 -0.35787 0.46588 -0.35995 C 0.46536 -0.3625 0.46523 -0.36528 0.46484 -0.36782 C 0.46445 -0.36991 0.46406 -0.37176 0.46367 -0.37384 C 0.46328 -0.37639 0.46315 -0.37894 0.46263 -0.38148 C 0.46198 -0.38426 0.46093 -0.38681 0.46041 -0.38935 C 0.4595 -0.39329 0.4595 -0.39769 0.4582 -0.40116 C 0.45455 -0.41088 0.4569 -0.40532 0.45052 -0.4169 C 0.44935 -0.41875 0.44856 -0.42176 0.44713 -0.42269 L 0.44049 -0.42662 C 0.43945 -0.42732 0.43841 -0.42801 0.43724 -0.4287 C 0.4358 -0.42917 0.43424 -0.42986 0.43281 -0.43056 C 0.4306 -0.43171 0.42851 -0.4338 0.42617 -0.43449 L 0.41953 -0.43634 L 0.37435 -0.43449 C 0.36914 -0.43426 0.35924 -0.43241 0.35338 -0.43056 C 0.35195 -0.43009 0.35052 -0.42917 0.34895 -0.4287 C 0.34205 -0.42616 0.34088 -0.42708 0.33359 -0.42269 C 0.33242 -0.42199 0.33125 -0.42153 0.3302 -0.42083 C 0.32695 -0.41829 0.3233 -0.41435 0.32031 -0.41088 C 0.31914 -0.40972 0.31797 -0.40857 0.31705 -0.40694 C 0.31536 -0.40463 0.31419 -0.40162 0.31263 -0.39931 C 0.30677 -0.39005 0.30924 -0.39722 0.30481 -0.38542 C 0.30364 -0.38241 0.30273 -0.37894 0.30156 -0.37569 C 0.30091 -0.37361 0.3 -0.37176 0.29935 -0.36991 C 0.29583 -0.3588 0.29882 -0.36505 0.29492 -0.3581 C 0.2927 -0.34607 0.29531 -0.35833 0.29166 -0.3463 C 0.2901 -0.3412 0.28906 -0.33542 0.28724 -0.33056 L 0.28281 -0.31875 C 0.28203 -0.3169 0.28125 -0.31505 0.2806 -0.31296 C 0.27981 -0.31042 0.27929 -0.30764 0.27838 -0.30509 C 0.27708 -0.30116 0.27552 -0.29722 0.27395 -0.29329 L 0.26953 -0.28148 L 0.26731 -0.27569 C 0.26666 -0.27384 0.26614 -0.27153 0.26523 -0.26991 C 0.25143 -0.24537 0.26614 -0.27245 0.25638 -0.25208 C 0.25533 -0.25 0.25403 -0.24838 0.25299 -0.2463 C 0.25182 -0.24375 0.25104 -0.24074 0.24974 -0.23843 C 0.24778 -0.23542 0.24492 -0.23403 0.2431 -0.23056 C 0.24127 -0.22732 0.2401 -0.22477 0.23763 -0.22269 C 0.23294 -0.21898 0.23112 -0.21921 0.22656 -0.2169 C 0.22539 -0.21644 0.22435 -0.21528 0.2233 -0.21505 C 0.21992 -0.21389 0.21666 -0.21366 0.21328 -0.21296 C 0.20338 -0.21366 0.19349 -0.21389 0.18359 -0.21505 C 0.17903 -0.21551 0.17669 -0.21736 0.17252 -0.21898 C 0.1707 -0.21968 0.16888 -0.21991 0.16705 -0.22083 C 0.16588 -0.2213 0.16484 -0.22245 0.16367 -0.22269 C 0.1608 -0.22384 0.15781 -0.22407 0.15481 -0.22477 L 0.14713 -0.22662 C 0.14427 -0.22847 0.14244 -0.22963 0.13945 -0.23056 C 0.13255 -0.23287 0.13229 -0.23194 0.12617 -0.23449 C 0.12513 -0.23495 0.12395 -0.23588 0.12291 -0.23657 C 0.11849 -0.23866 0.11406 -0.24051 0.10963 -0.24236 L 0.1052 -0.24444 C 0.10377 -0.24491 0.10221 -0.24537 0.10078 -0.2463 C 0.09895 -0.24769 0.09726 -0.24931 0.09531 -0.25023 C 0.09244 -0.25185 0.08945 -0.25278 0.08645 -0.25417 L 0.08203 -0.25602 C 0.0806 -0.25671 0.07916 -0.25718 0.07773 -0.2581 C 0.07656 -0.2588 0.07552 -0.25995 0.07435 -0.25995 C 0.05377 -0.26134 0.0332 -0.26134 0.01263 -0.26204 C 0.00924 -0.26273 0.00599 -0.26389 0.00273 -0.26389 C -0.02513 -0.26389 -0.01888 -0.2662 -0.03256 -0.25995 C -0.04506 -0.24329 -0.0293 -0.26366 -0.04141 -0.25023 C -0.05651 -0.23333 -0.03646 -0.2544 -0.04922 -0.23843 C -0.05052 -0.23681 -0.05209 -0.23588 -0.05352 -0.23449 C -0.06107 -0.22107 -0.05756 -0.22593 -0.06355 -0.21898 C -0.06849 -0.20556 -0.06602 -0.21042 -0.07006 -0.20324 C -0.07084 -0.20046 -0.07136 -0.19769 -0.07227 -0.19537 C -0.07292 -0.19375 -0.07396 -0.19306 -0.07448 -0.19144 C -0.07513 -0.18958 -0.07513 -0.1875 -0.07565 -0.18565 C -0.07618 -0.18333 -0.07709 -0.18171 -0.07787 -0.17963 C -0.07956 -0.16782 -0.07852 -0.17431 -0.08112 -0.15995 L -0.0823 -0.15417 C -0.08321 -0.14051 -0.08321 -0.13912 -0.08451 -0.12662 C -0.08607 -0.11042 -0.0849 -0.12315 -0.08672 -0.10903 C -0.08776 -0.1 -0.0875 -0.09977 -0.08881 -0.09144 C -0.0892 -0.08935 -0.08959 -0.0875 -0.08998 -0.08565 C -0.09037 -0.08287 -0.0905 -0.08009 -0.09102 -0.07778 C -0.09154 -0.07546 -0.09271 -0.07407 -0.09323 -0.07176 C -0.09427 -0.06806 -0.09414 -0.06343 -0.09545 -0.06019 C -0.10183 -0.04329 -0.09427 -0.06458 -0.09883 -0.04838 C -0.10404 -0.02963 -0.09753 -0.06111 -0.10326 -0.03079 L -0.1043 -0.02477 L -0.10534 -0.01898 L -0.1043 -0.00509 " pathEditMode="relative" ptsTypes="AAAAAAAAAAAAAAAAAAAAAAAAAAAAAAAAAAAAAAAAAAAAAAAAAAAAAAAAAAAAAAAAAAAAAAAAAAAAAAAAAAAAAAAAAAAAAAAAAAAAAAAAAAAAAAAAAAAAAAAAAAAAAAAAAAAAAAAAAAAAAAAAAAAAAAAAAAAAAAAAAAAAAAAAAAAAAA">
                                      <p:cBhvr>
                                        <p:cTn id="16" dur="7000" fill="hold"/>
                                        <p:tgtEl>
                                          <p:spTgt spid="39"/>
                                        </p:tgtEl>
                                        <p:attrNameLst>
                                          <p:attrName>ppt_x</p:attrName>
                                          <p:attrName>ppt_y</p:attrName>
                                        </p:attrNameLst>
                                      </p:cBhvr>
                                    </p:animMotion>
                                  </p:childTnLst>
                                </p:cTn>
                              </p:par>
                              <p:par>
                                <p:cTn id="17" presetID="0" presetClass="path" presetSubtype="0" fill="hold" nodeType="withEffect">
                                  <p:stCondLst>
                                    <p:cond delay="0"/>
                                  </p:stCondLst>
                                  <p:childTnLst>
                                    <p:animMotion origin="layout" path="M 0.00065 0.00463 C -0.00196 0.00532 -0.00456 0.00602 -0.00716 0.00648 C -0.01146 0.00741 -0.01589 0.00741 -0.02031 0.00856 C -0.0224 0.00903 -0.02669 0.01296 -0.028 0.01435 C -0.02917 0.01551 -0.03021 0.01713 -0.03138 0.01829 C -0.03242 0.01921 -0.0336 0.01967 -0.03464 0.02014 C -0.0461 0.04074 -0.0306 0.01366 -0.04128 0.03009 C -0.04284 0.03241 -0.0444 0.03518 -0.04571 0.03796 C -0.04662 0.03958 -0.04701 0.04213 -0.04792 0.04375 C -0.04922 0.04606 -0.05078 0.04768 -0.05235 0.04977 C -0.053 0.05231 -0.05365 0.05509 -0.05456 0.05741 C -0.05651 0.06296 -0.05951 0.06736 -0.0612 0.07315 C -0.06185 0.07569 -0.0625 0.07847 -0.06328 0.08102 C -0.06602 0.08935 -0.06823 0.09074 -0.06992 0.10254 C -0.07383 0.12986 -0.06797 0.08796 -0.07214 0.12014 C -0.07279 0.12546 -0.07383 0.13055 -0.07435 0.13588 C -0.07604 0.15092 -0.075 0.14259 -0.07774 0.16134 L -0.07878 0.16921 L -0.07995 0.17708 C -0.08047 0.18565 -0.08099 0.19768 -0.08203 0.20648 C -0.08229 0.20856 -0.08281 0.21041 -0.08321 0.21227 C -0.0836 0.21504 -0.08399 0.21759 -0.08425 0.22014 C -0.08477 0.2243 -0.08529 0.23171 -0.08646 0.23588 C -0.08711 0.23796 -0.08815 0.23958 -0.08867 0.2419 C -0.08919 0.24375 -0.08893 0.24629 -0.08985 0.24768 C -0.09518 0.25717 -0.09492 0.2537 -0.09974 0.25741 C -0.1013 0.25856 -0.10261 0.26018 -0.10417 0.26134 C -0.11498 0.26991 -0.10404 0.26065 -0.11628 0.26921 L -0.12175 0.27315 C -0.13138 0.27245 -0.14089 0.27222 -0.15052 0.27129 C -0.15443 0.27083 -0.15573 0.26805 -0.15925 0.26528 C -0.16042 0.26458 -0.16146 0.26389 -0.16263 0.26342 C -0.16511 0.26204 -0.16784 0.26111 -0.17031 0.25949 C -0.18477 0.24954 -0.17136 0.25764 -0.18021 0.24954 C -0.18125 0.24861 -0.18242 0.24838 -0.1836 0.24768 C -0.19323 0.23055 -0.18099 0.25162 -0.19011 0.23796 C -0.19141 0.23611 -0.19232 0.23379 -0.19349 0.23194 C -0.19453 0.23055 -0.19571 0.22963 -0.19675 0.22801 C -0.19792 0.22639 -0.19896 0.22407 -0.20013 0.22222 C -0.20143 0.22014 -0.20326 0.21875 -0.20456 0.2162 C -0.20703 0.21157 -0.20847 0.20532 -0.21107 0.20069 C -0.21485 0.19398 -0.21276 0.19838 -0.21667 0.1868 C -0.21706 0.18426 -0.21719 0.18148 -0.21771 0.17916 C -0.21836 0.17639 -0.21953 0.17407 -0.21992 0.17129 C -0.22097 0.16481 -0.22149 0.1581 -0.22214 0.15162 C -0.22474 0.12361 -0.2237 0.13588 -0.22539 0.11435 C -0.22513 0.09398 -0.225 0.07384 -0.22435 0.05347 C -0.22422 0.05092 -0.22383 0.04815 -0.22331 0.04583 C -0.22266 0.04305 -0.22162 0.04074 -0.2211 0.03796 C -0.22058 0.03541 -0.22058 0.03264 -0.21992 0.03009 C -0.2194 0.02778 -0.21836 0.02616 -0.21771 0.02407 C -0.21693 0.02153 -0.21654 0.01875 -0.2155 0.01643 C -0.21459 0.01412 -0.21315 0.01273 -0.21224 0.01041 C -0.21133 0.0081 -0.21081 0.00509 -0.21003 0.00254 C -0.20821 -0.00324 -0.20391 -0.01273 -0.20117 -0.01505 C -0.19974 -0.01644 -0.19818 -0.01759 -0.19675 -0.01898 C -0.19558 -0.02014 -0.19466 -0.02176 -0.19349 -0.02292 C -0.19245 -0.02384 -0.19128 -0.02408 -0.19011 -0.02477 C -0.18828 -0.02616 -0.18659 -0.02755 -0.18464 -0.02871 C -0.18321 -0.02963 -0.18164 -0.03009 -0.18021 -0.03079 C -0.17617 -0.03287 -0.17722 -0.0331 -0.17253 -0.03472 C -0.16992 -0.03542 -0.16732 -0.03588 -0.16485 -0.03658 C -0.15508 -0.03889 -0.15365 -0.03912 -0.14271 -0.04051 L -0.12617 -0.04259 C -0.12214 -0.04306 -0.1181 -0.04398 -0.11406 -0.04445 L -0.09857 -0.0463 C -0.09115 -0.05093 -0.10039 -0.04584 -0.08867 -0.05023 C -0.08763 -0.0507 -0.08659 -0.05185 -0.08542 -0.05232 C -0.08281 -0.05324 -0.08021 -0.05371 -0.07774 -0.05417 C -0.07344 -0.05671 -0.07084 -0.05857 -0.06667 -0.06019 C -0.06446 -0.06088 -0.06224 -0.06134 -0.06003 -0.06204 C -0.0586 -0.06343 -0.05716 -0.06482 -0.0556 -0.06597 C -0.05352 -0.06759 -0.04896 -0.06991 -0.04896 -0.06991 C -0.03919 -0.08079 -0.04349 -0.07778 -0.03685 -0.08171 C -0.03503 -0.08426 -0.03321 -0.08704 -0.03138 -0.08959 C -0.02917 -0.09236 -0.02656 -0.09398 -0.02474 -0.09746 L -0.01927 -0.10718 C -0.0181 -0.10903 -0.0168 -0.11088 -0.01589 -0.11296 C -0.01172 -0.12315 -0.01393 -0.11852 -0.00925 -0.12685 C -0.00391 -0.14584 -0.01107 -0.12269 -0.00274 -0.14236 C -0.00026 -0.14815 -0.00039 -0.15185 0.00065 -0.1581 C 0.00208 -0.1669 0.00169 -0.16158 0.00286 -0.17199 C 0.00325 -0.1757 0.00351 -0.17963 0.0039 -0.18357 C 0.00351 -0.19931 0.00364 -0.21505 0.00286 -0.23079 C 0.00247 -0.23796 -0.00235 -0.25301 -0.00378 -0.2581 C -0.00742 -0.27084 -0.00482 -0.26389 -0.01263 -0.27778 C -0.01341 -0.27917 -0.01393 -0.28079 -0.01485 -0.28171 C -0.01628 -0.28287 -0.01784 -0.28403 -0.01927 -0.28565 C -0.02044 -0.28681 -0.02136 -0.28843 -0.02253 -0.28959 C -0.02396 -0.29097 -0.02552 -0.2919 -0.02696 -0.29352 C -0.02813 -0.29468 -0.02904 -0.29653 -0.03021 -0.29746 C -0.03503 -0.30046 -0.05222 -0.30116 -0.05235 -0.30116 C -0.06589 -0.3007 -0.07956 -0.30046 -0.0931 -0.29931 C -0.09701 -0.29908 -0.10156 -0.29398 -0.10417 -0.28959 C -0.11706 -0.26667 -0.10586 -0.28843 -0.11406 -0.26806 C -0.11927 -0.25509 -0.11315 -0.27477 -0.11849 -0.2581 C -0.12761 -0.22963 -0.11563 -0.26644 -0.12175 -0.24445 C -0.1224 -0.24236 -0.12331 -0.24051 -0.12396 -0.23843 C -0.12461 -0.23287 -0.12487 -0.22824 -0.12617 -0.22292 C -0.12683 -0.22014 -0.12774 -0.21759 -0.12839 -0.21505 C -0.13151 -0.18195 -0.13034 -0.19977 -0.12839 -0.13472 C -0.12826 -0.13079 -0.12539 -0.11713 -0.12513 -0.11505 C -0.12409 -0.1081 -0.12344 -0.10209 -0.12175 -0.09537 C -0.12071 -0.09074 -0.1194 -0.08634 -0.11849 -0.08171 C -0.11797 -0.07917 -0.11797 -0.07639 -0.11732 -0.07384 C -0.11615 -0.06806 -0.11485 -0.06505 -0.11302 -0.06019 C -0.11016 -0.03519 -0.11393 -0.06204 -0.10964 -0.04445 C -0.10534 -0.02662 -0.11185 -0.0456 -0.10638 -0.03079 C -0.10599 -0.02801 -0.10482 -0.01621 -0.10417 -0.01296 C -0.10352 -0.01042 -0.10274 -0.00787 -0.10196 -0.00533 C -0.09948 0.0169 -0.10274 -0.01019 -0.09753 0.02222 C -0.09518 0.03704 -0.09818 0.02731 -0.09427 0.03796 C -0.09258 0.04907 -0.09245 0.05208 -0.08867 0.06528 C -0.08802 0.06805 -0.08711 0.0706 -0.08646 0.07315 C -0.08607 0.075 -0.08581 0.07708 -0.08542 0.07916 C -0.08438 0.08379 -0.08308 0.08819 -0.08203 0.09282 C -0.08125 0.09676 -0.08086 0.10069 -0.07995 0.10463 C -0.07865 0.10995 -0.07656 0.11458 -0.07552 0.12014 C -0.07513 0.12222 -0.07487 0.1243 -0.07435 0.12616 C -0.07266 0.13264 -0.07018 0.13889 -0.06888 0.14583 C -0.06771 0.15162 -0.06706 0.15787 -0.0655 0.16342 L -0.0612 0.17916 C -0.06081 0.18241 -0.06068 0.18565 -0.06003 0.18889 C -0.0569 0.20347 -0.05638 0.20208 -0.05235 0.21227 C -0.04987 0.21852 -0.04987 0.21967 -0.04675 0.22616 C -0.04584 0.22824 -0.04453 0.22986 -0.04349 0.23194 C -0.04271 0.23379 -0.04232 0.23634 -0.04128 0.23796 C -0.03933 0.24097 -0.03659 0.24236 -0.03464 0.2456 C -0.03321 0.24838 -0.0319 0.25139 -0.03021 0.25347 C -0.0293 0.25486 -0.028 0.25463 -0.02696 0.25555 C -0.02318 0.25856 -0.01992 0.26342 -0.01589 0.26528 C -0.01446 0.26597 -0.01289 0.26643 -0.01146 0.26736 C -0.01003 0.26829 -0.00873 0.27037 -0.00716 0.27129 C -0.00495 0.27222 -0.00274 0.27245 -0.00052 0.27315 C 0.00104 0.27361 0.00247 0.27454 0.0039 0.27523 C 0.01015 0.27454 0.0164 0.2743 0.02265 0.27315 C 0.02383 0.27291 0.02487 0.27176 0.02604 0.27129 C 0.0289 0.26967 0.03476 0.26736 0.03476 0.26736 C 0.03594 0.26597 0.03698 0.26458 0.03815 0.26342 C 0.04453 0.25671 0.04049 0.26227 0.04583 0.25555 C 0.05742 0.24074 0.04388 0.2581 0.05351 0.24375 C 0.05794 0.23727 0.0569 0.24236 0.06133 0.23194 C 0.06224 0.22963 0.06263 0.22662 0.06354 0.22407 C 0.06445 0.22129 0.06562 0.21898 0.06679 0.2162 C 0.0694 0.20231 0.06575 0.21921 0.07122 0.20463 C 0.07187 0.20278 0.07187 0.20046 0.07226 0.19861 C 0.07291 0.19606 0.07383 0.19352 0.07448 0.19074 C 0.07526 0.1875 0.07591 0.18426 0.07669 0.18102 C 0.07734 0.17824 0.07838 0.17592 0.0789 0.17315 C 0.08346 0.15185 0.07604 0.1794 0.08229 0.15741 C 0.08255 0.15231 0.08281 0.14699 0.08333 0.1419 C 0.08359 0.13981 0.08424 0.13796 0.08437 0.13588 C 0.08502 0.13079 0.08515 0.12546 0.08554 0.12014 C 0.08594 0.09213 0.08567 0.06389 0.08659 0.03588 C 0.08672 0.03171 0.08724 0.02708 0.0888 0.02407 C 0.09739 0.00903 0.09284 0.01551 0.10208 0.00463 C 0.10312 0.00324 0.10416 0.00139 0.10534 0.00069 C 0.10651 1.85185E-6 0.10768 -0.00046 0.10872 -0.00139 C 0.10989 -0.00232 0.11081 -0.00417 0.11198 -0.00533 C 0.11419 -0.00695 0.11862 -0.00926 0.11862 -0.00926 C 0.12747 -0.01968 0.11679 -0.00579 0.12409 -0.01898 C 0.12513 -0.0206 0.12643 -0.0213 0.12747 -0.02292 C 0.13385 -0.03241 0.12799 -0.02477 0.13294 -0.03472 C 0.13502 -0.03889 0.13737 -0.04259 0.13958 -0.0463 C 0.14062 -0.04838 0.14206 -0.05 0.14284 -0.05232 L 0.14726 -0.06412 C 0.14804 -0.06597 0.14857 -0.06829 0.14948 -0.06991 L 0.15286 -0.07593 C 0.15403 -0.08241 0.15273 -0.08171 0.15508 -0.08171 " pathEditMode="relative" ptsTypes="AAAAAAAAAAAAAAAAAAAAAAAAAAAAAAAAAAAAAAAAAAAAAAAAAAAAAAAAAAAAAAAAAAAAAAAAAAAAAAAAAAAAAAAAAAAAAAAAAAAAAAAAAAAAAAAAAAAAAAAAAAAAAAAAAAAAAAAAAAAAAAAAAAAAAAAAAAAAAAAAAAAAAAAAA">
                                      <p:cBhvr>
                                        <p:cTn id="18" dur="7000" fill="hold"/>
                                        <p:tgtEl>
                                          <p:spTgt spid="45"/>
                                        </p:tgtEl>
                                        <p:attrNameLst>
                                          <p:attrName>ppt_x</p:attrName>
                                          <p:attrName>ppt_y</p:attrName>
                                        </p:attrNameLst>
                                      </p:cBhvr>
                                    </p:animMotion>
                                  </p:childTnLst>
                                </p:cTn>
                              </p:par>
                              <p:par>
                                <p:cTn id="19" presetID="0" presetClass="path" presetSubtype="0" fill="hold" nodeType="withEffect">
                                  <p:stCondLst>
                                    <p:cond delay="0"/>
                                  </p:stCondLst>
                                  <p:childTnLst>
                                    <p:animMotion origin="layout" path="M 0.00065 0.00278 C -0.00196 0.00347 -0.00443 0.0044 -0.00703 0.00486 C -0.01367 0.00579 -0.02031 0.00556 -0.02696 0.00671 C -0.028 0.00694 -0.02904 0.0081 -0.03021 0.0088 C -0.03164 0.00926 -0.03841 0.01134 -0.04011 0.0125 C -0.04505 0.0162 -0.04961 0.02083 -0.05443 0.02431 C -0.05586 0.02546 -0.05742 0.02546 -0.05886 0.02639 C -0.06081 0.02755 -0.0625 0.02893 -0.06446 0.03032 C -0.06823 0.03287 -0.06901 0.03241 -0.07318 0.03611 C -0.07435 0.03727 -0.07526 0.03935 -0.07656 0.04005 C -0.07943 0.0419 -0.08529 0.04398 -0.08529 0.04398 C -0.08646 0.04537 -0.0875 0.04699 -0.08867 0.04792 C -0.09974 0.05625 -0.0849 0.04051 -0.09974 0.0537 C -0.10117 0.05509 -0.10261 0.05671 -0.10404 0.05764 C -0.10729 0.05995 -0.11198 0.06042 -0.11511 0.06157 C -0.11628 0.06204 -0.11732 0.06319 -0.11849 0.06366 C -0.12031 0.06435 -0.12214 0.06505 -0.12396 0.06551 C -0.12956 0.06736 -0.13255 0.06806 -0.13828 0.06944 C -0.14492 0.06875 -0.15156 0.06852 -0.15808 0.06759 C -0.15964 0.06736 -0.16107 0.06643 -0.1625 0.06551 C -0.16589 0.06366 -0.16914 0.06157 -0.17253 0.05972 C -0.17357 0.05903 -0.17474 0.05856 -0.17578 0.05764 C -0.178 0.05579 -0.18034 0.05417 -0.18242 0.05185 C -0.18555 0.04838 -0.18828 0.04398 -0.19128 0.04005 C -0.20183 0.02593 -0.18867 0.04352 -0.20117 0.02639 C -0.20117 0.02639 -0.21003 0.01458 -0.21003 0.01458 C -0.2125 0.00995 -0.21485 0.00463 -0.21771 0.00093 C -0.22487 -0.0088 -0.22136 -0.00301 -0.22878 -0.02083 C -0.2306 -0.02523 -0.23281 -0.0294 -0.23425 -0.03449 C -0.23529 -0.03843 -0.23659 -0.04213 -0.2375 -0.0463 C -0.23815 -0.04861 -0.23802 -0.05162 -0.23867 -0.05417 C -0.2474 -0.09259 -0.23737 -0.04282 -0.24414 -0.07569 C -0.24571 -0.08333 -0.24649 -0.08773 -0.24753 -0.09514 C -0.24792 -0.09838 -0.24831 -0.10185 -0.24857 -0.10509 C -0.24896 -0.11019 -0.24935 -0.11551 -0.24961 -0.12083 C -0.24935 -0.13634 -0.24922 -0.15208 -0.24857 -0.16782 C -0.24857 -0.16898 -0.24753 -0.18241 -0.24636 -0.18542 C -0.24544 -0.18773 -0.24414 -0.18935 -0.2431 -0.19144 C -0.24076 -0.19931 -0.23919 -0.20602 -0.23529 -0.21296 C -0.23386 -0.21551 -0.23164 -0.2169 -0.22982 -0.21875 C -0.21537 -0.23287 -0.22878 -0.21991 -0.21992 -0.22662 C -0.21836 -0.22778 -0.21706 -0.22963 -0.2155 -0.23056 C -0.21367 -0.23171 -0.21185 -0.23194 -0.21003 -0.23241 C -0.20222 -0.23935 -0.20716 -0.23588 -0.19453 -0.24028 C -0.18464 -0.24398 -0.19245 -0.24144 -0.178 -0.24421 C -0.175 -0.24491 -0.17214 -0.2456 -0.16914 -0.2463 C -0.1655 -0.24699 -0.16185 -0.24745 -0.15808 -0.24815 L -0.10742 -0.2463 C -0.10547 -0.24607 -0.10378 -0.24421 -0.10196 -0.24421 C -0.08867 -0.24421 -0.07539 -0.2456 -0.06224 -0.2463 L -0.05339 -0.25023 C -0.05156 -0.25093 -0.04961 -0.25116 -0.04779 -0.25208 C -0.04558 -0.25324 -0.04349 -0.25509 -0.04128 -0.25602 C -0.03906 -0.25694 -0.03685 -0.25694 -0.03464 -0.2581 C -0.01849 -0.26528 -0.03815 -0.25926 -0.02031 -0.26389 L -0.01029 -0.26968 C -0.00794 -0.2713 -0.00521 -0.27292 -0.00261 -0.27361 C 0.00325 -0.27523 0.00924 -0.275 0.01497 -0.27755 C 0.03177 -0.28519 0.01888 -0.28009 0.04583 -0.28542 C 0.05325 -0.28681 0.06054 -0.28843 0.06797 -0.28935 C 0.07461 -0.29028 0.08125 -0.29074 0.08776 -0.29144 C 0.10143 -0.29398 0.1039 -0.29398 0.11432 -0.29722 C 0.11614 -0.29792 0.11797 -0.29838 0.11979 -0.29907 C 0.12096 -0.29977 0.122 -0.30069 0.12304 -0.30116 C 0.1319 -0.30532 0.13034 -0.30347 0.13737 -0.30903 C 0.13893 -0.31019 0.14049 -0.31111 0.14179 -0.31296 C 0.1431 -0.31458 0.14401 -0.3169 0.14518 -0.31875 C 0.15469 -0.33287 0.14101 -0.30972 0.15286 -0.3287 C 0.15482 -0.33171 0.15716 -0.33426 0.15833 -0.33843 C 0.16133 -0.34861 0.15937 -0.34421 0.16393 -0.35208 C 0.16458 -0.35602 0.16523 -0.36019 0.16614 -0.36389 C 0.16706 -0.36782 0.16862 -0.37153 0.1694 -0.37569 C 0.17044 -0.38079 0.1707 -0.38611 0.17161 -0.39144 C 0.172 -0.39329 0.17239 -0.39514 0.17278 -0.39722 C 0.17317 -0.40046 0.17317 -0.40394 0.17383 -0.40694 C 0.17435 -0.40972 0.17539 -0.41227 0.17604 -0.41482 C 0.17838 -0.42431 0.17773 -0.42407 0.18047 -0.43241 C 0.18333 -0.44144 0.18242 -0.43657 0.18711 -0.4463 C 0.18789 -0.44815 0.18841 -0.45023 0.18932 -0.45208 C 0.1944 -0.46273 0.19206 -0.45718 0.197 -0.46389 C 0.20247 -0.4713 0.20625 -0.4794 0.21237 -0.48357 C 0.2138 -0.48449 0.21536 -0.48472 0.21679 -0.48542 C 0.21797 -0.48681 0.21901 -0.48843 0.22018 -0.48935 C 0.22226 -0.4912 0.22708 -0.49282 0.22903 -0.49329 C 0.23411 -0.49468 0.2444 -0.49722 0.2444 -0.49722 C 0.25586 -0.49653 0.26719 -0.49653 0.27864 -0.49537 C 0.2806 -0.49514 0.28489 -0.49051 0.28633 -0.48935 C 0.28737 -0.48866 0.28854 -0.48796 0.28958 -0.4875 C 0.29075 -0.48542 0.29166 -0.4831 0.29297 -0.48148 C 0.29466 -0.47917 0.29687 -0.47824 0.29844 -0.47569 C 0.29987 -0.47361 0.30052 -0.47037 0.30182 -0.46782 C 0.30273 -0.46574 0.30416 -0.46412 0.30508 -0.46204 C 0.30872 -0.45347 0.30872 -0.45046 0.31054 -0.44028 L 0.31172 -0.43449 C 0.31614 -0.37963 0.31484 -0.40625 0.31276 -0.31482 C 0.31276 -0.31227 0.31211 -0.30972 0.31172 -0.30694 C 0.31015 -0.29745 0.30807 -0.29074 0.30286 -0.28357 C 0.28424 -0.25764 0.30026 -0.27732 0.28737 -0.26574 C 0.2862 -0.26482 0.28528 -0.26296 0.28411 -0.26181 C 0.27812 -0.25602 0.275 -0.25324 0.26862 -0.25023 C 0.26692 -0.24931 0.26497 -0.24884 0.26315 -0.24815 L 0.24987 -0.24421 C 0.24075 -0.24491 0.23151 -0.24514 0.22239 -0.2463 C 0.21627 -0.24699 0.21601 -0.24954 0.21028 -0.25417 C 0.20911 -0.25486 0.20794 -0.25509 0.2069 -0.25602 C 0.20482 -0.25787 0.19883 -0.26458 0.197 -0.26782 C 0.18776 -0.28403 0.19674 -0.27269 0.18932 -0.28148 C 0.1819 -0.30764 0.19206 -0.27477 0.18372 -0.29329 C 0.18307 -0.29491 0.1832 -0.29722 0.18268 -0.29907 C 0.18203 -0.30139 0.18112 -0.30301 0.18047 -0.30509 C 0.17773 -0.31273 0.17591 -0.31829 0.17383 -0.32662 C 0.17331 -0.32847 0.17317 -0.33056 0.17278 -0.33241 C 0.17135 -0.33912 0.16927 -0.34537 0.16836 -0.35208 C 0.16797 -0.35463 0.16771 -0.35741 0.16719 -0.35995 C 0.16575 -0.36667 0.16484 -0.36806 0.16276 -0.37361 C 0.15963 -0.38264 0.15989 -0.38357 0.15612 -0.39144 C 0.15547 -0.39282 0.15469 -0.39375 0.15403 -0.39537 C 0.15312 -0.39699 0.15247 -0.39907 0.15182 -0.40116 C 0.15091 -0.4037 0.15065 -0.40671 0.14961 -0.40903 C 0.1487 -0.41088 0.14739 -0.41157 0.14622 -0.41296 C 0.14101 -0.42685 0.14752 -0.40972 0.14075 -0.42662 C 0.13672 -0.43657 0.13984 -0.43102 0.13307 -0.44421 C 0.13086 -0.44838 0.12864 -0.45208 0.12643 -0.45602 L 0.12083 -0.46574 C 0.11979 -0.46782 0.11888 -0.47014 0.11758 -0.47176 C 0.11614 -0.47361 0.11471 -0.47569 0.11315 -0.47755 C 0.11133 -0.47963 0.10963 -0.48194 0.10768 -0.48357 C 0.10625 -0.48449 0.10469 -0.48472 0.10325 -0.48542 C 0.10208 -0.48681 0.10117 -0.48866 0.1 -0.48935 C 0.08541 -0.49792 0.09088 -0.49282 0.08125 -0.49722 C 0.08008 -0.49769 0.07903 -0.49861 0.07786 -0.49907 C 0.06614 -0.49792 0.05429 -0.49699 0.04258 -0.49537 C 0.03958 -0.49491 0.03594 -0.48935 0.03372 -0.4875 C 0.01953 -0.47477 0.04791 -0.50394 0.025 -0.47963 C 0.02422 -0.47755 0.02383 -0.47523 0.02278 -0.47361 C 0.02187 -0.47245 0.02044 -0.47292 0.0194 -0.47176 C 0.01745 -0.46944 0.01549 -0.4669 0.01393 -0.46389 C 0.01107 -0.45833 0.00872 -0.45208 0.00625 -0.4463 C 0.00508 -0.44375 0.00286 -0.43843 0.00286 -0.43843 C 0.00039 -0.425 0.00338 -0.44167 0.00065 -0.42269 C 0.00039 -0.4206 2.29167E-6 -0.41875 -0.00039 -0.4169 C 0.00013 -0.38218 -0.00209 -0.37037 0.00182 -0.3463 C 0.00208 -0.34421 0.0026 -0.34236 0.00286 -0.34028 C 0.00469 -0.32917 0.00286 -0.33565 0.00625 -0.32662 C 0.0069 -0.32269 0.00742 -0.31852 0.00833 -0.31482 C 0.01002 -0.30857 0.01263 -0.30278 0.01497 -0.29722 C 0.0164 -0.28982 0.01679 -0.28634 0.02057 -0.27963 C 0.02161 -0.27755 0.02278 -0.27593 0.02383 -0.27361 C 0.02995 -0.26065 0.01992 -0.27477 0.03268 -0.25208 C 0.03633 -0.2456 0.04062 -0.23982 0.04375 -0.23241 C 0.04479 -0.22986 0.04596 -0.22755 0.047 -0.22477 C 0.04974 -0.2169 0.04844 -0.21736 0.05143 -0.21088 C 0.05234 -0.2088 0.05377 -0.20718 0.05469 -0.20509 C 0.05768 -0.19884 0.05664 -0.19861 0.05911 -0.19144 C 0.0612 -0.18542 0.06445 -0.18032 0.06575 -0.17361 C 0.06614 -0.17176 0.0664 -0.16968 0.06679 -0.16782 C 0.06849 -0.16088 0.06901 -0.15995 0.07122 -0.15417 C 0.07383 -0.13611 0.07174 -0.14282 0.07565 -0.13241 C 0.07825 -0.11898 0.07526 -0.13565 0.07786 -0.1169 C 0.07812 -0.11482 0.07864 -0.11296 0.07903 -0.11088 C 0.07942 -0.10833 0.07969 -0.10579 0.08008 -0.10301 C 0.08047 -0.09792 0.0806 -0.09259 0.08125 -0.0875 C 0.08138 -0.08542 0.08216 -0.08357 0.08229 -0.08148 C 0.08281 -0.075 0.08307 -0.06852 0.08333 -0.06181 C 0.08372 -0.03125 0.08385 -0.00046 0.0845 0.03032 C 0.08463 0.03472 0.08737 0.04167 0.08893 0.04398 C 0.09166 0.04838 0.09466 0.05231 0.09778 0.05579 C 0.10794 0.06713 0.10351 0.06273 0.11094 0.06944 C 0.11172 0.07083 0.11224 0.07245 0.11315 0.07338 C 0.11601 0.07639 0.11966 0.07708 0.122 0.08125 C 0.12721 0.09051 0.12396 0.08565 0.1319 0.09491 C 0.13307 0.0963 0.13398 0.09838 0.13528 0.09884 L 0.13958 0.10093 C 0.14075 0.10208 0.14192 0.10324 0.14297 0.10486 C 0.14375 0.10602 0.14427 0.10787 0.14518 0.1088 C 0.14648 0.10995 0.14804 0.10995 0.14961 0.11065 C 0.15065 0.11111 0.15182 0.11204 0.15286 0.11273 C 0.16276 0.11204 0.17278 0.11227 0.18268 0.11065 C 0.18789 0.10972 0.18802 0.1088 0.19036 0.10486 " pathEditMode="relative" ptsTypes="AAAAAAAAAAAAAAAAAAAAAAAAAAAAAAAAAAAAAAAAAAAAAAAAAAAAAAAAAAAAAAAAAAAAAAAAAAAAAAAAAAAAAAAAAAAAAAAAAAAAAAAAAAAAAAAAAAAAAAAAAAAAAAAAAAAAAAAAAAAAAAAAAAAAAAAAAAAAAAAAAAAAAAAAAAAAAAAAAAA">
                                      <p:cBhvr>
                                        <p:cTn id="20" dur="7000" fill="hold"/>
                                        <p:tgtEl>
                                          <p:spTgt spid="48"/>
                                        </p:tgtEl>
                                        <p:attrNameLst>
                                          <p:attrName>ppt_x</p:attrName>
                                          <p:attrName>ppt_y</p:attrName>
                                        </p:attrNameLst>
                                      </p:cBhvr>
                                    </p:animMotion>
                                  </p:childTnLst>
                                </p:cTn>
                              </p:par>
                              <p:par>
                                <p:cTn id="21" presetID="0" presetClass="path" presetSubtype="0" fill="hold" nodeType="withEffect">
                                  <p:stCondLst>
                                    <p:cond delay="0"/>
                                  </p:stCondLst>
                                  <p:childTnLst>
                                    <p:animMotion origin="layout" path="M -0.00039 0.00301 C -0.00078 0.04467 -0.00143 0.08657 -0.00143 0.12847 C -0.00143 0.14097 -0.0017 0.17986 0.00065 0.20092 C 0.00091 0.20301 0.00156 0.20486 0.00182 0.20694 C 0.0026 0.21203 0.00312 0.21736 0.00403 0.22245 C 0.00664 0.23657 0.00351 0.21898 0.00625 0.23634 C 0.00651 0.23819 0.00703 0.24004 0.00729 0.24213 C 0.00781 0.2449 0.00937 0.25856 0.01067 0.26365 C 0.01133 0.26643 0.01224 0.26875 0.01289 0.27152 C 0.01341 0.27407 0.01354 0.27685 0.01393 0.27939 C 0.01432 0.28148 0.01471 0.28333 0.0151 0.28518 C 0.01549 0.28796 0.01575 0.29051 0.01614 0.29305 C 0.01653 0.29514 0.01692 0.29699 0.01732 0.29907 C 0.01771 0.30162 0.01784 0.30439 0.01836 0.30694 C 0.01888 0.30949 0.02005 0.31203 0.02057 0.31481 C 0.02304 0.32639 0.01979 0.31921 0.02383 0.32639 C 0.0263 0.34791 0.0233 0.32546 0.02721 0.34421 C 0.02773 0.34676 0.02773 0.34953 0.02825 0.35208 C 0.02877 0.35416 0.02995 0.35578 0.03047 0.35787 C 0.03099 0.35972 0.03099 0.36203 0.03164 0.36365 C 0.03294 0.36782 0.03515 0.37106 0.03607 0.37546 C 0.03737 0.38287 0.03776 0.38634 0.04153 0.39305 C 0.04336 0.39652 0.04557 0.39907 0.047 0.40301 C 0.04778 0.40486 0.0483 0.40717 0.04922 0.40879 C 0.05013 0.41041 0.05143 0.41134 0.0526 0.41273 C 0.05403 0.41458 0.05547 0.41666 0.05703 0.41875 C 0.05911 0.42129 0.06133 0.42384 0.06354 0.42639 L 0.06692 0.43032 C 0.06797 0.43171 0.06901 0.43356 0.07018 0.43426 L 0.07682 0.43819 C 0.07799 0.43889 0.07903 0.43981 0.08008 0.44027 C 0.08164 0.44097 0.08307 0.44143 0.0845 0.44213 C 0.08672 0.44328 0.08893 0.44467 0.09114 0.44606 C 0.09232 0.44676 0.09336 0.44768 0.09453 0.44814 L 0.1 0.45 C 0.10989 0.4493 0.11992 0.44977 0.12982 0.44814 C 0.13112 0.44791 0.1319 0.44514 0.13307 0.44421 C 0.13515 0.44236 0.13776 0.44259 0.13971 0.44027 C 0.14075 0.43889 0.14909 0.42939 0.15078 0.42639 C 0.15169 0.42477 0.15208 0.42245 0.15299 0.4206 C 0.15364 0.41921 0.15455 0.41805 0.15521 0.41666 C 0.15781 0.41041 0.16002 0.40416 0.16172 0.39699 C 0.16224 0.39514 0.16237 0.39305 0.16289 0.3912 C 0.16354 0.38842 0.16445 0.38611 0.1651 0.38333 C 0.16745 0.37199 0.16458 0.37708 0.16836 0.36365 C 0.16914 0.36111 0.16992 0.35856 0.17057 0.35578 C 0.17148 0.35208 0.17187 0.34791 0.17278 0.34421 C 0.17357 0.34074 0.17435 0.3375 0.175 0.33426 C 0.17539 0.3324 0.17565 0.33032 0.17617 0.32847 C 0.17669 0.32569 0.17747 0.32314 0.17825 0.3206 C 0.1806 0.31365 0.18463 0.30046 0.18828 0.29305 C 0.18958 0.29027 0.19101 0.28773 0.19271 0.28518 C 0.19362 0.28379 0.19492 0.28264 0.19596 0.28148 C 0.19961 0.27152 0.197 0.27685 0.20482 0.26759 L 0.21146 0.25972 C 0.21328 0.25856 0.2151 0.25717 0.21692 0.25578 C 0.21797 0.25509 0.21914 0.25463 0.22018 0.25393 C 0.22213 0.25277 0.22383 0.25115 0.22578 0.25 C 0.22903 0.24814 0.23346 0.24699 0.23672 0.24606 C 0.24297 0.24676 0.24935 0.24699 0.2556 0.24814 C 0.25703 0.24838 0.25846 0.2493 0.25989 0.25 C 0.2638 0.25208 0.26666 0.25416 0.26992 0.25972 C 0.27174 0.26296 0.27396 0.26574 0.27539 0.26967 C 0.27851 0.27777 0.27669 0.27384 0.28086 0.28148 C 0.28372 0.29606 0.27995 0.27801 0.28424 0.29305 C 0.28515 0.29652 0.28594 0.3037 0.28646 0.30694 L 0.28971 0.32453 C 0.2901 0.32639 0.29049 0.32847 0.29088 0.33032 L 0.2931 0.34606 C 0.29336 0.35393 0.29375 0.3618 0.29414 0.36967 C 0.29453 0.37615 0.29531 0.38264 0.29531 0.38912 C 0.29531 0.39907 0.29479 0.40879 0.29414 0.41875 C 0.29401 0.4206 0.29336 0.42245 0.2931 0.42453 C 0.29258 0.42708 0.29258 0.42986 0.29192 0.4324 C 0.2914 0.43449 0.29036 0.43611 0.28971 0.43819 C 0.28919 0.44004 0.28919 0.44236 0.28867 0.44421 C 0.28594 0.4537 0.28724 0.44652 0.28424 0.45393 C 0.28073 0.46227 0.27942 0.46944 0.27435 0.47546 C 0.27317 0.47685 0.27213 0.47847 0.27096 0.47939 C 0.26953 0.48055 0.2681 0.48078 0.26653 0.48148 C 0.2651 0.48264 0.26367 0.48449 0.26211 0.48541 C 0.25859 0.48703 0.25117 0.48935 0.25117 0.48935 C 0.24271 0.48865 0.23411 0.48889 0.22578 0.48727 C 0.22409 0.48703 0.22291 0.48426 0.22135 0.48333 C 0.21953 0.4824 0.21771 0.48194 0.21588 0.48148 C 0.21432 0.48009 0.21289 0.4787 0.21146 0.47754 C 0.20963 0.47592 0.20768 0.47523 0.20586 0.47361 C 0.20469 0.47245 0.20377 0.4706 0.2026 0.46967 C 0.20156 0.46875 0.20039 0.46852 0.19922 0.46759 C 0.19583 0.46504 0.19323 0.4625 0.19049 0.45787 C 0.18515 0.4493 0.18242 0.44398 0.17825 0.43426 C 0.17747 0.4324 0.17682 0.43032 0.17617 0.42847 C 0.175 0.42569 0.1737 0.42338 0.17278 0.4206 C 0.1638 0.39189 0.17591 0.425 0.16836 0.40486 C 0.16797 0.40301 0.16784 0.40092 0.16732 0.39907 C 0.16666 0.39699 0.16549 0.39537 0.1651 0.39305 C 0.16432 0.38935 0.16432 0.38541 0.16393 0.38148 C 0.16432 0.36435 0.16367 0.34722 0.1651 0.33032 C 0.16549 0.32453 0.16771 0.31967 0.16953 0.31481 C 0.1763 0.29652 0.16758 0.31898 0.17396 0.30486 C 0.17474 0.30301 0.17526 0.30092 0.17617 0.29907 C 0.17708 0.29699 0.17838 0.29537 0.17942 0.29305 C 0.18021 0.29143 0.18073 0.28912 0.18164 0.28727 C 0.18411 0.2824 0.18672 0.27801 0.18932 0.27361 C 0.19075 0.27083 0.19205 0.26782 0.19375 0.26574 C 0.19765 0.26111 0.19844 0.26041 0.2026 0.25393 C 0.20377 0.25208 0.20469 0.24977 0.20586 0.24814 C 0.2069 0.24652 0.2082 0.2456 0.20924 0.24421 C 0.21041 0.24236 0.21133 0.24004 0.2125 0.23819 C 0.21393 0.23611 0.21536 0.23426 0.21692 0.2324 C 0.22018 0.22824 0.22409 0.22569 0.22682 0.2206 C 0.23359 0.20856 0.22617 0.22083 0.23672 0.20694 C 0.24687 0.19328 0.24232 0.19791 0.25 0.1912 C 0.25117 0.18865 0.25208 0.18564 0.25338 0.18333 C 0.25989 0.17152 0.25403 0.19236 0.26328 0.16759 C 0.27083 0.14722 0.25924 0.1787 0.26771 0.15393 C 0.26901 0.14977 0.27122 0.14652 0.27213 0.14213 C 0.27278 0.13819 0.27383 0.13449 0.27435 0.13032 L 0.27643 0.11088 C 0.27617 0.08796 0.27656 0.06481 0.27539 0.04213 C 0.27513 0.03588 0.27344 0.03032 0.27213 0.02453 C 0.26185 -0.02107 0.27695 0.04537 0.26771 0.00694 C 0.26719 0.00486 0.26719 0.00277 0.26653 0.00092 C 0.26562 -0.00186 0.26432 -0.00417 0.26328 -0.00695 C 0.26289 -0.0088 0.26263 -0.01088 0.26211 -0.01273 C 0.26146 -0.01505 0.25716 -0.02547 0.25664 -0.02639 C 0.25351 -0.03264 0.25065 -0.03959 0.24674 -0.04422 L 0.23672 -0.05602 C 0.23281 -0.06065 0.22969 -0.06482 0.22461 -0.0676 C 0.21953 -0.07061 0.22252 -0.06922 0.21588 -0.07153 C 0.21471 -0.07292 0.2138 -0.07477 0.2125 -0.07547 C 0.20989 -0.07732 0.19974 -0.07894 0.19817 -0.0794 C 0.18763 -0.08241 0.19687 -0.0801 0.18932 -0.08334 C 0.1875 -0.08426 0.18567 -0.08449 0.18385 -0.08542 C 0.18268 -0.08588 0.18164 -0.08681 0.18047 -0.08727 C 0.16927 -0.09121 0.16705 -0.09121 0.15625 -0.09306 C 0.14817 -0.0926 0.1401 -0.09236 0.13203 -0.09121 C 0.13047 -0.09098 0.12903 -0.08959 0.1276 -0.08936 C 0.12422 -0.08843 0.12096 -0.08797 0.11771 -0.08727 C 0.11614 -0.08658 0.11471 -0.08588 0.11328 -0.08542 C 0.11146 -0.08449 0.1095 -0.08426 0.10768 -0.08334 C 0.10547 -0.08218 0.10325 -0.08079 0.10104 -0.0794 L 0.09778 -0.07755 L 0.08789 -0.06574 C 0.08672 -0.06436 0.0858 -0.0625 0.0845 -0.06181 C 0.07617 -0.05695 0.08646 -0.06343 0.07799 -0.05602 C 0.06875 -0.04769 0.08086 -0.06135 0.07135 -0.05 C 0.07057 -0.04815 0.07005 -0.04584 0.06914 -0.04422 C 0.06823 -0.0426 0.06575 -0.04028 0.06575 -0.04028 " pathEditMode="relative" ptsTypes="AAAAAAAAAAAAAAAAAAAAAAAAAAAAAAAAAAAAAAAAAAAAAAAAAAAAAAAAAAAAAAAAAAAAAAAAAAAAAAAAAAAAAAAAAAAAAAAAAAAAAAAAAAAAAAAAAAAAAAAAAAAAAAAAAAAAAAAAAAAAAAAAAAAAA">
                                      <p:cBhvr>
                                        <p:cTn id="22" dur="7000" fill="hold"/>
                                        <p:tgtEl>
                                          <p:spTgt spid="27"/>
                                        </p:tgtEl>
                                        <p:attrNameLst>
                                          <p:attrName>ppt_x</p:attrName>
                                          <p:attrName>ppt_y</p:attrName>
                                        </p:attrNameLst>
                                      </p:cBhvr>
                                    </p:animMotion>
                                  </p:childTnLst>
                                </p:cTn>
                              </p:par>
                              <p:par>
                                <p:cTn id="23" presetID="0" presetClass="path" presetSubtype="0" fill="hold" nodeType="withEffect">
                                  <p:stCondLst>
                                    <p:cond delay="0"/>
                                  </p:stCondLst>
                                  <p:childTnLst>
                                    <p:animMotion origin="layout" path="M -0.00026 0.00324 C 0.00221 0.00393 0.00482 0.00555 0.00742 0.00532 C 0.01263 0.00463 0.01484 0.00208 0.01849 -0.00255 C 0.01992 -0.0044 0.02148 -0.00625 0.02291 -0.00834 C 0.0237 -0.00973 0.02422 -0.01111 0.025 -0.01227 C 0.02604 -0.01389 0.02721 -0.01505 0.02838 -0.01621 C 0.02995 -0.02061 0.0306 -0.02292 0.03281 -0.02616 C 0.03385 -0.02755 0.03515 -0.02824 0.03607 -0.0301 C 0.03854 -0.03496 0.0401 -0.04098 0.04271 -0.04561 C 0.0457 -0.05093 0.047 -0.05278 0.04935 -0.05949 C 0.05026 -0.06181 0.05052 -0.06482 0.05156 -0.06713 C 0.05247 -0.06945 0.0539 -0.07107 0.05482 -0.07315 C 0.05755 -0.07894 0.0569 -0.0801 0.05924 -0.08681 C 0.06067 -0.09098 0.0625 -0.09445 0.06367 -0.09861 C 0.06471 -0.10255 0.06575 -0.10672 0.06692 -0.11042 C 0.06797 -0.1132 0.0694 -0.11528 0.07031 -0.11829 C 0.07122 -0.1213 0.07161 -0.12477 0.07252 -0.12801 C 0.07383 -0.13334 0.07695 -0.14375 0.07695 -0.14375 C 0.07721 -0.14699 0.0776 -0.15023 0.07799 -0.15348 C 0.07825 -0.15556 0.0789 -0.15741 0.07916 -0.15926 C 0.07955 -0.16389 0.07982 -0.16852 0.08021 -0.17315 C 0.07982 -0.18542 0.08047 -0.19815 0.07916 -0.21042 C 0.07864 -0.21436 0.07122 -0.2301 0.06914 -0.23195 C 0.06771 -0.23311 0.06614 -0.23426 0.06471 -0.23588 C 0.05846 -0.24283 0.0625 -0.24005 0.05703 -0.24561 C 0.0556 -0.24699 0.05403 -0.24792 0.0526 -0.24954 C 0.05104 -0.25116 0.04987 -0.25394 0.04817 -0.25533 C 0.04609 -0.25718 0.04349 -0.25695 0.04166 -0.25926 C 0.03633 -0.26551 0.03958 -0.2625 0.03164 -0.26713 L 0.02838 -0.26922 C 0.02721 -0.26968 0.02617 -0.27084 0.025 -0.27107 C 0.02291 -0.27176 0.02057 -0.27223 0.01849 -0.27315 C 0.01692 -0.27361 0.01549 -0.27477 0.01406 -0.275 C 0.00859 -0.27593 0.00299 -0.27639 -0.00248 -0.27686 L -0.06654 -0.275 C -0.06979 -0.27477 -0.07305 -0.27361 -0.07643 -0.27315 C -0.0819 -0.27223 -0.0875 -0.27199 -0.09297 -0.27107 C -0.09883 -0.27014 -0.10469 -0.26806 -0.11055 -0.26713 L -0.125 -0.26528 C -0.12787 -0.26482 -0.13086 -0.26366 -0.13373 -0.2632 C -0.13933 -0.2625 -0.14479 -0.26204 -0.15026 -0.26135 C -0.15117 -0.26111 -0.16667 -0.25764 -0.17123 -0.25533 C -0.17357 -0.2544 -0.17591 -0.25371 -0.17787 -0.25139 C -0.18216 -0.24653 -0.17995 -0.24838 -0.18451 -0.24561 C -0.18789 -0.24167 -0.18828 -0.24074 -0.19219 -0.23773 C -0.19336 -0.23704 -0.19453 -0.23681 -0.19558 -0.23588 C -0.19675 -0.23473 -0.19779 -0.23311 -0.19883 -0.23195 C -0.20065 -0.22986 -0.20248 -0.22801 -0.20443 -0.22593 C -0.20508 -0.22408 -0.2056 -0.22176 -0.20651 -0.22014 C -0.20755 -0.21852 -0.20886 -0.2176 -0.2099 -0.21621 C -0.21172 -0.21366 -0.21367 -0.21135 -0.21537 -0.20834 C -0.21706 -0.20533 -0.21823 -0.20186 -0.21979 -0.19861 C -0.22292 -0.19213 -0.22149 -0.19723 -0.22422 -0.18866 C -0.225 -0.18635 -0.22552 -0.18334 -0.22643 -0.18102 C -0.22735 -0.17824 -0.22878 -0.17593 -0.22969 -0.17315 C -0.23138 -0.16806 -0.23425 -0.15857 -0.23529 -0.15162 C -0.23568 -0.14838 -0.23594 -0.14491 -0.23633 -0.14167 C -0.23594 -0.12871 -0.23685 -0.11528 -0.23529 -0.10255 C -0.23412 -0.09283 -0.22683 -0.08172 -0.22318 -0.075 C -0.22201 -0.07315 -0.22071 -0.07153 -0.21979 -0.06922 C -0.21875 -0.06667 -0.21784 -0.06366 -0.21654 -0.06135 C -0.21524 -0.05903 -0.21354 -0.05764 -0.21211 -0.05556 C -0.2069 -0.04769 -0.21042 -0.05139 -0.20547 -0.04167 C -0.20339 -0.03773 -0.20052 -0.03473 -0.19883 -0.0301 L -0.19219 -0.01227 C -0.19154 -0.01042 -0.19076 -0.00857 -0.18998 -0.00648 C -0.18399 0.01088 -0.18698 0.00486 -0.18229 0.01319 C -0.17917 0.03009 -0.18438 0.00324 -0.17787 0.0287 C -0.17696 0.03264 -0.17643 0.03657 -0.17565 0.04051 C -0.17526 0.04259 -0.17526 0.04467 -0.17461 0.04652 L -0.17018 0.0581 C -0.16784 0.07453 -0.17071 0.05833 -0.16693 0.07199 C -0.16641 0.07384 -0.16628 0.07592 -0.16576 0.07777 C -0.16511 0.08055 -0.1642 0.08287 -0.16354 0.08564 C -0.16315 0.0875 -0.16289 0.08958 -0.1625 0.09143 C -0.16107 0.09814 -0.16016 0.10092 -0.15912 0.10717 C -0.15873 0.10972 -0.1586 0.1125 -0.15808 0.11504 C -0.15742 0.11782 -0.15638 0.12014 -0.15586 0.12291 C -0.15482 0.12801 -0.1543 0.13333 -0.15365 0.13865 C -0.15326 0.1412 -0.15326 0.14398 -0.15248 0.14629 C -0.14896 0.15902 -0.15065 0.15139 -0.14805 0.1699 C -0.14779 0.17245 -0.14727 0.17523 -0.14701 0.17777 C -0.14623 0.18426 -0.14649 0.19143 -0.14479 0.19745 L -0.14258 0.20532 C -0.1418 0.2118 -0.14089 0.21828 -0.14037 0.22477 C -0.13972 0.23426 -0.13946 0.2412 -0.13815 0.25023 C -0.13789 0.25231 -0.13737 0.25416 -0.13711 0.25625 C -0.13607 0.26273 -0.13568 0.26713 -0.1349 0.27384 C -0.13529 0.28287 -0.13503 0.29213 -0.13594 0.30115 C -0.1362 0.30347 -0.1392 0.30949 -0.14037 0.31111 C -0.14245 0.31389 -0.14453 0.31736 -0.14701 0.31898 C -0.14922 0.32014 -0.15143 0.32176 -0.15365 0.32291 C -0.1599 0.32569 -0.15651 0.3243 -0.16354 0.32685 C -0.17422 0.32615 -0.1849 0.32592 -0.19558 0.32477 C -0.19779 0.32453 -0.2 0.32361 -0.20222 0.32291 C -0.20521 0.32176 -0.20821 0.32106 -0.21094 0.31898 C -0.2125 0.31782 -0.2138 0.31597 -0.21537 0.31504 C -0.2168 0.31412 -0.21836 0.31365 -0.21979 0.31296 C -0.22097 0.3125 -0.22201 0.3118 -0.22318 0.31111 C -0.2267 0.30694 -0.2267 0.30648 -0.23086 0.30324 C -0.23268 0.30185 -0.23464 0.30092 -0.23633 0.2993 C -0.23802 0.29768 -0.2392 0.29514 -0.24076 0.29352 C -0.24545 0.28819 -0.24727 0.28981 -0.25183 0.28171 L -0.25729 0.27176 C -0.25873 0.26921 -0.26068 0.26713 -0.26172 0.26412 C -0.26276 0.26064 -0.26393 0.2574 -0.26498 0.25416 C -0.26758 0.24699 -0.27045 0.24143 -0.27162 0.23264 C -0.27201 0.23009 -0.27227 0.22731 -0.27279 0.22477 C -0.27409 0.21828 -0.27722 0.20532 -0.27722 0.20532 C -0.27748 0.20185 -0.27787 0.19861 -0.27826 0.19537 C -0.27865 0.19282 -0.27904 0.19027 -0.27943 0.1875 C -0.27982 0.1831 -0.28008 0.17847 -0.28047 0.17384 C -0.28086 0.1699 -0.28125 0.16597 -0.28151 0.16203 C -0.28125 0.14838 -0.28112 0.13472 -0.28047 0.12083 C -0.28034 0.11898 -0.27995 0.11689 -0.27943 0.11504 C -0.27878 0.11296 -0.278 0.11111 -0.27722 0.10926 C -0.27188 0.09629 -0.27045 0.09189 -0.26393 0.08171 C -0.26289 0.08009 -0.26159 0.07916 -0.26068 0.07777 C -0.25795 0.07384 -0.25873 0.07268 -0.25508 0.0699 C -0.25365 0.06898 -0.25209 0.06898 -0.25065 0.06805 C -0.24909 0.06689 -0.24779 0.06504 -0.24623 0.06412 C -0.24492 0.06319 -0.24336 0.06296 -0.24193 0.06203 C -0.24076 0.06157 -0.23972 0.06064 -0.23854 0.06018 C -0.23542 0.05879 -0.22526 0.05532 -0.22097 0.05439 C -0.21758 0.05347 -0.21433 0.05301 -0.21094 0.05231 L -0.17344 0.05439 C -0.16992 0.05463 -0.15899 0.05671 -0.15469 0.0581 C -0.15326 0.05879 -0.15183 0.05995 -0.15026 0.06018 C -0.14558 0.06111 -0.14076 0.06157 -0.13594 0.06203 L -0.06875 0.06018 C -0.06498 0.05995 -0.06133 0.0581 -0.05768 0.0581 C -0.04779 0.0581 -0.03776 0.05949 -0.02787 0.06018 C -0.02162 0.06389 -0.02748 0.05949 -0.02123 0.06805 C -0.01914 0.07083 -0.01654 0.07245 -0.01459 0.07592 C -0.00495 0.09305 -0.0168 0.07129 -0.00912 0.0875 C -0.00808 0.08981 -0.00677 0.0912 -0.00586 0.09352 C -0.00078 0.10625 -0.00677 0.09745 -0.00026 0.10532 C 0.00039 0.10787 0.00104 0.11064 0.00195 0.11319 C 0.00325 0.11713 0.00625 0.12477 0.00625 0.12477 C 0.0095 0.14745 0.00508 0.11967 0.00963 0.13865 C 0.01067 0.14282 0.01146 0.15486 0.01185 0.1581 C 0.01211 0.16018 0.01263 0.16203 0.01289 0.16412 C 0.01341 0.16736 0.01367 0.1706 0.01406 0.17384 C 0.01497 0.18333 0.0151 0.18634 0.01627 0.19537 C 0.01692 0.20069 0.01745 0.20602 0.01849 0.21111 C 0.01875 0.21296 0.01901 0.21504 0.01953 0.21689 C 0.02018 0.21898 0.02096 0.22083 0.02174 0.22291 C 0.02278 0.22546 0.02383 0.22824 0.025 0.23078 C 0.02786 0.23634 0.03034 0.24027 0.03385 0.24444 C 0.03906 0.25069 0.03802 0.24953 0.04271 0.25231 C 0.04909 0.25972 0.04297 0.25324 0.04935 0.2581 C 0.05429 0.2618 0.0556 0.26504 0.06146 0.26782 C 0.0862 0.28055 0.06914 0.2699 0.08242 0.27569 C 0.09323 0.28055 0.07969 0.27477 0.09232 0.27963 C 0.09388 0.28032 0.09531 0.28102 0.09674 0.28171 C 0.09857 0.2824 0.10039 0.28287 0.10221 0.28356 C 0.10377 0.28426 0.10521 0.28495 0.10664 0.28564 C 0.10885 0.28634 0.11107 0.2868 0.11328 0.2875 C 0.12435 0.2868 0.13541 0.2868 0.14635 0.28564 C 0.14857 0.28541 0.15143 0.28194 0.15299 0.27963 C 0.15377 0.27847 0.15429 0.27685 0.15521 0.27569 C 0.15664 0.27407 0.1582 0.27314 0.15963 0.27176 C 0.16614 0.25463 0.15573 0.28171 0.16627 0.25625 C 0.16784 0.25231 0.1707 0.24444 0.1707 0.24444 C 0.17096 0.24189 0.17122 0.23912 0.17174 0.23657 C 0.17239 0.23379 0.17344 0.23148 0.17396 0.2287 C 0.17461 0.225 0.17461 0.22083 0.17513 0.21689 C 0.17526 0.21504 0.17578 0.21296 0.17617 0.21111 C 0.17656 0.20532 0.17734 0.1993 0.17734 0.19352 C 0.17734 0.17639 0.17721 0.15949 0.17617 0.14259 C 0.17578 0.13657 0.16836 0.13009 0.16732 0.1287 C 0.1526 0.11134 0.17448 0.13634 0.16067 0.12291 C 0.15846 0.1206 0.15638 0.11759 0.15416 0.11504 C 0.15169 0.11203 0.15039 0.11111 0.14857 0.10717 C 0.14687 0.10324 0.14648 0.10139 0.14531 0.09745 " pathEditMode="relative" ptsTypes="AAAAAAAAAAAAAAAAAAAAAAAAAAAAAAAAAAAAAAAAAAAAAAAAAAAAAAAAAAAAAAAAAAAAAAAAAAAAAAAAAAAAAAAAAAAAAAAAAAAAAAAAAAAAAAAAAAAAAAAAAAAAAAAAAAAAAAAAAAAAAAAAAAAAAAAAAAAAAAAAAAAAAAAAAAAAAAA">
                                      <p:cBhvr>
                                        <p:cTn id="24" dur="7000" fill="hold"/>
                                        <p:tgtEl>
                                          <p:spTgt spid="30"/>
                                        </p:tgtEl>
                                        <p:attrNameLst>
                                          <p:attrName>ppt_x</p:attrName>
                                          <p:attrName>ppt_y</p:attrName>
                                        </p:attrNameLst>
                                      </p:cBhvr>
                                    </p:animMotion>
                                  </p:childTnLst>
                                </p:cTn>
                              </p:par>
                              <p:par>
                                <p:cTn id="25" presetID="0" presetClass="path" presetSubtype="0" fill="hold" nodeType="withEffect">
                                  <p:stCondLst>
                                    <p:cond delay="0"/>
                                  </p:stCondLst>
                                  <p:childTnLst>
                                    <p:animMotion origin="layout" path="M 0.00208 0.00254 C 0.00833 0.00393 0.01107 0.00324 0.01641 0.00856 C 0.01797 0.00995 0.01927 0.0125 0.02083 0.01435 C 0.02435 0.01898 0.02435 0.01759 0.02734 0.02407 C 0.02825 0.02592 0.02878 0.02824 0.02956 0.03009 C 0.03125 0.03356 0.03372 0.03588 0.03516 0.03981 C 0.03581 0.04166 0.03659 0.04375 0.03737 0.0456 C 0.03945 0.05092 0.04193 0.05602 0.04388 0.06134 C 0.04466 0.06342 0.04531 0.06528 0.04609 0.06736 C 0.04727 0.06991 0.04844 0.07245 0.04948 0.075 C 0.05065 0.07824 0.05156 0.08171 0.05273 0.08495 C 0.05378 0.08773 0.05508 0.09004 0.05612 0.09282 C 0.0569 0.09514 0.05742 0.09815 0.05833 0.10069 C 0.06224 0.1118 0.06068 0.10463 0.0638 0.11435 C 0.06771 0.12639 0.06393 0.11852 0.06927 0.12801 C 0.07435 0.14583 0.07187 0.13889 0.07591 0.14954 C 0.0763 0.15231 0.07643 0.15486 0.07708 0.15741 C 0.07917 0.16736 0.07891 0.16273 0.08138 0.17106 C 0.08893 0.1956 0.08307 0.1794 0.08802 0.19282 C 0.08841 0.19537 0.08867 0.19815 0.08919 0.20046 C 0.09102 0.20926 0.09128 0.20694 0.09362 0.21435 C 0.09922 0.23171 0.09258 0.21366 0.09792 0.22801 C 0.09974 0.23773 0.10026 0.2419 0.10573 0.25162 C 0.10677 0.25347 0.10794 0.25532 0.10898 0.25741 C 0.11042 0.26018 0.1125 0.26666 0.11445 0.26921 C 0.11732 0.27268 0.11992 0.27778 0.12331 0.27893 C 0.12513 0.27963 0.12708 0.28009 0.12891 0.28102 C 0.12995 0.28148 0.13099 0.28241 0.13216 0.28287 C 0.13646 0.28472 0.14102 0.28565 0.14544 0.2868 C 0.15638 0.28611 0.16745 0.28611 0.17852 0.28495 C 0.17969 0.28472 0.18073 0.28379 0.18177 0.28287 C 0.18294 0.28194 0.18385 0.28009 0.18516 0.27893 C 0.1901 0.27454 0.18698 0.28009 0.19167 0.27315 C 0.19297 0.27129 0.19375 0.26875 0.19505 0.26713 C 0.19635 0.26551 0.19818 0.26504 0.19948 0.26319 C 0.20703 0.25254 0.20443 0.25393 0.20937 0.24375 C 0.21042 0.24166 0.21172 0.24004 0.21263 0.23773 C 0.21354 0.23611 0.21406 0.23379 0.21484 0.23194 C 0.21628 0.22916 0.21797 0.22685 0.21927 0.22407 C 0.22227 0.21782 0.22344 0.20926 0.22591 0.20254 C 0.22812 0.19653 0.22865 0.19583 0.23034 0.18889 C 0.23073 0.1868 0.23099 0.18472 0.23138 0.18287 C 0.23203 0.18032 0.23294 0.17778 0.23359 0.175 C 0.2345 0.17129 0.23503 0.16713 0.23581 0.16342 C 0.23672 0.15833 0.2375 0.15509 0.23802 0.14954 C 0.23854 0.14514 0.2388 0.14051 0.23919 0.13588 C 0.2388 0.10833 0.23893 0.08102 0.23802 0.05347 C 0.23763 0.04213 0.23542 0.03773 0.23359 0.02801 C 0.23307 0.02546 0.23294 0.02268 0.23255 0.02014 C 0.2319 0.0169 0.23086 0.01389 0.23034 0.01041 C 0.2293 0.00393 0.2293 -0.00278 0.22812 -0.00926 C 0.22214 -0.04121 0.2293 -0.00093 0.22474 -0.03264 C 0.22422 -0.03681 0.22318 -0.04051 0.22253 -0.04445 C 0.222 -0.04838 0.222 -0.05232 0.22148 -0.05625 C 0.21549 -0.09908 0.22331 -0.03334 0.21706 -0.08171 C 0.21654 -0.08565 0.21654 -0.08959 0.21602 -0.09352 C 0.21471 -0.10278 0.21302 -0.11181 0.21159 -0.12084 C 0.21081 -0.12546 0.21055 -0.13033 0.20937 -0.13472 C 0.20651 -0.14491 0.20508 -0.14908 0.20273 -0.16019 C 0.20195 -0.16389 0.20143 -0.16806 0.20052 -0.17199 C 0.19961 -0.17546 0.19831 -0.17824 0.19727 -0.18171 C 0.19323 -0.19445 0.19297 -0.19977 0.18724 -0.21296 C 0.1862 -0.21574 0.18529 -0.21852 0.18398 -0.22084 C 0.18112 -0.22639 0.17812 -0.23125 0.17513 -0.23658 L 0.1707 -0.24445 C 0.16927 -0.24699 0.16797 -0.25 0.16641 -0.25232 C 0.16484 -0.25417 0.16341 -0.25625 0.16198 -0.2581 C 0.15508 -0.26621 0.15833 -0.26181 0.15195 -0.26806 C 0.13867 -0.28102 0.15417 -0.26736 0.14102 -0.27778 C 0.13646 -0.28125 0.13607 -0.28287 0.13112 -0.28565 C 0.1293 -0.28658 0.12734 -0.28681 0.12552 -0.2875 C 0.12409 -0.28889 0.12266 -0.29051 0.12109 -0.29144 C 0.11914 -0.29283 0.11289 -0.29468 0.1112 -0.29537 C 0.10977 -0.29607 0.10833 -0.29699 0.10677 -0.29746 C 0.10039 -0.29884 0.08346 -0.3007 0.07812 -0.30116 C 0.06667 -0.3007 0.05534 -0.30093 0.04388 -0.29931 C 0.04193 -0.29908 0.0401 -0.29746 0.03841 -0.29537 C 0.03672 -0.29329 0.03555 -0.29005 0.03398 -0.2875 C 0.03294 -0.28611 0.03177 -0.28496 0.03073 -0.28357 C 0.02995 -0.28171 0.0293 -0.27963 0.02852 -0.27778 C 0.02747 -0.275 0.02617 -0.27269 0.02513 -0.26991 C 0.02396 -0.26667 0.02292 -0.26343 0.02187 -0.26019 C 0.01615 -0.24144 0.02005 -0.24908 0.01523 -0.24051 C 0.01484 -0.23796 0.01471 -0.23519 0.01419 -0.23264 C 0.01367 -0.23056 0.01263 -0.22894 0.01198 -0.22685 C 0.0112 -0.22431 0.01042 -0.22176 0.00977 -0.21898 C 0.00885 -0.21505 0.00859 -0.21088 0.00755 -0.20718 C 0.00677 -0.20463 0.00599 -0.20209 0.00534 -0.19931 C 0.00456 -0.19607 0.00378 -0.19283 0.00312 -0.18959 C 0.00273 -0.1875 0.00247 -0.18565 0.00208 -0.18357 C 0.00065 -0.17824 -0.0013 -0.17361 -0.00234 -0.16806 C -0.00273 -0.16597 -0.003 -0.16389 -0.00352 -0.16204 C -0.00521 -0.15556 -0.00716 -0.14908 -0.00898 -0.14259 C -0.00977 -0.13982 -0.01029 -0.13704 -0.0112 -0.13472 C -0.01198 -0.13264 -0.01276 -0.13079 -0.01341 -0.12871 C -0.01758 -0.11389 -0.00977 -0.13403 -0.01784 -0.11505 C -0.01823 -0.1132 -0.01836 -0.11088 -0.01888 -0.10926 C -0.01979 -0.10625 -0.02122 -0.10394 -0.02227 -0.10139 C -0.03034 -0.08125 -0.01693 -0.1132 -0.02773 -0.0875 C -0.02813 -0.08565 -0.02826 -0.08357 -0.02891 -0.08171 C -0.0319 -0.07176 -0.03216 -0.07199 -0.03542 -0.06597 C -0.03581 -0.06412 -0.03607 -0.06204 -0.03659 -0.06019 C -0.03737 -0.05718 -0.04128 -0.04861 -0.04206 -0.04653 C -0.04284 -0.04445 -0.04336 -0.04236 -0.04427 -0.04051 C -0.04596 -0.03704 -0.05 -0.02917 -0.05313 -0.02685 C -0.05716 -0.02361 -0.06458 -0.02084 -0.06849 -0.01898 C -0.07005 -0.01829 -0.07148 -0.01736 -0.07292 -0.01713 L -0.0862 -0.0132 C -0.09792 -0.01366 -0.10977 -0.01389 -0.12148 -0.01505 C -0.12305 -0.01528 -0.12435 -0.01644 -0.12591 -0.01713 C -0.12773 -0.01783 -0.12956 -0.01829 -0.13138 -0.01898 C -0.14544 -0.02454 -0.12474 -0.0169 -0.14128 -0.02292 C -0.15599 -0.02222 -0.1707 -0.02269 -0.18542 -0.02107 C -0.18737 -0.02084 -0.18906 -0.01783 -0.19102 -0.01713 C -0.19609 -0.01505 -0.20638 -0.0132 -0.20638 -0.0132 C -0.21523 -0.01366 -0.22409 -0.01412 -0.23281 -0.01505 C -0.23555 -0.01528 -0.25013 -0.02084 -0.25052 -0.02107 L -0.25716 -0.02292 C -0.25898 -0.02361 -0.26081 -0.02431 -0.26263 -0.02477 C -0.26523 -0.0257 -0.26784 -0.02616 -0.27031 -0.02685 C -0.27786 -0.03125 -0.27253 -0.02847 -0.28685 -0.03264 C -0.29792 -0.03588 -0.29128 -0.03426 -0.30677 -0.03658 C -0.31315 -0.03611 -0.32839 -0.0382 -0.33763 -0.03264 C -0.33945 -0.03171 -0.34128 -0.03009 -0.3431 -0.02871 C -0.3513 -0.01412 -0.34102 -0.03218 -0.35091 -0.01713 C -0.35495 -0.01088 -0.35391 -0.01111 -0.35742 -0.00324 C -0.3582 -0.00185 -0.35911 -0.00093 -0.35964 0.00069 C -0.36328 0.00926 -0.36393 0.00995 -0.36523 0.01829 C -0.36563 0.02083 -0.36602 0.02338 -0.36628 0.02616 C -0.36966 0.05324 -0.36419 0.01319 -0.36966 0.05162 L -0.3707 0.05949 L -0.37175 0.06736 C -0.37148 0.09329 -0.37227 0.11967 -0.3707 0.1456 C -0.37031 0.15139 -0.36771 0.15602 -0.36628 0.16134 C -0.36211 0.17616 -0.36523 0.1662 -0.35638 0.1868 C -0.35469 0.19051 -0.35026 0.20162 -0.3487 0.2044 C -0.34714 0.20717 -0.34583 0.20995 -0.34427 0.21227 C -0.34245 0.21504 -0.3405 0.21736 -0.33867 0.22014 C -0.3375 0.22199 -0.33659 0.2243 -0.33542 0.22616 C -0.33398 0.22824 -0.33242 0.22986 -0.33099 0.23194 C -0.32487 0.24097 -0.3349 0.23009 -0.32214 0.24375 C -0.31849 0.24768 -0.31523 0.25301 -0.3112 0.25555 C -0.29909 0.2625 -0.31732 0.25116 -0.30456 0.26134 C -0.30247 0.26296 -0.29792 0.26528 -0.29792 0.26528 C -0.29688 0.26666 -0.29583 0.26829 -0.29466 0.26921 C -0.29232 0.27106 -0.28646 0.27407 -0.28359 0.275 C -0.28138 0.27592 -0.27917 0.27616 -0.27695 0.27708 C -0.27578 0.27754 -0.27474 0.27847 -0.2737 0.27893 C -0.27227 0.27963 -0.2707 0.28009 -0.26927 0.28102 C -0.2681 0.28148 -0.26706 0.28241 -0.26589 0.28287 C -0.26341 0.28379 -0.26081 0.28426 -0.2582 0.28495 C -0.23685 0.28981 -0.26107 0.28379 -0.24167 0.28889 C -0.22995 0.28819 -0.2181 0.28819 -0.20638 0.2868 C -0.20195 0.28634 -0.19766 0.28333 -0.1931 0.28287 C -0.15326 0.2787 -0.19388 0.2831 -0.15898 0.27893 L -0.12148 0.275 C -0.11484 0.27569 -0.1082 0.27592 -0.10169 0.27708 C -0.10052 0.27731 -0.09922 0.27778 -0.09831 0.27893 C -0.09766 0.27986 -0.09753 0.28148 -0.09727 0.28287 " pathEditMode="relative" ptsTypes="AAAAAAAAAAAAAAAAAAAAAAAAAAAAAAAAAAAAAAAAAAAAAAAAAAAAAAAAAAAAAAAAAAAAAAAAAAAAAAAAAAAAAAAAAAAAAAAAAAAAAAAAAAAAAAAAAAAAAAAAAAAAAAAAAAAAAAAAAAAAAAAAAAAAAAAAAAAAAAA">
                                      <p:cBhvr>
                                        <p:cTn id="26" dur="7000" fill="hold"/>
                                        <p:tgtEl>
                                          <p:spTgt spid="54"/>
                                        </p:tgtEl>
                                        <p:attrNameLst>
                                          <p:attrName>ppt_x</p:attrName>
                                          <p:attrName>ppt_y</p:attrName>
                                        </p:attrNameLst>
                                      </p:cBhvr>
                                    </p:animMotion>
                                  </p:childTnLst>
                                </p:cTn>
                              </p:par>
                              <p:par>
                                <p:cTn id="27" presetID="0" presetClass="path" presetSubtype="0" fill="hold" nodeType="withEffect">
                                  <p:stCondLst>
                                    <p:cond delay="0"/>
                                  </p:stCondLst>
                                  <p:childTnLst>
                                    <p:animMotion origin="layout" path="M 0.00091 0.00093 C -0.00586 0.00255 -0.00964 0.00463 -0.01667 0.00093 C -0.01849 -0.00023 -0.01966 -0.00324 -0.02109 -0.00509 C -0.02461 -0.00949 -0.02526 -0.00926 -0.02891 -0.01482 C -0.03008 -0.01667 -0.03112 -0.01875 -0.03216 -0.02083 C -0.03294 -0.02338 -0.03346 -0.02616 -0.03438 -0.02847 C -0.03529 -0.03079 -0.03685 -0.03194 -0.03763 -0.03449 C -0.0431 -0.05139 -0.0349 -0.03542 -0.04102 -0.0463 L -0.04544 -0.06968 C -0.04583 -0.07176 -0.04622 -0.07361 -0.04648 -0.07569 C -0.04688 -0.07824 -0.04701 -0.08102 -0.04766 -0.08357 C -0.04818 -0.08565 -0.04909 -0.0875 -0.04987 -0.08935 C -0.05365 -0.10995 -0.05 -0.09398 -0.05417 -0.10694 C -0.05508 -0.10949 -0.05547 -0.1125 -0.05638 -0.11482 C -0.05729 -0.11713 -0.05859 -0.11875 -0.05977 -0.12083 C -0.06042 -0.12338 -0.0612 -0.12593 -0.06198 -0.12847 C -0.06367 -0.1338 -0.07044 -0.14931 -0.07083 -0.15023 C -0.07188 -0.15278 -0.07305 -0.15532 -0.07409 -0.15787 C -0.07487 -0.15995 -0.07552 -0.16204 -0.0763 -0.16389 C -0.07695 -0.16528 -0.07786 -0.16644 -0.07852 -0.16782 C -0.08112 -0.17361 -0.08372 -0.17963 -0.0862 -0.18542 C -0.08737 -0.18796 -0.08828 -0.19097 -0.08958 -0.19329 C -0.09323 -0.19977 -0.0905 -0.19444 -0.09388 -0.20301 C -0.09505 -0.20579 -0.09622 -0.2081 -0.09727 -0.21088 C -0.09818 -0.21343 -0.0987 -0.2162 -0.09948 -0.21875 C -0.10052 -0.22199 -0.10182 -0.225 -0.10273 -0.22847 C -0.10378 -0.23241 -0.10365 -0.23681 -0.10495 -0.24028 C -0.10573 -0.24236 -0.10664 -0.24421 -0.10716 -0.2463 C -0.11341 -0.26829 -0.1013 -0.23148 -0.11055 -0.25995 C -0.1112 -0.26204 -0.11211 -0.26366 -0.11263 -0.26574 C -0.11406 -0.2706 -0.1138 -0.27454 -0.11484 -0.27963 C -0.1155 -0.28218 -0.11641 -0.28472 -0.11706 -0.28727 C -0.11758 -0.28935 -0.11771 -0.29144 -0.11823 -0.29329 C -0.11888 -0.29583 -0.11979 -0.29838 -0.12044 -0.30116 C -0.12096 -0.3037 -0.12096 -0.30648 -0.12148 -0.30903 C -0.12214 -0.31157 -0.12305 -0.31412 -0.1237 -0.3169 C -0.12656 -0.3287 -0.12253 -0.3162 -0.12708 -0.33241 C -0.1276 -0.33449 -0.12852 -0.33634 -0.1293 -0.33843 C -0.12956 -0.34167 -0.12969 -0.34514 -0.13034 -0.34815 C -0.13086 -0.35046 -0.1319 -0.35208 -0.13255 -0.35394 C -0.13333 -0.35648 -0.13398 -0.35926 -0.13477 -0.36181 C -0.13542 -0.36389 -0.13633 -0.36574 -0.13698 -0.36782 C -0.14609 -0.39792 -0.13828 -0.37732 -0.14909 -0.40301 C -0.15026 -0.40579 -0.15143 -0.4081 -0.15234 -0.41088 C -0.15313 -0.41296 -0.15378 -0.41505 -0.15456 -0.4169 C -0.1556 -0.41898 -0.1569 -0.4206 -0.15794 -0.42269 C -0.15872 -0.42454 -0.15925 -0.42685 -0.16016 -0.42847 C -0.16016 -0.42847 -0.17057 -0.44699 -0.17227 -0.45023 C -0.17747 -0.45926 -0.17422 -0.4544 -0.18216 -0.46389 C -0.18333 -0.46505 -0.18425 -0.46713 -0.18555 -0.46782 C -0.18776 -0.46898 -0.1901 -0.46991 -0.19219 -0.47176 C -0.19362 -0.47292 -0.19492 -0.47477 -0.19648 -0.47569 C -0.19831 -0.47662 -0.20026 -0.47685 -0.20208 -0.47755 C -0.20313 -0.47801 -0.20417 -0.47917 -0.20534 -0.47963 C -0.21146 -0.48194 -0.21797 -0.48241 -0.22409 -0.48333 C -0.22878 -0.4831 -0.25846 -0.4838 -0.27161 -0.47963 C -0.27786 -0.47732 -0.28112 -0.47523 -0.28698 -0.47176 L -0.29036 -0.46968 C -0.29141 -0.46782 -0.29232 -0.46528 -0.29362 -0.46389 C -0.29453 -0.46273 -0.29596 -0.46319 -0.29688 -0.46181 C -0.29792 -0.46042 -0.29831 -0.45787 -0.29909 -0.45602 C -0.30013 -0.45394 -0.3013 -0.45208 -0.30247 -0.45023 C -0.30313 -0.44676 -0.30404 -0.44375 -0.30469 -0.44028 C -0.30508 -0.43773 -0.30521 -0.43495 -0.30573 -0.43241 C -0.30664 -0.42847 -0.30794 -0.42454 -0.30911 -0.4206 C -0.30938 -0.4162 -0.30964 -0.41157 -0.31016 -0.40694 C -0.31042 -0.4044 -0.3112 -0.40185 -0.3112 -0.39907 C -0.3112 -0.38333 -0.31081 -0.36782 -0.31016 -0.35208 C -0.31003 -0.34907 -0.30742 -0.34028 -0.3069 -0.33843 C -0.30547 -0.33426 -0.30391 -0.33056 -0.30247 -0.32662 L -0.30026 -0.3206 C -0.29948 -0.31875 -0.29896 -0.31644 -0.29805 -0.31482 L -0.28919 -0.29907 L -0.28372 -0.28935 C -0.28255 -0.28727 -0.28125 -0.28565 -0.28034 -0.28357 C -0.2707 -0.26042 -0.28294 -0.28889 -0.2737 -0.26968 C -0.27253 -0.26736 -0.27161 -0.26435 -0.27044 -0.26181 C -0.2694 -0.25972 -0.2681 -0.2581 -0.26719 -0.25602 C -0.26484 -0.25093 -0.26315 -0.24491 -0.26055 -0.24028 C -0.25091 -0.22315 -0.26263 -0.24491 -0.25495 -0.22847 C -0.25404 -0.22639 -0.25273 -0.22477 -0.25169 -0.22269 C -0.24401 -0.20625 -0.25586 -0.22801 -0.24622 -0.21088 C -0.24401 -0.19583 -0.24688 -0.20972 -0.2418 -0.19722 C -0.2388 -0.18982 -0.24023 -0.19051 -0.23841 -0.18357 C -0.23711 -0.17824 -0.23398 -0.16782 -0.23398 -0.16782 C -0.23372 -0.16528 -0.23346 -0.1625 -0.23294 -0.15995 C -0.2293 -0.14306 -0.23151 -0.16296 -0.22852 -0.13843 C -0.228 -0.1338 -0.22786 -0.12917 -0.22747 -0.12454 C -0.22708 -0.1213 -0.22669 -0.11806 -0.2263 -0.11482 C -0.22591 -0.11088 -0.22552 -0.10694 -0.22526 -0.10301 C -0.22552 -0.09074 -0.22578 -0.07824 -0.2263 -0.06574 C -0.22643 -0.0625 -0.22695 -0.05926 -0.22747 -0.05602 C -0.228 -0.05208 -0.22969 -0.04421 -0.22969 -0.04421 C -0.22995 -0.03843 -0.23034 -0.03241 -0.23073 -0.02662 C -0.23099 -0.02269 -0.2319 -0.01875 -0.2319 -0.01482 C -0.2319 0.01528 -0.23425 0.03009 -0.22969 0.05185 C -0.22891 0.05509 -0.22826 0.05856 -0.22747 0.06157 C -0.22656 0.06481 -0.22279 0.07338 -0.22188 0.07546 C -0.21953 0.08148 -0.21914 0.08403 -0.21523 0.08912 C -0.21432 0.09028 -0.21302 0.09028 -0.21198 0.09097 C -0.21094 0.09306 -0.2099 0.09537 -0.20872 0.09699 C -0.20677 0.09931 -0.20326 0.10162 -0.20091 0.10278 C -0.19362 0.10625 -0.1931 0.10648 -0.18659 0.1088 C -0.17448 0.1081 -0.16237 0.10833 -0.15026 0.10671 C -0.14714 0.10625 -0.14427 0.10417 -0.14141 0.10278 L -0.13698 0.10093 L -0.13255 0.09884 C -0.12643 0.09143 -0.13242 0.09768 -0.1237 0.09306 C -0.12227 0.09213 -0.11706 0.08796 -0.11484 0.08704 C -0.11055 0.08565 -0.10586 0.08565 -0.10169 0.0831 C -0.10052 0.08264 -0.09948 0.08171 -0.09831 0.08125 C -0.09479 0.0794 -0.09102 0.07801 -0.08737 0.07731 C -0.08333 0.07639 -0.07917 0.07616 -0.07513 0.07546 C -0.07266 0.07477 -0.07005 0.07407 -0.06745 0.07338 L -0.05859 0.07153 C -0.05352 0.07014 -0.04844 0.06829 -0.04323 0.06759 L -0.03112 0.06551 L 0.01862 0.06759 C 0.02904 0.06806 0.03242 0.06944 0.0418 0.07153 L 0.05169 0.07338 C 0.05964 0.075 0.06224 0.07593 0.07044 0.07731 C 0.07487 0.07801 0.0793 0.0787 0.08372 0.07917 C 0.09219 0.0787 0.11224 0.07963 0.12448 0.07546 C 0.13763 0.0706 0.12917 0.07315 0.13659 0.06944 C 0.14427 0.06551 0.13802 0.06991 0.14766 0.06366 C 0.14948 0.06227 0.1513 0.06088 0.15312 0.05972 C 0.15534 0.05833 0.15755 0.05694 0.15977 0.05579 C 0.16094 0.05509 0.16211 0.05463 0.16315 0.0537 C 0.16888 0.04861 0.16589 0.05046 0.17187 0.04792 C 0.17409 0.04537 0.17617 0.04213 0.17852 0.04005 L 0.18737 0.03218 C 0.1888 0.03102 0.19049 0.03009 0.1918 0.02824 C 0.19323 0.02639 0.19453 0.02407 0.19622 0.02245 C 0.20508 0.01366 0.20013 0.02523 0.21055 0.00671 C 0.21159 0.00486 0.21263 0.00255 0.2138 0.00093 C 0.21484 -0.00069 0.21615 -0.00139 0.21719 -0.00301 C 0.21979 -0.00741 0.22227 -0.01227 0.22487 -0.0169 L 0.22812 -0.02269 C 0.2293 -0.02662 0.23021 -0.03079 0.23151 -0.03449 C 0.23242 -0.03727 0.23385 -0.03935 0.23477 -0.04236 C 0.23581 -0.04537 0.2362 -0.04884 0.23698 -0.05208 C 0.23763 -0.05486 0.23841 -0.05741 0.23919 -0.05995 C 0.23958 -0.0625 0.23984 -0.06528 0.24036 -0.06782 C 0.24167 -0.07569 0.24284 -0.07963 0.24362 -0.0875 C 0.24414 -0.0919 0.2444 -0.09653 0.24479 -0.10116 C 0.2444 -0.11551 0.24453 -0.12986 0.24362 -0.14421 C 0.24336 -0.14838 0.24271 -0.15255 0.24141 -0.15602 L 0.23919 -0.16181 C 0.2388 -0.16389 0.23867 -0.16597 0.23815 -0.16782 C 0.2375 -0.16991 0.23646 -0.17153 0.23594 -0.17361 C 0.23529 -0.17616 0.23555 -0.17917 0.23477 -0.18148 C 0.225 -0.21389 0.23151 -0.18796 0.22487 -0.20694 C 0.22396 -0.20949 0.22357 -0.2125 0.22266 -0.21482 C 0.22214 -0.21644 0.22109 -0.21736 0.22044 -0.21875 C 0.21823 -0.22384 0.21641 -0.23218 0.21276 -0.23449 C 0.20065 -0.24167 0.21901 -0.23009 0.20612 -0.24028 C 0.20404 -0.2419 0.20169 -0.24329 0.19948 -0.24421 C 0.19805 -0.24491 0.19336 -0.24676 0.1918 -0.24815 C 0.19062 -0.24931 0.18958 -0.25069 0.18841 -0.25208 C 0.18724 -0.26111 0.18737 -0.25718 0.18737 -0.26389 " pathEditMode="relative" ptsTypes="AAAAAAAAAAAAAAAAAAAAAAAAAAAAAAAAAAAAAAAAAAAAAAAAAAAAAAAAAAAAAAAAAAAAAAAAAAAAAAAAAAAAAAAAAAAAAAAAAAAAAAAAAAAAAAAAAAAAAAAAAAAAAAAAAAAAAAAAAAAAAAAAAAAAAAAAAAAAAAAA">
                                      <p:cBhvr>
                                        <p:cTn id="28" dur="7000" fill="hold"/>
                                        <p:tgtEl>
                                          <p:spTgt spid="57"/>
                                        </p:tgtEl>
                                        <p:attrNameLst>
                                          <p:attrName>ppt_x</p:attrName>
                                          <p:attrName>ppt_y</p:attrName>
                                        </p:attrNameLst>
                                      </p:cBhvr>
                                    </p:animMotion>
                                  </p:childTnLst>
                                </p:cTn>
                              </p:par>
                              <p:par>
                                <p:cTn id="29" presetID="0" presetClass="path" presetSubtype="0" fill="hold" nodeType="withEffect">
                                  <p:stCondLst>
                                    <p:cond delay="0"/>
                                  </p:stCondLst>
                                  <p:childTnLst>
                                    <p:animMotion origin="layout" path="M -0.00117 0.00486 C 0.02253 0.01018 -0.01406 0.00231 0.03086 0.00879 C 0.03242 0.00902 0.03386 0.01018 0.03529 0.01088 C 0.03711 0.01157 0.03893 0.01203 0.04076 0.01273 C 0.04232 0.01412 0.04362 0.01574 0.04518 0.01666 C 0.04805 0.01828 0.05404 0.0206 0.05404 0.0206 C 0.05742 0.02453 0.05781 0.02546 0.06172 0.02847 C 0.06276 0.02916 0.06393 0.02963 0.06511 0.03032 C 0.06615 0.0324 0.06706 0.03472 0.06836 0.03634 C 0.0694 0.0375 0.07071 0.03703 0.07175 0.03819 C 0.07383 0.04097 0.07539 0.04467 0.07722 0.04814 C 0.07813 0.04977 0.07943 0.05069 0.08047 0.05185 C 0.08125 0.05393 0.0819 0.05602 0.08268 0.05787 C 0.08516 0.06319 0.08672 0.06342 0.08828 0.06967 C 0.0892 0.07338 0.08972 0.07754 0.0905 0.08148 L 0.09154 0.08727 L 0.09271 0.09305 C 0.09232 0.10231 0.09232 0.11157 0.09154 0.1206 C 0.09115 0.12477 0.09011 0.12847 0.08933 0.1324 C 0.08893 0.13426 0.08893 0.13657 0.08828 0.13819 C 0.0875 0.14027 0.08659 0.14213 0.08607 0.14421 C 0.08555 0.14606 0.08555 0.14838 0.0849 0.15 C 0.08412 0.15231 0.08255 0.1537 0.08164 0.15602 C 0.07995 0.15972 0.07904 0.16435 0.07722 0.16759 C 0.06758 0.18495 0.07982 0.16389 0.07058 0.17754 C 0.05821 0.19583 0.07552 0.17268 0.06393 0.18727 C 0.0625 0.18912 0.06094 0.19097 0.05951 0.19305 C 0.05834 0.1949 0.05755 0.19745 0.05625 0.19907 C 0.05521 0.20023 0.05404 0.20046 0.053 0.20092 C 0.05078 0.2037 0.04883 0.2074 0.04636 0.20879 C 0.04414 0.21018 0.0418 0.21088 0.03972 0.21273 C 0.03581 0.2162 0.03581 0.21666 0.03203 0.21875 C 0.02656 0.22129 0.02097 0.22291 0.01537 0.22453 C 0.01433 0.22523 0.01328 0.22615 0.01211 0.22639 C 0.0013 0.23078 -0.00078 0.22777 -0.01549 0.22639 C -0.01914 0.22384 -0.02304 0.22222 -0.02643 0.21875 C -0.02838 0.21666 -0.03021 0.21481 -0.03203 0.21273 C -0.03307 0.21157 -0.03411 0.20995 -0.03528 0.20879 C -0.03672 0.2074 -0.03828 0.20625 -0.03971 0.20486 C -0.04088 0.20301 -0.04179 0.20069 -0.0431 0.19907 C -0.0444 0.19745 -0.04622 0.19699 -0.04739 0.19514 C -0.04844 0.19352 -0.04883 0.19097 -0.04961 0.18935 C -0.05169 0.18518 -0.05469 0.18217 -0.05625 0.17754 C -0.05742 0.1743 -0.05846 0.17083 -0.05963 0.16759 C -0.06028 0.16574 -0.0612 0.16389 -0.06185 0.1618 C -0.06263 0.15926 -0.06328 0.15648 -0.06406 0.15393 C -0.0664 0.1324 -0.06341 0.15486 -0.06732 0.13634 C -0.06784 0.13379 -0.06797 0.13102 -0.06836 0.12847 C -0.06875 0.12639 -0.06914 0.12453 -0.06953 0.12245 C -0.07109 0.11296 -0.07031 0.11551 -0.07174 0.10486 C -0.07643 0.06852 -0.07213 0.10139 -0.075 0.08333 C -0.07539 0.08078 -0.07565 0.07801 -0.07617 0.07546 C -0.07669 0.07268 -0.07773 0.07037 -0.07838 0.06759 C -0.07916 0.06389 -0.07955 0.05972 -0.0806 0.05578 C -0.08112 0.0537 -0.08216 0.05208 -0.08281 0.05 C -0.08333 0.04814 -0.08333 0.04606 -0.08385 0.04421 C -0.0845 0.04189 -0.08541 0.04027 -0.08607 0.03819 C -0.08763 0.0331 -0.08997 0.02222 -0.09271 0.01666 C -0.09362 0.01458 -0.09505 0.01296 -0.09596 0.01088 C -0.09961 0.00301 -0.09726 0.00277 -0.10364 -0.00486 C -0.10482 -0.00625 -0.10599 -0.00741 -0.10703 -0.0088 C -0.11067 -0.01436 -0.1095 -0.01505 -0.11367 -0.01875 C -0.11536 -0.02014 -0.11745 -0.02084 -0.11914 -0.02246 C -0.12291 -0.02616 -0.12617 -0.03195 -0.13021 -0.03426 C -0.13125 -0.03496 -0.13242 -0.03542 -0.13346 -0.03635 C -0.13463 -0.03727 -0.13567 -0.03912 -0.13685 -0.04028 C -0.13789 -0.04121 -0.13906 -0.04121 -0.1401 -0.04213 C -0.14127 -0.04329 -0.14219 -0.04514 -0.14336 -0.04607 C -0.1444 -0.04699 -0.1457 -0.04723 -0.14674 -0.04815 C -0.15482 -0.05417 -0.14739 -0.05023 -0.1556 -0.05394 C -0.1651 -0.06528 -0.15299 -0.05162 -0.16224 -0.05973 C -0.16341 -0.06088 -0.16432 -0.06273 -0.16549 -0.06366 C -0.16692 -0.06482 -0.16849 -0.06482 -0.16992 -0.06574 C -0.17148 -0.06667 -0.17278 -0.06852 -0.17435 -0.06968 C -0.17539 -0.07037 -0.17656 -0.07084 -0.1776 -0.07153 C -0.17916 -0.07269 -0.18047 -0.07454 -0.18203 -0.07547 C -0.18346 -0.07639 -0.18502 -0.07662 -0.18646 -0.07755 C -0.19205 -0.08056 -0.19245 -0.08148 -0.19752 -0.08334 C -0.19961 -0.08403 -0.20195 -0.08449 -0.20403 -0.08542 C -0.2056 -0.08588 -0.20703 -0.08681 -0.20846 -0.08727 C -0.21211 -0.0882 -0.21588 -0.08866 -0.21953 -0.08912 C -0.23099 -0.08866 -0.24232 -0.08843 -0.25377 -0.08727 C -0.25495 -0.08727 -0.25599 -0.08588 -0.25703 -0.08542 C -0.25781 -0.08496 -0.27018 -0.07894 -0.27135 -0.07755 C -0.27474 -0.07361 -0.27513 -0.07269 -0.27916 -0.06968 C -0.28021 -0.06875 -0.28125 -0.06829 -0.28242 -0.0676 C -0.28659 -0.06019 -0.28281 -0.06574 -0.29127 -0.05973 C -0.2931 -0.05857 -0.29492 -0.05718 -0.29674 -0.05579 C -0.29778 -0.0551 -0.29896 -0.05486 -0.3 -0.05394 C -0.30156 -0.05278 -0.30299 -0.05116 -0.30442 -0.05 C -0.3056 -0.04931 -0.30677 -0.04885 -0.30781 -0.04815 C -0.30924 -0.04699 -0.31067 -0.04537 -0.31224 -0.04422 C -0.31328 -0.04329 -0.31445 -0.04306 -0.31549 -0.04213 C -0.31849 -0.03982 -0.32435 -0.03426 -0.32435 -0.03426 C -0.32513 -0.03311 -0.32578 -0.03148 -0.32656 -0.03033 C -0.3276 -0.02894 -0.32903 -0.02824 -0.32982 -0.02639 C -0.33164 -0.02292 -0.33242 -0.01806 -0.33424 -0.01482 C -0.33672 -0.01042 -0.33685 -0.01065 -0.33867 -0.00486 C -0.33945 -0.00232 -0.3401 0.00046 -0.34088 0.00301 C -0.34153 0.00509 -0.34245 0.00671 -0.3431 0.00879 C -0.34362 0.01064 -0.34362 0.01296 -0.34414 0.01481 C -0.34544 0.01875 -0.34857 0.02639 -0.34857 0.02639 C -0.34896 0.02916 -0.34922 0.03171 -0.34974 0.03426 C -0.35039 0.03819 -0.3513 0.04213 -0.35195 0.04606 C -0.35534 0.07083 -0.35 0.03194 -0.35416 0.06574 C -0.35547 0.07708 -0.35651 0.08078 -0.35742 0.0912 C -0.35781 0.09629 -0.3582 0.10162 -0.35846 0.10694 C -0.35677 0.15416 -0.35924 0.12361 -0.35638 0.14213 C -0.35586 0.14467 -0.35586 0.14768 -0.35521 0.15 C -0.35482 0.15162 -0.35377 0.15254 -0.35299 0.15393 C -0.3513 0.16319 -0.35208 0.16088 -0.34752 0.17152 L -0.34088 0.18727 C -0.34049 0.18935 -0.34049 0.19166 -0.33971 0.19305 C -0.33893 0.1949 -0.3375 0.1956 -0.33646 0.19699 C -0.33567 0.19814 -0.33489 0.19953 -0.33424 0.20092 C -0.33346 0.20277 -0.33294 0.20509 -0.33203 0.20694 C -0.33112 0.20902 -0.32969 0.21064 -0.32877 0.21273 C -0.32786 0.21458 -0.32734 0.21666 -0.32656 0.21875 C -0.32513 0.22199 -0.3237 0.22523 -0.32213 0.22847 C -0.32109 0.23055 -0.31979 0.23217 -0.31888 0.23426 C -0.31549 0.24213 -0.31575 0.24421 -0.31328 0.25208 C -0.31015 0.2618 -0.31172 0.25393 -0.30885 0.26574 C -0.30846 0.26759 -0.3082 0.26967 -0.30781 0.27152 C -0.30716 0.2743 -0.30625 0.27685 -0.3056 0.27939 C -0.30508 0.28125 -0.30495 0.28333 -0.30442 0.28541 C -0.30377 0.28796 -0.30286 0.29051 -0.30221 0.29328 C -0.30052 0.30115 -0.3 0.30509 -0.29896 0.31273 C -0.29935 0.33055 -0.29948 0.34814 -0.3 0.36574 C -0.30026 0.36967 -0.30078 0.37361 -0.30117 0.37754 C -0.30156 0.38217 -0.30195 0.38657 -0.30221 0.3912 C -0.30377 0.41088 -0.3026 0.40115 -0.30442 0.41481 C -0.30416 0.43055 -0.30429 0.44629 -0.30338 0.4618 C -0.30325 0.46481 -0.30195 0.46713 -0.30117 0.46967 C -0.29817 0.47893 -0.29974 0.47268 -0.2957 0.48148 C -0.29258 0.48819 -0.29414 0.48819 -0.2901 0.49514 C -0.28919 0.49676 -0.28776 0.49745 -0.28685 0.49907 C -0.27786 0.51296 -0.28502 0.50555 -0.27695 0.51273 C -0.27578 0.51481 -0.27487 0.51713 -0.27357 0.51875 C -0.27226 0.52037 -0.27057 0.52129 -0.26914 0.52268 C -0.26315 0.5287 -0.26862 0.525 -0.2625 0.52847 C -0.26185 0.52986 -0.26133 0.53171 -0.26041 0.5324 C -0.25833 0.53426 -0.25599 0.53495 -0.25377 0.53634 C -0.24583 0.54097 -0.25573 0.53541 -0.24596 0.54027 C -0.24492 0.54074 -0.24375 0.54166 -0.24271 0.54236 C -0.23672 0.54166 -0.22422 0.54328 -0.21732 0.53634 C -0.21601 0.53495 -0.21523 0.53217 -0.21406 0.53055 C -0.21237 0.52824 -0.21015 0.52685 -0.20846 0.52453 C -0.2069 0.52222 -0.20573 0.51921 -0.20403 0.51666 C -0.20312 0.51527 -0.20182 0.51435 -0.20078 0.51273 C -0.19896 0.51041 -0.197 0.50764 -0.19531 0.50509 C -0.19414 0.50324 -0.1931 0.50092 -0.19192 0.49907 C -0.19088 0.49768 -0.18958 0.49676 -0.18867 0.49514 C -0.18633 0.49143 -0.18424 0.48727 -0.18203 0.48333 C -0.17799 0.47639 -0.1789 0.47847 -0.17539 0.46967 C -0.17461 0.46782 -0.17396 0.46574 -0.17317 0.46389 C -0.17213 0.46111 -0.17096 0.45856 -0.16992 0.45602 C -0.16914 0.45393 -0.16849 0.45185 -0.16771 0.45 C -0.16705 0.44861 -0.16614 0.44768 -0.16549 0.44606 C -0.1638 0.44236 -0.16211 0.4368 -0.16107 0.4324 C -0.15989 0.42731 -0.15976 0.4243 -0.15885 0.41875 C -0.1582 0.41481 -0.15664 0.40694 -0.15664 0.40694 C -0.15703 0.39583 -0.15716 0.38472 -0.15781 0.37361 C -0.15794 0.37152 -0.15846 0.36967 -0.15885 0.36759 C -0.16028 0.36111 -0.16198 0.35486 -0.16328 0.34814 C -0.16367 0.34606 -0.16406 0.34421 -0.16432 0.34213 C -0.16484 0.33935 -0.16575 0.33171 -0.16653 0.32847 C -0.16719 0.32639 -0.1681 0.32453 -0.16875 0.32268 C -0.16953 0.31736 -0.16927 0.31134 -0.17096 0.30694 C -0.17708 0.29051 -0.16745 0.31666 -0.1776 0.28727 C -0.17903 0.28333 -0.18086 0.27986 -0.18203 0.27546 C -0.18281 0.27291 -0.18333 0.27014 -0.18424 0.26759 C -0.18515 0.26551 -0.18659 0.26389 -0.1875 0.2618 C -0.19375 0.24861 -0.18359 0.26296 -0.19635 0.24027 C -0.19752 0.23819 -0.19883 0.23657 -0.19974 0.23426 C -0.20065 0.23194 -0.20091 0.22893 -0.20182 0.22639 C -0.20273 0.2243 -0.20416 0.22268 -0.20521 0.2206 C -0.20599 0.21875 -0.20651 0.21643 -0.20742 0.21481 C -0.20846 0.2125 -0.20976 0.21088 -0.21067 0.20879 C -0.21159 0.20694 -0.21198 0.20463 -0.21289 0.20301 C -0.21497 0.19977 -0.21732 0.19768 -0.21953 0.19514 C -0.2207 0.19375 -0.22187 0.19282 -0.22278 0.1912 L -0.225 0.18727 C -0.22578 0.18171 -0.22708 0.17245 -0.22838 0.16759 L -0.22942 0.16365 " pathEditMode="relative" ptsTypes="AAAAAAAAAAAAAAAAAAAAAAAAAAAAAAAAAAAAAAAAAAAAAAAAAAAAAAAAAAAAAAAAAAAAAAAAAAAAAAAAAAAAAAAAAAAAAAAAAAAAAAAAAAAAAAAAAAAAAAAAAAAAAAAAAAAAAAAAAAAAAAAAAAAAAAAAAAAAAAAAAAAAAAAAAAAAAAAAAAAAAAAA">
                                      <p:cBhvr>
                                        <p:cTn id="30" dur="7000" fill="hold"/>
                                        <p:tgtEl>
                                          <p:spTgt spid="90"/>
                                        </p:tgtEl>
                                        <p:attrNameLst>
                                          <p:attrName>ppt_x</p:attrName>
                                          <p:attrName>ppt_y</p:attrName>
                                        </p:attrNameLst>
                                      </p:cBhvr>
                                    </p:animMotion>
                                  </p:childTnLst>
                                </p:cTn>
                              </p:par>
                              <p:par>
                                <p:cTn id="31" presetID="0" presetClass="path" presetSubtype="0" fill="hold" nodeType="withEffect">
                                  <p:stCondLst>
                                    <p:cond delay="0"/>
                                  </p:stCondLst>
                                  <p:childTnLst>
                                    <p:animMotion origin="layout" path="M -0.00117 -0.0007 C 0.01641 0.0037 -0.00521 -0.0007 0.01979 -0.0007 C 0.05065 -0.0007 0.08164 0.00069 0.1125 0.00139 L 0.12018 0.00324 C 0.12318 0.00393 0.12617 0.00393 0.12904 0.00532 C 0.13099 0.00602 0.13268 0.00787 0.13451 0.00926 C 0.13985 0.0125 0.14219 0.0125 0.14662 0.01898 C 0.14909 0.02245 0.15104 0.02685 0.15326 0.03078 C 0.15469 0.03333 0.15664 0.03541 0.15768 0.03865 C 0.15873 0.04189 0.1599 0.04514 0.16094 0.04838 C 0.16237 0.05231 0.16406 0.05602 0.16537 0.06018 C 0.16602 0.06203 0.16589 0.06412 0.16654 0.06597 C 0.16784 0.07014 0.17097 0.07777 0.17097 0.07777 C 0.17357 0.09629 0.17175 0.08865 0.17539 0.10139 C 0.17565 0.10393 0.17604 0.10648 0.17643 0.10902 C 0.17683 0.1125 0.17683 0.11574 0.17748 0.11898 C 0.178 0.12106 0.17904 0.12291 0.17969 0.12477 C 0.18229 0.16527 0.18321 0.16527 0.18086 0.21111 C 0.1806 0.21527 0.17943 0.21898 0.17865 0.22291 C 0.17735 0.22939 0.17748 0.22986 0.17539 0.23657 C 0.17461 0.23865 0.1737 0.24027 0.17318 0.24236 C 0.17045 0.25208 0.17409 0.2456 0.16979 0.2581 C 0.16784 0.26365 0.16485 0.26805 0.16315 0.27384 C 0.1625 0.27639 0.16198 0.27939 0.16094 0.28171 C 0.16003 0.28402 0.15873 0.28541 0.15768 0.2875 C 0.15287 0.29791 0.15886 0.28958 0.15104 0.30139 C 0.15 0.30277 0.14883 0.3037 0.14779 0.30509 C 0.14401 0.31041 0.14558 0.31296 0.13893 0.31689 C 0.1306 0.32199 0.14089 0.31527 0.13229 0.32291 C 0.13125 0.32384 0.13008 0.32407 0.12904 0.32477 C 0.12748 0.32592 0.12604 0.32754 0.12461 0.3287 C 0.12279 0.33009 0.12084 0.33125 0.11914 0.33264 C 0.11576 0.33541 0.11472 0.33727 0.11133 0.33842 C 0.10925 0.33935 0.1069 0.33981 0.10469 0.34051 C 0.10365 0.3412 0.10248 0.34143 0.10143 0.34236 C 0.10026 0.34352 0.09935 0.34583 0.09818 0.34629 C 0.09531 0.34768 0.09219 0.34768 0.08933 0.34838 C 0.08216 0.35254 0.08906 0.34907 0.07604 0.35231 C 0.07422 0.35277 0.0724 0.35393 0.07058 0.35416 C 0.04492 0.35902 0.04818 0.3574 0.02422 0.36018 C 0.0194 0.36064 0.01472 0.36134 0.0099 0.36203 C 0.00768 0.36273 0.00547 0.36365 0.00326 0.36412 C -0.00078 0.36481 -0.00482 0.36527 -0.00885 0.36597 C -0.01185 0.36643 -0.01471 0.36736 -0.01771 0.36805 L -0.075 0.36597 C -0.08242 0.36551 -0.08086 0.36458 -0.08607 0.36203 C -0.09062 0.35972 -0.09192 0.35972 -0.097 0.3581 L -0.11028 0.35023 C -0.11146 0.34953 -0.1125 0.34907 -0.11367 0.34838 C -0.11797 0.34514 -0.11953 0.34444 -0.12357 0.34051 C -0.12539 0.33865 -0.12734 0.3368 -0.12903 0.33472 C -0.13281 0.32986 -0.12982 0.33125 -0.13346 0.32477 C -0.13437 0.32314 -0.13567 0.32222 -0.13672 0.32083 C -0.13958 0.3125 -0.14323 0.30277 -0.14557 0.29352 C -0.15325 0.2625 -0.14349 0.30139 -0.14896 0.27569 C -0.14948 0.27314 -0.15052 0.27083 -0.15104 0.26805 C -0.15208 0.26273 -0.1526 0.2574 -0.15325 0.25231 C -0.15364 0.24953 -0.1539 0.24699 -0.15442 0.24444 C -0.15482 0.24236 -0.15521 0.24051 -0.15547 0.23842 C -0.15625 0.2331 -0.15729 0.22222 -0.15768 0.21689 C -0.15729 0.20185 -0.15716 0.1868 -0.15664 0.17199 C -0.15651 0.16782 -0.15625 0.16389 -0.15547 0.16018 C -0.15442 0.15463 -0.15338 0.14861 -0.15104 0.14444 L -0.14896 0.14051 C -0.14857 0.13865 -0.14844 0.13634 -0.14778 0.13472 C -0.14687 0.1324 -0.14544 0.13078 -0.14453 0.1287 C -0.14323 0.12615 -0.14219 0.12361 -0.14114 0.12083 C -0.13867 0.11458 -0.1388 0.11365 -0.13567 0.10717 C -0.13463 0.10509 -0.13333 0.10347 -0.13229 0.10139 C -0.13112 0.09884 -0.13034 0.09583 -0.12903 0.09352 C -0.12773 0.0912 -0.12591 0.08981 -0.12461 0.0875 C -0.1237 0.08588 -0.12317 0.08356 -0.12239 0.08171 C -0.11914 0.07361 -0.11953 0.07546 -0.11692 0.06805 C -0.11575 0.06481 -0.11484 0.06134 -0.11367 0.0581 C -0.11224 0.05463 -0.11054 0.05185 -0.10924 0.04838 C -0.10833 0.04583 -0.10781 0.04305 -0.10703 0.04051 C -0.10638 0.03842 -0.10534 0.0368 -0.10482 0.03472 C -0.10429 0.03287 -0.10416 0.03055 -0.10364 0.0287 C -0.10195 0.02176 -0.10143 0.02083 -0.09922 0.01504 C -0.097 -0.00139 -0.09974 0.01481 -0.09596 0.00139 C -0.09245 -0.01088 -0.09479 -0.0051 -0.09271 -0.01644 C -0.09205 -0.01968 -0.09101 -0.02292 -0.09049 -0.02616 C -0.08945 -0.03125 -0.08893 -0.03866 -0.08828 -0.04375 C -0.08828 -0.04375 -0.08554 -0.06343 -0.08489 -0.06736 C -0.0845 -0.06991 -0.08411 -0.07246 -0.08385 -0.07523 C -0.08346 -0.07848 -0.0832 -0.08172 -0.08268 -0.08496 C -0.08242 -0.08704 -0.0819 -0.08889 -0.08164 -0.09074 C -0.08047 -0.09931 -0.08034 -0.10371 -0.07942 -0.1125 C -0.07916 -0.11505 -0.07864 -0.1176 -0.07825 -0.12014 C -0.07864 -0.13473 -0.07877 -0.14908 -0.07942 -0.16343 C -0.07955 -0.16598 -0.07982 -0.16875 -0.08047 -0.1713 C -0.08177 -0.17547 -0.08346 -0.17917 -0.08489 -0.18311 C -0.08567 -0.18496 -0.0862 -0.18727 -0.08711 -0.18889 C -0.08789 -0.19028 -0.08867 -0.19144 -0.08932 -0.19283 C -0.09023 -0.19468 -0.09075 -0.19676 -0.09153 -0.19861 C -0.0931 -0.20209 -0.09492 -0.2044 -0.097 -0.20648 C -0.09844 -0.20787 -0.10013 -0.20903 -0.10143 -0.21042 C -0.10377 -0.21297 -0.1056 -0.2169 -0.10807 -0.21829 C -0.11185 -0.22037 -0.11198 -0.22037 -0.11575 -0.22408 C -0.11692 -0.22523 -0.11797 -0.22709 -0.11914 -0.22801 C -0.12122 -0.22986 -0.12357 -0.23079 -0.12578 -0.23195 L -0.12903 -0.23403 L -0.13229 -0.23588 C -0.13346 -0.23727 -0.1345 -0.23889 -0.13567 -0.23982 C -0.14036 -0.24352 -0.14219 -0.24352 -0.14674 -0.24584 C -0.15455 -0.24977 -0.14427 -0.24561 -0.15547 -0.24954 C -0.16471 -0.24908 -0.17396 -0.24885 -0.18307 -0.24769 C -0.18789 -0.24699 -0.18997 -0.24283 -0.19414 -0.23797 C -0.19804 -0.23311 -0.20104 -0.23033 -0.20403 -0.22223 C -0.20716 -0.21389 -0.2056 -0.21852 -0.20846 -0.20857 C -0.20885 -0.20394 -0.2095 -0.19931 -0.2095 -0.19468 C -0.21015 -0.16598 -0.20963 -0.13727 -0.21067 -0.10857 C -0.2108 -0.1044 -0.21211 -0.1007 -0.21289 -0.09676 L -0.2151 -0.08496 L -0.21732 -0.07315 C -0.21758 -0.0713 -0.21771 -0.06898 -0.21836 -0.06736 L -0.22057 -0.06135 C -0.22096 -0.05949 -0.22122 -0.05741 -0.22174 -0.05556 C -0.22721 -0.03588 -0.22031 -0.06598 -0.22604 -0.0419 C -0.22656 -0.03982 -0.22669 -0.03773 -0.22721 -0.03588 C -0.23073 -0.0213 -0.22786 -0.03426 -0.23164 -0.02223 C -0.2332 -0.01713 -0.23424 -0.01135 -0.23607 -0.00648 C -0.23672 -0.00463 -0.23763 -0.00278 -0.23828 -0.0007 C -0.23906 0.00185 -0.23945 0.00486 -0.24049 0.00717 C -0.24127 0.00949 -0.24284 0.01088 -0.24375 0.01296 C -0.24466 0.01551 -0.24505 0.01852 -0.24596 0.02083 C -0.24596 0.02083 -0.25143 0.03564 -0.2526 0.03865 L -0.25482 0.04444 C -0.25768 0.05231 -0.2595 0.05787 -0.26471 0.06412 C -0.26575 0.06527 -0.26679 0.06689 -0.26797 0.06805 C -0.2694 0.06944 -0.27096 0.07037 -0.27239 0.07199 C -0.27995 0.08032 -0.27344 0.07639 -0.28125 0.07963 C -0.28229 0.08102 -0.28333 0.08264 -0.2845 0.08356 C -0.28906 0.08773 -0.29817 0.08703 -0.30104 0.0875 C -0.32773 0.08402 -0.30742 0.08981 -0.31979 0.08171 C -0.32122 0.08078 -0.32278 0.08055 -0.32422 0.07963 C -0.32643 0.07847 -0.33086 0.07569 -0.33086 0.07569 L -0.3375 0.06805 L -0.34075 0.06412 C -0.34114 0.06203 -0.3414 0.05995 -0.34192 0.0581 C -0.34336 0.05277 -0.34492 0.05069 -0.34739 0.04629 C -0.34817 0.04375 -0.34883 0.0412 -0.34961 0.03865 C -0.35026 0.03657 -0.35117 0.03472 -0.35182 0.03264 C -0.35469 0.02245 -0.35078 0.03055 -0.35508 0.02291 C -0.35547 0.02083 -0.35534 0.01852 -0.35625 0.01689 C -0.35703 0.01551 -0.35846 0.01551 -0.3595 0.01504 C -0.36094 0.01435 -0.3625 0.01365 -0.36393 0.01296 C -0.36758 0.01157 -0.37135 0.01134 -0.375 0.00926 C -0.37604 0.00856 -0.37721 0.00787 -0.37825 0.00717 C -0.37969 0.00648 -0.38125 0.00625 -0.38268 0.00532 C -0.38424 0.00416 -0.38567 0.00277 -0.38711 0.00139 C -0.38932 -0.00116 -0.39114 -0.0051 -0.39375 -0.00648 C -0.4108 -0.01667 -0.3931 -0.0051 -0.40364 -0.01436 C -0.40469 -0.01528 -0.40586 -0.01551 -0.4069 -0.01644 C -0.4082 -0.01736 -0.40911 -0.01922 -0.41028 -0.02037 C -0.41133 -0.0213 -0.4125 -0.0213 -0.41354 -0.02223 C -0.4151 -0.02338 -0.41653 -0.025 -0.41797 -0.02616 C -0.41901 -0.02686 -0.42031 -0.02709 -0.42135 -0.02801 C -0.42357 -0.03033 -0.42526 -0.03519 -0.42786 -0.03588 L -0.43997 -0.03982 " pathEditMode="relative" ptsTypes="AAAAAAAAAAAAAAAAAAAAAAAAAAAAAAAAAAAAAAAAAAAAAAAAAAAAAAAAAAAAAAAAAAAAAAAAAAAAAAAAAAAAAAAAAAAAAAAAAAAAAAAAAAAAAAAAAAAAAAAAAAAAAAAAAAAAAAAAAAAAAAAAAAAAAAAAAAAAAAAA">
                                      <p:cBhvr>
                                        <p:cTn id="32" dur="7000" fill="hold"/>
                                        <p:tgtEl>
                                          <p:spTgt spid="93"/>
                                        </p:tgtEl>
                                        <p:attrNameLst>
                                          <p:attrName>ppt_x</p:attrName>
                                          <p:attrName>ppt_y</p:attrName>
                                        </p:attrNameLst>
                                      </p:cBhvr>
                                    </p:animMotion>
                                  </p:childTnLst>
                                </p:cTn>
                              </p:par>
                              <p:par>
                                <p:cTn id="33" presetID="0" presetClass="path" presetSubtype="0" fill="hold" nodeType="withEffect">
                                  <p:stCondLst>
                                    <p:cond delay="0"/>
                                  </p:stCondLst>
                                  <p:childTnLst>
                                    <p:animMotion origin="layout" path="M 0.00013 0.00046 C 0.003 0.00116 0.00599 0.00208 0.00899 0.00254 C 0.01484 0.00324 0.0207 0.00347 0.02656 0.0044 C 0.03099 0.00532 0.03138 0.00717 0.03542 0.01041 C 0.03646 0.01111 0.03763 0.01134 0.03867 0.01227 C 0.04167 0.01481 0.04453 0.01782 0.04753 0.02014 C 0.04857 0.02106 0.04987 0.02106 0.05078 0.02199 C 0.05313 0.0243 0.05521 0.02731 0.05742 0.02986 C 0.05977 0.03264 0.06328 0.03657 0.06524 0.03981 C 0.06745 0.04352 0.06953 0.04768 0.07175 0.05162 C 0.07292 0.05347 0.07422 0.05509 0.07513 0.05741 L 0.07839 0.06528 C 0.07878 0.06713 0.07904 0.06921 0.07956 0.07106 C 0.08021 0.07384 0.08112 0.07616 0.08177 0.07893 C 0.08229 0.08148 0.08242 0.08426 0.08281 0.0868 C 0.0832 0.08889 0.08359 0.09074 0.08399 0.09259 C 0.08503 0.09907 0.08542 0.1037 0.0862 0.11041 C 0.08529 0.15231 0.08659 0.14745 0.08399 0.17315 C 0.08359 0.17639 0.08346 0.17963 0.08281 0.18287 C 0.08229 0.18565 0.08125 0.18796 0.0806 0.19074 C 0.07982 0.19444 0.07969 0.19907 0.07839 0.20254 C 0.07227 0.21875 0.07591 0.21088 0.06745 0.22592 C 0.06107 0.23727 0.06719 0.22824 0.06081 0.23379 C 0.05964 0.23495 0.05872 0.2368 0.05742 0.23773 C 0.05534 0.23935 0.053 0.24051 0.05078 0.24166 C 0.04974 0.24236 0.0487 0.24329 0.04753 0.24375 C 0.0457 0.24421 0.04388 0.24491 0.04206 0.2456 C 0.04089 0.24606 0.03984 0.24722 0.03867 0.24768 C 0.03503 0.24907 0.02774 0.25162 0.02774 0.25162 C 0.01263 0.25092 -0.00247 0.25069 -0.01758 0.24954 C -0.01901 0.24954 -0.02057 0.24861 -0.022 0.24768 C -0.02318 0.24676 -0.02409 0.24467 -0.02526 0.24375 C -0.02708 0.24213 -0.02891 0.24097 -0.03073 0.23981 C -0.0319 0.23773 -0.03268 0.23518 -0.03411 0.23379 C -0.03542 0.23241 -0.03724 0.23356 -0.03854 0.23194 C -0.04141 0.22801 -0.04362 0.22268 -0.04622 0.21829 C -0.04766 0.21551 -0.04948 0.21342 -0.05065 0.21041 C -0.05247 0.20509 -0.05404 0.19954 -0.05612 0.19467 C -0.06289 0.17986 -0.05846 0.19028 -0.0638 0.175 C -0.06458 0.17315 -0.06549 0.17129 -0.06601 0.16921 C -0.06771 0.16412 -0.06862 0.15833 -0.07044 0.15347 C -0.07122 0.15162 -0.072 0.14954 -0.07266 0.14768 C -0.075 0.1412 -0.07799 0.13518 -0.0793 0.12801 C -0.08268 0.10972 -0.07617 0.14329 -0.08698 0.1044 C -0.08776 0.10185 -0.08828 0.09907 -0.08919 0.09653 C -0.09049 0.09305 -0.09219 0.09004 -0.09362 0.0868 C -0.0944 0.08495 -0.09492 0.08264 -0.09583 0.08102 C -0.09792 0.07685 -0.10078 0.07384 -0.10247 0.06921 C -0.10325 0.06713 -0.10378 0.06504 -0.10469 0.06319 C -0.10716 0.05856 -0.11042 0.05486 -0.11237 0.04954 C -0.11315 0.04768 -0.1138 0.0456 -0.11458 0.04375 C -0.11706 0.03842 -0.12448 0.02963 -0.12565 0.02801 C -0.13216 0.01921 -0.12851 0.02384 -0.13672 0.01435 C -0.13776 0.01296 -0.13893 0.0118 -0.13997 0.01041 C -0.1418 0.00764 -0.14349 0.00463 -0.14544 0.00254 C -0.14648 0.00139 -0.14766 0.00116 -0.14883 0.00046 C -0.14987 -0.00139 -0.15078 -0.00394 -0.15208 -0.00533 C -0.15312 -0.00648 -0.1543 -0.00648 -0.15547 -0.00741 C -0.15729 -0.00857 -0.15911 -0.00972 -0.16094 -0.01134 C -0.16237 -0.0125 -0.16393 -0.01366 -0.16536 -0.01505 C -0.16654 -0.01644 -0.16745 -0.01806 -0.16862 -0.01898 C -0.17005 -0.02014 -0.17161 -0.02037 -0.17305 -0.02107 C -0.17422 -0.02153 -0.17526 -0.02246 -0.1763 -0.02292 C -0.18151 -0.02246 -0.18672 -0.02246 -0.1918 -0.02107 C -0.19583 -0.01991 -0.19674 -0.01551 -0.19948 -0.01134 C -0.20091 -0.00903 -0.2026 -0.00741 -0.20391 -0.00533 C -0.20508 -0.00347 -0.20612 -0.00139 -0.20729 0.00046 C -0.20859 0.00254 -0.21042 0.00393 -0.21172 0.00648 C -0.21419 0.01134 -0.21823 0.02199 -0.21823 0.02199 C -0.22109 0.0368 -0.21732 0.01875 -0.22161 0.03379 C -0.22213 0.03565 -0.22213 0.03796 -0.22266 0.03981 C -0.22331 0.0419 -0.22435 0.04352 -0.22487 0.0456 C -0.22539 0.04745 -0.22539 0.04977 -0.22604 0.05162 C -0.22734 0.05555 -0.23047 0.06319 -0.23047 0.06319 L -0.23476 0.0868 L -0.23594 0.09259 C -0.23633 0.09467 -0.23672 0.09653 -0.23698 0.09861 C -0.23737 0.10116 -0.23763 0.10393 -0.23815 0.10648 C -0.23867 0.10903 -0.23971 0.11157 -0.24036 0.11435 C -0.24075 0.1162 -0.24101 0.11829 -0.24141 0.12014 C -0.24219 0.12338 -0.24297 0.12662 -0.24362 0.12986 C -0.24414 0.13241 -0.24427 0.13518 -0.24479 0.13773 C -0.24531 0.14051 -0.24635 0.14282 -0.247 0.1456 C -0.24753 0.14815 -0.24739 0.15116 -0.24805 0.15347 C -0.24922 0.15764 -0.2513 0.16111 -0.25247 0.16528 C -0.25364 0.16921 -0.25508 0.17546 -0.2569 0.17893 C -0.26237 0.19004 -0.26172 0.18866 -0.2668 0.19467 C -0.27057 0.20463 -0.26706 0.19745 -0.27344 0.2044 C -0.275 0.20625 -0.27617 0.20879 -0.27786 0.21041 C -0.27878 0.21134 -0.28008 0.21157 -0.28112 0.21227 C -0.28698 0.21666 -0.28372 0.21551 -0.2888 0.21829 C -0.30052 0.22407 -0.28411 0.21481 -0.29987 0.22407 L -0.30325 0.22592 C -0.31055 0.22546 -0.31797 0.22569 -0.32526 0.22407 C -0.32695 0.22361 -0.32838 0.22199 -0.32969 0.22014 C -0.33659 0.21041 -0.33503 0.21018 -0.33958 0.20046 C -0.34023 0.19907 -0.34114 0.19815 -0.3418 0.19653 C -0.34883 0.18102 -0.33802 0.20208 -0.34726 0.18287 C -0.34831 0.18079 -0.34974 0.17916 -0.35065 0.17708 C -0.35273 0.17176 -0.35273 0.16875 -0.35391 0.16319 C -0.35534 0.15671 -0.35742 0.15046 -0.35833 0.14375 C -0.35872 0.14097 -0.35911 0.13842 -0.3595 0.13588 C -0.36003 0.12986 -0.36133 0.1118 -0.36159 0.10648 C -0.36133 0.08102 -0.3612 0.05532 -0.36055 0.02986 C -0.36042 0.02315 -0.35872 0.02014 -0.35729 0.01435 C -0.35677 0.01227 -0.35638 0.01041 -0.35612 0.00833 C -0.35573 0.00509 -0.35547 0.00185 -0.35508 -0.00139 C -0.35391 -0.00903 -0.35325 -0.0081 -0.35169 -0.01713 C -0.34857 -0.03611 -0.35299 -0.01829 -0.34844 -0.03472 C -0.34805 -0.03796 -0.34792 -0.04144 -0.34726 -0.04468 C -0.34674 -0.04746 -0.34583 -0.04977 -0.34505 -0.05232 C -0.34427 -0.05556 -0.34349 -0.0588 -0.34297 -0.06227 C -0.33984 -0.07824 -0.34414 -0.06181 -0.33958 -0.07801 C -0.33672 -0.09815 -0.34062 -0.07315 -0.33633 -0.09352 C -0.33529 -0.09861 -0.33542 -0.10255 -0.33411 -0.10741 C -0.33346 -0.10949 -0.33255 -0.11134 -0.3319 -0.1132 C -0.32773 -0.14283 -0.33437 -0.09815 -0.32851 -0.12894 C -0.32799 -0.13195 -0.32786 -0.13542 -0.32747 -0.13866 C -0.32656 -0.14584 -0.32565 -0.15116 -0.32422 -0.15834 C -0.32279 -0.16482 -0.32148 -0.17153 -0.31979 -0.17801 C -0.31901 -0.18056 -0.3181 -0.1831 -0.31758 -0.18565 C -0.31667 -0.19028 -0.31614 -0.19491 -0.31536 -0.19954 C -0.31432 -0.20533 -0.31315 -0.21134 -0.31198 -0.21713 L -0.31094 -0.22292 C -0.31055 -0.225 -0.31029 -0.22709 -0.30976 -0.22894 C -0.30911 -0.23148 -0.3082 -0.23403 -0.30755 -0.23681 C -0.30677 -0.24051 -0.30664 -0.24514 -0.30547 -0.24838 C -0.30469 -0.25046 -0.30378 -0.25232 -0.30325 -0.2544 C -0.29987 -0.26713 -0.29987 -0.27176 -0.29661 -0.28171 C -0.29596 -0.2838 -0.29531 -0.28588 -0.2944 -0.28773 C -0.29193 -0.29259 -0.28919 -0.29676 -0.28672 -0.30139 C -0.28555 -0.30347 -0.28463 -0.30556 -0.28333 -0.30741 C -0.2819 -0.30926 -0.28047 -0.31158 -0.27891 -0.3132 C -0.275 -0.31759 -0.275 -0.31667 -0.27122 -0.31898 C -0.2694 -0.32037 -0.26745 -0.32153 -0.26575 -0.32292 C -0.26419 -0.32431 -0.26289 -0.32616 -0.26133 -0.32685 C -0.25911 -0.32801 -0.2569 -0.32824 -0.25469 -0.32894 C -0.23971 -0.3338 -0.2625 -0.32732 -0.23815 -0.33287 C -0.23594 -0.33334 -0.23372 -0.33426 -0.23151 -0.33472 C -0.22266 -0.33634 -0.2138 -0.33704 -0.20508 -0.33866 C -0.17851 -0.34329 -0.20573 -0.33889 -0.1543 -0.34468 C -0.12344 -0.34792 -0.14258 -0.3463 -0.097 -0.34838 L -0.05833 -0.34653 C -0.0569 -0.34653 -0.04583 -0.34329 -0.04401 -0.34259 C -0.03737 -0.34028 -0.04141 -0.34097 -0.03411 -0.33681 C -0.0319 -0.33542 -0.02851 -0.33472 -0.0263 -0.33287 C -0.01875 -0.32593 -0.02786 -0.33102 -0.01862 -0.32685 L -0.00208 -0.30741 C -0.00208 -0.30741 0.00456 -0.29954 0.00456 -0.29954 C 0.0056 -0.29746 0.00664 -0.29537 0.00781 -0.29352 C 0.0099 -0.29074 0.01263 -0.28912 0.01445 -0.28565 C 0.01706 -0.28102 0.01953 -0.27616 0.02331 -0.27408 C 0.02604 -0.27246 0.03958 -0.26389 0.04089 -0.26621 L 0.04206 -0.26806 " pathEditMode="relative" ptsTypes="AAAAAAAAAAAAAAAAAAAAAAAAAAAAAAAAAAAAAAAAAAAAAAAAAAAAAAAAAAAAAAAAAAAAAAAAAAAAAAAAAAAAAAAAAAAAAAAAAAAAAAAAAAAAAAAAAAAAAAAAAAAAAAAAAAAAAAAAAAAAAAAAAAAAAAAAAA">
                                      <p:cBhvr>
                                        <p:cTn id="34" dur="7000" fill="hold"/>
                                        <p:tgtEl>
                                          <p:spTgt spid="63"/>
                                        </p:tgtEl>
                                        <p:attrNameLst>
                                          <p:attrName>ppt_x</p:attrName>
                                          <p:attrName>ppt_y</p:attrName>
                                        </p:attrNameLst>
                                      </p:cBhvr>
                                    </p:animMotion>
                                  </p:childTnLst>
                                </p:cTn>
                              </p:par>
                              <p:par>
                                <p:cTn id="35" presetID="0" presetClass="path" presetSubtype="0" fill="hold" nodeType="withEffect">
                                  <p:stCondLst>
                                    <p:cond delay="0"/>
                                  </p:stCondLst>
                                  <p:childTnLst>
                                    <p:animMotion origin="layout" path="M -0.00091 0.00278 C -0.00351 0.00347 -0.00612 0.00417 -0.00872 0.00463 C -0.01276 0.00556 -0.0168 0.00556 -0.02083 0.00671 C -0.022 0.00694 -0.02305 0.0081 -0.02409 0.00856 C -0.0263 0.00949 -0.02864 0.00949 -0.03073 0.01065 C -0.03542 0.0125 -0.03854 0.01551 -0.04284 0.01829 C -0.04401 0.01921 -0.04505 0.01968 -0.04622 0.02037 C -0.04805 0.02153 -0.04987 0.02315 -0.05169 0.02431 C -0.05482 0.02639 -0.05742 0.02708 -0.06055 0.03009 C -0.06289 0.03241 -0.06523 0.03472 -0.06719 0.03796 C -0.06784 0.03935 -0.06849 0.04097 -0.0694 0.0419 C -0.0707 0.04352 -0.07239 0.04421 -0.07383 0.04583 C -0.075 0.04745 -0.07591 0.05 -0.07708 0.05162 C -0.07917 0.05463 -0.08164 0.05671 -0.08372 0.05949 C -0.09023 0.06829 -0.08659 0.06366 -0.09479 0.07338 C -0.09583 0.07454 -0.09687 0.07593 -0.09805 0.07708 C -0.09987 0.07917 -0.10156 0.08171 -0.10351 0.0831 C -0.10534 0.08449 -0.10716 0.08565 -0.10911 0.08704 C -0.11016 0.08773 -0.11133 0.08819 -0.11237 0.08889 C -0.11601 0.09143 -0.11966 0.09468 -0.12344 0.09676 C -0.12669 0.09884 -0.12995 0.10139 -0.13333 0.10278 L -0.1444 0.10648 C -0.15351 0.10602 -0.16276 0.10579 -0.172 0.10463 C -0.17383 0.1044 -0.17565 0.10393 -0.17747 0.10278 C -0.17864 0.10185 -0.17956 0.09977 -0.18073 0.09884 C -0.18177 0.09792 -0.18294 0.09745 -0.18411 0.09676 L -0.19284 0.08102 C -0.19531 0.07685 -0.19687 0.07477 -0.19844 0.06944 C -0.20052 0.06181 -0.19844 0.06435 -0.20065 0.05556 C -0.20117 0.05347 -0.20208 0.05162 -0.20286 0.04977 C -0.2056 0.03032 -0.20456 0.03935 -0.20612 0.02222 C -0.20651 0.00995 -0.2069 -0.00255 -0.20729 -0.01505 C -0.20768 -0.03519 -0.20755 -0.05556 -0.20833 -0.07569 C -0.21042 -0.13102 -0.20937 -0.08681 -0.21159 -0.11088 C -0.21367 -0.13194 -0.21107 -0.1206 -0.21497 -0.13449 C -0.21575 -0.14097 -0.21575 -0.14792 -0.21719 -0.15417 C -0.21797 -0.15741 -0.21875 -0.16065 -0.2194 -0.16389 C -0.21992 -0.16713 -0.21979 -0.1706 -0.22044 -0.17361 C -0.22135 -0.17778 -0.22279 -0.18148 -0.22383 -0.18542 C -0.22474 -0.18935 -0.22526 -0.19329 -0.22604 -0.19722 C -0.2263 -0.19931 -0.22656 -0.20116 -0.22708 -0.20301 C -0.23073 -0.2162 -0.2276 -0.20602 -0.23255 -0.21875 C -0.23411 -0.22269 -0.2362 -0.22616 -0.23698 -0.23056 C -0.23932 -0.24259 -0.23724 -0.23495 -0.24583 -0.25023 C -0.24857 -0.25486 -0.25013 -0.25833 -0.25351 -0.26204 C -0.26016 -0.26875 -0.26042 -0.26852 -0.26575 -0.27176 C -0.27161 -0.27107 -0.27747 -0.27083 -0.28333 -0.26968 C -0.28685 -0.26921 -0.28685 -0.26667 -0.28997 -0.26389 C -0.29101 -0.26296 -0.29219 -0.26273 -0.29323 -0.26204 C -0.29479 -0.26088 -0.29609 -0.25903 -0.29766 -0.2581 C -0.30052 -0.25625 -0.30651 -0.25417 -0.30651 -0.25417 C -0.31458 -0.24699 -0.30742 -0.25208 -0.31979 -0.24815 C -0.32083 -0.24792 -0.32187 -0.24653 -0.32305 -0.2463 C -0.32851 -0.24514 -0.33411 -0.24491 -0.33958 -0.24421 C -0.35143 -0.24491 -0.36315 -0.24514 -0.37487 -0.2463 C -0.37643 -0.2463 -0.37786 -0.24745 -0.3793 -0.24815 C -0.39271 -0.25532 -0.38021 -0.24954 -0.39036 -0.25417 C -0.39388 -0.25833 -0.39388 -0.25857 -0.39805 -0.26204 C -0.39987 -0.26343 -0.40182 -0.26412 -0.40351 -0.26574 C -0.40586 -0.26806 -0.41016 -0.27361 -0.41016 -0.27361 C -0.41094 -0.27569 -0.41159 -0.27778 -0.41237 -0.27963 C -0.41341 -0.28171 -0.41484 -0.2831 -0.41575 -0.28542 C -0.41641 -0.28727 -0.41628 -0.28958 -0.4168 -0.29144 C -0.41745 -0.29352 -0.41823 -0.29514 -0.41901 -0.29722 C -0.4194 -0.29977 -0.41966 -0.30255 -0.42018 -0.30509 C -0.42044 -0.30694 -0.42096 -0.30903 -0.42122 -0.31088 C -0.42174 -0.31412 -0.422 -0.31736 -0.42226 -0.32083 C -0.422 -0.32917 -0.422 -0.33773 -0.42122 -0.3463 C -0.42083 -0.35023 -0.41901 -0.35787 -0.41901 -0.35787 C -0.41862 -0.36296 -0.41745 -0.37801 -0.4168 -0.38357 C -0.41614 -0.38866 -0.41562 -0.39398 -0.41458 -0.39907 C -0.41419 -0.40116 -0.41406 -0.40324 -0.41354 -0.40509 C -0.41224 -0.40903 -0.40989 -0.41227 -0.40911 -0.41667 C -0.40872 -0.41875 -0.40872 -0.42107 -0.40794 -0.42269 C -0.40521 -0.42963 -0.40364 -0.43009 -0.40026 -0.43449 C -0.39883 -0.43634 -0.39753 -0.43912 -0.39583 -0.44028 C -0.39336 -0.44213 -0.38489 -0.44491 -0.38151 -0.44607 C -0.3694 -0.4456 -0.35729 -0.44537 -0.34518 -0.44421 C -0.34336 -0.44398 -0.33724 -0.4412 -0.33516 -0.44028 C -0.33294 -0.43773 -0.33047 -0.43588 -0.32851 -0.43241 C -0.32435 -0.425 -0.32656 -0.42801 -0.322 -0.42269 C -0.31654 -0.40833 -0.32318 -0.42639 -0.31758 -0.40903 C -0.31693 -0.40694 -0.31588 -0.40509 -0.31536 -0.40301 C -0.31445 -0.4 -0.31406 -0.3963 -0.31315 -0.39329 C -0.3125 -0.3912 -0.31146 -0.38958 -0.31094 -0.38727 C -0.30963 -0.38264 -0.30976 -0.3787 -0.30872 -0.37361 C -0.3082 -0.37083 -0.30729 -0.36852 -0.30651 -0.36574 L -0.3043 -0.35023 C -0.30391 -0.34745 -0.30404 -0.34444 -0.30325 -0.34236 L -0.30104 -0.33634 C -0.30039 -0.33194 -0.29883 -0.31968 -0.29766 -0.3169 C -0.297 -0.31482 -0.29596 -0.31319 -0.29544 -0.31088 C -0.29336 -0.30255 -0.29349 -0.29931 -0.29219 -0.29144 C -0.29075 -0.28218 -0.29141 -0.28796 -0.2888 -0.27755 C -0.28607 -0.26597 -0.29023 -0.27431 -0.28333 -0.25602 C -0.2819 -0.25232 -0.27773 -0.24051 -0.27565 -0.23634 C -0.27357 -0.23241 -0.27122 -0.2287 -0.26901 -0.22477 L -0.26458 -0.2169 C -0.26315 -0.21412 -0.26198 -0.21088 -0.26016 -0.20903 C -0.25742 -0.20602 -0.25338 -0.20139 -0.25026 -0.19931 C -0.24805 -0.19769 -0.24583 -0.19653 -0.24362 -0.19537 C -0.24258 -0.19468 -0.24141 -0.19398 -0.24036 -0.19329 C -0.23854 -0.1919 -0.23672 -0.19028 -0.23476 -0.18935 C -0.23229 -0.18819 -0.22969 -0.18819 -0.22708 -0.1875 C -0.22122 -0.18819 -0.21523 -0.18773 -0.2095 -0.18935 C -0.20807 -0.18982 -0.20729 -0.19213 -0.20612 -0.19329 C -0.20469 -0.19468 -0.20312 -0.19583 -0.20169 -0.19722 C -0.20026 -0.19861 -0.19479 -0.20556 -0.19401 -0.20694 C -0.18229 -0.22778 -0.2 -0.20139 -0.18633 -0.22269 C -0.18489 -0.22477 -0.18307 -0.22616 -0.1819 -0.2287 C -0.17943 -0.23333 -0.17786 -0.23958 -0.17526 -0.24421 C -0.16823 -0.25671 -0.17213 -0.24907 -0.16419 -0.26782 L -0.16094 -0.27569 C -0.1595 -0.27894 -0.15664 -0.28542 -0.15534 -0.28935 C -0.15456 -0.2919 -0.15404 -0.29468 -0.15325 -0.29722 C -0.15 -0.30694 -0.15169 -0.29907 -0.14883 -0.31088 C -0.14609 -0.32222 -0.14974 -0.31134 -0.14544 -0.32269 C -0.14505 -0.32454 -0.14479 -0.32662 -0.1444 -0.32847 C -0.14362 -0.33194 -0.14271 -0.33495 -0.14219 -0.33843 C -0.13763 -0.36482 -0.14492 -0.33102 -0.1388 -0.35787 C -0.13854 -0.36134 -0.13815 -0.36458 -0.13776 -0.36782 C -0.13711 -0.37292 -0.13594 -0.37801 -0.13555 -0.38357 C -0.13463 -0.39444 -0.13476 -0.39583 -0.13333 -0.40509 C -0.13307 -0.40694 -0.13281 -0.40903 -0.13229 -0.41088 C -0.13099 -0.41505 -0.13008 -0.42014 -0.12786 -0.42269 C -0.12669 -0.42407 -0.12552 -0.425 -0.12448 -0.42662 C -0.12331 -0.42824 -0.12266 -0.43125 -0.12122 -0.43241 C -0.11849 -0.43472 -0.11523 -0.43472 -0.11237 -0.43634 C -0.1056 -0.44051 -0.11029 -0.43819 -0.09805 -0.44028 L -0.0263 -0.43843 C -0.025 -0.43819 -0.01732 -0.43565 -0.01536 -0.43449 C -0.00378 -0.42662 -0.01784 -0.43357 -0.00651 -0.42847 C 0.01029 -0.41366 -0.00312 -0.42847 0.0056 -0.41296 C 0.01224 -0.40116 0.00573 -0.41898 0.01224 -0.40116 C 0.01458 -0.39468 0.01888 -0.38148 0.01888 -0.38148 C 0.01927 -0.37894 0.01953 -0.37616 0.01992 -0.37361 C 0.02031 -0.37176 0.02083 -0.36968 0.02109 -0.36782 C 0.02331 -0.35162 0.02096 -0.36412 0.02331 -0.35023 C 0.02552 -0.33611 0.02331 -0.3544 0.02552 -0.33449 C 0.02591 -0.3169 0.02591 -0.29907 0.02656 -0.28148 C 0.02682 -0.27569 0.03099 -0.2669 0.03216 -0.26389 L 0.03438 -0.2581 C 0.03503 -0.25602 0.03555 -0.2537 0.03659 -0.25208 C 0.03841 -0.24884 0.04037 -0.24583 0.04206 -0.24236 C 0.04336 -0.23935 0.04388 -0.23542 0.04531 -0.23241 C 0.04688 -0.2294 0.04909 -0.22755 0.05091 -0.22477 C 0.05352 -0.22037 0.05651 -0.21644 0.05859 -0.21088 C 0.06875 -0.18403 0.0582 -0.21157 0.06628 -0.19144 C 0.06706 -0.18935 0.06771 -0.18727 0.06849 -0.18542 C 0.07109 -0.1794 0.07617 -0.16782 0.07617 -0.16782 C 0.07826 -0.15718 0.0763 -0.16597 0.0806 -0.15208 C 0.08568 -0.13611 0.07982 -0.15347 0.08503 -0.13264 C 0.08555 -0.13032 0.08672 -0.1287 0.08724 -0.12662 C 0.08841 -0.12245 0.08893 -0.11505 0.08945 -0.11088 C 0.09128 -0.09676 0.08997 -0.10949 0.09167 -0.09329 C 0.09349 -0.07569 0.09193 -0.0875 0.09388 -0.07384 C 0.09427 -0.06852 0.09505 -0.06343 0.09505 -0.0581 C 0.09505 -0.03982 0.09479 -0.0213 0.09388 -0.00324 C 0.09375 -0.00023 0.09232 0.00185 0.09167 0.00463 C 0.09076 0.00856 0.09076 0.01296 0.08945 0.01643 C 0.08164 0.0375 0.09388 0.00556 0.08399 0.02824 C 0.08229 0.03194 0.08138 0.03657 0.07956 0.04005 C 0.07839 0.0419 0.07721 0.04375 0.07617 0.04583 C 0.07539 0.04768 0.075 0.05023 0.07409 0.05162 C 0.05404 0.08264 0.07422 0.04745 0.06524 0.06343 " pathEditMode="relative" ptsTypes="AAAAAAAAAAAAAAAAAAAAAAAAAAAAAAAAAAAAAAAAAAAAAAAAAAAAAAAAAAAAAAAAAAAAAAAAAAAAAAAAAAAAAAAAAAAAAAAAAAAAAAAAAAAAAAAAAAAAAAAAAAAAAAAAAAAAAAAAAAAAAAAAAAAAAAAAAAAAAAAAAAAAA">
                                      <p:cBhvr>
                                        <p:cTn id="36" dur="7000" fill="hold"/>
                                        <p:tgtEl>
                                          <p:spTgt spid="66"/>
                                        </p:tgtEl>
                                        <p:attrNameLst>
                                          <p:attrName>ppt_x</p:attrName>
                                          <p:attrName>ppt_y</p:attrName>
                                        </p:attrNameLst>
                                      </p:cBhvr>
                                    </p:animMotion>
                                  </p:childTnLst>
                                </p:cTn>
                              </p:par>
                            </p:childTnLst>
                          </p:cTn>
                        </p:par>
                        <p:par>
                          <p:cTn id="37" fill="hold">
                            <p:stCondLst>
                              <p:cond delay="13500"/>
                            </p:stCondLst>
                            <p:childTnLst>
                              <p:par>
                                <p:cTn id="38" presetID="9" presetClass="entr" presetSubtype="0" fill="hold" nodeType="after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dissolve">
                                      <p:cBhvr>
                                        <p:cTn id="40" dur="500"/>
                                        <p:tgtEl>
                                          <p:spTgt spid="111"/>
                                        </p:tgtEl>
                                      </p:cBhvr>
                                    </p:animEffect>
                                  </p:childTnLst>
                                </p:cTn>
                              </p:par>
                            </p:childTnLst>
                          </p:cTn>
                        </p:par>
                        <p:par>
                          <p:cTn id="41" fill="hold">
                            <p:stCondLst>
                              <p:cond delay="14000"/>
                            </p:stCondLst>
                            <p:childTnLst>
                              <p:par>
                                <p:cTn id="42" presetID="26" presetClass="emph" presetSubtype="0" repeatCount="3000" fill="hold" nodeType="afterEffect">
                                  <p:stCondLst>
                                    <p:cond delay="0"/>
                                  </p:stCondLst>
                                  <p:childTnLst>
                                    <p:animEffect transition="out" filter="fade">
                                      <p:cBhvr>
                                        <p:cTn id="43" dur="500" tmFilter="0, 0; .2, .5; .8, .5; 1, 0"/>
                                        <p:tgtEl>
                                          <p:spTgt spid="111"/>
                                        </p:tgtEl>
                                      </p:cBhvr>
                                    </p:animEffect>
                                    <p:animScale>
                                      <p:cBhvr>
                                        <p:cTn id="44" dur="250" autoRev="1" fill="hold"/>
                                        <p:tgtEl>
                                          <p:spTgt spid="111"/>
                                        </p:tgtEl>
                                      </p:cBhvr>
                                      <p:by x="105000" y="105000"/>
                                    </p:animScale>
                                  </p:childTnLst>
                                </p:cTn>
                              </p:par>
                            </p:childTnLst>
                          </p:cTn>
                        </p:par>
                        <p:par>
                          <p:cTn id="45" fill="hold">
                            <p:stCondLst>
                              <p:cond delay="15500"/>
                            </p:stCondLst>
                            <p:childTnLst>
                              <p:par>
                                <p:cTn id="46" presetID="0" presetClass="path" presetSubtype="0" repeatCount="0" fill="hold" nodeType="afterEffect">
                                  <p:stCondLst>
                                    <p:cond delay="0"/>
                                  </p:stCondLst>
                                  <p:childTnLst>
                                    <p:animMotion origin="layout" path="M -0.10898 0.04098 L 0.04128 0.42361 " pathEditMode="relative" rAng="0" ptsTypes="AA">
                                      <p:cBhvr>
                                        <p:cTn id="47" dur="500" fill="hold"/>
                                        <p:tgtEl>
                                          <p:spTgt spid="102"/>
                                        </p:tgtEl>
                                        <p:attrNameLst>
                                          <p:attrName>ppt_x</p:attrName>
                                          <p:attrName>ppt_y</p:attrName>
                                        </p:attrNameLst>
                                      </p:cBhvr>
                                      <p:rCtr x="7513" y="19120"/>
                                    </p:animMotion>
                                  </p:childTnLst>
                                </p:cTn>
                              </p:par>
                              <p:par>
                                <p:cTn id="48" presetID="22" presetClass="exit" presetSubtype="1" fill="hold" nodeType="withEffect">
                                  <p:stCondLst>
                                    <p:cond delay="500"/>
                                  </p:stCondLst>
                                  <p:childTnLst>
                                    <p:animEffect transition="out" filter="wipe(up)">
                                      <p:cBhvr>
                                        <p:cTn id="49" dur="500"/>
                                        <p:tgtEl>
                                          <p:spTgt spid="102"/>
                                        </p:tgtEl>
                                      </p:cBhvr>
                                    </p:animEffect>
                                    <p:set>
                                      <p:cBhvr>
                                        <p:cTn id="50" dur="1" fill="hold">
                                          <p:stCondLst>
                                            <p:cond delay="499"/>
                                          </p:stCondLst>
                                        </p:cTn>
                                        <p:tgtEl>
                                          <p:spTgt spid="102"/>
                                        </p:tgtEl>
                                        <p:attrNameLst>
                                          <p:attrName>style.visibility</p:attrName>
                                        </p:attrNameLst>
                                      </p:cBhvr>
                                      <p:to>
                                        <p:strVal val="hidden"/>
                                      </p:to>
                                    </p:set>
                                  </p:childTnLst>
                                </p:cTn>
                              </p:par>
                              <p:par>
                                <p:cTn id="51" presetID="22" presetClass="entr" presetSubtype="4" fill="hold" nodeType="withEffect">
                                  <p:stCondLst>
                                    <p:cond delay="500"/>
                                  </p:stCondLst>
                                  <p:childTnLst>
                                    <p:set>
                                      <p:cBhvr>
                                        <p:cTn id="52" dur="1" fill="hold">
                                          <p:stCondLst>
                                            <p:cond delay="0"/>
                                          </p:stCondLst>
                                        </p:cTn>
                                        <p:tgtEl>
                                          <p:spTgt spid="106"/>
                                        </p:tgtEl>
                                        <p:attrNameLst>
                                          <p:attrName>style.visibility</p:attrName>
                                        </p:attrNameLst>
                                      </p:cBhvr>
                                      <p:to>
                                        <p:strVal val="visible"/>
                                      </p:to>
                                    </p:set>
                                    <p:animEffect transition="in" filter="wipe(down)">
                                      <p:cBhvr>
                                        <p:cTn id="53" dur="500"/>
                                        <p:tgtEl>
                                          <p:spTgt spid="106"/>
                                        </p:tgtEl>
                                      </p:cBhvr>
                                    </p:animEffect>
                                  </p:childTnLst>
                                </p:cTn>
                              </p:par>
                              <p:par>
                                <p:cTn id="54" presetID="0" presetClass="path" presetSubtype="0" fill="hold" nodeType="withEffect">
                                  <p:stCondLst>
                                    <p:cond delay="1000"/>
                                  </p:stCondLst>
                                  <p:childTnLst>
                                    <p:animMotion origin="layout" path="M -2.29167E-6 -7.40741E-7 L 0.253 -0.45555 " pathEditMode="relative" rAng="0" ptsTypes="AA">
                                      <p:cBhvr>
                                        <p:cTn id="55" dur="500" fill="hold"/>
                                        <p:tgtEl>
                                          <p:spTgt spid="106"/>
                                        </p:tgtEl>
                                        <p:attrNameLst>
                                          <p:attrName>ppt_x</p:attrName>
                                          <p:attrName>ppt_y</p:attrName>
                                        </p:attrNameLst>
                                      </p:cBhvr>
                                      <p:rCtr x="12643" y="-22778"/>
                                    </p:animMotion>
                                  </p:childTnLst>
                                </p:cTn>
                              </p:par>
                            </p:childTnLst>
                          </p:cTn>
                        </p:par>
                        <p:par>
                          <p:cTn id="56" fill="hold">
                            <p:stCondLst>
                              <p:cond delay="17000"/>
                            </p:stCondLst>
                            <p:childTnLst>
                              <p:par>
                                <p:cTn id="57" presetID="1" presetClass="exit" presetSubtype="0" fill="hold" nodeType="afterEffect">
                                  <p:stCondLst>
                                    <p:cond delay="0"/>
                                  </p:stCondLst>
                                  <p:childTnLst>
                                    <p:set>
                                      <p:cBhvr>
                                        <p:cTn id="58" dur="1" fill="hold">
                                          <p:stCondLst>
                                            <p:cond delay="0"/>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961B3-08BA-D94D-64CF-60F1B9A607F4}"/>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F9936DEF-2B6F-8341-3BF1-D0E8DFE838EB}"/>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741179AA-81B6-97DA-D138-7D835EC8B467}"/>
              </a:ext>
            </a:extLst>
          </p:cNvPr>
          <p:cNvSpPr>
            <a:spLocks noGrp="1"/>
          </p:cNvSpPr>
          <p:nvPr>
            <p:ph type="sldNum" sz="quarter" idx="12"/>
          </p:nvPr>
        </p:nvSpPr>
        <p:spPr/>
        <p:txBody>
          <a:bodyPr/>
          <a:lstStyle/>
          <a:p>
            <a:fld id="{061FB26B-0112-4371-8556-14D6961F686D}" type="slidenum">
              <a:rPr lang="de-DE" smtClean="0"/>
              <a:pPr/>
              <a:t>14</a:t>
            </a:fld>
            <a:endParaRPr lang="de-DE" dirty="0"/>
          </a:p>
        </p:txBody>
      </p:sp>
      <p:sp>
        <p:nvSpPr>
          <p:cNvPr id="5" name="Textfeld 4">
            <a:extLst>
              <a:ext uri="{FF2B5EF4-FFF2-40B4-BE49-F238E27FC236}">
                <a16:creationId xmlns:a16="http://schemas.microsoft.com/office/drawing/2014/main" id="{A740F3ED-6814-BEB7-8FD4-43D460D3FFFC}"/>
              </a:ext>
            </a:extLst>
          </p:cNvPr>
          <p:cNvSpPr txBox="1"/>
          <p:nvPr/>
        </p:nvSpPr>
        <p:spPr>
          <a:xfrm>
            <a:off x="24406" y="102235"/>
            <a:ext cx="5292320" cy="830997"/>
          </a:xfrm>
          <a:prstGeom prst="rect">
            <a:avLst/>
          </a:prstGeom>
          <a:noFill/>
        </p:spPr>
        <p:txBody>
          <a:bodyPr wrap="square" rtlCol="0">
            <a:spAutoFit/>
          </a:bodyPr>
          <a:lstStyle/>
          <a:p>
            <a:pPr algn="ctr"/>
            <a:r>
              <a:rPr lang="de-DE" sz="4800" dirty="0"/>
              <a:t>Einwirkung von Licht</a:t>
            </a:r>
            <a:endParaRPr lang="de-DE" sz="3200" dirty="0"/>
          </a:p>
        </p:txBody>
      </p:sp>
      <p:sp>
        <p:nvSpPr>
          <p:cNvPr id="15" name="Atomkern">
            <a:extLst>
              <a:ext uri="{FF2B5EF4-FFF2-40B4-BE49-F238E27FC236}">
                <a16:creationId xmlns:a16="http://schemas.microsoft.com/office/drawing/2014/main" id="{5547FE90-689A-D5A6-EA38-63726AFCF791}"/>
              </a:ext>
            </a:extLst>
          </p:cNvPr>
          <p:cNvSpPr/>
          <p:nvPr/>
        </p:nvSpPr>
        <p:spPr>
          <a:xfrm>
            <a:off x="4007768" y="266307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6" name="Additionszeichen 712">
            <a:extLst>
              <a:ext uri="{FF2B5EF4-FFF2-40B4-BE49-F238E27FC236}">
                <a16:creationId xmlns:a16="http://schemas.microsoft.com/office/drawing/2014/main" id="{014E94DE-625C-8D1B-4B82-86C401A5F6E5}"/>
              </a:ext>
            </a:extLst>
          </p:cNvPr>
          <p:cNvSpPr/>
          <p:nvPr/>
        </p:nvSpPr>
        <p:spPr>
          <a:xfrm>
            <a:off x="4151381" y="280668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7" name="M-Schale">
            <a:extLst>
              <a:ext uri="{FF2B5EF4-FFF2-40B4-BE49-F238E27FC236}">
                <a16:creationId xmlns:a16="http://schemas.microsoft.com/office/drawing/2014/main" id="{B6CAD7AD-5F79-B0BC-FADF-EFDFB9DEFA76}"/>
              </a:ext>
            </a:extLst>
          </p:cNvPr>
          <p:cNvSpPr/>
          <p:nvPr/>
        </p:nvSpPr>
        <p:spPr>
          <a:xfrm>
            <a:off x="3721094" y="237585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 name="Gruppieren 1" descr="Custom:  Gruppieren 17">
            <a:extLst>
              <a:ext uri="{FF2B5EF4-FFF2-40B4-BE49-F238E27FC236}">
                <a16:creationId xmlns:a16="http://schemas.microsoft.com/office/drawing/2014/main" id="{2CC70782-31E1-E609-DA05-49434D26F7C0}"/>
              </a:ext>
            </a:extLst>
          </p:cNvPr>
          <p:cNvGrpSpPr/>
          <p:nvPr/>
        </p:nvGrpSpPr>
        <p:grpSpPr>
          <a:xfrm>
            <a:off x="3016704" y="2748159"/>
            <a:ext cx="287221" cy="287221"/>
            <a:chOff x="5553948" y="410724"/>
            <a:chExt cx="1080000" cy="1080000"/>
          </a:xfrm>
        </p:grpSpPr>
        <p:sp>
          <p:nvSpPr>
            <p:cNvPr id="6" name="Ellipse 718">
              <a:extLst>
                <a:ext uri="{FF2B5EF4-FFF2-40B4-BE49-F238E27FC236}">
                  <a16:creationId xmlns:a16="http://schemas.microsoft.com/office/drawing/2014/main" id="{DA37CEB0-D2E4-5147-A26E-8835063FFD74}"/>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 name="Minuszeichen 719">
              <a:extLst>
                <a:ext uri="{FF2B5EF4-FFF2-40B4-BE49-F238E27FC236}">
                  <a16:creationId xmlns:a16="http://schemas.microsoft.com/office/drawing/2014/main" id="{E1A86EDA-39D5-70D9-ADA3-CC51956CB4BF}"/>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 name="Gruppieren 7" descr="Custom:  Gruppieren 20">
            <a:extLst>
              <a:ext uri="{FF2B5EF4-FFF2-40B4-BE49-F238E27FC236}">
                <a16:creationId xmlns:a16="http://schemas.microsoft.com/office/drawing/2014/main" id="{9B3470A5-D0E5-264A-4C10-9463AA489B5E}"/>
              </a:ext>
            </a:extLst>
          </p:cNvPr>
          <p:cNvGrpSpPr/>
          <p:nvPr/>
        </p:nvGrpSpPr>
        <p:grpSpPr>
          <a:xfrm>
            <a:off x="4347096" y="4132980"/>
            <a:ext cx="287221" cy="287221"/>
            <a:chOff x="6003948" y="5865553"/>
            <a:chExt cx="1080000" cy="1080000"/>
          </a:xfrm>
        </p:grpSpPr>
        <p:sp>
          <p:nvSpPr>
            <p:cNvPr id="9" name="Ellipse 716">
              <a:extLst>
                <a:ext uri="{FF2B5EF4-FFF2-40B4-BE49-F238E27FC236}">
                  <a16:creationId xmlns:a16="http://schemas.microsoft.com/office/drawing/2014/main" id="{D2F2E35B-F47A-C214-E9E8-3A7725EE90D0}"/>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 name="Minuszeichen 717">
              <a:extLst>
                <a:ext uri="{FF2B5EF4-FFF2-40B4-BE49-F238E27FC236}">
                  <a16:creationId xmlns:a16="http://schemas.microsoft.com/office/drawing/2014/main" id="{547509DE-BB48-7664-3615-5416623E0330}"/>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4" name="Atomkern">
            <a:extLst>
              <a:ext uri="{FF2B5EF4-FFF2-40B4-BE49-F238E27FC236}">
                <a16:creationId xmlns:a16="http://schemas.microsoft.com/office/drawing/2014/main" id="{B2CD0668-E351-FFF3-0281-E30E588C6730}"/>
              </a:ext>
            </a:extLst>
          </p:cNvPr>
          <p:cNvSpPr/>
          <p:nvPr/>
        </p:nvSpPr>
        <p:spPr>
          <a:xfrm>
            <a:off x="5846516" y="266307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5" name="Additionszeichen 712">
            <a:extLst>
              <a:ext uri="{FF2B5EF4-FFF2-40B4-BE49-F238E27FC236}">
                <a16:creationId xmlns:a16="http://schemas.microsoft.com/office/drawing/2014/main" id="{D80E70CE-1A4A-4C58-349B-A95412D17D4C}"/>
              </a:ext>
            </a:extLst>
          </p:cNvPr>
          <p:cNvSpPr/>
          <p:nvPr/>
        </p:nvSpPr>
        <p:spPr>
          <a:xfrm>
            <a:off x="5990129" y="280668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6" name="M-Schale">
            <a:extLst>
              <a:ext uri="{FF2B5EF4-FFF2-40B4-BE49-F238E27FC236}">
                <a16:creationId xmlns:a16="http://schemas.microsoft.com/office/drawing/2014/main" id="{7D41F68D-1914-A04C-9208-4E3635C0F92F}"/>
              </a:ext>
            </a:extLst>
          </p:cNvPr>
          <p:cNvSpPr/>
          <p:nvPr/>
        </p:nvSpPr>
        <p:spPr>
          <a:xfrm>
            <a:off x="5559842" y="237585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7" name="Gruppieren 76" descr="Custom:  Gruppieren 26">
            <a:extLst>
              <a:ext uri="{FF2B5EF4-FFF2-40B4-BE49-F238E27FC236}">
                <a16:creationId xmlns:a16="http://schemas.microsoft.com/office/drawing/2014/main" id="{3EDADE37-C0A4-9B3F-9B02-0DB8E8DD2927}"/>
              </a:ext>
            </a:extLst>
          </p:cNvPr>
          <p:cNvGrpSpPr/>
          <p:nvPr/>
        </p:nvGrpSpPr>
        <p:grpSpPr>
          <a:xfrm>
            <a:off x="6887493" y="1967102"/>
            <a:ext cx="287221" cy="287221"/>
            <a:chOff x="5553948" y="410724"/>
            <a:chExt cx="1080000" cy="1080000"/>
          </a:xfrm>
        </p:grpSpPr>
        <p:sp>
          <p:nvSpPr>
            <p:cNvPr id="78" name="Ellipse 718">
              <a:extLst>
                <a:ext uri="{FF2B5EF4-FFF2-40B4-BE49-F238E27FC236}">
                  <a16:creationId xmlns:a16="http://schemas.microsoft.com/office/drawing/2014/main" id="{7198C3D1-D5BF-0796-F64A-343D049A71E7}"/>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 name="Minuszeichen 719">
              <a:extLst>
                <a:ext uri="{FF2B5EF4-FFF2-40B4-BE49-F238E27FC236}">
                  <a16:creationId xmlns:a16="http://schemas.microsoft.com/office/drawing/2014/main" id="{523CFA1A-BC71-EBAA-A177-D72DA65169DA}"/>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0" name="Gruppieren 79" descr="Custom:  Gruppieren 29">
            <a:extLst>
              <a:ext uri="{FF2B5EF4-FFF2-40B4-BE49-F238E27FC236}">
                <a16:creationId xmlns:a16="http://schemas.microsoft.com/office/drawing/2014/main" id="{37CD3771-E3E5-51D2-37B7-E924CC84A7FB}"/>
              </a:ext>
            </a:extLst>
          </p:cNvPr>
          <p:cNvGrpSpPr/>
          <p:nvPr/>
        </p:nvGrpSpPr>
        <p:grpSpPr>
          <a:xfrm>
            <a:off x="7857489" y="4240924"/>
            <a:ext cx="287221" cy="287221"/>
            <a:chOff x="6003948" y="5865553"/>
            <a:chExt cx="1080000" cy="1080000"/>
          </a:xfrm>
        </p:grpSpPr>
        <p:sp>
          <p:nvSpPr>
            <p:cNvPr id="81" name="Ellipse 716">
              <a:extLst>
                <a:ext uri="{FF2B5EF4-FFF2-40B4-BE49-F238E27FC236}">
                  <a16:creationId xmlns:a16="http://schemas.microsoft.com/office/drawing/2014/main" id="{6E71A8FC-17A3-4B2C-F0B2-1D4030743740}"/>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2" name="Minuszeichen 717">
              <a:extLst>
                <a:ext uri="{FF2B5EF4-FFF2-40B4-BE49-F238E27FC236}">
                  <a16:creationId xmlns:a16="http://schemas.microsoft.com/office/drawing/2014/main" id="{76C80781-1278-58F1-6F41-DB3FEC6E56A9}"/>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3" name="Atomkern">
            <a:extLst>
              <a:ext uri="{FF2B5EF4-FFF2-40B4-BE49-F238E27FC236}">
                <a16:creationId xmlns:a16="http://schemas.microsoft.com/office/drawing/2014/main" id="{E8AF371B-C9BA-99C7-E5DD-780E928F99C6}"/>
              </a:ext>
            </a:extLst>
          </p:cNvPr>
          <p:cNvSpPr/>
          <p:nvPr/>
        </p:nvSpPr>
        <p:spPr>
          <a:xfrm>
            <a:off x="3095017"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34" name="Additionszeichen 712">
            <a:extLst>
              <a:ext uri="{FF2B5EF4-FFF2-40B4-BE49-F238E27FC236}">
                <a16:creationId xmlns:a16="http://schemas.microsoft.com/office/drawing/2014/main" id="{C9449242-840F-3BB1-CCB8-EE58FC1A063C}"/>
              </a:ext>
            </a:extLst>
          </p:cNvPr>
          <p:cNvSpPr/>
          <p:nvPr/>
        </p:nvSpPr>
        <p:spPr>
          <a:xfrm>
            <a:off x="3238630"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35" name="M-Schale">
            <a:extLst>
              <a:ext uri="{FF2B5EF4-FFF2-40B4-BE49-F238E27FC236}">
                <a16:creationId xmlns:a16="http://schemas.microsoft.com/office/drawing/2014/main" id="{B059330C-748F-2091-6224-D70249C35A91}"/>
              </a:ext>
            </a:extLst>
          </p:cNvPr>
          <p:cNvSpPr/>
          <p:nvPr/>
        </p:nvSpPr>
        <p:spPr>
          <a:xfrm>
            <a:off x="2808343"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1" name="Gruppieren 10" descr="Custom:  Gruppieren 35">
            <a:extLst>
              <a:ext uri="{FF2B5EF4-FFF2-40B4-BE49-F238E27FC236}">
                <a16:creationId xmlns:a16="http://schemas.microsoft.com/office/drawing/2014/main" id="{75D855F3-3C2F-B8AF-4D49-F0F5F36208CA}"/>
              </a:ext>
            </a:extLst>
          </p:cNvPr>
          <p:cNvGrpSpPr/>
          <p:nvPr/>
        </p:nvGrpSpPr>
        <p:grpSpPr>
          <a:xfrm>
            <a:off x="4120145" y="5936393"/>
            <a:ext cx="287221" cy="287221"/>
            <a:chOff x="5553948" y="410724"/>
            <a:chExt cx="1080000" cy="1080000"/>
          </a:xfrm>
        </p:grpSpPr>
        <p:sp>
          <p:nvSpPr>
            <p:cNvPr id="12" name="Ellipse 718">
              <a:extLst>
                <a:ext uri="{FF2B5EF4-FFF2-40B4-BE49-F238E27FC236}">
                  <a16:creationId xmlns:a16="http://schemas.microsoft.com/office/drawing/2014/main" id="{187AE67D-4C15-BF8F-9241-4B6577638C65}"/>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 name="Minuszeichen 719">
              <a:extLst>
                <a:ext uri="{FF2B5EF4-FFF2-40B4-BE49-F238E27FC236}">
                  <a16:creationId xmlns:a16="http://schemas.microsoft.com/office/drawing/2014/main" id="{A6AE8DCA-8892-1F7A-FE50-F3F9BA1D5334}"/>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 name="Gruppieren 13" descr="Custom:  Gruppieren 38">
            <a:extLst>
              <a:ext uri="{FF2B5EF4-FFF2-40B4-BE49-F238E27FC236}">
                <a16:creationId xmlns:a16="http://schemas.microsoft.com/office/drawing/2014/main" id="{5E15B97C-AAD9-79E3-83AB-789FE14EFF18}"/>
              </a:ext>
            </a:extLst>
          </p:cNvPr>
          <p:cNvGrpSpPr/>
          <p:nvPr/>
        </p:nvGrpSpPr>
        <p:grpSpPr>
          <a:xfrm>
            <a:off x="2062745" y="5382937"/>
            <a:ext cx="287221" cy="287221"/>
            <a:chOff x="6003948" y="5865553"/>
            <a:chExt cx="1080000" cy="1080000"/>
          </a:xfrm>
        </p:grpSpPr>
        <p:sp>
          <p:nvSpPr>
            <p:cNvPr id="69" name="Ellipse 716">
              <a:extLst>
                <a:ext uri="{FF2B5EF4-FFF2-40B4-BE49-F238E27FC236}">
                  <a16:creationId xmlns:a16="http://schemas.microsoft.com/office/drawing/2014/main" id="{75F6B68B-97B5-2A6F-714D-0B3E952ECD8C}"/>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 name="Minuszeichen 717">
              <a:extLst>
                <a:ext uri="{FF2B5EF4-FFF2-40B4-BE49-F238E27FC236}">
                  <a16:creationId xmlns:a16="http://schemas.microsoft.com/office/drawing/2014/main" id="{99B8B0CB-699A-5214-AC56-8F399F346614}"/>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2" name="Atomkern">
            <a:extLst>
              <a:ext uri="{FF2B5EF4-FFF2-40B4-BE49-F238E27FC236}">
                <a16:creationId xmlns:a16="http://schemas.microsoft.com/office/drawing/2014/main" id="{880839D6-896F-D3E1-B1A1-4A24FD4D2148}"/>
              </a:ext>
            </a:extLst>
          </p:cNvPr>
          <p:cNvSpPr/>
          <p:nvPr/>
        </p:nvSpPr>
        <p:spPr>
          <a:xfrm>
            <a:off x="4933765"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3" name="Additionszeichen 712">
            <a:extLst>
              <a:ext uri="{FF2B5EF4-FFF2-40B4-BE49-F238E27FC236}">
                <a16:creationId xmlns:a16="http://schemas.microsoft.com/office/drawing/2014/main" id="{52C89B98-80B7-1F9C-87B0-A118CE216C3B}"/>
              </a:ext>
            </a:extLst>
          </p:cNvPr>
          <p:cNvSpPr/>
          <p:nvPr/>
        </p:nvSpPr>
        <p:spPr>
          <a:xfrm>
            <a:off x="5077378"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4" name="M-Schale">
            <a:extLst>
              <a:ext uri="{FF2B5EF4-FFF2-40B4-BE49-F238E27FC236}">
                <a16:creationId xmlns:a16="http://schemas.microsoft.com/office/drawing/2014/main" id="{A31CD037-1B4E-2F0F-F056-ADDB22300C39}"/>
              </a:ext>
            </a:extLst>
          </p:cNvPr>
          <p:cNvSpPr/>
          <p:nvPr/>
        </p:nvSpPr>
        <p:spPr>
          <a:xfrm>
            <a:off x="4647091"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4" name="Gruppieren 73" descr="Custom:  Gruppieren 47">
            <a:extLst>
              <a:ext uri="{FF2B5EF4-FFF2-40B4-BE49-F238E27FC236}">
                <a16:creationId xmlns:a16="http://schemas.microsoft.com/office/drawing/2014/main" id="{0926EED8-5DBA-6D40-1E97-A6683575192A}"/>
              </a:ext>
            </a:extLst>
          </p:cNvPr>
          <p:cNvGrpSpPr/>
          <p:nvPr/>
        </p:nvGrpSpPr>
        <p:grpSpPr>
          <a:xfrm>
            <a:off x="7493987" y="6136974"/>
            <a:ext cx="287221" cy="287221"/>
            <a:chOff x="6003948" y="5865553"/>
            <a:chExt cx="1080000" cy="1080000"/>
          </a:xfrm>
        </p:grpSpPr>
        <p:sp>
          <p:nvSpPr>
            <p:cNvPr id="75" name="Ellipse 716">
              <a:extLst>
                <a:ext uri="{FF2B5EF4-FFF2-40B4-BE49-F238E27FC236}">
                  <a16:creationId xmlns:a16="http://schemas.microsoft.com/office/drawing/2014/main" id="{701073F2-0C53-093F-01ED-4E0392117A2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 name="Minuszeichen 717">
              <a:extLst>
                <a:ext uri="{FF2B5EF4-FFF2-40B4-BE49-F238E27FC236}">
                  <a16:creationId xmlns:a16="http://schemas.microsoft.com/office/drawing/2014/main" id="{7C561F07-3111-49C2-3869-6812B183B3A0}"/>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1" name="Atomkern">
            <a:extLst>
              <a:ext uri="{FF2B5EF4-FFF2-40B4-BE49-F238E27FC236}">
                <a16:creationId xmlns:a16="http://schemas.microsoft.com/office/drawing/2014/main" id="{5CB2A9FF-C490-9CB4-7278-C1A54E9EBAA2}"/>
              </a:ext>
            </a:extLst>
          </p:cNvPr>
          <p:cNvSpPr/>
          <p:nvPr/>
        </p:nvSpPr>
        <p:spPr>
          <a:xfrm>
            <a:off x="6852843"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52" name="Additionszeichen 712">
            <a:extLst>
              <a:ext uri="{FF2B5EF4-FFF2-40B4-BE49-F238E27FC236}">
                <a16:creationId xmlns:a16="http://schemas.microsoft.com/office/drawing/2014/main" id="{1DA8EB54-058A-EE66-3FE8-8B56806B5FA8}"/>
              </a:ext>
            </a:extLst>
          </p:cNvPr>
          <p:cNvSpPr/>
          <p:nvPr/>
        </p:nvSpPr>
        <p:spPr>
          <a:xfrm>
            <a:off x="6996456"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53" name="M-Schale">
            <a:extLst>
              <a:ext uri="{FF2B5EF4-FFF2-40B4-BE49-F238E27FC236}">
                <a16:creationId xmlns:a16="http://schemas.microsoft.com/office/drawing/2014/main" id="{E7959995-551A-CF7C-0554-42D8EAFDD279}"/>
              </a:ext>
            </a:extLst>
          </p:cNvPr>
          <p:cNvSpPr/>
          <p:nvPr/>
        </p:nvSpPr>
        <p:spPr>
          <a:xfrm>
            <a:off x="6566169"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83" name="Gruppieren 82" descr="Custom:  Gruppieren 53">
            <a:extLst>
              <a:ext uri="{FF2B5EF4-FFF2-40B4-BE49-F238E27FC236}">
                <a16:creationId xmlns:a16="http://schemas.microsoft.com/office/drawing/2014/main" id="{97B7B7B1-F200-2D0E-5664-7333F68B4EBE}"/>
              </a:ext>
            </a:extLst>
          </p:cNvPr>
          <p:cNvGrpSpPr/>
          <p:nvPr/>
        </p:nvGrpSpPr>
        <p:grpSpPr>
          <a:xfrm>
            <a:off x="5906280" y="6028496"/>
            <a:ext cx="287221" cy="287221"/>
            <a:chOff x="5553948" y="410724"/>
            <a:chExt cx="1080000" cy="1080000"/>
          </a:xfrm>
        </p:grpSpPr>
        <p:sp>
          <p:nvSpPr>
            <p:cNvPr id="84" name="Ellipse 718">
              <a:extLst>
                <a:ext uri="{FF2B5EF4-FFF2-40B4-BE49-F238E27FC236}">
                  <a16:creationId xmlns:a16="http://schemas.microsoft.com/office/drawing/2014/main" id="{D22B7259-85DD-B67B-3F67-F2335D5FCF5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 name="Minuszeichen 719">
              <a:extLst>
                <a:ext uri="{FF2B5EF4-FFF2-40B4-BE49-F238E27FC236}">
                  <a16:creationId xmlns:a16="http://schemas.microsoft.com/office/drawing/2014/main" id="{55ED37A0-89D4-B119-9AFF-1A5BB739EAAE}"/>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 name="Gruppieren 85" descr="Custom:  Gruppieren 56">
            <a:extLst>
              <a:ext uri="{FF2B5EF4-FFF2-40B4-BE49-F238E27FC236}">
                <a16:creationId xmlns:a16="http://schemas.microsoft.com/office/drawing/2014/main" id="{DCA78373-ABB6-725A-F041-32F6D306C382}"/>
              </a:ext>
            </a:extLst>
          </p:cNvPr>
          <p:cNvGrpSpPr/>
          <p:nvPr/>
        </p:nvGrpSpPr>
        <p:grpSpPr>
          <a:xfrm>
            <a:off x="9376611" y="3608087"/>
            <a:ext cx="287221" cy="287221"/>
            <a:chOff x="6003948" y="5865553"/>
            <a:chExt cx="1080000" cy="1080000"/>
          </a:xfrm>
        </p:grpSpPr>
        <p:sp>
          <p:nvSpPr>
            <p:cNvPr id="96" name="Ellipse 716">
              <a:extLst>
                <a:ext uri="{FF2B5EF4-FFF2-40B4-BE49-F238E27FC236}">
                  <a16:creationId xmlns:a16="http://schemas.microsoft.com/office/drawing/2014/main" id="{794A0787-0D8B-1D10-C5FC-4CAF77B6E75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 name="Minuszeichen 717">
              <a:extLst>
                <a:ext uri="{FF2B5EF4-FFF2-40B4-BE49-F238E27FC236}">
                  <a16:creationId xmlns:a16="http://schemas.microsoft.com/office/drawing/2014/main" id="{85D8A887-1996-C017-934E-ACDC555BDBB4}"/>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0" name="Atomkern">
            <a:extLst>
              <a:ext uri="{FF2B5EF4-FFF2-40B4-BE49-F238E27FC236}">
                <a16:creationId xmlns:a16="http://schemas.microsoft.com/office/drawing/2014/main" id="{C28CBF93-EF95-1572-E457-1D4A2E8BE110}"/>
              </a:ext>
            </a:extLst>
          </p:cNvPr>
          <p:cNvSpPr/>
          <p:nvPr/>
        </p:nvSpPr>
        <p:spPr>
          <a:xfrm>
            <a:off x="8691591"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61" name="Additionszeichen 712">
            <a:extLst>
              <a:ext uri="{FF2B5EF4-FFF2-40B4-BE49-F238E27FC236}">
                <a16:creationId xmlns:a16="http://schemas.microsoft.com/office/drawing/2014/main" id="{4CC49EC6-2877-6AAE-2D07-80195E89CD6E}"/>
              </a:ext>
            </a:extLst>
          </p:cNvPr>
          <p:cNvSpPr/>
          <p:nvPr/>
        </p:nvSpPr>
        <p:spPr>
          <a:xfrm>
            <a:off x="8835204"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62" name="M-Schale">
            <a:extLst>
              <a:ext uri="{FF2B5EF4-FFF2-40B4-BE49-F238E27FC236}">
                <a16:creationId xmlns:a16="http://schemas.microsoft.com/office/drawing/2014/main" id="{02FE601C-233E-C31E-765E-AD4E1181ABA6}"/>
              </a:ext>
            </a:extLst>
          </p:cNvPr>
          <p:cNvSpPr/>
          <p:nvPr/>
        </p:nvSpPr>
        <p:spPr>
          <a:xfrm>
            <a:off x="8404917"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17" name="Gruppieren 116" descr="Custom:  Gruppieren 62">
            <a:extLst>
              <a:ext uri="{FF2B5EF4-FFF2-40B4-BE49-F238E27FC236}">
                <a16:creationId xmlns:a16="http://schemas.microsoft.com/office/drawing/2014/main" id="{B8F8AAB8-5938-A6AD-4501-445D9E477EE1}"/>
              </a:ext>
            </a:extLst>
          </p:cNvPr>
          <p:cNvGrpSpPr/>
          <p:nvPr/>
        </p:nvGrpSpPr>
        <p:grpSpPr>
          <a:xfrm>
            <a:off x="9443740" y="2250219"/>
            <a:ext cx="287221" cy="287221"/>
            <a:chOff x="5553948" y="410724"/>
            <a:chExt cx="1080000" cy="1080000"/>
          </a:xfrm>
        </p:grpSpPr>
        <p:sp>
          <p:nvSpPr>
            <p:cNvPr id="118" name="Ellipse 718">
              <a:extLst>
                <a:ext uri="{FF2B5EF4-FFF2-40B4-BE49-F238E27FC236}">
                  <a16:creationId xmlns:a16="http://schemas.microsoft.com/office/drawing/2014/main" id="{223A9840-D395-EF65-E6DD-B4AF7007EFB9}"/>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9" name="Minuszeichen 719">
              <a:extLst>
                <a:ext uri="{FF2B5EF4-FFF2-40B4-BE49-F238E27FC236}">
                  <a16:creationId xmlns:a16="http://schemas.microsoft.com/office/drawing/2014/main" id="{D02B21FF-3D80-3A9E-CE43-73E0B9F52397}"/>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0" name="Gruppieren 119" descr="Custom:  Gruppieren 65">
            <a:extLst>
              <a:ext uri="{FF2B5EF4-FFF2-40B4-BE49-F238E27FC236}">
                <a16:creationId xmlns:a16="http://schemas.microsoft.com/office/drawing/2014/main" id="{0836A075-499A-3686-929A-231B97F6B4EF}"/>
              </a:ext>
            </a:extLst>
          </p:cNvPr>
          <p:cNvGrpSpPr/>
          <p:nvPr/>
        </p:nvGrpSpPr>
        <p:grpSpPr>
          <a:xfrm>
            <a:off x="9726351" y="5852847"/>
            <a:ext cx="287221" cy="287221"/>
            <a:chOff x="6003948" y="5865553"/>
            <a:chExt cx="1080000" cy="1080000"/>
          </a:xfrm>
        </p:grpSpPr>
        <p:sp>
          <p:nvSpPr>
            <p:cNvPr id="121" name="Ellipse 716">
              <a:extLst>
                <a:ext uri="{FF2B5EF4-FFF2-40B4-BE49-F238E27FC236}">
                  <a16:creationId xmlns:a16="http://schemas.microsoft.com/office/drawing/2014/main" id="{301348BB-62AB-D180-E77B-ED41B0EF715C}"/>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2" name="Minuszeichen 717">
              <a:extLst>
                <a:ext uri="{FF2B5EF4-FFF2-40B4-BE49-F238E27FC236}">
                  <a16:creationId xmlns:a16="http://schemas.microsoft.com/office/drawing/2014/main" id="{11E7D4C7-A0CA-F536-BE5E-9766366D7A87}"/>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87" name="Atomkern">
            <a:extLst>
              <a:ext uri="{FF2B5EF4-FFF2-40B4-BE49-F238E27FC236}">
                <a16:creationId xmlns:a16="http://schemas.microsoft.com/office/drawing/2014/main" id="{AEC26B52-4759-4AB9-16A0-8112E6287E81}"/>
              </a:ext>
            </a:extLst>
          </p:cNvPr>
          <p:cNvSpPr/>
          <p:nvPr/>
        </p:nvSpPr>
        <p:spPr>
          <a:xfrm>
            <a:off x="7712907" y="266307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88" name="Additionszeichen 712">
            <a:extLst>
              <a:ext uri="{FF2B5EF4-FFF2-40B4-BE49-F238E27FC236}">
                <a16:creationId xmlns:a16="http://schemas.microsoft.com/office/drawing/2014/main" id="{E0E278EF-7D1C-A44F-5381-1AEBBB8CFFE1}"/>
              </a:ext>
            </a:extLst>
          </p:cNvPr>
          <p:cNvSpPr/>
          <p:nvPr/>
        </p:nvSpPr>
        <p:spPr>
          <a:xfrm>
            <a:off x="7856520" y="280668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89" name="M-Schale">
            <a:extLst>
              <a:ext uri="{FF2B5EF4-FFF2-40B4-BE49-F238E27FC236}">
                <a16:creationId xmlns:a16="http://schemas.microsoft.com/office/drawing/2014/main" id="{166931F0-7AE7-3545-8BC9-1053AA84F2D1}"/>
              </a:ext>
            </a:extLst>
          </p:cNvPr>
          <p:cNvSpPr/>
          <p:nvPr/>
        </p:nvSpPr>
        <p:spPr>
          <a:xfrm>
            <a:off x="7426233" y="237585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04" name="Gruppieren 103" descr="Custom:  Gruppieren 92">
            <a:extLst>
              <a:ext uri="{FF2B5EF4-FFF2-40B4-BE49-F238E27FC236}">
                <a16:creationId xmlns:a16="http://schemas.microsoft.com/office/drawing/2014/main" id="{DCA642D0-BD0A-9A59-3D21-C944ABE1A126}"/>
              </a:ext>
            </a:extLst>
          </p:cNvPr>
          <p:cNvGrpSpPr/>
          <p:nvPr/>
        </p:nvGrpSpPr>
        <p:grpSpPr>
          <a:xfrm>
            <a:off x="2588146" y="3299527"/>
            <a:ext cx="287221" cy="287221"/>
            <a:chOff x="6003948" y="5865553"/>
            <a:chExt cx="1080000" cy="1080000"/>
          </a:xfrm>
        </p:grpSpPr>
        <p:sp>
          <p:nvSpPr>
            <p:cNvPr id="105" name="Ellipse 716">
              <a:extLst>
                <a:ext uri="{FF2B5EF4-FFF2-40B4-BE49-F238E27FC236}">
                  <a16:creationId xmlns:a16="http://schemas.microsoft.com/office/drawing/2014/main" id="{174A174F-D067-84EC-39C1-039C41A9F987}"/>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 name="Minuszeichen 717">
              <a:extLst>
                <a:ext uri="{FF2B5EF4-FFF2-40B4-BE49-F238E27FC236}">
                  <a16:creationId xmlns:a16="http://schemas.microsoft.com/office/drawing/2014/main" id="{7ED49642-1755-1580-9DBB-F2A154BAC27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15" name="Interaktive Schaltfläche: Informationen 114">
            <a:hlinkClick r:id="rId2" action="ppaction://hlinksldjump" highlightClick="1"/>
            <a:extLst>
              <a:ext uri="{FF2B5EF4-FFF2-40B4-BE49-F238E27FC236}">
                <a16:creationId xmlns:a16="http://schemas.microsoft.com/office/drawing/2014/main" id="{60C7149E-5225-E89F-2053-9D9CC25876EB}"/>
              </a:ext>
            </a:extLst>
          </p:cNvPr>
          <p:cNvSpPr/>
          <p:nvPr/>
        </p:nvSpPr>
        <p:spPr>
          <a:xfrm>
            <a:off x="11555688" y="5954130"/>
            <a:ext cx="360040" cy="350134"/>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Textfeld 122">
            <a:extLst>
              <a:ext uri="{FF2B5EF4-FFF2-40B4-BE49-F238E27FC236}">
                <a16:creationId xmlns:a16="http://schemas.microsoft.com/office/drawing/2014/main" id="{4F578608-B81C-9258-8363-C9C3376E77E3}"/>
              </a:ext>
            </a:extLst>
          </p:cNvPr>
          <p:cNvSpPr txBox="1"/>
          <p:nvPr/>
        </p:nvSpPr>
        <p:spPr>
          <a:xfrm>
            <a:off x="1247403" y="6605968"/>
            <a:ext cx="10046930" cy="230832"/>
          </a:xfrm>
          <a:prstGeom prst="rect">
            <a:avLst/>
          </a:prstGeom>
          <a:noFill/>
        </p:spPr>
        <p:txBody>
          <a:bodyPr wrap="square" rtlCol="0">
            <a:spAutoFit/>
          </a:bodyPr>
          <a:lstStyle/>
          <a:p>
            <a:r>
              <a:rPr lang="de-DE" sz="900" dirty="0">
                <a:solidFill>
                  <a:schemeClr val="bg2"/>
                </a:solidFill>
              </a:rPr>
              <a:t>Inspiration von: </a:t>
            </a:r>
            <a:r>
              <a:rPr lang="de-DE" sz="900" dirty="0" err="1">
                <a:solidFill>
                  <a:schemeClr val="bg2"/>
                </a:solidFill>
              </a:rPr>
              <a:t>LEIFIchemie</a:t>
            </a:r>
            <a:r>
              <a:rPr lang="de-DE" sz="900" dirty="0">
                <a:solidFill>
                  <a:schemeClr val="bg2"/>
                </a:solidFill>
              </a:rPr>
              <a:t>. Metalle und Erze. </a:t>
            </a:r>
            <a:r>
              <a:rPr lang="de-DE" sz="900" dirty="0">
                <a:solidFill>
                  <a:schemeClr val="bg2"/>
                </a:solidFill>
                <a:hlinkClick r:id="rId3">
                  <a:extLst>
                    <a:ext uri="{A12FA001-AC4F-418D-AE19-62706E023703}">
                      <ahyp:hlinkClr xmlns:ahyp="http://schemas.microsoft.com/office/drawing/2018/hyperlinkcolor" val="tx"/>
                    </a:ext>
                  </a:extLst>
                </a:hlinkClick>
              </a:rPr>
              <a:t>https://www.leifichemie.de/anorganische-verbindungen/metalle-und-erze/grundwissen/metallbindung-das-elektronengasmodell</a:t>
            </a:r>
            <a:r>
              <a:rPr lang="de-DE" sz="900" dirty="0">
                <a:solidFill>
                  <a:schemeClr val="bg2"/>
                </a:solidFill>
              </a:rPr>
              <a:t> (letzter Zugriff: 03.11.2025)</a:t>
            </a:r>
          </a:p>
        </p:txBody>
      </p:sp>
      <p:sp>
        <p:nvSpPr>
          <p:cNvPr id="124" name="Abgerundetes Rechteck 123">
            <a:hlinkClick r:id="rId4" action="ppaction://hlinksldjump"/>
            <a:extLst>
              <a:ext uri="{FF2B5EF4-FFF2-40B4-BE49-F238E27FC236}">
                <a16:creationId xmlns:a16="http://schemas.microsoft.com/office/drawing/2014/main" id="{3192017F-EF34-DA67-CF86-4F808EC059EE}"/>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grpSp>
        <p:nvGrpSpPr>
          <p:cNvPr id="23" name="Gruppieren 22">
            <a:extLst>
              <a:ext uri="{FF2B5EF4-FFF2-40B4-BE49-F238E27FC236}">
                <a16:creationId xmlns:a16="http://schemas.microsoft.com/office/drawing/2014/main" id="{90F7D0C1-6F51-9A2A-04A1-A012B48D7CE5}"/>
              </a:ext>
            </a:extLst>
          </p:cNvPr>
          <p:cNvGrpSpPr/>
          <p:nvPr/>
        </p:nvGrpSpPr>
        <p:grpSpPr>
          <a:xfrm>
            <a:off x="11109098" y="5954130"/>
            <a:ext cx="360040" cy="350134"/>
            <a:chOff x="11109098" y="5944224"/>
            <a:chExt cx="360040" cy="360040"/>
          </a:xfrm>
        </p:grpSpPr>
        <p:sp>
          <p:nvSpPr>
            <p:cNvPr id="27" name="Interaktive Schaltfläche: Anpassen 26">
              <a:hlinkClick r:id="rId5" action="ppaction://hlinksldjump" highlightClick="1"/>
              <a:extLst>
                <a:ext uri="{FF2B5EF4-FFF2-40B4-BE49-F238E27FC236}">
                  <a16:creationId xmlns:a16="http://schemas.microsoft.com/office/drawing/2014/main" id="{3E912432-8DBA-2462-5ADA-51A6BE723A0D}"/>
                </a:ext>
              </a:extLst>
            </p:cNvPr>
            <p:cNvSpPr/>
            <p:nvPr/>
          </p:nvSpPr>
          <p:spPr>
            <a:xfrm>
              <a:off x="11109098" y="5944224"/>
              <a:ext cx="360040" cy="360040"/>
            </a:xfrm>
            <a:prstGeom prst="actionButtonBlan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uppieren 27">
              <a:extLst>
                <a:ext uri="{FF2B5EF4-FFF2-40B4-BE49-F238E27FC236}">
                  <a16:creationId xmlns:a16="http://schemas.microsoft.com/office/drawing/2014/main" id="{5E238DC0-21B0-58EB-B404-C39B3F3E24F7}"/>
                </a:ext>
              </a:extLst>
            </p:cNvPr>
            <p:cNvGrpSpPr/>
            <p:nvPr/>
          </p:nvGrpSpPr>
          <p:grpSpPr>
            <a:xfrm>
              <a:off x="11145102" y="5985726"/>
              <a:ext cx="288032" cy="282750"/>
              <a:chOff x="10451885" y="2495211"/>
              <a:chExt cx="1077147" cy="1120192"/>
            </a:xfrm>
            <a:solidFill>
              <a:srgbClr val="375D80"/>
            </a:solidFill>
          </p:grpSpPr>
          <p:sp>
            <p:nvSpPr>
              <p:cNvPr id="29" name="Gebogener Pfeil 28">
                <a:extLst>
                  <a:ext uri="{FF2B5EF4-FFF2-40B4-BE49-F238E27FC236}">
                    <a16:creationId xmlns:a16="http://schemas.microsoft.com/office/drawing/2014/main" id="{BB6C3689-273B-C2A1-7FC4-048473431192}"/>
                  </a:ext>
                </a:extLst>
              </p:cNvPr>
              <p:cNvSpPr/>
              <p:nvPr/>
            </p:nvSpPr>
            <p:spPr>
              <a:xfrm>
                <a:off x="10451885" y="2495211"/>
                <a:ext cx="1060305" cy="1042049"/>
              </a:xfrm>
              <a:prstGeom prst="circular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0" name="Gebogener Pfeil 29">
                <a:extLst>
                  <a:ext uri="{FF2B5EF4-FFF2-40B4-BE49-F238E27FC236}">
                    <a16:creationId xmlns:a16="http://schemas.microsoft.com/office/drawing/2014/main" id="{3B3F7D4C-F0EA-E38E-60C1-B051B9BFC96E}"/>
                  </a:ext>
                </a:extLst>
              </p:cNvPr>
              <p:cNvSpPr/>
              <p:nvPr/>
            </p:nvSpPr>
            <p:spPr>
              <a:xfrm rot="10800000">
                <a:off x="10468727" y="2573354"/>
                <a:ext cx="1060305" cy="1042049"/>
              </a:xfrm>
              <a:prstGeom prst="circular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spTree>
    <p:extLst>
      <p:ext uri="{BB962C8B-B14F-4D97-AF65-F5344CB8AC3E}">
        <p14:creationId xmlns:p14="http://schemas.microsoft.com/office/powerpoint/2010/main" val="3892363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withEffect">
                                  <p:stCondLst>
                                    <p:cond delay="0"/>
                                  </p:stCondLst>
                                  <p:childTnLst>
                                    <p:animMotion origin="layout" path="M -0.00039 0.00301 C -0.00078 0.04467 -0.00143 0.08657 -0.00143 0.12847 C -0.00143 0.14097 -0.0017 0.17986 0.00065 0.20092 C 0.00091 0.20301 0.00156 0.20486 0.00182 0.20694 C 0.0026 0.21203 0.00312 0.21736 0.00403 0.22245 C 0.00664 0.23657 0.00351 0.21898 0.00625 0.23634 C 0.00651 0.23819 0.00703 0.24004 0.00729 0.24213 C 0.00781 0.2449 0.00937 0.25856 0.01067 0.26365 C 0.01133 0.26643 0.01224 0.26875 0.01289 0.27152 C 0.01341 0.27407 0.01354 0.27685 0.01393 0.27939 C 0.01432 0.28148 0.01471 0.28333 0.0151 0.28518 C 0.01549 0.28796 0.01575 0.29051 0.01614 0.29305 C 0.01653 0.29514 0.01692 0.29699 0.01732 0.29907 C 0.01771 0.30162 0.01784 0.30439 0.01836 0.30694 C 0.01888 0.30949 0.02005 0.31203 0.02057 0.31481 C 0.02304 0.32639 0.01979 0.31921 0.02383 0.32639 C 0.0263 0.34791 0.0233 0.32546 0.02721 0.34421 C 0.02773 0.34676 0.02773 0.34953 0.02825 0.35208 C 0.02877 0.35416 0.02995 0.35578 0.03047 0.35787 C 0.03099 0.35972 0.03099 0.36203 0.03164 0.36365 C 0.03294 0.36782 0.03515 0.37106 0.03607 0.37546 C 0.03737 0.38287 0.03776 0.38634 0.04153 0.39305 C 0.04336 0.39652 0.04557 0.39907 0.047 0.40301 C 0.04778 0.40486 0.0483 0.40717 0.04922 0.40879 C 0.05013 0.41041 0.05143 0.41134 0.0526 0.41273 C 0.05403 0.41458 0.05547 0.41666 0.05703 0.41875 C 0.05911 0.42129 0.06133 0.42384 0.06354 0.42639 L 0.06692 0.43032 C 0.06797 0.43171 0.06901 0.43356 0.07018 0.43426 L 0.07682 0.43819 C 0.07799 0.43889 0.07903 0.43981 0.08008 0.44027 C 0.08164 0.44097 0.08307 0.44143 0.0845 0.44213 C 0.08672 0.44328 0.08893 0.44467 0.09114 0.44606 C 0.09232 0.44676 0.09336 0.44768 0.09453 0.44814 L 0.1 0.45 C 0.10989 0.4493 0.11992 0.44977 0.12982 0.44814 C 0.13112 0.44791 0.1319 0.44514 0.13307 0.44421 C 0.13515 0.44236 0.13776 0.44259 0.13971 0.44027 C 0.14075 0.43889 0.14909 0.42939 0.15078 0.42639 C 0.15169 0.42477 0.15208 0.42245 0.15299 0.4206 C 0.15364 0.41921 0.15455 0.41805 0.15521 0.41666 C 0.15781 0.41041 0.16002 0.40416 0.16172 0.39699 C 0.16224 0.39514 0.16237 0.39305 0.16289 0.3912 C 0.16354 0.38842 0.16445 0.38611 0.1651 0.38333 C 0.16745 0.37199 0.16458 0.37708 0.16836 0.36365 C 0.16914 0.36111 0.16992 0.35856 0.17057 0.35578 C 0.17148 0.35208 0.17187 0.34791 0.17278 0.34421 C 0.17357 0.34074 0.17435 0.3375 0.175 0.33426 C 0.17539 0.3324 0.17565 0.33032 0.17617 0.32847 C 0.17669 0.32569 0.17747 0.32314 0.17825 0.3206 C 0.1806 0.31365 0.18463 0.30046 0.18828 0.29305 C 0.18958 0.29027 0.19101 0.28773 0.19271 0.28518 C 0.19362 0.28379 0.19492 0.28264 0.19596 0.28148 C 0.19961 0.27152 0.197 0.27685 0.20482 0.26759 L 0.21146 0.25972 C 0.21328 0.25856 0.2151 0.25717 0.21692 0.25578 C 0.21797 0.25509 0.21914 0.25463 0.22018 0.25393 C 0.22213 0.25277 0.22383 0.25115 0.22578 0.25 C 0.22903 0.24814 0.23346 0.24699 0.23672 0.24606 C 0.24297 0.24676 0.24935 0.24699 0.2556 0.24814 C 0.25703 0.24838 0.25846 0.2493 0.25989 0.25 C 0.2638 0.25208 0.26666 0.25416 0.26992 0.25972 C 0.27174 0.26296 0.27396 0.26574 0.27539 0.26967 C 0.27851 0.27777 0.27669 0.27384 0.28086 0.28148 C 0.28372 0.29606 0.27995 0.27801 0.28424 0.29305 C 0.28515 0.29652 0.28594 0.3037 0.28646 0.30694 L 0.28971 0.32453 C 0.2901 0.32639 0.29049 0.32847 0.29088 0.33032 L 0.2931 0.34606 C 0.29336 0.35393 0.29375 0.3618 0.29414 0.36967 C 0.29453 0.37615 0.29531 0.38264 0.29531 0.38912 C 0.29531 0.39907 0.29479 0.40879 0.29414 0.41875 C 0.29401 0.4206 0.29336 0.42245 0.2931 0.42453 C 0.29258 0.42708 0.29258 0.42986 0.29192 0.4324 C 0.2914 0.43449 0.29036 0.43611 0.28971 0.43819 C 0.28919 0.44004 0.28919 0.44236 0.28867 0.44421 C 0.28594 0.4537 0.28724 0.44652 0.28424 0.45393 C 0.28073 0.46227 0.27942 0.46944 0.27435 0.47546 C 0.27317 0.47685 0.27213 0.47847 0.27096 0.47939 C 0.26953 0.48055 0.2681 0.48078 0.26653 0.48148 C 0.2651 0.48264 0.26367 0.48449 0.26211 0.48541 C 0.25859 0.48703 0.25117 0.48935 0.25117 0.48935 C 0.24271 0.48865 0.23411 0.48889 0.22578 0.48727 C 0.22409 0.48703 0.22291 0.48426 0.22135 0.48333 C 0.21953 0.4824 0.21771 0.48194 0.21588 0.48148 C 0.21432 0.48009 0.21289 0.4787 0.21146 0.47754 C 0.20963 0.47592 0.20768 0.47523 0.20586 0.47361 C 0.20469 0.47245 0.20377 0.4706 0.2026 0.46967 C 0.20156 0.46875 0.20039 0.46852 0.19922 0.46759 C 0.19583 0.46504 0.19323 0.4625 0.19049 0.45787 C 0.18515 0.4493 0.18242 0.44398 0.17825 0.43426 C 0.17747 0.4324 0.17682 0.43032 0.17617 0.42847 C 0.175 0.42569 0.1737 0.42338 0.17278 0.4206 C 0.1638 0.39189 0.17591 0.425 0.16836 0.40486 C 0.16797 0.40301 0.16784 0.40092 0.16732 0.39907 C 0.16666 0.39699 0.16549 0.39537 0.1651 0.39305 C 0.16432 0.38935 0.16432 0.38541 0.16393 0.38148 C 0.16432 0.36435 0.16367 0.34722 0.1651 0.33032 C 0.16549 0.32453 0.16771 0.31967 0.16953 0.31481 C 0.1763 0.29652 0.16758 0.31898 0.17396 0.30486 C 0.17474 0.30301 0.17526 0.30092 0.17617 0.29907 C 0.17708 0.29699 0.17838 0.29537 0.17942 0.29305 C 0.18021 0.29143 0.18073 0.28912 0.18164 0.28727 C 0.18411 0.2824 0.18672 0.27801 0.18932 0.27361 C 0.19075 0.27083 0.19205 0.26782 0.19375 0.26574 C 0.19765 0.26111 0.19844 0.26041 0.2026 0.25393 C 0.20377 0.25208 0.20469 0.24977 0.20586 0.24814 C 0.2069 0.24652 0.2082 0.2456 0.20924 0.24421 C 0.21041 0.24236 0.21133 0.24004 0.2125 0.23819 C 0.21393 0.23611 0.21536 0.23426 0.21692 0.2324 C 0.22018 0.22824 0.22409 0.22569 0.22682 0.2206 C 0.23359 0.20856 0.22617 0.22083 0.23672 0.20694 C 0.24687 0.19328 0.24232 0.19791 0.25 0.1912 C 0.25117 0.18865 0.25208 0.18564 0.25338 0.18333 C 0.25989 0.17152 0.25403 0.19236 0.26328 0.16759 C 0.27083 0.14722 0.25924 0.1787 0.26771 0.15393 C 0.26901 0.14977 0.27122 0.14652 0.27213 0.14213 C 0.27278 0.13819 0.27383 0.13449 0.27435 0.13032 L 0.27643 0.11088 C 0.27617 0.08796 0.27656 0.06481 0.27539 0.04213 C 0.27513 0.03588 0.27344 0.03032 0.27213 0.02453 C 0.26185 -0.02107 0.27695 0.04537 0.26771 0.00694 C 0.26719 0.00486 0.26719 0.00277 0.26653 0.00092 C 0.26562 -0.00186 0.26432 -0.00417 0.26328 -0.00695 C 0.26289 -0.0088 0.26263 -0.01088 0.26211 -0.01273 C 0.26146 -0.01505 0.25716 -0.02547 0.25664 -0.02639 C 0.25351 -0.03264 0.25065 -0.03959 0.24674 -0.04422 L 0.23672 -0.05602 C 0.23281 -0.06065 0.22969 -0.06482 0.22461 -0.0676 C 0.21953 -0.07061 0.22252 -0.06922 0.21588 -0.07153 C 0.21471 -0.07292 0.2138 -0.07477 0.2125 -0.07547 C 0.20989 -0.07732 0.19974 -0.07894 0.19817 -0.0794 C 0.18763 -0.08241 0.19687 -0.0801 0.18932 -0.08334 C 0.1875 -0.08426 0.18567 -0.08449 0.18385 -0.08542 C 0.18268 -0.08588 0.18164 -0.08681 0.18047 -0.08727 C 0.16927 -0.09121 0.16705 -0.09121 0.15625 -0.09306 C 0.14817 -0.0926 0.1401 -0.09236 0.13203 -0.09121 C 0.13047 -0.09098 0.12903 -0.08959 0.1276 -0.08936 C 0.12422 -0.08843 0.12096 -0.08797 0.11771 -0.08727 C 0.11614 -0.08658 0.11471 -0.08588 0.11328 -0.08542 C 0.11146 -0.08449 0.1095 -0.08426 0.10768 -0.08334 C 0.10547 -0.08218 0.10325 -0.08079 0.10104 -0.0794 L 0.09778 -0.07755 L 0.08789 -0.06574 C 0.08672 -0.06436 0.0858 -0.0625 0.0845 -0.06181 C 0.07617 -0.05695 0.08646 -0.06343 0.07799 -0.05602 C 0.06875 -0.04769 0.08086 -0.06135 0.07135 -0.05 C 0.07057 -0.04815 0.07005 -0.04584 0.06914 -0.04422 C 0.06823 -0.0426 0.06575 -0.04028 0.06575 -0.04028 " pathEditMode="relative" ptsTypes="AAAAAAAAAAAAAAAAAAAAAAAAAAAAAAAAAAAAAAAAAAAAAAAAAAAAAAAAAAAAAAAAAAAAAAAAAAAAAAAAAAAAAAAAAAAAAAAAAAAAAAAAAAAAAAAAAAAAAAAAAAAAAAAAAAAAAAAAAAAAAAAAAAAAA">
                                      <p:cBhvr>
                                        <p:cTn id="6" dur="7000" fill="hold"/>
                                        <p:tgtEl>
                                          <p:spTgt spid="2"/>
                                        </p:tgtEl>
                                        <p:attrNameLst>
                                          <p:attrName>ppt_x</p:attrName>
                                          <p:attrName>ppt_y</p:attrName>
                                        </p:attrNameLst>
                                      </p:cBhvr>
                                    </p:animMotion>
                                  </p:childTnLst>
                                </p:cTn>
                              </p:par>
                              <p:par>
                                <p:cTn id="7" presetID="0" presetClass="path" presetSubtype="0" repeatCount="indefinite" fill="hold" nodeType="withEffect">
                                  <p:stCondLst>
                                    <p:cond delay="0"/>
                                  </p:stCondLst>
                                  <p:childTnLst>
                                    <p:animMotion origin="layout" path="M -0.00039 0.00301 C -0.00078 0.04467 -0.00143 0.08657 -0.00143 0.12847 C -0.00143 0.14097 -0.0017 0.17986 0.00065 0.20092 C 0.00091 0.20301 0.00156 0.20486 0.00182 0.20694 C 0.0026 0.21203 0.00312 0.21736 0.00403 0.22245 C 0.00664 0.23657 0.00351 0.21898 0.00625 0.23634 C 0.00651 0.23819 0.00703 0.24004 0.00729 0.24213 C 0.00781 0.2449 0.00937 0.25856 0.01067 0.26365 C 0.01133 0.26643 0.01224 0.26875 0.01289 0.27152 C 0.01341 0.27407 0.01354 0.27685 0.01393 0.27939 C 0.01432 0.28148 0.01471 0.28333 0.0151 0.28518 C 0.01549 0.28796 0.01575 0.29051 0.01614 0.29305 C 0.01653 0.29514 0.01692 0.29699 0.01732 0.29907 C 0.01771 0.30162 0.01784 0.30439 0.01836 0.30694 C 0.01888 0.30949 0.02005 0.31203 0.02057 0.31481 C 0.02304 0.32639 0.01979 0.31921 0.02383 0.32639 C 0.0263 0.34791 0.0233 0.32546 0.02721 0.34421 C 0.02773 0.34676 0.02773 0.34953 0.02825 0.35208 C 0.02877 0.35416 0.02995 0.35578 0.03047 0.35787 C 0.03099 0.35972 0.03099 0.36203 0.03164 0.36365 C 0.03294 0.36782 0.03515 0.37106 0.03607 0.37546 C 0.03737 0.38287 0.03776 0.38634 0.04153 0.39305 C 0.04336 0.39652 0.04557 0.39907 0.047 0.40301 C 0.04778 0.40486 0.0483 0.40717 0.04922 0.40879 C 0.05013 0.41041 0.05143 0.41134 0.0526 0.41273 C 0.05403 0.41458 0.05547 0.41666 0.05703 0.41875 C 0.05911 0.42129 0.06133 0.42384 0.06354 0.42639 L 0.06692 0.43032 C 0.06797 0.43171 0.06901 0.43356 0.07018 0.43426 L 0.07682 0.43819 C 0.07799 0.43889 0.07903 0.43981 0.08008 0.44027 C 0.08164 0.44097 0.08307 0.44143 0.0845 0.44213 C 0.08672 0.44328 0.08893 0.44467 0.09114 0.44606 C 0.09232 0.44676 0.09336 0.44768 0.09453 0.44814 L 0.1 0.45 C 0.10989 0.4493 0.11992 0.44977 0.12982 0.44814 C 0.13112 0.44791 0.1319 0.44514 0.13307 0.44421 C 0.13515 0.44236 0.13776 0.44259 0.13971 0.44027 C 0.14075 0.43889 0.14909 0.42939 0.15078 0.42639 C 0.15169 0.42477 0.15208 0.42245 0.15299 0.4206 C 0.15364 0.41921 0.15455 0.41805 0.15521 0.41666 C 0.15781 0.41041 0.16002 0.40416 0.16172 0.39699 C 0.16224 0.39514 0.16237 0.39305 0.16289 0.3912 C 0.16354 0.38842 0.16445 0.38611 0.1651 0.38333 C 0.16745 0.37199 0.16458 0.37708 0.16836 0.36365 C 0.16914 0.36111 0.16992 0.35856 0.17057 0.35578 C 0.17148 0.35208 0.17187 0.34791 0.17278 0.34421 C 0.17357 0.34074 0.17435 0.3375 0.175 0.33426 C 0.17539 0.3324 0.17565 0.33032 0.17617 0.32847 C 0.17669 0.32569 0.17747 0.32314 0.17825 0.3206 C 0.1806 0.31365 0.18463 0.30046 0.18828 0.29305 C 0.18958 0.29027 0.19101 0.28773 0.19271 0.28518 C 0.19362 0.28379 0.19492 0.28264 0.19596 0.28148 C 0.19961 0.27152 0.197 0.27685 0.20482 0.26759 L 0.21146 0.25972 C 0.21328 0.25856 0.2151 0.25717 0.21692 0.25578 C 0.21797 0.25509 0.21914 0.25463 0.22018 0.25393 C 0.22213 0.25277 0.22383 0.25115 0.22578 0.25 C 0.22903 0.24814 0.23346 0.24699 0.23672 0.24606 C 0.24297 0.24676 0.24935 0.24699 0.2556 0.24814 C 0.25703 0.24838 0.25846 0.2493 0.25989 0.25 C 0.2638 0.25208 0.26666 0.25416 0.26992 0.25972 C 0.27174 0.26296 0.27396 0.26574 0.27539 0.26967 C 0.27851 0.27777 0.27669 0.27384 0.28086 0.28148 C 0.28372 0.29606 0.27995 0.27801 0.28424 0.29305 C 0.28515 0.29652 0.28594 0.3037 0.28646 0.30694 L 0.28971 0.32453 C 0.2901 0.32639 0.29049 0.32847 0.29088 0.33032 L 0.2931 0.34606 C 0.29336 0.35393 0.29375 0.3618 0.29414 0.36967 C 0.29453 0.37615 0.29531 0.38264 0.29531 0.38912 C 0.29531 0.39907 0.29479 0.40879 0.29414 0.41875 C 0.29401 0.4206 0.29336 0.42245 0.2931 0.42453 C 0.29258 0.42708 0.29258 0.42986 0.29192 0.4324 C 0.2914 0.43449 0.29036 0.43611 0.28971 0.43819 C 0.28919 0.44004 0.28919 0.44236 0.28867 0.44421 C 0.28594 0.4537 0.28724 0.44652 0.28424 0.45393 C 0.28073 0.46227 0.27942 0.46944 0.27435 0.47546 C 0.27317 0.47685 0.27213 0.47847 0.27096 0.47939 C 0.26953 0.48055 0.2681 0.48078 0.26653 0.48148 C 0.2651 0.48264 0.26367 0.48449 0.26211 0.48541 C 0.25859 0.48703 0.25117 0.48935 0.25117 0.48935 C 0.24271 0.48865 0.23411 0.48889 0.22578 0.48727 C 0.22409 0.48703 0.22291 0.48426 0.22135 0.48333 C 0.21953 0.4824 0.21771 0.48194 0.21588 0.48148 C 0.21432 0.48009 0.21289 0.4787 0.21146 0.47754 C 0.20963 0.47592 0.20768 0.47523 0.20586 0.47361 C 0.20469 0.47245 0.20377 0.4706 0.2026 0.46967 C 0.20156 0.46875 0.20039 0.46852 0.19922 0.46759 C 0.19583 0.46504 0.19323 0.4625 0.19049 0.45787 C 0.18515 0.4493 0.18242 0.44398 0.17825 0.43426 C 0.17747 0.4324 0.17682 0.43032 0.17617 0.42847 C 0.175 0.42569 0.1737 0.42338 0.17278 0.4206 C 0.1638 0.39189 0.17591 0.425 0.16836 0.40486 C 0.16797 0.40301 0.16784 0.40092 0.16732 0.39907 C 0.16666 0.39699 0.16549 0.39537 0.1651 0.39305 C 0.16432 0.38935 0.16432 0.38541 0.16393 0.38148 C 0.16432 0.36435 0.16367 0.34722 0.1651 0.33032 C 0.16549 0.32453 0.16771 0.31967 0.16953 0.31481 C 0.1763 0.29652 0.16758 0.31898 0.17396 0.30486 C 0.17474 0.30301 0.17526 0.30092 0.17617 0.29907 C 0.17708 0.29699 0.17838 0.29537 0.17942 0.29305 C 0.18021 0.29143 0.18073 0.28912 0.18164 0.28727 C 0.18411 0.2824 0.18672 0.27801 0.18932 0.27361 C 0.19075 0.27083 0.19205 0.26782 0.19375 0.26574 C 0.19765 0.26111 0.19844 0.26041 0.2026 0.25393 C 0.20377 0.25208 0.20469 0.24977 0.20586 0.24814 C 0.2069 0.24652 0.2082 0.2456 0.20924 0.24421 C 0.21041 0.24236 0.21133 0.24004 0.2125 0.23819 C 0.21393 0.23611 0.21536 0.23426 0.21692 0.2324 C 0.22018 0.22824 0.22409 0.22569 0.22682 0.2206 C 0.23359 0.20856 0.22617 0.22083 0.23672 0.20694 C 0.24687 0.19328 0.24232 0.19791 0.25 0.1912 C 0.25117 0.18865 0.25208 0.18564 0.25338 0.18333 C 0.25989 0.17152 0.25403 0.19236 0.26328 0.16759 C 0.27083 0.14722 0.25924 0.1787 0.26771 0.15393 C 0.26901 0.14977 0.27122 0.14652 0.27213 0.14213 C 0.27278 0.13819 0.27383 0.13449 0.27435 0.13032 L 0.27643 0.11088 C 0.27617 0.08796 0.27656 0.06481 0.27539 0.04213 C 0.27513 0.03588 0.27344 0.03032 0.27213 0.02453 C 0.26185 -0.02107 0.27695 0.04537 0.26771 0.00694 C 0.26719 0.00486 0.26719 0.00277 0.26653 0.00092 C 0.26562 -0.00186 0.26432 -0.00417 0.26328 -0.00695 C 0.26289 -0.0088 0.26263 -0.01088 0.26211 -0.01273 C 0.26146 -0.01505 0.25716 -0.02547 0.25664 -0.02639 C 0.25351 -0.03264 0.25065 -0.03959 0.24674 -0.04422 L 0.23672 -0.05602 C 0.23281 -0.06065 0.22969 -0.06482 0.22461 -0.0676 C 0.21953 -0.07061 0.22252 -0.06922 0.21588 -0.07153 C 0.21471 -0.07292 0.2138 -0.07477 0.2125 -0.07547 C 0.20989 -0.07732 0.19974 -0.07894 0.19817 -0.0794 C 0.18763 -0.08241 0.19687 -0.0801 0.18932 -0.08334 C 0.1875 -0.08426 0.18567 -0.08449 0.18385 -0.08542 C 0.18268 -0.08588 0.18164 -0.08681 0.18047 -0.08727 C 0.16927 -0.09121 0.16705 -0.09121 0.15625 -0.09306 C 0.14817 -0.0926 0.1401 -0.09236 0.13203 -0.09121 C 0.13047 -0.09098 0.12903 -0.08959 0.1276 -0.08936 C 0.12422 -0.08843 0.12096 -0.08797 0.11771 -0.08727 C 0.11614 -0.08658 0.11471 -0.08588 0.11328 -0.08542 C 0.11146 -0.08449 0.1095 -0.08426 0.10768 -0.08334 C 0.10547 -0.08218 0.10325 -0.08079 0.10104 -0.0794 L 0.09778 -0.07755 L 0.08789 -0.06574 C 0.08672 -0.06436 0.0858 -0.0625 0.0845 -0.06181 C 0.07617 -0.05695 0.08646 -0.06343 0.07799 -0.05602 C 0.06875 -0.04769 0.08086 -0.06135 0.07135 -0.05 C 0.07057 -0.04815 0.07005 -0.04584 0.06914 -0.04422 C 0.06823 -0.0426 0.06575 -0.04028 0.06575 -0.04028 " pathEditMode="relative" ptsTypes="AAAAAAAAAAAAAAAAAAAAAAAAAAAAAAAAAAAAAAAAAAAAAAAAAAAAAAAAAAAAAAAAAAAAAAAAAAAAAAAAAAAAAAAAAAAAAAAAAAAAAAAAAAAAAAAAAAAAAAAAAAAAAAAAAAAAAAAAAAAAAAAAAAAAA">
                                      <p:cBhvr>
                                        <p:cTn id="8" dur="7000" fill="hold"/>
                                        <p:tgtEl>
                                          <p:spTgt spid="77"/>
                                        </p:tgtEl>
                                        <p:attrNameLst>
                                          <p:attrName>ppt_x</p:attrName>
                                          <p:attrName>ppt_y</p:attrName>
                                        </p:attrNameLst>
                                      </p:cBhvr>
                                    </p:animMotion>
                                  </p:childTnLst>
                                </p:cTn>
                              </p:par>
                              <p:par>
                                <p:cTn id="9" presetID="0" presetClass="path" presetSubtype="0" repeatCount="indefinite" fill="hold" nodeType="withEffect">
                                  <p:stCondLst>
                                    <p:cond delay="0"/>
                                  </p:stCondLst>
                                  <p:childTnLst>
                                    <p:animMotion origin="layout" path="M -0.00117 0.00486 C 0.02253 0.01018 -0.01406 0.00231 0.03086 0.00879 C 0.03242 0.00902 0.03386 0.01018 0.03529 0.01088 C 0.03711 0.01157 0.03893 0.01203 0.04076 0.01273 C 0.04232 0.01412 0.04362 0.01574 0.04518 0.01666 C 0.04805 0.01828 0.05404 0.0206 0.05404 0.0206 C 0.05742 0.02453 0.05781 0.02546 0.06172 0.02847 C 0.06276 0.02916 0.06393 0.02963 0.06511 0.03032 C 0.06615 0.0324 0.06706 0.03472 0.06836 0.03634 C 0.0694 0.0375 0.07071 0.03703 0.07175 0.03819 C 0.07383 0.04097 0.07539 0.04467 0.07722 0.04814 C 0.07813 0.04977 0.07943 0.05069 0.08047 0.05185 C 0.08125 0.05393 0.0819 0.05602 0.08268 0.05787 C 0.08516 0.06319 0.08672 0.06342 0.08828 0.06967 C 0.0892 0.07338 0.08972 0.07754 0.0905 0.08148 L 0.09154 0.08727 L 0.09271 0.09305 C 0.09232 0.10231 0.09232 0.11157 0.09154 0.1206 C 0.09115 0.12477 0.09011 0.12847 0.08933 0.1324 C 0.08893 0.13426 0.08893 0.13657 0.08828 0.13819 C 0.0875 0.14027 0.08659 0.14213 0.08607 0.14421 C 0.08555 0.14606 0.08555 0.14838 0.0849 0.15 C 0.08412 0.15231 0.08255 0.1537 0.08164 0.15602 C 0.07995 0.15972 0.07904 0.16435 0.07722 0.16759 C 0.06758 0.18495 0.07982 0.16389 0.07058 0.17754 C 0.05821 0.19583 0.07552 0.17268 0.06393 0.18727 C 0.0625 0.18912 0.06094 0.19097 0.05951 0.19305 C 0.05834 0.1949 0.05755 0.19745 0.05625 0.19907 C 0.05521 0.20023 0.05404 0.20046 0.053 0.20092 C 0.05078 0.2037 0.04883 0.2074 0.04636 0.20879 C 0.04414 0.21018 0.0418 0.21088 0.03972 0.21273 C 0.03581 0.2162 0.03581 0.21666 0.03203 0.21875 C 0.02656 0.22129 0.02097 0.22291 0.01537 0.22453 C 0.01433 0.22523 0.01328 0.22615 0.01211 0.22639 C 0.0013 0.23078 -0.00078 0.22777 -0.01549 0.22639 C -0.01914 0.22384 -0.02304 0.22222 -0.02643 0.21875 C -0.02838 0.21666 -0.03021 0.21481 -0.03203 0.21273 C -0.03307 0.21157 -0.03411 0.20995 -0.03528 0.20879 C -0.03672 0.2074 -0.03828 0.20625 -0.03971 0.20486 C -0.04088 0.20301 -0.04179 0.20069 -0.0431 0.19907 C -0.0444 0.19745 -0.04622 0.19699 -0.04739 0.19514 C -0.04844 0.19352 -0.04883 0.19097 -0.04961 0.18935 C -0.05169 0.18518 -0.05469 0.18217 -0.05625 0.17754 C -0.05742 0.1743 -0.05846 0.17083 -0.05963 0.16759 C -0.06028 0.16574 -0.0612 0.16389 -0.06185 0.1618 C -0.06263 0.15926 -0.06328 0.15648 -0.06406 0.15393 C -0.0664 0.1324 -0.06341 0.15486 -0.06732 0.13634 C -0.06784 0.13379 -0.06797 0.13102 -0.06836 0.12847 C -0.06875 0.12639 -0.06914 0.12453 -0.06953 0.12245 C -0.07109 0.11296 -0.07031 0.11551 -0.07174 0.10486 C -0.07643 0.06852 -0.07213 0.10139 -0.075 0.08333 C -0.07539 0.08078 -0.07565 0.07801 -0.07617 0.07546 C -0.07669 0.07268 -0.07773 0.07037 -0.07838 0.06759 C -0.07916 0.06389 -0.07955 0.05972 -0.0806 0.05578 C -0.08112 0.0537 -0.08216 0.05208 -0.08281 0.05 C -0.08333 0.04814 -0.08333 0.04606 -0.08385 0.04421 C -0.0845 0.04189 -0.08541 0.04027 -0.08607 0.03819 C -0.08763 0.0331 -0.08997 0.02222 -0.09271 0.01666 C -0.09362 0.01458 -0.09505 0.01296 -0.09596 0.01088 C -0.09961 0.00301 -0.09726 0.00277 -0.10364 -0.00486 C -0.10482 -0.00625 -0.10599 -0.00741 -0.10703 -0.0088 C -0.11067 -0.01436 -0.1095 -0.01505 -0.11367 -0.01875 C -0.11536 -0.02014 -0.11745 -0.02084 -0.11914 -0.02246 C -0.12291 -0.02616 -0.12617 -0.03195 -0.13021 -0.03426 C -0.13125 -0.03496 -0.13242 -0.03542 -0.13346 -0.03635 C -0.13463 -0.03727 -0.13567 -0.03912 -0.13685 -0.04028 C -0.13789 -0.04121 -0.13906 -0.04121 -0.1401 -0.04213 C -0.14127 -0.04329 -0.14219 -0.04514 -0.14336 -0.04607 C -0.1444 -0.04699 -0.1457 -0.04723 -0.14674 -0.04815 C -0.15482 -0.05417 -0.14739 -0.05023 -0.1556 -0.05394 C -0.1651 -0.06528 -0.15299 -0.05162 -0.16224 -0.05973 C -0.16341 -0.06088 -0.16432 -0.06273 -0.16549 -0.06366 C -0.16692 -0.06482 -0.16849 -0.06482 -0.16992 -0.06574 C -0.17148 -0.06667 -0.17278 -0.06852 -0.17435 -0.06968 C -0.17539 -0.07037 -0.17656 -0.07084 -0.1776 -0.07153 C -0.17916 -0.07269 -0.18047 -0.07454 -0.18203 -0.07547 C -0.18346 -0.07639 -0.18502 -0.07662 -0.18646 -0.07755 C -0.19205 -0.08056 -0.19245 -0.08148 -0.19752 -0.08334 C -0.19961 -0.08403 -0.20195 -0.08449 -0.20403 -0.08542 C -0.2056 -0.08588 -0.20703 -0.08681 -0.20846 -0.08727 C -0.21211 -0.0882 -0.21588 -0.08866 -0.21953 -0.08912 C -0.23099 -0.08866 -0.24232 -0.08843 -0.25377 -0.08727 C -0.25495 -0.08727 -0.25599 -0.08588 -0.25703 -0.08542 C -0.25781 -0.08496 -0.27018 -0.07894 -0.27135 -0.07755 C -0.27474 -0.07361 -0.27513 -0.07269 -0.27916 -0.06968 C -0.28021 -0.06875 -0.28125 -0.06829 -0.28242 -0.0676 C -0.28659 -0.06019 -0.28281 -0.06574 -0.29127 -0.05973 C -0.2931 -0.05857 -0.29492 -0.05718 -0.29674 -0.05579 C -0.29778 -0.0551 -0.29896 -0.05486 -0.3 -0.05394 C -0.30156 -0.05278 -0.30299 -0.05116 -0.30442 -0.05 C -0.3056 -0.04931 -0.30677 -0.04885 -0.30781 -0.04815 C -0.30924 -0.04699 -0.31067 -0.04537 -0.31224 -0.04422 C -0.31328 -0.04329 -0.31445 -0.04306 -0.31549 -0.04213 C -0.31849 -0.03982 -0.32435 -0.03426 -0.32435 -0.03426 C -0.32513 -0.03311 -0.32578 -0.03148 -0.32656 -0.03033 C -0.3276 -0.02894 -0.32903 -0.02824 -0.32982 -0.02639 C -0.33164 -0.02292 -0.33242 -0.01806 -0.33424 -0.01482 C -0.33672 -0.01042 -0.33685 -0.01065 -0.33867 -0.00486 C -0.33945 -0.00232 -0.3401 0.00046 -0.34088 0.00301 C -0.34153 0.00509 -0.34245 0.00671 -0.3431 0.00879 C -0.34362 0.01064 -0.34362 0.01296 -0.34414 0.01481 C -0.34544 0.01875 -0.34857 0.02639 -0.34857 0.02639 C -0.34896 0.02916 -0.34922 0.03171 -0.34974 0.03426 C -0.35039 0.03819 -0.3513 0.04213 -0.35195 0.04606 C -0.35534 0.07083 -0.35 0.03194 -0.35416 0.06574 C -0.35547 0.07708 -0.35651 0.08078 -0.35742 0.0912 C -0.35781 0.09629 -0.3582 0.10162 -0.35846 0.10694 C -0.35677 0.15416 -0.35924 0.12361 -0.35638 0.14213 C -0.35586 0.14467 -0.35586 0.14768 -0.35521 0.15 C -0.35482 0.15162 -0.35377 0.15254 -0.35299 0.15393 C -0.3513 0.16319 -0.35208 0.16088 -0.34752 0.17152 L -0.34088 0.18727 C -0.34049 0.18935 -0.34049 0.19166 -0.33971 0.19305 C -0.33893 0.1949 -0.3375 0.1956 -0.33646 0.19699 C -0.33567 0.19814 -0.33489 0.19953 -0.33424 0.20092 C -0.33346 0.20277 -0.33294 0.20509 -0.33203 0.20694 C -0.33112 0.20902 -0.32969 0.21064 -0.32877 0.21273 C -0.32786 0.21458 -0.32734 0.21666 -0.32656 0.21875 C -0.32513 0.22199 -0.3237 0.22523 -0.32213 0.22847 C -0.32109 0.23055 -0.31979 0.23217 -0.31888 0.23426 C -0.31549 0.24213 -0.31575 0.24421 -0.31328 0.25208 C -0.31015 0.2618 -0.31172 0.25393 -0.30885 0.26574 C -0.30846 0.26759 -0.3082 0.26967 -0.30781 0.27152 C -0.30716 0.2743 -0.30625 0.27685 -0.3056 0.27939 C -0.30508 0.28125 -0.30495 0.28333 -0.30442 0.28541 C -0.30377 0.28796 -0.30286 0.29051 -0.30221 0.29328 C -0.30052 0.30115 -0.3 0.30509 -0.29896 0.31273 C -0.29935 0.33055 -0.29948 0.34814 -0.3 0.36574 C -0.30026 0.36967 -0.30078 0.37361 -0.30117 0.37754 C -0.30156 0.38217 -0.30195 0.38657 -0.30221 0.3912 C -0.30377 0.41088 -0.3026 0.40115 -0.30442 0.41481 C -0.30416 0.43055 -0.30429 0.44629 -0.30338 0.4618 C -0.30325 0.46481 -0.30195 0.46713 -0.30117 0.46967 C -0.29817 0.47893 -0.29974 0.47268 -0.2957 0.48148 C -0.29258 0.48819 -0.29414 0.48819 -0.2901 0.49514 C -0.28919 0.49676 -0.28776 0.49745 -0.28685 0.49907 C -0.27786 0.51296 -0.28502 0.50555 -0.27695 0.51273 C -0.27578 0.51481 -0.27487 0.51713 -0.27357 0.51875 C -0.27226 0.52037 -0.27057 0.52129 -0.26914 0.52268 C -0.26315 0.5287 -0.26862 0.525 -0.2625 0.52847 C -0.26185 0.52986 -0.26133 0.53171 -0.26041 0.5324 C -0.25833 0.53426 -0.25599 0.53495 -0.25377 0.53634 C -0.24583 0.54097 -0.25573 0.53541 -0.24596 0.54027 C -0.24492 0.54074 -0.24375 0.54166 -0.24271 0.54236 C -0.23672 0.54166 -0.22422 0.54328 -0.21732 0.53634 C -0.21601 0.53495 -0.21523 0.53217 -0.21406 0.53055 C -0.21237 0.52824 -0.21015 0.52685 -0.20846 0.52453 C -0.2069 0.52222 -0.20573 0.51921 -0.20403 0.51666 C -0.20312 0.51527 -0.20182 0.51435 -0.20078 0.51273 C -0.19896 0.51041 -0.197 0.50764 -0.19531 0.50509 C -0.19414 0.50324 -0.1931 0.50092 -0.19192 0.49907 C -0.19088 0.49768 -0.18958 0.49676 -0.18867 0.49514 C -0.18633 0.49143 -0.18424 0.48727 -0.18203 0.48333 C -0.17799 0.47639 -0.1789 0.47847 -0.17539 0.46967 C -0.17461 0.46782 -0.17396 0.46574 -0.17317 0.46389 C -0.17213 0.46111 -0.17096 0.45856 -0.16992 0.45602 C -0.16914 0.45393 -0.16849 0.45185 -0.16771 0.45 C -0.16705 0.44861 -0.16614 0.44768 -0.16549 0.44606 C -0.1638 0.44236 -0.16211 0.4368 -0.16107 0.4324 C -0.15989 0.42731 -0.15976 0.4243 -0.15885 0.41875 C -0.1582 0.41481 -0.15664 0.40694 -0.15664 0.40694 C -0.15703 0.39583 -0.15716 0.38472 -0.15781 0.37361 C -0.15794 0.37152 -0.15846 0.36967 -0.15885 0.36759 C -0.16028 0.36111 -0.16198 0.35486 -0.16328 0.34814 C -0.16367 0.34606 -0.16406 0.34421 -0.16432 0.34213 C -0.16484 0.33935 -0.16575 0.33171 -0.16653 0.32847 C -0.16719 0.32639 -0.1681 0.32453 -0.16875 0.32268 C -0.16953 0.31736 -0.16927 0.31134 -0.17096 0.30694 C -0.17708 0.29051 -0.16745 0.31666 -0.1776 0.28727 C -0.17903 0.28333 -0.18086 0.27986 -0.18203 0.27546 C -0.18281 0.27291 -0.18333 0.27014 -0.18424 0.26759 C -0.18515 0.26551 -0.18659 0.26389 -0.1875 0.2618 C -0.19375 0.24861 -0.18359 0.26296 -0.19635 0.24027 C -0.19752 0.23819 -0.19883 0.23657 -0.19974 0.23426 C -0.20065 0.23194 -0.20091 0.22893 -0.20182 0.22639 C -0.20273 0.2243 -0.20416 0.22268 -0.20521 0.2206 C -0.20599 0.21875 -0.20651 0.21643 -0.20742 0.21481 C -0.20846 0.2125 -0.20976 0.21088 -0.21067 0.20879 C -0.21159 0.20694 -0.21198 0.20463 -0.21289 0.20301 C -0.21497 0.19977 -0.21732 0.19768 -0.21953 0.19514 C -0.2207 0.19375 -0.22187 0.19282 -0.22278 0.1912 L -0.225 0.18727 C -0.22578 0.18171 -0.22708 0.17245 -0.22838 0.16759 L -0.22942 0.16365 " pathEditMode="relative" ptsTypes="AAAAAAAAAAAAAAAAAAAAAAAAAAAAAAAAAAAAAAAAAAAAAAAAAAAAAAAAAAAAAAAAAAAAAAAAAAAAAAAAAAAAAAAAAAAAAAAAAAAAAAAAAAAAAAAAAAAAAAAAAAAAAAAAAAAAAAAAAAAAAAAAAAAAAAAAAAAAAAAAAAAAAAAAAAAAAAAAAAAAAAAA">
                                      <p:cBhvr>
                                        <p:cTn id="10" dur="7000" fill="hold"/>
                                        <p:tgtEl>
                                          <p:spTgt spid="117"/>
                                        </p:tgtEl>
                                        <p:attrNameLst>
                                          <p:attrName>ppt_x</p:attrName>
                                          <p:attrName>ppt_y</p:attrName>
                                        </p:attrNameLst>
                                      </p:cBhvr>
                                    </p:animMotion>
                                  </p:childTnLst>
                                </p:cTn>
                              </p:par>
                              <p:par>
                                <p:cTn id="11" presetID="0" presetClass="path" presetSubtype="0" repeatCount="indefinite" fill="hold" nodeType="withEffect">
                                  <p:stCondLst>
                                    <p:cond delay="0"/>
                                  </p:stCondLst>
                                  <p:childTnLst>
                                    <p:animMotion origin="layout" path="M 0.00169 0.00139 C 0.02474 0.00648 -0.00886 -0.00047 0.03698 0.00532 C 0.03945 0.00555 0.04218 0.0081 0.04466 0.00926 C 0.04752 0.01064 0.05065 0.01157 0.05351 0.01319 C 0.06224 0.01828 0.05781 0.01643 0.06666 0.01898 C 0.0694 0.02152 0.07148 0.02384 0.07448 0.025 C 0.07656 0.02592 0.0789 0.02615 0.08112 0.02685 C 0.08945 0.03194 0.08541 0.03009 0.09323 0.03287 C 0.10247 0.04097 0.09218 0.03287 0.10416 0.03865 C 0.10612 0.03958 0.10794 0.04143 0.10976 0.04259 C 0.10976 0.04259 0.11796 0.04745 0.11966 0.04838 C 0.12083 0.04907 0.12187 0.05 0.12304 0.05046 C 0.12513 0.05115 0.12747 0.05162 0.12955 0.05231 C 0.13073 0.05277 0.13177 0.05393 0.13294 0.05439 C 0.1358 0.05532 0.1388 0.05555 0.14179 0.05625 L 0.14948 0.05833 C 0.1608 0.05764 0.17226 0.05787 0.18372 0.05625 C 0.18593 0.05602 0.18802 0.0537 0.19023 0.05231 C 0.20091 0.04606 0.18437 0.05625 0.19804 0.04652 C 0.20013 0.0449 0.20455 0.04259 0.20455 0.04259 C 0.20573 0.0412 0.20677 0.03958 0.20794 0.03865 C 0.21901 0.03032 0.20416 0.04606 0.21901 0.03287 C 0.2276 0.02523 0.22317 0.02754 0.23216 0.025 L 0.24218 0.01898 C 0.24323 0.01852 0.24427 0.01736 0.24544 0.01713 L 0.25312 0.01504 C 0.25807 0.01227 0.25729 0.01227 0.26419 0.01134 C 0.27408 0.00972 0.28411 0.00879 0.29401 0.0074 C 0.31497 0.00416 0.30273 0.00578 0.33033 0.00347 C 0.33515 0.00254 0.34101 0.00185 0.34583 -0.00047 C 0.34804 -0.00162 0.35052 -0.00209 0.35247 -0.0044 C 0.35351 -0.00579 0.35455 -0.00718 0.35573 -0.00834 C 0.35716 -0.00973 0.35885 -0.01065 0.36015 -0.01227 C 0.36237 -0.01505 0.36432 -0.01991 0.36575 -0.02408 C 0.36653 -0.02662 0.36718 -0.02917 0.36783 -0.03195 C 0.36901 -0.03658 0.36927 -0.04074 0.37005 -0.04561 C 0.37044 -0.04769 0.37083 -0.04954 0.37122 -0.05162 C 0.3763 -0.1051 0.37435 -0.07593 0.37226 -0.17315 C 0.37226 -0.1757 0.37174 -0.17848 0.37122 -0.18102 C 0.37018 -0.18588 0.36614 -0.19769 0.36458 -0.20047 C 0.36315 -0.20324 0.36158 -0.20556 0.36015 -0.20834 C 0.35937 -0.21019 0.35885 -0.2125 0.35794 -0.21436 C 0.35455 -0.22084 0.34948 -0.23056 0.34479 -0.23588 C 0.34336 -0.23727 0.34179 -0.23843 0.34036 -0.23982 C 0.33841 -0.24167 0.33685 -0.24422 0.33476 -0.24561 C 0.33307 -0.24676 0.33112 -0.24676 0.32929 -0.24769 C 0.32513 -0.24931 0.32526 -0.24931 0.32161 -0.25139 C 0.31015 -0.25093 0.29869 -0.2507 0.28737 -0.24954 C 0.28099 -0.24885 0.28294 -0.24746 0.27747 -0.24375 C 0.27421 -0.24144 0.26744 -0.23773 0.26744 -0.23773 C 0.26041 -0.2294 0.26614 -0.23635 0.25429 -0.22014 C 0.25247 -0.21783 0.24921 -0.21389 0.24765 -0.21042 C 0.24609 -0.20648 0.24466 -0.20255 0.24323 -0.19861 L 0.24101 -0.1926 C 0.23763 -0.16898 0.23932 -0.1838 0.24101 -0.1338 C 0.24114 -0.12986 0.24179 -0.11922 0.24323 -0.11436 C 0.24388 -0.11204 0.24466 -0.11042 0.24544 -0.10834 C 0.24726 -0.09236 0.24557 -0.10463 0.24869 -0.08866 C 0.24961 -0.08496 0.25 -0.08079 0.25091 -0.07709 C 0.25182 -0.07361 0.25325 -0.07061 0.25429 -0.06713 C 0.25481 -0.06528 0.25481 -0.0632 0.25533 -0.06135 C 0.25599 -0.05926 0.2569 -0.05741 0.25755 -0.05533 C 0.25976 -0.04885 0.26185 -0.04213 0.26419 -0.03588 C 0.26497 -0.0338 0.26562 -0.03172 0.2664 -0.02986 C 0.26705 -0.02848 0.26796 -0.02755 0.26862 -0.02593 C 0.27018 -0.02223 0.27135 -0.01783 0.27304 -0.01436 C 0.27448 -0.01088 0.27604 -0.00787 0.27747 -0.0044 C 0.27825 -0.00255 0.27877 -0.00023 0.27968 0.00139 C 0.28177 0.00555 0.2845 0.00856 0.28619 0.01319 C 0.28698 0.01504 0.28763 0.01736 0.28841 0.01898 C 0.28945 0.02129 0.29075 0.02268 0.29179 0.025 C 0.29336 0.0287 0.29427 0.03333 0.29622 0.0368 C 0.29765 0.03935 0.29935 0.04166 0.30065 0.04467 C 0.30156 0.04699 0.30195 0.05 0.30286 0.05231 C 0.30377 0.05509 0.3052 0.0574 0.30612 0.06018 C 0.30703 0.06273 0.30742 0.06551 0.30833 0.06805 C 0.30963 0.07222 0.31276 0.07986 0.31276 0.07986 L 0.31497 0.0956 C 0.31536 0.09814 0.31575 0.10069 0.31601 0.10347 C 0.31744 0.11852 0.31666 0.11134 0.31823 0.125 C 0.31901 0.13935 0.3207 0.1537 0.32044 0.16805 C 0.32005 0.18842 0.32005 0.20856 0.3194 0.22893 C 0.31927 0.23102 0.31849 0.23264 0.31823 0.23472 C 0.31731 0.24143 0.31692 0.25023 0.31497 0.25625 C 0.3138 0.25949 0.31263 0.26273 0.31158 0.2662 C 0.30898 0.27546 0.31015 0.27546 0.30716 0.28379 C 0.30377 0.29375 0.30403 0.29027 0.29948 0.29953 C 0.2983 0.30185 0.29752 0.30509 0.29622 0.3074 C 0.29401 0.31111 0.29231 0.31157 0.28958 0.31319 C 0.28333 0.3243 0.28932 0.31527 0.28294 0.32106 C 0.27877 0.32477 0.27721 0.32801 0.27304 0.33078 C 0.27161 0.33171 0.27005 0.33194 0.26862 0.33287 C 0.2539 0.34259 0.27565 0.33125 0.25872 0.33865 C 0.25755 0.33912 0.25651 0.34004 0.25533 0.34074 C 0.25247 0.34213 0.24648 0.34467 0.24648 0.34467 C 0.23919 0.34328 0.23177 0.34259 0.22448 0.34074 C 0.21849 0.33912 0.21614 0.33472 0.21119 0.32893 L 0.20794 0.325 C 0.20573 0.32245 0.20312 0.32037 0.2013 0.31713 C 0.19948 0.31389 0.19739 0.31088 0.19583 0.3074 C 0.19427 0.30393 0.19283 0.30092 0.1914 0.29745 C 0.19062 0.2956 0.18997 0.29352 0.18919 0.29166 C 0.18125 0.27291 0.1875 0.28912 0.18255 0.27592 C 0.18216 0.27407 0.18203 0.27199 0.18151 0.27014 C 0.17747 0.25578 0.18086 0.27361 0.17708 0.25625 C 0.17617 0.25254 0.17552 0.24838 0.17487 0.24467 C 0.17382 0.23889 0.1733 0.23703 0.17265 0.23078 C 0.17161 0.22152 0.17109 0.21296 0.17044 0.20347 C 0.17096 0.16828 0.16862 0.15555 0.17265 0.13078 C 0.17291 0.12893 0.17343 0.12685 0.17369 0.125 C 0.17408 0.12245 0.17421 0.11944 0.17487 0.11713 C 0.17604 0.11296 0.17812 0.10949 0.17929 0.10532 C 0.17994 0.10277 0.18086 0.10023 0.18151 0.09745 C 0.1819 0.0956 0.18203 0.09352 0.18255 0.09166 C 0.1845 0.08541 0.18698 0.07986 0.18919 0.07407 C 0.18997 0.07199 0.19101 0.07037 0.1914 0.06805 C 0.19179 0.0662 0.19192 0.06389 0.19244 0.06227 C 0.19296 0.06064 0.19414 0.05972 0.19466 0.05833 C 0.19596 0.05509 0.19687 0.05162 0.19804 0.04838 C 0.19948 0.04444 0.20156 0.0412 0.20247 0.0368 C 0.20351 0.03055 0.20403 0.02754 0.20573 0.02106 C 0.20677 0.01713 0.20807 0.01319 0.20898 0.00926 C 0.21302 -0.00648 0.2095 0.00532 0.21341 -0.01227 L 0.21562 -0.02199 C 0.21601 -0.02593 0.2164 -0.02986 0.21679 -0.0338 C 0.21718 -0.03843 0.21731 -0.04306 0.21783 -0.04769 C 0.2181 -0.04954 0.21862 -0.05162 0.21901 -0.05348 C 0.21979 -0.06598 0.22122 -0.08287 0.22122 -0.09468 C 0.22122 -0.11829 0.22109 -0.14167 0.22005 -0.16528 C 0.21992 -0.16806 0.21849 -0.17037 0.21783 -0.17315 C 0.21471 -0.18588 0.21992 -0.1713 0.21237 -0.18681 C 0.19791 -0.21598 0.21796 -0.17871 0.20573 -0.19861 C 0.2026 -0.20348 0.20091 -0.21181 0.19687 -0.21436 C 0.19088 -0.21783 0.19622 -0.21412 0.19023 -0.22014 C 0.1888 -0.22153 0.18724 -0.22246 0.1858 -0.22408 C 0.18424 -0.2257 0.18307 -0.22824 0.18151 -0.22986 C 0.17968 -0.23172 0.17773 -0.23218 0.17591 -0.2338 C 0.16836 -0.24051 0.17773 -0.23588 0.16705 -0.23982 C 0.15533 -0.23912 0.14349 -0.23959 0.13177 -0.23773 C 0.13046 -0.2375 0.12968 -0.23496 0.12851 -0.2338 C 0.12565 -0.23102 0.12265 -0.22871 0.11966 -0.22593 C 0.11823 -0.22477 0.11666 -0.22361 0.11523 -0.22199 C 0.11341 -0.22014 0.11145 -0.21852 0.10976 -0.21621 C 0.10846 -0.21459 0.10768 -0.21204 0.10638 -0.21042 C 0.097 -0.19838 0.10703 -0.21551 0.09765 -0.20047 C 0.0957 -0.19746 0.09388 -0.19398 0.09205 -0.19074 C 0.09101 -0.18866 0.08958 -0.18704 0.0888 -0.18496 C 0.08802 -0.18287 0.08737 -0.18079 0.08658 -0.17894 C 0.08554 -0.17686 0.08424 -0.17523 0.0832 -0.17315 C 0.08164 -0.16945 0.08073 -0.16459 0.0789 -0.16135 C 0.07812 -0.15996 0.07721 -0.1588 0.07669 -0.15741 C 0.075 -0.15371 0.07304 -0.15 0.07226 -0.14561 C 0.07187 -0.14375 0.07174 -0.14144 0.07109 -0.13982 C 0.07018 -0.13681 0.06888 -0.13449 0.06783 -0.13195 C 0.06744 -0.12986 0.06731 -0.12778 0.06666 -0.12593 C 0.06549 -0.12199 0.06315 -0.11875 0.06237 -0.11436 C 0.05963 -0.10023 0.06132 -0.10602 0.05794 -0.09653 C 0.05755 -0.09468 0.05716 -0.09283 0.05677 -0.09074 C 0.05638 -0.0882 0.05625 -0.08542 0.05573 -0.08287 C 0.05507 -0.0801 0.05416 -0.07778 0.05351 -0.075 C 0.05299 -0.07315 0.05273 -0.07107 0.05234 -0.06922 C 0.05195 -0.06528 0.05169 -0.06135 0.0513 -0.05741 C 0.05052 -0.05116 0.05013 -0.04931 0.04908 -0.04375 C 0.04869 -0.03912 0.04856 -0.03449 0.04791 -0.02986 C 0.04739 -0.02593 0.04609 -0.02223 0.0457 -0.01829 C 0.04518 -0.01227 0.0444 0.00023 0.04244 0.00532 C 0.04166 0.0074 0.04075 0.00902 0.04023 0.01134 C 0.03593 0.02847 0.04075 0.01805 0.03476 0.02893 C 0.03216 0.04282 0.0358 0.02592 0.03033 0.04074 C 0.02968 0.04236 0.02981 0.0449 0.02916 0.04652 C 0.02838 0.04884 0.02682 0.05023 0.02591 0.05231 C 0.02421 0.05602 0.02369 0.06157 0.02148 0.06412 C 0.01927 0.06689 0.01679 0.06875 0.01484 0.07199 C 0.01419 0.07338 0.01341 0.07477 0.01263 0.07592 C 0.00638 0.08472 0.01132 0.07639 0.0082 0.08171 " pathEditMode="relative" ptsTypes="AAAAAAAAAAAAAAAAAAAAAAAAAAAAAAAAAAAAAAAAAAAAAAAAAAAAAAAAAAAAAAAAAAAAAAAAAAAAAAAAAAAAAAAAAAAAAAAAAAAAAAAAAAAAAAAAAAAAAAAAAAAAAAAAAAAAAAAAAAAAAAAAAAAAAAAAAAAAAAAAAAAAAAAAAAAAAAA">
                                      <p:cBhvr>
                                        <p:cTn id="12" dur="7000" fill="hold"/>
                                        <p:tgtEl>
                                          <p:spTgt spid="104"/>
                                        </p:tgtEl>
                                        <p:attrNameLst>
                                          <p:attrName>ppt_x</p:attrName>
                                          <p:attrName>ppt_y</p:attrName>
                                        </p:attrNameLst>
                                      </p:cBhvr>
                                    </p:animMotion>
                                  </p:childTnLst>
                                </p:cTn>
                              </p:par>
                              <p:par>
                                <p:cTn id="13" presetID="0" presetClass="path" presetSubtype="0" repeatCount="indefinite" fill="hold" nodeType="withEffect">
                                  <p:stCondLst>
                                    <p:cond delay="0"/>
                                  </p:stCondLst>
                                  <p:childTnLst>
                                    <p:animMotion origin="layout" path="M 2.59124E-17 4.81481E-6 C 0.00208 0.00069 0.00443 0.00231 0.00664 0.00208 C 0.01107 0.00138 0.01289 -0.00116 0.01602 -0.00579 C 0.01719 -0.00764 0.01849 -0.0095 0.01979 -0.01158 C 0.02044 -0.01297 0.02083 -0.01436 0.02148 -0.01551 C 0.0224 -0.01713 0.02344 -0.01829 0.02448 -0.01945 C 0.02578 -0.02385 0.0263 -0.02616 0.02826 -0.0294 C 0.02904 -0.03079 0.03021 -0.03149 0.03099 -0.03334 C 0.03307 -0.0382 0.03438 -0.04422 0.03659 -0.04885 C 0.03919 -0.05417 0.04023 -0.05602 0.04232 -0.06274 C 0.0431 -0.06505 0.04323 -0.06806 0.04414 -0.07038 C 0.04492 -0.07269 0.04609 -0.07431 0.04688 -0.07639 C 0.04922 -0.08218 0.0487 -0.08334 0.05065 -0.09005 C 0.05182 -0.09422 0.05352 -0.09769 0.05443 -0.10186 C 0.05534 -0.10579 0.05625 -0.10996 0.05729 -0.11366 C 0.05807 -0.11644 0.05938 -0.11852 0.06016 -0.12153 C 0.06094 -0.12454 0.0612 -0.12801 0.06198 -0.13125 C 0.06315 -0.13658 0.06576 -0.147 0.06576 -0.14676 C 0.06602 -0.15024 0.06628 -0.15348 0.06667 -0.15672 C 0.0668 -0.1588 0.06745 -0.16065 0.06758 -0.1625 C 0.06797 -0.16713 0.06823 -0.17176 0.06836 -0.17639 C 0.06823 -0.18866 0.06875 -0.20139 0.06758 -0.21366 C 0.06719 -0.2176 0.06094 -0.23334 0.05911 -0.23519 C 0.05794 -0.23635 0.05651 -0.2375 0.05534 -0.23913 C 0.05 -0.24607 0.05352 -0.24329 0.04883 -0.24885 C 0.04766 -0.25024 0.04622 -0.25116 0.04505 -0.25278 C 0.04375 -0.2544 0.04271 -0.25718 0.04128 -0.25857 C 0.03945 -0.26042 0.03724 -0.26019 0.03568 -0.2625 C 0.03125 -0.26875 0.03398 -0.26575 0.02721 -0.27038 L 0.02448 -0.27246 C 0.02344 -0.27292 0.02253 -0.27408 0.02148 -0.27431 C 0.01979 -0.275 0.01784 -0.27547 0.01602 -0.27639 C 0.01471 -0.27686 0.01341 -0.27801 0.01224 -0.27825 C 0.00755 -0.27917 0.00286 -0.27963 -0.00182 -0.2801 L -0.05638 -0.27825 C -0.05911 -0.27801 -0.06198 -0.27686 -0.06484 -0.27639 C -0.0694 -0.27547 -0.07422 -0.27524 -0.07891 -0.27431 C -0.08385 -0.27338 -0.0888 -0.2713 -0.09388 -0.27038 L -0.10612 -0.26852 C -0.10859 -0.26806 -0.1112 -0.2669 -0.11354 -0.26644 C -0.11836 -0.26575 -0.12305 -0.26528 -0.1276 -0.26459 C -0.12839 -0.26436 -0.14167 -0.26088 -0.14544 -0.25857 C -0.14753 -0.25764 -0.14948 -0.25695 -0.15117 -0.25463 C -0.15482 -0.24977 -0.15286 -0.25163 -0.15677 -0.24885 C -0.15964 -0.24491 -0.16003 -0.24399 -0.16341 -0.24098 C -0.16432 -0.24028 -0.16536 -0.24005 -0.16628 -0.23913 C -0.16719 -0.23797 -0.1681 -0.23635 -0.16901 -0.23519 C -0.17057 -0.23311 -0.17214 -0.23125 -0.17383 -0.22917 C -0.17435 -0.22732 -0.17474 -0.225 -0.17552 -0.22338 C -0.17643 -0.22176 -0.17747 -0.22084 -0.17839 -0.21945 C -0.17995 -0.2169 -0.18164 -0.21459 -0.18307 -0.21158 C -0.18451 -0.20857 -0.18555 -0.2051 -0.18685 -0.20186 C -0.18945 -0.19538 -0.18828 -0.20047 -0.19062 -0.1919 C -0.19128 -0.18959 -0.19167 -0.18658 -0.19245 -0.18426 C -0.19323 -0.18149 -0.19453 -0.17917 -0.19531 -0.17639 C -0.19674 -0.1713 -0.19909 -0.16181 -0.2 -0.15487 C -0.20039 -0.15163 -0.20065 -0.14815 -0.20091 -0.14491 C -0.20065 -0.13195 -0.20143 -0.11852 -0.2 -0.10579 C -0.19909 -0.09607 -0.19284 -0.08496 -0.18971 -0.07825 C -0.18867 -0.07639 -0.18763 -0.07477 -0.18685 -0.07246 C -0.18594 -0.06991 -0.18516 -0.0669 -0.18411 -0.06459 C -0.18294 -0.06227 -0.18151 -0.06088 -0.18034 -0.0588 C -0.17591 -0.05093 -0.17891 -0.05463 -0.17461 -0.04491 C -0.17292 -0.04098 -0.17044 -0.03797 -0.16901 -0.03334 L -0.16341 -0.01551 C -0.16276 -0.01366 -0.16211 -0.01181 -0.16146 -0.00973 C -0.15638 0.00763 -0.15885 0.00162 -0.15495 0.00995 C -0.15221 0.02685 -0.15664 4.81481E-6 -0.15117 0.02546 C -0.15039 0.02939 -0.14987 0.03333 -0.14922 0.03726 C -0.14896 0.03935 -0.14896 0.04143 -0.14844 0.04328 L -0.14466 0.05486 C -0.14258 0.07129 -0.14505 0.05509 -0.1418 0.06875 C -0.14141 0.0706 -0.14128 0.07268 -0.14089 0.07453 C -0.14023 0.07731 -0.13945 0.07962 -0.13893 0.0824 C -0.13867 0.08425 -0.13841 0.08634 -0.13802 0.08819 C -0.13685 0.0949 -0.13607 0.09768 -0.13516 0.10393 C -0.1349 0.10648 -0.13477 0.10925 -0.13424 0.1118 C -0.13372 0.11458 -0.13281 0.11689 -0.13242 0.11967 C -0.13151 0.12476 -0.13112 0.13009 -0.1306 0.13541 C -0.13021 0.13796 -0.13021 0.14074 -0.12956 0.14305 C -0.12656 0.15578 -0.12799 0.14814 -0.12578 0.16666 C -0.12552 0.16921 -0.12513 0.17199 -0.12487 0.17453 C -0.12422 0.18101 -0.12448 0.18819 -0.12305 0.19421 L -0.12109 0.20208 C -0.12044 0.20856 -0.11966 0.21504 -0.11927 0.22152 C -0.11862 0.23101 -0.11849 0.23796 -0.11732 0.24699 C -0.11719 0.24907 -0.11667 0.25092 -0.11641 0.253 C -0.11562 0.25949 -0.11523 0.26388 -0.11458 0.2706 C -0.11484 0.27962 -0.11471 0.28888 -0.11549 0.29791 C -0.11562 0.30023 -0.11823 0.30625 -0.11927 0.30787 C -0.12096 0.31064 -0.12279 0.31412 -0.12487 0.31574 C -0.12682 0.31689 -0.12865 0.31851 -0.1306 0.31967 C -0.13581 0.32245 -0.13294 0.32106 -0.13893 0.32361 C -0.14805 0.32291 -0.15716 0.32268 -0.16628 0.32152 C -0.1681 0.32129 -0.17005 0.32037 -0.17187 0.31967 C -0.17448 0.31851 -0.17695 0.31782 -0.1793 0.31574 C -0.1806 0.31458 -0.18177 0.31273 -0.18307 0.3118 C -0.18424 0.31087 -0.18568 0.31041 -0.18685 0.30972 C -0.18789 0.30925 -0.18867 0.30856 -0.18971 0.30787 C -0.19271 0.3037 -0.19271 0.30324 -0.19622 0.3 C -0.19779 0.29861 -0.19948 0.29768 -0.20091 0.29606 C -0.20234 0.29444 -0.20339 0.29189 -0.20469 0.29027 C -0.20872 0.28495 -0.21029 0.28657 -0.21406 0.27847 L -0.21875 0.26851 C -0.22005 0.26597 -0.22161 0.26388 -0.22253 0.26087 C -0.22344 0.2574 -0.22448 0.25416 -0.22526 0.25092 C -0.22747 0.24375 -0.22995 0.23819 -0.23099 0.22939 C -0.23125 0.22685 -0.23151 0.22407 -0.2319 0.22152 C -0.23307 0.21504 -0.23568 0.20208 -0.23568 0.20231 C -0.23594 0.19861 -0.23633 0.19537 -0.23659 0.19212 C -0.23698 0.18958 -0.23724 0.18703 -0.23763 0.18425 C -0.23789 0.17986 -0.23815 0.17523 -0.23854 0.1706 C -0.2388 0.16666 -0.23919 0.16273 -0.23932 0.15879 C -0.23919 0.14513 -0.23906 0.13148 -0.23854 0.11759 C -0.23841 0.11574 -0.23802 0.11365 -0.23763 0.1118 C -0.23711 0.10972 -0.23646 0.10787 -0.23568 0.10601 C -0.23125 0.09305 -0.22995 0.08865 -0.22448 0.07847 C -0.22357 0.07685 -0.2224 0.07592 -0.22161 0.07453 C -0.21927 0.0706 -0.22005 0.06944 -0.21693 0.06666 C -0.21562 0.06574 -0.21432 0.06574 -0.21315 0.06481 C -0.21185 0.06365 -0.21068 0.0618 -0.20937 0.06087 C -0.2082 0.05995 -0.2069 0.05972 -0.20573 0.05879 C -0.20469 0.05833 -0.20378 0.0574 -0.20286 0.05694 C -0.20013 0.05555 -0.19154 0.05208 -0.18789 0.05115 C -0.18503 0.05023 -0.18216 0.04976 -0.1793 0.04907 L -0.1474 0.05115 C -0.1444 0.05138 -0.13503 0.05347 -0.13138 0.05486 C -0.13021 0.05555 -0.12904 0.05671 -0.1276 0.05694 C -0.1237 0.05787 -0.11953 0.05833 -0.11549 0.05879 L -0.0582 0.05694 C -0.05508 0.05671 -0.05195 0.05486 -0.04883 0.05486 C -0.04036 0.05486 -0.0319 0.05625 -0.02344 0.05694 C -0.0181 0.06064 -0.02318 0.05625 -0.01784 0.06481 C -0.01602 0.06759 -0.0138 0.06921 -0.01211 0.07268 C -0.00391 0.08981 -0.01406 0.06805 -0.00755 0.08425 C -0.00664 0.08657 -0.00547 0.08796 -0.00469 0.09027 C -0.00039 0.103 -0.00547 0.09421 2.59124E-17 0.10208 C 0.00065 0.10462 0.00117 0.1074 0.00195 0.10995 C 0.00299 0.11388 0.0056 0.12152 0.0056 0.12175 C 0.00833 0.14421 0.00456 0.11643 0.00846 0.13541 C 0.00938 0.13958 0.01003 0.15162 0.01029 0.15486 C 0.01055 0.15694 0.01107 0.15879 0.0112 0.16087 C 0.01172 0.16412 0.01185 0.16736 0.01224 0.1706 C 0.01302 0.18009 0.01315 0.1831 0.01406 0.19212 C 0.01471 0.19745 0.0151 0.20277 0.01602 0.20787 C 0.01628 0.20972 0.01641 0.2118 0.01693 0.21365 C 0.01745 0.21574 0.0181 0.21759 0.01875 0.21967 C 0.01953 0.22222 0.02057 0.225 0.02148 0.22754 C 0.02396 0.2331 0.02604 0.23703 0.02904 0.2412 C 0.03346 0.24745 0.03268 0.24629 0.03659 0.24907 C 0.04206 0.25648 0.03685 0.25 0.04232 0.25486 C 0.04648 0.25856 0.04766 0.2618 0.0526 0.26458 C 0.0737 0.27731 0.05911 0.26666 0.07044 0.27245 C 0.07969 0.27731 0.06797 0.27152 0.07891 0.27638 C 0.08021 0.27708 0.08138 0.27777 0.08255 0.27847 C 0.08411 0.27916 0.08568 0.27962 0.08724 0.28032 C 0.08867 0.28101 0.08984 0.28171 0.09102 0.2824 C 0.09297 0.2831 0.09479 0.28356 0.09674 0.28425 C 0.10612 0.28356 0.11549 0.28356 0.12487 0.2824 C 0.12669 0.28217 0.12917 0.2787 0.13047 0.27638 C 0.13099 0.27523 0.13164 0.27361 0.13242 0.27245 C 0.13359 0.27083 0.1349 0.2699 0.1362 0.26851 C 0.14167 0.25138 0.13281 0.27847 0.1418 0.253 C 0.1431 0.24907 0.14557 0.2412 0.14557 0.24143 C 0.14583 0.23865 0.14596 0.23587 0.14635 0.23333 C 0.14701 0.23055 0.14792 0.22824 0.14831 0.22546 C 0.14896 0.22175 0.14896 0.21759 0.14935 0.21365 C 0.14948 0.2118 0.14987 0.20972 0.15026 0.20787 C 0.15052 0.20208 0.1513 0.19606 0.1513 0.19027 C 0.1513 0.17314 0.15117 0.15625 0.15026 0.13935 C 0.14987 0.13333 0.14362 0.12685 0.14271 0.12546 C 0.13021 0.1081 0.1487 0.1331 0.13711 0.11967 C 0.13516 0.11736 0.13333 0.11435 0.13138 0.1118 C 0.12943 0.10879 0.12826 0.10787 0.12669 0.10393 C 0.12526 0.1 0.125 0.09814 0.12396 0.09421 " pathEditMode="relative" rAng="0" ptsTypes="AAAAAAAAAAAAAAAAAAAAAAAAAAAAAAAAAAAAAAAAAAAAAAAAAAAAAAAAAAAAAAAAAAAAAAAAAAAAAAAAAAAAAAAAAAAAAAAAAAAAAAAAAAAAAAAAAAAAAAAAAAAAAAAAAAAAAAAAAAAAAAAAAAAAAAAAAAAAAAAAAAAAAAAAAAAAAAA">
                                      <p:cBhvr>
                                        <p:cTn id="14" dur="7000" fill="hold"/>
                                        <p:tgtEl>
                                          <p:spTgt spid="8"/>
                                        </p:tgtEl>
                                        <p:attrNameLst>
                                          <p:attrName>ppt_x</p:attrName>
                                          <p:attrName>ppt_y</p:attrName>
                                        </p:attrNameLst>
                                      </p:cBhvr>
                                      <p:rCtr x="-4401" y="2176"/>
                                    </p:animMotion>
                                  </p:childTnLst>
                                </p:cTn>
                              </p:par>
                              <p:par>
                                <p:cTn id="15" presetID="0" presetClass="path" presetSubtype="0" repeatCount="indefinite" fill="hold" nodeType="withEffect">
                                  <p:stCondLst>
                                    <p:cond delay="0"/>
                                  </p:stCondLst>
                                  <p:childTnLst>
                                    <p:animMotion origin="layout" path="M -0.00117 -0.0007 C 0.01641 0.0037 -0.00521 -0.0007 0.01979 -0.0007 C 0.05065 -0.0007 0.08164 0.00069 0.1125 0.00139 L 0.12018 0.00324 C 0.12318 0.00393 0.12617 0.00393 0.12904 0.00532 C 0.13099 0.00602 0.13268 0.00787 0.13451 0.00926 C 0.13985 0.0125 0.14219 0.0125 0.14662 0.01898 C 0.14909 0.02245 0.15104 0.02685 0.15326 0.03078 C 0.15469 0.03333 0.15664 0.03541 0.15768 0.03865 C 0.15873 0.04189 0.1599 0.04514 0.16094 0.04838 C 0.16237 0.05231 0.16406 0.05602 0.16537 0.06018 C 0.16602 0.06203 0.16589 0.06412 0.16654 0.06597 C 0.16784 0.07014 0.17097 0.07777 0.17097 0.07777 C 0.17357 0.09629 0.17175 0.08865 0.17539 0.10139 C 0.17565 0.10393 0.17604 0.10648 0.17643 0.10902 C 0.17683 0.1125 0.17683 0.11574 0.17748 0.11898 C 0.178 0.12106 0.17904 0.12291 0.17969 0.12477 C 0.18229 0.16527 0.18321 0.16527 0.18086 0.21111 C 0.1806 0.21527 0.17943 0.21898 0.17865 0.22291 C 0.17735 0.22939 0.17748 0.22986 0.17539 0.23657 C 0.17461 0.23865 0.1737 0.24027 0.17318 0.24236 C 0.17045 0.25208 0.17409 0.2456 0.16979 0.2581 C 0.16784 0.26365 0.16485 0.26805 0.16315 0.27384 C 0.1625 0.27639 0.16198 0.27939 0.16094 0.28171 C 0.16003 0.28402 0.15873 0.28541 0.15768 0.2875 C 0.15287 0.29791 0.15886 0.28958 0.15104 0.30139 C 0.15 0.30277 0.14883 0.3037 0.14779 0.30509 C 0.14401 0.31041 0.14558 0.31296 0.13893 0.31689 C 0.1306 0.32199 0.14089 0.31527 0.13229 0.32291 C 0.13125 0.32384 0.13008 0.32407 0.12904 0.32477 C 0.12748 0.32592 0.12604 0.32754 0.12461 0.3287 C 0.12279 0.33009 0.12084 0.33125 0.11914 0.33264 C 0.11576 0.33541 0.11472 0.33727 0.11133 0.33842 C 0.10925 0.33935 0.1069 0.33981 0.10469 0.34051 C 0.10365 0.3412 0.10248 0.34143 0.10143 0.34236 C 0.10026 0.34352 0.09935 0.34583 0.09818 0.34629 C 0.09531 0.34768 0.09219 0.34768 0.08933 0.34838 C 0.08216 0.35254 0.08906 0.34907 0.07604 0.35231 C 0.07422 0.35277 0.0724 0.35393 0.07058 0.35416 C 0.04492 0.35902 0.04818 0.3574 0.02422 0.36018 C 0.0194 0.36064 0.01472 0.36134 0.0099 0.36203 C 0.00768 0.36273 0.00547 0.36365 0.00326 0.36412 C -0.00078 0.36481 -0.00482 0.36527 -0.00885 0.36597 C -0.01185 0.36643 -0.01471 0.36736 -0.01771 0.36805 L -0.075 0.36597 C -0.08242 0.36551 -0.08086 0.36458 -0.08607 0.36203 C -0.09062 0.35972 -0.09192 0.35972 -0.097 0.3581 L -0.11028 0.35023 C -0.11146 0.34953 -0.1125 0.34907 -0.11367 0.34838 C -0.11797 0.34514 -0.11953 0.34444 -0.12357 0.34051 C -0.12539 0.33865 -0.12734 0.3368 -0.12903 0.33472 C -0.13281 0.32986 -0.12982 0.33125 -0.13346 0.32477 C -0.13437 0.32314 -0.13567 0.32222 -0.13672 0.32083 C -0.13958 0.3125 -0.14323 0.30277 -0.14557 0.29352 C -0.15325 0.2625 -0.14349 0.30139 -0.14896 0.27569 C -0.14948 0.27314 -0.15052 0.27083 -0.15104 0.26805 C -0.15208 0.26273 -0.1526 0.2574 -0.15325 0.25231 C -0.15364 0.24953 -0.1539 0.24699 -0.15442 0.24444 C -0.15482 0.24236 -0.15521 0.24051 -0.15547 0.23842 C -0.15625 0.2331 -0.15729 0.22222 -0.15768 0.21689 C -0.15729 0.20185 -0.15716 0.1868 -0.15664 0.17199 C -0.15651 0.16782 -0.15625 0.16389 -0.15547 0.16018 C -0.15442 0.15463 -0.15338 0.14861 -0.15104 0.14444 L -0.14896 0.14051 C -0.14857 0.13865 -0.14844 0.13634 -0.14778 0.13472 C -0.14687 0.1324 -0.14544 0.13078 -0.14453 0.1287 C -0.14323 0.12615 -0.14219 0.12361 -0.14114 0.12083 C -0.13867 0.11458 -0.1388 0.11365 -0.13567 0.10717 C -0.13463 0.10509 -0.13333 0.10347 -0.13229 0.10139 C -0.13112 0.09884 -0.13034 0.09583 -0.12903 0.09352 C -0.12773 0.0912 -0.12591 0.08981 -0.12461 0.0875 C -0.1237 0.08588 -0.12317 0.08356 -0.12239 0.08171 C -0.11914 0.07361 -0.11953 0.07546 -0.11692 0.06805 C -0.11575 0.06481 -0.11484 0.06134 -0.11367 0.0581 C -0.11224 0.05463 -0.11054 0.05185 -0.10924 0.04838 C -0.10833 0.04583 -0.10781 0.04305 -0.10703 0.04051 C -0.10638 0.03842 -0.10534 0.0368 -0.10482 0.03472 C -0.10429 0.03287 -0.10416 0.03055 -0.10364 0.0287 C -0.10195 0.02176 -0.10143 0.02083 -0.09922 0.01504 C -0.097 -0.00139 -0.09974 0.01481 -0.09596 0.00139 C -0.09245 -0.01088 -0.09479 -0.0051 -0.09271 -0.01644 C -0.09205 -0.01968 -0.09101 -0.02292 -0.09049 -0.02616 C -0.08945 -0.03125 -0.08893 -0.03866 -0.08828 -0.04375 C -0.08828 -0.04375 -0.08554 -0.06343 -0.08489 -0.06736 C -0.0845 -0.06991 -0.08411 -0.07246 -0.08385 -0.07523 C -0.08346 -0.07848 -0.0832 -0.08172 -0.08268 -0.08496 C -0.08242 -0.08704 -0.0819 -0.08889 -0.08164 -0.09074 C -0.08047 -0.09931 -0.08034 -0.10371 -0.07942 -0.1125 C -0.07916 -0.11505 -0.07864 -0.1176 -0.07825 -0.12014 C -0.07864 -0.13473 -0.07877 -0.14908 -0.07942 -0.16343 C -0.07955 -0.16598 -0.07982 -0.16875 -0.08047 -0.1713 C -0.08177 -0.17547 -0.08346 -0.17917 -0.08489 -0.18311 C -0.08567 -0.18496 -0.0862 -0.18727 -0.08711 -0.18889 C -0.08789 -0.19028 -0.08867 -0.19144 -0.08932 -0.19283 C -0.09023 -0.19468 -0.09075 -0.19676 -0.09153 -0.19861 C -0.0931 -0.20209 -0.09492 -0.2044 -0.097 -0.20648 C -0.09844 -0.20787 -0.10013 -0.20903 -0.10143 -0.21042 C -0.10377 -0.21297 -0.1056 -0.2169 -0.10807 -0.21829 C -0.11185 -0.22037 -0.11198 -0.22037 -0.11575 -0.22408 C -0.11692 -0.22523 -0.11797 -0.22709 -0.11914 -0.22801 C -0.12122 -0.22986 -0.12357 -0.23079 -0.12578 -0.23195 L -0.12903 -0.23403 L -0.13229 -0.23588 C -0.13346 -0.23727 -0.1345 -0.23889 -0.13567 -0.23982 C -0.14036 -0.24352 -0.14219 -0.24352 -0.14674 -0.24584 C -0.15455 -0.24977 -0.14427 -0.24561 -0.15547 -0.24954 C -0.16471 -0.24908 -0.17396 -0.24885 -0.18307 -0.24769 C -0.18789 -0.24699 -0.18997 -0.24283 -0.19414 -0.23797 C -0.19804 -0.23311 -0.20104 -0.23033 -0.20403 -0.22223 C -0.20716 -0.21389 -0.2056 -0.21852 -0.20846 -0.20857 C -0.20885 -0.20394 -0.2095 -0.19931 -0.2095 -0.19468 C -0.21015 -0.16598 -0.20963 -0.13727 -0.21067 -0.10857 C -0.2108 -0.1044 -0.21211 -0.1007 -0.21289 -0.09676 L -0.2151 -0.08496 L -0.21732 -0.07315 C -0.21758 -0.0713 -0.21771 -0.06898 -0.21836 -0.06736 L -0.22057 -0.06135 C -0.22096 -0.05949 -0.22122 -0.05741 -0.22174 -0.05556 C -0.22721 -0.03588 -0.22031 -0.06598 -0.22604 -0.0419 C -0.22656 -0.03982 -0.22669 -0.03773 -0.22721 -0.03588 C -0.23073 -0.0213 -0.22786 -0.03426 -0.23164 -0.02223 C -0.2332 -0.01713 -0.23424 -0.01135 -0.23607 -0.00648 C -0.23672 -0.00463 -0.23763 -0.00278 -0.23828 -0.0007 C -0.23906 0.00185 -0.23945 0.00486 -0.24049 0.00717 C -0.24127 0.00949 -0.24284 0.01088 -0.24375 0.01296 C -0.24466 0.01551 -0.24505 0.01852 -0.24596 0.02083 C -0.24596 0.02083 -0.25143 0.03564 -0.2526 0.03865 L -0.25482 0.04444 C -0.25768 0.05231 -0.2595 0.05787 -0.26471 0.06412 C -0.26575 0.06527 -0.26679 0.06689 -0.26797 0.06805 C -0.2694 0.06944 -0.27096 0.07037 -0.27239 0.07199 C -0.27995 0.08032 -0.27344 0.07639 -0.28125 0.07963 C -0.28229 0.08102 -0.28333 0.08264 -0.2845 0.08356 C -0.28906 0.08773 -0.29817 0.08703 -0.30104 0.0875 C -0.32773 0.08402 -0.30742 0.08981 -0.31979 0.08171 C -0.32122 0.08078 -0.32278 0.08055 -0.32422 0.07963 C -0.32643 0.07847 -0.33086 0.07569 -0.33086 0.07569 L -0.3375 0.06805 L -0.34075 0.06412 C -0.34114 0.06203 -0.3414 0.05995 -0.34192 0.0581 C -0.34336 0.05277 -0.34492 0.05069 -0.34739 0.04629 C -0.34817 0.04375 -0.34883 0.0412 -0.34961 0.03865 C -0.35026 0.03657 -0.35117 0.03472 -0.35182 0.03264 C -0.35469 0.02245 -0.35078 0.03055 -0.35508 0.02291 C -0.35547 0.02083 -0.35534 0.01852 -0.35625 0.01689 C -0.35703 0.01551 -0.35846 0.01551 -0.3595 0.01504 C -0.36094 0.01435 -0.3625 0.01365 -0.36393 0.01296 C -0.36758 0.01157 -0.37135 0.01134 -0.375 0.00926 C -0.37604 0.00856 -0.37721 0.00787 -0.37825 0.00717 C -0.37969 0.00648 -0.38125 0.00625 -0.38268 0.00532 C -0.38424 0.00416 -0.38567 0.00277 -0.38711 0.00139 C -0.38932 -0.00116 -0.39114 -0.0051 -0.39375 -0.00648 C -0.4108 -0.01667 -0.3931 -0.0051 -0.40364 -0.01436 C -0.40469 -0.01528 -0.40586 -0.01551 -0.4069 -0.01644 C -0.4082 -0.01736 -0.40911 -0.01922 -0.41028 -0.02037 C -0.41133 -0.0213 -0.4125 -0.0213 -0.41354 -0.02223 C -0.4151 -0.02338 -0.41653 -0.025 -0.41797 -0.02616 C -0.41901 -0.02686 -0.42031 -0.02709 -0.42135 -0.02801 C -0.42357 -0.03033 -0.42526 -0.03519 -0.42786 -0.03588 L -0.43997 -0.03982 " pathEditMode="relative" ptsTypes="AAAAAAAAAAAAAAAAAAAAAAAAAAAAAAAAAAAAAAAAAAAAAAAAAAAAAAAAAAAAAAAAAAAAAAAAAAAAAAAAAAAAAAAAAAAAAAAAAAAAAAAAAAAAAAAAAAAAAAAAAAAAAAAAAAAAAAAAAAAAAAAAAAAAAAAAAAAAAAAA">
                                      <p:cBhvr>
                                        <p:cTn id="16" dur="7000" fill="hold"/>
                                        <p:tgtEl>
                                          <p:spTgt spid="86"/>
                                        </p:tgtEl>
                                        <p:attrNameLst>
                                          <p:attrName>ppt_x</p:attrName>
                                          <p:attrName>ppt_y</p:attrName>
                                        </p:attrNameLst>
                                      </p:cBhvr>
                                    </p:animMotion>
                                  </p:childTnLst>
                                </p:cTn>
                              </p:par>
                              <p:par>
                                <p:cTn id="17" presetID="0" presetClass="path" presetSubtype="0" repeatCount="indefinite" fill="hold" nodeType="withEffect">
                                  <p:stCondLst>
                                    <p:cond delay="0"/>
                                  </p:stCondLst>
                                  <p:childTnLst>
                                    <p:animMotion origin="layout" path="M 0.00156 0.00254 C -0.00391 -0.07384 -0.00039 -0.01921 0.00156 -0.19931 C 0.00156 -0.20834 0.00273 -0.2213 0.00377 -0.23079 C 0.00403 -0.23403 0.00416 -0.2375 0.00481 -0.24051 C 0.00533 -0.24329 0.00638 -0.24584 0.00703 -0.24838 C 0.00742 -0.25023 0.00742 -0.25255 0.00807 -0.2544 C 0.00898 -0.25671 0.01041 -0.2581 0.01145 -0.26019 C 0.01263 -0.26273 0.01341 -0.26574 0.01471 -0.26806 C 0.01562 -0.26968 0.01692 -0.2706 0.0181 -0.27199 C 0.01953 -0.27384 0.02096 -0.27593 0.02252 -0.27778 C 0.02461 -0.28056 0.02682 -0.2831 0.02903 -0.28565 C 0.03242 -0.28959 0.03294 -0.29051 0.03685 -0.29352 C 0.03789 -0.29445 0.03893 -0.29491 0.0401 -0.29537 C 0.0431 -0.29699 0.04596 -0.29861 0.04895 -0.29931 C 0.05742 -0.30185 0.05338 -0.3007 0.06106 -0.30324 C 0.06992 -0.30278 0.07877 -0.30232 0.0875 -0.30139 C 0.08984 -0.30116 0.09205 -0.30046 0.09414 -0.29931 C 0.09648 -0.29838 0.10078 -0.29537 0.10078 -0.29537 C 0.11028 -0.28426 0.0983 -0.29769 0.10742 -0.28959 C 0.10859 -0.28866 0.1095 -0.28681 0.11067 -0.28565 C 0.11211 -0.28426 0.1138 -0.28357 0.1151 -0.28171 C 0.12552 -0.26852 0.1108 -0.28264 0.12291 -0.27199 L 0.12942 -0.26019 C 0.1306 -0.25834 0.13203 -0.25671 0.13281 -0.2544 C 0.13346 -0.25162 0.13411 -0.24884 0.13502 -0.24653 C 0.13554 -0.24491 0.13658 -0.24398 0.13724 -0.24259 C 0.13841 -0.24005 0.14231 -0.22824 0.1427 -0.22685 C 0.14323 -0.225 0.14336 -0.22292 0.14388 -0.22107 C 0.1444 -0.21875 0.14544 -0.21713 0.14596 -0.21505 C 0.15065 -0.19884 0.14297 -0.22014 0.14935 -0.20324 C 0.15338 -0.18195 0.14687 -0.21435 0.1526 -0.19144 C 0.15364 -0.18773 0.15377 -0.18357 0.15481 -0.17986 C 0.15989 -0.16204 0.15742 -0.16898 0.16145 -0.1581 C 0.16341 -0.14445 0.16119 -0.15579 0.16588 -0.14259 C 0.1763 -0.11296 0.15885 -0.15787 0.17135 -0.12685 C 0.17213 -0.125 0.17291 -0.12292 0.17356 -0.12084 C 0.17474 -0.11759 0.17552 -0.11412 0.17695 -0.11111 C 0.1789 -0.10695 0.18164 -0.10371 0.18359 -0.09931 C 0.18593 -0.09352 0.18711 -0.09028 0.1901 -0.08565 C 0.19114 -0.08403 0.19244 -0.08334 0.19349 -0.08171 C 0.19466 -0.07986 0.19557 -0.07755 0.19674 -0.07593 C 0.19974 -0.07153 0.20104 -0.07153 0.20442 -0.06806 C 0.21041 -0.06204 0.20494 -0.06528 0.21224 -0.06204 C 0.21328 -0.06088 0.21432 -0.05926 0.21549 -0.0581 C 0.21823 -0.05579 0.22044 -0.05625 0.2233 -0.05417 C 0.22474 -0.05324 0.22617 -0.05139 0.2276 -0.05023 C 0.22877 -0.04954 0.22981 -0.04884 0.23099 -0.04838 C 0.23567 -0.04607 0.2358 -0.04653 0.24088 -0.04445 C 0.24231 -0.04398 0.24388 -0.04329 0.24531 -0.04259 C 0.24648 -0.0419 0.24752 -0.04097 0.24856 -0.04051 C 0.25117 -0.03959 0.25377 -0.03935 0.25638 -0.03866 C 0.2582 -0.03796 0.26002 -0.03727 0.26185 -0.03658 C 0.26627 -0.03519 0.27083 -0.03519 0.27513 -0.03264 C 0.28086 -0.02917 0.27721 -0.03102 0.28606 -0.02871 C 0.29388 -0.02408 0.28398 -0.02963 0.2983 -0.02477 C 0.32018 -0.01759 0.29323 -0.02361 0.31705 -0.01898 L 0.37109 -0.02084 C 0.37291 -0.02107 0.37474 -0.02246 0.37656 -0.02292 C 0.37955 -0.02361 0.38242 -0.02408 0.38541 -0.02477 C 0.39244 -0.02662 0.39297 -0.02685 0.39974 -0.02871 C 0.40195 -0.03009 0.40429 -0.03079 0.40638 -0.03264 C 0.41211 -0.03773 0.40924 -0.03588 0.41523 -0.03866 C 0.41627 -0.04051 0.41718 -0.04283 0.41849 -0.04445 C 0.41979 -0.04607 0.42148 -0.04676 0.42291 -0.04838 C 0.42539 -0.05116 0.42864 -0.05602 0.4306 -0.06019 C 0.43151 -0.06204 0.43203 -0.06435 0.43281 -0.06597 C 0.4345 -0.06945 0.43698 -0.07199 0.43841 -0.07593 C 0.43906 -0.07778 0.43984 -0.07986 0.44062 -0.08171 C 0.44166 -0.08449 0.44283 -0.08681 0.44388 -0.08959 C 0.44505 -0.09283 0.44583 -0.0963 0.44713 -0.09931 C 0.44817 -0.10162 0.44948 -0.10301 0.45052 -0.10533 C 0.45195 -0.10834 0.45416 -0.11551 0.45494 -0.11898 C 0.45547 -0.12153 0.4556 -0.12431 0.45599 -0.12685 C 0.45664 -0.13079 0.45781 -0.13449 0.4582 -0.13866 C 0.45859 -0.1419 0.45885 -0.14514 0.45937 -0.14838 C 0.45963 -0.15046 0.46015 -0.15232 0.46041 -0.15417 C 0.46093 -0.15741 0.46119 -0.16088 0.46158 -0.16412 C 0.46119 -0.18171 0.46132 -0.19954 0.46041 -0.21713 C 0.46028 -0.2206 0.45898 -0.22361 0.4582 -0.22685 C 0.45677 -0.23218 0.45481 -0.23704 0.45377 -0.24259 C 0.45338 -0.24445 0.45325 -0.24653 0.45273 -0.24838 C 0.45182 -0.25116 0.45052 -0.25371 0.44935 -0.25625 C 0.44856 -0.2581 0.44778 -0.26019 0.44713 -0.26204 C 0.44635 -0.26459 0.44596 -0.26759 0.44492 -0.26991 C 0.44375 -0.27292 0.44192 -0.275 0.44062 -0.27778 C 0.43932 -0.28033 0.43828 -0.2831 0.43724 -0.28565 C 0.43645 -0.2875 0.43593 -0.28982 0.43502 -0.29167 C 0.43372 -0.29398 0.43203 -0.29537 0.4306 -0.29746 C 0.42981 -0.29861 0.42916 -0.30023 0.42838 -0.30139 C 0.42565 -0.30556 0.42161 -0.31042 0.41849 -0.3132 C 0.41744 -0.31412 0.41627 -0.31412 0.41523 -0.31505 C 0.41328 -0.3169 0.41158 -0.31945 0.40963 -0.32107 C 0.40833 -0.32199 0.40677 -0.32222 0.4052 -0.32292 C 0.39401 -0.32847 0.40117 -0.32593 0.38984 -0.32871 C 0.37877 -0.32824 0.3677 -0.32847 0.35677 -0.32685 C 0.34987 -0.32593 0.35143 -0.32315 0.34674 -0.31898 C 0.3457 -0.31806 0.34453 -0.31783 0.34349 -0.31713 C 0.33828 -0.31366 0.33854 -0.31412 0.33463 -0.30926 C 0.3332 -0.30741 0.33177 -0.30533 0.3302 -0.30324 C 0.32669 -0.29884 0.32617 -0.29908 0.32252 -0.29352 C 0.31953 -0.28912 0.31823 -0.28542 0.31588 -0.27986 C 0.3151 -0.27778 0.31419 -0.27616 0.31367 -0.27384 C 0.31276 -0.27014 0.31145 -0.26204 0.31145 -0.26204 C 0.31185 -0.24121 0.31198 -0.22037 0.31263 -0.19931 C 0.31263 -0.19722 0.31328 -0.19537 0.31367 -0.19352 C 0.31445 -0.19028 0.31523 -0.18704 0.31588 -0.1838 C 0.31627 -0.18171 0.31653 -0.17963 0.31705 -0.17778 C 0.3177 -0.17523 0.31862 -0.17269 0.31927 -0.16991 C 0.31966 -0.16806 0.31979 -0.16597 0.32031 -0.16412 C 0.32864 -0.13148 0.32161 -0.15926 0.32695 -0.14259 C 0.33372 -0.1213 0.32278 -0.15162 0.33359 -0.12292 L 0.3358 -0.11713 C 0.33645 -0.11505 0.33724 -0.11296 0.33802 -0.11111 C 0.33945 -0.10787 0.34218 -0.10139 0.34349 -0.09746 C 0.34427 -0.09491 0.34466 -0.0919 0.3457 -0.08959 C 0.34726 -0.08588 0.34961 -0.08334 0.35117 -0.07986 C 0.35364 -0.07431 0.35507 -0.06713 0.35781 -0.06204 C 0.35924 -0.05949 0.36093 -0.05718 0.36224 -0.05417 C 0.36315 -0.05255 0.36367 -0.05023 0.36445 -0.04838 C 0.36549 -0.0456 0.36653 -0.04306 0.3677 -0.04051 C 0.36875 -0.03843 0.37005 -0.03681 0.37109 -0.03472 C 0.37239 -0.03195 0.3806 -0.01227 0.38216 -0.00718 C 0.38437 0.00069 0.38789 0.01273 0.38867 0.02037 C 0.3901 0.03217 0.38919 0.02685 0.39088 0.03588 C 0.39127 0.04051 0.39166 0.04514 0.39205 0.04977 C 0.39231 0.0537 0.3931 0.05741 0.3931 0.06134 C 0.3931 0.08032 0.39283 0.0993 0.39205 0.11829 C 0.39101 0.13981 0.39023 0.12754 0.38763 0.1419 C 0.38658 0.14699 0.38711 0.15301 0.38541 0.15764 C 0.38463 0.15949 0.38385 0.16134 0.3832 0.16342 C 0.38164 0.16852 0.3806 0.1743 0.37877 0.17916 C 0.37799 0.18102 0.37721 0.18287 0.37656 0.18495 C 0.37578 0.1875 0.37539 0.19051 0.37435 0.19282 C 0.37343 0.19514 0.372 0.19653 0.37109 0.19884 C 0.3677 0.20579 0.36836 0.21088 0.36224 0.21643 C 0.3608 0.21759 0.35924 0.21875 0.35781 0.22037 C 0.35312 0.225 0.3556 0.2243 0.35013 0.22824 C 0.34557 0.23125 0.34336 0.23217 0.33906 0.23403 C 0.33281 0.24143 0.33828 0.23634 0.32695 0.23981 C 0.32578 0.24028 0.32474 0.24143 0.32356 0.2419 C 0.32109 0.24282 0.31849 0.24305 0.31588 0.24375 C 0.31406 0.24444 0.31224 0.24514 0.31041 0.24583 C 0.3082 0.24653 0.30599 0.24699 0.30377 0.24768 C 0.29882 0.2493 0.29687 0.25046 0.29166 0.25162 C 0.28802 0.25254 0.28424 0.25278 0.2806 0.2537 C 0.27617 0.25463 0.26731 0.25764 0.26731 0.25764 L 0.19127 0.25555 C 0.1875 0.25532 0.18385 0.2544 0.1802 0.2537 C 0.14791 0.24768 0.19088 0.25555 0.16145 0.24977 C 0.14987 0.24745 0.14778 0.24745 0.13502 0.24583 C 0.12135 0.24653 0.10781 0.24653 0.09414 0.24768 C 0.09231 0.24791 0.09049 0.24907 0.08867 0.24977 C 0.08359 0.25162 0.08307 0.25231 0.0776 0.25555 L 0.07435 0.25764 C 0.07317 0.2581 0.072 0.25833 0.07096 0.25949 C 0.06992 0.26088 0.06875 0.26204 0.0677 0.26342 C 0.06692 0.26458 0.06627 0.26597 0.06549 0.26736 L 0.06445 0.26944 " pathEditMode="relative" ptsTypes="AAAAAAAAAAAAAAAAAAAAAAAAAAAAAAAAAAAAAAAAAAAAAAAAAAAAAAAAAAAAAAAAAAAAAAAAAAAAAAAAAAAAAAAAAAAAAAAAAAAAAAAAAAAAAAAAAAAAAAAAAAAAAAAAAAAAAAAAAAAAAAAAAAAAAAAAAAAAAA">
                                      <p:cBhvr>
                                        <p:cTn id="18" dur="7000" fill="hold"/>
                                        <p:tgtEl>
                                          <p:spTgt spid="14"/>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0.00065 0.00463 C -0.00196 0.00532 -0.00456 0.00602 -0.00716 0.00648 C -0.01146 0.00741 -0.01589 0.00741 -0.02031 0.00856 C -0.0224 0.00903 -0.02669 0.01296 -0.028 0.01435 C -0.02917 0.01551 -0.03021 0.01713 -0.03138 0.01829 C -0.03242 0.01921 -0.0336 0.01967 -0.03464 0.02014 C -0.0461 0.04074 -0.0306 0.01366 -0.04128 0.03009 C -0.04284 0.03241 -0.0444 0.03518 -0.04571 0.03796 C -0.04662 0.03958 -0.04701 0.04213 -0.04792 0.04375 C -0.04922 0.04606 -0.05078 0.04768 -0.05235 0.04977 C -0.053 0.05231 -0.05365 0.05509 -0.05456 0.05741 C -0.05651 0.06296 -0.05951 0.06736 -0.0612 0.07315 C -0.06185 0.07569 -0.0625 0.07847 -0.06328 0.08102 C -0.06602 0.08935 -0.06823 0.09074 -0.06992 0.10254 C -0.07383 0.12986 -0.06797 0.08796 -0.07214 0.12014 C -0.07279 0.12546 -0.07383 0.13055 -0.07435 0.13588 C -0.07604 0.15092 -0.075 0.14259 -0.07774 0.16134 L -0.07878 0.16921 L -0.07995 0.17708 C -0.08047 0.18565 -0.08099 0.19768 -0.08203 0.20648 C -0.08229 0.20856 -0.08281 0.21041 -0.08321 0.21227 C -0.0836 0.21504 -0.08399 0.21759 -0.08425 0.22014 C -0.08477 0.2243 -0.08529 0.23171 -0.08646 0.23588 C -0.08711 0.23796 -0.08815 0.23958 -0.08867 0.2419 C -0.08919 0.24375 -0.08893 0.24629 -0.08985 0.24768 C -0.09518 0.25717 -0.09492 0.2537 -0.09974 0.25741 C -0.1013 0.25856 -0.10261 0.26018 -0.10417 0.26134 C -0.11498 0.26991 -0.10404 0.26065 -0.11628 0.26921 L -0.12175 0.27315 C -0.13138 0.27245 -0.14089 0.27222 -0.15052 0.27129 C -0.15443 0.27083 -0.15573 0.26805 -0.15925 0.26528 C -0.16042 0.26458 -0.16146 0.26389 -0.16263 0.26342 C -0.16511 0.26204 -0.16784 0.26111 -0.17031 0.25949 C -0.18477 0.24954 -0.17136 0.25764 -0.18021 0.24954 C -0.18125 0.24861 -0.18242 0.24838 -0.1836 0.24768 C -0.19323 0.23055 -0.18099 0.25162 -0.19011 0.23796 C -0.19141 0.23611 -0.19232 0.23379 -0.19349 0.23194 C -0.19453 0.23055 -0.19571 0.22963 -0.19675 0.22801 C -0.19792 0.22639 -0.19896 0.22407 -0.20013 0.22222 C -0.20143 0.22014 -0.20326 0.21875 -0.20456 0.2162 C -0.20703 0.21157 -0.20847 0.20532 -0.21107 0.20069 C -0.21485 0.19398 -0.21276 0.19838 -0.21667 0.1868 C -0.21706 0.18426 -0.21719 0.18148 -0.21771 0.17916 C -0.21836 0.17639 -0.21953 0.17407 -0.21992 0.17129 C -0.22097 0.16481 -0.22149 0.1581 -0.22214 0.15162 C -0.22474 0.12361 -0.2237 0.13588 -0.22539 0.11435 C -0.22513 0.09398 -0.225 0.07384 -0.22435 0.05347 C -0.22422 0.05092 -0.22383 0.04815 -0.22331 0.04583 C -0.22266 0.04305 -0.22162 0.04074 -0.2211 0.03796 C -0.22058 0.03541 -0.22058 0.03264 -0.21992 0.03009 C -0.2194 0.02778 -0.21836 0.02616 -0.21771 0.02407 C -0.21693 0.02153 -0.21654 0.01875 -0.2155 0.01643 C -0.21459 0.01412 -0.21315 0.01273 -0.21224 0.01041 C -0.21133 0.0081 -0.21081 0.00509 -0.21003 0.00254 C -0.20821 -0.00324 -0.20391 -0.01273 -0.20117 -0.01505 C -0.19974 -0.01644 -0.19818 -0.01759 -0.19675 -0.01898 C -0.19558 -0.02014 -0.19466 -0.02176 -0.19349 -0.02292 C -0.19245 -0.02384 -0.19128 -0.02408 -0.19011 -0.02477 C -0.18828 -0.02616 -0.18659 -0.02755 -0.18464 -0.02871 C -0.18321 -0.02963 -0.18164 -0.03009 -0.18021 -0.03079 C -0.17617 -0.03287 -0.17722 -0.0331 -0.17253 -0.03472 C -0.16992 -0.03542 -0.16732 -0.03588 -0.16485 -0.03658 C -0.15508 -0.03889 -0.15365 -0.03912 -0.14271 -0.04051 L -0.12617 -0.04259 C -0.12214 -0.04306 -0.1181 -0.04398 -0.11406 -0.04445 L -0.09857 -0.0463 C -0.09115 -0.05093 -0.10039 -0.04584 -0.08867 -0.05023 C -0.08763 -0.0507 -0.08659 -0.05185 -0.08542 -0.05232 C -0.08281 -0.05324 -0.08021 -0.05371 -0.07774 -0.05417 C -0.07344 -0.05671 -0.07084 -0.05857 -0.06667 -0.06019 C -0.06446 -0.06088 -0.06224 -0.06134 -0.06003 -0.06204 C -0.0586 -0.06343 -0.05716 -0.06482 -0.0556 -0.06597 C -0.05352 -0.06759 -0.04896 -0.06991 -0.04896 -0.06991 C -0.03919 -0.08079 -0.04349 -0.07778 -0.03685 -0.08171 C -0.03503 -0.08426 -0.03321 -0.08704 -0.03138 -0.08959 C -0.02917 -0.09236 -0.02656 -0.09398 -0.02474 -0.09746 L -0.01927 -0.10718 C -0.0181 -0.10903 -0.0168 -0.11088 -0.01589 -0.11296 C -0.01172 -0.12315 -0.01393 -0.11852 -0.00925 -0.12685 C -0.00391 -0.14584 -0.01107 -0.12269 -0.00274 -0.14236 C -0.00026 -0.14815 -0.00039 -0.15185 0.00065 -0.1581 C 0.00208 -0.1669 0.00169 -0.16158 0.00286 -0.17199 C 0.00325 -0.1757 0.00351 -0.17963 0.0039 -0.18357 C 0.00351 -0.19931 0.00364 -0.21505 0.00286 -0.23079 C 0.00247 -0.23796 -0.00235 -0.25301 -0.00378 -0.2581 C -0.00742 -0.27084 -0.00482 -0.26389 -0.01263 -0.27778 C -0.01341 -0.27917 -0.01393 -0.28079 -0.01485 -0.28171 C -0.01628 -0.28287 -0.01784 -0.28403 -0.01927 -0.28565 C -0.02044 -0.28681 -0.02136 -0.28843 -0.02253 -0.28959 C -0.02396 -0.29097 -0.02552 -0.2919 -0.02696 -0.29352 C -0.02813 -0.29468 -0.02904 -0.29653 -0.03021 -0.29746 C -0.03503 -0.30046 -0.05222 -0.30116 -0.05235 -0.30116 C -0.06589 -0.3007 -0.07956 -0.30046 -0.0931 -0.29931 C -0.09701 -0.29908 -0.10156 -0.29398 -0.10417 -0.28959 C -0.11706 -0.26667 -0.10586 -0.28843 -0.11406 -0.26806 C -0.11927 -0.25509 -0.11315 -0.27477 -0.11849 -0.2581 C -0.12761 -0.22963 -0.11563 -0.26644 -0.12175 -0.24445 C -0.1224 -0.24236 -0.12331 -0.24051 -0.12396 -0.23843 C -0.12461 -0.23287 -0.12487 -0.22824 -0.12617 -0.22292 C -0.12683 -0.22014 -0.12774 -0.21759 -0.12839 -0.21505 C -0.13151 -0.18195 -0.13034 -0.19977 -0.12839 -0.13472 C -0.12826 -0.13079 -0.12539 -0.11713 -0.12513 -0.11505 C -0.12409 -0.1081 -0.12344 -0.10209 -0.12175 -0.09537 C -0.12071 -0.09074 -0.1194 -0.08634 -0.11849 -0.08171 C -0.11797 -0.07917 -0.11797 -0.07639 -0.11732 -0.07384 C -0.11615 -0.06806 -0.11485 -0.06505 -0.11302 -0.06019 C -0.11016 -0.03519 -0.11393 -0.06204 -0.10964 -0.04445 C -0.10534 -0.02662 -0.11185 -0.0456 -0.10638 -0.03079 C -0.10599 -0.02801 -0.10482 -0.01621 -0.10417 -0.01296 C -0.10352 -0.01042 -0.10274 -0.00787 -0.10196 -0.00533 C -0.09948 0.0169 -0.10274 -0.01019 -0.09753 0.02222 C -0.09518 0.03704 -0.09818 0.02731 -0.09427 0.03796 C -0.09258 0.04907 -0.09245 0.05208 -0.08867 0.06528 C -0.08802 0.06805 -0.08711 0.0706 -0.08646 0.07315 C -0.08607 0.075 -0.08581 0.07708 -0.08542 0.07916 C -0.08438 0.08379 -0.08308 0.08819 -0.08203 0.09282 C -0.08125 0.09676 -0.08086 0.10069 -0.07995 0.10463 C -0.07865 0.10995 -0.07656 0.11458 -0.07552 0.12014 C -0.07513 0.12222 -0.07487 0.1243 -0.07435 0.12616 C -0.07266 0.13264 -0.07018 0.13889 -0.06888 0.14583 C -0.06771 0.15162 -0.06706 0.15787 -0.0655 0.16342 L -0.0612 0.17916 C -0.06081 0.18241 -0.06068 0.18565 -0.06003 0.18889 C -0.0569 0.20347 -0.05638 0.20208 -0.05235 0.21227 C -0.04987 0.21852 -0.04987 0.21967 -0.04675 0.22616 C -0.04584 0.22824 -0.04453 0.22986 -0.04349 0.23194 C -0.04271 0.23379 -0.04232 0.23634 -0.04128 0.23796 C -0.03933 0.24097 -0.03659 0.24236 -0.03464 0.2456 C -0.03321 0.24838 -0.0319 0.25139 -0.03021 0.25347 C -0.0293 0.25486 -0.028 0.25463 -0.02696 0.25555 C -0.02318 0.25856 -0.01992 0.26342 -0.01589 0.26528 C -0.01446 0.26597 -0.01289 0.26643 -0.01146 0.26736 C -0.01003 0.26829 -0.00873 0.27037 -0.00716 0.27129 C -0.00495 0.27222 -0.00274 0.27245 -0.00052 0.27315 C 0.00104 0.27361 0.00247 0.27454 0.0039 0.27523 C 0.01015 0.27454 0.0164 0.2743 0.02265 0.27315 C 0.02383 0.27291 0.02487 0.27176 0.02604 0.27129 C 0.0289 0.26967 0.03476 0.26736 0.03476 0.26736 C 0.03594 0.26597 0.03698 0.26458 0.03815 0.26342 C 0.04453 0.25671 0.04049 0.26227 0.04583 0.25555 C 0.05742 0.24074 0.04388 0.2581 0.05351 0.24375 C 0.05794 0.23727 0.0569 0.24236 0.06133 0.23194 C 0.06224 0.22963 0.06263 0.22662 0.06354 0.22407 C 0.06445 0.22129 0.06562 0.21898 0.06679 0.2162 C 0.0694 0.20231 0.06575 0.21921 0.07122 0.20463 C 0.07187 0.20278 0.07187 0.20046 0.07226 0.19861 C 0.07291 0.19606 0.07383 0.19352 0.07448 0.19074 C 0.07526 0.1875 0.07591 0.18426 0.07669 0.18102 C 0.07734 0.17824 0.07838 0.17592 0.0789 0.17315 C 0.08346 0.15185 0.07604 0.1794 0.08229 0.15741 C 0.08255 0.15231 0.08281 0.14699 0.08333 0.1419 C 0.08359 0.13981 0.08424 0.13796 0.08437 0.13588 C 0.08502 0.13079 0.08515 0.12546 0.08554 0.12014 C 0.08594 0.09213 0.08567 0.06389 0.08659 0.03588 C 0.08672 0.03171 0.08724 0.02708 0.0888 0.02407 C 0.09739 0.00903 0.09284 0.01551 0.10208 0.00463 C 0.10312 0.00324 0.10416 0.00139 0.10534 0.00069 C 0.10651 1.85185E-6 0.10768 -0.00046 0.10872 -0.00139 C 0.10989 -0.00232 0.11081 -0.00417 0.11198 -0.00533 C 0.11419 -0.00695 0.11862 -0.00926 0.11862 -0.00926 C 0.12747 -0.01968 0.11679 -0.00579 0.12409 -0.01898 C 0.12513 -0.0206 0.12643 -0.0213 0.12747 -0.02292 C 0.13385 -0.03241 0.12799 -0.02477 0.13294 -0.03472 C 0.13502 -0.03889 0.13737 -0.04259 0.13958 -0.0463 C 0.14062 -0.04838 0.14206 -0.05 0.14284 -0.05232 L 0.14726 -0.06412 C 0.14804 -0.06597 0.14857 -0.06829 0.14948 -0.06991 L 0.15286 -0.07593 C 0.15403 -0.08241 0.15273 -0.08171 0.15508 -0.08171 " pathEditMode="relative" ptsTypes="AAAAAAAAAAAAAAAAAAAAAAAAAAAAAAAAAAAAAAAAAAAAAAAAAAAAAAAAAAAAAAAAAAAAAAAAAAAAAAAAAAAAAAAAAAAAAAAAAAAAAAAAAAAAAAAAAAAAAAAAAAAAAAAAAAAAAAAAAAAAAAAAAAAAAAAAAAAAAAAAAAAAAAAAA">
                                      <p:cBhvr>
                                        <p:cTn id="20" dur="7000" fill="hold"/>
                                        <p:tgtEl>
                                          <p:spTgt spid="80"/>
                                        </p:tgtEl>
                                        <p:attrNameLst>
                                          <p:attrName>ppt_x</p:attrName>
                                          <p:attrName>ppt_y</p:attrName>
                                        </p:attrNameLst>
                                      </p:cBhvr>
                                    </p:animMotion>
                                  </p:childTnLst>
                                </p:cTn>
                              </p:par>
                              <p:par>
                                <p:cTn id="21" presetID="0" presetClass="path" presetSubtype="0" repeatCount="indefinite" fill="hold" nodeType="withEffect">
                                  <p:stCondLst>
                                    <p:cond delay="0"/>
                                  </p:stCondLst>
                                  <p:childTnLst>
                                    <p:animMotion origin="layout" path="M -0.00065 0.00856 C 0.00195 0.00926 0.00455 0.01088 0.00703 0.01042 C 0.01015 0.01018 0.01302 0.00833 0.01588 0.00648 C 0.01705 0.00602 0.01823 0.00556 0.01927 0.00463 C 0.02044 0.00347 0.02135 0.00162 0.02252 0.00069 C 0.02356 -0.00023 0.02474 -0.00046 0.02578 -0.00139 C 0.03255 -0.00625 0.02799 -0.00347 0.03359 -0.00903 C 0.04544 -0.02107 0.02838 -0.00162 0.04453 -0.02083 L 0.04791 -0.02477 C 0.05377 -0.04051 0.04609 -0.02153 0.05338 -0.03449 C 0.0552 -0.03773 0.05664 -0.04468 0.05781 -0.04838 C 0.05846 -0.05046 0.05937 -0.05208 0.06002 -0.05417 C 0.06158 -0.05926 0.06302 -0.06458 0.06445 -0.06991 L 0.06666 -0.07778 C 0.06744 -0.08032 0.06823 -0.08287 0.06888 -0.08565 C 0.06953 -0.08889 0.07018 -0.09213 0.07109 -0.09537 C 0.07513 -0.10972 0.07265 -0.09028 0.07773 -0.1169 C 0.07851 -0.12176 0.07929 -0.12639 0.08099 -0.13056 C 0.0819 -0.13287 0.08333 -0.13426 0.08424 -0.13657 C 0.09505 -0.16111 0.08138 -0.13542 0.09531 -0.15995 C 0.09648 -0.16204 0.09739 -0.16435 0.09856 -0.16597 C 0.10338 -0.17153 0.10494 -0.17407 0.10963 -0.17778 C 0.11067 -0.17847 0.11185 -0.17894 0.11302 -0.17963 C 0.11445 -0.18079 0.11588 -0.18264 0.11731 -0.18357 C 0.11875 -0.18449 0.12031 -0.18472 0.12174 -0.18565 C 0.12942 -0.18935 0.11979 -0.18588 0.13177 -0.18935 C 0.14205 -0.18889 0.15234 -0.18866 0.16263 -0.1875 C 0.16601 -0.18704 0.16757 -0.18264 0.17031 -0.17963 C 0.17174 -0.17801 0.1733 -0.17708 0.17474 -0.17569 C 0.17578 -0.17384 0.17682 -0.17153 0.17799 -0.16991 C 0.18698 -0.15857 0.17799 -0.17431 0.18685 -0.15995 C 0.19843 -0.14167 0.18945 -0.15532 0.19674 -0.14051 C 0.19817 -0.13773 0.19987 -0.13542 0.20117 -0.13264 C 0.20286 -0.12894 0.20416 -0.12477 0.2056 -0.12083 C 0.20638 -0.11898 0.20703 -0.1169 0.20781 -0.11505 C 0.21836 -0.09167 0.21406 -0.10232 0.22109 -0.08357 C 0.22174 -0.08171 0.22252 -0.07986 0.2233 -0.07778 C 0.22395 -0.07569 0.22747 -0.06505 0.22877 -0.06204 C 0.22942 -0.06065 0.2302 -0.05949 0.23099 -0.0581 C 0.23138 -0.05625 0.23151 -0.05417 0.23203 -0.05232 C 0.2332 -0.04815 0.23632 -0.04213 0.23763 -0.03843 C 0.24713 -0.01134 0.23424 -0.04398 0.24205 -0.02685 C 0.24283 -0.025 0.24323 -0.02245 0.24427 -0.02083 C 0.24557 -0.01852 0.24726 -0.01713 0.24856 -0.01505 C 0.24987 -0.01319 0.25065 -0.01088 0.25195 -0.00903 C 0.25364 -0.00694 0.25573 -0.00532 0.25742 -0.00324 C 0.25898 -0.00139 0.26028 0.00093 0.26185 0.00255 C 0.26445 0.00532 0.27239 0.01227 0.27617 0.01435 C 0.27903 0.01597 0.28502 0.01829 0.28502 0.01829 C 0.28606 0.01968 0.28711 0.02153 0.28828 0.02222 C 0.29297 0.02523 0.29882 0.02662 0.30377 0.02824 C 0.31145 0.02755 0.31927 0.02731 0.32695 0.02616 C 0.32877 0.02593 0.33073 0.02546 0.33242 0.02431 C 0.33554 0.02199 0.33828 0.01898 0.34127 0.01643 C 0.34231 0.01551 0.34349 0.01505 0.34453 0.01435 C 0.35403 0.00324 0.34205 0.01667 0.35117 0.00856 C 0.3526 0.00718 0.3582 -0.00023 0.35885 -0.00139 C 0.36015 -0.00301 0.36119 -0.00509 0.36224 -0.00718 C 0.36302 -0.00903 0.36367 -0.01111 0.36445 -0.01296 C 0.36549 -0.01574 0.36653 -0.01852 0.3677 -0.02083 C 0.36914 -0.02361 0.3707 -0.02616 0.37213 -0.0287 C 0.37382 -0.03773 0.37278 -0.0338 0.37656 -0.04444 C 0.37721 -0.0463 0.37825 -0.04815 0.37877 -0.05023 C 0.37968 -0.05417 0.37994 -0.05833 0.38099 -0.06204 C 0.38567 -0.08032 0.38294 -0.06389 0.38645 -0.07963 C 0.38737 -0.08357 0.38737 -0.08796 0.38867 -0.09144 C 0.38945 -0.09352 0.39023 -0.09537 0.39088 -0.09722 C 0.39336 -0.10509 0.3931 -0.10718 0.39635 -0.11505 C 0.39739 -0.11713 0.39869 -0.11875 0.39974 -0.12083 C 0.40052 -0.12269 0.40117 -0.12477 0.40195 -0.12662 C 0.40247 -0.12824 0.40612 -0.13982 0.40742 -0.14236 C 0.40846 -0.14444 0.40976 -0.1463 0.4108 -0.14838 C 0.42005 -0.16759 0.40924 -0.14653 0.41627 -0.16204 C 0.41692 -0.16343 0.4177 -0.16458 0.41849 -0.16597 C 0.42148 -0.18194 0.41731 -0.16181 0.42838 -0.19144 C 0.43203 -0.20116 0.43294 -0.2044 0.43724 -0.21296 C 0.43828 -0.21505 0.43945 -0.21667 0.44049 -0.21898 C 0.44166 -0.2213 0.4427 -0.22431 0.44388 -0.22662 C 0.44453 -0.22824 0.44544 -0.22917 0.44609 -0.23056 C 0.44726 -0.2338 0.44804 -0.23727 0.44935 -0.24051 C 0.45026 -0.24259 0.45169 -0.24398 0.4526 -0.2463 C 0.45364 -0.24861 0.45403 -0.25162 0.45481 -0.25417 C 0.45547 -0.25625 0.45638 -0.2581 0.45703 -0.25995 C 0.45963 -0.27361 0.45612 -0.25718 0.46145 -0.27384 C 0.46211 -0.27546 0.46224 -0.27778 0.46263 -0.27963 C 0.46627 -0.29745 0.46367 -0.28148 0.46705 -0.30509 L 0.4681 -0.31296 L 0.46927 -0.32083 C 0.46888 -0.33194 0.46901 -0.34306 0.4681 -0.35417 C 0.46797 -0.35648 0.4664 -0.35787 0.46588 -0.35995 C 0.46536 -0.3625 0.46523 -0.36528 0.46484 -0.36782 C 0.46445 -0.36991 0.46406 -0.37176 0.46367 -0.37384 C 0.46328 -0.37639 0.46315 -0.37894 0.46263 -0.38148 C 0.46198 -0.38426 0.46093 -0.38681 0.46041 -0.38935 C 0.4595 -0.39329 0.4595 -0.39769 0.4582 -0.40116 C 0.45455 -0.41088 0.4569 -0.40532 0.45052 -0.4169 C 0.44935 -0.41875 0.44856 -0.42176 0.44713 -0.42269 L 0.44049 -0.42662 C 0.43945 -0.42732 0.43841 -0.42801 0.43724 -0.4287 C 0.4358 -0.42917 0.43424 -0.42986 0.43281 -0.43056 C 0.4306 -0.43171 0.42851 -0.4338 0.42617 -0.43449 L 0.41953 -0.43634 L 0.37435 -0.43449 C 0.36914 -0.43426 0.35924 -0.43241 0.35338 -0.43056 C 0.35195 -0.43009 0.35052 -0.42917 0.34895 -0.4287 C 0.34205 -0.42616 0.34088 -0.42708 0.33359 -0.42269 C 0.33242 -0.42199 0.33125 -0.42153 0.3302 -0.42083 C 0.32695 -0.41829 0.3233 -0.41435 0.32031 -0.41088 C 0.31914 -0.40972 0.31797 -0.40857 0.31705 -0.40694 C 0.31536 -0.40463 0.31419 -0.40162 0.31263 -0.39931 C 0.30677 -0.39005 0.30924 -0.39722 0.30481 -0.38542 C 0.30364 -0.38241 0.30273 -0.37894 0.30156 -0.37569 C 0.30091 -0.37361 0.3 -0.37176 0.29935 -0.36991 C 0.29583 -0.3588 0.29882 -0.36505 0.29492 -0.3581 C 0.2927 -0.34607 0.29531 -0.35833 0.29166 -0.3463 C 0.2901 -0.3412 0.28906 -0.33542 0.28724 -0.33056 L 0.28281 -0.31875 C 0.28203 -0.3169 0.28125 -0.31505 0.2806 -0.31296 C 0.27981 -0.31042 0.27929 -0.30764 0.27838 -0.30509 C 0.27708 -0.30116 0.27552 -0.29722 0.27395 -0.29329 L 0.26953 -0.28148 L 0.26731 -0.27569 C 0.26666 -0.27384 0.26614 -0.27153 0.26523 -0.26991 C 0.25143 -0.24537 0.26614 -0.27245 0.25638 -0.25208 C 0.25533 -0.25 0.25403 -0.24838 0.25299 -0.2463 C 0.25182 -0.24375 0.25104 -0.24074 0.24974 -0.23843 C 0.24778 -0.23542 0.24492 -0.23403 0.2431 -0.23056 C 0.24127 -0.22732 0.2401 -0.22477 0.23763 -0.22269 C 0.23294 -0.21898 0.23112 -0.21921 0.22656 -0.2169 C 0.22539 -0.21644 0.22435 -0.21528 0.2233 -0.21505 C 0.21992 -0.21389 0.21666 -0.21366 0.21328 -0.21296 C 0.20338 -0.21366 0.19349 -0.21389 0.18359 -0.21505 C 0.17903 -0.21551 0.17669 -0.21736 0.17252 -0.21898 C 0.1707 -0.21968 0.16888 -0.21991 0.16705 -0.22083 C 0.16588 -0.2213 0.16484 -0.22245 0.16367 -0.22269 C 0.1608 -0.22384 0.15781 -0.22407 0.15481 -0.22477 L 0.14713 -0.22662 C 0.14427 -0.22847 0.14244 -0.22963 0.13945 -0.23056 C 0.13255 -0.23287 0.13229 -0.23194 0.12617 -0.23449 C 0.12513 -0.23495 0.12395 -0.23588 0.12291 -0.23657 C 0.11849 -0.23866 0.11406 -0.24051 0.10963 -0.24236 L 0.1052 -0.24444 C 0.10377 -0.24491 0.10221 -0.24537 0.10078 -0.2463 C 0.09895 -0.24769 0.09726 -0.24931 0.09531 -0.25023 C 0.09244 -0.25185 0.08945 -0.25278 0.08645 -0.25417 L 0.08203 -0.25602 C 0.0806 -0.25671 0.07916 -0.25718 0.07773 -0.2581 C 0.07656 -0.2588 0.07552 -0.25995 0.07435 -0.25995 C 0.05377 -0.26134 0.0332 -0.26134 0.01263 -0.26204 C 0.00924 -0.26273 0.00599 -0.26389 0.00273 -0.26389 C -0.02513 -0.26389 -0.01888 -0.2662 -0.03256 -0.25995 C -0.04506 -0.24329 -0.0293 -0.26366 -0.04141 -0.25023 C -0.05651 -0.23333 -0.03646 -0.2544 -0.04922 -0.23843 C -0.05052 -0.23681 -0.05209 -0.23588 -0.05352 -0.23449 C -0.06107 -0.22107 -0.05756 -0.22593 -0.06355 -0.21898 C -0.06849 -0.20556 -0.06602 -0.21042 -0.07006 -0.20324 C -0.07084 -0.20046 -0.07136 -0.19769 -0.07227 -0.19537 C -0.07292 -0.19375 -0.07396 -0.19306 -0.07448 -0.19144 C -0.07513 -0.18958 -0.07513 -0.1875 -0.07565 -0.18565 C -0.07618 -0.18333 -0.07709 -0.18171 -0.07787 -0.17963 C -0.07956 -0.16782 -0.07852 -0.17431 -0.08112 -0.15995 L -0.0823 -0.15417 C -0.08321 -0.14051 -0.08321 -0.13912 -0.08451 -0.12662 C -0.08607 -0.11042 -0.0849 -0.12315 -0.08672 -0.10903 C -0.08776 -0.1 -0.0875 -0.09977 -0.08881 -0.09144 C -0.0892 -0.08935 -0.08959 -0.0875 -0.08998 -0.08565 C -0.09037 -0.08287 -0.0905 -0.08009 -0.09102 -0.07778 C -0.09154 -0.07546 -0.09271 -0.07407 -0.09323 -0.07176 C -0.09427 -0.06806 -0.09414 -0.06343 -0.09545 -0.06019 C -0.10183 -0.04329 -0.09427 -0.06458 -0.09883 -0.04838 C -0.10404 -0.02963 -0.09753 -0.06111 -0.10326 -0.03079 L -0.1043 -0.02477 L -0.10534 -0.01898 L -0.1043 -0.00509 " pathEditMode="relative" ptsTypes="AAAAAAAAAAAAAAAAAAAAAAAAAAAAAAAAAAAAAAAAAAAAAAAAAAAAAAAAAAAAAAAAAAAAAAAAAAAAAAAAAAAAAAAAAAAAAAAAAAAAAAAAAAAAAAAAAAAAAAAAAAAAAAAAAAAAAAAAAAAAAAAAAAAAAAAAAAAAAAAAAAAAAAAAAAAAAA">
                                      <p:cBhvr>
                                        <p:cTn id="22" dur="7000" fill="hold"/>
                                        <p:tgtEl>
                                          <p:spTgt spid="11"/>
                                        </p:tgtEl>
                                        <p:attrNameLst>
                                          <p:attrName>ppt_x</p:attrName>
                                          <p:attrName>ppt_y</p:attrName>
                                        </p:attrNameLst>
                                      </p:cBhvr>
                                    </p:animMotion>
                                  </p:childTnLst>
                                </p:cTn>
                              </p:par>
                              <p:par>
                                <p:cTn id="23" presetID="0" presetClass="path" presetSubtype="0" repeatCount="indefinite" fill="hold" nodeType="withEffect">
                                  <p:stCondLst>
                                    <p:cond delay="0"/>
                                  </p:stCondLst>
                                  <p:childTnLst>
                                    <p:animMotion origin="layout" path="M 0.00065 0.00278 C -0.00196 0.00347 -0.00443 0.0044 -0.00703 0.00486 C -0.01367 0.00579 -0.02031 0.00556 -0.02696 0.00671 C -0.028 0.00694 -0.02904 0.0081 -0.03021 0.0088 C -0.03164 0.00926 -0.03841 0.01134 -0.04011 0.0125 C -0.04505 0.0162 -0.04961 0.02083 -0.05443 0.02431 C -0.05586 0.02546 -0.05742 0.02546 -0.05886 0.02639 C -0.06081 0.02755 -0.0625 0.02893 -0.06446 0.03032 C -0.06823 0.03287 -0.06901 0.03241 -0.07318 0.03611 C -0.07435 0.03727 -0.07526 0.03935 -0.07656 0.04005 C -0.07943 0.0419 -0.08529 0.04398 -0.08529 0.04398 C -0.08646 0.04537 -0.0875 0.04699 -0.08867 0.04792 C -0.09974 0.05625 -0.0849 0.04051 -0.09974 0.0537 C -0.10117 0.05509 -0.10261 0.05671 -0.10404 0.05764 C -0.10729 0.05995 -0.11198 0.06042 -0.11511 0.06157 C -0.11628 0.06204 -0.11732 0.06319 -0.11849 0.06366 C -0.12031 0.06435 -0.12214 0.06505 -0.12396 0.06551 C -0.12956 0.06736 -0.13255 0.06806 -0.13828 0.06944 C -0.14492 0.06875 -0.15156 0.06852 -0.15808 0.06759 C -0.15964 0.06736 -0.16107 0.06643 -0.1625 0.06551 C -0.16589 0.06366 -0.16914 0.06157 -0.17253 0.05972 C -0.17357 0.05903 -0.17474 0.05856 -0.17578 0.05764 C -0.178 0.05579 -0.18034 0.05417 -0.18242 0.05185 C -0.18555 0.04838 -0.18828 0.04398 -0.19128 0.04005 C -0.20183 0.02593 -0.18867 0.04352 -0.20117 0.02639 C -0.20117 0.02639 -0.21003 0.01458 -0.21003 0.01458 C -0.2125 0.00995 -0.21485 0.00463 -0.21771 0.00093 C -0.22487 -0.0088 -0.22136 -0.00301 -0.22878 -0.02083 C -0.2306 -0.02523 -0.23281 -0.0294 -0.23425 -0.03449 C -0.23529 -0.03843 -0.23659 -0.04213 -0.2375 -0.0463 C -0.23815 -0.04861 -0.23802 -0.05162 -0.23867 -0.05417 C -0.2474 -0.09259 -0.23737 -0.04282 -0.24414 -0.07569 C -0.24571 -0.08333 -0.24649 -0.08773 -0.24753 -0.09514 C -0.24792 -0.09838 -0.24831 -0.10185 -0.24857 -0.10509 C -0.24896 -0.11019 -0.24935 -0.11551 -0.24961 -0.12083 C -0.24935 -0.13634 -0.24922 -0.15208 -0.24857 -0.16782 C -0.24857 -0.16898 -0.24753 -0.18241 -0.24636 -0.18542 C -0.24544 -0.18773 -0.24414 -0.18935 -0.2431 -0.19144 C -0.24076 -0.19931 -0.23919 -0.20602 -0.23529 -0.21296 C -0.23386 -0.21551 -0.23164 -0.2169 -0.22982 -0.21875 C -0.21537 -0.23287 -0.22878 -0.21991 -0.21992 -0.22662 C -0.21836 -0.22778 -0.21706 -0.22963 -0.2155 -0.23056 C -0.21367 -0.23171 -0.21185 -0.23194 -0.21003 -0.23241 C -0.20222 -0.23935 -0.20716 -0.23588 -0.19453 -0.24028 C -0.18464 -0.24398 -0.19245 -0.24144 -0.178 -0.24421 C -0.175 -0.24491 -0.17214 -0.2456 -0.16914 -0.2463 C -0.1655 -0.24699 -0.16185 -0.24745 -0.15808 -0.24815 L -0.10742 -0.2463 C -0.10547 -0.24607 -0.10378 -0.24421 -0.10196 -0.24421 C -0.08867 -0.24421 -0.07539 -0.2456 -0.06224 -0.2463 L -0.05339 -0.25023 C -0.05156 -0.25093 -0.04961 -0.25116 -0.04779 -0.25208 C -0.04558 -0.25324 -0.04349 -0.25509 -0.04128 -0.25602 C -0.03906 -0.25694 -0.03685 -0.25694 -0.03464 -0.2581 C -0.01849 -0.26528 -0.03815 -0.25926 -0.02031 -0.26389 L -0.01029 -0.26968 C -0.00794 -0.2713 -0.00521 -0.27292 -0.00261 -0.27361 C 0.00325 -0.27523 0.00924 -0.275 0.01497 -0.27755 C 0.03177 -0.28519 0.01888 -0.28009 0.04583 -0.28542 C 0.05325 -0.28681 0.06054 -0.28843 0.06797 -0.28935 C 0.07461 -0.29028 0.08125 -0.29074 0.08776 -0.29144 C 0.10143 -0.29398 0.1039 -0.29398 0.11432 -0.29722 C 0.11614 -0.29792 0.11797 -0.29838 0.11979 -0.29907 C 0.12096 -0.29977 0.122 -0.30069 0.12304 -0.30116 C 0.1319 -0.30532 0.13034 -0.30347 0.13737 -0.30903 C 0.13893 -0.31019 0.14049 -0.31111 0.14179 -0.31296 C 0.1431 -0.31458 0.14401 -0.3169 0.14518 -0.31875 C 0.15469 -0.33287 0.14101 -0.30972 0.15286 -0.3287 C 0.15482 -0.33171 0.15716 -0.33426 0.15833 -0.33843 C 0.16133 -0.34861 0.15937 -0.34421 0.16393 -0.35208 C 0.16458 -0.35602 0.16523 -0.36019 0.16614 -0.36389 C 0.16706 -0.36782 0.16862 -0.37153 0.1694 -0.37569 C 0.17044 -0.38079 0.1707 -0.38611 0.17161 -0.39144 C 0.172 -0.39329 0.17239 -0.39514 0.17278 -0.39722 C 0.17317 -0.40046 0.17317 -0.40394 0.17383 -0.40694 C 0.17435 -0.40972 0.17539 -0.41227 0.17604 -0.41482 C 0.17838 -0.42431 0.17773 -0.42407 0.18047 -0.43241 C 0.18333 -0.44144 0.18242 -0.43657 0.18711 -0.4463 C 0.18789 -0.44815 0.18841 -0.45023 0.18932 -0.45208 C 0.1944 -0.46273 0.19206 -0.45718 0.197 -0.46389 C 0.20247 -0.4713 0.20625 -0.4794 0.21237 -0.48357 C 0.2138 -0.48449 0.21536 -0.48472 0.21679 -0.48542 C 0.21797 -0.48681 0.21901 -0.48843 0.22018 -0.48935 C 0.22226 -0.4912 0.22708 -0.49282 0.22903 -0.49329 C 0.23411 -0.49468 0.2444 -0.49722 0.2444 -0.49722 C 0.25586 -0.49653 0.26719 -0.49653 0.27864 -0.49537 C 0.2806 -0.49514 0.28489 -0.49051 0.28633 -0.48935 C 0.28737 -0.48866 0.28854 -0.48796 0.28958 -0.4875 C 0.29075 -0.48542 0.29166 -0.4831 0.29297 -0.48148 C 0.29466 -0.47917 0.29687 -0.47824 0.29844 -0.47569 C 0.29987 -0.47361 0.30052 -0.47037 0.30182 -0.46782 C 0.30273 -0.46574 0.30416 -0.46412 0.30508 -0.46204 C 0.30872 -0.45347 0.30872 -0.45046 0.31054 -0.44028 L 0.31172 -0.43449 C 0.31614 -0.37963 0.31484 -0.40625 0.31276 -0.31482 C 0.31276 -0.31227 0.31211 -0.30972 0.31172 -0.30694 C 0.31015 -0.29745 0.30807 -0.29074 0.30286 -0.28357 C 0.28424 -0.25764 0.30026 -0.27732 0.28737 -0.26574 C 0.2862 -0.26482 0.28528 -0.26296 0.28411 -0.26181 C 0.27812 -0.25602 0.275 -0.25324 0.26862 -0.25023 C 0.26692 -0.24931 0.26497 -0.24884 0.26315 -0.24815 L 0.24987 -0.24421 C 0.24075 -0.24491 0.23151 -0.24514 0.22239 -0.2463 C 0.21627 -0.24699 0.21601 -0.24954 0.21028 -0.25417 C 0.20911 -0.25486 0.20794 -0.25509 0.2069 -0.25602 C 0.20482 -0.25787 0.19883 -0.26458 0.197 -0.26782 C 0.18776 -0.28403 0.19674 -0.27269 0.18932 -0.28148 C 0.1819 -0.30764 0.19206 -0.27477 0.18372 -0.29329 C 0.18307 -0.29491 0.1832 -0.29722 0.18268 -0.29907 C 0.18203 -0.30139 0.18112 -0.30301 0.18047 -0.30509 C 0.17773 -0.31273 0.17591 -0.31829 0.17383 -0.32662 C 0.17331 -0.32847 0.17317 -0.33056 0.17278 -0.33241 C 0.17135 -0.33912 0.16927 -0.34537 0.16836 -0.35208 C 0.16797 -0.35463 0.16771 -0.35741 0.16719 -0.35995 C 0.16575 -0.36667 0.16484 -0.36806 0.16276 -0.37361 C 0.15963 -0.38264 0.15989 -0.38357 0.15612 -0.39144 C 0.15547 -0.39282 0.15469 -0.39375 0.15403 -0.39537 C 0.15312 -0.39699 0.15247 -0.39907 0.15182 -0.40116 C 0.15091 -0.4037 0.15065 -0.40671 0.14961 -0.40903 C 0.1487 -0.41088 0.14739 -0.41157 0.14622 -0.41296 C 0.14101 -0.42685 0.14752 -0.40972 0.14075 -0.42662 C 0.13672 -0.43657 0.13984 -0.43102 0.13307 -0.44421 C 0.13086 -0.44838 0.12864 -0.45208 0.12643 -0.45602 L 0.12083 -0.46574 C 0.11979 -0.46782 0.11888 -0.47014 0.11758 -0.47176 C 0.11614 -0.47361 0.11471 -0.47569 0.11315 -0.47755 C 0.11133 -0.47963 0.10963 -0.48194 0.10768 -0.48357 C 0.10625 -0.48449 0.10469 -0.48472 0.10325 -0.48542 C 0.10208 -0.48681 0.10117 -0.48866 0.1 -0.48935 C 0.08541 -0.49792 0.09088 -0.49282 0.08125 -0.49722 C 0.08008 -0.49769 0.07903 -0.49861 0.07786 -0.49907 C 0.06614 -0.49792 0.05429 -0.49699 0.04258 -0.49537 C 0.03958 -0.49491 0.03594 -0.48935 0.03372 -0.4875 C 0.01953 -0.47477 0.04791 -0.50394 0.025 -0.47963 C 0.02422 -0.47755 0.02383 -0.47523 0.02278 -0.47361 C 0.02187 -0.47245 0.02044 -0.47292 0.0194 -0.47176 C 0.01745 -0.46944 0.01549 -0.4669 0.01393 -0.46389 C 0.01107 -0.45833 0.00872 -0.45208 0.00625 -0.4463 C 0.00508 -0.44375 0.00286 -0.43843 0.00286 -0.43843 C 0.00039 -0.425 0.00338 -0.44167 0.00065 -0.42269 C 0.00039 -0.4206 2.29167E-6 -0.41875 -0.00039 -0.4169 C 0.00013 -0.38218 -0.00209 -0.37037 0.00182 -0.3463 C 0.00208 -0.34421 0.0026 -0.34236 0.00286 -0.34028 C 0.00469 -0.32917 0.00286 -0.33565 0.00625 -0.32662 C 0.0069 -0.32269 0.00742 -0.31852 0.00833 -0.31482 C 0.01002 -0.30857 0.01263 -0.30278 0.01497 -0.29722 C 0.0164 -0.28982 0.01679 -0.28634 0.02057 -0.27963 C 0.02161 -0.27755 0.02278 -0.27593 0.02383 -0.27361 C 0.02995 -0.26065 0.01992 -0.27477 0.03268 -0.25208 C 0.03633 -0.2456 0.04062 -0.23982 0.04375 -0.23241 C 0.04479 -0.22986 0.04596 -0.22755 0.047 -0.22477 C 0.04974 -0.2169 0.04844 -0.21736 0.05143 -0.21088 C 0.05234 -0.2088 0.05377 -0.20718 0.05469 -0.20509 C 0.05768 -0.19884 0.05664 -0.19861 0.05911 -0.19144 C 0.0612 -0.18542 0.06445 -0.18032 0.06575 -0.17361 C 0.06614 -0.17176 0.0664 -0.16968 0.06679 -0.16782 C 0.06849 -0.16088 0.06901 -0.15995 0.07122 -0.15417 C 0.07383 -0.13611 0.07174 -0.14282 0.07565 -0.13241 C 0.07825 -0.11898 0.07526 -0.13565 0.07786 -0.1169 C 0.07812 -0.11482 0.07864 -0.11296 0.07903 -0.11088 C 0.07942 -0.10833 0.07969 -0.10579 0.08008 -0.10301 C 0.08047 -0.09792 0.0806 -0.09259 0.08125 -0.0875 C 0.08138 -0.08542 0.08216 -0.08357 0.08229 -0.08148 C 0.08281 -0.075 0.08307 -0.06852 0.08333 -0.06181 C 0.08372 -0.03125 0.08385 -0.00046 0.0845 0.03032 C 0.08463 0.03472 0.08737 0.04167 0.08893 0.04398 C 0.09166 0.04838 0.09466 0.05231 0.09778 0.05579 C 0.10794 0.06713 0.10351 0.06273 0.11094 0.06944 C 0.11172 0.07083 0.11224 0.07245 0.11315 0.07338 C 0.11601 0.07639 0.11966 0.07708 0.122 0.08125 C 0.12721 0.09051 0.12396 0.08565 0.1319 0.09491 C 0.13307 0.0963 0.13398 0.09838 0.13528 0.09884 L 0.13958 0.10093 C 0.14075 0.10208 0.14192 0.10324 0.14297 0.10486 C 0.14375 0.10602 0.14427 0.10787 0.14518 0.1088 C 0.14648 0.10995 0.14804 0.10995 0.14961 0.11065 C 0.15065 0.11111 0.15182 0.11204 0.15286 0.11273 C 0.16276 0.11204 0.17278 0.11227 0.18268 0.11065 C 0.18789 0.10972 0.18802 0.1088 0.19036 0.10486 " pathEditMode="relative" ptsTypes="AAAAAAAAAAAAAAAAAAAAAAAAAAAAAAAAAAAAAAAAAAAAAAAAAAAAAAAAAAAAAAAAAAAAAAAAAAAAAAAAAAAAAAAAAAAAAAAAAAAAAAAAAAAAAAAAAAAAAAAAAAAAAAAAAAAAAAAAAAAAAAAAAAAAAAAAAAAAAAAAAAAAAAAAAAAAAAAAAAA">
                                      <p:cBhvr>
                                        <p:cTn id="24" dur="7000" fill="hold"/>
                                        <p:tgtEl>
                                          <p:spTgt spid="83"/>
                                        </p:tgtEl>
                                        <p:attrNameLst>
                                          <p:attrName>ppt_x</p:attrName>
                                          <p:attrName>ppt_y</p:attrName>
                                        </p:attrNameLst>
                                      </p:cBhvr>
                                    </p:animMotion>
                                  </p:childTnLst>
                                </p:cTn>
                              </p:par>
                              <p:par>
                                <p:cTn id="25" presetID="0" presetClass="path" presetSubtype="0" repeatCount="indefinite" fill="hold" nodeType="withEffect">
                                  <p:stCondLst>
                                    <p:cond delay="0"/>
                                  </p:stCondLst>
                                  <p:childTnLst>
                                    <p:animMotion origin="layout" path="M 0.00091 0.00093 C -0.00586 0.00255 -0.00964 0.00463 -0.01667 0.00093 C -0.01849 -0.00023 -0.01966 -0.00324 -0.02109 -0.00509 C -0.02461 -0.00949 -0.02526 -0.00926 -0.02891 -0.01482 C -0.03008 -0.01667 -0.03112 -0.01875 -0.03216 -0.02083 C -0.03294 -0.02338 -0.03346 -0.02616 -0.03438 -0.02847 C -0.03529 -0.03079 -0.03685 -0.03194 -0.03763 -0.03449 C -0.0431 -0.05139 -0.0349 -0.03542 -0.04102 -0.0463 L -0.04544 -0.06968 C -0.04583 -0.07176 -0.04622 -0.07361 -0.04648 -0.07569 C -0.04688 -0.07824 -0.04701 -0.08102 -0.04766 -0.08357 C -0.04818 -0.08565 -0.04909 -0.0875 -0.04987 -0.08935 C -0.05365 -0.10995 -0.05 -0.09398 -0.05417 -0.10694 C -0.05508 -0.10949 -0.05547 -0.1125 -0.05638 -0.11482 C -0.05729 -0.11713 -0.05859 -0.11875 -0.05977 -0.12083 C -0.06042 -0.12338 -0.0612 -0.12593 -0.06198 -0.12847 C -0.06367 -0.1338 -0.07044 -0.14931 -0.07083 -0.15023 C -0.07188 -0.15278 -0.07305 -0.15532 -0.07409 -0.15787 C -0.07487 -0.15995 -0.07552 -0.16204 -0.0763 -0.16389 C -0.07695 -0.16528 -0.07786 -0.16644 -0.07852 -0.16782 C -0.08112 -0.17361 -0.08372 -0.17963 -0.0862 -0.18542 C -0.08737 -0.18796 -0.08828 -0.19097 -0.08958 -0.19329 C -0.09323 -0.19977 -0.0905 -0.19444 -0.09388 -0.20301 C -0.09505 -0.20579 -0.09622 -0.2081 -0.09727 -0.21088 C -0.09818 -0.21343 -0.0987 -0.2162 -0.09948 -0.21875 C -0.10052 -0.22199 -0.10182 -0.225 -0.10273 -0.22847 C -0.10378 -0.23241 -0.10365 -0.23681 -0.10495 -0.24028 C -0.10573 -0.24236 -0.10664 -0.24421 -0.10716 -0.2463 C -0.11341 -0.26829 -0.1013 -0.23148 -0.11055 -0.25995 C -0.1112 -0.26204 -0.11211 -0.26366 -0.11263 -0.26574 C -0.11406 -0.2706 -0.1138 -0.27454 -0.11484 -0.27963 C -0.1155 -0.28218 -0.11641 -0.28472 -0.11706 -0.28727 C -0.11758 -0.28935 -0.11771 -0.29144 -0.11823 -0.29329 C -0.11888 -0.29583 -0.11979 -0.29838 -0.12044 -0.30116 C -0.12096 -0.3037 -0.12096 -0.30648 -0.12148 -0.30903 C -0.12214 -0.31157 -0.12305 -0.31412 -0.1237 -0.3169 C -0.12656 -0.3287 -0.12253 -0.3162 -0.12708 -0.33241 C -0.1276 -0.33449 -0.12852 -0.33634 -0.1293 -0.33843 C -0.12956 -0.34167 -0.12969 -0.34514 -0.13034 -0.34815 C -0.13086 -0.35046 -0.1319 -0.35208 -0.13255 -0.35394 C -0.13333 -0.35648 -0.13398 -0.35926 -0.13477 -0.36181 C -0.13542 -0.36389 -0.13633 -0.36574 -0.13698 -0.36782 C -0.14609 -0.39792 -0.13828 -0.37732 -0.14909 -0.40301 C -0.15026 -0.40579 -0.15143 -0.4081 -0.15234 -0.41088 C -0.15313 -0.41296 -0.15378 -0.41505 -0.15456 -0.4169 C -0.1556 -0.41898 -0.1569 -0.4206 -0.15794 -0.42269 C -0.15872 -0.42454 -0.15925 -0.42685 -0.16016 -0.42847 C -0.16016 -0.42847 -0.17057 -0.44699 -0.17227 -0.45023 C -0.17747 -0.45926 -0.17422 -0.4544 -0.18216 -0.46389 C -0.18333 -0.46505 -0.18425 -0.46713 -0.18555 -0.46782 C -0.18776 -0.46898 -0.1901 -0.46991 -0.19219 -0.47176 C -0.19362 -0.47292 -0.19492 -0.47477 -0.19648 -0.47569 C -0.19831 -0.47662 -0.20026 -0.47685 -0.20208 -0.47755 C -0.20313 -0.47801 -0.20417 -0.47917 -0.20534 -0.47963 C -0.21146 -0.48194 -0.21797 -0.48241 -0.22409 -0.48333 C -0.22878 -0.4831 -0.25846 -0.4838 -0.27161 -0.47963 C -0.27786 -0.47732 -0.28112 -0.47523 -0.28698 -0.47176 L -0.29036 -0.46968 C -0.29141 -0.46782 -0.29232 -0.46528 -0.29362 -0.46389 C -0.29453 -0.46273 -0.29596 -0.46319 -0.29688 -0.46181 C -0.29792 -0.46042 -0.29831 -0.45787 -0.29909 -0.45602 C -0.30013 -0.45394 -0.3013 -0.45208 -0.30247 -0.45023 C -0.30313 -0.44676 -0.30404 -0.44375 -0.30469 -0.44028 C -0.30508 -0.43773 -0.30521 -0.43495 -0.30573 -0.43241 C -0.30664 -0.42847 -0.30794 -0.42454 -0.30911 -0.4206 C -0.30938 -0.4162 -0.30964 -0.41157 -0.31016 -0.40694 C -0.31042 -0.4044 -0.3112 -0.40185 -0.3112 -0.39907 C -0.3112 -0.38333 -0.31081 -0.36782 -0.31016 -0.35208 C -0.31003 -0.34907 -0.30742 -0.34028 -0.3069 -0.33843 C -0.30547 -0.33426 -0.30391 -0.33056 -0.30247 -0.32662 L -0.30026 -0.3206 C -0.29948 -0.31875 -0.29896 -0.31644 -0.29805 -0.31482 L -0.28919 -0.29907 L -0.28372 -0.28935 C -0.28255 -0.28727 -0.28125 -0.28565 -0.28034 -0.28357 C -0.2707 -0.26042 -0.28294 -0.28889 -0.2737 -0.26968 C -0.27253 -0.26736 -0.27161 -0.26435 -0.27044 -0.26181 C -0.2694 -0.25972 -0.2681 -0.2581 -0.26719 -0.25602 C -0.26484 -0.25093 -0.26315 -0.24491 -0.26055 -0.24028 C -0.25091 -0.22315 -0.26263 -0.24491 -0.25495 -0.22847 C -0.25404 -0.22639 -0.25273 -0.22477 -0.25169 -0.22269 C -0.24401 -0.20625 -0.25586 -0.22801 -0.24622 -0.21088 C -0.24401 -0.19583 -0.24688 -0.20972 -0.2418 -0.19722 C -0.2388 -0.18982 -0.24023 -0.19051 -0.23841 -0.18357 C -0.23711 -0.17824 -0.23398 -0.16782 -0.23398 -0.16782 C -0.23372 -0.16528 -0.23346 -0.1625 -0.23294 -0.15995 C -0.2293 -0.14306 -0.23151 -0.16296 -0.22852 -0.13843 C -0.228 -0.1338 -0.22786 -0.12917 -0.22747 -0.12454 C -0.22708 -0.1213 -0.22669 -0.11806 -0.2263 -0.11482 C -0.22591 -0.11088 -0.22552 -0.10694 -0.22526 -0.10301 C -0.22552 -0.09074 -0.22578 -0.07824 -0.2263 -0.06574 C -0.22643 -0.0625 -0.22695 -0.05926 -0.22747 -0.05602 C -0.228 -0.05208 -0.22969 -0.04421 -0.22969 -0.04421 C -0.22995 -0.03843 -0.23034 -0.03241 -0.23073 -0.02662 C -0.23099 -0.02269 -0.2319 -0.01875 -0.2319 -0.01482 C -0.2319 0.01528 -0.23425 0.03009 -0.22969 0.05185 C -0.22891 0.05509 -0.22826 0.05856 -0.22747 0.06157 C -0.22656 0.06481 -0.22279 0.07338 -0.22188 0.07546 C -0.21953 0.08148 -0.21914 0.08403 -0.21523 0.08912 C -0.21432 0.09028 -0.21302 0.09028 -0.21198 0.09097 C -0.21094 0.09306 -0.2099 0.09537 -0.20872 0.09699 C -0.20677 0.09931 -0.20326 0.10162 -0.20091 0.10278 C -0.19362 0.10625 -0.1931 0.10648 -0.18659 0.1088 C -0.17448 0.1081 -0.16237 0.10833 -0.15026 0.10671 C -0.14714 0.10625 -0.14427 0.10417 -0.14141 0.10278 L -0.13698 0.10093 L -0.13255 0.09884 C -0.12643 0.09143 -0.13242 0.09768 -0.1237 0.09306 C -0.12227 0.09213 -0.11706 0.08796 -0.11484 0.08704 C -0.11055 0.08565 -0.10586 0.08565 -0.10169 0.0831 C -0.10052 0.08264 -0.09948 0.08171 -0.09831 0.08125 C -0.09479 0.0794 -0.09102 0.07801 -0.08737 0.07731 C -0.08333 0.07639 -0.07917 0.07616 -0.07513 0.07546 C -0.07266 0.07477 -0.07005 0.07407 -0.06745 0.07338 L -0.05859 0.07153 C -0.05352 0.07014 -0.04844 0.06829 -0.04323 0.06759 L -0.03112 0.06551 L 0.01862 0.06759 C 0.02904 0.06806 0.03242 0.06944 0.0418 0.07153 L 0.05169 0.07338 C 0.05964 0.075 0.06224 0.07593 0.07044 0.07731 C 0.07487 0.07801 0.0793 0.0787 0.08372 0.07917 C 0.09219 0.0787 0.11224 0.07963 0.12448 0.07546 C 0.13763 0.0706 0.12917 0.07315 0.13659 0.06944 C 0.14427 0.06551 0.13802 0.06991 0.14766 0.06366 C 0.14948 0.06227 0.1513 0.06088 0.15312 0.05972 C 0.15534 0.05833 0.15755 0.05694 0.15977 0.05579 C 0.16094 0.05509 0.16211 0.05463 0.16315 0.0537 C 0.16888 0.04861 0.16589 0.05046 0.17187 0.04792 C 0.17409 0.04537 0.17617 0.04213 0.17852 0.04005 L 0.18737 0.03218 C 0.1888 0.03102 0.19049 0.03009 0.1918 0.02824 C 0.19323 0.02639 0.19453 0.02407 0.19622 0.02245 C 0.20508 0.01366 0.20013 0.02523 0.21055 0.00671 C 0.21159 0.00486 0.21263 0.00255 0.2138 0.00093 C 0.21484 -0.00069 0.21615 -0.00139 0.21719 -0.00301 C 0.21979 -0.00741 0.22227 -0.01227 0.22487 -0.0169 L 0.22812 -0.02269 C 0.2293 -0.02662 0.23021 -0.03079 0.23151 -0.03449 C 0.23242 -0.03727 0.23385 -0.03935 0.23477 -0.04236 C 0.23581 -0.04537 0.2362 -0.04884 0.23698 -0.05208 C 0.23763 -0.05486 0.23841 -0.05741 0.23919 -0.05995 C 0.23958 -0.0625 0.23984 -0.06528 0.24036 -0.06782 C 0.24167 -0.07569 0.24284 -0.07963 0.24362 -0.0875 C 0.24414 -0.0919 0.2444 -0.09653 0.24479 -0.10116 C 0.2444 -0.11551 0.24453 -0.12986 0.24362 -0.14421 C 0.24336 -0.14838 0.24271 -0.15255 0.24141 -0.15602 L 0.23919 -0.16181 C 0.2388 -0.16389 0.23867 -0.16597 0.23815 -0.16782 C 0.2375 -0.16991 0.23646 -0.17153 0.23594 -0.17361 C 0.23529 -0.17616 0.23555 -0.17917 0.23477 -0.18148 C 0.225 -0.21389 0.23151 -0.18796 0.22487 -0.20694 C 0.22396 -0.20949 0.22357 -0.2125 0.22266 -0.21482 C 0.22214 -0.21644 0.22109 -0.21736 0.22044 -0.21875 C 0.21823 -0.22384 0.21641 -0.23218 0.21276 -0.23449 C 0.20065 -0.24167 0.21901 -0.23009 0.20612 -0.24028 C 0.20404 -0.2419 0.20169 -0.24329 0.19948 -0.24421 C 0.19805 -0.24491 0.19336 -0.24676 0.1918 -0.24815 C 0.19062 -0.24931 0.18958 -0.25069 0.18841 -0.25208 C 0.18724 -0.26111 0.18737 -0.25718 0.18737 -0.26389 " pathEditMode="relative" ptsTypes="AAAAAAAAAAAAAAAAAAAAAAAAAAAAAAAAAAAAAAAAAAAAAAAAAAAAAAAAAAAAAAAAAAAAAAAAAAAAAAAAAAAAAAAAAAAAAAAAAAAAAAAAAAAAAAAAAAAAAAAAAAAAAAAAAAAAAAAAAAAAAAAAAAAAAAAAAAAAAAAA">
                                      <p:cBhvr>
                                        <p:cTn id="26" dur="7000" fill="hold"/>
                                        <p:tgtEl>
                                          <p:spTgt spid="74"/>
                                        </p:tgtEl>
                                        <p:attrNameLst>
                                          <p:attrName>ppt_x</p:attrName>
                                          <p:attrName>ppt_y</p:attrName>
                                        </p:attrNameLst>
                                      </p:cBhvr>
                                    </p:animMotion>
                                  </p:childTnLst>
                                </p:cTn>
                              </p:par>
                              <p:par>
                                <p:cTn id="27" presetID="0" presetClass="path" presetSubtype="0" repeatCount="indefinite" fill="hold" nodeType="withEffect">
                                  <p:stCondLst>
                                    <p:cond delay="0"/>
                                  </p:stCondLst>
                                  <p:childTnLst>
                                    <p:animMotion origin="layout" path="M -0.00091 0.00278 C -0.00351 0.00347 -0.00612 0.00417 -0.00872 0.00463 C -0.01276 0.00556 -0.0168 0.00556 -0.02083 0.00671 C -0.022 0.00694 -0.02305 0.0081 -0.02409 0.00856 C -0.0263 0.00949 -0.02864 0.00949 -0.03073 0.01065 C -0.03542 0.0125 -0.03854 0.01551 -0.04284 0.01829 C -0.04401 0.01921 -0.04505 0.01968 -0.04622 0.02037 C -0.04805 0.02153 -0.04987 0.02315 -0.05169 0.02431 C -0.05482 0.02639 -0.05742 0.02708 -0.06055 0.03009 C -0.06289 0.03241 -0.06523 0.03472 -0.06719 0.03796 C -0.06784 0.03935 -0.06849 0.04097 -0.0694 0.0419 C -0.0707 0.04352 -0.07239 0.04421 -0.07383 0.04583 C -0.075 0.04745 -0.07591 0.05 -0.07708 0.05162 C -0.07917 0.05463 -0.08164 0.05671 -0.08372 0.05949 C -0.09023 0.06829 -0.08659 0.06366 -0.09479 0.07338 C -0.09583 0.07454 -0.09687 0.07593 -0.09805 0.07708 C -0.09987 0.07917 -0.10156 0.08171 -0.10351 0.0831 C -0.10534 0.08449 -0.10716 0.08565 -0.10911 0.08704 C -0.11016 0.08773 -0.11133 0.08819 -0.11237 0.08889 C -0.11601 0.09143 -0.11966 0.09468 -0.12344 0.09676 C -0.12669 0.09884 -0.12995 0.10139 -0.13333 0.10278 L -0.1444 0.10648 C -0.15351 0.10602 -0.16276 0.10579 -0.172 0.10463 C -0.17383 0.1044 -0.17565 0.10393 -0.17747 0.10278 C -0.17864 0.10185 -0.17956 0.09977 -0.18073 0.09884 C -0.18177 0.09792 -0.18294 0.09745 -0.18411 0.09676 L -0.19284 0.08102 C -0.19531 0.07685 -0.19687 0.07477 -0.19844 0.06944 C -0.20052 0.06181 -0.19844 0.06435 -0.20065 0.05556 C -0.20117 0.05347 -0.20208 0.05162 -0.20286 0.04977 C -0.2056 0.03032 -0.20456 0.03935 -0.20612 0.02222 C -0.20651 0.00995 -0.2069 -0.00255 -0.20729 -0.01505 C -0.20768 -0.03519 -0.20755 -0.05556 -0.20833 -0.07569 C -0.21042 -0.13102 -0.20937 -0.08681 -0.21159 -0.11088 C -0.21367 -0.13194 -0.21107 -0.1206 -0.21497 -0.13449 C -0.21575 -0.14097 -0.21575 -0.14792 -0.21719 -0.15417 C -0.21797 -0.15741 -0.21875 -0.16065 -0.2194 -0.16389 C -0.21992 -0.16713 -0.21979 -0.1706 -0.22044 -0.17361 C -0.22135 -0.17778 -0.22279 -0.18148 -0.22383 -0.18542 C -0.22474 -0.18935 -0.22526 -0.19329 -0.22604 -0.19722 C -0.2263 -0.19931 -0.22656 -0.20116 -0.22708 -0.20301 C -0.23073 -0.2162 -0.2276 -0.20602 -0.23255 -0.21875 C -0.23411 -0.22269 -0.2362 -0.22616 -0.23698 -0.23056 C -0.23932 -0.24259 -0.23724 -0.23495 -0.24583 -0.25023 C -0.24857 -0.25486 -0.25013 -0.25833 -0.25351 -0.26204 C -0.26016 -0.26875 -0.26042 -0.26852 -0.26575 -0.27176 C -0.27161 -0.27107 -0.27747 -0.27083 -0.28333 -0.26968 C -0.28685 -0.26921 -0.28685 -0.26667 -0.28997 -0.26389 C -0.29101 -0.26296 -0.29219 -0.26273 -0.29323 -0.26204 C -0.29479 -0.26088 -0.29609 -0.25903 -0.29766 -0.2581 C -0.30052 -0.25625 -0.30651 -0.25417 -0.30651 -0.25417 C -0.31458 -0.24699 -0.30742 -0.25208 -0.31979 -0.24815 C -0.32083 -0.24792 -0.32187 -0.24653 -0.32305 -0.2463 C -0.32851 -0.24514 -0.33411 -0.24491 -0.33958 -0.24421 C -0.35143 -0.24491 -0.36315 -0.24514 -0.37487 -0.2463 C -0.37643 -0.2463 -0.37786 -0.24745 -0.3793 -0.24815 C -0.39271 -0.25532 -0.38021 -0.24954 -0.39036 -0.25417 C -0.39388 -0.25833 -0.39388 -0.25857 -0.39805 -0.26204 C -0.39987 -0.26343 -0.40182 -0.26412 -0.40351 -0.26574 C -0.40586 -0.26806 -0.41016 -0.27361 -0.41016 -0.27361 C -0.41094 -0.27569 -0.41159 -0.27778 -0.41237 -0.27963 C -0.41341 -0.28171 -0.41484 -0.2831 -0.41575 -0.28542 C -0.41641 -0.28727 -0.41628 -0.28958 -0.4168 -0.29144 C -0.41745 -0.29352 -0.41823 -0.29514 -0.41901 -0.29722 C -0.4194 -0.29977 -0.41966 -0.30255 -0.42018 -0.30509 C -0.42044 -0.30694 -0.42096 -0.30903 -0.42122 -0.31088 C -0.42174 -0.31412 -0.422 -0.31736 -0.42226 -0.32083 C -0.422 -0.32917 -0.422 -0.33773 -0.42122 -0.3463 C -0.42083 -0.35023 -0.41901 -0.35787 -0.41901 -0.35787 C -0.41862 -0.36296 -0.41745 -0.37801 -0.4168 -0.38357 C -0.41614 -0.38866 -0.41562 -0.39398 -0.41458 -0.39907 C -0.41419 -0.40116 -0.41406 -0.40324 -0.41354 -0.40509 C -0.41224 -0.40903 -0.40989 -0.41227 -0.40911 -0.41667 C -0.40872 -0.41875 -0.40872 -0.42107 -0.40794 -0.42269 C -0.40521 -0.42963 -0.40364 -0.43009 -0.40026 -0.43449 C -0.39883 -0.43634 -0.39753 -0.43912 -0.39583 -0.44028 C -0.39336 -0.44213 -0.38489 -0.44491 -0.38151 -0.44607 C -0.3694 -0.4456 -0.35729 -0.44537 -0.34518 -0.44421 C -0.34336 -0.44398 -0.33724 -0.4412 -0.33516 -0.44028 C -0.33294 -0.43773 -0.33047 -0.43588 -0.32851 -0.43241 C -0.32435 -0.425 -0.32656 -0.42801 -0.322 -0.42269 C -0.31654 -0.40833 -0.32318 -0.42639 -0.31758 -0.40903 C -0.31693 -0.40694 -0.31588 -0.40509 -0.31536 -0.40301 C -0.31445 -0.4 -0.31406 -0.3963 -0.31315 -0.39329 C -0.3125 -0.3912 -0.31146 -0.38958 -0.31094 -0.38727 C -0.30963 -0.38264 -0.30976 -0.3787 -0.30872 -0.37361 C -0.3082 -0.37083 -0.30729 -0.36852 -0.30651 -0.36574 L -0.3043 -0.35023 C -0.30391 -0.34745 -0.30404 -0.34444 -0.30325 -0.34236 L -0.30104 -0.33634 C -0.30039 -0.33194 -0.29883 -0.31968 -0.29766 -0.3169 C -0.297 -0.31482 -0.29596 -0.31319 -0.29544 -0.31088 C -0.29336 -0.30255 -0.29349 -0.29931 -0.29219 -0.29144 C -0.29075 -0.28218 -0.29141 -0.28796 -0.2888 -0.27755 C -0.28607 -0.26597 -0.29023 -0.27431 -0.28333 -0.25602 C -0.2819 -0.25232 -0.27773 -0.24051 -0.27565 -0.23634 C -0.27357 -0.23241 -0.27122 -0.2287 -0.26901 -0.22477 L -0.26458 -0.2169 C -0.26315 -0.21412 -0.26198 -0.21088 -0.26016 -0.20903 C -0.25742 -0.20602 -0.25338 -0.20139 -0.25026 -0.19931 C -0.24805 -0.19769 -0.24583 -0.19653 -0.24362 -0.19537 C -0.24258 -0.19468 -0.24141 -0.19398 -0.24036 -0.19329 C -0.23854 -0.1919 -0.23672 -0.19028 -0.23476 -0.18935 C -0.23229 -0.18819 -0.22969 -0.18819 -0.22708 -0.1875 C -0.22122 -0.18819 -0.21523 -0.18773 -0.2095 -0.18935 C -0.20807 -0.18982 -0.20729 -0.19213 -0.20612 -0.19329 C -0.20469 -0.19468 -0.20312 -0.19583 -0.20169 -0.19722 C -0.20026 -0.19861 -0.19479 -0.20556 -0.19401 -0.20694 C -0.18229 -0.22778 -0.2 -0.20139 -0.18633 -0.22269 C -0.18489 -0.22477 -0.18307 -0.22616 -0.1819 -0.2287 C -0.17943 -0.23333 -0.17786 -0.23958 -0.17526 -0.24421 C -0.16823 -0.25671 -0.17213 -0.24907 -0.16419 -0.26782 L -0.16094 -0.27569 C -0.1595 -0.27894 -0.15664 -0.28542 -0.15534 -0.28935 C -0.15456 -0.2919 -0.15404 -0.29468 -0.15325 -0.29722 C -0.15 -0.30694 -0.15169 -0.29907 -0.14883 -0.31088 C -0.14609 -0.32222 -0.14974 -0.31134 -0.14544 -0.32269 C -0.14505 -0.32454 -0.14479 -0.32662 -0.1444 -0.32847 C -0.14362 -0.33194 -0.14271 -0.33495 -0.14219 -0.33843 C -0.13763 -0.36482 -0.14492 -0.33102 -0.1388 -0.35787 C -0.13854 -0.36134 -0.13815 -0.36458 -0.13776 -0.36782 C -0.13711 -0.37292 -0.13594 -0.37801 -0.13555 -0.38357 C -0.13463 -0.39444 -0.13476 -0.39583 -0.13333 -0.40509 C -0.13307 -0.40694 -0.13281 -0.40903 -0.13229 -0.41088 C -0.13099 -0.41505 -0.13008 -0.42014 -0.12786 -0.42269 C -0.12669 -0.42407 -0.12552 -0.425 -0.12448 -0.42662 C -0.12331 -0.42824 -0.12266 -0.43125 -0.12122 -0.43241 C -0.11849 -0.43472 -0.11523 -0.43472 -0.11237 -0.43634 C -0.1056 -0.44051 -0.11029 -0.43819 -0.09805 -0.44028 L -0.0263 -0.43843 C -0.025 -0.43819 -0.01732 -0.43565 -0.01536 -0.43449 C -0.00378 -0.42662 -0.01784 -0.43357 -0.00651 -0.42847 C 0.01029 -0.41366 -0.00312 -0.42847 0.0056 -0.41296 C 0.01224 -0.40116 0.00573 -0.41898 0.01224 -0.40116 C 0.01458 -0.39468 0.01888 -0.38148 0.01888 -0.38148 C 0.01927 -0.37894 0.01953 -0.37616 0.01992 -0.37361 C 0.02031 -0.37176 0.02083 -0.36968 0.02109 -0.36782 C 0.02331 -0.35162 0.02096 -0.36412 0.02331 -0.35023 C 0.02552 -0.33611 0.02331 -0.3544 0.02552 -0.33449 C 0.02591 -0.3169 0.02591 -0.29907 0.02656 -0.28148 C 0.02682 -0.27569 0.03099 -0.2669 0.03216 -0.26389 L 0.03438 -0.2581 C 0.03503 -0.25602 0.03555 -0.2537 0.03659 -0.25208 C 0.03841 -0.24884 0.04037 -0.24583 0.04206 -0.24236 C 0.04336 -0.23935 0.04388 -0.23542 0.04531 -0.23241 C 0.04688 -0.2294 0.04909 -0.22755 0.05091 -0.22477 C 0.05352 -0.22037 0.05651 -0.21644 0.05859 -0.21088 C 0.06875 -0.18403 0.0582 -0.21157 0.06628 -0.19144 C 0.06706 -0.18935 0.06771 -0.18727 0.06849 -0.18542 C 0.07109 -0.1794 0.07617 -0.16782 0.07617 -0.16782 C 0.07826 -0.15718 0.0763 -0.16597 0.0806 -0.15208 C 0.08568 -0.13611 0.07982 -0.15347 0.08503 -0.13264 C 0.08555 -0.13032 0.08672 -0.1287 0.08724 -0.12662 C 0.08841 -0.12245 0.08893 -0.11505 0.08945 -0.11088 C 0.09128 -0.09676 0.08997 -0.10949 0.09167 -0.09329 C 0.09349 -0.07569 0.09193 -0.0875 0.09388 -0.07384 C 0.09427 -0.06852 0.09505 -0.06343 0.09505 -0.0581 C 0.09505 -0.03982 0.09479 -0.0213 0.09388 -0.00324 C 0.09375 -0.00023 0.09232 0.00185 0.09167 0.00463 C 0.09076 0.00856 0.09076 0.01296 0.08945 0.01643 C 0.08164 0.0375 0.09388 0.00556 0.08399 0.02824 C 0.08229 0.03194 0.08138 0.03657 0.07956 0.04005 C 0.07839 0.0419 0.07721 0.04375 0.07617 0.04583 C 0.07539 0.04768 0.075 0.05023 0.07409 0.05162 C 0.05404 0.08264 0.07422 0.04745 0.06524 0.06343 " pathEditMode="relative" ptsTypes="AAAAAAAAAAAAAAAAAAAAAAAAAAAAAAAAAAAAAAAAAAAAAAAAAAAAAAAAAAAAAAAAAAAAAAAAAAAAAAAAAAAAAAAAAAAAAAAAAAAAAAAAAAAAAAAAAAAAAAAAAAAAAAAAAAAAAAAAAAAAAAAAAAAAAAAAAAAAAAAAAAAAA">
                                      <p:cBhvr>
                                        <p:cTn id="28" dur="7000" fill="hold"/>
                                        <p:tgtEl>
                                          <p:spTgt spid="1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D7307-27FD-330D-7A01-9909CDA1D4C2}"/>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743E45A8-C407-A3D5-3CE0-D391D58BA157}"/>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E0ED81F7-3A84-4BBB-B240-B5FD669E35D9}"/>
              </a:ext>
            </a:extLst>
          </p:cNvPr>
          <p:cNvSpPr>
            <a:spLocks noGrp="1"/>
          </p:cNvSpPr>
          <p:nvPr>
            <p:ph type="sldNum" sz="quarter" idx="12"/>
          </p:nvPr>
        </p:nvSpPr>
        <p:spPr/>
        <p:txBody>
          <a:bodyPr/>
          <a:lstStyle/>
          <a:p>
            <a:fld id="{061FB26B-0112-4371-8556-14D6961F686D}" type="slidenum">
              <a:rPr lang="de-DE" smtClean="0"/>
              <a:pPr/>
              <a:t>15</a:t>
            </a:fld>
            <a:endParaRPr lang="de-DE" dirty="0"/>
          </a:p>
        </p:txBody>
      </p:sp>
      <p:sp>
        <p:nvSpPr>
          <p:cNvPr id="5" name="Textfeld 4">
            <a:extLst>
              <a:ext uri="{FF2B5EF4-FFF2-40B4-BE49-F238E27FC236}">
                <a16:creationId xmlns:a16="http://schemas.microsoft.com/office/drawing/2014/main" id="{69A7C62B-6BEF-6323-684D-0E0965D10D65}"/>
              </a:ext>
            </a:extLst>
          </p:cNvPr>
          <p:cNvSpPr txBox="1"/>
          <p:nvPr/>
        </p:nvSpPr>
        <p:spPr>
          <a:xfrm>
            <a:off x="-91791" y="15472"/>
            <a:ext cx="2900134" cy="830997"/>
          </a:xfrm>
          <a:prstGeom prst="rect">
            <a:avLst/>
          </a:prstGeom>
          <a:noFill/>
        </p:spPr>
        <p:txBody>
          <a:bodyPr wrap="square" rtlCol="0">
            <a:spAutoFit/>
          </a:bodyPr>
          <a:lstStyle/>
          <a:p>
            <a:pPr algn="ctr"/>
            <a:r>
              <a:rPr lang="de-DE" sz="4800" dirty="0"/>
              <a:t>Erhitzen</a:t>
            </a:r>
            <a:endParaRPr lang="de-DE" sz="3200" dirty="0"/>
          </a:p>
        </p:txBody>
      </p:sp>
      <p:sp>
        <p:nvSpPr>
          <p:cNvPr id="7" name="Abgerundetes Rechteck 6">
            <a:hlinkClick r:id="rId2" action="ppaction://hlinksldjump"/>
            <a:extLst>
              <a:ext uri="{FF2B5EF4-FFF2-40B4-BE49-F238E27FC236}">
                <a16:creationId xmlns:a16="http://schemas.microsoft.com/office/drawing/2014/main" id="{96FC79F8-979D-1CC1-F676-25DD5F2E1A30}"/>
              </a:ext>
            </a:extLst>
          </p:cNvPr>
          <p:cNvSpPr/>
          <p:nvPr/>
        </p:nvSpPr>
        <p:spPr>
          <a:xfrm>
            <a:off x="10541043"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Weiter zur Animation</a:t>
            </a:r>
          </a:p>
        </p:txBody>
      </p:sp>
      <p:sp>
        <p:nvSpPr>
          <p:cNvPr id="8" name="Textfeld 7">
            <a:extLst>
              <a:ext uri="{FF2B5EF4-FFF2-40B4-BE49-F238E27FC236}">
                <a16:creationId xmlns:a16="http://schemas.microsoft.com/office/drawing/2014/main" id="{1E6272A2-C705-0622-4CB8-993911B5381D}"/>
              </a:ext>
            </a:extLst>
          </p:cNvPr>
          <p:cNvSpPr txBox="1"/>
          <p:nvPr/>
        </p:nvSpPr>
        <p:spPr>
          <a:xfrm>
            <a:off x="1517030" y="1712190"/>
            <a:ext cx="9449599" cy="2246769"/>
          </a:xfrm>
          <a:prstGeom prst="rect">
            <a:avLst/>
          </a:prstGeom>
          <a:noFill/>
          <a:ln>
            <a:solidFill>
              <a:srgbClr val="FF0000"/>
            </a:solidFill>
          </a:ln>
        </p:spPr>
        <p:txBody>
          <a:bodyPr wrap="square" rtlCol="0">
            <a:spAutoFit/>
          </a:bodyPr>
          <a:lstStyle/>
          <a:p>
            <a:pPr algn="ctr"/>
            <a:r>
              <a:rPr lang="de-DE" sz="2800" dirty="0"/>
              <a:t>Aufgaben:</a:t>
            </a:r>
          </a:p>
          <a:p>
            <a:pPr marL="514350" indent="-514350" algn="ctr">
              <a:buAutoNum type="alphaLcParenR"/>
            </a:pPr>
            <a:r>
              <a:rPr lang="de-DE" sz="2800" b="1" dirty="0"/>
              <a:t>Beobachte</a:t>
            </a:r>
            <a:r>
              <a:rPr lang="de-DE" sz="2800" dirty="0"/>
              <a:t> die Animation </a:t>
            </a:r>
            <a:r>
              <a:rPr lang="de-DE" sz="2800" b="1" dirty="0"/>
              <a:t>zweimal</a:t>
            </a:r>
            <a:r>
              <a:rPr lang="de-DE" sz="2800" dirty="0"/>
              <a:t>. </a:t>
            </a:r>
            <a:r>
              <a:rPr lang="de-DE" sz="2800" i="1" dirty="0"/>
              <a:t>Fokussiere</a:t>
            </a:r>
            <a:r>
              <a:rPr lang="de-DE" sz="2800" dirty="0"/>
              <a:t> dich darauf, </a:t>
            </a:r>
            <a:r>
              <a:rPr lang="de-DE" sz="2800" i="1" dirty="0"/>
              <a:t>wie sich die Elektronen und die Atomrümpfe verhalten, sobald Wärmeenergie zugeführt wird</a:t>
            </a:r>
            <a:r>
              <a:rPr lang="de-DE" sz="2800" dirty="0"/>
              <a:t>. </a:t>
            </a:r>
          </a:p>
          <a:p>
            <a:pPr marL="514350" indent="-514350" algn="ctr">
              <a:buAutoNum type="alphaLcParenR"/>
            </a:pPr>
            <a:r>
              <a:rPr lang="de-DE" sz="2800" b="1" dirty="0"/>
              <a:t>Fasse</a:t>
            </a:r>
            <a:r>
              <a:rPr lang="de-DE" sz="2800" dirty="0"/>
              <a:t> deine Beobachtungen </a:t>
            </a:r>
            <a:r>
              <a:rPr lang="de-DE" sz="2800" b="1" dirty="0"/>
              <a:t>in Stichpunkten zusammen.</a:t>
            </a:r>
          </a:p>
        </p:txBody>
      </p:sp>
      <p:sp>
        <p:nvSpPr>
          <p:cNvPr id="10" name="Abgerundetes Rechteck 9">
            <a:hlinkClick r:id="rId3" action="ppaction://hlinksldjump"/>
            <a:extLst>
              <a:ext uri="{FF2B5EF4-FFF2-40B4-BE49-F238E27FC236}">
                <a16:creationId xmlns:a16="http://schemas.microsoft.com/office/drawing/2014/main" id="{A33A6268-FA4E-89DF-5CCD-C386F7C7D7A5}"/>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spTree>
    <p:extLst>
      <p:ext uri="{BB962C8B-B14F-4D97-AF65-F5344CB8AC3E}">
        <p14:creationId xmlns:p14="http://schemas.microsoft.com/office/powerpoint/2010/main" val="1831281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D9D69-28B6-4AF9-179B-B15558975A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372B7C-7957-9655-7285-2DA722C55EB8}"/>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58886BE0-5D33-9924-AB94-3F8F18625AA1}"/>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1D836929-36E4-B4D7-EF26-666D8B4BCC9A}"/>
              </a:ext>
            </a:extLst>
          </p:cNvPr>
          <p:cNvSpPr>
            <a:spLocks noGrp="1"/>
          </p:cNvSpPr>
          <p:nvPr>
            <p:ph type="sldNum" sz="quarter" idx="12"/>
          </p:nvPr>
        </p:nvSpPr>
        <p:spPr/>
        <p:txBody>
          <a:bodyPr/>
          <a:lstStyle/>
          <a:p>
            <a:fld id="{061FB26B-0112-4371-8556-14D6961F686D}" type="slidenum">
              <a:rPr lang="de-DE" smtClean="0"/>
              <a:pPr/>
              <a:t>16</a:t>
            </a:fld>
            <a:endParaRPr lang="de-DE" dirty="0"/>
          </a:p>
        </p:txBody>
      </p:sp>
    </p:spTree>
    <p:extLst>
      <p:ext uri="{BB962C8B-B14F-4D97-AF65-F5344CB8AC3E}">
        <p14:creationId xmlns:p14="http://schemas.microsoft.com/office/powerpoint/2010/main" val="25645585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B2656-74C0-BA96-5A59-A959CDF65ADB}"/>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F743EDC3-DCE1-FDC4-2123-4890DA82715F}"/>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D2283BCE-C622-C180-ADCF-870F3A46AC27}"/>
              </a:ext>
            </a:extLst>
          </p:cNvPr>
          <p:cNvSpPr>
            <a:spLocks noGrp="1"/>
          </p:cNvSpPr>
          <p:nvPr>
            <p:ph type="sldNum" sz="quarter" idx="12"/>
          </p:nvPr>
        </p:nvSpPr>
        <p:spPr/>
        <p:txBody>
          <a:bodyPr/>
          <a:lstStyle/>
          <a:p>
            <a:fld id="{061FB26B-0112-4371-8556-14D6961F686D}" type="slidenum">
              <a:rPr lang="de-DE" smtClean="0"/>
              <a:pPr/>
              <a:t>17</a:t>
            </a:fld>
            <a:endParaRPr lang="de-DE" dirty="0"/>
          </a:p>
        </p:txBody>
      </p:sp>
      <p:sp>
        <p:nvSpPr>
          <p:cNvPr id="5" name="Textfeld 4">
            <a:extLst>
              <a:ext uri="{FF2B5EF4-FFF2-40B4-BE49-F238E27FC236}">
                <a16:creationId xmlns:a16="http://schemas.microsoft.com/office/drawing/2014/main" id="{E1E6B588-4B4D-5E3F-CC41-C52674457F5D}"/>
              </a:ext>
            </a:extLst>
          </p:cNvPr>
          <p:cNvSpPr txBox="1"/>
          <p:nvPr/>
        </p:nvSpPr>
        <p:spPr>
          <a:xfrm>
            <a:off x="-91791" y="15472"/>
            <a:ext cx="2900134" cy="830997"/>
          </a:xfrm>
          <a:prstGeom prst="rect">
            <a:avLst/>
          </a:prstGeom>
          <a:noFill/>
        </p:spPr>
        <p:txBody>
          <a:bodyPr wrap="square" rtlCol="0">
            <a:spAutoFit/>
          </a:bodyPr>
          <a:lstStyle/>
          <a:p>
            <a:pPr algn="ctr"/>
            <a:r>
              <a:rPr lang="de-DE" sz="4800" dirty="0"/>
              <a:t>Erhitzen</a:t>
            </a:r>
            <a:endParaRPr lang="de-DE" sz="3200" dirty="0"/>
          </a:p>
        </p:txBody>
      </p:sp>
      <p:sp>
        <p:nvSpPr>
          <p:cNvPr id="162" name="Interaktive Schaltfläche: Informationen 161">
            <a:hlinkClick r:id="rId2" action="ppaction://hlinksldjump" highlightClick="1"/>
            <a:extLst>
              <a:ext uri="{FF2B5EF4-FFF2-40B4-BE49-F238E27FC236}">
                <a16:creationId xmlns:a16="http://schemas.microsoft.com/office/drawing/2014/main" id="{FB5A44C2-F2BE-F890-C4C5-F8CB8773E102}"/>
              </a:ext>
            </a:extLst>
          </p:cNvPr>
          <p:cNvSpPr/>
          <p:nvPr/>
        </p:nvSpPr>
        <p:spPr>
          <a:xfrm>
            <a:off x="11555688" y="5954130"/>
            <a:ext cx="360040" cy="350134"/>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Datumsplatzhalter 2">
            <a:extLst>
              <a:ext uri="{FF2B5EF4-FFF2-40B4-BE49-F238E27FC236}">
                <a16:creationId xmlns:a16="http://schemas.microsoft.com/office/drawing/2014/main" id="{D05465B7-7BA5-9C64-1EE5-61A51BAE52F2}"/>
              </a:ext>
            </a:extLst>
          </p:cNvPr>
          <p:cNvSpPr txBox="1">
            <a:spLocks/>
          </p:cNvSpPr>
          <p:nvPr/>
        </p:nvSpPr>
        <p:spPr>
          <a:xfrm>
            <a:off x="8055591" y="5672068"/>
            <a:ext cx="2238587" cy="365125"/>
          </a:xfrm>
          <a:prstGeom prst="rect">
            <a:avLst/>
          </a:prstGeom>
        </p:spPr>
        <p:txBody>
          <a:bodyPr vert="horz" lIns="91440" tIns="45720" rIns="91440" bIns="45720" rtlCol="0" anchor="ctr"/>
          <a:lstStyle>
            <a:defPPr>
              <a:defRPr lang="de-DE"/>
            </a:defPPr>
            <a:lvl1pPr marL="0" algn="l" defTabSz="914400" rtl="0" eaLnBrk="1" latinLnBrk="0" hangingPunct="1">
              <a:defRPr sz="1067" kern="1200">
                <a:solidFill>
                  <a:schemeClr val="bg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7C7D63-CEFF-4DC6-8D61-6CFF5DE97AA3}" type="datetime1">
              <a:rPr lang="de-DE" smtClean="0"/>
              <a:pPr/>
              <a:t>12.12.25</a:t>
            </a:fld>
            <a:endParaRPr lang="de-DE" dirty="0"/>
          </a:p>
        </p:txBody>
      </p:sp>
      <p:sp>
        <p:nvSpPr>
          <p:cNvPr id="182" name="Textfeld 181">
            <a:extLst>
              <a:ext uri="{FF2B5EF4-FFF2-40B4-BE49-F238E27FC236}">
                <a16:creationId xmlns:a16="http://schemas.microsoft.com/office/drawing/2014/main" id="{E8A21DCB-727F-2058-F586-B19273962867}"/>
              </a:ext>
            </a:extLst>
          </p:cNvPr>
          <p:cNvSpPr txBox="1"/>
          <p:nvPr/>
        </p:nvSpPr>
        <p:spPr>
          <a:xfrm>
            <a:off x="1247403" y="6605968"/>
            <a:ext cx="10046930" cy="230832"/>
          </a:xfrm>
          <a:prstGeom prst="rect">
            <a:avLst/>
          </a:prstGeom>
          <a:noFill/>
        </p:spPr>
        <p:txBody>
          <a:bodyPr wrap="square" rtlCol="0">
            <a:spAutoFit/>
          </a:bodyPr>
          <a:lstStyle/>
          <a:p>
            <a:r>
              <a:rPr lang="de-DE" sz="900" dirty="0">
                <a:solidFill>
                  <a:schemeClr val="bg2"/>
                </a:solidFill>
              </a:rPr>
              <a:t>Inspiration von: </a:t>
            </a:r>
            <a:r>
              <a:rPr lang="de-DE" sz="900" dirty="0" err="1">
                <a:solidFill>
                  <a:schemeClr val="bg2"/>
                </a:solidFill>
              </a:rPr>
              <a:t>LEIFIchemie</a:t>
            </a:r>
            <a:r>
              <a:rPr lang="de-DE" sz="900" dirty="0">
                <a:solidFill>
                  <a:schemeClr val="bg2"/>
                </a:solidFill>
              </a:rPr>
              <a:t>. Metalle und Erze. </a:t>
            </a:r>
            <a:r>
              <a:rPr lang="de-DE" sz="900" dirty="0">
                <a:solidFill>
                  <a:schemeClr val="bg2"/>
                </a:solidFill>
                <a:hlinkClick r:id="rId3">
                  <a:extLst>
                    <a:ext uri="{A12FA001-AC4F-418D-AE19-62706E023703}">
                      <ahyp:hlinkClr xmlns:ahyp="http://schemas.microsoft.com/office/drawing/2018/hyperlinkcolor" val="tx"/>
                    </a:ext>
                  </a:extLst>
                </a:hlinkClick>
              </a:rPr>
              <a:t>https://www.leifichemie.de/anorganische-verbindungen/metalle-und-erze/grundwissen/metallbindung-das-elektronengasmodell</a:t>
            </a:r>
            <a:r>
              <a:rPr lang="de-DE" sz="900" dirty="0">
                <a:solidFill>
                  <a:schemeClr val="bg2"/>
                </a:solidFill>
              </a:rPr>
              <a:t> (letzter Zugriff: 03.11.2025)</a:t>
            </a:r>
          </a:p>
        </p:txBody>
      </p:sp>
      <p:sp>
        <p:nvSpPr>
          <p:cNvPr id="183" name="Abgerundetes Rechteck 182">
            <a:hlinkClick r:id="rId4" action="ppaction://hlinksldjump"/>
            <a:extLst>
              <a:ext uri="{FF2B5EF4-FFF2-40B4-BE49-F238E27FC236}">
                <a16:creationId xmlns:a16="http://schemas.microsoft.com/office/drawing/2014/main" id="{9F4E7497-71B5-DF49-6C05-C95FE81E308B}"/>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grpSp>
        <p:nvGrpSpPr>
          <p:cNvPr id="188" name="Gruppieren 187">
            <a:extLst>
              <a:ext uri="{FF2B5EF4-FFF2-40B4-BE49-F238E27FC236}">
                <a16:creationId xmlns:a16="http://schemas.microsoft.com/office/drawing/2014/main" id="{612E1B4A-244F-8377-5DDD-682208A11B6E}"/>
              </a:ext>
            </a:extLst>
          </p:cNvPr>
          <p:cNvGrpSpPr/>
          <p:nvPr/>
        </p:nvGrpSpPr>
        <p:grpSpPr>
          <a:xfrm>
            <a:off x="4282313" y="1398640"/>
            <a:ext cx="287221" cy="287221"/>
            <a:chOff x="5553948" y="410724"/>
            <a:chExt cx="1080000" cy="1080000"/>
          </a:xfrm>
        </p:grpSpPr>
        <p:sp>
          <p:nvSpPr>
            <p:cNvPr id="189" name="Ellipse 718">
              <a:extLst>
                <a:ext uri="{FF2B5EF4-FFF2-40B4-BE49-F238E27FC236}">
                  <a16:creationId xmlns:a16="http://schemas.microsoft.com/office/drawing/2014/main" id="{1095DB1D-1DDC-7818-C09F-681225E3063F}"/>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 name="Minuszeichen 719">
              <a:extLst>
                <a:ext uri="{FF2B5EF4-FFF2-40B4-BE49-F238E27FC236}">
                  <a16:creationId xmlns:a16="http://schemas.microsoft.com/office/drawing/2014/main" id="{0E96B0A1-3F7F-0B60-4806-5CB90A3BF95E}"/>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1" name="Gruppieren 190">
            <a:extLst>
              <a:ext uri="{FF2B5EF4-FFF2-40B4-BE49-F238E27FC236}">
                <a16:creationId xmlns:a16="http://schemas.microsoft.com/office/drawing/2014/main" id="{CEF84A36-3305-6886-D28E-54DCBCB5EE0C}"/>
              </a:ext>
            </a:extLst>
          </p:cNvPr>
          <p:cNvGrpSpPr/>
          <p:nvPr/>
        </p:nvGrpSpPr>
        <p:grpSpPr>
          <a:xfrm>
            <a:off x="4282313" y="2727910"/>
            <a:ext cx="287221" cy="287221"/>
            <a:chOff x="6003948" y="5865553"/>
            <a:chExt cx="1080000" cy="1080000"/>
          </a:xfrm>
        </p:grpSpPr>
        <p:sp>
          <p:nvSpPr>
            <p:cNvPr id="192" name="Ellipse 716">
              <a:extLst>
                <a:ext uri="{FF2B5EF4-FFF2-40B4-BE49-F238E27FC236}">
                  <a16:creationId xmlns:a16="http://schemas.microsoft.com/office/drawing/2014/main" id="{D9A109B8-E6E5-274A-2E48-3C9F76BC47D6}"/>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 name="Minuszeichen 717">
              <a:extLst>
                <a:ext uri="{FF2B5EF4-FFF2-40B4-BE49-F238E27FC236}">
                  <a16:creationId xmlns:a16="http://schemas.microsoft.com/office/drawing/2014/main" id="{706ED192-39D2-4C89-98DE-1D1FF6F00E86}"/>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4" name="Gruppieren 193">
            <a:extLst>
              <a:ext uri="{FF2B5EF4-FFF2-40B4-BE49-F238E27FC236}">
                <a16:creationId xmlns:a16="http://schemas.microsoft.com/office/drawing/2014/main" id="{E651F6A4-012E-865C-BA9C-FFCC61F237E3}"/>
              </a:ext>
            </a:extLst>
          </p:cNvPr>
          <p:cNvGrpSpPr/>
          <p:nvPr/>
        </p:nvGrpSpPr>
        <p:grpSpPr>
          <a:xfrm>
            <a:off x="6121061" y="1398640"/>
            <a:ext cx="287221" cy="287221"/>
            <a:chOff x="5553948" y="410724"/>
            <a:chExt cx="1080000" cy="1080000"/>
          </a:xfrm>
        </p:grpSpPr>
        <p:sp>
          <p:nvSpPr>
            <p:cNvPr id="195" name="Ellipse 718">
              <a:extLst>
                <a:ext uri="{FF2B5EF4-FFF2-40B4-BE49-F238E27FC236}">
                  <a16:creationId xmlns:a16="http://schemas.microsoft.com/office/drawing/2014/main" id="{44E0808D-67B5-9D45-D98F-65B4279E370A}"/>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6" name="Minuszeichen 719">
              <a:extLst>
                <a:ext uri="{FF2B5EF4-FFF2-40B4-BE49-F238E27FC236}">
                  <a16:creationId xmlns:a16="http://schemas.microsoft.com/office/drawing/2014/main" id="{AE394F42-9C37-14A0-F36D-32B2051B0197}"/>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7" name="Gruppieren 196">
            <a:extLst>
              <a:ext uri="{FF2B5EF4-FFF2-40B4-BE49-F238E27FC236}">
                <a16:creationId xmlns:a16="http://schemas.microsoft.com/office/drawing/2014/main" id="{14E1605D-FF5D-484F-A9D1-5E0F23AD7104}"/>
              </a:ext>
            </a:extLst>
          </p:cNvPr>
          <p:cNvGrpSpPr/>
          <p:nvPr/>
        </p:nvGrpSpPr>
        <p:grpSpPr>
          <a:xfrm>
            <a:off x="6121061" y="2727910"/>
            <a:ext cx="287221" cy="287221"/>
            <a:chOff x="6003948" y="5865553"/>
            <a:chExt cx="1080000" cy="1080000"/>
          </a:xfrm>
        </p:grpSpPr>
        <p:sp>
          <p:nvSpPr>
            <p:cNvPr id="198" name="Ellipse 716">
              <a:extLst>
                <a:ext uri="{FF2B5EF4-FFF2-40B4-BE49-F238E27FC236}">
                  <a16:creationId xmlns:a16="http://schemas.microsoft.com/office/drawing/2014/main" id="{E0DB52F1-FC4B-ACBA-74DF-32E7B1376753}"/>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 name="Minuszeichen 717">
              <a:extLst>
                <a:ext uri="{FF2B5EF4-FFF2-40B4-BE49-F238E27FC236}">
                  <a16:creationId xmlns:a16="http://schemas.microsoft.com/office/drawing/2014/main" id="{344D1C1C-64CF-D76D-37C6-B30B82EE766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 name="Gruppieren 203">
            <a:extLst>
              <a:ext uri="{FF2B5EF4-FFF2-40B4-BE49-F238E27FC236}">
                <a16:creationId xmlns:a16="http://schemas.microsoft.com/office/drawing/2014/main" id="{C5621E06-DBA0-A2A8-177A-0436FD499BBF}"/>
              </a:ext>
            </a:extLst>
          </p:cNvPr>
          <p:cNvGrpSpPr/>
          <p:nvPr/>
        </p:nvGrpSpPr>
        <p:grpSpPr>
          <a:xfrm>
            <a:off x="3369562" y="3243872"/>
            <a:ext cx="287221" cy="287221"/>
            <a:chOff x="5553948" y="410724"/>
            <a:chExt cx="1080000" cy="1080000"/>
          </a:xfrm>
        </p:grpSpPr>
        <p:sp>
          <p:nvSpPr>
            <p:cNvPr id="205" name="Ellipse 718">
              <a:extLst>
                <a:ext uri="{FF2B5EF4-FFF2-40B4-BE49-F238E27FC236}">
                  <a16:creationId xmlns:a16="http://schemas.microsoft.com/office/drawing/2014/main" id="{AFC82BD5-84C5-EB39-CEC7-D2101D6CDE94}"/>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6" name="Minuszeichen 719">
              <a:extLst>
                <a:ext uri="{FF2B5EF4-FFF2-40B4-BE49-F238E27FC236}">
                  <a16:creationId xmlns:a16="http://schemas.microsoft.com/office/drawing/2014/main" id="{0765A84A-DCDB-5B27-B8FE-972A938C1EA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7" name="Gruppieren 206">
            <a:extLst>
              <a:ext uri="{FF2B5EF4-FFF2-40B4-BE49-F238E27FC236}">
                <a16:creationId xmlns:a16="http://schemas.microsoft.com/office/drawing/2014/main" id="{4E1C3218-F1A2-DAD3-9BE8-346343A0E6AF}"/>
              </a:ext>
            </a:extLst>
          </p:cNvPr>
          <p:cNvGrpSpPr/>
          <p:nvPr/>
        </p:nvGrpSpPr>
        <p:grpSpPr>
          <a:xfrm>
            <a:off x="3369562" y="4573142"/>
            <a:ext cx="287221" cy="287221"/>
            <a:chOff x="6003948" y="5865553"/>
            <a:chExt cx="1080000" cy="1080000"/>
          </a:xfrm>
        </p:grpSpPr>
        <p:sp>
          <p:nvSpPr>
            <p:cNvPr id="208" name="Ellipse 716">
              <a:extLst>
                <a:ext uri="{FF2B5EF4-FFF2-40B4-BE49-F238E27FC236}">
                  <a16:creationId xmlns:a16="http://schemas.microsoft.com/office/drawing/2014/main" id="{ED80A93E-8FBE-A00B-8A0F-0BAD04A34623}"/>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9" name="Minuszeichen 717">
              <a:extLst>
                <a:ext uri="{FF2B5EF4-FFF2-40B4-BE49-F238E27FC236}">
                  <a16:creationId xmlns:a16="http://schemas.microsoft.com/office/drawing/2014/main" id="{243D2A4D-8070-D325-6D82-967D6096472F}"/>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14" name="Gruppieren 213">
            <a:extLst>
              <a:ext uri="{FF2B5EF4-FFF2-40B4-BE49-F238E27FC236}">
                <a16:creationId xmlns:a16="http://schemas.microsoft.com/office/drawing/2014/main" id="{4C89F3A1-D549-9AF8-2EB3-DF9B5291A874}"/>
              </a:ext>
            </a:extLst>
          </p:cNvPr>
          <p:cNvGrpSpPr/>
          <p:nvPr/>
        </p:nvGrpSpPr>
        <p:grpSpPr>
          <a:xfrm>
            <a:off x="5208310" y="3243872"/>
            <a:ext cx="287221" cy="287221"/>
            <a:chOff x="5553948" y="410724"/>
            <a:chExt cx="1080000" cy="1080000"/>
          </a:xfrm>
        </p:grpSpPr>
        <p:sp>
          <p:nvSpPr>
            <p:cNvPr id="215" name="Ellipse 718">
              <a:extLst>
                <a:ext uri="{FF2B5EF4-FFF2-40B4-BE49-F238E27FC236}">
                  <a16:creationId xmlns:a16="http://schemas.microsoft.com/office/drawing/2014/main" id="{00B35233-753D-F3F7-0A42-CA17AB332ED9}"/>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16" name="Minuszeichen 719">
              <a:extLst>
                <a:ext uri="{FF2B5EF4-FFF2-40B4-BE49-F238E27FC236}">
                  <a16:creationId xmlns:a16="http://schemas.microsoft.com/office/drawing/2014/main" id="{82181F21-57D2-C1D6-EA19-AF17E60F955E}"/>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17" name="Gruppieren 216">
            <a:extLst>
              <a:ext uri="{FF2B5EF4-FFF2-40B4-BE49-F238E27FC236}">
                <a16:creationId xmlns:a16="http://schemas.microsoft.com/office/drawing/2014/main" id="{24797039-4D0F-6F5E-ABB6-406F32FBEDC2}"/>
              </a:ext>
            </a:extLst>
          </p:cNvPr>
          <p:cNvGrpSpPr/>
          <p:nvPr/>
        </p:nvGrpSpPr>
        <p:grpSpPr>
          <a:xfrm>
            <a:off x="5208310" y="4573142"/>
            <a:ext cx="287221" cy="287221"/>
            <a:chOff x="6003948" y="5865553"/>
            <a:chExt cx="1080000" cy="1080000"/>
          </a:xfrm>
        </p:grpSpPr>
        <p:sp>
          <p:nvSpPr>
            <p:cNvPr id="218" name="Ellipse 716">
              <a:extLst>
                <a:ext uri="{FF2B5EF4-FFF2-40B4-BE49-F238E27FC236}">
                  <a16:creationId xmlns:a16="http://schemas.microsoft.com/office/drawing/2014/main" id="{32AB94A8-B08D-1650-36F9-5B9BB96C3356}"/>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19" name="Minuszeichen 717">
              <a:extLst>
                <a:ext uri="{FF2B5EF4-FFF2-40B4-BE49-F238E27FC236}">
                  <a16:creationId xmlns:a16="http://schemas.microsoft.com/office/drawing/2014/main" id="{F01A5DB6-8F52-DDAB-1F40-9A4BEC131D42}"/>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24" name="Gruppieren 223">
            <a:extLst>
              <a:ext uri="{FF2B5EF4-FFF2-40B4-BE49-F238E27FC236}">
                <a16:creationId xmlns:a16="http://schemas.microsoft.com/office/drawing/2014/main" id="{823BC0DA-BE43-E2DF-40B5-C7559B4C42BD}"/>
              </a:ext>
            </a:extLst>
          </p:cNvPr>
          <p:cNvGrpSpPr/>
          <p:nvPr/>
        </p:nvGrpSpPr>
        <p:grpSpPr>
          <a:xfrm>
            <a:off x="7127388" y="3243872"/>
            <a:ext cx="287221" cy="287221"/>
            <a:chOff x="5553948" y="410724"/>
            <a:chExt cx="1080000" cy="1080000"/>
          </a:xfrm>
        </p:grpSpPr>
        <p:sp>
          <p:nvSpPr>
            <p:cNvPr id="225" name="Ellipse 718">
              <a:extLst>
                <a:ext uri="{FF2B5EF4-FFF2-40B4-BE49-F238E27FC236}">
                  <a16:creationId xmlns:a16="http://schemas.microsoft.com/office/drawing/2014/main" id="{1EE3D247-C58B-EC31-2357-6A7CC2932A22}"/>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26" name="Minuszeichen 719">
              <a:extLst>
                <a:ext uri="{FF2B5EF4-FFF2-40B4-BE49-F238E27FC236}">
                  <a16:creationId xmlns:a16="http://schemas.microsoft.com/office/drawing/2014/main" id="{37C8A926-251C-450F-3500-1B190F349916}"/>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27" name="Gruppieren 226">
            <a:extLst>
              <a:ext uri="{FF2B5EF4-FFF2-40B4-BE49-F238E27FC236}">
                <a16:creationId xmlns:a16="http://schemas.microsoft.com/office/drawing/2014/main" id="{73995217-29F8-F0D6-EF85-43FE31244BB3}"/>
              </a:ext>
            </a:extLst>
          </p:cNvPr>
          <p:cNvGrpSpPr/>
          <p:nvPr/>
        </p:nvGrpSpPr>
        <p:grpSpPr>
          <a:xfrm>
            <a:off x="7127388" y="4573142"/>
            <a:ext cx="287221" cy="287221"/>
            <a:chOff x="6003948" y="5865553"/>
            <a:chExt cx="1080000" cy="1080000"/>
          </a:xfrm>
        </p:grpSpPr>
        <p:sp>
          <p:nvSpPr>
            <p:cNvPr id="228" name="Ellipse 716">
              <a:extLst>
                <a:ext uri="{FF2B5EF4-FFF2-40B4-BE49-F238E27FC236}">
                  <a16:creationId xmlns:a16="http://schemas.microsoft.com/office/drawing/2014/main" id="{AD70295C-B017-2CCB-C02A-BFC94B698EC5}"/>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29" name="Minuszeichen 717">
              <a:extLst>
                <a:ext uri="{FF2B5EF4-FFF2-40B4-BE49-F238E27FC236}">
                  <a16:creationId xmlns:a16="http://schemas.microsoft.com/office/drawing/2014/main" id="{198D78F6-43B0-5234-28C2-BA58497814C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34" name="Gruppieren 233">
            <a:extLst>
              <a:ext uri="{FF2B5EF4-FFF2-40B4-BE49-F238E27FC236}">
                <a16:creationId xmlns:a16="http://schemas.microsoft.com/office/drawing/2014/main" id="{5B208FEA-BE99-AFCD-26A8-CA713313912C}"/>
              </a:ext>
            </a:extLst>
          </p:cNvPr>
          <p:cNvGrpSpPr/>
          <p:nvPr/>
        </p:nvGrpSpPr>
        <p:grpSpPr>
          <a:xfrm>
            <a:off x="8966136" y="3243872"/>
            <a:ext cx="287221" cy="287221"/>
            <a:chOff x="5553948" y="410724"/>
            <a:chExt cx="1080000" cy="1080000"/>
          </a:xfrm>
        </p:grpSpPr>
        <p:sp>
          <p:nvSpPr>
            <p:cNvPr id="235" name="Ellipse 718">
              <a:extLst>
                <a:ext uri="{FF2B5EF4-FFF2-40B4-BE49-F238E27FC236}">
                  <a16:creationId xmlns:a16="http://schemas.microsoft.com/office/drawing/2014/main" id="{75C5E08D-5848-A52C-6D2B-9A63DA1FE810}"/>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36" name="Minuszeichen 719">
              <a:extLst>
                <a:ext uri="{FF2B5EF4-FFF2-40B4-BE49-F238E27FC236}">
                  <a16:creationId xmlns:a16="http://schemas.microsoft.com/office/drawing/2014/main" id="{B006F7EE-E399-2987-71CC-70923A936FEF}"/>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37" name="Gruppieren 236">
            <a:extLst>
              <a:ext uri="{FF2B5EF4-FFF2-40B4-BE49-F238E27FC236}">
                <a16:creationId xmlns:a16="http://schemas.microsoft.com/office/drawing/2014/main" id="{6A5AFDE3-EF71-2302-B955-1130191A389A}"/>
              </a:ext>
            </a:extLst>
          </p:cNvPr>
          <p:cNvGrpSpPr/>
          <p:nvPr/>
        </p:nvGrpSpPr>
        <p:grpSpPr>
          <a:xfrm>
            <a:off x="8966136" y="4573142"/>
            <a:ext cx="287221" cy="287221"/>
            <a:chOff x="6003948" y="5865553"/>
            <a:chExt cx="1080000" cy="1080000"/>
          </a:xfrm>
        </p:grpSpPr>
        <p:sp>
          <p:nvSpPr>
            <p:cNvPr id="238" name="Ellipse 716">
              <a:extLst>
                <a:ext uri="{FF2B5EF4-FFF2-40B4-BE49-F238E27FC236}">
                  <a16:creationId xmlns:a16="http://schemas.microsoft.com/office/drawing/2014/main" id="{68B87B5F-E863-3A44-997F-5650EF7A0340}"/>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39" name="Minuszeichen 717">
              <a:extLst>
                <a:ext uri="{FF2B5EF4-FFF2-40B4-BE49-F238E27FC236}">
                  <a16:creationId xmlns:a16="http://schemas.microsoft.com/office/drawing/2014/main" id="{4E99A6A1-6768-8DE9-790B-1853A1704F0D}"/>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48" name="Gruppieren 247">
            <a:extLst>
              <a:ext uri="{FF2B5EF4-FFF2-40B4-BE49-F238E27FC236}">
                <a16:creationId xmlns:a16="http://schemas.microsoft.com/office/drawing/2014/main" id="{01136319-0222-91DE-CDEC-9A8A3F86EDCC}"/>
              </a:ext>
            </a:extLst>
          </p:cNvPr>
          <p:cNvGrpSpPr/>
          <p:nvPr/>
        </p:nvGrpSpPr>
        <p:grpSpPr>
          <a:xfrm>
            <a:off x="7987452" y="1398640"/>
            <a:ext cx="287221" cy="287221"/>
            <a:chOff x="5553948" y="410724"/>
            <a:chExt cx="1080000" cy="1080000"/>
          </a:xfrm>
        </p:grpSpPr>
        <p:sp>
          <p:nvSpPr>
            <p:cNvPr id="249" name="Ellipse 718">
              <a:extLst>
                <a:ext uri="{FF2B5EF4-FFF2-40B4-BE49-F238E27FC236}">
                  <a16:creationId xmlns:a16="http://schemas.microsoft.com/office/drawing/2014/main" id="{EC115E82-9741-17F3-CAA1-C7CA3A3836F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50" name="Minuszeichen 719">
              <a:extLst>
                <a:ext uri="{FF2B5EF4-FFF2-40B4-BE49-F238E27FC236}">
                  <a16:creationId xmlns:a16="http://schemas.microsoft.com/office/drawing/2014/main" id="{8B833976-C2C3-60FC-0528-7BC217ADD817}"/>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51" name="Gruppieren 250">
            <a:extLst>
              <a:ext uri="{FF2B5EF4-FFF2-40B4-BE49-F238E27FC236}">
                <a16:creationId xmlns:a16="http://schemas.microsoft.com/office/drawing/2014/main" id="{8F76D905-150F-2D9F-B22D-6E63170C16BC}"/>
              </a:ext>
            </a:extLst>
          </p:cNvPr>
          <p:cNvGrpSpPr/>
          <p:nvPr/>
        </p:nvGrpSpPr>
        <p:grpSpPr>
          <a:xfrm>
            <a:off x="7987452" y="2727910"/>
            <a:ext cx="287221" cy="287221"/>
            <a:chOff x="6003948" y="5865553"/>
            <a:chExt cx="1080000" cy="1080000"/>
          </a:xfrm>
        </p:grpSpPr>
        <p:sp>
          <p:nvSpPr>
            <p:cNvPr id="252" name="Ellipse 716">
              <a:extLst>
                <a:ext uri="{FF2B5EF4-FFF2-40B4-BE49-F238E27FC236}">
                  <a16:creationId xmlns:a16="http://schemas.microsoft.com/office/drawing/2014/main" id="{D0AB3730-9C09-EBA1-B159-E1134837B386}"/>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53" name="Minuszeichen 717">
              <a:extLst>
                <a:ext uri="{FF2B5EF4-FFF2-40B4-BE49-F238E27FC236}">
                  <a16:creationId xmlns:a16="http://schemas.microsoft.com/office/drawing/2014/main" id="{2E2C12BF-1C88-306B-E9E5-61FFCF7D134C}"/>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54" name="Gruppieren 253">
            <a:extLst>
              <a:ext uri="{FF2B5EF4-FFF2-40B4-BE49-F238E27FC236}">
                <a16:creationId xmlns:a16="http://schemas.microsoft.com/office/drawing/2014/main" id="{3F0AAC68-CFFF-7C6E-0F7C-052AB9F23819}"/>
              </a:ext>
            </a:extLst>
          </p:cNvPr>
          <p:cNvGrpSpPr/>
          <p:nvPr/>
        </p:nvGrpSpPr>
        <p:grpSpPr>
          <a:xfrm rot="16200000">
            <a:off x="10549079" y="2967897"/>
            <a:ext cx="1006609" cy="870844"/>
            <a:chOff x="624000" y="2661663"/>
            <a:chExt cx="1006609" cy="870844"/>
          </a:xfrm>
        </p:grpSpPr>
        <p:sp>
          <p:nvSpPr>
            <p:cNvPr id="255" name="Freihandform 254">
              <a:extLst>
                <a:ext uri="{FF2B5EF4-FFF2-40B4-BE49-F238E27FC236}">
                  <a16:creationId xmlns:a16="http://schemas.microsoft.com/office/drawing/2014/main" id="{171B95AA-3684-02DA-6C6B-F01BFA7B00FC}"/>
                </a:ext>
              </a:extLst>
            </p:cNvPr>
            <p:cNvSpPr/>
            <p:nvPr/>
          </p:nvSpPr>
          <p:spPr>
            <a:xfrm>
              <a:off x="624000" y="2663077"/>
              <a:ext cx="287221" cy="869430"/>
            </a:xfrm>
            <a:custGeom>
              <a:avLst/>
              <a:gdLst>
                <a:gd name="connsiteX0" fmla="*/ 14991 w 344788"/>
                <a:gd name="connsiteY0" fmla="*/ 0 h 869430"/>
                <a:gd name="connsiteX1" fmla="*/ 344774 w 344788"/>
                <a:gd name="connsiteY1" fmla="*/ 194872 h 869430"/>
                <a:gd name="connsiteX2" fmla="*/ 29981 w 344788"/>
                <a:gd name="connsiteY2" fmla="*/ 314794 h 869430"/>
                <a:gd name="connsiteX3" fmla="*/ 314794 w 344788"/>
                <a:gd name="connsiteY3" fmla="*/ 449705 h 869430"/>
                <a:gd name="connsiteX4" fmla="*/ 29981 w 344788"/>
                <a:gd name="connsiteY4" fmla="*/ 584617 h 869430"/>
                <a:gd name="connsiteX5" fmla="*/ 314794 w 344788"/>
                <a:gd name="connsiteY5" fmla="*/ 734518 h 869430"/>
                <a:gd name="connsiteX6" fmla="*/ 0 w 344788"/>
                <a:gd name="connsiteY6" fmla="*/ 869430 h 86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788" h="869430">
                  <a:moveTo>
                    <a:pt x="14991" y="0"/>
                  </a:moveTo>
                  <a:cubicBezTo>
                    <a:pt x="178633" y="71203"/>
                    <a:pt x="342276" y="142407"/>
                    <a:pt x="344774" y="194872"/>
                  </a:cubicBezTo>
                  <a:cubicBezTo>
                    <a:pt x="347272" y="247337"/>
                    <a:pt x="34978" y="272322"/>
                    <a:pt x="29981" y="314794"/>
                  </a:cubicBezTo>
                  <a:cubicBezTo>
                    <a:pt x="24984" y="357266"/>
                    <a:pt x="314794" y="404735"/>
                    <a:pt x="314794" y="449705"/>
                  </a:cubicBezTo>
                  <a:cubicBezTo>
                    <a:pt x="314794" y="494675"/>
                    <a:pt x="29981" y="537148"/>
                    <a:pt x="29981" y="584617"/>
                  </a:cubicBezTo>
                  <a:cubicBezTo>
                    <a:pt x="29981" y="632086"/>
                    <a:pt x="319791" y="687049"/>
                    <a:pt x="314794" y="734518"/>
                  </a:cubicBezTo>
                  <a:cubicBezTo>
                    <a:pt x="309797" y="781987"/>
                    <a:pt x="62459" y="849443"/>
                    <a:pt x="0" y="869430"/>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256" name="Freihandform 255">
              <a:extLst>
                <a:ext uri="{FF2B5EF4-FFF2-40B4-BE49-F238E27FC236}">
                  <a16:creationId xmlns:a16="http://schemas.microsoft.com/office/drawing/2014/main" id="{F93982AF-463F-E3BD-FD60-367AC230F554}"/>
                </a:ext>
              </a:extLst>
            </p:cNvPr>
            <p:cNvSpPr/>
            <p:nvPr/>
          </p:nvSpPr>
          <p:spPr>
            <a:xfrm>
              <a:off x="870768" y="2661663"/>
              <a:ext cx="287221" cy="869430"/>
            </a:xfrm>
            <a:custGeom>
              <a:avLst/>
              <a:gdLst>
                <a:gd name="connsiteX0" fmla="*/ 14991 w 344788"/>
                <a:gd name="connsiteY0" fmla="*/ 0 h 869430"/>
                <a:gd name="connsiteX1" fmla="*/ 344774 w 344788"/>
                <a:gd name="connsiteY1" fmla="*/ 194872 h 869430"/>
                <a:gd name="connsiteX2" fmla="*/ 29981 w 344788"/>
                <a:gd name="connsiteY2" fmla="*/ 314794 h 869430"/>
                <a:gd name="connsiteX3" fmla="*/ 314794 w 344788"/>
                <a:gd name="connsiteY3" fmla="*/ 449705 h 869430"/>
                <a:gd name="connsiteX4" fmla="*/ 29981 w 344788"/>
                <a:gd name="connsiteY4" fmla="*/ 584617 h 869430"/>
                <a:gd name="connsiteX5" fmla="*/ 314794 w 344788"/>
                <a:gd name="connsiteY5" fmla="*/ 734518 h 869430"/>
                <a:gd name="connsiteX6" fmla="*/ 0 w 344788"/>
                <a:gd name="connsiteY6" fmla="*/ 869430 h 86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788" h="869430">
                  <a:moveTo>
                    <a:pt x="14991" y="0"/>
                  </a:moveTo>
                  <a:cubicBezTo>
                    <a:pt x="178633" y="71203"/>
                    <a:pt x="342276" y="142407"/>
                    <a:pt x="344774" y="194872"/>
                  </a:cubicBezTo>
                  <a:cubicBezTo>
                    <a:pt x="347272" y="247337"/>
                    <a:pt x="34978" y="272322"/>
                    <a:pt x="29981" y="314794"/>
                  </a:cubicBezTo>
                  <a:cubicBezTo>
                    <a:pt x="24984" y="357266"/>
                    <a:pt x="314794" y="404735"/>
                    <a:pt x="314794" y="449705"/>
                  </a:cubicBezTo>
                  <a:cubicBezTo>
                    <a:pt x="314794" y="494675"/>
                    <a:pt x="29981" y="537148"/>
                    <a:pt x="29981" y="584617"/>
                  </a:cubicBezTo>
                  <a:cubicBezTo>
                    <a:pt x="29981" y="632086"/>
                    <a:pt x="319791" y="687049"/>
                    <a:pt x="314794" y="734518"/>
                  </a:cubicBezTo>
                  <a:cubicBezTo>
                    <a:pt x="309797" y="781987"/>
                    <a:pt x="62459" y="849443"/>
                    <a:pt x="0" y="869430"/>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257" name="Freihandform 256">
              <a:extLst>
                <a:ext uri="{FF2B5EF4-FFF2-40B4-BE49-F238E27FC236}">
                  <a16:creationId xmlns:a16="http://schemas.microsoft.com/office/drawing/2014/main" id="{4A983EF4-B831-DD5A-8D0D-72E2F8D6BA15}"/>
                </a:ext>
              </a:extLst>
            </p:cNvPr>
            <p:cNvSpPr/>
            <p:nvPr/>
          </p:nvSpPr>
          <p:spPr>
            <a:xfrm>
              <a:off x="1096620" y="2663077"/>
              <a:ext cx="287221" cy="869430"/>
            </a:xfrm>
            <a:custGeom>
              <a:avLst/>
              <a:gdLst>
                <a:gd name="connsiteX0" fmla="*/ 14991 w 344788"/>
                <a:gd name="connsiteY0" fmla="*/ 0 h 869430"/>
                <a:gd name="connsiteX1" fmla="*/ 344774 w 344788"/>
                <a:gd name="connsiteY1" fmla="*/ 194872 h 869430"/>
                <a:gd name="connsiteX2" fmla="*/ 29981 w 344788"/>
                <a:gd name="connsiteY2" fmla="*/ 314794 h 869430"/>
                <a:gd name="connsiteX3" fmla="*/ 314794 w 344788"/>
                <a:gd name="connsiteY3" fmla="*/ 449705 h 869430"/>
                <a:gd name="connsiteX4" fmla="*/ 29981 w 344788"/>
                <a:gd name="connsiteY4" fmla="*/ 584617 h 869430"/>
                <a:gd name="connsiteX5" fmla="*/ 314794 w 344788"/>
                <a:gd name="connsiteY5" fmla="*/ 734518 h 869430"/>
                <a:gd name="connsiteX6" fmla="*/ 0 w 344788"/>
                <a:gd name="connsiteY6" fmla="*/ 869430 h 86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788" h="869430">
                  <a:moveTo>
                    <a:pt x="14991" y="0"/>
                  </a:moveTo>
                  <a:cubicBezTo>
                    <a:pt x="178633" y="71203"/>
                    <a:pt x="342276" y="142407"/>
                    <a:pt x="344774" y="194872"/>
                  </a:cubicBezTo>
                  <a:cubicBezTo>
                    <a:pt x="347272" y="247337"/>
                    <a:pt x="34978" y="272322"/>
                    <a:pt x="29981" y="314794"/>
                  </a:cubicBezTo>
                  <a:cubicBezTo>
                    <a:pt x="24984" y="357266"/>
                    <a:pt x="314794" y="404735"/>
                    <a:pt x="314794" y="449705"/>
                  </a:cubicBezTo>
                  <a:cubicBezTo>
                    <a:pt x="314794" y="494675"/>
                    <a:pt x="29981" y="537148"/>
                    <a:pt x="29981" y="584617"/>
                  </a:cubicBezTo>
                  <a:cubicBezTo>
                    <a:pt x="29981" y="632086"/>
                    <a:pt x="319791" y="687049"/>
                    <a:pt x="314794" y="734518"/>
                  </a:cubicBezTo>
                  <a:cubicBezTo>
                    <a:pt x="309797" y="781987"/>
                    <a:pt x="62459" y="849443"/>
                    <a:pt x="0" y="869430"/>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258" name="Freihandform 257">
              <a:extLst>
                <a:ext uri="{FF2B5EF4-FFF2-40B4-BE49-F238E27FC236}">
                  <a16:creationId xmlns:a16="http://schemas.microsoft.com/office/drawing/2014/main" id="{264B7232-AD0A-5854-52E3-7F5FB590921B}"/>
                </a:ext>
              </a:extLst>
            </p:cNvPr>
            <p:cNvSpPr/>
            <p:nvPr/>
          </p:nvSpPr>
          <p:spPr>
            <a:xfrm>
              <a:off x="1343388" y="2661663"/>
              <a:ext cx="287221" cy="869430"/>
            </a:xfrm>
            <a:custGeom>
              <a:avLst/>
              <a:gdLst>
                <a:gd name="connsiteX0" fmla="*/ 14991 w 344788"/>
                <a:gd name="connsiteY0" fmla="*/ 0 h 869430"/>
                <a:gd name="connsiteX1" fmla="*/ 344774 w 344788"/>
                <a:gd name="connsiteY1" fmla="*/ 194872 h 869430"/>
                <a:gd name="connsiteX2" fmla="*/ 29981 w 344788"/>
                <a:gd name="connsiteY2" fmla="*/ 314794 h 869430"/>
                <a:gd name="connsiteX3" fmla="*/ 314794 w 344788"/>
                <a:gd name="connsiteY3" fmla="*/ 449705 h 869430"/>
                <a:gd name="connsiteX4" fmla="*/ 29981 w 344788"/>
                <a:gd name="connsiteY4" fmla="*/ 584617 h 869430"/>
                <a:gd name="connsiteX5" fmla="*/ 314794 w 344788"/>
                <a:gd name="connsiteY5" fmla="*/ 734518 h 869430"/>
                <a:gd name="connsiteX6" fmla="*/ 0 w 344788"/>
                <a:gd name="connsiteY6" fmla="*/ 869430 h 86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788" h="869430">
                  <a:moveTo>
                    <a:pt x="14991" y="0"/>
                  </a:moveTo>
                  <a:cubicBezTo>
                    <a:pt x="178633" y="71203"/>
                    <a:pt x="342276" y="142407"/>
                    <a:pt x="344774" y="194872"/>
                  </a:cubicBezTo>
                  <a:cubicBezTo>
                    <a:pt x="347272" y="247337"/>
                    <a:pt x="34978" y="272322"/>
                    <a:pt x="29981" y="314794"/>
                  </a:cubicBezTo>
                  <a:cubicBezTo>
                    <a:pt x="24984" y="357266"/>
                    <a:pt x="314794" y="404735"/>
                    <a:pt x="314794" y="449705"/>
                  </a:cubicBezTo>
                  <a:cubicBezTo>
                    <a:pt x="314794" y="494675"/>
                    <a:pt x="29981" y="537148"/>
                    <a:pt x="29981" y="584617"/>
                  </a:cubicBezTo>
                  <a:cubicBezTo>
                    <a:pt x="29981" y="632086"/>
                    <a:pt x="319791" y="687049"/>
                    <a:pt x="314794" y="734518"/>
                  </a:cubicBezTo>
                  <a:cubicBezTo>
                    <a:pt x="309797" y="781987"/>
                    <a:pt x="62459" y="849443"/>
                    <a:pt x="0" y="869430"/>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grpSp>
      <p:sp>
        <p:nvSpPr>
          <p:cNvPr id="259" name="Textfeld 258">
            <a:extLst>
              <a:ext uri="{FF2B5EF4-FFF2-40B4-BE49-F238E27FC236}">
                <a16:creationId xmlns:a16="http://schemas.microsoft.com/office/drawing/2014/main" id="{97778CB6-68B8-1905-E234-B80F5A6C055D}"/>
              </a:ext>
            </a:extLst>
          </p:cNvPr>
          <p:cNvSpPr txBox="1"/>
          <p:nvPr/>
        </p:nvSpPr>
        <p:spPr>
          <a:xfrm>
            <a:off x="10319322" y="2185313"/>
            <a:ext cx="1579278" cy="369332"/>
          </a:xfrm>
          <a:prstGeom prst="rect">
            <a:avLst/>
          </a:prstGeom>
          <a:noFill/>
        </p:spPr>
        <p:txBody>
          <a:bodyPr wrap="none" rtlCol="0">
            <a:spAutoFit/>
          </a:bodyPr>
          <a:lstStyle/>
          <a:p>
            <a:r>
              <a:rPr lang="de-DE" dirty="0">
                <a:solidFill>
                  <a:srgbClr val="FF0000"/>
                </a:solidFill>
              </a:rPr>
              <a:t>Wärmeenergie</a:t>
            </a:r>
          </a:p>
        </p:txBody>
      </p:sp>
      <p:grpSp>
        <p:nvGrpSpPr>
          <p:cNvPr id="11" name="Gruppieren 10">
            <a:extLst>
              <a:ext uri="{FF2B5EF4-FFF2-40B4-BE49-F238E27FC236}">
                <a16:creationId xmlns:a16="http://schemas.microsoft.com/office/drawing/2014/main" id="{647AA09C-1EFF-CD71-E613-9665812CCD6A}"/>
              </a:ext>
            </a:extLst>
          </p:cNvPr>
          <p:cNvGrpSpPr/>
          <p:nvPr/>
        </p:nvGrpSpPr>
        <p:grpSpPr>
          <a:xfrm>
            <a:off x="11109098" y="5954130"/>
            <a:ext cx="360040" cy="350134"/>
            <a:chOff x="11109098" y="5944224"/>
            <a:chExt cx="360040" cy="360040"/>
          </a:xfrm>
        </p:grpSpPr>
        <p:sp>
          <p:nvSpPr>
            <p:cNvPr id="12" name="Interaktive Schaltfläche: Anpassen 11">
              <a:hlinkClick r:id="" action="ppaction://hlinkshowjump?jump=previousslide" highlightClick="1"/>
              <a:extLst>
                <a:ext uri="{FF2B5EF4-FFF2-40B4-BE49-F238E27FC236}">
                  <a16:creationId xmlns:a16="http://schemas.microsoft.com/office/drawing/2014/main" id="{A7E74BF6-6B51-1DF3-5F20-D82359101FD0}"/>
                </a:ext>
              </a:extLst>
            </p:cNvPr>
            <p:cNvSpPr/>
            <p:nvPr/>
          </p:nvSpPr>
          <p:spPr>
            <a:xfrm>
              <a:off x="11109098" y="5944224"/>
              <a:ext cx="360040" cy="360040"/>
            </a:xfrm>
            <a:prstGeom prst="actionButtonBlan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C2ACC931-F9F5-6336-023F-9B2E64943727}"/>
                </a:ext>
              </a:extLst>
            </p:cNvPr>
            <p:cNvGrpSpPr/>
            <p:nvPr/>
          </p:nvGrpSpPr>
          <p:grpSpPr>
            <a:xfrm>
              <a:off x="11145102" y="5985726"/>
              <a:ext cx="288032" cy="282750"/>
              <a:chOff x="10451885" y="2495211"/>
              <a:chExt cx="1077147" cy="1120192"/>
            </a:xfrm>
            <a:solidFill>
              <a:srgbClr val="375D80"/>
            </a:solidFill>
          </p:grpSpPr>
          <p:sp>
            <p:nvSpPr>
              <p:cNvPr id="14" name="Gebogener Pfeil 13">
                <a:extLst>
                  <a:ext uri="{FF2B5EF4-FFF2-40B4-BE49-F238E27FC236}">
                    <a16:creationId xmlns:a16="http://schemas.microsoft.com/office/drawing/2014/main" id="{128700C8-B653-E489-43BF-DFE6E648105A}"/>
                  </a:ext>
                </a:extLst>
              </p:cNvPr>
              <p:cNvSpPr/>
              <p:nvPr/>
            </p:nvSpPr>
            <p:spPr>
              <a:xfrm>
                <a:off x="10451885" y="2495211"/>
                <a:ext cx="1060305" cy="1042049"/>
              </a:xfrm>
              <a:prstGeom prst="circular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Gebogener Pfeil 14">
                <a:extLst>
                  <a:ext uri="{FF2B5EF4-FFF2-40B4-BE49-F238E27FC236}">
                    <a16:creationId xmlns:a16="http://schemas.microsoft.com/office/drawing/2014/main" id="{224D4B80-53EC-71BE-F3E8-061A170157B0}"/>
                  </a:ext>
                </a:extLst>
              </p:cNvPr>
              <p:cNvSpPr/>
              <p:nvPr/>
            </p:nvSpPr>
            <p:spPr>
              <a:xfrm rot="10800000">
                <a:off x="10468727" y="2573354"/>
                <a:ext cx="1060305" cy="1042049"/>
              </a:xfrm>
              <a:prstGeom prst="circular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grpSp>
        <p:nvGrpSpPr>
          <p:cNvPr id="16" name="Gruppieren 15">
            <a:extLst>
              <a:ext uri="{FF2B5EF4-FFF2-40B4-BE49-F238E27FC236}">
                <a16:creationId xmlns:a16="http://schemas.microsoft.com/office/drawing/2014/main" id="{51B176F8-6501-4427-0275-1ED28570B945}"/>
              </a:ext>
            </a:extLst>
          </p:cNvPr>
          <p:cNvGrpSpPr/>
          <p:nvPr/>
        </p:nvGrpSpPr>
        <p:grpSpPr>
          <a:xfrm>
            <a:off x="3765581" y="1507294"/>
            <a:ext cx="1340364" cy="1340365"/>
            <a:chOff x="3756286" y="1531154"/>
            <a:chExt cx="1340364" cy="1340365"/>
          </a:xfrm>
        </p:grpSpPr>
        <p:sp>
          <p:nvSpPr>
            <p:cNvPr id="17" name="Atomkern">
              <a:extLst>
                <a:ext uri="{FF2B5EF4-FFF2-40B4-BE49-F238E27FC236}">
                  <a16:creationId xmlns:a16="http://schemas.microsoft.com/office/drawing/2014/main" id="{5F48EAC7-45BD-9379-30FF-F710051CABAA}"/>
                </a:ext>
              </a:extLst>
            </p:cNvPr>
            <p:cNvSpPr/>
            <p:nvPr/>
          </p:nvSpPr>
          <p:spPr>
            <a:xfrm>
              <a:off x="4042960" y="181837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8" name="Additionszeichen 712">
              <a:extLst>
                <a:ext uri="{FF2B5EF4-FFF2-40B4-BE49-F238E27FC236}">
                  <a16:creationId xmlns:a16="http://schemas.microsoft.com/office/drawing/2014/main" id="{9E8F6153-9AAF-B9F0-7EA7-7F54423CEDC8}"/>
                </a:ext>
              </a:extLst>
            </p:cNvPr>
            <p:cNvSpPr/>
            <p:nvPr/>
          </p:nvSpPr>
          <p:spPr>
            <a:xfrm>
              <a:off x="4186573" y="196198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9" name="M-Schale">
              <a:extLst>
                <a:ext uri="{FF2B5EF4-FFF2-40B4-BE49-F238E27FC236}">
                  <a16:creationId xmlns:a16="http://schemas.microsoft.com/office/drawing/2014/main" id="{26AA8A05-88BA-187F-E309-943A4B90BCC3}"/>
                </a:ext>
              </a:extLst>
            </p:cNvPr>
            <p:cNvSpPr/>
            <p:nvPr/>
          </p:nvSpPr>
          <p:spPr>
            <a:xfrm>
              <a:off x="3756286" y="153115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20" name="Gruppieren 19">
            <a:extLst>
              <a:ext uri="{FF2B5EF4-FFF2-40B4-BE49-F238E27FC236}">
                <a16:creationId xmlns:a16="http://schemas.microsoft.com/office/drawing/2014/main" id="{73302DE6-794A-4B59-1EF3-890D8F677580}"/>
              </a:ext>
            </a:extLst>
          </p:cNvPr>
          <p:cNvGrpSpPr/>
          <p:nvPr/>
        </p:nvGrpSpPr>
        <p:grpSpPr>
          <a:xfrm>
            <a:off x="5591271" y="1540238"/>
            <a:ext cx="1340364" cy="1340365"/>
            <a:chOff x="3756286" y="1531154"/>
            <a:chExt cx="1340364" cy="1340365"/>
          </a:xfrm>
        </p:grpSpPr>
        <p:sp>
          <p:nvSpPr>
            <p:cNvPr id="21" name="Atomkern">
              <a:extLst>
                <a:ext uri="{FF2B5EF4-FFF2-40B4-BE49-F238E27FC236}">
                  <a16:creationId xmlns:a16="http://schemas.microsoft.com/office/drawing/2014/main" id="{7FFAF40C-2D35-6B1D-CBC5-C1AFE2195DFE}"/>
                </a:ext>
              </a:extLst>
            </p:cNvPr>
            <p:cNvSpPr/>
            <p:nvPr/>
          </p:nvSpPr>
          <p:spPr>
            <a:xfrm>
              <a:off x="4042960" y="181837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2" name="Additionszeichen 712">
              <a:extLst>
                <a:ext uri="{FF2B5EF4-FFF2-40B4-BE49-F238E27FC236}">
                  <a16:creationId xmlns:a16="http://schemas.microsoft.com/office/drawing/2014/main" id="{A48A0CF2-91D8-8065-EDDC-CFF6A88D384D}"/>
                </a:ext>
              </a:extLst>
            </p:cNvPr>
            <p:cNvSpPr/>
            <p:nvPr/>
          </p:nvSpPr>
          <p:spPr>
            <a:xfrm>
              <a:off x="4186573" y="196198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3" name="M-Schale">
              <a:extLst>
                <a:ext uri="{FF2B5EF4-FFF2-40B4-BE49-F238E27FC236}">
                  <a16:creationId xmlns:a16="http://schemas.microsoft.com/office/drawing/2014/main" id="{EBDE98DB-6E3F-CF47-0BBF-AF2F3619DA68}"/>
                </a:ext>
              </a:extLst>
            </p:cNvPr>
            <p:cNvSpPr/>
            <p:nvPr/>
          </p:nvSpPr>
          <p:spPr>
            <a:xfrm>
              <a:off x="3756286" y="153115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24" name="Gruppieren 23">
            <a:extLst>
              <a:ext uri="{FF2B5EF4-FFF2-40B4-BE49-F238E27FC236}">
                <a16:creationId xmlns:a16="http://schemas.microsoft.com/office/drawing/2014/main" id="{437709CD-FBFE-7B5F-1CAE-8516CA32EF47}"/>
              </a:ext>
            </a:extLst>
          </p:cNvPr>
          <p:cNvGrpSpPr/>
          <p:nvPr/>
        </p:nvGrpSpPr>
        <p:grpSpPr>
          <a:xfrm>
            <a:off x="7461425" y="1535796"/>
            <a:ext cx="1340364" cy="1340365"/>
            <a:chOff x="3756286" y="1531154"/>
            <a:chExt cx="1340364" cy="1340365"/>
          </a:xfrm>
        </p:grpSpPr>
        <p:sp>
          <p:nvSpPr>
            <p:cNvPr id="25" name="Atomkern">
              <a:extLst>
                <a:ext uri="{FF2B5EF4-FFF2-40B4-BE49-F238E27FC236}">
                  <a16:creationId xmlns:a16="http://schemas.microsoft.com/office/drawing/2014/main" id="{3B16DB8A-EE7C-ADDF-B70F-17F110B50895}"/>
                </a:ext>
              </a:extLst>
            </p:cNvPr>
            <p:cNvSpPr/>
            <p:nvPr/>
          </p:nvSpPr>
          <p:spPr>
            <a:xfrm>
              <a:off x="4042960" y="181837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6" name="Additionszeichen 712">
              <a:extLst>
                <a:ext uri="{FF2B5EF4-FFF2-40B4-BE49-F238E27FC236}">
                  <a16:creationId xmlns:a16="http://schemas.microsoft.com/office/drawing/2014/main" id="{09487735-A5BB-876F-54E0-A3B05F3DE550}"/>
                </a:ext>
              </a:extLst>
            </p:cNvPr>
            <p:cNvSpPr/>
            <p:nvPr/>
          </p:nvSpPr>
          <p:spPr>
            <a:xfrm>
              <a:off x="4186573" y="196198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7" name="M-Schale">
              <a:extLst>
                <a:ext uri="{FF2B5EF4-FFF2-40B4-BE49-F238E27FC236}">
                  <a16:creationId xmlns:a16="http://schemas.microsoft.com/office/drawing/2014/main" id="{E433FBE2-F3B2-0163-AF21-CD1D8CD4DBDA}"/>
                </a:ext>
              </a:extLst>
            </p:cNvPr>
            <p:cNvSpPr/>
            <p:nvPr/>
          </p:nvSpPr>
          <p:spPr>
            <a:xfrm>
              <a:off x="3756286" y="153115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28" name="Gruppieren 27">
            <a:extLst>
              <a:ext uri="{FF2B5EF4-FFF2-40B4-BE49-F238E27FC236}">
                <a16:creationId xmlns:a16="http://schemas.microsoft.com/office/drawing/2014/main" id="{77B40260-4139-647F-0E03-B0DC5BEDC883}"/>
              </a:ext>
            </a:extLst>
          </p:cNvPr>
          <p:cNvGrpSpPr/>
          <p:nvPr/>
        </p:nvGrpSpPr>
        <p:grpSpPr>
          <a:xfrm>
            <a:off x="2832293" y="3376386"/>
            <a:ext cx="1340364" cy="1340365"/>
            <a:chOff x="3756286" y="1531154"/>
            <a:chExt cx="1340364" cy="1340365"/>
          </a:xfrm>
        </p:grpSpPr>
        <p:sp>
          <p:nvSpPr>
            <p:cNvPr id="29" name="Atomkern">
              <a:extLst>
                <a:ext uri="{FF2B5EF4-FFF2-40B4-BE49-F238E27FC236}">
                  <a16:creationId xmlns:a16="http://schemas.microsoft.com/office/drawing/2014/main" id="{4421BB5B-6351-03D8-A3E0-A7AB51F0C0F9}"/>
                </a:ext>
              </a:extLst>
            </p:cNvPr>
            <p:cNvSpPr/>
            <p:nvPr/>
          </p:nvSpPr>
          <p:spPr>
            <a:xfrm>
              <a:off x="4042960" y="181837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30" name="Additionszeichen 712">
              <a:extLst>
                <a:ext uri="{FF2B5EF4-FFF2-40B4-BE49-F238E27FC236}">
                  <a16:creationId xmlns:a16="http://schemas.microsoft.com/office/drawing/2014/main" id="{6AE62CDF-A6BE-BB86-9F1C-AD54DFAD8029}"/>
                </a:ext>
              </a:extLst>
            </p:cNvPr>
            <p:cNvSpPr/>
            <p:nvPr/>
          </p:nvSpPr>
          <p:spPr>
            <a:xfrm>
              <a:off x="4186573" y="196198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31" name="M-Schale">
              <a:extLst>
                <a:ext uri="{FF2B5EF4-FFF2-40B4-BE49-F238E27FC236}">
                  <a16:creationId xmlns:a16="http://schemas.microsoft.com/office/drawing/2014/main" id="{6C2C4672-64D0-EC5D-6095-34DDE48420D0}"/>
                </a:ext>
              </a:extLst>
            </p:cNvPr>
            <p:cNvSpPr/>
            <p:nvPr/>
          </p:nvSpPr>
          <p:spPr>
            <a:xfrm>
              <a:off x="3756286" y="153115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2" name="Gruppieren 31">
            <a:extLst>
              <a:ext uri="{FF2B5EF4-FFF2-40B4-BE49-F238E27FC236}">
                <a16:creationId xmlns:a16="http://schemas.microsoft.com/office/drawing/2014/main" id="{CDBA762C-AF4F-6528-C1C5-C4BC66B44377}"/>
              </a:ext>
            </a:extLst>
          </p:cNvPr>
          <p:cNvGrpSpPr/>
          <p:nvPr/>
        </p:nvGrpSpPr>
        <p:grpSpPr>
          <a:xfrm>
            <a:off x="4666326" y="3396511"/>
            <a:ext cx="1340364" cy="1340365"/>
            <a:chOff x="3756286" y="1531154"/>
            <a:chExt cx="1340364" cy="1340365"/>
          </a:xfrm>
        </p:grpSpPr>
        <p:sp>
          <p:nvSpPr>
            <p:cNvPr id="33" name="Atomkern">
              <a:extLst>
                <a:ext uri="{FF2B5EF4-FFF2-40B4-BE49-F238E27FC236}">
                  <a16:creationId xmlns:a16="http://schemas.microsoft.com/office/drawing/2014/main" id="{E35B2D8C-E35E-4D2A-1339-59423ED965A2}"/>
                </a:ext>
              </a:extLst>
            </p:cNvPr>
            <p:cNvSpPr/>
            <p:nvPr/>
          </p:nvSpPr>
          <p:spPr>
            <a:xfrm>
              <a:off x="4042960" y="181837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34" name="Additionszeichen 712">
              <a:extLst>
                <a:ext uri="{FF2B5EF4-FFF2-40B4-BE49-F238E27FC236}">
                  <a16:creationId xmlns:a16="http://schemas.microsoft.com/office/drawing/2014/main" id="{70A337A8-0218-29AA-F4A4-8F7D2873CB32}"/>
                </a:ext>
              </a:extLst>
            </p:cNvPr>
            <p:cNvSpPr/>
            <p:nvPr/>
          </p:nvSpPr>
          <p:spPr>
            <a:xfrm>
              <a:off x="4186573" y="196198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35" name="M-Schale">
              <a:extLst>
                <a:ext uri="{FF2B5EF4-FFF2-40B4-BE49-F238E27FC236}">
                  <a16:creationId xmlns:a16="http://schemas.microsoft.com/office/drawing/2014/main" id="{2CBDB9AA-AAE5-EC05-D8DA-1C134606DDEF}"/>
                </a:ext>
              </a:extLst>
            </p:cNvPr>
            <p:cNvSpPr/>
            <p:nvPr/>
          </p:nvSpPr>
          <p:spPr>
            <a:xfrm>
              <a:off x="3756286" y="153115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6" name="Gruppieren 35">
            <a:extLst>
              <a:ext uri="{FF2B5EF4-FFF2-40B4-BE49-F238E27FC236}">
                <a16:creationId xmlns:a16="http://schemas.microsoft.com/office/drawing/2014/main" id="{C94942DB-E817-80B6-9F98-CE889EC5AC97}"/>
              </a:ext>
            </a:extLst>
          </p:cNvPr>
          <p:cNvGrpSpPr/>
          <p:nvPr/>
        </p:nvGrpSpPr>
        <p:grpSpPr>
          <a:xfrm>
            <a:off x="6580427" y="3387482"/>
            <a:ext cx="1340364" cy="1340365"/>
            <a:chOff x="3756286" y="1531154"/>
            <a:chExt cx="1340364" cy="1340365"/>
          </a:xfrm>
        </p:grpSpPr>
        <p:sp>
          <p:nvSpPr>
            <p:cNvPr id="37" name="Atomkern">
              <a:extLst>
                <a:ext uri="{FF2B5EF4-FFF2-40B4-BE49-F238E27FC236}">
                  <a16:creationId xmlns:a16="http://schemas.microsoft.com/office/drawing/2014/main" id="{784C5DC3-879C-0834-9A7C-D72A6C91C007}"/>
                </a:ext>
              </a:extLst>
            </p:cNvPr>
            <p:cNvSpPr/>
            <p:nvPr/>
          </p:nvSpPr>
          <p:spPr>
            <a:xfrm>
              <a:off x="4042960" y="181837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38" name="Additionszeichen 712">
              <a:extLst>
                <a:ext uri="{FF2B5EF4-FFF2-40B4-BE49-F238E27FC236}">
                  <a16:creationId xmlns:a16="http://schemas.microsoft.com/office/drawing/2014/main" id="{05B7D5E4-8946-FB59-C941-9DC69C11FFFC}"/>
                </a:ext>
              </a:extLst>
            </p:cNvPr>
            <p:cNvSpPr/>
            <p:nvPr/>
          </p:nvSpPr>
          <p:spPr>
            <a:xfrm>
              <a:off x="4186573" y="196198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39" name="M-Schale">
              <a:extLst>
                <a:ext uri="{FF2B5EF4-FFF2-40B4-BE49-F238E27FC236}">
                  <a16:creationId xmlns:a16="http://schemas.microsoft.com/office/drawing/2014/main" id="{F12F1803-9E00-3752-4605-36290C9734B5}"/>
                </a:ext>
              </a:extLst>
            </p:cNvPr>
            <p:cNvSpPr/>
            <p:nvPr/>
          </p:nvSpPr>
          <p:spPr>
            <a:xfrm>
              <a:off x="3756286" y="153115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0" name="Gruppieren 39">
            <a:extLst>
              <a:ext uri="{FF2B5EF4-FFF2-40B4-BE49-F238E27FC236}">
                <a16:creationId xmlns:a16="http://schemas.microsoft.com/office/drawing/2014/main" id="{93185484-DDF5-EC90-A33E-FBDB52D8357C}"/>
              </a:ext>
            </a:extLst>
          </p:cNvPr>
          <p:cNvGrpSpPr/>
          <p:nvPr/>
        </p:nvGrpSpPr>
        <p:grpSpPr>
          <a:xfrm>
            <a:off x="8439402" y="3387482"/>
            <a:ext cx="1340364" cy="1340365"/>
            <a:chOff x="3756286" y="1531154"/>
            <a:chExt cx="1340364" cy="1340365"/>
          </a:xfrm>
        </p:grpSpPr>
        <p:sp>
          <p:nvSpPr>
            <p:cNvPr id="41" name="Atomkern">
              <a:extLst>
                <a:ext uri="{FF2B5EF4-FFF2-40B4-BE49-F238E27FC236}">
                  <a16:creationId xmlns:a16="http://schemas.microsoft.com/office/drawing/2014/main" id="{CEF87F1C-518D-D289-6F8F-71CDFA0F86B2}"/>
                </a:ext>
              </a:extLst>
            </p:cNvPr>
            <p:cNvSpPr/>
            <p:nvPr/>
          </p:nvSpPr>
          <p:spPr>
            <a:xfrm>
              <a:off x="4042960" y="181837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2" name="Additionszeichen 712">
              <a:extLst>
                <a:ext uri="{FF2B5EF4-FFF2-40B4-BE49-F238E27FC236}">
                  <a16:creationId xmlns:a16="http://schemas.microsoft.com/office/drawing/2014/main" id="{9E3AFDC9-6913-3A97-E7E2-CC0C1619BDBE}"/>
                </a:ext>
              </a:extLst>
            </p:cNvPr>
            <p:cNvSpPr/>
            <p:nvPr/>
          </p:nvSpPr>
          <p:spPr>
            <a:xfrm>
              <a:off x="4186573" y="196198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3" name="M-Schale">
              <a:extLst>
                <a:ext uri="{FF2B5EF4-FFF2-40B4-BE49-F238E27FC236}">
                  <a16:creationId xmlns:a16="http://schemas.microsoft.com/office/drawing/2014/main" id="{3240004C-A3B5-77A3-1045-D8455FF6C09F}"/>
                </a:ext>
              </a:extLst>
            </p:cNvPr>
            <p:cNvSpPr/>
            <p:nvPr/>
          </p:nvSpPr>
          <p:spPr>
            <a:xfrm>
              <a:off x="3756286" y="153115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sp>
        <p:nvSpPr>
          <p:cNvPr id="260" name="Rechteck 259">
            <a:extLst>
              <a:ext uri="{FF2B5EF4-FFF2-40B4-BE49-F238E27FC236}">
                <a16:creationId xmlns:a16="http://schemas.microsoft.com/office/drawing/2014/main" id="{9C74E9BF-F03D-3DF7-A2B9-BA8A611ADF39}"/>
              </a:ext>
            </a:extLst>
          </p:cNvPr>
          <p:cNvSpPr/>
          <p:nvPr/>
        </p:nvSpPr>
        <p:spPr>
          <a:xfrm>
            <a:off x="4014680" y="2851826"/>
            <a:ext cx="4424722" cy="84851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t>Die Animation startet in Kürze automatisch.</a:t>
            </a:r>
          </a:p>
        </p:txBody>
      </p:sp>
    </p:spTree>
    <p:extLst>
      <p:ext uri="{BB962C8B-B14F-4D97-AF65-F5344CB8AC3E}">
        <p14:creationId xmlns:p14="http://schemas.microsoft.com/office/powerpoint/2010/main" val="342519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4000"/>
                                  </p:stCondLst>
                                  <p:childTnLst>
                                    <p:animEffect transition="out" filter="dissolve">
                                      <p:cBhvr>
                                        <p:cTn id="6" dur="500"/>
                                        <p:tgtEl>
                                          <p:spTgt spid="260"/>
                                        </p:tgtEl>
                                      </p:cBhvr>
                                    </p:animEffect>
                                    <p:set>
                                      <p:cBhvr>
                                        <p:cTn id="7" dur="1" fill="hold">
                                          <p:stCondLst>
                                            <p:cond delay="499"/>
                                          </p:stCondLst>
                                        </p:cTn>
                                        <p:tgtEl>
                                          <p:spTgt spid="260"/>
                                        </p:tgtEl>
                                        <p:attrNameLst>
                                          <p:attrName>style.visibility</p:attrName>
                                        </p:attrNameLst>
                                      </p:cBhvr>
                                      <p:to>
                                        <p:strVal val="hidden"/>
                                      </p:to>
                                    </p:set>
                                  </p:childTnLst>
                                </p:cTn>
                              </p:par>
                            </p:childTnLst>
                          </p:cTn>
                        </p:par>
                        <p:par>
                          <p:cTn id="8" fill="hold">
                            <p:stCondLst>
                              <p:cond delay="4500"/>
                            </p:stCondLst>
                            <p:childTnLst>
                              <p:par>
                                <p:cTn id="9" presetID="0" presetClass="path" presetSubtype="0" repeatCount="indefinite" fill="hold" nodeType="afterEffect">
                                  <p:stCondLst>
                                    <p:cond delay="0"/>
                                  </p:stCondLst>
                                  <p:childTnLst>
                                    <p:animMotion origin="layout" path="M 0.00013 0.00092 C 0.01185 -0.00208 0.00117 0.00069 0.01055 -0.00232 C 0.01224 -0.00278 0.01406 -0.00324 0.01576 -0.00371 C 0.01693 -0.00417 0.0181 -0.00486 0.01927 -0.00533 C 0.02096 -0.00602 0.02279 -0.00625 0.02448 -0.00695 C 0.03034 -0.00903 0.02578 -0.0081 0.03242 -0.00996 C 0.03464 -0.01065 0.03698 -0.01088 0.03932 -0.01158 C 0.0405 -0.01181 0.04167 -0.01273 0.04284 -0.0132 C 0.04427 -0.01366 0.0457 -0.01412 0.04714 -0.01458 C 0.04805 -0.01505 0.04896 -0.01597 0.04987 -0.01621 C 0.05182 -0.0169 0.05391 -0.01736 0.05586 -0.01783 C 0.0638 -0.02246 0.0513 -0.01528 0.06289 -0.02083 C 0.06471 -0.02176 0.06641 -0.02269 0.0681 -0.02408 C 0.06927 -0.02477 0.07031 -0.02639 0.07162 -0.02708 C 0.07357 -0.02801 0.07565 -0.02801 0.07774 -0.02871 L 0.08294 -0.03171 C 0.08386 -0.03218 0.08464 -0.0331 0.08555 -0.03333 L 0.09076 -0.03472 C 0.09167 -0.03542 0.09245 -0.03611 0.09336 -0.03634 C 0.10977 -0.04167 0.14232 -0.03658 0.14831 -0.03634 C 0.153 -0.03565 0.16237 -0.03472 0.16758 -0.03333 C 0.16875 -0.03287 0.16992 -0.03218 0.17109 -0.03171 C 0.17279 -0.03102 0.17448 -0.03079 0.1763 -0.03009 L 0.18151 -0.02708 C 0.1849 -0.025 0.18802 -0.02338 0.19115 -0.01921 C 0.19349 -0.01621 0.19636 -0.01412 0.19805 -0.00996 L 0.20326 0.00231 C 0.20417 0.0044 0.20495 0.00671 0.20599 0.00856 C 0.20677 0.01018 0.20781 0.01157 0.20859 0.01319 C 0.20938 0.01504 0.21263 0.025 0.21289 0.02569 C 0.21354 0.02824 0.21393 0.03079 0.21458 0.03333 C 0.21576 0.0375 0.21693 0.04167 0.2181 0.04583 C 0.21875 0.04792 0.2194 0.04977 0.21992 0.05208 C 0.22044 0.05463 0.22109 0.05717 0.22162 0.05972 C 0.22201 0.06134 0.22227 0.06273 0.22253 0.06435 C 0.22318 0.06852 0.22383 0.07268 0.22422 0.07685 C 0.22539 0.08657 0.22474 0.08194 0.22604 0.09074 C 0.22734 0.11898 0.22774 0.11991 0.22604 0.15741 C 0.22591 0.16018 0.22474 0.1625 0.22422 0.16528 C 0.22292 0.17153 0.22383 0.16921 0.22162 0.17616 C 0.22109 0.17778 0.22044 0.17917 0.21992 0.18079 C 0.21927 0.18264 0.21888 0.18495 0.2181 0.1868 C 0.21615 0.19236 0.21055 0.20324 0.20859 0.20555 C 0.20703 0.20717 0.2056 0.20856 0.20417 0.21018 C 0.203 0.21157 0.20195 0.21366 0.20065 0.21481 C 0.19987 0.21574 0.19896 0.21574 0.19805 0.21643 C 0.19636 0.21782 0.19466 0.21967 0.19284 0.22106 C 0.19076 0.22268 0.18529 0.22639 0.1832 0.22731 C 0.18203 0.22778 0.18086 0.22824 0.17982 0.2287 C 0.17891 0.22917 0.178 0.23009 0.17708 0.23032 C 0.17214 0.23194 0.16354 0.23379 0.15794 0.23495 C 0.11537 0.23356 0.10807 0.23217 0.0655 0.23495 C 0.06458 0.23495 0.0638 0.23611 0.06289 0.23657 C 0.06172 0.23704 0.06055 0.23773 0.05938 0.23819 C 0.05742 0.23866 0.05534 0.23912 0.05326 0.23958 C 0.05182 0.24074 0.05039 0.2419 0.04896 0.24282 C 0.04753 0.24352 0.04596 0.24375 0.04453 0.24421 C 0.03346 0.24861 0.04987 0.24282 0.03672 0.24745 C 0.02695 0.25602 0.03919 0.2456 0.02969 0.25208 C 0.02852 0.25278 0.02747 0.2544 0.0263 0.25509 C 0.02513 0.25579 0.02396 0.25602 0.02279 0.25671 C 0.02162 0.25741 0.02044 0.25903 0.01927 0.25972 C 0.01315 0.26412 0.01576 0.2618 0.01055 0.26435 C 0.00195 0.26898 0.00886 0.26643 0.00013 0.26921 C -0.0043 0.26852 -0.00859 0.26829 -0.01302 0.26759 C -0.01497 0.26713 -0.02044 0.26366 -0.02174 0.26296 C -0.02396 0.26157 -0.02656 0.26018 -0.02864 0.25833 C -0.03112 0.25602 -0.0362 0.24977 -0.03828 0.24745 L -0.04609 0.23819 C -0.047 0.23704 -0.04805 0.23634 -0.0487 0.23495 C -0.05521 0.22338 -0.047 0.2375 -0.05482 0.22569 C -0.05573 0.2243 -0.05651 0.22245 -0.05742 0.22106 C -0.06042 0.21667 -0.06042 0.21875 -0.06354 0.21319 C -0.06432 0.21204 -0.06458 0.20995 -0.06536 0.20856 C -0.06641 0.20648 -0.06771 0.20463 -0.06875 0.20231 C -0.06979 0.20046 -0.07044 0.19815 -0.07148 0.19629 C -0.07226 0.19444 -0.07331 0.19329 -0.07409 0.19167 C -0.07487 0.18935 -0.07721 0.17963 -0.07747 0.17754 C -0.07799 0.175 -0.07799 0.17245 -0.07838 0.16991 C -0.07864 0.16829 -0.07904 0.1669 -0.0793 0.16528 C -0.07969 0.16273 -0.07982 0.15995 -0.08008 0.15741 C -0.07982 0.14051 -0.07995 0.12338 -0.0793 0.10625 C -0.07864 0.09074 -0.07825 0.09815 -0.07578 0.08912 C -0.07279 0.0787 -0.07773 0.0912 -0.07318 0.07847 C -0.07239 0.07616 -0.07122 0.0743 -0.07057 0.07222 C -0.06927 0.06829 -0.06888 0.06296 -0.06706 0.05972 C -0.06224 0.05116 -0.06641 0.05903 -0.06276 0.05046 C -0.06068 0.0456 -0.05898 0.04305 -0.05742 0.03796 C -0.04922 0.0125 -0.06224 0.05 -0.05312 0.02708 C -0.05234 0.02523 -0.05208 0.02292 -0.0513 0.02106 C -0.0457 0.00417 -0.05026 0.01759 -0.04531 0.00694 C -0.04219 0.00046 -0.04518 0.00347 -0.04088 0.00092 C -0.03997 -0.00023 -0.03919 -0.00162 -0.03828 -0.00232 C -0.03555 -0.0044 -0.03242 -0.00556 -0.02956 -0.00695 C -0.02253 -0.00648 -0.01562 -0.00671 -0.00859 -0.00533 C -0.00677 -0.00509 -0.00338 -0.00232 -0.00338 -0.00208 L 0.00013 0.00092 Z " pathEditMode="relative" rAng="0" ptsTypes="AAAAAAAAAAAAAAAAAAAAAAAAAAAAAAAAAAAAAAAAAAAAAAAAAAAAAAAAAAAAAAAAAAAAAAAAAAAAAAAAAAAAAAAAAAAAAAAAA">
                                      <p:cBhvr>
                                        <p:cTn id="10" dur="7000" fill="hold"/>
                                        <p:tgtEl>
                                          <p:spTgt spid="188"/>
                                        </p:tgtEl>
                                        <p:attrNameLst>
                                          <p:attrName>ppt_x</p:attrName>
                                          <p:attrName>ppt_y</p:attrName>
                                        </p:attrNameLst>
                                      </p:cBhvr>
                                      <p:rCtr x="7331" y="11412"/>
                                    </p:animMotion>
                                  </p:childTnLst>
                                </p:cTn>
                              </p:par>
                              <p:par>
                                <p:cTn id="11" presetID="0" presetClass="path" presetSubtype="0" repeatCount="indefinite" fill="hold" nodeType="withEffect">
                                  <p:stCondLst>
                                    <p:cond delay="0"/>
                                  </p:stCondLst>
                                  <p:childTnLst>
                                    <p:animMotion origin="layout" path="M 0.00195 0.00208 C 0.00078 0.00069 -0.0043 0.00069 -0.00742 -0.00023 C -0.01302 -0.00185 -0.01289 -0.00347 -0.01914 -0.00625 C -0.0207 -0.00718 -0.02226 -0.00741 -0.02383 -0.00857 C -0.02539 -0.00949 -0.02682 -0.01134 -0.02851 -0.01273 C -0.02969 -0.01343 -0.03086 -0.01389 -0.03203 -0.01458 C -0.03828 -0.01945 -0.03476 -0.01806 -0.04023 -0.02107 C -0.04518 -0.02338 -0.04531 -0.02292 -0.05078 -0.02523 C -0.05234 -0.0257 -0.05391 -0.02685 -0.05547 -0.02708 C -0.05937 -0.02824 -0.06328 -0.02847 -0.06719 -0.0294 C -0.07617 -0.02847 -0.08516 -0.02824 -0.09414 -0.02708 C -0.10169 -0.02616 -0.09922 -0.0257 -0.10469 -0.02292 C -0.11927 -0.01597 -0.1095 -0.02153 -0.11758 -0.0169 L -0.12812 -0.0044 C -0.1293 -0.00301 -0.1306 -0.00185 -0.13164 -0.00023 C -0.13281 0.00208 -0.13385 0.00417 -0.13516 0.00625 C -0.1362 0.00764 -0.13763 0.00856 -0.13867 0.01042 C -0.1401 0.01273 -0.14088 0.01597 -0.14219 0.01875 C -0.14883 0.03241 -0.14271 0.01667 -0.14922 0.0331 C -0.15078 0.03727 -0.15391 0.0456 -0.15391 0.04583 C -0.15521 0.05486 -0.15469 0.05393 -0.15742 0.06227 C -0.15807 0.06458 -0.15924 0.06643 -0.15976 0.06875 C -0.16107 0.07384 -0.1625 0.08333 -0.16328 0.08958 C -0.16367 0.09282 -0.16406 0.09653 -0.16445 0.09977 C -0.16484 0.10278 -0.16523 0.10532 -0.16562 0.1081 C -0.16771 0.14537 -0.16758 0.1331 -0.16562 0.18958 C -0.16549 0.19352 -0.16393 0.2 -0.16328 0.20393 C -0.16016 0.22315 -0.16445 0.20139 -0.15976 0.2206 C -0.15924 0.22268 -0.15898 0.22477 -0.15859 0.22708 C -0.1582 0.22963 -0.15807 0.23264 -0.15742 0.23542 C -0.1569 0.2375 -0.15586 0.23958 -0.15508 0.24143 C -0.15469 0.24375 -0.15443 0.24583 -0.15391 0.24792 C -0.1526 0.25231 -0.14935 0.25856 -0.14805 0.26227 C -0.14713 0.26504 -0.14661 0.26805 -0.1457 0.2706 C -0.14388 0.27639 -0.13672 0.29282 -0.13633 0.29375 C -0.13516 0.29653 -0.13424 0.29954 -0.13281 0.30208 C -0.13125 0.30486 -0.12956 0.30741 -0.12812 0.31042 C -0.12721 0.31227 -0.12682 0.31481 -0.12578 0.31643 C -0.12435 0.31898 -0.12253 0.3206 -0.12109 0.32292 C -0.11419 0.33333 -0.11914 0.3294 -0.11289 0.3331 C -0.10768 0.34722 -0.1138 0.33356 -0.10703 0.34143 C -0.1056 0.34329 -0.10482 0.34606 -0.10351 0.34792 C -0.1013 0.35046 -0.0987 0.35185 -0.09648 0.35393 C -0.09518 0.35532 -0.09427 0.35717 -0.09297 0.3581 C -0.09101 0.35995 -0.08906 0.36088 -0.08711 0.36227 C -0.08555 0.36366 -0.08398 0.36551 -0.08242 0.36643 C -0.08086 0.36759 -0.0793 0.36782 -0.07773 0.36875 C -0.06953 0.37268 -0.07995 0.36921 -0.06601 0.37268 C -0.05742 0.37199 -0.04883 0.37199 -0.04023 0.3706 C -0.03854 0.3706 -0.03698 0.36991 -0.03555 0.36875 C -0.03294 0.36643 -0.03112 0.3618 -0.02851 0.36042 C -0.02734 0.35949 -0.02604 0.35903 -0.025 0.3581 C -0.02266 0.35648 -0.01888 0.35301 -0.0168 0.34977 C -0.01549 0.34792 -0.01458 0.34537 -0.01328 0.34375 C -0.01185 0.3419 -0.01003 0.3412 -0.00859 0.33958 C -0.00716 0.33773 -0.00638 0.33518 -0.00508 0.3331 C -0.00391 0.33171 -0.0026 0.33079 -0.00156 0.32893 C 0.00091 0.32523 0.00274 0.31991 0.00547 0.31643 C 0.01419 0.30625 0.00352 0.31944 0.0125 0.30625 C 0.01367 0.30463 0.01484 0.30347 0.01602 0.30208 C 0.0168 0.29977 0.01745 0.29768 0.01836 0.2956 C 0.02422 0.28403 0.02357 0.28542 0.02891 0.27893 C 0.02969 0.27708 0.03034 0.27477 0.03112 0.27292 C 0.03346 0.26829 0.03646 0.26528 0.03828 0.26042 C 0.04414 0.24467 0.03672 0.26389 0.04414 0.24792 C 0.04505 0.24583 0.04544 0.24352 0.04649 0.24143 C 0.04753 0.23935 0.04896 0.23773 0.05 0.23542 C 0.05742 0.21852 0.05143 0.22662 0.0582 0.21875 C 0.06406 0.20301 0.05664 0.22222 0.06406 0.20625 C 0.06497 0.20417 0.0655 0.20185 0.06641 0.19977 C 0.06927 0.19398 0.07005 0.19352 0.07331 0.18958 C 0.07774 0.17801 0.07331 0.18773 0.0793 0.17893 C 0.08516 0.17037 0.08008 0.1743 0.08633 0.1706 C 0.0944 0.15625 0.08555 0.17037 0.09336 0.16227 C 0.09505 0.16065 0.09649 0.1581 0.09805 0.15625 C 0.10182 0.15162 0.1056 0.14653 0.10977 0.14375 C 0.1181 0.13773 0.11458 0.14097 0.12149 0.13727 C 0.1237 0.13611 0.12591 0.13449 0.12852 0.1331 L 0.13555 0.12893 C 0.13711 0.12754 0.13867 0.12616 0.14024 0.12477 C 0.14701 0.11967 0.14232 0.12731 0.153 0.11458 L 0.16016 0.10625 C 0.16888 0.09583 0.1582 0.10903 0.16719 0.0956 C 0.1681 0.09421 0.16953 0.09329 0.1707 0.09143 C 0.17448 0.08565 0.17774 0.07893 0.18125 0.07292 C 0.18281 0.07014 0.18477 0.06782 0.18594 0.06458 C 0.18672 0.06227 0.18763 0.06042 0.18828 0.0581 C 0.19037 0.05278 0.19414 0.04143 0.19414 0.04167 C 0.19453 0.03866 0.19479 0.03588 0.19531 0.0331 C 0.19857 0.01805 0.19701 0.03125 0.19883 0.01875 C 0.20065 0.00694 0.20247 -0.00695 0.20352 -0.01875 C 0.20391 -0.02292 0.20443 -0.02708 0.20469 -0.03125 C 0.20521 -0.0382 0.20547 -0.04514 0.20599 -0.05208 C 0.20547 -0.07384 0.20547 -0.09537 0.20469 -0.1169 C 0.20469 -0.12037 0.20417 -0.12384 0.20352 -0.12708 C 0.20221 -0.13472 0.20091 -0.13542 0.19883 -0.1419 C 0.19805 -0.14445 0.19766 -0.14769 0.19649 -0.15023 C 0.19531 -0.15278 0.19336 -0.15417 0.1918 -0.15625 C 0.19024 -0.15903 0.18893 -0.16227 0.18711 -0.16458 C 0.17839 -0.17708 0.18307 -0.17014 0.17643 -0.17523 C 0.16211 -0.18611 0.18008 -0.17292 0.1681 -0.18357 C 0.1655 -0.18611 0.16055 -0.18681 0.15755 -0.1875 C 0.15156 -0.18681 0.14531 -0.18681 0.13906 -0.18542 C 0.13425 -0.18472 0.12891 -0.17408 0.12591 -0.17107 C 0.12513 -0.16968 0.11615 -0.15949 0.11445 -0.15625 C 0.11302 -0.15371 0.11003 -0.14537 0.10859 -0.1419 C 0.10716 -0.13403 0.10625 -0.13056 0.10625 -0.12107 C 0.10625 -0.10139 0.10677 -0.08195 0.10742 -0.06273 C 0.10755 -0.06042 0.10833 -0.05857 0.10859 -0.05625 C 0.11172 -0.03611 0.10899 -0.04491 0.11315 -0.03357 C 0.11615 -0.01134 0.11224 -0.03727 0.1168 -0.01875 C 0.11771 -0.01482 0.11745 -0.00949 0.11914 -0.00625 C 0.12031 -0.0044 0.12149 -0.00232 0.12266 -0.00023 C 0.12591 0.00741 0.12669 0.0169 0.13203 0.02292 L 0.13555 0.02708 C 0.14401 0.0493 0.13099 0.01551 0.14141 0.03958 C 0.1513 0.0618 0.14167 0.04398 0.14961 0.0581 L 0.153 0.07708 C 0.15352 0.07893 0.15378 0.08102 0.1543 0.0831 C 0.15599 0.0956 0.15521 0.08866 0.15664 0.10393 C 0.15677 0.11227 0.15755 0.1206 0.15755 0.12893 C 0.15755 0.14884 0.15755 0.17292 0.15534 0.19375 C 0.15456 0.20254 0.15443 0.20046 0.153 0.2081 C 0.15274 0.21088 0.15234 0.21389 0.15195 0.21643 C 0.15156 0.21875 0.1513 0.22083 0.15078 0.22292 C 0.14922 0.22847 0.14701 0.23356 0.14609 0.23958 C 0.14479 0.24653 0.14479 0.24676 0.14245 0.25393 C 0.1418 0.25625 0.14141 0.25879 0.14024 0.26042 C 0.13932 0.26157 0.13802 0.2618 0.13646 0.26227 C 0.12943 0.2662 0.13425 0.26296 0.125 0.26643 C 0.10703 0.27338 0.12409 0.26852 0.10742 0.27292 C 0.09505 0.27199 0.08307 0.27245 0.07109 0.2706 C 0.06862 0.27037 0.06654 0.26759 0.06406 0.26643 C 0.06263 0.26597 0.05755 0.26389 0.05586 0.26227 C 0.05469 0.26134 0.05365 0.25926 0.05221 0.2581 C 0.0513 0.25717 0.05 0.25694 0.04883 0.25625 C 0.04232 0.25092 0.03815 0.24699 0.03242 0.23958 C 0.0293 0.23542 0.02578 0.23194 0.02305 0.22708 C 0.02188 0.22477 0.02057 0.22292 0.01953 0.2206 C 0.01146 0.20324 0.02396 0.22639 0.01367 0.2081 L 0.01016 0.18958 L 0.00899 0.1831 C 0.00859 0.18125 0.0082 0.17917 0.00781 0.17708 C 0.00638 0.16643 0.00716 0.17129 0.00547 0.16227 C 0.00508 0.1581 0.00482 0.15393 0.0043 0.14977 C 0.00404 0.14768 0.00339 0.14583 0.00313 0.14375 C 0.00261 0.13958 0.00234 0.13542 0.00195 0.13125 C 0.00156 0.09236 0.00156 0.05324 0.00078 0.01458 C 0.00078 0.01227 -0.00013 0.01042 -0.00039 0.0081 C -0.00052 0.00694 0.00313 0.00347 0.00195 0.00208 Z " pathEditMode="relative" rAng="0" ptsTypes="AAAAAAAAAAAAAAAAAAAAAAAAAAAAAAAAAAAAAAAAAAAAAAAAAAAAAAAAAAAAAAAAAAAAAAAAAAAAAAAAAAAAAAAAAAAAAAAAAAAAAAAAAAAAAAAAAAAAAAAAAAAAAAAAAAAAAAAAAAAAAAAAAAAAAA">
                                      <p:cBhvr>
                                        <p:cTn id="12" dur="7000" fill="hold"/>
                                        <p:tgtEl>
                                          <p:spTgt spid="191"/>
                                        </p:tgtEl>
                                        <p:attrNameLst>
                                          <p:attrName>ppt_x</p:attrName>
                                          <p:attrName>ppt_y</p:attrName>
                                        </p:attrNameLst>
                                      </p:cBhvr>
                                      <p:rCtr x="1745" y="9051"/>
                                    </p:animMotion>
                                  </p:childTnLst>
                                </p:cTn>
                              </p:par>
                              <p:par>
                                <p:cTn id="13" presetID="0" presetClass="path" presetSubtype="0" repeatCount="indefinite" fill="hold" nodeType="withEffect">
                                  <p:stCondLst>
                                    <p:cond delay="0"/>
                                  </p:stCondLst>
                                  <p:childTnLst>
                                    <p:animMotion origin="layout" path="M -0.00013 0.00833 L 0.01393 0.025 C 0.0168 0.02824 0.01966 0.03148 0.02214 0.03542 C 0.02344 0.03727 0.02435 0.03981 0.02565 0.04167 C 0.028 0.04467 0.03073 0.04629 0.03268 0.05 C 0.03386 0.05208 0.03503 0.05417 0.0362 0.05625 C 0.03776 0.05833 0.03946 0.06018 0.04089 0.0625 C 0.04219 0.06435 0.04323 0.06667 0.0444 0.06875 C 0.04597 0.07083 0.04779 0.07245 0.04909 0.075 C 0.05052 0.07731 0.0513 0.08079 0.05261 0.08333 C 0.05964 0.0956 0.05508 0.08333 0.06081 0.09583 C 0.07292 0.12199 0.06341 0.1044 0.07136 0.11875 C 0.07643 0.1368 0.07058 0.11805 0.07722 0.13333 C 0.07904 0.13727 0.07995 0.14213 0.0819 0.14583 C 0.08308 0.14792 0.08451 0.14977 0.08542 0.15208 C 0.08724 0.15602 0.08815 0.16088 0.09011 0.16458 C 0.10039 0.18264 0.08789 0.15949 0.09597 0.17708 C 0.09714 0.17917 0.09831 0.18125 0.09948 0.18333 C 0.09987 0.18542 0.1 0.18773 0.10065 0.18958 C 0.10156 0.1919 0.10326 0.19352 0.10417 0.19583 C 0.10599 0.19977 0.10729 0.20417 0.10886 0.20833 L 0.10886 0.20856 C 0.10964 0.21111 0.11029 0.21389 0.1112 0.21667 C 0.11263 0.22037 0.11589 0.22685 0.11706 0.23125 C 0.12201 0.24838 0.11393 0.22569 0.12058 0.24375 C 0.12097 0.24583 0.12136 0.24792 0.12175 0.25 C 0.12474 0.26204 0.12435 0.25555 0.12643 0.27083 C 0.12904 0.28866 0.12565 0.27801 0.12995 0.28958 C 0.13073 0.29375 0.13177 0.29768 0.13229 0.30208 C 0.13321 0.30787 0.13438 0.31782 0.13581 0.32292 C 0.13698 0.32708 0.13828 0.33102 0.13933 0.33542 C 0.14024 0.33866 0.14102 0.34213 0.14167 0.34583 C 0.14258 0.34977 0.14284 0.3544 0.14401 0.35833 C 0.15378 0.38727 0.14193 0.35069 0.14987 0.37917 C 0.15052 0.38125 0.15156 0.3831 0.15222 0.38542 C 0.15287 0.38727 0.153 0.38958 0.15339 0.39167 C 0.15417 0.39444 0.15508 0.39699 0.15573 0.4 C 0.15821 0.40995 0.15534 0.40301 0.15925 0.41458 C 0.16068 0.41875 0.16133 0.42546 0.16393 0.42708 C 0.17683 0.43449 0.15742 0.42245 0.17097 0.43333 C 0.17331 0.43495 0.17565 0.43634 0.178 0.4375 L 0.19206 0.44375 C 0.19362 0.44444 0.19531 0.44491 0.19675 0.44583 C 0.19909 0.44722 0.20143 0.44907 0.20378 0.45 C 0.20781 0.45139 0.21055 0.45208 0.21433 0.45417 C 0.22617 0.45995 0.20794 0.45162 0.22253 0.45833 C 0.23659 0.45764 0.25065 0.45741 0.26472 0.45625 C 0.26667 0.45602 0.26875 0.45532 0.27058 0.45417 C 0.28672 0.44329 0.25977 0.45625 0.27878 0.44792 C 0.28112 0.44514 0.28334 0.44167 0.28581 0.43958 C 0.28737 0.43819 0.28906 0.43704 0.2905 0.43542 C 0.29193 0.43356 0.29271 0.43079 0.29401 0.42917 C 0.29544 0.42731 0.29727 0.42662 0.2987 0.425 C 0.30143 0.42199 0.30482 0.4169 0.3069 0.4125 C 0.30951 0.40694 0.30951 0.4044 0.31159 0.39792 C 0.31237 0.3956 0.31315 0.39375 0.31393 0.39167 C 0.31433 0.38889 0.31511 0.38611 0.31511 0.38333 C 0.31511 0.36319 0.31576 0.34838 0.31276 0.33125 C 0.31211 0.32685 0.31185 0.32222 0.31042 0.31875 C 0.30886 0.31458 0.30808 0.30903 0.30573 0.30625 L 0.30222 0.30208 C 0.30143 0.3 0.30078 0.29768 0.29987 0.29583 C 0.29805 0.29167 0.29544 0.28773 0.29284 0.28542 C 0.2918 0.28426 0.2905 0.28403 0.28933 0.28333 C 0.28698 0.28055 0.28503 0.27639 0.28229 0.275 C 0.28112 0.2743 0.27995 0.27384 0.27878 0.27292 C 0.27761 0.27176 0.27656 0.26944 0.27526 0.26875 C 0.27227 0.26667 0.26901 0.2662 0.26589 0.26458 L 0.26237 0.2625 C 0.25495 0.26319 0.24753 0.26296 0.24011 0.26458 C 0.24011 0.26481 0.23138 0.26967 0.22956 0.27083 L 0.22604 0.27292 L 0.21901 0.28125 C 0.21784 0.28264 0.2168 0.28426 0.2155 0.28542 C 0.21367 0.28704 0.20899 0.29074 0.20729 0.29375 C 0.20599 0.29606 0.20508 0.2993 0.20378 0.30208 C 0.20078 0.30787 0.19675 0.3118 0.1944 0.31875 C 0.18425 0.34884 0.19714 0.31134 0.18737 0.3375 C 0.18542 0.34282 0.18347 0.34861 0.18151 0.35417 C 0.17943 0.36018 0.17761 0.36389 0.17565 0.37083 C 0.17513 0.37268 0.17513 0.375 0.17448 0.37708 C 0.17383 0.37917 0.17279 0.38102 0.17214 0.38333 C 0.17044 0.38866 0.16901 0.39444 0.16745 0.4 C 0.16667 0.40278 0.16576 0.40532 0.16511 0.40833 C 0.16472 0.41042 0.16459 0.4125 0.16393 0.41458 C 0.16263 0.41875 0.16081 0.42292 0.15925 0.42708 L 0.1569 0.43333 C 0.15495 0.44421 0.15716 0.43542 0.15222 0.44583 C 0.14792 0.45509 0.15143 0.4544 0.14284 0.46458 L 0.13581 0.47292 C 0.13464 0.4743 0.13373 0.47616 0.13229 0.47708 L 0.12526 0.48125 C 0.12409 0.48194 0.12305 0.48264 0.12175 0.48333 L 0.11706 0.48542 C 0.11459 0.4875 0.11172 0.49051 0.10886 0.49167 C 0.1043 0.49329 0.09479 0.49583 0.09479 0.49606 C 0.0862 0.49491 0.07761 0.49491 0.06901 0.49375 C 0.06745 0.49352 0.06576 0.49282 0.06433 0.49167 C 0.06302 0.49051 0.05456 0.47986 0.05261 0.47708 C 0.05026 0.47292 0.04792 0.46875 0.04558 0.46458 L 0.04206 0.45833 C 0.04089 0.45625 0.03959 0.4544 0.03854 0.45208 L 0.03151 0.43542 C 0.02735 0.4125 0.03412 0.44699 0.028 0.42292 C 0.02604 0.41481 0.02539 0.4081 0.02448 0.4 C 0.02409 0.39583 0.0237 0.39167 0.02331 0.3875 C 0.0237 0.37153 0.02383 0.35532 0.02448 0.33958 C 0.02487 0.33264 0.02656 0.3331 0.028 0.32708 C 0.02904 0.32292 0.02904 0.31805 0.03034 0.31458 C 0.03112 0.3125 0.03216 0.31042 0.03268 0.30833 C 0.03334 0.30625 0.03347 0.30393 0.03386 0.30208 C 0.03464 0.29907 0.03555 0.29653 0.0362 0.29375 C 0.03711 0.28958 0.03776 0.28542 0.03854 0.28125 C 0.03893 0.27917 0.03919 0.27685 0.03972 0.275 C 0.0405 0.27222 0.04141 0.26944 0.04206 0.26667 C 0.04297 0.2625 0.04362 0.25833 0.0444 0.25417 C 0.04558 0.24815 0.0461 0.24606 0.04675 0.23958 C 0.04727 0.23542 0.04753 0.23125 0.04792 0.22708 C 0.04779 0.22454 0.04883 0.20301 0.0444 0.19792 C 0.0431 0.19629 0.04128 0.19653 0.03972 0.19583 C 0.03737 0.19444 0.03516 0.19213 0.03268 0.19167 C 0.02604 0.18981 0.02539 0.19028 0.01979 0.1875 C 0.01446 0.18472 0.01563 0.18449 0.00925 0.17708 C 0.00808 0.17569 0.00716 0.17361 0.00573 0.17292 L 0.00222 0.17083 C 0.00104 0.16875 -2.08333E-6 0.16643 -0.0013 0.16458 C -0.00234 0.16296 -0.00377 0.16227 -0.00482 0.16042 C -0.00664 0.15648 -0.0095 0.14792 -0.0095 0.14815 C -0.00989 0.14583 -0.01002 0.14352 -0.01067 0.14167 C -0.0112 0.13935 -0.01237 0.1375 -0.01302 0.13542 C -0.01393 0.13125 -0.01523 0.12292 -0.01523 0.12315 C -0.01497 0.09722 -0.0151 0.07129 -0.01419 0.04583 C -0.01393 0.03866 -0.01302 0.03171 -0.01185 0.025 C -0.01146 0.02292 -0.0112 0.0206 -0.01067 0.01875 C -0.00937 0.01412 -0.00755 0.00995 -0.00482 0.00833 C -0.00442 0.0081 -0.00482 0.00972 -0.00482 0.01042 " pathEditMode="relative" rAng="0" ptsTypes="AAAAAAAAAAAAAAAAAAAAAAAAAAAAAAAAAAAAAAAAAAAAAAAAAAAAAAAAAAAAAAAAAAAAAAAAAAAAAAAAAAAAAAAAAAAAAAAAAAAAAAAAAAAAAAAAAAAAAAAAAAAAAAAAAAAAAAAA">
                                      <p:cBhvr>
                                        <p:cTn id="14" dur="7000" fill="hold"/>
                                        <p:tgtEl>
                                          <p:spTgt spid="194"/>
                                        </p:tgtEl>
                                        <p:attrNameLst>
                                          <p:attrName>ppt_x</p:attrName>
                                          <p:attrName>ppt_y</p:attrName>
                                        </p:attrNameLst>
                                      </p:cBhvr>
                                      <p:rCtr x="15000" y="24375"/>
                                    </p:animMotion>
                                  </p:childTnLst>
                                </p:cTn>
                              </p:par>
                              <p:par>
                                <p:cTn id="15" presetID="0" presetClass="path" presetSubtype="0" repeatCount="indefinite" fill="hold" nodeType="withEffect">
                                  <p:stCondLst>
                                    <p:cond delay="0"/>
                                  </p:stCondLst>
                                  <p:childTnLst>
                                    <p:animMotion origin="layout" path="M -2.08333E-6 0.00417 C -0.00416 0.0037 -0.01484 0.00509 -0.02226 0.00625 C -0.02461 0.00648 -0.02695 0.00764 -0.02929 0.00833 C -0.03242 0.00903 -0.03554 0.00949 -0.03867 0.01042 C -0.04062 0.01088 -0.04258 0.0118 -0.04453 0.0125 C -0.04726 0.01319 -0.05 0.01366 -0.05273 0.01458 C -0.05429 0.01504 -0.05586 0.01597 -0.05742 0.01667 C -0.05976 0.01736 -0.06211 0.01805 -0.06445 0.01875 C -0.06719 0.01944 -0.06992 0.01967 -0.07265 0.02083 C -0.08659 0.02569 -0.07773 0.02292 -0.08554 0.02708 C -0.08711 0.02778 -0.08867 0.02847 -0.09023 0.02917 C -0.10065 0.0412 -0.08411 0.02245 -0.10078 0.0375 C -0.10234 0.03889 -0.10403 0.04004 -0.10547 0.04167 C -0.1095 0.0456 -0.11341 0.05185 -0.11601 0.05833 C -0.11719 0.06088 -0.12083 0.06921 -0.12187 0.07292 C -0.12396 0.07963 -0.12539 0.08727 -0.12773 0.09375 C -0.12995 0.0993 -0.13099 0.10162 -0.13242 0.10833 C -0.13333 0.11227 -0.13346 0.11713 -0.13476 0.12083 C -0.13554 0.12292 -0.13659 0.12477 -0.13711 0.12708 C -0.13815 0.13102 -0.13867 0.13542 -0.13945 0.13958 C -0.13984 0.14167 -0.14036 0.14352 -0.14062 0.14583 C -0.14101 0.14861 -0.14114 0.15139 -0.14179 0.15417 C -0.14245 0.15625 -0.14336 0.15833 -0.14414 0.16042 C -0.14453 0.16296 -0.1457 0.17199 -0.14648 0.175 C -0.15247 0.19583 -0.14505 0.16389 -0.15117 0.18958 C -0.15638 0.21088 -0.147 0.17639 -0.15469 0.20417 C -0.15807 0.22801 -0.15338 0.19838 -0.1582 0.21875 C -0.16276 0.2375 -0.15586 0.21759 -0.16172 0.23333 C -0.16497 0.25046 -0.1595 0.22338 -0.16758 0.25208 C -0.17148 0.26574 -0.1681 0.25509 -0.17344 0.26875 C -0.17513 0.27268 -0.17656 0.27708 -0.17812 0.28125 C -0.1789 0.28333 -0.17929 0.28634 -0.18047 0.2875 C -0.18203 0.28889 -0.18372 0.29004 -0.18515 0.29167 C -0.18867 0.29514 -0.18828 0.29653 -0.19219 0.29792 C -0.19531 0.29884 -0.19844 0.2993 -0.20156 0.3 C -0.2164 0.2993 -0.23138 0.29907 -0.24609 0.29792 C -0.24778 0.29768 -0.24935 0.29676 -0.25078 0.29583 C -0.25403 0.29329 -0.25729 0.29074 -0.26015 0.2875 L -0.2707 0.275 C -0.27278 0.27245 -0.27747 0.26713 -0.2789 0.26458 C -0.28034 0.26204 -0.28125 0.25879 -0.28242 0.25625 C -0.28359 0.25393 -0.28489 0.25208 -0.28594 0.25 C -0.28841 0.24444 -0.29297 0.23333 -0.29297 0.23356 L -0.29648 0.21458 C -0.29687 0.2125 -0.29752 0.21042 -0.29765 0.20833 L -0.29883 0.19792 C -0.29844 0.18542 -0.29831 0.17268 -0.29765 0.16042 C -0.29752 0.15741 -0.29713 0.15463 -0.29648 0.15208 C -0.29596 0.14977 -0.29492 0.14792 -0.29414 0.14583 C -0.29336 0.14305 -0.29297 0.13981 -0.29179 0.1375 C -0.29049 0.13426 -0.28867 0.13194 -0.28711 0.12917 C -0.2862 0.12708 -0.28567 0.12477 -0.28476 0.12292 C -0.28281 0.11852 -0.27916 0.11296 -0.27656 0.11042 C -0.27435 0.10787 -0.27187 0.10625 -0.26953 0.10417 C -0.26758 0.10208 -0.26575 0.09954 -0.26367 0.09792 C -0.26263 0.09676 -0.26133 0.09676 -0.26015 0.09583 C -0.2582 0.09398 -0.25638 0.0912 -0.25429 0.08958 C -0.25208 0.08773 -0.24726 0.08542 -0.24726 0.08565 C -0.24609 0.08403 -0.24505 0.08217 -0.24375 0.08125 C -0.2414 0.07893 -0.23672 0.07778 -0.23437 0.07708 C -0.22825 0.06967 -0.23229 0.07338 -0.22148 0.06875 L -0.21679 0.06667 C -0.21523 0.06597 -0.21367 0.06528 -0.21211 0.06458 C -0.20937 0.06273 -0.2069 0.06111 -0.2039 0.06042 C -0.20091 0.05949 -0.19765 0.05903 -0.19453 0.05833 C -0.18646 0.05347 -0.19622 0.05879 -0.18164 0.05417 C -0.18047 0.0537 -0.17942 0.05231 -0.17812 0.05208 C -0.15846 0.04653 -0.15976 0.04838 -0.13945 0.04583 C -0.13008 0.04444 -0.1207 0.04352 -0.11133 0.04167 C -0.09922 0.03889 -0.10508 0.04028 -0.09375 0.0375 C -0.09258 0.0368 -0.09153 0.03565 -0.09023 0.03542 C -0.0875 0.03426 -0.08463 0.03472 -0.08203 0.03333 C -0.07995 0.03194 -0.07825 0.0287 -0.07617 0.02708 C -0.07474 0.02569 -0.07304 0.02592 -0.07148 0.025 C -0.0664 0.02153 -0.06771 0.02083 -0.06328 0.01667 C -0.06185 0.01504 -0.06002 0.01412 -0.05859 0.0125 C -0.05729 0.01065 -0.05638 0.0081 -0.05508 0.00625 C -0.05403 0.00463 -0.05273 0.00347 -0.05156 0.00208 C -0.04961 -0.00324 -0.04817 -0.00648 -0.04687 -0.0125 C -0.04622 -0.01597 -0.04492 -0.02847 -0.04453 -0.03125 C -0.04492 -0.04583 -0.04492 -0.06065 -0.0457 -0.075 C -0.04609 -0.08079 -0.04648 -0.08681 -0.04804 -0.09167 C -0.04922 -0.09514 -0.05052 -0.09861 -0.05156 -0.10208 C -0.05247 -0.10486 -0.05299 -0.10787 -0.0539 -0.11042 C -0.05534 -0.11482 -0.05703 -0.11875 -0.05859 -0.12292 L -0.06094 -0.12917 C -0.06172 -0.13125 -0.06263 -0.13333 -0.06328 -0.13542 C -0.06575 -0.14398 -0.06549 -0.14468 -0.06914 -0.15208 C -0.07031 -0.1544 -0.07161 -0.15625 -0.07265 -0.15833 C -0.07357 -0.16042 -0.07409 -0.16296 -0.075 -0.16458 C -0.07643 -0.16713 -0.07838 -0.16852 -0.07969 -0.17083 C -0.08112 -0.17338 -0.08177 -0.17708 -0.0832 -0.17917 C -0.08528 -0.18264 -0.08802 -0.18449 -0.09023 -0.1875 C -0.09271 -0.19097 -0.09661 -0.19699 -0.09961 -0.2 C -0.10195 -0.20232 -0.10442 -0.20417 -0.10664 -0.20625 C -0.10872 -0.20833 -0.11054 -0.21088 -0.1125 -0.2125 C -0.12565 -0.22431 -0.10364 -0.20162 -0.1207 -0.21875 C -0.12682 -0.225 -0.12187 -0.22222 -0.13008 -0.22708 C -0.13489 -0.23009 -0.13554 -0.22894 -0.14062 -0.23125 C -0.15521 -0.23843 -0.1401 -0.23333 -0.15469 -0.2375 C -0.16328 -0.23681 -0.172 -0.23727 -0.18047 -0.23542 C -0.18242 -0.23519 -0.18698 -0.22917 -0.18867 -0.22708 C -0.18958 -0.22616 -0.19648 -0.21921 -0.19804 -0.21667 C -0.19935 -0.21482 -0.20039 -0.2125 -0.20156 -0.21042 C -0.20351 -0.20764 -0.2056 -0.20509 -0.20742 -0.20208 C -0.21601 -0.18866 -0.20846 -0.19815 -0.21562 -0.18958 C -0.2164 -0.1875 -0.21706 -0.18542 -0.21797 -0.18333 C -0.222 -0.175 -0.22161 -0.17917 -0.225 -0.16875 C -0.22682 -0.16343 -0.22799 -0.15764 -0.22969 -0.15208 C -0.23385 -0.13982 -0.23255 -0.1456 -0.23437 -0.13542 C -0.23476 -0.13125 -0.23502 -0.12708 -0.23554 -0.12292 C -0.23581 -0.12083 -0.23646 -0.11898 -0.23672 -0.11667 C -0.23724 -0.11273 -0.2375 -0.10833 -0.23789 -0.10417 C -0.2375 -0.08472 -0.2375 -0.06528 -0.23672 -0.04583 C -0.23672 -0.04306 -0.2362 -0.04028 -0.23554 -0.0375 C -0.23502 -0.03472 -0.23398 -0.03195 -0.2332 -0.02917 C -0.23281 -0.02639 -0.23281 -0.02361 -0.23203 -0.02083 C -0.23099 -0.01713 -0.22708 -0.00926 -0.225 -0.00625 C -0.222 -0.00208 -0.21875 0.00208 -0.21562 0.00625 C -0.21406 0.00833 -0.21289 0.01134 -0.21094 0.0125 C -0.20976 0.01319 -0.20859 0.01366 -0.20742 0.01458 C -0.20351 0.01782 -0.19922 0.02014 -0.1957 0.025 C -0.19414 0.02708 -0.19284 0.02963 -0.19101 0.03125 C -0.18776 0.03379 -0.18398 0.03542 -0.18047 0.0375 C -0.17812 0.03889 -0.17591 0.04074 -0.17344 0.04167 C -0.17109 0.04236 -0.16875 0.04259 -0.1664 0.04375 C -0.16289 0.04537 -0.1595 0.04838 -0.15586 0.04977 L -0.14648 0.05417 C -0.14492 0.05486 -0.14336 0.05555 -0.14179 0.05625 C -0.13984 0.05694 -0.13789 0.05741 -0.13594 0.05833 C -0.13281 0.05949 -0.12969 0.06111 -0.12656 0.0625 C -0.125 0.06319 -0.12357 0.06412 -0.12187 0.06458 L -0.1125 0.06667 C -0.11094 0.06736 -0.10937 0.06782 -0.10781 0.06875 C -0.10664 0.06921 -0.10547 0.07014 -0.10429 0.07083 C -0.10117 0.07222 -0.09791 0.07268 -0.09492 0.075 C -0.09192 0.07708 -0.08737 0.07986 -0.08437 0.08333 C -0.07734 0.09097 -0.0819 0.08727 -0.07617 0.09583 C -0.07513 0.09722 -0.07383 0.09861 -0.07265 0.1 C -0.0664 0.11643 -0.07461 0.09653 -0.06679 0.11042 C -0.06588 0.11204 -0.06549 0.11481 -0.06445 0.11667 C -0.05742 0.12917 -0.0638 0.10694 -0.0539 0.13333 C -0.05117 0.14074 -0.04935 0.14629 -0.04453 0.15208 C -0.04336 0.15347 -0.04219 0.15463 -0.04101 0.15625 C -0.03541 0.16458 -0.03997 0.16111 -0.03281 0.16667 C -0.03008 0.16875 -0.0276 0.16921 -0.02461 0.17083 C -0.02344 0.17129 -0.02226 0.17222 -0.02109 0.17292 C -0.01614 0.175 -0.01341 0.175 -0.0082 0.17708 C 0.0056 0.18194 -0.01614 0.17592 0.00469 0.18125 C 0.00899 0.18055 0.01328 0.18055 0.01758 0.17917 C 0.02214 0.17731 0.02253 0.17338 0.02578 0.16875 C 0.02683 0.16713 0.02813 0.16597 0.0293 0.16458 C 0.03086 0.16042 0.03334 0.15671 0.03399 0.15208 C 0.03438 0.1493 0.03464 0.14629 0.03516 0.14375 C 0.03854 0.12268 0.03386 0.15509 0.0375 0.12917 C 0.03737 0.12222 0.04115 0.08773 0.03399 0.075 C 0.03294 0.07315 0.03151 0.07222 0.03047 0.07083 C 0.02461 0.06204 0.02956 0.06597 0.02344 0.0625 C 0.02227 0.06042 0.02123 0.0581 0.01992 0.05625 C 0.01888 0.05463 0.01732 0.0537 0.01641 0.05208 C 0.0086 0.03796 0.01992 0.05278 0.01055 0.04167 C 0.01016 0.03958 0.0099 0.03727 0.00938 0.03542 C 0.00794 0.03102 0.00469 0.02292 0.00469 0.02315 C 0.0043 0.02083 0.00378 0.01875 0.00352 0.01667 C 0.003 0.01389 0.00326 0.01065 0.00235 0.00833 C 0.00156 0.00625 0.00404 0.0044 -2.08333E-6 0.00417 Z " pathEditMode="relative" rAng="0" ptsTypes="AAAAAAAAAAAAAAAAAAAAAAAAAAAAAAAAAAAAAAAAAAAAAAAAAAAAAAAAAAAAAAAAAAAAAAAAAAAAAAAAAAAAAAAAAAAAAAAAAAAAAAAAAAAAAAAAAAAAAAAAAAAAAAAAAAAAAAAAAAAAAAAAAAAAAAAAAAAAAAAAAAAAAA">
                                      <p:cBhvr>
                                        <p:cTn id="16" dur="7000" fill="hold"/>
                                        <p:tgtEl>
                                          <p:spTgt spid="197"/>
                                        </p:tgtEl>
                                        <p:attrNameLst>
                                          <p:attrName>ppt_x</p:attrName>
                                          <p:attrName>ppt_y</p:attrName>
                                        </p:attrNameLst>
                                      </p:cBhvr>
                                      <p:rCtr x="-13034" y="2708"/>
                                    </p:animMotion>
                                  </p:childTnLst>
                                </p:cTn>
                              </p:par>
                              <p:par>
                                <p:cTn id="17" presetID="0" presetClass="path" presetSubtype="0" repeatCount="indefinite" fill="hold" nodeType="withEffect">
                                  <p:stCondLst>
                                    <p:cond delay="0"/>
                                  </p:stCondLst>
                                  <p:childTnLst>
                                    <p:animMotion origin="layout" path="M -0.00365 0.00231 C -0.01706 0.00579 -0.01068 0.00301 -0.02279 0.01018 L -0.02722 0.01273 L -0.03607 0.03634 C -0.03698 0.03889 -0.03776 0.0419 -0.03894 0.04421 C -0.04466 0.05417 -0.04219 0.04884 -0.04636 0.05972 C -0.04688 0.0625 -0.04714 0.06528 -0.04779 0.06759 C -0.04857 0.07037 -0.05026 0.07245 -0.05078 0.07546 C -0.05183 0.0831 -0.0517 0.0912 -0.05222 0.09907 C -0.0517 0.1287 -0.05157 0.15833 -0.05078 0.18796 C -0.05065 0.19143 -0.04987 0.19491 -0.04922 0.19838 C -0.04844 0.2037 -0.04727 0.20879 -0.04636 0.21412 C -0.04584 0.21667 -0.04558 0.21944 -0.04479 0.22199 C -0.04388 0.22546 -0.04284 0.2287 -0.04193 0.23241 C -0.04128 0.23495 -0.04102 0.23773 -0.0405 0.24028 C -0.03959 0.24375 -0.03828 0.24699 -0.0375 0.25069 C -0.03685 0.25393 -0.03685 0.25787 -0.03607 0.26111 C -0.03438 0.26829 -0.03125 0.27454 -0.03021 0.28194 C -0.02813 0.29629 -0.02956 0.28935 -0.02578 0.30301 C -0.02526 0.30648 -0.025 0.31018 -0.02422 0.31342 C -0.02357 0.3162 -0.02214 0.31852 -0.02136 0.32129 C -0.02019 0.32454 -0.01927 0.32801 -0.01836 0.33171 C -0.01771 0.33426 -0.01732 0.3368 -0.01693 0.33958 C -0.01641 0.34305 -0.01628 0.34676 -0.0155 0.35 C -0.01472 0.35278 -0.01328 0.35486 -0.0125 0.35787 C -0.00925 0.3706 -0.01003 0.37222 -0.00808 0.38403 C -0.00808 0.38426 -0.00443 0.40347 -0.00365 0.40741 C -0.00313 0.41018 -0.00248 0.41273 -0.00222 0.41528 C -0.00039 0.43449 -0.00144 0.42592 0.00078 0.44143 C 0.00026 0.4537 0.00078 0.4662 -0.00078 0.47801 C -0.00131 0.48241 -0.00391 0.48472 -0.00521 0.48866 C -0.00586 0.49097 -0.00573 0.49421 -0.00664 0.49629 C -0.00912 0.50231 -0.01315 0.50602 -0.0155 0.51204 C -0.01641 0.51481 -0.01706 0.51782 -0.01836 0.51991 C -0.0211 0.52407 -0.02474 0.52592 -0.02722 0.53032 C -0.02865 0.5331 -0.02995 0.53611 -0.03164 0.53819 C -0.03295 0.53981 -0.03464 0.53981 -0.03607 0.54074 C -0.03998 0.54398 -0.04362 0.54884 -0.04779 0.55139 L -0.05664 0.55648 L -0.06107 0.55926 C -0.06745 0.55833 -0.07383 0.55787 -0.08021 0.55648 C -0.08216 0.55602 -0.08425 0.55555 -0.08607 0.55393 C -0.10625 0.53588 -0.08711 0.54815 -0.09922 0.54074 C -0.10078 0.53912 -0.10235 0.53773 -0.10365 0.53565 C -0.10677 0.53079 -0.10899 0.52407 -0.1125 0.51991 L -0.11693 0.51481 C -0.11836 0.51042 -0.11979 0.50602 -0.12136 0.50162 C -0.12227 0.49907 -0.12305 0.49606 -0.12422 0.49375 C -0.12604 0.49074 -0.12813 0.48866 -0.13021 0.48588 C -0.1362 0.46458 -0.1306 0.48634 -0.13451 0.46504 C -0.13646 0.45509 -0.13789 0.45069 -0.1405 0.44143 C -0.14089 0.43634 -0.14141 0.43102 -0.14193 0.42592 C -0.14232 0.42153 -0.14336 0.41713 -0.14336 0.41273 C -0.14336 0.39352 -0.14323 0.3743 -0.14193 0.35532 C -0.14167 0.35208 -0.13998 0.35 -0.13894 0.34745 C -0.13854 0.34398 -0.13841 0.34004 -0.1375 0.33704 C -0.13594 0.33125 -0.1336 0.32639 -0.13164 0.32129 L -0.12578 0.30555 L -0.12279 0.29768 L -0.11979 0.28981 C -0.1194 0.28634 -0.11914 0.28264 -0.11836 0.2794 C -0.11771 0.27662 -0.11641 0.2743 -0.1155 0.27153 C -0.11394 0.26736 -0.11237 0.26296 -0.11107 0.25856 C -0.10638 0.24352 -0.10964 0.25208 -0.10521 0.23495 C -0.10326 0.22801 -0.10117 0.22106 -0.09922 0.21412 L -0.09636 0.2037 C -0.09388 0.18588 -0.09636 0.20023 -0.09193 0.18264 C -0.08581 0.1581 -0.09154 0.18032 -0.0875 0.15926 C -0.08672 0.15463 -0.08529 0.15046 -0.08451 0.14606 C -0.08334 0.13912 -0.08164 0.12523 -0.08164 0.12546 C -0.08216 0.10347 -0.08177 0.08148 -0.08308 0.05972 C -0.08334 0.05602 -0.08529 0.05301 -0.08607 0.0493 C -0.08672 0.04606 -0.08685 0.04236 -0.0875 0.03889 C -0.08998 0.02731 -0.09024 0.03032 -0.09336 0.0206 C -0.09453 0.01713 -0.09519 0.01342 -0.09636 0.01018 C -0.09948 0.00116 -0.10117 -0.00093 -0.10521 -0.0081 C -0.10612 -0.01158 -0.10677 -0.01551 -0.10808 -0.01852 C -0.10925 -0.02153 -0.11081 -0.02408 -0.1125 -0.02639 C -0.11615 -0.03148 -0.12253 -0.03889 -0.12722 -0.04213 C -0.13008 -0.04421 -0.13308 -0.0456 -0.13607 -0.04746 C -0.1375 -0.04815 -0.13894 -0.04954 -0.1405 -0.05 L -0.15808 -0.05509 C -0.16394 -0.0544 -0.16992 -0.0544 -0.17578 -0.05255 C -0.17878 -0.05162 -0.18164 -0.04908 -0.18451 -0.04746 L -0.18894 -0.04468 C -0.1905 -0.04398 -0.19206 -0.04329 -0.19336 -0.04213 C -0.19909 -0.03704 -0.19883 -0.03773 -0.20365 -0.03171 C -0.20573 -0.02917 -0.20782 -0.02685 -0.20951 -0.02384 C -0.21081 -0.02153 -0.21146 -0.01852 -0.2125 -0.01597 C -0.21394 -0.0125 -0.2155 -0.00903 -0.21693 -0.00556 C -0.21797 -0.00301 -0.21875 1.48148E-6 -0.21992 0.00231 C -0.22123 0.00509 -0.22279 0.00764 -0.22422 0.01018 C -0.228 0.02986 -0.22292 0.00555 -0.22865 0.02592 C -0.22943 0.02824 -0.22943 0.03125 -0.23021 0.03356 C -0.23099 0.03657 -0.23242 0.03866 -0.23308 0.04143 C -0.23438 0.04653 -0.23503 0.05208 -0.23607 0.05717 L -0.2375 0.06504 C -0.23998 0.0919 -0.24128 0.09907 -0.2375 0.13565 C -0.23685 0.1419 -0.2336 0.14606 -0.23164 0.15139 C -0.2306 0.15393 -0.22995 0.15694 -0.22865 0.15926 C -0.22578 0.16435 -0.22214 0.16875 -0.21992 0.17477 C -0.21888 0.17754 -0.21823 0.18055 -0.21693 0.18264 C -0.21524 0.18588 -0.21289 0.18773 -0.21107 0.19051 C -0.20899 0.19375 -0.20729 0.19768 -0.20521 0.20092 C -0.20378 0.20301 -0.20222 0.2044 -0.20078 0.20625 C -0.19492 0.21389 -0.18737 0.22639 -0.18021 0.23241 C -0.17539 0.23634 -0.16979 0.2375 -0.1655 0.24282 C -0.16394 0.24467 -0.16263 0.24676 -0.16107 0.24815 C -0.15821 0.25023 -0.15521 0.25162 -0.15222 0.25324 L -0.14336 0.25856 C -0.14089 0.26018 -0.13854 0.26204 -0.13607 0.26366 C -0.13464 0.26481 -0.13308 0.26528 -0.13164 0.26643 C -0.12956 0.26782 -0.12787 0.27037 -0.12578 0.27153 C -0.12331 0.27292 -0.12084 0.27338 -0.11836 0.27407 C -0.11641 0.27592 -0.11459 0.27824 -0.1125 0.2794 C -0.11016 0.28079 -0.10756 0.28102 -0.10521 0.28194 C -0.10313 0.28287 -0.10131 0.28403 -0.09922 0.28472 C -0.06719 0.29421 -0.10261 0.28194 -0.08021 0.28981 L -0.00222 0.28727 C 0.00026 0.28704 0.00273 0.28542 0.00521 0.28472 C 0.01198 0.28264 0.01901 0.28241 0.02578 0.2794 C 0.02773 0.27847 0.02968 0.27778 0.03164 0.27685 C 0.03463 0.27523 0.04049 0.27153 0.04049 0.27176 C 0.05052 0.25949 0.04596 0.26319 0.05364 0.25856 C 0.05468 0.25579 0.05534 0.25278 0.05664 0.25069 C 0.0664 0.23333 0.05612 0.25856 0.06393 0.2375 C 0.06497 0.23241 0.06614 0.22731 0.06692 0.22199 C 0.06875 0.20879 0.06771 0.21481 0.06992 0.2037 C 0.0694 0.18704 0.06953 0.17037 0.06836 0.15393 C 0.06797 0.14838 0.0664 0.14352 0.06549 0.13819 C 0.06289 0.12454 0.06484 0.13264 0.05807 0.11481 C 0.05716 0.11204 0.05638 0.10903 0.05521 0.10694 C 0.05364 0.10417 0.05208 0.10185 0.05078 0.09907 C 0.04961 0.09653 0.04896 0.09352 0.04778 0.0912 C 0.04505 0.08565 0.04192 0.08079 0.03893 0.07546 C 0.0375 0.07292 0.03633 0.06967 0.0345 0.06759 C 0.03164 0.06412 0.02825 0.06157 0.02578 0.05717 C 0.02422 0.05463 0.02291 0.05162 0.02135 0.0493 C 0.01849 0.0456 0.0125 0.03889 0.0125 0.03912 C 0.01054 0.03356 0.00768 0.02917 0.00664 0.02315 C 0.0056 0.01805 0.00534 0.01204 0.00364 0.00764 C 0.00052 -0.00093 0.00078 0.00278 0.00078 -0.00301 " pathEditMode="relative" rAng="0" ptsTypes="AAAAAAAAAAAAAAAAAAAAAAAAAAAAAAAAAAAAAAAAAAAAAAAAAAAAAAAAAAAAAAAAAAAAAAAAAAAAAAAAAAAAAAAAAAAAAAAAAAAAAAAAAAAAAAAAAAAAAAAAAAAAAAAAAAAAAAAAAAAAAA">
                                      <p:cBhvr>
                                        <p:cTn id="18" dur="7000" fill="hold"/>
                                        <p:tgtEl>
                                          <p:spTgt spid="248"/>
                                        </p:tgtEl>
                                        <p:attrNameLst>
                                          <p:attrName>ppt_x</p:attrName>
                                          <p:attrName>ppt_y</p:attrName>
                                        </p:attrNameLst>
                                      </p:cBhvr>
                                      <p:rCtr x="-8138" y="24977"/>
                                    </p:animMotion>
                                  </p:childTnLst>
                                </p:cTn>
                              </p:par>
                              <p:par>
                                <p:cTn id="19" presetID="0" presetClass="path" presetSubtype="0" repeatCount="indefinite" fill="hold" nodeType="withEffect">
                                  <p:stCondLst>
                                    <p:cond delay="0"/>
                                  </p:stCondLst>
                                  <p:childTnLst>
                                    <p:animMotion origin="layout" path="M 0.00364 0.00717 C 0.00013 0.00463 -0.003 0.00023 -0.00664 -0.0007 C -0.01211 -0.00185 -0.02136 0.00278 -0.02722 0.00463 C -0.03073 0.00555 -0.03412 0.00602 -0.0375 0.00717 C -0.0461 0.00995 -0.04206 0.01042 -0.05222 0.01504 C -0.05417 0.01597 -0.05625 0.01667 -0.05821 0.01759 C -0.06107 0.01921 -0.06407 0.02106 -0.06693 0.02292 C -0.06849 0.02384 -0.06992 0.02477 -0.07136 0.02546 C -0.07878 0.0287 -0.07539 0.02708 -0.08164 0.03079 C -0.08464 0.03889 -0.08464 0.03981 -0.08907 0.04653 C -0.09089 0.0493 -0.0931 0.05139 -0.09492 0.0544 C -0.09805 0.05926 -0.10078 0.06481 -0.10378 0.06991 C -0.10521 0.07268 -0.10703 0.07477 -0.10821 0.07778 C -0.10912 0.08055 -0.1099 0.08333 -0.11107 0.08565 C -0.11381 0.0912 -0.11758 0.09514 -0.11992 0.10139 L -0.12578 0.11713 C -0.12683 0.11967 -0.128 0.12199 -0.12878 0.125 C -0.14271 0.17454 -0.12787 0.12338 -0.13907 0.15879 C -0.14519 0.1787 -0.13881 0.16065 -0.14492 0.17708 C -0.14545 0.17986 -0.14571 0.18264 -0.14636 0.18495 C -0.14714 0.18796 -0.14857 0.19004 -0.14935 0.19282 C -0.15638 0.22083 -0.14857 0.19861 -0.15521 0.21643 C -0.15573 0.21898 -0.15586 0.22176 -0.15664 0.2243 C -0.15938 0.23287 -0.16263 0.24143 -0.16693 0.24768 C -0.17071 0.25324 -0.17526 0.25741 -0.17878 0.26342 C -0.18425 0.27338 -0.18112 0.27014 -0.1875 0.27384 C -0.1905 0.27731 -0.19297 0.28241 -0.19636 0.28449 C -0.20013 0.28657 -0.20261 0.28842 -0.20664 0.28958 C -0.21003 0.29074 -0.21354 0.29143 -0.21693 0.29236 C -0.23464 0.29143 -0.25222 0.2912 -0.26992 0.28958 C -0.27149 0.28958 -0.27292 0.28819 -0.27435 0.28704 C -0.27591 0.28565 -0.27722 0.28356 -0.27878 0.28171 C -0.2849 0.26528 -0.27904 0.28287 -0.28464 0.25301 C -0.28815 0.23426 -0.28386 0.25764 -0.2875 0.23472 C -0.28802 0.23217 -0.28854 0.22963 -0.28907 0.22685 C -0.28959 0.22338 -0.28985 0.21991 -0.2905 0.21643 C -0.29141 0.21111 -0.29336 0.20069 -0.29336 0.20092 C -0.2931 0.18796 -0.2931 0.15393 -0.2905 0.13542 C -0.28972 0.13009 -0.28894 0.12454 -0.2875 0.11967 C -0.28581 0.11319 -0.28425 0.10694 -0.28164 0.10139 C -0.27578 0.08889 -0.27917 0.09768 -0.27279 0.08819 C -0.27123 0.08588 -0.27006 0.08264 -0.26849 0.08055 C -0.26081 0.06991 -0.26185 0.07129 -0.25521 0.06736 C -0.25378 0.06551 -0.25248 0.06319 -0.25078 0.06204 C -0.24701 0.05972 -0.23907 0.05694 -0.23907 0.05717 C -0.22722 0.05787 -0.2155 0.0581 -0.20378 0.05949 C -0.20117 0.05972 -0.19883 0.0618 -0.19636 0.06204 C -0.18164 0.06366 -0.16693 0.06389 -0.15222 0.06481 C -0.10482 0.07199 -0.12969 0.0706 -0.07722 0.06736 C -0.06836 0.06342 -0.07331 0.06597 -0.0625 0.05949 C -0.0625 0.05972 -0.05378 0.0544 -0.05378 0.05463 L -0.04349 0.05162 C -0.03907 0.05254 -0.03464 0.05301 -0.03021 0.0544 C -0.02865 0.05486 -0.02696 0.05509 -0.02578 0.05694 C -0.02448 0.05879 -0.02396 0.06227 -0.02292 0.06481 C -0.0211 0.06852 -0.01901 0.07199 -0.01693 0.07523 C -0.01511 0.07801 -0.01289 0.08032 -0.01107 0.0831 C -0.00951 0.08542 -0.00834 0.08842 -0.00664 0.09097 C -0.00534 0.09282 -0.00365 0.09421 -0.00222 0.09606 C 0.0026 0.10324 0.00169 0.10324 0.00508 0.1118 C 0.00651 0.11528 0.00807 0.11875 0.0095 0.12222 C 0.01159 0.12731 0.01432 0.13194 0.01536 0.13796 C 0.02005 0.16319 0.0125 0.12407 0.01979 0.15625 C 0.02096 0.16134 0.02174 0.16667 0.02278 0.17199 L 0.02422 0.17986 L 0.02864 0.20324 C 0.03008 0.21134 0.03034 0.21366 0.03307 0.22176 C 0.03489 0.22708 0.03698 0.23217 0.03893 0.23727 C 0.03984 0.24004 0.04036 0.24352 0.04179 0.24514 L 0.05508 0.26088 C 0.05651 0.2625 0.05781 0.26528 0.0595 0.2662 C 0.06692 0.26944 0.06341 0.26759 0.06979 0.27129 C 0.07122 0.27315 0.07252 0.27523 0.07422 0.27662 C 0.08138 0.28217 0.08229 0.28079 0.08893 0.28449 C 0.09192 0.28588 0.09778 0.28958 0.09778 0.28981 C 0.10312 0.28866 0.10872 0.28981 0.11393 0.28704 C 0.11731 0.28518 0.11953 0.2794 0.12278 0.27662 C 0.12474 0.27477 0.12682 0.27361 0.12864 0.27129 C 0.13828 0.25903 0.12799 0.26643 0.13737 0.26088 C 0.13893 0.25833 0.14023 0.25532 0.14179 0.25301 C 0.14323 0.25092 0.14505 0.25 0.14622 0.24768 C 0.14752 0.2456 0.14804 0.24236 0.14922 0.24004 C 0.15052 0.23704 0.15208 0.23472 0.15364 0.23217 C 0.15716 0.21342 0.15208 0.23611 0.1595 0.21643 C 0.16028 0.21412 0.16015 0.21088 0.16093 0.20856 C 0.16263 0.20301 0.16679 0.19282 0.16679 0.19305 C 0.16784 0.18773 0.16914 0.18264 0.16979 0.17708 C 0.17161 0.16134 0.17031 0.16829 0.17278 0.15625 C 0.17226 0.14491 0.17226 0.13356 0.17122 0.12222 C 0.17031 0.11273 0.16771 0.1044 0.16536 0.09606 C 0.16484 0.09259 0.16471 0.08889 0.16393 0.08565 C 0.16159 0.07639 0.15807 0.0743 0.15364 0.06736 C 0.15208 0.06504 0.15065 0.0618 0.14922 0.05949 C 0.14778 0.05741 0.14609 0.05625 0.14479 0.0544 C 0.13893 0.0456 0.14231 0.04745 0.13593 0.0412 C 0.13203 0.0375 0.12786 0.03518 0.12422 0.03079 C 0.12122 0.02731 0.11862 0.02268 0.11536 0.02037 C 0.11159 0.01759 0.10299 0.01111 0.09922 0.00995 C 0.09674 0.00903 0.09427 0.00787 0.09179 0.00717 C 0.08841 0.00625 0.08502 0.00486 0.08151 0.00463 C 0.0556 0.00301 0.02955 0.00278 0.00364 0.00208 L -0.00078 -0.0007 " pathEditMode="relative" rAng="0" ptsTypes="AAAAAAAAAAAAAAAAAAAAAAAAAAAAAAAAAAAAAAAAAAAAAAAAAAAAAAAAAAAAAAAAAAAAAAAAAAAAAAAAAAAAAAAAAAAAAAAAAAAAAA">
                                      <p:cBhvr>
                                        <p:cTn id="20" dur="7000" fill="hold"/>
                                        <p:tgtEl>
                                          <p:spTgt spid="251"/>
                                        </p:tgtEl>
                                        <p:attrNameLst>
                                          <p:attrName>ppt_x</p:attrName>
                                          <p:attrName>ppt_y</p:attrName>
                                        </p:attrNameLst>
                                      </p:cBhvr>
                                      <p:rCtr x="-6393" y="13843"/>
                                    </p:animMotion>
                                  </p:childTnLst>
                                </p:cTn>
                              </p:par>
                              <p:par>
                                <p:cTn id="21" presetID="0" presetClass="path" presetSubtype="0" repeatCount="indefinite" fill="hold" nodeType="withEffect">
                                  <p:stCondLst>
                                    <p:cond delay="0"/>
                                  </p:stCondLst>
                                  <p:childTnLst>
                                    <p:animMotion origin="layout" path="M -0.00156 0.00208 C -0.00195 -0.00023 0.00313 -0.00023 0.0056 -0.00139 C 0.0069 -0.00208 0.00833 -0.00231 0.00964 -0.00324 C 0.01107 -0.00417 0.01237 -0.00579 0.0138 -0.00694 C 0.01484 -0.00764 0.01589 -0.00787 0.01693 -0.0088 C 0.01797 -0.00972 0.01888 -0.01157 0.01992 -0.0125 C 0.02123 -0.01343 0.02279 -0.01343 0.02409 -0.01435 C 0.03125 -0.01898 0.02526 -0.0162 0.03125 -0.02176 C 0.03216 -0.02245 0.03333 -0.02269 0.03438 -0.02338 C 0.03919 -0.02708 0.03711 -0.02662 0.04154 -0.02894 C 0.04427 -0.03032 0.04701 -0.03125 0.04974 -0.03264 C 0.05117 -0.03333 0.05248 -0.0338 0.05391 -0.03426 C 0.0556 -0.03495 0.05729 -0.03542 0.05899 -0.03611 C 0.06042 -0.03681 0.06172 -0.03773 0.06315 -0.03796 C 0.07031 -0.03912 0.07748 -0.03912 0.08464 -0.03981 L 0.1319 -0.03796 C 0.13464 -0.03773 0.14844 -0.03495 0.15143 -0.03426 C 0.15547 -0.03356 0.15964 -0.03333 0.1638 -0.03264 C 0.16784 -0.03171 0.17201 -0.03032 0.17604 -0.02894 C 0.17813 -0.02824 0.18021 -0.02755 0.18229 -0.02708 L 0.1905 -0.02523 C 0.19857 -0.02338 0.1987 -0.02269 0.20794 -0.02176 C 0.21406 -0.02083 0.22018 -0.02037 0.22643 -0.01968 C 0.23594 -0.02037 0.24557 -0.0206 0.25521 -0.02176 C 0.25729 -0.02199 0.25925 -0.02292 0.26133 -0.02338 C 0.26367 -0.02407 0.26615 -0.02477 0.26849 -0.02523 C 0.26953 -0.02593 0.2707 -0.02593 0.27162 -0.02708 C 0.27422 -0.03032 0.27578 -0.03611 0.27774 -0.03981 C 0.2905 -0.06574 0.27344 -0.02778 0.2849 -0.05625 C 0.28724 -0.06204 0.29037 -0.06644 0.29219 -0.07269 L 0.29623 -0.08727 C 0.29662 -0.09051 0.29675 -0.09352 0.29727 -0.09653 C 0.29779 -0.09907 0.29883 -0.10116 0.29935 -0.1037 C 0.29974 -0.10602 0.3013 -0.12616 0.30143 -0.12755 C 0.30104 -0.14329 0.30091 -0.15926 0.30039 -0.175 C 0.30026 -0.17685 0.29961 -0.1787 0.29935 -0.18056 C 0.29857 -0.18542 0.29857 -0.19051 0.29727 -0.19514 C 0.29662 -0.19745 0.29583 -0.2 0.29518 -0.20231 C 0.29479 -0.20417 0.29466 -0.20625 0.29414 -0.20787 C 0.29362 -0.20995 0.29271 -0.21134 0.29219 -0.21343 C 0.29128 -0.2162 0.29089 -0.21944 0.29011 -0.22245 C 0.29011 -0.22222 0.2849 -0.24074 0.28386 -0.24444 C 0.2832 -0.24676 0.28268 -0.24954 0.2819 -0.25162 C 0.27513 -0.26944 0.28568 -0.2419 0.27669 -0.26458 C 0.27526 -0.26806 0.27435 -0.27245 0.27266 -0.27546 C 0.26797 -0.28356 0.26745 -0.28519 0.26237 -0.2919 C 0.26029 -0.29444 0.25833 -0.29722 0.25612 -0.29931 C 0.24896 -0.30556 0.25508 -0.30069 0.24896 -0.30463 C 0.24727 -0.30579 0.24557 -0.30741 0.24388 -0.30833 C 0.24258 -0.30903 0.24115 -0.30949 0.23971 -0.31019 C 0.23763 -0.31134 0.23568 -0.31319 0.23359 -0.31389 C 0.22331 -0.3169 0.22956 -0.31528 0.21511 -0.31736 C 0.20873 -0.31667 0.20326 -0.31806 0.19766 -0.31389 C 0.19479 -0.31157 0.19297 -0.30972 0.1905 -0.30648 C 0.18763 -0.30301 0.18464 -0.29977 0.18229 -0.2956 C 0.17982 -0.2912 0.17708 -0.2875 0.175 -0.28287 C 0.17044 -0.27199 0.17292 -0.27801 0.16784 -0.26458 L 0.16576 -0.25903 C 0.16511 -0.25718 0.16458 -0.25509 0.1638 -0.25347 L 0.16172 -0.25 C 0.15912 -0.23611 0.16263 -0.25301 0.15859 -0.23889 C 0.15807 -0.23727 0.15807 -0.23519 0.15755 -0.23356 C 0.15664 -0.23032 0.15534 -0.22755 0.15456 -0.22431 C 0.15143 -0.21343 0.15313 -0.21736 0.15143 -0.20602 C 0.15091 -0.20231 0.14974 -0.19884 0.14935 -0.19514 C 0.14896 -0.19213 0.14857 -0.18912 0.14831 -0.18588 C 0.14792 -0.18102 0.14779 -0.17616 0.14727 -0.1713 C 0.14675 -0.16644 0.14583 -0.16157 0.14531 -0.15671 C 0.14414 -0.14722 0.14414 -0.14676 0.14323 -0.13657 C 0.14284 -0.13241 0.14258 -0.12801 0.14219 -0.12384 C 0.14193 -0.12083 0.14141 -0.11782 0.14115 -0.11481 C 0.13971 -0.09954 0.14076 -0.10579 0.13906 -0.09282 C 0.1388 -0.09051 0.13867 -0.08773 0.13802 -0.08542 C 0.13659 -0.0794 0.1332 -0.06806 0.13086 -0.06181 C 0.12995 -0.05926 0.12878 -0.05694 0.12774 -0.0544 C 0.12708 -0.05255 0.12656 -0.05046 0.12578 -0.04907 C 0.12487 -0.04769 0.12357 -0.04676 0.12266 -0.04537 C 0.12018 -0.0412 0.11784 -0.03681 0.1155 -0.03264 C 0.11406 -0.03032 0.11302 -0.02708 0.11133 -0.02523 L 0.10521 -0.01782 C 0.10417 -0.01667 0.10326 -0.01505 0.10208 -0.01435 C 0.09492 -0.00995 0.10378 -0.01551 0.09492 -0.0088 C 0.09388 -0.0081 0.09284 -0.00787 0.0918 -0.00694 C 0.09076 -0.00602 0.08984 -0.00417 0.0888 -0.00324 C 0.0875 -0.00231 0.08607 -0.00208 0.08464 -0.00139 C 0.07734 0.00231 0.08685 -0.00162 0.07643 0.00208 C 0.07136 0.00162 0.06615 0.00116 0.06107 0.00046 C 0.05404 -0.00093 0.05677 -0.00069 0.05182 -0.00324 C 0.04844 -0.00509 0.04609 -0.00579 0.04258 -0.00694 L 0.03438 -0.01435 C 0.03294 -0.01551 0.03164 -0.01713 0.03021 -0.01782 L 0.02708 -0.01968 C 0.02578 -0.02176 0.02448 -0.02338 0.02305 -0.02523 C 0.02201 -0.02639 0.02083 -0.02755 0.01992 -0.02894 C 0.01745 -0.03287 0.01458 -0.03657 0.01276 -0.0419 C 0.00781 -0.05486 0.00977 -0.04861 0.00664 -0.05995 C 0.00625 -0.06296 0.00599 -0.06597 0.0056 -0.06898 C 0.00534 -0.07083 0.00482 -0.07269 0.00456 -0.07454 C 0.00404 -0.07824 0.00391 -0.08194 0.00352 -0.08542 C 0.00169 -0.12731 0.00182 -0.11389 0.00352 -0.17685 C 0.00365 -0.18032 0.00651 -0.2 0.00664 -0.20046 C 0.0069 -0.20301 0.00703 -0.20556 0.00768 -0.20787 C 0.00833 -0.21042 0.00899 -0.21273 0.00964 -0.21528 C 0.01094 -0.21898 0.01354 -0.22477 0.01484 -0.22801 C 0.01511 -0.22986 0.01537 -0.23171 0.01589 -0.23356 C 0.0181 -0.24051 0.02331 -0.24861 0.02617 -0.25347 C 0.03607 -0.27106 0.02552 -0.25347 0.03333 -0.26458 C 0.03412 -0.26551 0.03464 -0.26713 0.03542 -0.26806 C 0.03737 -0.27083 0.03984 -0.27245 0.04154 -0.27546 C 0.04258 -0.27731 0.04336 -0.2794 0.04466 -0.28102 C 0.04583 -0.28264 0.0474 -0.28333 0.0487 -0.28449 C 0.04974 -0.28565 0.05078 -0.28704 0.05182 -0.28819 C 0.05404 -0.29097 0.05651 -0.29491 0.05899 -0.29745 C 0.06576 -0.3044 0.06042 -0.29838 0.06615 -0.30278 C 0.06758 -0.30394 0.06888 -0.30556 0.07031 -0.30648 C 0.0724 -0.3081 0.07539 -0.30926 0.07748 -0.31019 C 0.08399 -0.30949 0.09063 -0.31065 0.09701 -0.30833 C 0.09935 -0.30741 0.10078 -0.30231 0.10313 -0.30093 L 0.10625 -0.29931 C 0.10729 -0.29745 0.10833 -0.2956 0.10925 -0.29375 C 0.11016 -0.29213 0.11055 -0.28981 0.11133 -0.28819 C 0.11263 -0.28611 0.11432 -0.28495 0.1155 -0.28287 C 0.11706 -0.2794 0.11784 -0.275 0.11953 -0.27176 C 0.12057 -0.26991 0.12175 -0.26829 0.12266 -0.26644 C 0.12344 -0.26458 0.12396 -0.26273 0.12474 -0.26088 C 0.12565 -0.25833 0.12669 -0.25579 0.12774 -0.25347 C 0.12839 -0.25231 0.1293 -0.25139 0.12982 -0.25 C 0.1332 -0.24097 0.13047 -0.24468 0.13399 -0.23704 C 0.1405 -0.22315 0.13399 -0.23981 0.13906 -0.22616 C 0.13958 -0.22245 0.14024 -0.21713 0.14115 -0.21343 C 0.1418 -0.21088 0.14258 -0.20856 0.14323 -0.20602 C 0.14492 -0.19861 0.14531 -0.19491 0.14623 -0.18773 C 0.14844 -0.14954 0.14623 -0.19213 0.14831 -0.13843 C 0.14909 -0.11829 0.14857 -0.12407 0.15039 -0.11111 C 0.15078 -0.10556 0.15078 -0.1 0.15143 -0.09468 C 0.15182 -0.0919 0.153 -0.08981 0.15352 -0.08727 C 0.15391 -0.08495 0.15404 -0.08241 0.15456 -0.08009 C 0.15508 -0.07755 0.15599 -0.07523 0.15651 -0.07269 C 0.15703 -0.07037 0.15703 -0.06782 0.15755 -0.06551 C 0.15807 -0.06343 0.15899 -0.06181 0.15964 -0.05995 C 0.16042 -0.05764 0.16094 -0.05486 0.16172 -0.05255 C 0.16302 -0.04884 0.16432 -0.04514 0.16576 -0.0419 C 0.1668 -0.03912 0.16797 -0.03704 0.16888 -0.03426 C 0.17136 -0.02755 0.17018 -0.02755 0.17305 -0.02176 C 0.18047 -0.00556 0.17149 -0.02801 0.17917 -0.0088 C 0.18099 -0.00417 0.18203 -0.00046 0.18425 0.00394 C 0.18659 0.00856 0.18906 0.0125 0.19154 0.0169 L 0.2099 0.04977 C 0.21901 0.06574 0.20794 0.04537 0.21511 0.06065 C 0.21602 0.0625 0.21719 0.06435 0.21823 0.0662 C 0.21849 0.06782 0.21914 0.06968 0.21914 0.07153 C 0.21914 0.13912 0.21979 0.10185 0.21719 0.13009 C 0.21432 0.16019 0.21758 0.13171 0.21511 0.14815 C 0.21432 0.15324 0.21393 0.1581 0.21302 0.16296 C 0.21276 0.16481 0.21237 0.16644 0.21198 0.16829 C 0.21133 0.17292 0.21107 0.17662 0.2099 0.18125 C 0.20938 0.1838 0.20846 0.18588 0.20794 0.18819 C 0.20742 0.19074 0.20729 0.19329 0.2069 0.19583 C 0.20625 0.19954 0.20547 0.20301 0.20482 0.20671 C 0.20443 0.20856 0.2043 0.21065 0.20378 0.21227 C 0.20274 0.21528 0.20156 0.21829 0.20078 0.2213 C 0.20026 0.22315 0.20026 0.22523 0.19974 0.22685 C 0.19883 0.22894 0.1974 0.23032 0.19662 0.23241 C 0.1957 0.23449 0.19531 0.23727 0.19453 0.23935 C 0.19193 0.24722 0.18906 0.25093 0.18529 0.25787 C 0.18464 0.25903 0.18412 0.26088 0.1832 0.26157 C 0.1819 0.2625 0.18047 0.26389 0.17917 0.26528 C 0.17708 0.26736 0.17539 0.27106 0.17305 0.27245 C 0.16576 0.27685 0.17474 0.2713 0.16576 0.27801 C 0.16484 0.2787 0.16367 0.27894 0.16276 0.27963 C 0.1599 0.28218 0.15742 0.28519 0.15456 0.28704 C 0.15143 0.28889 0.14844 0.29074 0.14531 0.29259 C 0.14362 0.29352 0.1418 0.29352 0.14011 0.29444 C 0.12227 0.30301 0.13633 0.29769 0.12474 0.30185 C 0.11341 0.30093 0.10573 0.30231 0.09596 0.29815 C 0.09492 0.29769 0.09388 0.29699 0.09284 0.2963 C 0.09076 0.29421 0.08672 0.28889 0.08672 0.28912 C 0.08607 0.28704 0.08516 0.28519 0.08464 0.28356 C 0.08373 0.27963 0.08333 0.27616 0.08255 0.27245 C 0.08229 0.2706 0.0819 0.26898 0.08164 0.26713 C 0.08086 0.26227 0.08047 0.25694 0.07956 0.25231 C 0.07878 0.24815 0.07787 0.24421 0.07748 0.23935 C 0.07682 0.23333 0.07578 0.21435 0.07539 0.20856 C 0.0737 0.1838 0.07526 0.20532 0.07331 0.18819 C 0.06979 0.15694 0.07461 0.19583 0.07136 0.16829 C 0.0707 0.16296 0.06992 0.15741 0.06927 0.15185 C 0.06641 0.12708 0.07044 0.15579 0.06615 0.12824 C 0.06576 0.12569 0.06563 0.12315 0.06511 0.12083 C 0.06419 0.11644 0.06302 0.1125 0.06211 0.1081 C 0.06159 0.10579 0.06172 0.10301 0.06107 0.10093 C 0.06029 0.09815 0.05899 0.09606 0.05794 0.09352 C 0.05182 0.07824 0.06146 0.10046 0.05182 0.08079 C 0.05065 0.07847 0.04987 0.07546 0.0487 0.07338 C 0.04753 0.0713 0.04583 0.07014 0.04466 0.06782 C 0.04375 0.06644 0.04336 0.06412 0.04258 0.0625 C 0.04167 0.06088 0.0405 0.06019 0.03945 0.0588 C 0.03802 0.05694 0.03659 0.05532 0.03542 0.05324 C 0.03281 0.04931 0.03099 0.04398 0.02813 0.04051 C 0.02617 0.03819 0.0237 0.03634 0.02201 0.03333 C 0.02096 0.03148 0.02005 0.0294 0.01888 0.02778 C 0.01693 0.025 0.01484 0.02292 0.01276 0.02037 C 0.01172 0.01921 0.01055 0.01829 0.00964 0.0169 C 0.00899 0.01551 0.00846 0.01412 0.00768 0.01319 C 0.00117 0.00463 -0.0013 0.00463 -0.00156 0.00208 Z " pathEditMode="relative" rAng="0" ptsTypes="AAAAAAAAAAAAAAAAAAAAAAAAAAAAAAAAAAAAAAAAAAAAAAAAAAAAAAAAAAAAAAAAAAAAAAAAAAAAAAAAAAAAAAAAAAAAAAAAAAAAAAAAAAAAAAAAAAAAAAAAAAAAAAAAAAAAAAAAAAAAAAAAAAAAAAAAAAAAAAAAAAAAAAAAAAAAAAAAAAAAAAAAAAAAAAAAAAAAAAAAAAAA">
                                      <p:cBhvr>
                                        <p:cTn id="22" dur="7000" fill="hold"/>
                                        <p:tgtEl>
                                          <p:spTgt spid="204"/>
                                        </p:tgtEl>
                                        <p:attrNameLst>
                                          <p:attrName>ppt_x</p:attrName>
                                          <p:attrName>ppt_y</p:attrName>
                                        </p:attrNameLst>
                                      </p:cBhvr>
                                      <p:rCtr x="15143" y="-995"/>
                                    </p:animMotion>
                                  </p:childTnLst>
                                </p:cTn>
                              </p:par>
                              <p:par>
                                <p:cTn id="23" presetID="0" presetClass="path" presetSubtype="0" repeatCount="indefinite" fill="hold" nodeType="withEffect">
                                  <p:stCondLst>
                                    <p:cond delay="0"/>
                                  </p:stCondLst>
                                  <p:childTnLst>
                                    <p:animMotion origin="layout" path="M -0.00052 0.00347 C -0.00338 0.00417 -0.00599 0.00533 -0.00885 0.00533 C -0.02083 0.00533 -0.03281 0.00463 -0.04479 0.00347 C -0.04635 0.00347 -0.05221 0.0007 -0.05404 -0.00023 C -0.05573 -0.00185 -0.05742 -0.00393 -0.05911 -0.00555 C -0.06016 -0.00648 -0.06133 -0.00625 -0.06224 -0.00741 C -0.0638 -0.00949 -0.06484 -0.0125 -0.06627 -0.01481 C -0.06732 -0.0162 -0.06849 -0.0169 -0.0694 -0.01829 C -0.07122 -0.02129 -0.07292 -0.0243 -0.07461 -0.02754 C -0.07539 -0.02917 -0.07578 -0.03148 -0.07656 -0.0331 C -0.07747 -0.03449 -0.07864 -0.03542 -0.07969 -0.03657 C -0.08034 -0.03842 -0.08112 -0.04028 -0.08177 -0.04213 C -0.08255 -0.04444 -0.08294 -0.04722 -0.08385 -0.04954 C -0.08502 -0.05278 -0.08659 -0.05555 -0.08789 -0.05856 C -0.09049 -0.07245 -0.08698 -0.05532 -0.09101 -0.06944 C -0.09154 -0.07129 -0.09154 -0.07338 -0.09206 -0.075 C -0.09258 -0.07708 -0.09362 -0.07847 -0.09401 -0.08055 C -0.09596 -0.08796 -0.09622 -0.09282 -0.09713 -0.10069 C -0.09635 -0.13241 -0.09974 -0.13403 -0.09401 -0.15162 C -0.09271 -0.15602 -0.09114 -0.15972 -0.08893 -0.16273 C -0.08698 -0.16528 -0.08476 -0.16759 -0.08281 -0.16991 C -0.08177 -0.17129 -0.0806 -0.17199 -0.07969 -0.17361 C -0.07864 -0.17546 -0.07773 -0.17754 -0.07656 -0.17917 C -0.07539 -0.18079 -0.07383 -0.18148 -0.07252 -0.18287 C -0.07148 -0.18379 -0.07044 -0.18542 -0.0694 -0.18634 C -0.0681 -0.18773 -0.06667 -0.18866 -0.06536 -0.19004 C -0.0638 -0.19167 -0.06263 -0.19375 -0.0612 -0.1956 C -0.06016 -0.19676 -0.05911 -0.19792 -0.05807 -0.1993 C -0.05677 -0.20092 -0.05547 -0.20324 -0.05404 -0.20463 C -0.03932 -0.21991 -0.05065 -0.20787 -0.04271 -0.21389 C -0.03724 -0.21805 -0.04036 -0.2169 -0.03555 -0.21921 C -0.01614 -0.22917 -0.04961 -0.21157 -0.0263 -0.22292 C -0.02422 -0.22407 -0.02213 -0.22546 -0.02005 -0.22662 C -0.01914 -0.22731 -0.0181 -0.22801 -0.01706 -0.22847 C -0.01536 -0.22893 -0.01354 -0.2294 -0.01185 -0.23032 C -0.01081 -0.23079 -0.00989 -0.23171 -0.00885 -0.23217 C -0.00677 -0.23287 -0.00469 -0.2331 -0.0026 -0.23403 C 0.00456 -0.23657 0.00052 -0.23727 0.01172 -0.2375 L 0.14115 -0.23935 L 0.14844 -0.2412 C 0.15117 -0.2419 0.15391 -0.24236 0.15664 -0.24305 C 0.15833 -0.24352 0.16003 -0.24421 0.16172 -0.24491 C 0.16276 -0.24606 0.1638 -0.24722 0.16484 -0.24861 C 0.16784 -0.25301 0.16797 -0.25417 0.16992 -0.25949 C 0.17149 -0.27639 0.17149 -0.2706 0.16992 -0.29421 C 0.16979 -0.29699 0.16849 -0.30393 0.16784 -0.30694 C 0.1655 -0.31829 0.16537 -0.31782 0.16172 -0.33079 L 0.15964 -0.33796 C 0.15899 -0.34051 0.15794 -0.34259 0.15768 -0.34537 C 0.15729 -0.34768 0.15703 -0.35023 0.15664 -0.35254 C 0.15169 -0.37592 0.15729 -0.34629 0.15248 -0.36551 C 0.15039 -0.37361 0.15091 -0.375 0.14935 -0.38194 C 0.1487 -0.38495 0.14831 -0.38819 0.1474 -0.39097 C 0.14688 -0.39259 0.14596 -0.39352 0.14531 -0.39467 C 0.14492 -0.39653 0.14453 -0.39838 0.14427 -0.40023 C 0.14388 -0.40254 0.14375 -0.40509 0.14323 -0.40741 C 0.14271 -0.40995 0.1418 -0.41227 0.14115 -0.41481 C 0.14076 -0.41643 0.14063 -0.41852 0.14011 -0.42014 C 0.13958 -0.42222 0.13854 -0.42361 0.13815 -0.42569 C 0.13724 -0.42917 0.13698 -0.4331 0.13607 -0.43657 C 0.13542 -0.43912 0.13464 -0.44143 0.13399 -0.44398 C 0.13216 -0.45139 0.13281 -0.45694 0.12891 -0.46412 C 0.12787 -0.46597 0.12669 -0.46759 0.12578 -0.46944 C 0.12461 -0.47176 0.12396 -0.47477 0.12266 -0.47685 C 0.11862 -0.48403 0.11966 -0.48102 0.1155 -0.48403 C 0.11406 -0.48518 0.11276 -0.4868 0.11146 -0.48773 C 0.10938 -0.48912 0.10729 -0.49028 0.10521 -0.49143 L 0.10208 -0.49329 C 0.10117 -0.49398 0.10013 -0.49467 0.09909 -0.49514 C 0.09609 -0.49653 0.09284 -0.49792 0.08984 -0.49884 C 0.08672 -0.49954 0.08359 -0.5 0.0806 -0.50046 C 0.0724 -0.5 0.06406 -0.49977 0.05586 -0.49884 C 0.05521 -0.49861 0.04974 -0.49606 0.0487 -0.49514 C 0.04766 -0.49421 0.04675 -0.49236 0.0457 -0.49143 C 0.0444 -0.49051 0.04297 -0.49028 0.04154 -0.48958 C 0.04011 -0.48773 0.03893 -0.48565 0.03737 -0.48403 C 0.03333 -0.47963 0.02852 -0.47731 0.02513 -0.47129 C 0.01016 -0.44491 0.03099 -0.48125 0.01693 -0.45856 C 0.01471 -0.45509 0.01237 -0.45185 0.01068 -0.44768 C 0.00586 -0.43472 0.01198 -0.45069 0.0056 -0.43472 C 0.00482 -0.4331 0.0043 -0.43102 0.00352 -0.4294 C 0.00261 -0.42731 0.00143 -0.42569 0.00039 -0.42384 C -0.00325 -0.40393 0.00274 -0.43426 -0.0026 -0.41296 C -0.00351 -0.40949 -0.00404 -0.40555 -0.00469 -0.40185 C -0.00495 -0.39884 -0.00677 -0.38055 -0.00677 -0.37824 C -0.00677 -0.36412 -0.00625 -0.35023 -0.00573 -0.33611 C -0.00573 -0.33518 -0.00404 -0.32153 -0.00364 -0.31967 C -0.00312 -0.31782 -0.00234 -0.3162 -0.00156 -0.31435 C -1.04167E-6 -0.30579 0.00156 -0.29583 0.00456 -0.28866 C 0.01458 -0.26481 0.00221 -0.29467 0.00964 -0.27592 C 0.01068 -0.27338 0.01185 -0.27106 0.01276 -0.26852 C 0.01419 -0.26504 0.0155 -0.26134 0.01693 -0.25764 C 0.01758 -0.25579 0.01823 -0.25393 0.01888 -0.25208 C 0.01992 -0.24977 0.02096 -0.24722 0.02201 -0.24491 C 0.02266 -0.24352 0.02357 -0.24259 0.02409 -0.2412 C 0.02487 -0.23889 0.02526 -0.23611 0.02617 -0.23403 C 0.02734 -0.23055 0.02904 -0.22801 0.03021 -0.22477 C 0.03112 -0.22245 0.03138 -0.21967 0.03229 -0.21736 C 0.03281 -0.21597 0.03373 -0.21528 0.03438 -0.21389 C 0.03516 -0.21204 0.03568 -0.21018 0.03646 -0.20833 C 0.03776 -0.20532 0.03919 -0.20231 0.0405 -0.1993 C 0.04193 -0.1956 0.04284 -0.19143 0.04466 -0.18819 C 0.0457 -0.18634 0.04675 -0.18472 0.04766 -0.18287 C 0.05195 -0.17361 0.04714 -0.18032 0.05287 -0.17361 C 0.05469 -0.16412 0.05274 -0.17176 0.0569 -0.16273 C 0.05768 -0.16088 0.0582 -0.15903 0.05899 -0.15717 C 0.06198 -0.15046 0.06524 -0.14375 0.06823 -0.13704 C 0.06966 -0.13403 0.07083 -0.13079 0.0724 -0.12801 C 0.07435 -0.1243 0.07669 -0.12106 0.07852 -0.11713 C 0.08633 -0.10069 0.08138 -0.10972 0.08568 -0.09699 C 0.08698 -0.09305 0.08867 -0.08981 0.08984 -0.08588 C 0.0905 -0.08356 0.09128 -0.08125 0.09193 -0.0787 C 0.09232 -0.07685 0.09245 -0.075 0.09284 -0.07315 C 0.09688 -0.05903 0.09336 -0.07592 0.09596 -0.06227 C 0.09636 -0.05787 0.09649 -0.0537 0.09701 -0.04954 C 0.09753 -0.0456 0.09909 -0.03842 0.09909 -0.03819 C 0.09935 -0.02893 0.09948 0.00579 0.10117 0.02176 C 0.10156 0.02685 0.10117 0.03287 0.10313 0.03634 C 0.10781 0.04468 0.10482 0.04097 0.11237 0.0456 L 0.1155 0.04746 L 0.11862 0.04931 C 0.13164 0.04861 0.14466 0.04884 0.15768 0.04746 C 0.16107 0.04699 0.16445 0.04491 0.16784 0.04375 C 0.17839 0.04005 0.16875 0.04375 0.17617 0.04005 C 0.17748 0.03935 0.17891 0.03889 0.18021 0.0382 C 0.18255 0.03704 0.18555 0.03519 0.18737 0.03264 C 0.19115 0.02824 0.1974 0.01968 0.20078 0.01273 C 0.20326 0.00741 0.20586 0.00208 0.20794 -0.0037 C 0.20859 -0.00555 0.20951 -0.00741 0.21003 -0.00926 C 0.21055 -0.01088 0.21055 -0.01296 0.21107 -0.01481 C 0.21406 -0.02523 0.2125 -0.01481 0.21511 -0.02754 C 0.21563 -0.02986 0.21576 -0.03241 0.21615 -0.03472 C 0.21745 -0.04097 0.21953 -0.04676 0.22031 -0.05301 C 0.22057 -0.05625 0.22096 -0.05926 0.22136 -0.06227 C 0.22175 -0.06597 0.22188 -0.06944 0.2224 -0.07315 C 0.22266 -0.07569 0.22305 -0.07801 0.22331 -0.08055 C 0.22305 -0.09028 0.22292 -0.1 0.2224 -0.10972 C 0.22227 -0.11157 0.22188 -0.11366 0.22136 -0.11528 C 0.22083 -0.11667 0.21992 -0.11759 0.21927 -0.11875 C 0.21823 -0.12129 0.21719 -0.12361 0.21615 -0.12616 C 0.2155 -0.12801 0.21498 -0.12986 0.21406 -0.13171 C 0.21315 -0.13356 0.21211 -0.13542 0.21107 -0.13704 C 0.20833 -0.14097 0.20521 -0.14375 0.20287 -0.14815 C 0.19896 -0.15486 0.20117 -0.15278 0.19662 -0.15532 C 0.19557 -0.15717 0.19479 -0.15949 0.19362 -0.16088 C 0.19167 -0.16273 0.18945 -0.16319 0.18737 -0.16458 C 0.18099 -0.16829 0.18542 -0.16597 0.17409 -0.16991 L 0.16888 -0.17176 C 0.16758 -0.17292 0.16628 -0.17477 0.16484 -0.17546 C 0.16367 -0.17616 0.15013 -0.17893 0.14935 -0.17917 C 0.14284 -0.17847 0.13633 -0.17824 0.12995 -0.17731 C 0.12891 -0.17708 0.12396 -0.17454 0.12266 -0.17361 C 0.11992 -0.17129 0.11732 -0.16805 0.11445 -0.16643 C 0.1099 -0.16366 0.11237 -0.16528 0.10729 -0.16088 C 0.10625 -0.15903 0.10547 -0.15671 0.10417 -0.15532 C 0.10326 -0.1544 0.10208 -0.1544 0.10117 -0.15347 C 0.09909 -0.15208 0.0957 -0.14884 0.09388 -0.14629 C 0.08529 -0.13333 0.09818 -0.15023 0.08672 -0.12986 L 0.08359 -0.1243 C 0.08333 -0.12245 0.0832 -0.1206 0.08268 -0.11875 C 0.08073 -0.11296 0.07904 -0.1118 0.07748 -0.10602 C 0.07695 -0.1044 0.07695 -0.10231 0.07643 -0.10069 C 0.075 -0.0956 0.07357 -0.09375 0.07136 -0.08958 C 0.06888 -0.07662 0.0724 -0.09143 0.06719 -0.08055 C 0.06628 -0.07847 0.06589 -0.07546 0.06511 -0.07315 C 0.06237 -0.06458 0.06393 -0.07037 0.06003 -0.06227 C 0.05925 -0.06065 0.05886 -0.05833 0.05794 -0.05671 C 0.05716 -0.05509 0.05586 -0.0544 0.05495 -0.05301 C 0.05352 -0.05139 0.05208 -0.04954 0.05078 -0.04768 C 0.05 -0.04653 0.04948 -0.04514 0.0487 -0.04398 C 0.04609 -0.04004 0.04297 -0.03727 0.0405 -0.0331 C 0.03945 -0.03125 0.03854 -0.02917 0.03737 -0.02754 C 0.03542 -0.02477 0.03307 -0.02338 0.03125 -0.02014 C 0.03021 -0.01829 0.0293 -0.01643 0.02813 -0.01481 C 0.02617 -0.01204 0.02409 -0.00995 0.02201 -0.00741 L 0.01589 -0.00023 C 0.01484 0.00116 0.01393 0.00301 0.01276 0.00347 C 0.01146 0.00417 0.01003 0.00463 0.00873 0.00533 C 0.00664 0.00648 0.00456 0.00787 0.00248 0.00903 L -0.00052 0.01088 L -0.00469 0.00903 " pathEditMode="relative" rAng="0" ptsTypes="AAAAAAAAAAAAAAAAAAAAAAAAAAAAAAAAAAAAAAAAAAAAAAAAAAAAAAAAAAAAAAAAAAAAAAAAAAAAAAAAAAAAAAAAAAAAAAAAAAAAAAAAAAAAAAAAAAAAAAAAAAAAAAAAAAAAAAAAAAAAAAAAAAAAAAAAAAAAAAAAAAAAAAAAAAAAAAAAAAAAA">
                                      <p:cBhvr>
                                        <p:cTn id="24" dur="7000" fill="hold"/>
                                        <p:tgtEl>
                                          <p:spTgt spid="207"/>
                                        </p:tgtEl>
                                        <p:attrNameLst>
                                          <p:attrName>ppt_x</p:attrName>
                                          <p:attrName>ppt_y</p:attrName>
                                        </p:attrNameLst>
                                      </p:cBhvr>
                                      <p:rCtr x="6341" y="-22917"/>
                                    </p:animMotion>
                                  </p:childTnLst>
                                </p:cTn>
                              </p:par>
                              <p:par>
                                <p:cTn id="25" presetID="0" presetClass="path" presetSubtype="0" repeatCount="indefinite" fill="hold" nodeType="withEffect">
                                  <p:stCondLst>
                                    <p:cond delay="0"/>
                                  </p:stCondLst>
                                  <p:childTnLst>
                                    <p:animMotion origin="layout" path="M 0.00261 0.00394 C 0.00235 0.00394 -0.00221 0.00301 -0.00455 0.00208 C -0.00976 0.00046 -0.00586 0.00069 -0.0108 -0.00324 C -0.01276 -0.00486 -0.01484 -0.00579 -0.01692 -0.00694 L -0.02317 -0.01065 C -0.02409 -0.01111 -0.02513 -0.01204 -0.02617 -0.0125 L -0.03854 -0.01782 C -0.03854 -0.01759 -0.04674 -0.02153 -0.04674 -0.0213 C -0.06536 -0.03264 -0.04205 -0.01921 -0.05807 -0.02708 C -0.07239 -0.03403 -0.0569 -0.02801 -0.0694 -0.03241 C -0.07864 -0.04074 -0.06719 -0.03125 -0.08164 -0.03981 L -0.08789 -0.04352 C -0.08893 -0.04398 -0.08984 -0.04491 -0.09088 -0.04537 L -0.09505 -0.04722 L -0.10117 -0.0544 C -0.10221 -0.05556 -0.10312 -0.05741 -0.10429 -0.0581 L -0.10742 -0.05995 C -0.10846 -0.06181 -0.10937 -0.06366 -0.11041 -0.06528 C -0.11146 -0.06667 -0.11276 -0.06736 -0.11354 -0.06898 C -0.11523 -0.07222 -0.11627 -0.07639 -0.11771 -0.08009 C -0.11836 -0.08171 -0.11927 -0.08333 -0.11966 -0.08542 C -0.12213 -0.09838 -0.12057 -0.09329 -0.12383 -0.10185 C -0.12422 -0.1044 -0.12448 -0.10671 -0.12487 -0.10926 C -0.12552 -0.11296 -0.12695 -0.12014 -0.12695 -0.11991 C -0.12656 -0.13773 -0.12669 -0.15556 -0.12591 -0.17315 C -0.12565 -0.17685 -0.12448 -0.18032 -0.12383 -0.18403 C -0.12344 -0.18588 -0.12344 -0.18796 -0.12278 -0.18958 C -0.12213 -0.19144 -0.12135 -0.19306 -0.1207 -0.19491 C -0.12031 -0.19676 -0.12018 -0.19884 -0.11966 -0.20046 C -0.11849 -0.2044 -0.11692 -0.20787 -0.11562 -0.21134 C -0.11497 -0.21319 -0.11445 -0.21528 -0.11354 -0.2169 C -0.1125 -0.21875 -0.11146 -0.22037 -0.11041 -0.22245 C -0.10755 -0.2287 -0.10898 -0.2287 -0.10534 -0.23519 C -0.10442 -0.23681 -0.10312 -0.23727 -0.10221 -0.23889 C -0.10013 -0.24236 -0.09883 -0.24815 -0.09609 -0.24977 C -0.09505 -0.25046 -0.09388 -0.25069 -0.09297 -0.25162 C -0.09088 -0.2537 -0.08893 -0.25648 -0.08685 -0.25903 L -0.08372 -0.2625 C -0.08268 -0.26389 -0.0819 -0.26574 -0.0806 -0.2662 C -0.07929 -0.2669 -0.07786 -0.26736 -0.07656 -0.26806 C -0.07552 -0.26852 -0.07448 -0.26944 -0.07344 -0.26991 C -0.06067 -0.27616 -0.06927 -0.27106 -0.06211 -0.27523 C -0.0556 -0.27477 -0.04909 -0.275 -0.04258 -0.27361 C -0.04114 -0.27315 -0.03997 -0.27083 -0.03854 -0.26991 C -0.0375 -0.26921 -0.03646 -0.26875 -0.03541 -0.26806 C -0.02565 -0.25046 -0.03815 -0.2713 -0.02929 -0.26065 C -0.02812 -0.25926 -0.02734 -0.25694 -0.02617 -0.25532 C -0.02422 -0.25255 -0.02213 -0.25046 -0.02005 -0.24792 C -0.01901 -0.24676 -0.01784 -0.24583 -0.01692 -0.24421 C -0.00794 -0.22824 -0.0194 -0.24792 -0.0108 -0.23519 C -0.00963 -0.23356 -0.00885 -0.23125 -0.00768 -0.22963 C -0.00677 -0.22824 -0.0056 -0.22755 -0.00455 -0.22616 C -0.00208 -0.22199 0.00013 -0.21759 0.00261 -0.21319 C 0.00391 -0.21088 0.00573 -0.20903 0.00664 -0.20602 C 0.01042 -0.19491 0.00808 -0.19884 0.01289 -0.19329 C 0.01315 -0.19144 0.01341 -0.18935 0.01393 -0.18773 C 0.0155 -0.18171 0.01797 -0.17894 0.02005 -0.17315 C 0.02162 -0.16852 0.02253 -0.16319 0.02422 -0.15856 C 0.02513 -0.15556 0.0263 -0.15255 0.02722 -0.14931 C 0.02774 -0.14769 0.02774 -0.1456 0.02826 -0.14398 C 0.03321 -0.12639 0.02683 -0.15509 0.03347 -0.12917 C 0.03763 -0.11296 0.03281 -0.12315 0.03854 -0.11273 C 0.03893 -0.11111 0.03933 -0.10926 0.03959 -0.10741 C 0.03998 -0.10486 0.03998 -0.10231 0.04063 -0.1 C 0.04141 -0.09745 0.04271 -0.09514 0.04362 -0.09282 C 0.0444 -0.09097 0.04505 -0.08912 0.04571 -0.08727 C 0.0461 -0.08495 0.0461 -0.08218 0.04675 -0.08009 C 0.04792 -0.07616 0.05013 -0.07315 0.05091 -0.06898 C 0.05235 -0.06111 0.05117 -0.06481 0.05495 -0.0581 C 0.05703 -0.04745 0.05443 -0.05718 0.05912 -0.04884 C 0.06003 -0.04745 0.06042 -0.04514 0.0612 -0.04352 C 0.06341 -0.03866 0.06485 -0.03843 0.06628 -0.03241 C 0.06719 -0.02894 0.06771 -0.02523 0.06836 -0.02153 L 0.0694 -0.01597 C 0.06966 -0.01181 0.07005 -0.00764 0.07045 -0.00324 C 0.0711 0.00394 0.07201 0.01134 0.0724 0.01852 C 0.07279 0.02407 0.07279 0.02963 0.07344 0.03495 C 0.07383 0.03819 0.07487 0.0412 0.07552 0.04421 C 0.0763 0.04769 0.07696 0.05139 0.07761 0.05509 L 0.07969 0.0662 C 0.07995 0.06782 0.08008 0.06991 0.08073 0.07153 C 0.08138 0.07338 0.08216 0.07523 0.08268 0.07708 C 0.08347 0.0794 0.08399 0.08194 0.08477 0.08426 C 0.08568 0.08704 0.08685 0.08912 0.08789 0.09167 C 0.08854 0.09537 0.08959 0.10139 0.09102 0.1044 C 0.0918 0.10602 0.09297 0.10694 0.09401 0.1081 C 0.10143 0.12755 0.08998 0.09792 0.09922 0.11898 C 0.10065 0.12245 0.10196 0.12639 0.10326 0.13009 C 0.10391 0.13171 0.10482 0.13356 0.10534 0.13542 C 0.10599 0.13796 0.10677 0.14028 0.10742 0.14282 C 0.10781 0.14444 0.10795 0.14653 0.10847 0.14815 C 0.10899 0.15023 0.1099 0.15185 0.11042 0.1537 C 0.1112 0.15602 0.11172 0.15856 0.1125 0.16111 C 0.11472 0.16782 0.11849 0.17477 0.12175 0.1794 C 0.1224 0.18009 0.12774 0.1875 0.12904 0.18843 C 0.13099 0.19005 0.13308 0.19074 0.13516 0.19213 L 0.13828 0.19398 C 0.1392 0.19444 0.14024 0.19537 0.14128 0.19583 L 0.14649 0.19745 C 0.15326 0.19699 0.16016 0.19699 0.16706 0.19583 C 0.17409 0.19444 0.17709 0.19051 0.18347 0.18472 L 0.1875 0.18102 C 0.18893 0.17986 0.19063 0.1794 0.19167 0.17755 C 0.19271 0.17569 0.19362 0.17361 0.19479 0.17199 C 0.20013 0.16366 0.19792 0.16944 0.203 0.15926 C 0.20547 0.15417 0.20664 0.15069 0.20808 0.14468 C 0.2086 0.14282 0.2086 0.14074 0.20912 0.13912 C 0.20964 0.13727 0.21055 0.13542 0.2112 0.13356 C 0.21159 0.13125 0.21185 0.1287 0.21224 0.12639 C 0.2125 0.12454 0.21302 0.12269 0.21328 0.12083 C 0.21367 0.11736 0.21393 0.11366 0.21433 0.10995 C 0.21459 0.10694 0.21498 0.10394 0.21537 0.10069 C 0.21511 0.09838 0.21485 0.08403 0.21328 0.07894 C 0.21237 0.07616 0.2112 0.07407 0.21016 0.07153 C 0.20977 0.06968 0.20977 0.06759 0.20912 0.0662 C 0.2069 0.06019 0.20482 0.06019 0.20196 0.05509 C 0.20104 0.05347 0.20078 0.05116 0.19987 0.04977 C 0.1987 0.04745 0.19714 0.04606 0.19584 0.04421 C 0.19466 0.04259 0.19375 0.04028 0.19271 0.03866 C 0.1918 0.03727 0.19063 0.03634 0.18959 0.03495 C 0.18815 0.03333 0.18685 0.03125 0.18555 0.02963 C 0.18451 0.02824 0.18334 0.02731 0.18242 0.02593 C 0.17735 0.01829 0.18164 0.02176 0.1763 0.01852 C 0.17422 0.0162 0.17201 0.01389 0.17005 0.01134 C 0.16875 0.00949 0.16745 0.00741 0.16602 0.00579 C 0.16498 0.00486 0.1638 0.00486 0.16289 0.00394 C 0.16185 0.00301 0.16094 0.00116 0.15977 0.00046 C 0.15781 -0.00116 0.15365 -0.00324 0.15365 -0.00301 C 0.1444 -0.00278 0.13516 -0.00301 0.12591 -0.00139 C 0.1237 -0.00116 0.11979 0.00208 0.11979 0.00231 L 0.10742 0.02407 L 0.1043 0.02963 C 0.10326 0.03148 0.10209 0.03287 0.10117 0.03495 C 0.09987 0.03866 0.09766 0.04468 0.0961 0.04792 C 0.09375 0.05231 0.09102 0.05579 0.08893 0.06065 L 0.08164 0.07708 C 0.0806 0.0794 0.07956 0.08171 0.07865 0.08426 C 0.07656 0.09051 0.07461 0.09676 0.0724 0.10255 C 0.07084 0.10694 0.06862 0.11273 0.06732 0.11713 C 0.0668 0.11898 0.0668 0.12106 0.06628 0.12269 C 0.06576 0.12477 0.06485 0.12616 0.0642 0.12824 C 0.06276 0.13287 0.06198 0.13843 0.06016 0.14282 C 0.05912 0.14514 0.05599 0.15231 0.05495 0.15556 C 0.04922 0.17407 0.05352 0.16551 0.04779 0.17569 C 0.04558 0.1875 0.04844 0.17454 0.04362 0.18657 C 0.04284 0.18889 0.04258 0.19167 0.04167 0.19398 C 0.04076 0.19606 0.03946 0.19745 0.03854 0.19931 C 0.03776 0.20116 0.03737 0.20324 0.03646 0.20486 C 0.03568 0.20648 0.03438 0.20718 0.03347 0.20856 C 0.03229 0.21019 0.03151 0.21227 0.03034 0.21389 C 0.02474 0.22222 0.02162 0.22546 0.01589 0.23218 C 0.01315 0.23565 0.01198 0.23727 0.00873 0.23958 C 0.00677 0.24097 0.00469 0.2419 0.00261 0.24329 L -0.00052 0.24491 C -0.0069 0.24444 -0.01914 0.2463 -0.02721 0.24144 C -0.02903 0.24028 -0.0306 0.23889 -0.03242 0.23773 C -0.03333 0.23588 -0.03437 0.2338 -0.03541 0.23218 C -0.03919 0.22662 -0.03828 0.23079 -0.04166 0.22315 C -0.0431 0.21968 -0.0444 0.21574 -0.0457 0.21227 C -0.04635 0.21042 -0.04739 0.2088 -0.04778 0.20671 C -0.04817 0.20486 -0.0483 0.20301 -0.04883 0.20116 C -0.05013 0.1963 -0.05286 0.18657 -0.05286 0.18681 C -0.05429 0.17176 -0.05325 0.17917 -0.05599 0.16458 C -0.05638 0.16296 -0.05638 0.16088 -0.05703 0.15926 C -0.05768 0.15741 -0.0582 0.15532 -0.05911 0.1537 C -0.06445 0.14398 -0.06067 0.1588 -0.06732 0.14097 L -0.07552 0.11898 C -0.08047 0.10579 -0.07448 0.12245 -0.07969 0.10625 C -0.08151 0.10046 -0.08255 0.09931 -0.08476 0.09352 C -0.08724 0.08681 -0.08971 0.08009 -0.09192 0.07338 C -0.09297 0.07037 -0.09414 0.06736 -0.09505 0.06435 C -0.09583 0.06181 -0.09622 0.05926 -0.09713 0.05694 C -0.09896 0.05185 -0.10143 0.04745 -0.10325 0.04236 C -0.1039 0.04051 -0.10455 0.03843 -0.10534 0.03681 C -0.10729 0.0331 -0.10937 0.02963 -0.11146 0.02593 C -0.1125 0.02407 -0.11341 0.02176 -0.11458 0.02037 L -0.1207 0.01319 C -0.12174 0.01204 -0.12265 0.01019 -0.12383 0.00949 C -0.12487 0.0088 -0.12591 0.00856 -0.12695 0.00764 C -0.12799 0.00671 -0.1289 0.00509 -0.12995 0.00394 C -0.13099 0.00324 -0.13216 0.00301 -0.13307 0.00208 C -0.13411 0.00116 -0.13502 -0.00046 -0.1362 -0.00139 C -0.13828 -0.00324 -0.14245 -0.0044 -0.1444 -0.00509 C -0.15221 -0.0044 -0.16015 -0.00463 -0.16797 -0.00324 C -0.17474 -0.00208 -0.17278 0 -0.17721 0.00394 C -0.18268 0.0088 -0.17799 0.00185 -0.1845 0.00949 C -0.18867 0.01435 -0.1957 0.02384 -0.19883 0.03148 C -0.20091 0.03634 -0.20312 0.04097 -0.20495 0.04606 C -0.20573 0.04792 -0.20651 0.04954 -0.20703 0.05139 C -0.20794 0.05509 -0.20846 0.0588 -0.20911 0.0625 C -0.2095 0.06435 -0.2095 0.0662 -0.21015 0.06782 L -0.21224 0.07338 C -0.21302 0.08032 -0.21419 0.09051 -0.21419 0.09722 C -0.21419 0.11296 -0.2138 0.1287 -0.21328 0.14468 C -0.21315 0.14699 -0.21289 0.14977 -0.21224 0.15185 C -0.21107 0.15579 -0.2095 0.15926 -0.20807 0.16296 L -0.20599 0.16829 C -0.20534 0.17014 -0.20482 0.17222 -0.20403 0.17384 C -0.2026 0.17616 -0.20117 0.17847 -0.19987 0.18102 C -0.19531 0.19051 -0.20065 0.1831 -0.19479 0.19028 C -0.19101 0.20023 -0.19479 0.19167 -0.18958 0.19931 C -0.18854 0.20093 -0.18763 0.20324 -0.18646 0.20486 C -0.18528 0.20648 -0.18372 0.20718 -0.18242 0.20856 C -0.18138 0.20949 -0.18047 0.21111 -0.17929 0.21227 C -0.17786 0.21343 -0.17344 0.21528 -0.17213 0.21574 C -0.17109 0.21713 -0.17018 0.21875 -0.16901 0.21944 C -0.16745 0.2206 -0.16562 0.2206 -0.16393 0.2213 C -0.1625 0.22176 -0.1612 0.22245 -0.15976 0.22315 C -0.15521 0.22546 -0.15794 0.22477 -0.1526 0.22685 C -0.15052 0.22755 -0.14844 0.22801 -0.14648 0.2287 C -0.14466 0.22917 -0.14297 0.22986 -0.14127 0.23032 C -0.13073 0.22986 -0.12005 0.22963 -0.10937 0.2287 C -0.10521 0.22824 -0.1056 0.22639 -0.10221 0.22315 C -0.0987 0.21944 -0.09857 0.21968 -0.09505 0.21759 L -0.08893 0.21042 C -0.08789 0.20903 -0.08685 0.20764 -0.0858 0.20671 C -0.08099 0.20231 -0.07916 0.20162 -0.07552 0.19213 C -0.07422 0.18843 -0.07252 0.18495 -0.07135 0.18102 C -0.06679 0.16458 -0.06901 0.17106 -0.06523 0.16111 C -0.06484 0.15856 -0.06458 0.15625 -0.06419 0.1537 C -0.0638 0.15069 -0.06367 0.14769 -0.06315 0.14468 C -0.06263 0.14097 -0.06185 0.13727 -0.0612 0.13356 L -0.06015 0.12824 C -0.05976 0.12639 -0.05924 0.12454 -0.05911 0.12269 C -0.05833 0.11667 -0.05781 0.11042 -0.05703 0.1044 C -0.05664 0.10208 -0.05625 0.09954 -0.05599 0.09722 C -0.05495 0.08866 -0.05521 0.08843 -0.0539 0.08079 C -0.05364 0.07894 -0.05338 0.07708 -0.05286 0.07523 C -0.05208 0.07153 -0.05026 0.06574 -0.04883 0.0625 C -0.03919 0.0419 -0.0513 0.0706 -0.04362 0.05139 C -0.04271 0.04907 -0.04153 0.04676 -0.04062 0.04421 C -0.03984 0.04236 -0.03945 0.04028 -0.03854 0.03866 C -0.03763 0.03704 -0.03633 0.03657 -0.03541 0.03495 C -0.0319 0.02963 -0.03021 0.02407 -0.02617 0.02037 C -0.02526 0.01968 -0.02409 0.01921 -0.02317 0.01852 C -0.02239 0.01736 -0.02187 0.01574 -0.02109 0.01505 C -0.01914 0.01319 -0.01692 0.0125 -0.01484 0.01134 L -0.01185 0.00949 L -0.00872 0.00764 L -0.0056 0.00579 C -0.00495 0.00463 -0.00442 0.00301 -0.00364 0.00208 C -0.00169 0.00023 0.00274 0.00394 0.00261 0.00394 Z " pathEditMode="relative" rAng="0" ptsTypes="AAAAAAAAAAAAAAAAAAAAAAAAAAAAAAAAAAAAAAAAAAAAAAAAAAAAAAAAAAAAAAAAAAAAAAAAAAAAAAAAAAAAAAAAAAAAAAAAAAAAAAAAAAAAAAAAAAAAAAAAAAAAAAAAAAAAAAAAAAAAAAAAAAAAAAAAAAAAAAAAAAAAAAAAAAAAAAAAAAAAAAAAAAAAAAAAAAAAAAAAAAAAAAAAAAAAAAAAAAAAAAAAAAAAAAAAAAAAAAAAAA">
                                      <p:cBhvr>
                                        <p:cTn id="26" dur="7000" fill="hold"/>
                                        <p:tgtEl>
                                          <p:spTgt spid="214"/>
                                        </p:tgtEl>
                                        <p:attrNameLst>
                                          <p:attrName>ppt_x</p:attrName>
                                          <p:attrName>ppt_y</p:attrName>
                                        </p:attrNameLst>
                                      </p:cBhvr>
                                      <p:rCtr x="-208" y="-1921"/>
                                    </p:animMotion>
                                  </p:childTnLst>
                                </p:cTn>
                              </p:par>
                              <p:par>
                                <p:cTn id="27" presetID="0" presetClass="path" presetSubtype="0" repeatCount="indefinite" fill="hold" nodeType="withEffect">
                                  <p:stCondLst>
                                    <p:cond delay="0"/>
                                  </p:stCondLst>
                                  <p:childTnLst>
                                    <p:animMotion origin="layout" path="M 0.00052 -1.48148E-6 C 0.00326 -0.00231 0.00612 -0.00463 0.00873 -0.00717 C 0.01524 -0.01366 0.00795 -0.00926 0.01797 -0.01643 C 0.01927 -0.01736 0.02071 -0.01759 0.02214 -0.01829 C 0.02318 -0.01875 0.02422 -0.01967 0.02526 -0.02014 C 0.02787 -0.02129 0.03347 -0.02384 0.03347 -0.02361 C 0.04545 -0.02315 0.05742 -0.02338 0.0694 -0.02199 C 0.07149 -0.02153 0.07344 -0.01921 0.07552 -0.01829 C 0.07696 -0.01759 0.07826 -0.01713 0.07969 -0.01643 C 0.08177 -0.01528 0.08373 -0.01366 0.08581 -0.01273 C 0.0987 -0.00694 0.08268 -0.01435 0.09297 -0.00903 C 0.0944 -0.00833 0.09571 -0.0081 0.09714 -0.00717 C 0.09922 -0.00625 0.10117 -0.00463 0.10326 -0.0037 C 0.10469 -0.00301 0.10599 -0.00254 0.10742 -0.00185 C 0.11771 0.00347 0.1017 -0.00393 0.11459 0.00185 C 0.11563 0.00301 0.11654 0.00463 0.11771 0.00556 C 0.11901 0.00648 0.12045 0.00671 0.12175 0.00741 C 0.12383 0.00833 0.12591 0.00972 0.12787 0.01088 L 0.13711 0.01644 C 0.13815 0.01713 0.1392 0.01783 0.14024 0.01829 L 0.14545 0.02014 L 0.19779 0.01829 C 0.20039 0.01806 0.20703 0.01435 0.20912 0.01273 C 0.21094 0.01134 0.21237 0.00903 0.2142 0.00741 C 0.21589 0.00579 0.21771 0.00509 0.2194 0.00371 C 0.22045 0.00278 0.22136 0.00093 0.2224 -1.48148E-6 C 0.22344 -0.00092 0.22461 -0.00092 0.22552 -0.00185 C 0.22761 -0.00393 0.22943 -0.00717 0.23164 -0.00903 C 0.23373 -0.01088 0.23594 -0.01227 0.23789 -0.01458 C 0.24675 -0.02569 0.23789 -0.01944 0.24505 -0.02384 C 0.24636 -0.02616 0.24766 -0.0287 0.24909 -0.03102 C 0.25078 -0.03356 0.25261 -0.03565 0.2543 -0.03842 C 0.25664 -0.04213 0.26081 -0.0493 0.2625 -0.05486 C 0.26341 -0.05764 0.2638 -0.06088 0.26459 -0.06389 C 0.26511 -0.06643 0.26589 -0.06875 0.26654 -0.07129 C 0.26719 -0.07616 0.26836 -0.08657 0.26862 -0.0912 C 0.26914 -0.09977 0.26914 -0.10833 0.26966 -0.1169 C 0.27018 -0.12546 0.27175 -0.14236 0.27175 -0.14213 C 0.27214 -0.15579 0.27253 -0.1787 0.27383 -0.19352 C 0.27435 -0.20023 0.27552 -0.2037 0.27683 -0.20995 C 0.27774 -0.21412 0.27787 -0.21782 0.27995 -0.22106 C 0.28321 -0.22616 0.28646 -0.2287 0.29024 -0.23194 C 0.30117 -0.23125 0.31211 -0.23125 0.32305 -0.23009 C 0.3237 -0.23009 0.3293 -0.22731 0.33034 -0.22639 C 0.33242 -0.2243 0.33412 -0.2206 0.33646 -0.21921 C 0.3375 -0.21852 0.33854 -0.21829 0.33959 -0.21736 C 0.34063 -0.21643 0.34154 -0.21481 0.34258 -0.21366 C 0.34388 -0.21227 0.34545 -0.21134 0.34675 -0.20995 C 0.34779 -0.20903 0.3487 -0.20741 0.34974 -0.20648 C 0.35117 -0.20509 0.35261 -0.20417 0.35391 -0.20278 C 0.35599 -0.20069 0.35938 -0.19606 0.36107 -0.19352 C 0.36146 -0.1912 0.36172 -0.18866 0.36211 -0.18634 C 0.36237 -0.18449 0.36302 -0.18264 0.36315 -0.18079 C 0.3638 -0.16875 0.36367 -0.15648 0.3642 -0.14421 C 0.36485 -0.12963 0.36498 -0.13542 0.36628 -0.1243 C 0.36667 -0.1206 0.36693 -0.1169 0.36732 -0.11319 C 0.36693 -0.09491 0.36706 -0.07662 0.36628 -0.05833 C 0.36602 -0.05509 0.36485 -0.05231 0.3642 -0.0493 C 0.3638 -0.04745 0.36367 -0.0456 0.36315 -0.04375 C 0.36016 -0.0331 0.36042 -0.03657 0.35703 -0.02731 C 0.35339 -0.01782 0.353 -0.01296 0.34779 -0.0037 C 0.34531 0.0007 0.34245 0.00417 0.3405 0.00926 C 0.3392 0.01273 0.33815 0.0169 0.33646 0.02014 C 0.33503 0.02246 0.33347 0.02477 0.33229 0.02732 C 0.32995 0.0331 0.32917 0.03565 0.32617 0.04028 C 0.32357 0.04421 0.31849 0.04977 0.31589 0.05301 C 0.31485 0.05417 0.31393 0.05602 0.31276 0.05671 L 0.30664 0.06019 C 0.29688 0.0588 0.29753 0.05949 0.29024 0.05671 C 0.28933 0.05625 0.28412 0.05417 0.28308 0.05301 C 0.27448 0.04445 0.2793 0.04861 0.27383 0.04028 C 0.27253 0.0382 0.27084 0.03681 0.26966 0.03472 C 0.26875 0.0331 0.26836 0.03102 0.26758 0.02917 C 0.26602 0.02523 0.2638 0.02083 0.2625 0.01644 C 0.26172 0.01412 0.2612 0.01158 0.26042 0.00926 C 0.25795 0.00139 0.25834 0.00556 0.25638 -0.0037 C 0.25547 -0.00717 0.25495 -0.01088 0.2543 -0.01458 L 0.25326 -0.02014 C 0.25287 -0.02199 0.25248 -0.02361 0.25222 -0.02546 C 0.25156 -0.03171 0.25104 -0.03773 0.25013 -0.04375 C 0.24701 -0.06667 0.25104 -0.03819 0.24805 -0.05671 C 0.24766 -0.05903 0.24753 -0.06157 0.24714 -0.06389 C 0.24675 -0.06574 0.24636 -0.06759 0.2461 -0.06944 C 0.24531 -0.0743 0.24492 -0.07917 0.24401 -0.08403 C 0.24362 -0.08588 0.24323 -0.08773 0.24297 -0.08958 C 0.24258 -0.09213 0.24167 -0.0993 0.24089 -0.10231 C 0.24037 -0.10417 0.23959 -0.10602 0.2388 -0.10787 C 0.2336 -0.13611 0.23959 -0.10671 0.23477 -0.1243 C 0.23425 -0.12592 0.23425 -0.12801 0.23373 -0.12963 C 0.23255 -0.13356 0.23099 -0.13704 0.22956 -0.14074 L 0.22761 -0.14606 C 0.22683 -0.14792 0.22643 -0.15 0.22552 -0.15162 C 0.22448 -0.15347 0.22331 -0.15509 0.2224 -0.15717 C 0.22162 -0.15879 0.2211 -0.16088 0.22031 -0.1625 C 0.21628 -0.17153 0.22058 -0.16042 0.21524 -0.16991 C 0.21367 -0.17268 0.21263 -0.17616 0.21107 -0.17893 C 0.20443 -0.19074 0.2069 -0.17731 0.19883 -0.19907 C 0.19805 -0.20092 0.19753 -0.20278 0.19675 -0.20463 C 0.19102 -0.21736 0.18347 -0.22824 0.1793 -0.24282 C 0.17409 -0.26134 0.18086 -0.23866 0.17409 -0.25764 C 0.17331 -0.25995 0.17292 -0.2625 0.17214 -0.26481 C 0.17123 -0.26736 0.16979 -0.26944 0.16901 -0.27222 C 0.16732 -0.27801 0.16628 -0.28426 0.16485 -0.29051 C 0.1642 -0.29352 0.16328 -0.29629 0.16289 -0.29954 C 0.16146 -0.30949 0.1625 -0.30463 0.15977 -0.31412 C 0.15938 -0.31967 0.15912 -0.32523 0.15873 -0.33055 C 0.15847 -0.33495 0.15768 -0.33912 0.15768 -0.34329 C 0.15768 -0.35671 0.15821 -0.37014 0.15873 -0.38356 C 0.15886 -0.38611 0.15938 -0.38842 0.15977 -0.39097 C 0.16094 -0.39861 0.16146 -0.3993 0.16485 -0.40741 C 0.16589 -0.40972 0.16654 -0.41296 0.16797 -0.41458 C 0.17045 -0.41782 0.1737 -0.41898 0.17617 -0.42199 C 0.18047 -0.42708 0.17813 -0.425 0.18334 -0.42731 C 0.19505 -0.42685 0.20664 -0.42662 0.21836 -0.42569 C 0.22005 -0.42546 0.22175 -0.4243 0.22344 -0.42384 C 0.22761 -0.42245 0.23177 -0.42199 0.23581 -0.42014 C 0.23711 -0.41944 0.23854 -0.41898 0.23985 -0.41829 C 0.24336 -0.41667 0.24323 -0.41574 0.24714 -0.41458 C 0.24974 -0.41389 0.25261 -0.41366 0.25534 -0.41273 C 0.25664 -0.4125 0.25808 -0.41157 0.25938 -0.41088 C 0.2642 -0.40903 0.26433 -0.40949 0.26862 -0.40741 C 0.26966 -0.40671 0.27084 -0.40648 0.27175 -0.40555 C 0.27383 -0.40347 0.27787 -0.39815 0.27787 -0.39792 C 0.28008 -0.39236 0.27995 -0.39375 0.28099 -0.38727 C 0.28177 -0.38241 0.28308 -0.37268 0.28308 -0.37245 C 0.28138 -0.32685 0.28425 -0.35694 0.27995 -0.33426 C 0.27956 -0.33194 0.27943 -0.32917 0.27891 -0.32685 C 0.27774 -0.32199 0.27487 -0.31227 0.27487 -0.31204 C 0.27292 -0.29907 0.27461 -0.30694 0.26758 -0.29051 L 0.26146 -0.27592 C 0.26042 -0.27338 0.25964 -0.2706 0.25834 -0.26852 L 0.25117 -0.25579 C 0.24792 -0.25 0.24479 -0.24375 0.24089 -0.23935 C 0.23998 -0.23819 0.2388 -0.23796 0.23789 -0.2375 C 0.23503 -0.23379 0.23242 -0.22986 0.22956 -0.22639 C 0.22865 -0.22523 0.22748 -0.22407 0.22656 -0.22292 C 0.2211 -0.21597 0.22435 -0.21852 0.2194 -0.21551 L 0.21315 -0.20833 C 0.20938 -0.2037 0.20651 -0.2 0.20183 -0.19722 C 0.20091 -0.19676 0.19987 -0.19606 0.19883 -0.19537 C 0.19701 -0.19421 0.19545 -0.19259 0.19362 -0.1919 C 0.18529 -0.18773 0.19011 -0.19213 0.18334 -0.18819 C 0.18164 -0.18704 0.18008 -0.18518 0.17826 -0.18449 C 0.17591 -0.18333 0.17344 -0.18333 0.1711 -0.18264 C 0.1694 -0.18217 0.16771 -0.18102 0.16589 -0.18079 C 0.16016 -0.17986 0.1543 -0.17986 0.14844 -0.17893 C 0.14505 -0.17847 0.14167 -0.17778 0.13815 -0.17708 C 0.13347 -0.17639 0.12865 -0.17592 0.12383 -0.17523 C 0.12175 -0.17477 0.11966 -0.1743 0.11771 -0.17361 C 0.11563 -0.17268 0.11068 -0.16875 0.10938 -0.16805 C 0.10742 -0.16667 0.10521 -0.1662 0.10326 -0.16435 C 0.10052 -0.16204 0.09792 -0.15879 0.09505 -0.15717 L 0.08893 -0.15347 C 0.07995 -0.1375 0.09128 -0.15694 0.08268 -0.14421 C 0.07787 -0.13704 0.08125 -0.1412 0.07761 -0.13333 C 0.0767 -0.13125 0.07539 -0.12986 0.07448 -0.12778 C 0.0737 -0.12616 0.07331 -0.12407 0.0724 -0.12245 C 0.07123 -0.11967 0.06953 -0.11782 0.06836 -0.11504 C 0.05573 -0.0868 0.06849 -0.11504 0.06315 -0.09861 C 0.06237 -0.09606 0.0612 -0.09375 0.06016 -0.0912 C 0.05977 -0.08958 0.05964 -0.0875 0.05912 -0.08588 C 0.05716 -0.07893 0.05625 -0.08055 0.05391 -0.07315 C 0.05313 -0.07014 0.05287 -0.06667 0.05196 -0.06389 C 0.05117 -0.0618 0.04961 -0.06065 0.04883 -0.05833 C 0.04792 -0.05625 0.04753 -0.05347 0.04675 -0.05116 C 0.04297 -0.04028 0.04479 -0.04722 0.04063 -0.03842 C 0.03985 -0.03657 0.03933 -0.03449 0.03854 -0.03287 C 0.03763 -0.03079 0.03646 -0.0294 0.03542 -0.02731 C 0.03321 -0.02268 0.03399 -0.02176 0.03138 -0.01829 C 0.02943 -0.01551 0.02722 -0.01342 0.02526 -0.01088 L 0.01602 -1.48148E-6 L 0.00677 0.01088 C 0.00573 0.01227 0.00482 0.01389 0.00365 0.01458 L 0.00052 0.01644 C -0.00364 0.01134 -0.00247 0.01505 -0.00247 0.00556 " pathEditMode="relative" rAng="0" ptsTypes="AAAAAAAAAAAAAAAAAAAAAAAAAAAAAAAAAAAAAAAAAAAAAAAAAAAAAAAAAAAAAAAAAAAAAAAAAAAAAAAAAAAAAAAAAAAAAAAAAAAAAAAAAAAAAAAAAAAAAAAAAAAAAAAAAAAAAAAAAAAAAAAAAAAAAAAAAAAAAAAAAAAAAAAAAAAAAAA">
                                      <p:cBhvr>
                                        <p:cTn id="28" dur="7000" fill="hold"/>
                                        <p:tgtEl>
                                          <p:spTgt spid="217"/>
                                        </p:tgtEl>
                                        <p:attrNameLst>
                                          <p:attrName>ppt_x</p:attrName>
                                          <p:attrName>ppt_y</p:attrName>
                                        </p:attrNameLst>
                                      </p:cBhvr>
                                      <p:rCtr x="18177" y="-18356"/>
                                    </p:animMotion>
                                  </p:childTnLst>
                                </p:cTn>
                              </p:par>
                              <p:par>
                                <p:cTn id="29" presetID="0" presetClass="path" presetSubtype="0" repeatCount="indefinite" fill="hold" nodeType="withEffect">
                                  <p:stCondLst>
                                    <p:cond delay="0"/>
                                  </p:stCondLst>
                                  <p:childTnLst>
                                    <p:animMotion origin="layout" path="M 0.00026 -0.00139 C -0.00104 -0.00394 -0.0052 0.00046 -0.00794 0.00046 C -0.01653 0.00046 -0.025 -0.00023 -0.03359 -0.00139 C -0.03776 -0.00208 -0.04179 -0.00417 -0.04596 -0.00509 C -0.06419 -0.00972 -0.04518 -0.0044 -0.05729 -0.0088 C -0.06276 -0.01065 -0.06276 -0.00995 -0.06744 -0.0125 C -0.06953 -0.01366 -0.07174 -0.01435 -0.07369 -0.0162 C -0.075 -0.01736 -0.07643 -0.01875 -0.07773 -0.01968 C -0.07942 -0.02106 -0.08125 -0.02199 -0.08294 -0.02338 C -0.08398 -0.02431 -0.08489 -0.02616 -0.08593 -0.02708 C -0.08763 -0.02847 -0.08958 -0.02894 -0.09114 -0.03079 C -0.09362 -0.03333 -0.09583 -0.03704 -0.0983 -0.03981 C -0.09921 -0.04074 -0.10039 -0.04074 -0.10143 -0.04167 C -0.10325 -0.04329 -0.10494 -0.04514 -0.10651 -0.04722 C -0.11041 -0.05185 -0.11406 -0.05694 -0.11783 -0.06181 C -0.12226 -0.06736 -0.12474 -0.07106 -0.12916 -0.07824 C -0.13164 -0.08218 -0.1345 -0.08588 -0.13632 -0.09097 C -0.13919 -0.09884 -0.14062 -0.10139 -0.14244 -0.10926 C -0.14401 -0.11528 -0.14661 -0.12755 -0.14661 -0.12731 C -0.14687 -0.13148 -0.14804 -0.14676 -0.14869 -0.15116 C -0.14895 -0.15301 -0.14934 -0.15486 -0.14974 -0.15671 C -0.15013 -0.15903 -0.15039 -0.16157 -0.15065 -0.16412 C -0.15039 -0.18171 -0.15026 -0.19931 -0.14974 -0.2169 C -0.14947 -0.22153 -0.14648 -0.2287 -0.14557 -0.23148 C -0.14349 -0.23796 -0.14257 -0.24421 -0.13945 -0.24977 L -0.13424 -0.25903 C -0.12968 -0.26713 -0.12968 -0.26759 -0.12395 -0.27546 C -0.12304 -0.27685 -0.122 -0.27801 -0.12096 -0.27917 C -0.11992 -0.27986 -0.11888 -0.28009 -0.11783 -0.28079 C -0.11354 -0.28449 -0.10846 -0.29028 -0.10351 -0.2919 C -0.08737 -0.29653 -0.09531 -0.29491 -0.07981 -0.29722 C -0.07018 -0.29676 -0.06067 -0.29722 -0.05104 -0.2956 C -0.04987 -0.29537 -0.04908 -0.29306 -0.04804 -0.2919 C -0.04661 -0.29051 -0.04518 -0.28958 -0.04388 -0.28819 C -0.04244 -0.28657 -0.04127 -0.28426 -0.03971 -0.28264 C -0.03841 -0.28125 -0.03697 -0.28056 -0.03567 -0.27917 C -0.03424 -0.27755 -0.03294 -0.27546 -0.03151 -0.27361 C -0.02747 -0.26852 -0.02799 -0.27014 -0.0233 -0.26273 C -0.02083 -0.25856 -0.01849 -0.25417 -0.01614 -0.24977 C -0.0151 -0.24792 -0.0138 -0.24653 -0.01302 -0.24444 L -0.00898 -0.23333 C -0.0082 -0.23148 -0.00742 -0.22986 -0.0069 -0.22801 C -0.00429 -0.21875 -0.00572 -0.22292 -0.00273 -0.21505 C -0.00247 -0.21273 -0.00234 -0.21019 -0.00169 -0.20787 C -0.00065 -0.20394 0.00157 -0.20116 0.00235 -0.19699 C 0.00378 -0.18935 0.00274 -0.19306 0.00547 -0.18588 C 0.00756 -0.17083 0.00495 -0.18565 0.00847 -0.17315 C 0.01276 -0.1581 0.00573 -0.17801 0.01159 -0.16227 C 0.01485 -0.13935 0.01068 -0.16782 0.01368 -0.14931 C 0.01628 -0.13333 0.01329 -0.14977 0.01576 -0.13657 C 0.01602 -0.13241 0.01628 -0.12801 0.0168 -0.12384 C 0.01693 -0.1213 0.01758 -0.11898 0.01771 -0.11644 C 0.01901 -0.10324 0.01836 -0.10301 0.0198 -0.09097 C 0.02045 -0.08611 0.02136 -0.08125 0.02188 -0.07639 C 0.02214 -0.07431 0.02292 -0.06458 0.02396 -0.06181 C 0.02448 -0.06019 0.02539 -0.05949 0.02605 -0.0581 C 0.02982 -0.04907 0.02904 -0.04792 0.03321 -0.04167 C 0.03412 -0.04028 0.03529 -0.03912 0.0362 -0.03796 C 0.03829 -0.03264 0.03842 -0.03148 0.04141 -0.02708 C 0.04232 -0.02569 0.04349 -0.02477 0.04454 -0.02338 C 0.04753 -0.01968 0.05157 -0.01343 0.05469 -0.01065 C 0.05612 -0.00949 0.05743 -0.00787 0.05886 -0.00694 C 0.06055 -0.00602 0.06224 -0.00579 0.06394 -0.00509 C 0.06576 -0.00394 0.06745 -0.00255 0.06914 -0.00139 C 0.08125 0.00648 0.08516 -0.00046 0.10508 -0.00139 C 0.10782 -0.00208 0.11068 -0.00208 0.11329 -0.00324 C 0.11485 -0.00394 0.11602 -0.00602 0.11745 -0.00694 C 0.11875 -0.00787 0.12019 -0.0081 0.12149 -0.0088 C 0.12435 -0.01042 0.12696 -0.0125 0.12969 -0.01435 C 0.13073 -0.01481 0.13178 -0.01551 0.13282 -0.0162 C 0.13451 -0.0169 0.1362 -0.01736 0.13803 -0.01782 C 0.13933 -0.01921 0.14063 -0.0206 0.14206 -0.02153 C 0.14506 -0.02361 0.14844 -0.02454 0.15131 -0.02708 C 0.15339 -0.02894 0.15534 -0.03102 0.15743 -0.03264 C 0.15873 -0.03356 0.16029 -0.03356 0.16159 -0.03426 C 0.16875 -0.03796 0.15964 -0.03495 0.17188 -0.03796 C 0.175 -0.0375 0.17839 -0.03889 0.18112 -0.03611 C 0.19024 -0.02755 0.18256 -0.02778 0.1862 -0.01968 C 0.18737 -0.01736 0.18907 -0.0162 0.19037 -0.01435 C 0.19141 -0.0125 0.19232 -0.01042 0.19349 -0.0088 C 0.19623 -0.00463 0.1974 -0.00463 0.20066 -0.00139 C 0.2017 -0.00046 0.20274 0.00093 0.20365 0.00208 C 0.20443 0.00394 0.20495 0.00602 0.20573 0.00764 C 0.20769 0.01157 0.21029 0.01435 0.21198 0.01852 C 0.21263 0.02037 0.21316 0.02245 0.21394 0.02407 C 0.21485 0.02569 0.21615 0.02616 0.21706 0.02778 C 0.21823 0.02986 0.21914 0.03264 0.22019 0.03495 C 0.22045 0.03681 0.22071 0.03889 0.22123 0.04051 C 0.22175 0.04259 0.22279 0.04398 0.22318 0.04606 C 0.22383 0.04838 0.22396 0.05093 0.22422 0.05324 C 0.22631 0.08704 0.22592 0.07176 0.22318 0.12824 C 0.22318 0.13009 0.2224 0.13171 0.22214 0.13356 C 0.22006 0.14884 0.22253 0.13727 0.21914 0.15556 C 0.21849 0.1588 0.21771 0.16157 0.21706 0.16481 C 0.21628 0.16829 0.21563 0.17199 0.21498 0.17569 C 0.21459 0.17801 0.21446 0.18056 0.21394 0.18287 C 0.20834 0.21296 0.21524 0.17384 0.2099 0.19931 C 0.20821 0.20741 0.20964 0.20532 0.20782 0.21227 C 0.20547 0.22153 0.20417 0.22685 0.20066 0.23403 C 0.19935 0.23681 0.19779 0.23889 0.19649 0.24144 C 0.19571 0.24306 0.19532 0.24537 0.19441 0.24699 C 0.18959 0.25556 0.19024 0.25278 0.18516 0.25787 C 0.18412 0.25903 0.18321 0.26065 0.18217 0.26157 C 0.18021 0.26296 0.17774 0.26296 0.17592 0.26505 C 0.17019 0.27199 0.175 0.26667 0.16576 0.27431 C 0.16433 0.27546 0.16303 0.27708 0.16159 0.27801 C 0.1599 0.27894 0.15821 0.27917 0.15651 0.27986 C 0.15508 0.28032 0.15365 0.28102 0.15235 0.28171 C 0.1198 0.2794 0.11094 0.28125 0.08763 0.27616 C 0.07748 0.27384 0.08373 0.27546 0.07631 0.27245 C 0.07461 0.27176 0.07292 0.27153 0.07123 0.2706 C 0.0698 0.26991 0.06029 0.26458 0.05678 0.26343 C 0.05274 0.26204 0.04857 0.26088 0.04454 0.25972 C 0.04245 0.25903 0.04037 0.25833 0.03829 0.25787 L 0.03008 0.25602 C 0.02709 0.25532 0.01993 0.25347 0.0168 0.25231 C 0.01537 0.25185 0.01407 0.25069 0.01263 0.25046 C 0.00573 0.24954 -0.00104 0.24954 -0.00794 0.24861 C -0.01575 0.24769 -0.03151 0.24514 -0.03151 0.24537 C -0.03502 0.24375 -0.03737 0.24306 -0.04075 0.24144 C -0.04179 0.24097 -0.04283 0.24028 -0.04388 0.23958 C -0.05013 0.23495 -0.04596 0.2375 -0.05104 0.23218 C -0.06015 0.22292 -0.05078 0.2338 -0.0582 0.225 C -0.05898 0.22245 -0.05937 0.21991 -0.06028 0.21759 C -0.06119 0.21551 -0.06263 0.21435 -0.06341 0.21227 C -0.06406 0.20995 -0.06406 0.20741 -0.06445 0.20486 C -0.06731 0.18657 -0.06328 0.21505 -0.06653 0.19213 C -0.06562 0.15787 -0.06666 0.1625 -0.06445 0.14097 C -0.06406 0.13796 -0.06406 0.13472 -0.06341 0.13194 C -0.06224 0.12685 -0.06028 0.12245 -0.05924 0.11713 C -0.05898 0.11551 -0.05872 0.11343 -0.0582 0.11181 C -0.05742 0.10856 -0.05612 0.10579 -0.0552 0.10255 C -0.05468 0.10093 -0.05468 0.09884 -0.05416 0.09722 C -0.05325 0.09444 -0.05195 0.09236 -0.05104 0.08981 C -0.05026 0.0875 -0.05 0.08472 -0.04895 0.08264 C -0.04817 0.08079 -0.04687 0.08032 -0.04596 0.07894 C -0.04414 0.07616 -0.04257 0.07245 -0.04075 0.06968 C -0.03789 0.06528 -0.03463 0.06111 -0.03151 0.05694 C -0.0302 0.05509 -0.0289 0.05278 -0.02747 0.05139 C -0.01705 0.04213 -0.02994 0.05417 -0.01927 0.04236 C -0.01796 0.04097 -0.0164 0.04005 -0.0151 0.03866 C -0.01237 0.03588 -0.00963 0.03264 -0.0069 0.02963 C -0.00586 0.02824 -0.00481 0.02731 -0.00377 0.02593 C -0.00273 0.02431 -0.00169 0.02222 -0.00078 0.02037 C -0.00039 0.01852 0.00039 0.0169 0.00026 0.01505 C -4.16667E-6 0.01111 0.0017 0.00093 0.00026 -0.00139 Z " pathEditMode="relative" rAng="0" ptsTypes="AAAAAAAAAAAAAAAAAAAAAAAAAAAAAAAAAAAAAAAAAAAAAAAAAAAAAAAAAAAAAAAAAAAAAAAAAAAAAAAAAAAAAAAAAAAAAAAAAAAAAAAAAAAAAAAAAAAAAAAAAAAAAAAAAAAAAAAAAAAAAAAAAA">
                                      <p:cBhvr>
                                        <p:cTn id="30" dur="7000" fill="hold"/>
                                        <p:tgtEl>
                                          <p:spTgt spid="224"/>
                                        </p:tgtEl>
                                        <p:attrNameLst>
                                          <p:attrName>ppt_x</p:attrName>
                                          <p:attrName>ppt_y</p:attrName>
                                        </p:attrNameLst>
                                      </p:cBhvr>
                                      <p:rCtr x="3711" y="-648"/>
                                    </p:animMotion>
                                  </p:childTnLst>
                                </p:cTn>
                              </p:par>
                              <p:par>
                                <p:cTn id="31" presetID="0" presetClass="path" presetSubtype="0" repeatCount="indefinite" fill="hold" nodeType="withEffect">
                                  <p:stCondLst>
                                    <p:cond delay="0"/>
                                  </p:stCondLst>
                                  <p:childTnLst>
                                    <p:animMotion origin="layout" path="M -0.00481 -1.48148E-6 C -0.00247 0.00046 -0.00013 0.00139 0.00235 0.00162 C 0.00886 0.00255 0.01537 0.00208 0.02188 0.00347 C 0.02344 0.00394 0.02461 0.00602 0.02592 0.00718 C 0.03334 0.0132 0.03125 0.01181 0.03724 0.01458 L 0.04349 0.02176 L 0.04649 0.02546 C 0.04714 0.02732 0.04766 0.0294 0.04857 0.03102 C 0.04948 0.03241 0.05066 0.03333 0.0517 0.03449 C 0.053 0.03634 0.0543 0.03843 0.05573 0.04005 C 0.05782 0.04259 0.06016 0.04421 0.06198 0.04746 C 0.06263 0.04861 0.06316 0.05023 0.06394 0.05093 C 0.06485 0.05208 0.06615 0.05208 0.06706 0.05278 C 0.06888 0.0544 0.07032 0.05695 0.07214 0.05833 C 0.07631 0.06158 0.07839 0.06181 0.08243 0.06389 C 0.09271 0.06898 0.07683 0.06181 0.08959 0.06736 C 0.10131 0.06667 0.11016 0.06829 0.12045 0.06389 C 0.12292 0.06273 0.12657 0.05972 0.12865 0.05833 C 0.13073 0.05695 0.13295 0.05648 0.1349 0.05463 C 0.1362 0.05347 0.1375 0.05208 0.13894 0.05093 C 0.14193 0.04884 0.14545 0.04861 0.14818 0.0456 C 0.14987 0.04375 0.15157 0.04167 0.15339 0.04005 C 0.1543 0.03912 0.15547 0.03912 0.15638 0.0382 C 0.15756 0.03727 0.15834 0.03565 0.15951 0.03449 C 0.16042 0.0338 0.16159 0.03357 0.16263 0.03287 C 0.16368 0.03171 0.16459 0.03009 0.16563 0.02917 C 0.16667 0.02824 0.16784 0.02824 0.16875 0.02732 C 0.1793 0.0169 0.17097 0.02222 0.178 0.01806 C 0.17826 0.01783 0.18972 0.00278 0.19128 -1.48148E-6 C 0.19232 -0.00185 0.19336 -0.00393 0.19441 -0.00555 C 0.1961 -0.0081 0.19805 -0.01018 0.19961 -0.01296 C 0.20039 -0.01435 0.20092 -0.01667 0.20157 -0.01829 C 0.2112 -0.0412 0.20612 -0.02708 0.21185 -0.04398 C 0.21224 -0.04629 0.21237 -0.04884 0.21289 -0.05116 C 0.21459 -0.05926 0.21511 -0.05648 0.21602 -0.06389 C 0.21706 -0.07222 0.21758 -0.08356 0.2181 -0.09143 C 0.21771 -0.10417 0.2181 -0.11713 0.21706 -0.12963 C 0.21667 -0.13333 0.21485 -0.13565 0.21394 -0.13889 C 0.21342 -0.14051 0.21342 -0.14259 0.21289 -0.14444 C 0.21107 -0.15069 0.20847 -0.15625 0.20678 -0.1625 C 0.20417 -0.17176 0.20547 -0.16759 0.20261 -0.17546 C 0.19974 -0.19629 0.20378 -0.1706 0.19961 -0.18819 C 0.19896 -0.19051 0.19896 -0.19305 0.19857 -0.19537 C 0.19792 -0.19861 0.19714 -0.20139 0.19649 -0.20463 C 0.19571 -0.2081 0.19545 -0.21204 0.19441 -0.21551 C 0.19375 -0.21805 0.19284 -0.22037 0.19232 -0.22292 C 0.1918 -0.22523 0.1918 -0.22778 0.19128 -0.23009 C 0.19076 -0.23264 0.18985 -0.23495 0.18933 -0.2375 C 0.18855 -0.24051 0.18803 -0.24375 0.18724 -0.24653 C 0.18633 -0.24977 0.18503 -0.25254 0.18412 -0.25579 C 0.18334 -0.25856 0.18269 -0.2618 0.18204 -0.26481 C 0.18164 -0.26667 0.18164 -0.26852 0.18112 -0.27037 C 0.17982 -0.27407 0.178 -0.27731 0.17696 -0.28125 C 0.17631 -0.28379 0.17553 -0.28611 0.17487 -0.28866 C 0.17279 -0.29745 0.17526 -0.2912 0.17188 -0.30139 C 0.17058 -0.30509 0.16914 -0.30879 0.16771 -0.31227 C 0.16667 -0.31481 0.1655 -0.3169 0.16459 -0.31967 C 0.16303 -0.3243 0.16224 -0.32963 0.16055 -0.33426 L 0.1543 -0.35069 L 0.15235 -0.35602 C 0.15 -0.37292 0.15339 -0.35555 0.14818 -0.36713 C 0.14753 -0.36852 0.14779 -0.37106 0.14714 -0.37245 C 0.14545 -0.37662 0.14258 -0.37917 0.14102 -0.38356 C 0.13724 -0.39352 0.14102 -0.38495 0.13581 -0.39259 C 0.13477 -0.39421 0.13399 -0.39653 0.13282 -0.39815 C 0.13151 -0.39977 0.12995 -0.40023 0.12865 -0.40185 C 0.12748 -0.40324 0.1267 -0.40555 0.12566 -0.40717 C 0.1237 -0.40995 0.12149 -0.41204 0.11941 -0.41458 C 0.11836 -0.41574 0.11758 -0.41759 0.11641 -0.41829 L 0.11329 -0.41991 L 0.09271 -0.41829 L 0.04753 -0.41643 C 0.04649 -0.4162 0.04545 -0.41528 0.04441 -0.41458 C 0.04271 -0.41342 0.04102 -0.41204 0.03933 -0.41088 C 0.02904 -0.40393 0.04401 -0.41504 0.03321 -0.40532 C 0.03217 -0.40463 0.03099 -0.40463 0.03008 -0.4037 C 0.02787 -0.40139 0.02631 -0.39768 0.02396 -0.39629 C 0.02292 -0.3956 0.02175 -0.39537 0.02084 -0.39444 C 0.01797 -0.3919 0.01693 -0.38935 0.01472 -0.38542 C 0.01433 -0.38356 0.0142 -0.38148 0.01368 -0.37986 C 0.01316 -0.37847 0.01198 -0.37778 0.01159 -0.37616 C 0.01068 -0.37268 0.01016 -0.36898 0.00951 -0.36528 C 0.00756 -0.35509 0.00873 -0.36157 0.00651 -0.34514 C 0.00612 -0.34282 0.00586 -0.34028 0.00547 -0.33796 L 0.00443 -0.33241 C 0.00235 -0.30254 0.00196 -0.30347 0.00443 -0.25764 C 0.00469 -0.25278 0.00756 -0.23958 0.00951 -0.23379 C 0.01081 -0.23009 0.01185 -0.22592 0.01368 -0.22292 C 0.01602 -0.21852 0.01784 -0.21273 0.02084 -0.20995 C 0.02214 -0.20879 0.0237 -0.2081 0.025 -0.20648 C 0.02683 -0.2037 0.02813 -0.19977 0.03008 -0.19722 C 0.03138 -0.19537 0.03282 -0.19352 0.03425 -0.1919 C 0.03711 -0.18796 0.03842 -0.18727 0.04141 -0.18264 C 0.04284 -0.18032 0.04388 -0.17754 0.04545 -0.17546 C 0.04675 -0.17384 0.04831 -0.17315 0.04961 -0.17176 C 0.05066 -0.1706 0.0517 -0.16921 0.05274 -0.16805 C 0.05339 -0.1662 0.05391 -0.16412 0.05469 -0.1625 C 0.05925 -0.15463 0.05664 -0.16389 0.06094 -0.15347 C 0.06172 -0.15116 0.06211 -0.14838 0.06289 -0.14606 C 0.06537 -0.13912 0.06758 -0.13542 0.06914 -0.12801 C 0.06967 -0.125 0.07084 -0.11389 0.0711 -0.11157 C 0.0711 -0.10903 0.07279 -0.03889 0.06914 -0.00926 C 0.06888 -0.00741 0.06836 -0.00555 0.0681 -0.0037 C 0.06771 0.00046 0.06758 0.00486 0.06706 0.00903 C 0.06394 0.03287 0.06602 0.01088 0.06394 0.02546 C 0.06342 0.02963 0.06185 0.04097 0.06094 0.04375 C 0.05495 0.05949 0.0642 0.03426 0.05573 0.06019 C 0.05456 0.06389 0.053 0.06736 0.0517 0.07107 L 0.04961 0.07662 C 0.04779 0.08148 0.04714 0.0838 0.04441 0.0875 C 0.04245 0.09028 0.04037 0.09259 0.03829 0.09491 C 0.03334 0.10046 0.02891 0.10486 0.02292 0.10764 C 0.02149 0.10833 0.02019 0.1088 0.01875 0.10949 C 0.0086 0.11482 0.01667 0.11181 0.00651 0.11505 C -0.00104 0.11435 -0.00859 0.11458 -0.01614 0.1132 C -0.02291 0.11181 -0.02083 0.10996 -0.02539 0.10579 C -0.0263 0.10486 -0.02747 0.10486 -0.02851 0.10394 C -0.02955 0.10301 -0.03059 0.10162 -0.03151 0.10023 C -0.04544 0.08102 -0.03125 0.10023 -0.04179 0.0838 C -0.04309 0.08195 -0.04466 0.08056 -0.04596 0.07847 C -0.04713 0.07616 -0.04778 0.07315 -0.04895 0.07107 C -0.05026 0.06898 -0.05182 0.06759 -0.05312 0.06574 C -0.05638 0.06042 -0.05924 0.05463 -0.06237 0.04931 C -0.06341 0.04746 -0.06471 0.04583 -0.06549 0.04375 C -0.06744 0.03773 -0.06953 0.03148 -0.07161 0.02546 C -0.07226 0.02361 -0.07369 0.01991 -0.07369 0.02014 C -0.07656 -0.00092 -0.07252 0.02477 -0.07669 0.00718 C -0.08072 -0.00926 -0.07461 0.0081 -0.07981 -0.00555 C -0.08046 -0.00972 -0.08125 -0.01412 -0.0819 -0.01829 C -0.0875 -0.0581 -0.08112 -0.13704 -0.08086 -0.14792 C -0.08072 -0.15046 -0.0802 -0.15278 -0.07981 -0.15532 C -0.07955 -0.15717 -0.07916 -0.15903 -0.07877 -0.16065 C -0.07747 -0.1669 -0.07552 -0.17268 -0.07474 -0.17893 C -0.0733 -0.18842 -0.07408 -0.18588 -0.07057 -0.19537 C -0.06614 -0.20741 -0.06901 -0.19838 -0.06341 -0.20995 C -0.06263 -0.2118 -0.06224 -0.21389 -0.06132 -0.21551 C -0.06041 -0.21713 -0.05924 -0.21782 -0.0582 -0.21921 C -0.03945 -0.24421 -0.06822 -0.20741 -0.047 -0.23379 C -0.04101 -0.2412 -0.04453 -0.23796 -0.03776 -0.24467 C -0.03502 -0.24745 -0.03333 -0.24884 -0.03046 -0.25023 C -0.02786 -0.25162 -0.02226 -0.25393 -0.02226 -0.2537 C -0.01237 -0.25324 -0.00247 -0.25347 0.00743 -0.25208 C 0.00964 -0.25162 0.01368 -0.24838 0.01368 -0.24815 C 0.01433 -0.24653 0.01485 -0.24444 0.01576 -0.24282 C 0.01745 -0.23981 0.02097 -0.23773 0.02292 -0.23565 C 0.02566 -0.23264 0.02839 -0.22963 0.03112 -0.22639 C 0.03217 -0.22523 0.03308 -0.22384 0.03425 -0.22292 C 0.03555 -0.22153 0.03698 -0.2206 0.03829 -0.21921 C 0.04037 -0.2169 0.04258 -0.21458 0.04441 -0.2118 C 0.04623 -0.20949 0.04779 -0.20671 0.04961 -0.20463 C 0.05053 -0.20347 0.0517 -0.20347 0.05274 -0.20278 C 0.05404 -0.20092 0.05547 -0.1993 0.05678 -0.19722 C 0.06498 -0.18426 0.05977 -0.18819 0.06602 -0.18449 C 0.06706 -0.18518 0.06797 -0.18634 0.06914 -0.18634 C 0.07188 -0.18634 0.0737 -0.18241 0.07526 -0.17893 C 0.07722 -0.17477 0.07761 -0.17315 0.07839 -0.16805 C 0.07969 -0.15949 0.07956 -0.15833 0.08034 -0.14792 C 0.08008 -0.13588 0.08086 -0.11111 0.07839 -0.09514 C 0.07774 -0.09143 0.07696 -0.08773 0.07631 -0.08403 C 0.07592 -0.08217 0.07592 -0.08009 0.07526 -0.0787 C 0.07318 -0.07384 0.07149 -0.06829 0.06914 -0.06389 C 0.0681 -0.06227 0.06693 -0.06042 0.06602 -0.05856 C 0.06485 -0.05625 0.06407 -0.05347 0.06289 -0.05116 C 0.05625 -0.03727 0.06394 -0.05463 0.05573 -0.04028 C 0.05157 -0.03287 0.05625 -0.03264 0.04753 -0.02754 C 0.04545 -0.02616 0.04323 -0.02592 0.04141 -0.02384 C 0.04037 -0.02268 0.03946 -0.02106 0.03829 -0.02014 C 0.03698 -0.01921 0.03555 -0.01875 0.03425 -0.01829 C 0.0306 -0.01713 0.02422 -0.01551 0.02084 -0.01481 C 0.01237 -0.00972 0.01641 -0.01319 0.00847 -0.0037 L 0.00547 -1.48148E-6 C 0.00443 0.00116 0.00339 0.00463 0.00235 0.00347 L 0.00026 0.00162 " pathEditMode="relative" rAng="0" ptsTypes="AAAAAAAAAAAAAAAAAAAAAAAAAAAAAAAAAAAAAAAAAAAAAAAAAAAAAAAAAAAAAAAAAAAAAAAAAAAAAAAAAAAAAAAAAAAAAAAAAAAAAAAAAAAAAAAAAAAAAAAAAAAAAAAAAAAAAAAAAAAAAAAAAAAAAAAAAAAAAAAAAAAAAAAAAAAAA">
                                      <p:cBhvr>
                                        <p:cTn id="32" dur="7000" fill="hold"/>
                                        <p:tgtEl>
                                          <p:spTgt spid="227"/>
                                        </p:tgtEl>
                                        <p:attrNameLst>
                                          <p:attrName>ppt_x</p:attrName>
                                          <p:attrName>ppt_y</p:attrName>
                                        </p:attrNameLst>
                                      </p:cBhvr>
                                      <p:rCtr x="7174" y="-15255"/>
                                    </p:animMotion>
                                  </p:childTnLst>
                                </p:cTn>
                              </p:par>
                              <p:par>
                                <p:cTn id="33" presetID="0" presetClass="path" presetSubtype="0" repeatCount="indefinite" fill="hold" nodeType="withEffect">
                                  <p:stCondLst>
                                    <p:cond delay="0"/>
                                  </p:stCondLst>
                                  <p:childTnLst>
                                    <p:animMotion origin="layout" path="M -0.00053 -0.00139 C -0.00287 -0.00069 -0.00534 -0.00046 -0.00769 0.00046 C -0.01055 0.00139 -0.01224 0.00255 -0.01485 0.00417 C -0.0155 0.00579 -0.01602 0.0081 -0.01693 0.00949 C -0.0181 0.01181 -0.01967 0.01296 -0.0211 0.01505 C -0.02175 0.0162 -0.0224 0.01759 -0.02305 0.01875 C -0.02474 0.0213 -0.02657 0.02338 -0.02826 0.02593 C -0.0293 0.02778 -0.03034 0.0294 -0.03125 0.03148 C -0.03217 0.0331 -0.03256 0.03542 -0.03334 0.03704 C -0.03425 0.03843 -0.03542 0.03935 -0.03646 0.04051 C -0.03711 0.04236 -0.03763 0.04444 -0.03855 0.04606 C -0.04115 0.05116 -0.04441 0.05509 -0.04675 0.06065 C -0.05066 0.07014 -0.04857 0.06574 -0.05287 0.07338 C -0.05352 0.07593 -0.05417 0.07847 -0.05495 0.08079 C -0.05586 0.08333 -0.05704 0.08565 -0.05808 0.08819 C -0.05912 0.09097 -0.06003 0.09421 -0.06107 0.09722 C -0.06472 0.10741 -0.06498 0.10625 -0.06732 0.11551 C -0.07448 0.14421 -0.06537 0.1081 -0.07032 0.13194 C -0.07084 0.13449 -0.07175 0.13681 -0.0724 0.13935 C -0.07279 0.14097 -0.07292 0.14306 -0.07344 0.14468 C -0.07396 0.14676 -0.07487 0.14838 -0.07553 0.15023 C -0.07631 0.15255 -0.07683 0.15509 -0.07761 0.15741 C -0.07813 0.15949 -0.07904 0.16111 -0.07956 0.16296 C -0.08034 0.16528 -0.08086 0.16806 -0.08165 0.17037 C -0.0836 0.17546 -0.08542 0.18056 -0.08776 0.18495 C -0.08855 0.18611 -0.08933 0.18727 -0.08985 0.18866 C -0.09102 0.19144 -0.09167 0.19491 -0.09297 0.19769 C -0.09375 0.19931 -0.09506 0.2 -0.0961 0.20139 C -0.09714 0.20301 -0.09818 0.20486 -0.09909 0.20694 C -0.10053 0.20972 -0.10235 0.21528 -0.1043 0.21782 C -0.10586 0.21991 -0.10782 0.22106 -0.10938 0.22338 C -0.1129 0.22778 -0.1155 0.23542 -0.11967 0.23796 L -0.12579 0.24144 C -0.13464 0.25208 -0.12344 0.23935 -0.13204 0.24699 C -0.13308 0.24792 -0.13399 0.24977 -0.13503 0.25069 C -0.13711 0.25231 -0.1392 0.25301 -0.14128 0.2544 C -0.14597 0.25718 -0.14323 0.25579 -0.14948 0.25787 C -0.15157 0.25972 -0.15352 0.26204 -0.1556 0.26343 C -0.15704 0.26435 -0.16602 0.2669 -0.16693 0.26713 C -0.17618 0.27037 -0.16537 0.26759 -0.17618 0.27083 C -0.18373 0.27292 -0.18633 0.27315 -0.19467 0.27454 C -0.20261 0.27384 -0.21042 0.27361 -0.21836 0.27269 C -0.21967 0.27245 -0.2211 0.2713 -0.2224 0.27083 C -0.22409 0.27014 -0.22592 0.26968 -0.22761 0.26898 C -0.22891 0.26829 -0.23034 0.26759 -0.23165 0.26713 L -0.2461 0.26157 C -0.2474 0.26042 -0.2487 0.25903 -0.25013 0.25787 C -0.25183 0.25694 -0.25808 0.25486 -0.25938 0.2544 C -0.26862 0.24606 -0.25717 0.25556 -0.27175 0.24699 C -0.27318 0.24606 -0.27435 0.24421 -0.27579 0.24329 C -0.27787 0.24236 -0.27995 0.24236 -0.28204 0.24144 C -0.28308 0.2412 -0.28412 0.24028 -0.28516 0.23981 C -0.28946 0.2375 -0.28959 0.23796 -0.29441 0.23611 C -0.30352 0.23241 -0.29401 0.23611 -0.30157 0.23241 C -0.3043 0.23102 -0.30704 0.22986 -0.30977 0.2287 L -0.31381 0.22685 C -0.31524 0.22569 -0.31654 0.22407 -0.31797 0.22338 C -0.31993 0.22222 -0.32214 0.22222 -0.32409 0.22153 C -0.32696 0.22037 -0.32956 0.21898 -0.3323 0.21782 L -0.33646 0.21597 L -0.34063 0.21412 C -0.34167 0.21296 -0.34245 0.21134 -0.34362 0.21042 C -0.34532 0.20949 -0.34714 0.20926 -0.34883 0.20856 C -0.35013 0.2081 -0.35157 0.20741 -0.35287 0.20694 C -0.3556 0.2044 -0.35873 0.20301 -0.36107 0.19954 C -0.3629 0.19699 -0.36446 0.19444 -0.36628 0.19213 C -0.36719 0.19097 -0.36836 0.19005 -0.36941 0.18866 C -0.37045 0.18681 -0.37136 0.18472 -0.3724 0.1831 C -0.37644 0.17708 -0.37644 0.17894 -0.37956 0.17222 C -0.38086 0.16944 -0.38412 0.15926 -0.38477 0.15741 C -0.38568 0.15509 -0.38685 0.15255 -0.3879 0.15023 C -0.38816 0.14838 -0.38855 0.14653 -0.38881 0.14468 C -0.38946 0.14167 -0.39037 0.13866 -0.39089 0.13565 C -0.39206 0.13009 -0.39297 0.12454 -0.39401 0.11921 L -0.39506 0.11366 L -0.3961 0.1081 C -0.39636 0.10278 -0.39675 0.09722 -0.39714 0.09167 C -0.3974 0.0875 -0.39805 0.08333 -0.39805 0.07894 C -0.39805 0.07315 -0.39766 0.05231 -0.3961 0.04236 C -0.39558 0.03935 -0.39467 0.03634 -0.39401 0.03333 C -0.39362 0.03148 -0.39349 0.0294 -0.39297 0.02778 C -0.3918 0.02407 -0.38998 0.02083 -0.38881 0.0169 C -0.3875 0.01204 -0.38698 0.00602 -0.38477 0.00231 L -0.37865 -0.0088 C -0.37761 -0.01065 -0.37644 -0.01204 -0.37553 -0.01412 C -0.37448 -0.01667 -0.3737 -0.01944 -0.3724 -0.02153 C -0.37123 -0.02338 -0.36954 -0.02361 -0.36836 -0.02523 C -0.36719 -0.02662 -0.36641 -0.02894 -0.36524 -0.03056 C -0.36433 -0.03194 -0.36329 -0.03333 -0.36211 -0.03426 C -0.36016 -0.03588 -0.35599 -0.03796 -0.35599 -0.03773 L -0.31485 -0.03611 C -0.31316 -0.03588 -0.31146 -0.03426 -0.30977 -0.03426 C -0.29258 -0.03426 -0.27553 -0.03542 -0.25834 -0.03611 C -0.2543 -0.03796 -0.25352 -0.03843 -0.24909 -0.03981 C -0.24506 -0.04097 -0.23672 -0.04329 -0.23165 -0.04537 C -0.22891 -0.0463 -0.22618 -0.04722 -0.22344 -0.04884 C -0.2224 -0.04954 -0.22136 -0.05 -0.22032 -0.05069 C -0.21862 -0.05185 -0.21693 -0.05324 -0.21524 -0.0544 C -0.21394 -0.05509 -0.2125 -0.05556 -0.21107 -0.05625 C -0.20899 -0.05741 -0.20704 -0.05856 -0.20495 -0.05995 L -0.19883 -0.06343 C -0.19779 -0.06412 -0.19662 -0.06435 -0.19571 -0.06528 C -0.18204 -0.08148 -0.20235 -0.05833 -0.18959 -0.07083 C -0.18737 -0.07292 -0.18555 -0.07616 -0.18334 -0.07824 C -0.18204 -0.0794 -0.1806 -0.08032 -0.1793 -0.08171 C -0.17709 -0.08403 -0.17526 -0.08704 -0.17305 -0.08912 C -0.17175 -0.09028 -0.17032 -0.09144 -0.16901 -0.09282 C -0.16797 -0.09375 -0.16693 -0.09514 -0.16589 -0.0963 C -0.1573 -0.10764 -0.15977 -0.1037 -0.15456 -0.11273 C -0.15144 -0.12963 -0.15678 -0.10347 -0.15053 -0.12569 C -0.14948 -0.12917 -0.14909 -0.13287 -0.14844 -0.13657 C -0.14805 -0.13843 -0.14766 -0.14028 -0.1474 -0.14213 C -0.14701 -0.14444 -0.14688 -0.14699 -0.14636 -0.14931 C -0.14584 -0.15185 -0.1448 -0.15417 -0.14428 -0.15671 C -0.14349 -0.16134 -0.14297 -0.16644 -0.14232 -0.1713 C -0.14193 -0.17384 -0.14193 -0.17639 -0.14128 -0.1787 L -0.1392 -0.18588 C -0.13855 -0.1919 -0.13829 -0.19838 -0.13711 -0.20417 L -0.13503 -0.21505 L -0.13412 -0.2206 C -0.13373 -0.22616 -0.1336 -0.23171 -0.13308 -0.23704 C -0.13282 -0.23889 -0.13217 -0.24074 -0.13204 -0.24259 C -0.13151 -0.24792 -0.13138 -0.25347 -0.13099 -0.25903 C -0.1306 -0.28333 -0.13151 -0.30787 -0.12995 -0.33194 C -0.12982 -0.33333 -0.1237 -0.33704 -0.12279 -0.3375 C -0.1211 -0.33819 -0.11928 -0.33866 -0.11758 -0.33935 C -0.11628 -0.33981 -0.11485 -0.34074 -0.11355 -0.3412 C -0.11146 -0.3419 -0.10938 -0.34236 -0.1073 -0.34306 C -0.1056 -0.34352 -0.10391 -0.34421 -0.10222 -0.34491 C -0.08776 -0.34954 -0.10365 -0.34398 -0.09089 -0.34838 C -0.07891 -0.34792 -0.06693 -0.34815 -0.05495 -0.34676 C -0.04245 -0.34514 -0.04831 -0.34421 -0.04154 -0.3412 C -0.02292 -0.33287 -0.05235 -0.34745 -0.03034 -0.33565 C -0.02891 -0.33495 -0.02748 -0.33472 -0.02618 -0.3338 C -0.00586 -0.32037 -0.03425 -0.3375 -0.01901 -0.32847 C -0.01003 -0.3125 -0.02097 -0.33264 -0.01381 -0.31736 C -0.0129 -0.31551 -0.01159 -0.31412 -0.01081 -0.31204 C -0.00717 -0.30301 -0.0099 -0.30718 -0.00769 -0.29907 C -0.00717 -0.29722 -0.00612 -0.2956 -0.0056 -0.29375 C -0.00469 -0.29028 -0.00443 -0.28634 -0.00352 -0.28264 C 0.0013 -0.2625 -0.00196 -0.27755 0.00156 -0.25718 C 0.00221 -0.25347 0.00299 -0.24977 0.00364 -0.2463 C 0.0039 -0.24444 0.00442 -0.24259 0.00468 -0.24074 C 0.00585 -0.22731 0.0052 -0.23333 0.00677 -0.22245 C 0.00638 -0.20671 0.00625 -0.19074 0.00572 -0.175 C 0.00533 -0.16574 0.00455 -0.16644 0.0026 -0.15856 C 0.00182 -0.15556 0.00117 -0.15255 0.00052 -0.14931 C 0.00013 -0.14699 0.00013 -0.14444 -0.00053 -0.14213 C -0.00092 -0.14005 -0.00209 -0.13866 -0.00261 -0.13657 C -0.00339 -0.1331 -0.00378 -0.12917 -0.00456 -0.12569 C -0.0056 -0.1213 -0.00691 -0.11736 -0.00769 -0.11273 C -0.0086 -0.1081 -0.00886 -0.10301 -0.00977 -0.09815 C -0.01003 -0.0963 -0.01042 -0.09468 -0.01081 -0.09282 C -0.0112 -0.09028 -0.01133 -0.08796 -0.01185 -0.08542 C -0.01237 -0.08171 -0.01381 -0.07454 -0.01381 -0.07431 C -0.01276 -0.02685 -0.01537 -0.04444 -0.01081 -0.01968 L -0.00977 -0.01412 C -0.00938 -0.01227 -0.00925 -0.01042 -0.00873 -0.0088 C -0.0073 -0.00509 -0.00691 0.00093 -0.00456 0.00231 L 0.00156 0.00579 C 0.00533 0.0081 0.00507 0.00949 0.00364 0.00417 " pathEditMode="relative" rAng="0" ptsTypes="AAAAAAAAAAAAAAAAAAAAAAAAAAAAAAAAAAAAAAAAAAAAAAAAAAAAAAAAAAAAAAAAAAAAAAAAAAAAAAAAAAAAAAAAAAAAAAAAAAAAAAAAAAAAAAAAAAAAAAAAAAAAAAAAAAAAAAAAAAAAAAAAAAAAAAAAAAAAAAAAA">
                                      <p:cBhvr>
                                        <p:cTn id="34" dur="7000" fill="hold"/>
                                        <p:tgtEl>
                                          <p:spTgt spid="234"/>
                                        </p:tgtEl>
                                        <p:attrNameLst>
                                          <p:attrName>ppt_x</p:attrName>
                                          <p:attrName>ppt_y</p:attrName>
                                        </p:attrNameLst>
                                      </p:cBhvr>
                                      <p:rCtr x="-19518" y="-3565"/>
                                    </p:animMotion>
                                  </p:childTnLst>
                                </p:cTn>
                              </p:par>
                              <p:par>
                                <p:cTn id="35" presetID="0" presetClass="path" presetSubtype="0" repeatCount="indefinite" fill="hold" nodeType="withEffect">
                                  <p:stCondLst>
                                    <p:cond delay="0"/>
                                  </p:stCondLst>
                                  <p:childTnLst>
                                    <p:animMotion origin="layout" path="M 0.00364 0.00533 C 0.00117 0.00301 -0.00118 0.00023 -0.00365 -0.00185 C -0.00456 -0.00278 -0.00573 -0.00278 -0.00665 -0.0037 C -0.00938 -0.00625 -0.0198 -0.01967 -0.0211 -0.02199 L -0.03542 -0.04745 C -0.03711 -0.05069 -0.0392 -0.05301 -0.04063 -0.05671 C -0.04128 -0.05856 -0.04193 -0.06042 -0.04271 -0.06227 C -0.04362 -0.06412 -0.04493 -0.06551 -0.04571 -0.06759 C -0.04662 -0.06991 -0.04688 -0.07292 -0.04779 -0.075 C -0.04961 -0.07893 -0.05235 -0.08171 -0.05391 -0.08588 C -0.05469 -0.08773 -0.05534 -0.08958 -0.05599 -0.09143 C -0.05678 -0.09375 -0.05717 -0.09653 -0.05808 -0.09861 C -0.0612 -0.10717 -0.06198 -0.10602 -0.0642 -0.11342 C -0.06537 -0.1169 -0.06615 -0.1206 -0.06732 -0.1243 C -0.06797 -0.12616 -0.06875 -0.12778 -0.06941 -0.12986 C -0.07045 -0.13287 -0.07136 -0.13588 -0.0724 -0.13889 C -0.07305 -0.14074 -0.07383 -0.14236 -0.07448 -0.14444 C -0.08308 -0.17106 -0.07188 -0.13657 -0.07761 -0.15717 C -0.07813 -0.15903 -0.07904 -0.16065 -0.07969 -0.16273 C -0.08008 -0.16435 -0.08008 -0.16643 -0.08073 -0.16805 C -0.08256 -0.17315 -0.08438 -0.17847 -0.08685 -0.18264 C -0.0875 -0.18403 -0.08829 -0.18495 -0.08894 -0.18634 C -0.09102 -0.1912 -0.09258 -0.19676 -0.09506 -0.20092 L -0.10222 -0.21389 C -0.10326 -0.21551 -0.10417 -0.21782 -0.10534 -0.21921 C -0.11303 -0.22824 -0.10365 -0.21667 -0.11146 -0.22847 C -0.1125 -0.22986 -0.11368 -0.23055 -0.11459 -0.23194 C -0.12253 -0.24375 -0.11316 -0.23217 -0.12071 -0.2412 C -0.12149 -0.24305 -0.12188 -0.24514 -0.12279 -0.24676 C -0.1237 -0.24815 -0.12487 -0.24907 -0.12592 -0.25023 C -0.12722 -0.25208 -0.12878 -0.2537 -0.12995 -0.25579 C -0.13685 -0.26805 -0.12696 -0.25509 -0.13516 -0.26481 C -0.14349 -0.28727 -0.13607 -0.26643 -0.14128 -0.2831 C -0.14232 -0.28634 -0.14349 -0.28912 -0.14441 -0.29236 C -0.14519 -0.29537 -0.14584 -0.29838 -0.14649 -0.30139 C -0.14714 -0.30509 -0.14753 -0.30903 -0.14844 -0.3125 C -0.15 -0.31759 -0.15079 -0.31991 -0.15157 -0.32523 C -0.15196 -0.32824 -0.15222 -0.33125 -0.15261 -0.33426 C -0.15352 -0.34143 -0.15404 -0.34305 -0.15469 -0.35069 C -0.15508 -0.35625 -0.15521 -0.3618 -0.15573 -0.36713 C -0.15743 -0.38935 -0.15586 -0.36643 -0.15769 -0.38194 C -0.15821 -0.38542 -0.15834 -0.38912 -0.15873 -0.39282 C -0.15899 -0.39537 -0.15951 -0.39768 -0.15977 -0.4 C -0.16029 -0.4044 -0.16107 -0.41574 -0.16185 -0.42014 C -0.16276 -0.42569 -0.16394 -0.43125 -0.16498 -0.43657 C -0.16615 -0.44305 -0.16589 -0.44259 -0.16797 -0.44954 C -0.16901 -0.45254 -0.17006 -0.45555 -0.1711 -0.45856 C -0.17188 -0.46088 -0.17227 -0.46366 -0.17318 -0.46597 C -0.17396 -0.46805 -0.17526 -0.46944 -0.17618 -0.47129 C -0.18646 -0.49259 -0.16797 -0.45856 -0.18646 -0.49143 C -0.19128 -0.5 -0.18763 -0.49421 -0.19271 -0.50046 C -0.19401 -0.50231 -0.19532 -0.50463 -0.19675 -0.50602 C -0.19844 -0.50787 -0.20365 -0.50926 -0.20495 -0.50972 C -0.20638 -0.51088 -0.20769 -0.5125 -0.20912 -0.51342 C -0.21081 -0.51435 -0.2125 -0.51458 -0.2142 -0.51528 C -0.21563 -0.51574 -0.21693 -0.51643 -0.21836 -0.5169 C -0.22422 -0.51643 -0.22995 -0.5162 -0.23581 -0.51528 C -0.2375 -0.51481 -0.24193 -0.51088 -0.24297 -0.50972 C -0.24558 -0.50717 -0.24727 -0.50463 -0.24922 -0.50046 C -0.2517 -0.49514 -0.25456 -0.49028 -0.25638 -0.48403 C -0.25769 -0.47963 -0.2586 -0.47523 -0.26042 -0.47129 C -0.26146 -0.46944 -0.2625 -0.46759 -0.26355 -0.46597 C -0.26537 -0.45625 -0.26433 -0.46042 -0.26875 -0.44768 C -0.27071 -0.44167 -0.27136 -0.44167 -0.27279 -0.43472 C -0.27331 -0.43241 -0.27344 -0.42986 -0.27383 -0.42754 C -0.27474 -0.42176 -0.27566 -0.41898 -0.27696 -0.41296 C -0.27839 -0.40579 -0.27774 -0.4081 -0.27891 -0.4 C -0.2793 -0.39815 -0.27969 -0.39653 -0.27995 -0.39467 C -0.28125 -0.3794 -0.28125 -0.38079 -0.28204 -0.36366 C -0.28217 -0.36134 -0.28334 -0.32893 -0.28412 -0.32338 C -0.28516 -0.31504 -0.28685 -0.31597 -0.29024 -0.31065 C -0.30131 -0.29352 -0.28894 -0.31042 -0.2974 -0.29954 C -0.29883 -0.29792 -0.30013 -0.29583 -0.30157 -0.29421 C -0.30287 -0.29282 -0.30443 -0.29213 -0.30573 -0.29051 C -0.3073 -0.28842 -0.30821 -0.28518 -0.30977 -0.2831 C -0.31133 -0.28148 -0.31329 -0.28125 -0.31498 -0.27963 C -0.31641 -0.27801 -0.31758 -0.27569 -0.31901 -0.27407 C -0.32097 -0.27199 -0.32331 -0.27083 -0.32526 -0.26852 C -0.3392 -0.25254 -0.328 -0.26157 -0.33855 -0.25393 C -0.34063 -0.25023 -0.34245 -0.24606 -0.34467 -0.24305 C -0.35 -0.23588 -0.34766 -0.23958 -0.35196 -0.23194 C -0.35222 -0.23032 -0.35313 -0.22847 -0.353 -0.22662 C -0.35274 -0.2243 -0.35026 -0.22292 -0.35092 -0.22106 C -0.35183 -0.21852 -0.3543 -0.21875 -0.35599 -0.21736 C -0.36029 -0.21481 -0.35951 -0.21551 -0.36524 -0.21389 C -0.36693 -0.21319 -0.36875 -0.2125 -0.37045 -0.21204 C -0.3724 -0.21134 -0.37461 -0.21111 -0.37657 -0.21018 C -0.37865 -0.20926 -0.38269 -0.20648 -0.38269 -0.20625 C -0.3875 -0.19398 -0.38607 -0.19977 -0.3879 -0.19004 C -0.38868 -0.1787 -0.38894 -0.17361 -0.38998 -0.16273 C -0.39141 -0.14514 -0.39037 -0.1581 -0.39193 -0.14259 C -0.39232 -0.13889 -0.39245 -0.13518 -0.39297 -0.13148 C -0.39349 -0.12778 -0.39441 -0.1243 -0.39506 -0.1206 C -0.39545 -0.11875 -0.39584 -0.1169 -0.3961 -0.11504 C -0.39649 -0.11273 -0.39688 -0.11018 -0.39714 -0.10787 C -0.39753 -0.10486 -0.39766 -0.10162 -0.39818 -0.09861 C -0.3987 -0.09491 -0.39974 -0.09143 -0.40026 -0.08773 C -0.40053 -0.08542 -0.40079 -0.08287 -0.40118 -0.08032 L -0.4043 -0.06389 L -0.40534 -0.05856 C -0.40573 -0.05671 -0.40573 -0.05463 -0.40638 -0.05301 L -0.40847 -0.04745 C -0.41042 -0.0368 -0.40899 -0.04375 -0.41355 -0.02754 C -0.4142 -0.025 -0.41459 -0.02199 -0.41563 -0.02014 C -0.41667 -0.01829 -0.41784 -0.01667 -0.41875 -0.01458 C -0.42019 -0.01111 -0.4211 -0.00671 -0.42279 -0.0037 C -0.42383 -0.00185 -0.425 -0.00023 -0.42592 0.00185 C -0.4267 0.00347 -0.42709 0.00579 -0.428 0.00718 C -0.42878 0.0088 -0.43008 0.00949 -0.43099 0.01088 C -0.43217 0.0125 -0.43295 0.01482 -0.43412 0.01644 C -0.43503 0.01783 -0.4362 0.01852 -0.43724 0.02014 C -0.44519 0.03195 -0.43477 0.01875 -0.44441 0.03102 C -0.44636 0.03357 -0.44818 0.03681 -0.45053 0.0382 C -0.45157 0.03889 -0.45261 0.03935 -0.45365 0.04005 C -0.45469 0.04121 -0.4556 0.04283 -0.45678 0.04352 C -0.45808 0.04468 -0.45951 0.04514 -0.46081 0.0456 C -0.4642 0.04699 -0.46784 0.04699 -0.4711 0.04931 C -0.47774 0.05324 -0.47136 0.04977 -0.48347 0.05301 C -0.48516 0.05347 -0.48685 0.05417 -0.48855 0.05486 C -0.4961 0.05417 -0.50365 0.05417 -0.5112 0.05301 C -0.51329 0.05255 -0.51732 0.04931 -0.51732 0.04954 C -0.51797 0.04746 -0.51862 0.04537 -0.51941 0.04352 C -0.52162 0.03935 -0.52487 0.03611 -0.52657 0.03102 C -0.52839 0.0257 -0.52969 0.0213 -0.53178 0.01644 C -0.53256 0.01435 -0.53607 0.00648 -0.53685 0.00371 C -0.54115 -0.01157 -0.53399 0.00833 -0.53998 -0.00741 C -0.54063 -0.01111 -0.54115 -0.01481 -0.54193 -0.01829 C -0.54675 -0.03842 -0.54375 -0.01991 -0.54714 -0.04028 C -0.54792 -0.04467 -0.5487 -0.05231 -0.54922 -0.05671 C -0.54961 -0.06042 -0.54974 -0.06412 -0.55026 -0.06759 C -0.5504 -0.06944 -0.55092 -0.07129 -0.55118 -0.07315 C -0.54961 -0.11111 -0.5517 -0.08634 -0.54922 -0.10231 C -0.54883 -0.10486 -0.54883 -0.10741 -0.54818 -0.10972 C -0.54454 -0.12245 -0.54506 -0.11759 -0.54102 -0.12616 C -0.53985 -0.12847 -0.53907 -0.13125 -0.5379 -0.13333 C -0.53594 -0.13727 -0.53334 -0.14004 -0.53178 -0.14444 C -0.53099 -0.14629 -0.53047 -0.14838 -0.52969 -0.14977 C -0.52878 -0.15139 -0.52748 -0.15208 -0.52657 -0.15347 C -0.52409 -0.15764 -0.52175 -0.16204 -0.51941 -0.1662 C -0.51836 -0.16805 -0.51745 -0.17037 -0.51628 -0.17176 L -0.51329 -0.17546 C -0.5125 -0.17731 -0.51211 -0.1794 -0.5112 -0.18079 C -0.51003 -0.18264 -0.50834 -0.1831 -0.50704 -0.18449 C -0.5056 -0.18611 -0.5043 -0.18819 -0.503 -0.19004 C -0.50092 -0.19259 -0.49883 -0.19491 -0.49675 -0.19745 C -0.49571 -0.19861 -0.4948 -0.19977 -0.49375 -0.20092 C -0.49206 -0.20278 -0.49024 -0.2044 -0.48855 -0.20648 C -0.4875 -0.20764 -0.48659 -0.20926 -0.48542 -0.21018 C -0.48373 -0.21157 -0.47995 -0.21296 -0.47826 -0.21389 C -0.47618 -0.21504 -0.47214 -0.21736 -0.47214 -0.21713 C -0.45951 -0.2169 -0.44675 -0.21667 -0.43412 -0.21551 C -0.43269 -0.21551 -0.43138 -0.21435 -0.42995 -0.21389 C -0.42826 -0.21319 -0.42657 -0.21273 -0.42487 -0.21204 C -0.4198 -0.20972 -0.42357 -0.21042 -0.41771 -0.20648 C -0.41641 -0.20555 -0.41485 -0.20555 -0.41355 -0.20463 C -0.41211 -0.2037 -0.41081 -0.20208 -0.40951 -0.20092 C -0.40638 -0.19861 -0.40053 -0.19699 -0.39818 -0.1956 C -0.39714 -0.19491 -0.3961 -0.19421 -0.39506 -0.19375 C -0.39219 -0.19236 -0.38646 -0.19074 -0.38373 -0.19004 L -0.33542 -0.1919 C -0.33334 -0.1919 -0.33138 -0.19282 -0.3293 -0.19375 C -0.32748 -0.19444 -0.32592 -0.19629 -0.32422 -0.19745 C -0.32318 -0.19792 -0.32214 -0.19861 -0.3211 -0.19907 C -0.30925 -0.20555 -0.31849 -0.20069 -0.30873 -0.20463 C -0.30599 -0.20579 -0.30326 -0.20741 -0.30053 -0.20833 C -0.29714 -0.20949 -0.29375 -0.21157 -0.29024 -0.21204 L -0.27696 -0.21389 C -0.27383 -0.21435 -0.27071 -0.21528 -0.26771 -0.21551 L -0.25638 -0.21736 C -0.25495 -0.21829 -0.25365 -0.21898 -0.25222 -0.21921 C -0.24883 -0.2206 -0.24532 -0.22129 -0.24193 -0.22292 C -0.24063 -0.22361 -0.2392 -0.2243 -0.2379 -0.22477 C -0.23555 -0.22569 -0.23308 -0.22616 -0.23073 -0.22662 C -0.22891 -0.22708 -0.22722 -0.22801 -0.22553 -0.22847 C -0.21771 -0.22986 -0.20196 -0.23194 -0.20196 -0.23171 C -0.19532 -0.23588 -0.20222 -0.23217 -0.19063 -0.23565 C -0.1892 -0.23611 -0.1879 -0.23704 -0.18646 -0.2375 C -0.17474 -0.24213 -0.18724 -0.2368 -0.17722 -0.2412 C -0.17435 -0.24375 -0.17305 -0.2456 -0.17006 -0.24676 C -0.16836 -0.24745 -0.16667 -0.24768 -0.16498 -0.24838 C -0.16394 -0.24884 -0.1629 -0.24977 -0.16185 -0.25023 C -0.16016 -0.25116 -0.15847 -0.25162 -0.15665 -0.25208 C -0.14948 -0.25162 -0.14219 -0.25254 -0.13516 -0.25023 C -0.13269 -0.24954 -0.12891 -0.24305 -0.12891 -0.24282 C -0.12761 -0.22639 -0.12865 -0.23426 -0.12592 -0.21921 C -0.12553 -0.21736 -0.1254 -0.21551 -0.12487 -0.21389 C -0.1198 -0.20023 -0.12631 -0.2169 -0.11967 -0.20278 C -0.11394 -0.19051 -0.12331 -0.2037 -0.11146 -0.18264 C -0.11016 -0.18032 -0.1086 -0.17801 -0.10743 -0.17546 C -0.10612 -0.17268 -0.10339 -0.16597 -0.10222 -0.16273 C -0.10118 -0.15972 -0.10013 -0.15671 -0.09922 -0.15347 C -0.09766 -0.14861 -0.09675 -0.14352 -0.09506 -0.13889 C -0.09362 -0.13518 -0.09167 -0.13217 -0.09089 -0.12801 L -0.0879 -0.11157 C -0.0879 -0.11134 -0.08581 -0.10046 -0.08581 -0.10023 C -0.08438 -0.0956 -0.08269 -0.09097 -0.08165 -0.08588 C -0.08138 -0.08403 -0.08138 -0.08171 -0.08073 -0.08032 C -0.07292 -0.06667 -0.0767 -0.07847 -0.06836 -0.06944 C -0.06667 -0.06759 -0.06498 -0.06551 -0.06316 -0.06389 C -0.06159 -0.0625 -0.05964 -0.0618 -0.05808 -0.06042 C -0.05586 -0.05833 -0.05417 -0.05509 -0.05196 -0.05301 C -0.04701 -0.04861 -0.04779 -0.04954 -0.04271 -0.04398 C -0.04167 -0.04282 -0.04076 -0.0412 -0.03959 -0.04028 C -0.03386 -0.03565 -0.03165 -0.03611 -0.02513 -0.03472 C -0.0181 -0.03055 -0.0267 -0.03518 -0.01394 -0.03102 C -0.01276 -0.03079 -0.01185 -0.02986 -0.01081 -0.0294 C -0.00977 -0.02754 -0.0086 -0.02569 -0.00769 -0.02384 C -0.00691 -0.02222 -0.00678 -0.01944 -0.00573 -0.01829 C -0.00378 -0.0162 0.00052 -0.01458 0.00052 -0.01435 L 0.0026 -0.00949 " pathEditMode="relative" rAng="0" ptsTypes="AAAAAAAAAAAAAAAAAAAAAAAAAAAAAAAAAAAAAAAAAAAAAAAAAAAAAAAAAAAAAAAAAAAAAAAAAAAAAAAAAAAAAAAAAAAAAAAAAAAAAAAAAAAAAAAAAAAAAAAAAAAAAAAAAAAAAAAAAAAAAAAAAAAAAAAAAAAAAAAAAAAAAAAAAAAAAAAAAAAAAAAAAAAAAAAAAAAAAAAAAAAAAAAAAA">
                                      <p:cBhvr>
                                        <p:cTn id="36" dur="7000" fill="hold"/>
                                        <p:tgtEl>
                                          <p:spTgt spid="237"/>
                                        </p:tgtEl>
                                        <p:attrNameLst>
                                          <p:attrName>ppt_x</p:attrName>
                                          <p:attrName>ppt_y</p:attrName>
                                        </p:attrNameLst>
                                      </p:cBhvr>
                                      <p:rCtr x="-27747" y="-23634"/>
                                    </p:animMotion>
                                  </p:childTnLst>
                                </p:cTn>
                              </p:par>
                              <p:par>
                                <p:cTn id="37" presetID="0" presetClass="path" presetSubtype="0" repeatCount="indefinite" fill="hold" nodeType="withEffect">
                                  <p:stCondLst>
                                    <p:cond delay="0"/>
                                  </p:stCondLst>
                                  <p:childTnLst>
                                    <p:animMotion origin="layout" path="M -2.08333E-6 -1.11111E-6 L 0.00013 -0.00023 C -2.08333E-6 0.00185 -0.00065 0.00324 -0.00039 0.00463 C -0.00026 0.00579 0.00065 0.00602 0.00104 0.00556 C 0.0013 0.00533 0.0013 0.0044 0.00117 0.00347 C 0.00104 0.00278 0.00026 0.00046 0.00039 0.00023 C -2.08333E-6 -1.11111E-6 -0.0013 -0.00185 -0.00182 -1.11111E-6 C -0.00182 0.0007 -0.00156 0.00116 -0.00117 0.00162 C -0.00091 0.00185 -0.00052 0.00232 -0.00013 0.00185 C 0.00091 0.00162 0.0013 -0.00046 0.00183 -0.00185 C 0.00143 -0.00092 0.00091 -0.00046 0.00052 -1.11111E-6 C 0.00026 0.00046 -0.00039 0.00023 -0.00039 0.0007 C -0.00052 0.00139 -0.00013 0.00185 0.00013 0.00232 C 0.00169 0.00394 0.00078 0.00347 0.00026 0.00116 C 0.00026 0.0007 -2.08333E-6 -1.11111E-6 -2.08333E-6 -0.00069 C -0.00026 -0.00046 -0.00091 -0.00069 -0.00104 -0.00023 C -0.00117 0.00023 -0.00013 -1.11111E-6 -2.08333E-6 -1.11111E-6 Z " pathEditMode="relative" rAng="13380000" ptsTypes="AAAAAAAAAAAAAAAAA">
                                      <p:cBhvr>
                                        <p:cTn id="38" dur="8000" fill="hold"/>
                                        <p:tgtEl>
                                          <p:spTgt spid="16"/>
                                        </p:tgtEl>
                                        <p:attrNameLst>
                                          <p:attrName>ppt_x</p:attrName>
                                          <p:attrName>ppt_y</p:attrName>
                                        </p:attrNameLst>
                                      </p:cBhvr>
                                      <p:rCtr x="52" y="139"/>
                                    </p:animMotion>
                                  </p:childTnLst>
                                </p:cTn>
                              </p:par>
                              <p:par>
                                <p:cTn id="39" presetID="0" presetClass="path" presetSubtype="0" repeatCount="indefinite" fill="hold" nodeType="withEffect">
                                  <p:stCondLst>
                                    <p:cond delay="0"/>
                                  </p:stCondLst>
                                  <p:childTnLst>
                                    <p:animMotion origin="layout" path="M -0.00065 -0.00023 L -0.00078 -2.22222E-6 C -0.00169 -2.22222E-6 -0.0026 -0.00092 -0.00338 -0.00023 C -0.00403 0.00023 -0.0039 0.00162 -0.00364 0.00255 C -0.00351 0.00301 -0.00299 0.00301 -0.00247 0.00232 C -0.00221 0.00209 -0.00091 0.00047 -0.00078 0.00047 C -0.00065 -0.00023 -1.66667E-6 -0.00278 -0.00117 -0.00347 C -0.00156 -0.00324 -0.00156 -0.00278 -0.00182 -0.00208 C -0.00182 -0.00162 -0.00208 -0.00046 -0.00195 -0.00023 C -0.00156 0.00162 -0.00026 0.00209 0.00052 0.00278 C -1.66667E-6 0.00209 -0.00039 0.00139 -0.00065 0.0007 C -0.00091 0.00047 -0.00091 -0.00069 -0.0013 -0.00069 C -0.00156 -0.00092 -0.00195 -0.00023 -0.00208 0.0007 C -0.00273 0.00324 -0.0026 0.00209 -0.00143 0.0007 C -0.00104 0.00023 -0.00065 -0.00023 -0.00039 -2.22222E-6 C -0.00052 -0.00046 -0.00052 -0.00162 -0.00065 -0.00208 C -0.00104 -0.00231 -0.00091 -0.00046 -0.00065 -0.00023 Z " pathEditMode="relative" rAng="18300000" ptsTypes="AAAAAAAAAAAAAAAAA">
                                      <p:cBhvr>
                                        <p:cTn id="40" dur="8000" fill="hold"/>
                                        <p:tgtEl>
                                          <p:spTgt spid="20"/>
                                        </p:tgtEl>
                                        <p:attrNameLst>
                                          <p:attrName>ppt_x</p:attrName>
                                          <p:attrName>ppt_y</p:attrName>
                                        </p:attrNameLst>
                                      </p:cBhvr>
                                      <p:rCtr x="-78" y="116"/>
                                    </p:animMotion>
                                  </p:childTnLst>
                                </p:cTn>
                              </p:par>
                              <p:par>
                                <p:cTn id="41" presetID="0" presetClass="path" presetSubtype="0" repeatCount="indefinite" fill="hold" nodeType="withEffect">
                                  <p:stCondLst>
                                    <p:cond delay="0"/>
                                  </p:stCondLst>
                                  <p:childTnLst>
                                    <p:animMotion origin="layout" path="M -0.00065 -0.00046 L -0.00078 -0.00023 C -0.00039 -0.00208 0.00052 -0.00324 0.00052 -0.00463 C 0.00065 -0.00579 -0.00013 -0.00648 -0.00065 -0.00625 C -0.00091 -0.00625 -0.00117 -0.00532 -0.00117 -0.0044 C -0.00117 -0.0037 -0.00091 -0.00116 -0.00104 -0.00093 C -0.00065 -0.00046 0.00026 0.00208 0.00104 0.00046 C 0.00117 -1.25767E-17 0.00091 -0.00069 0.00078 -0.00139 C 0.00052 -0.00162 0.00013 -0.00231 -0.00026 -0.00231 C -0.00117 -0.00255 -0.00195 -0.00069 -0.00273 0.00023 C -0.00221 -0.00046 -0.00169 -0.00069 -0.00117 -0.00093 C -0.00091 -0.00116 -0.00026 -0.00046 -0.00013 -0.00093 C 6.25E-7 -0.00139 -0.00026 -0.00231 -0.00039 -0.00278 C -0.00156 -0.00509 -0.00078 -0.00417 -0.00065 -0.00185 C -0.00078 -0.00116 -0.00065 -0.00046 -0.00078 0.00023 C -0.00052 0.00023 6.25E-7 0.00069 0.00026 0.00046 C 0.00052 -1.25767E-17 -0.00052 -0.00023 -0.00065 -0.00046 Z " pathEditMode="relative" rAng="3720000" ptsTypes="AAAAAAAAAAAAAAAAA">
                                      <p:cBhvr>
                                        <p:cTn id="42" dur="8000" fill="hold"/>
                                        <p:tgtEl>
                                          <p:spTgt spid="24"/>
                                        </p:tgtEl>
                                        <p:attrNameLst>
                                          <p:attrName>ppt_x</p:attrName>
                                          <p:attrName>ppt_y</p:attrName>
                                        </p:attrNameLst>
                                      </p:cBhvr>
                                      <p:rCtr x="-26" y="-162"/>
                                    </p:animMotion>
                                  </p:childTnLst>
                                </p:cTn>
                              </p:par>
                              <p:par>
                                <p:cTn id="43" presetID="0" presetClass="path" presetSubtype="0" repeatCount="indefinite" fill="hold" nodeType="withEffect">
                                  <p:stCondLst>
                                    <p:cond delay="0"/>
                                  </p:stCondLst>
                                  <p:childTnLst>
                                    <p:animMotion origin="layout" path="M -0.00052 -0.00185 L -0.00052 -0.00208 C 0.00039 -0.00093 0.00065 0.00116 0.0013 0.00162 C 0.00182 0.00232 0.00234 0.00116 0.00247 0.00023 C 0.0026 -0.00023 0.00234 -0.00093 0.00169 -0.00116 C 0.00156 -0.00162 2.5E-6 -0.00208 2.5E-6 -0.00231 C -0.00052 -0.00185 -0.00222 -0.00139 -0.00143 0.00069 C -0.00143 0.00116 -0.00078 0.00069 -0.00039 0.00093 C -0.00026 0.00069 0.00039 -3.7037E-7 0.00039 -0.00046 C 0.00078 -0.00185 0.00013 -0.00393 -0.00013 -0.00556 C 0.00013 -0.0044 2.5E-6 -0.00347 2.5E-6 -0.00255 C 2.5E-6 -0.00208 -0.00065 -0.00116 -0.00052 -0.00069 C -0.00013 -0.00046 0.00039 -0.00046 0.00065 -0.00046 C 0.00221 -0.00139 0.00143 -0.00069 0.00039 -0.00139 C 2.5E-6 -0.00185 -0.00052 -0.00185 -0.00078 -0.00231 C -0.00091 -0.00185 -0.00117 -0.00139 -0.0013 -0.00069 C -0.00117 -0.00023 -0.00065 -0.00162 -0.00052 -0.00185 Z " pathEditMode="relative" rAng="10440000" ptsTypes="AAAAAAAAAAAAAAAAA">
                                      <p:cBhvr>
                                        <p:cTn id="44" dur="8000" fill="hold"/>
                                        <p:tgtEl>
                                          <p:spTgt spid="28"/>
                                        </p:tgtEl>
                                        <p:attrNameLst>
                                          <p:attrName>ppt_x</p:attrName>
                                          <p:attrName>ppt_y</p:attrName>
                                        </p:attrNameLst>
                                      </p:cBhvr>
                                      <p:rCtr x="91" y="23"/>
                                    </p:animMotion>
                                  </p:childTnLst>
                                </p:cTn>
                              </p:par>
                              <p:par>
                                <p:cTn id="45" presetID="0" presetClass="path" presetSubtype="0" repeatCount="indefinite" fill="hold" nodeType="withEffect">
                                  <p:stCondLst>
                                    <p:cond delay="0"/>
                                  </p:stCondLst>
                                  <p:childTnLst>
                                    <p:animMotion origin="layout" path="M -2.29167E-6 -2.22222E-6 L -2.29167E-6 0.00023 C -0.00091 -0.00116 -0.00104 -0.00324 -0.00156 -0.00393 C -0.00208 -0.00463 -0.00273 -0.00347 -0.00286 -0.00278 C -0.00299 -0.00231 -0.0026 -0.00162 -0.00221 -0.00116 C -0.00208 -0.00069 -0.00052 -2.22222E-6 -0.00052 0.00023 C -2.29167E-6 -2.22222E-6 0.0017 -0.00023 0.00104 -0.00231 C 0.00104 -0.00278 0.00039 -0.00254 -2.29167E-6 -0.00278 C -0.00013 -0.00254 -0.00078 -0.00208 -0.00078 -0.00162 C -0.0013 -0.00023 -0.00078 0.00185 -0.00065 0.00347 C -0.00078 0.00232 -0.00065 0.00139 -0.00052 0.00047 C -0.00052 -2.22222E-6 0.00013 -0.00069 -2.29167E-6 -0.00116 C -0.00026 -0.00162 -0.00078 -0.00162 -0.00104 -0.00162 C -0.00273 -0.00092 -0.00169 -0.00162 -0.00091 -0.00069 C -0.00052 -0.00023 -2.29167E-6 -2.22222E-6 0.00026 0.00047 C 0.00039 -2.22222E-6 0.00065 -0.00046 0.00078 -0.00116 C 0.00078 -0.00162 0.00013 -0.00023 -2.29167E-6 -2.22222E-6 Z " pathEditMode="relative" rAng="0" ptsTypes="AAAAAAAAAAAAAAAAA">
                                      <p:cBhvr>
                                        <p:cTn id="46" dur="8000" fill="hold"/>
                                        <p:tgtEl>
                                          <p:spTgt spid="32"/>
                                        </p:tgtEl>
                                        <p:attrNameLst>
                                          <p:attrName>ppt_x</p:attrName>
                                          <p:attrName>ppt_y</p:attrName>
                                        </p:attrNameLst>
                                      </p:cBhvr>
                                      <p:rCtr x="-91" y="-46"/>
                                    </p:animMotion>
                                  </p:childTnLst>
                                </p:cTn>
                              </p:par>
                              <p:par>
                                <p:cTn id="47" presetID="0" presetClass="path" presetSubtype="0" repeatCount="indefinite" fill="hold" nodeType="withEffect">
                                  <p:stCondLst>
                                    <p:cond delay="0"/>
                                  </p:stCondLst>
                                  <p:childTnLst>
                                    <p:animMotion origin="layout" path="M -1.66667E-6 2.22222E-6 L -0.00013 2.22222E-6 C 0.00065 -0.00162 0.00182 -0.00185 0.00222 -0.00278 C 0.00261 -0.00371 0.00195 -0.00486 0.00156 -0.00509 C 0.0013 -0.00533 0.00091 -0.0044 0.00065 -0.00394 C 0.00039 -0.00371 -1.66667E-6 -0.00093 -0.00013 -0.00093 C -1.66667E-6 2.22222E-6 0.00013 0.00301 0.0013 0.00185 C 0.00156 0.00185 0.00143 0.00069 0.00156 2.22222E-6 C 0.00143 -0.00023 0.00117 -0.00139 0.00091 -0.00139 C 0.00013 -0.00232 -0.00104 -0.00139 -0.00195 -0.00116 C -0.0013 -0.00139 -0.00078 -0.00116 -0.00026 -0.00093 C -1.66667E-6 -0.00093 0.00039 0.00023 0.00065 2.22222E-6 C 0.00091 -0.00047 0.00091 -0.00139 0.00091 -0.00185 C 0.00052 -0.00486 0.00091 -0.00278 0.00039 -0.00162 C 0.00013 -0.00093 -1.66667E-6 2.22222E-6 -0.00026 0.00046 C -1.66667E-6 0.00069 0.00026 0.00116 0.00065 0.00139 C 0.00091 0.00139 0.00013 0.00023 -1.66667E-6 2.22222E-6 Z " pathEditMode="relative" rAng="5400000" ptsTypes="AAAAAAAAAAAAAAAAA">
                                      <p:cBhvr>
                                        <p:cTn id="48" dur="8000" fill="hold"/>
                                        <p:tgtEl>
                                          <p:spTgt spid="36"/>
                                        </p:tgtEl>
                                        <p:attrNameLst>
                                          <p:attrName>ppt_x</p:attrName>
                                          <p:attrName>ppt_y</p:attrName>
                                        </p:attrNameLst>
                                      </p:cBhvr>
                                      <p:rCtr x="26" y="-162"/>
                                    </p:animMotion>
                                  </p:childTnLst>
                                </p:cTn>
                              </p:par>
                              <p:par>
                                <p:cTn id="49" presetID="0" presetClass="path" presetSubtype="0" repeatCount="indefinite" fill="hold" nodeType="withEffect">
                                  <p:stCondLst>
                                    <p:cond delay="0"/>
                                  </p:stCondLst>
                                  <p:childTnLst>
                                    <p:animMotion origin="layout" path="M 2.5E-6 1.11111E-6 L 2.5E-6 0.00023 C -0.00091 -0.00093 -0.00117 -0.00301 -0.0017 -0.0037 C -0.00235 -0.00417 -0.00287 -0.00301 -0.003 -0.00232 C -0.00313 -0.00185 -0.00248 -0.00116 -0.00222 -0.0007 C -0.00209 -0.00023 -0.00052 0.00023 -0.00052 0.00046 C 2.5E-6 1.11111E-6 0.00169 -0.00046 0.00091 -0.00232 C 0.00091 -0.00278 0.00026 -0.00255 -0.00013 -0.00278 C -0.00026 -0.00232 -0.00091 -0.00185 -0.00078 -0.00139 C -0.0013 1.11111E-6 -0.00065 0.00208 -0.00052 0.0037 C -0.00065 0.00255 -0.00052 0.00162 -0.00052 0.00069 C -0.00052 0.00023 0.00013 -0.0007 2.5E-6 -0.00116 C -0.00026 -0.00139 -0.00078 -0.00139 -0.00104 -0.00139 C -0.00274 -0.00046 -0.00156 -0.00139 -0.00091 -0.00046 C -0.00052 1.11111E-6 2.5E-6 1.11111E-6 0.00026 0.00046 C 0.00039 1.11111E-6 0.00065 -0.00046 0.00078 -0.00116 C 0.00078 -0.00162 0.00013 -0.00023 2.5E-6 1.11111E-6 Z " pathEditMode="relative" rAng="21300000" ptsTypes="AAAAAAAAAAAAAAAAA">
                                      <p:cBhvr>
                                        <p:cTn id="50" dur="8000" fill="hold"/>
                                        <p:tgtEl>
                                          <p:spTgt spid="40"/>
                                        </p:tgtEl>
                                        <p:attrNameLst>
                                          <p:attrName>ppt_x</p:attrName>
                                          <p:attrName>ppt_y</p:attrName>
                                        </p:attrNameLst>
                                      </p:cBhvr>
                                      <p:rCtr x="-91" y="-23"/>
                                    </p:animMotion>
                                  </p:childTnLst>
                                </p:cTn>
                              </p:par>
                            </p:childTnLst>
                          </p:cTn>
                        </p:par>
                        <p:par>
                          <p:cTn id="51" fill="hold">
                            <p:stCondLst>
                              <p:cond delay="12500"/>
                            </p:stCondLst>
                            <p:childTnLst>
                              <p:par>
                                <p:cTn id="52" presetID="22" presetClass="entr" presetSubtype="2" fill="hold" nodeType="afterEffect">
                                  <p:stCondLst>
                                    <p:cond delay="0"/>
                                  </p:stCondLst>
                                  <p:childTnLst>
                                    <p:set>
                                      <p:cBhvr>
                                        <p:cTn id="53" dur="1" fill="hold">
                                          <p:stCondLst>
                                            <p:cond delay="0"/>
                                          </p:stCondLst>
                                        </p:cTn>
                                        <p:tgtEl>
                                          <p:spTgt spid="254"/>
                                        </p:tgtEl>
                                        <p:attrNameLst>
                                          <p:attrName>style.visibility</p:attrName>
                                        </p:attrNameLst>
                                      </p:cBhvr>
                                      <p:to>
                                        <p:strVal val="visible"/>
                                      </p:to>
                                    </p:set>
                                    <p:animEffect transition="in" filter="wipe(right)">
                                      <p:cBhvr>
                                        <p:cTn id="54" dur="2000"/>
                                        <p:tgtEl>
                                          <p:spTgt spid="25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59"/>
                                        </p:tgtEl>
                                        <p:attrNameLst>
                                          <p:attrName>style.visibility</p:attrName>
                                        </p:attrNameLst>
                                      </p:cBhvr>
                                      <p:to>
                                        <p:strVal val="visible"/>
                                      </p:to>
                                    </p:set>
                                    <p:animEffect transition="in" filter="dissolve">
                                      <p:cBhvr>
                                        <p:cTn id="57" dur="2000"/>
                                        <p:tgtEl>
                                          <p:spTgt spid="259"/>
                                        </p:tgtEl>
                                      </p:cBhvr>
                                    </p:animEffect>
                                  </p:childTnLst>
                                </p:cTn>
                              </p:par>
                            </p:childTnLst>
                          </p:cTn>
                        </p:par>
                        <p:par>
                          <p:cTn id="58" fill="hold">
                            <p:stCondLst>
                              <p:cond delay="14500"/>
                            </p:stCondLst>
                            <p:childTnLst>
                              <p:par>
                                <p:cTn id="59" presetID="22" presetClass="exit" presetSubtype="2" fill="hold" nodeType="afterEffect">
                                  <p:stCondLst>
                                    <p:cond delay="0"/>
                                  </p:stCondLst>
                                  <p:childTnLst>
                                    <p:animEffect transition="out" filter="wipe(right)">
                                      <p:cBhvr>
                                        <p:cTn id="60" dur="1000"/>
                                        <p:tgtEl>
                                          <p:spTgt spid="254"/>
                                        </p:tgtEl>
                                      </p:cBhvr>
                                    </p:animEffect>
                                    <p:set>
                                      <p:cBhvr>
                                        <p:cTn id="61" dur="1" fill="hold">
                                          <p:stCondLst>
                                            <p:cond delay="999"/>
                                          </p:stCondLst>
                                        </p:cTn>
                                        <p:tgtEl>
                                          <p:spTgt spid="254"/>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259"/>
                                        </p:tgtEl>
                                      </p:cBhvr>
                                    </p:animEffect>
                                    <p:set>
                                      <p:cBhvr>
                                        <p:cTn id="64" dur="1" fill="hold">
                                          <p:stCondLst>
                                            <p:cond delay="499"/>
                                          </p:stCondLst>
                                        </p:cTn>
                                        <p:tgtEl>
                                          <p:spTgt spid="259"/>
                                        </p:tgtEl>
                                        <p:attrNameLst>
                                          <p:attrName>style.visibility</p:attrName>
                                        </p:attrNameLst>
                                      </p:cBhvr>
                                      <p:to>
                                        <p:strVal val="hidden"/>
                                      </p:to>
                                    </p:set>
                                  </p:childTnLst>
                                </p:cTn>
                              </p:par>
                              <p:par>
                                <p:cTn id="65" presetID="0" presetClass="path" presetSubtype="0" repeatCount="indefinite" fill="hold" nodeType="withEffect">
                                  <p:stCondLst>
                                    <p:cond delay="5000"/>
                                  </p:stCondLst>
                                  <p:childTnLst>
                                    <p:animMotion origin="layout" path="M -0.00052 -0.00023 C -0.00091 -0.00393 -0.00508 -0.02176 -0.00299 -0.01805 C -0.00013 -0.01204 0.00391 -0.00579 0.00209 0.00509 C 0.00026 0.01111 -0.00312 0.00278 -0.00638 0.00023 C -0.00664 -0.00255 -0.01263 -0.00833 -0.01159 -0.00532 C -0.00976 0.00116 -0.00456 0.00278 -0.00325 0.0088 C -0.00182 0.01065 -0.00026 0.00486 -0.00052 -0.00023 Z " pathEditMode="relative" rAng="14220000" ptsTypes="AAAAAAA">
                                      <p:cBhvr>
                                        <p:cTn id="66" dur="2000" fill="hold"/>
                                        <p:tgtEl>
                                          <p:spTgt spid="16"/>
                                        </p:tgtEl>
                                        <p:attrNameLst>
                                          <p:attrName>ppt_x</p:attrName>
                                          <p:attrName>ppt_y</p:attrName>
                                        </p:attrNameLst>
                                      </p:cBhvr>
                                      <p:rCtr x="-326" y="-231"/>
                                    </p:animMotion>
                                  </p:childTnLst>
                                </p:cTn>
                              </p:par>
                              <p:par>
                                <p:cTn id="67" presetID="0" presetClass="path" presetSubtype="0" repeatCount="indefinite" fill="hold" nodeType="withEffect">
                                  <p:stCondLst>
                                    <p:cond delay="3000"/>
                                  </p:stCondLst>
                                  <p:childTnLst>
                                    <p:animMotion origin="layout" path="M -0.00065 -0.00023 C 0.0013 -0.00162 0.01081 -0.01111 0.00899 -0.00671 C 0.00586 -0.00116 0.00313 0.00695 -0.00325 0.00463 C -0.0069 0.00232 -0.0026 -0.00486 -0.00156 -0.01088 C -0.00013 -0.01134 0.00235 -0.02245 0.00091 -0.02037 C -0.0026 -0.01666 -0.00286 -0.00694 -0.00612 -0.00416 C -0.0069 -0.00116 -0.00338 0.00093 -0.00065 -0.00023 Z " pathEditMode="relative" rAng="19200000" ptsTypes="AAAAAAA">
                                      <p:cBhvr>
                                        <p:cTn id="68" dur="2000" fill="hold"/>
                                        <p:tgtEl>
                                          <p:spTgt spid="20"/>
                                        </p:tgtEl>
                                        <p:attrNameLst>
                                          <p:attrName>ppt_x</p:attrName>
                                          <p:attrName>ppt_y</p:attrName>
                                        </p:attrNameLst>
                                      </p:cBhvr>
                                      <p:rCtr x="104" y="-602"/>
                                    </p:animMotion>
                                  </p:childTnLst>
                                </p:cTn>
                              </p:par>
                              <p:par>
                                <p:cTn id="69" presetID="0" presetClass="path" presetSubtype="0" repeatCount="indefinite" fill="hold" nodeType="withEffect">
                                  <p:stCondLst>
                                    <p:cond delay="1000"/>
                                  </p:stCondLst>
                                  <p:childTnLst>
                                    <p:animMotion origin="layout" path="M -0.00065 -0.00069 C 0.00013 0.00301 0.00573 0.01968 0.00312 0.01644 C 3.54167E-6 0.01088 -0.00469 0.00625 -0.00352 -0.00509 C -0.00222 -0.0118 0.00182 -0.00417 0.00534 -0.00255 C 0.0056 0.00023 0.01198 0.0044 0.01067 0.00185 C 0.00846 -0.0044 0.00299 -0.00463 0.00143 -0.01042 C -0.00026 -0.01157 -0.00131 -0.00532 -0.00065 -0.00069 Z " pathEditMode="relative" rAng="2940000" ptsTypes="AAAAAAA">
                                      <p:cBhvr>
                                        <p:cTn id="70" dur="2000" fill="hold"/>
                                        <p:tgtEl>
                                          <p:spTgt spid="24"/>
                                        </p:tgtEl>
                                        <p:attrNameLst>
                                          <p:attrName>ppt_x</p:attrName>
                                          <p:attrName>ppt_y</p:attrName>
                                        </p:attrNameLst>
                                      </p:cBhvr>
                                      <p:rCtr x="339" y="185"/>
                                    </p:animMotion>
                                  </p:childTnLst>
                                </p:cTn>
                              </p:par>
                              <p:par>
                                <p:cTn id="71" presetID="0" presetClass="path" presetSubtype="0" repeatCount="indefinite" fill="hold" nodeType="withEffect">
                                  <p:stCondLst>
                                    <p:cond delay="6000"/>
                                  </p:stCondLst>
                                  <p:childTnLst>
                                    <p:animMotion origin="layout" path="M -0.00065 -0.00093 C -0.0026 -0.00255 -0.01328 -0.00671 -0.01029 -0.00787 C -0.00573 -0.0081 -0.00065 -0.01088 0.00326 -0.00162 C 0.00508 0.0044 -0.00078 0.00463 -0.00391 0.0081 C -0.00508 0.00671 -0.0112 0.01204 -0.00937 0.01204 C -0.00534 0.01343 -0.00143 0.00648 0.00208 0.00857 C 0.00365 0.00694 0.00182 0.00116 -0.00065 -0.00093 Z " pathEditMode="relative" rAng="10920000" ptsTypes="AAAAAAA">
                                      <p:cBhvr>
                                        <p:cTn id="72" dur="2000" fill="hold"/>
                                        <p:tgtEl>
                                          <p:spTgt spid="28"/>
                                        </p:tgtEl>
                                        <p:attrNameLst>
                                          <p:attrName>ppt_x</p:attrName>
                                          <p:attrName>ppt_y</p:attrName>
                                        </p:attrNameLst>
                                      </p:cBhvr>
                                      <p:rCtr x="-299" y="301"/>
                                    </p:animMotion>
                                  </p:childTnLst>
                                </p:cTn>
                              </p:par>
                              <p:par>
                                <p:cTn id="73" presetID="0" presetClass="path" presetSubtype="0" repeatCount="indefinite" fill="hold" nodeType="withEffect">
                                  <p:stCondLst>
                                    <p:cond delay="4000"/>
                                  </p:stCondLst>
                                  <p:childTnLst>
                                    <p:animMotion origin="layout" path="M 1.04167E-6 -3.7037E-6 C 0.00221 0.00139 0.01289 0.00486 0.00989 0.00625 C 0.00534 0.00672 0.00039 0.00996 -0.00365 0.00093 C -0.0056 -0.00509 0.00026 -0.00555 0.00325 -0.00926 C 0.00443 -0.00787 0.01042 -0.01365 0.00859 -0.01365 C 0.00456 -0.01458 0.00078 -0.0074 -0.00274 -0.00926 C -0.0043 -0.00764 -0.00234 -0.00208 1.04167E-6 -3.7037E-6 Z " pathEditMode="relative" rAng="0" ptsTypes="AAAAAAA">
                                      <p:cBhvr>
                                        <p:cTn id="74" dur="2000" fill="hold"/>
                                        <p:tgtEl>
                                          <p:spTgt spid="32"/>
                                        </p:tgtEl>
                                        <p:attrNameLst>
                                          <p:attrName>ppt_x</p:attrName>
                                          <p:attrName>ppt_y</p:attrName>
                                        </p:attrNameLst>
                                      </p:cBhvr>
                                      <p:rCtr x="313" y="-347"/>
                                    </p:animMotion>
                                  </p:childTnLst>
                                </p:cTn>
                              </p:par>
                              <p:par>
                                <p:cTn id="75" presetID="0" presetClass="path" presetSubtype="0" repeatCount="indefinite" fill="hold" nodeType="withEffect">
                                  <p:stCondLst>
                                    <p:cond delay="2000"/>
                                  </p:stCondLst>
                                  <p:childTnLst>
                                    <p:animMotion origin="layout" path="M -2.08333E-6 -2.59259E-6 C -0.00078 0.00417 -0.00273 0.02315 -0.00351 0.01783 C -0.00377 0.00972 -0.0056 0.00093 -0.00052 -0.00625 C 0.00287 -0.00972 0.00313 0.0007 0.00521 0.00602 C 0.00443 0.0081 0.00768 0.01875 0.00781 0.01551 C 0.00821 0.00834 0.00417 0.00162 0.00521 -0.00463 C 0.0043 -0.0074 0.00117 -0.00393 -2.08333E-6 -2.59259E-6 Z " pathEditMode="relative" rAng="5400000" ptsTypes="AAAAAAA">
                                      <p:cBhvr>
                                        <p:cTn id="76" dur="2000" fill="hold"/>
                                        <p:tgtEl>
                                          <p:spTgt spid="36"/>
                                        </p:tgtEl>
                                        <p:attrNameLst>
                                          <p:attrName>ppt_x</p:attrName>
                                          <p:attrName>ppt_y</p:attrName>
                                        </p:attrNameLst>
                                      </p:cBhvr>
                                      <p:rCtr x="195" y="579"/>
                                    </p:animMotion>
                                  </p:childTnLst>
                                </p:cTn>
                              </p:par>
                              <p:par>
                                <p:cTn id="77" presetID="0" presetClass="path" presetSubtype="0" repeatCount="indefinite" fill="hold" nodeType="withEffect">
                                  <p:stCondLst>
                                    <p:cond delay="0"/>
                                  </p:stCondLst>
                                  <p:childTnLst>
                                    <p:animMotion origin="layout" path="M -3.75E-6 2.59259E-6 C 0.00222 0.00185 0.01263 0.0074 0.00951 0.0081 C 0.00495 0.00787 -0.00013 0.00995 -0.00364 0.00023 C -0.0052 -0.00602 0.00065 -0.00533 0.00391 -0.00857 C 0.00495 -0.00695 0.0112 -0.01158 0.00938 -0.01204 C 0.00547 -0.01366 0.00131 -0.00718 -0.00208 -0.00972 C -0.00377 -0.00834 -0.00208 -0.00232 -3.75E-6 2.59259E-6 Z " pathEditMode="relative" rAng="360000" ptsTypes="AAAAAAA">
                                      <p:cBhvr>
                                        <p:cTn id="78" dur="2000" fill="hold"/>
                                        <p:tgtEl>
                                          <p:spTgt spid="40"/>
                                        </p:tgtEl>
                                        <p:attrNameLst>
                                          <p:attrName>ppt_x</p:attrName>
                                          <p:attrName>ppt_y</p:attrName>
                                        </p:attrNameLst>
                                      </p:cBhvr>
                                      <p:rCtr x="339"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P spid="259" grpId="1"/>
      <p:bldP spid="2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80CC3-8CC1-C1E6-9CBE-04967C63DF0A}"/>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461F2EC3-7582-D05C-3724-B00F8DC6E4AA}"/>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C695A452-29B4-058E-A30B-FCDCD76642E6}"/>
              </a:ext>
            </a:extLst>
          </p:cNvPr>
          <p:cNvSpPr>
            <a:spLocks noGrp="1"/>
          </p:cNvSpPr>
          <p:nvPr>
            <p:ph type="sldNum" sz="quarter" idx="12"/>
          </p:nvPr>
        </p:nvSpPr>
        <p:spPr/>
        <p:txBody>
          <a:bodyPr/>
          <a:lstStyle/>
          <a:p>
            <a:fld id="{061FB26B-0112-4371-8556-14D6961F686D}" type="slidenum">
              <a:rPr lang="de-DE" smtClean="0"/>
              <a:pPr/>
              <a:t>18</a:t>
            </a:fld>
            <a:endParaRPr lang="de-DE" dirty="0"/>
          </a:p>
        </p:txBody>
      </p:sp>
      <p:sp>
        <p:nvSpPr>
          <p:cNvPr id="5" name="Textfeld 4">
            <a:extLst>
              <a:ext uri="{FF2B5EF4-FFF2-40B4-BE49-F238E27FC236}">
                <a16:creationId xmlns:a16="http://schemas.microsoft.com/office/drawing/2014/main" id="{8588973D-058C-0AC9-8B7C-819409989B30}"/>
              </a:ext>
            </a:extLst>
          </p:cNvPr>
          <p:cNvSpPr txBox="1"/>
          <p:nvPr/>
        </p:nvSpPr>
        <p:spPr>
          <a:xfrm>
            <a:off x="0" y="107379"/>
            <a:ext cx="4549318" cy="830997"/>
          </a:xfrm>
          <a:prstGeom prst="rect">
            <a:avLst/>
          </a:prstGeom>
          <a:noFill/>
        </p:spPr>
        <p:txBody>
          <a:bodyPr wrap="square" rtlCol="0">
            <a:spAutoFit/>
          </a:bodyPr>
          <a:lstStyle/>
          <a:p>
            <a:pPr algn="ctr"/>
            <a:r>
              <a:rPr lang="de-DE" sz="4800" dirty="0"/>
              <a:t>Verformbarkeit</a:t>
            </a:r>
            <a:endParaRPr lang="de-DE" sz="3200" dirty="0"/>
          </a:p>
        </p:txBody>
      </p:sp>
      <p:sp>
        <p:nvSpPr>
          <p:cNvPr id="7" name="Abgerundetes Rechteck 6">
            <a:hlinkClick r:id="rId2" action="ppaction://hlinksldjump"/>
            <a:extLst>
              <a:ext uri="{FF2B5EF4-FFF2-40B4-BE49-F238E27FC236}">
                <a16:creationId xmlns:a16="http://schemas.microsoft.com/office/drawing/2014/main" id="{A156DB93-02C6-2AD0-3F99-5A9B1D1759E0}"/>
              </a:ext>
            </a:extLst>
          </p:cNvPr>
          <p:cNvSpPr/>
          <p:nvPr/>
        </p:nvSpPr>
        <p:spPr>
          <a:xfrm>
            <a:off x="10541043"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Weiter zur Animation</a:t>
            </a:r>
          </a:p>
        </p:txBody>
      </p:sp>
      <p:sp>
        <p:nvSpPr>
          <p:cNvPr id="9" name="Textfeld 8">
            <a:extLst>
              <a:ext uri="{FF2B5EF4-FFF2-40B4-BE49-F238E27FC236}">
                <a16:creationId xmlns:a16="http://schemas.microsoft.com/office/drawing/2014/main" id="{03E8F367-09DF-2C57-BD47-473CA4E1EC0B}"/>
              </a:ext>
            </a:extLst>
          </p:cNvPr>
          <p:cNvSpPr txBox="1"/>
          <p:nvPr/>
        </p:nvSpPr>
        <p:spPr>
          <a:xfrm>
            <a:off x="1517030" y="1712190"/>
            <a:ext cx="9449599" cy="2246769"/>
          </a:xfrm>
          <a:prstGeom prst="rect">
            <a:avLst/>
          </a:prstGeom>
          <a:noFill/>
          <a:ln>
            <a:solidFill>
              <a:srgbClr val="FF0000"/>
            </a:solidFill>
          </a:ln>
        </p:spPr>
        <p:txBody>
          <a:bodyPr wrap="square" rtlCol="0">
            <a:spAutoFit/>
          </a:bodyPr>
          <a:lstStyle/>
          <a:p>
            <a:pPr algn="ctr"/>
            <a:r>
              <a:rPr lang="de-DE" sz="2800" dirty="0"/>
              <a:t>Aufgaben:</a:t>
            </a:r>
          </a:p>
          <a:p>
            <a:pPr marL="514350" indent="-514350" algn="ctr">
              <a:buAutoNum type="alphaLcParenR"/>
            </a:pPr>
            <a:r>
              <a:rPr lang="de-DE" sz="2800" b="1" dirty="0"/>
              <a:t>Beobachte</a:t>
            </a:r>
            <a:r>
              <a:rPr lang="de-DE" sz="2800" dirty="0"/>
              <a:t> die Animation </a:t>
            </a:r>
            <a:r>
              <a:rPr lang="de-DE" sz="2800" b="1" dirty="0"/>
              <a:t>zweimal</a:t>
            </a:r>
            <a:r>
              <a:rPr lang="de-DE" sz="2800" dirty="0"/>
              <a:t>. </a:t>
            </a:r>
            <a:r>
              <a:rPr lang="de-DE" sz="2800" i="1" dirty="0"/>
              <a:t>Fokussiere</a:t>
            </a:r>
            <a:r>
              <a:rPr lang="de-DE" sz="2800" dirty="0"/>
              <a:t> dich darauf, </a:t>
            </a:r>
            <a:r>
              <a:rPr lang="de-DE" sz="2800" i="1" dirty="0"/>
              <a:t>wie sich die Elektronen und die Atomrümpfe verhalten, sobald Kraft auf sie einwirkt</a:t>
            </a:r>
            <a:r>
              <a:rPr lang="de-DE" sz="2800" dirty="0"/>
              <a:t>. </a:t>
            </a:r>
          </a:p>
          <a:p>
            <a:pPr marL="514350" indent="-514350" algn="ctr">
              <a:buAutoNum type="alphaLcParenR"/>
            </a:pPr>
            <a:r>
              <a:rPr lang="de-DE" sz="2800" b="1" dirty="0"/>
              <a:t>Fasse</a:t>
            </a:r>
            <a:r>
              <a:rPr lang="de-DE" sz="2800" dirty="0"/>
              <a:t> deine Beobachtungen </a:t>
            </a:r>
            <a:r>
              <a:rPr lang="de-DE" sz="2800" b="1" dirty="0"/>
              <a:t>in Stichpunkten zusammen.</a:t>
            </a:r>
          </a:p>
        </p:txBody>
      </p:sp>
      <p:sp>
        <p:nvSpPr>
          <p:cNvPr id="10" name="Abgerundetes Rechteck 9">
            <a:hlinkClick r:id="rId3" action="ppaction://hlinksldjump"/>
            <a:extLst>
              <a:ext uri="{FF2B5EF4-FFF2-40B4-BE49-F238E27FC236}">
                <a16:creationId xmlns:a16="http://schemas.microsoft.com/office/drawing/2014/main" id="{B6818C91-62A3-B7C2-C4D7-8096663A1143}"/>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spTree>
    <p:extLst>
      <p:ext uri="{BB962C8B-B14F-4D97-AF65-F5344CB8AC3E}">
        <p14:creationId xmlns:p14="http://schemas.microsoft.com/office/powerpoint/2010/main" val="406770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98CAF-35DD-EA9B-AC9B-13EDBAD152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3B7EDC-55C9-6748-8444-D7481729DDAC}"/>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86EFBBDD-AAB6-D400-BA9C-3C5A0A3B5680}"/>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B1D07957-FA4E-40EC-3747-1151F9A69719}"/>
              </a:ext>
            </a:extLst>
          </p:cNvPr>
          <p:cNvSpPr>
            <a:spLocks noGrp="1"/>
          </p:cNvSpPr>
          <p:nvPr>
            <p:ph type="sldNum" sz="quarter" idx="12"/>
          </p:nvPr>
        </p:nvSpPr>
        <p:spPr/>
        <p:txBody>
          <a:bodyPr/>
          <a:lstStyle/>
          <a:p>
            <a:fld id="{061FB26B-0112-4371-8556-14D6961F686D}" type="slidenum">
              <a:rPr lang="de-DE" smtClean="0"/>
              <a:pPr/>
              <a:t>19</a:t>
            </a:fld>
            <a:endParaRPr lang="de-DE" dirty="0"/>
          </a:p>
        </p:txBody>
      </p:sp>
    </p:spTree>
    <p:extLst>
      <p:ext uri="{BB962C8B-B14F-4D97-AF65-F5344CB8AC3E}">
        <p14:creationId xmlns:p14="http://schemas.microsoft.com/office/powerpoint/2010/main" val="18553343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98A118E-9D77-70D2-42E9-8988B1B04FED}"/>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3" name="Fußzeilenplatzhalter 2">
            <a:extLst>
              <a:ext uri="{FF2B5EF4-FFF2-40B4-BE49-F238E27FC236}">
                <a16:creationId xmlns:a16="http://schemas.microsoft.com/office/drawing/2014/main" id="{26F6E096-4894-6541-CE23-E1AD89C2526F}"/>
              </a:ext>
            </a:extLst>
          </p:cNvPr>
          <p:cNvSpPr>
            <a:spLocks noGrp="1"/>
          </p:cNvSpPr>
          <p:nvPr>
            <p:ph type="ftr" sz="quarter" idx="11"/>
          </p:nvPr>
        </p:nvSpPr>
        <p:spPr/>
        <p:txBody>
          <a:bodyPr/>
          <a:lstStyle/>
          <a:p>
            <a:r>
              <a:rPr lang="de-DE" dirty="0"/>
              <a:t> </a:t>
            </a:r>
          </a:p>
        </p:txBody>
      </p:sp>
      <p:sp>
        <p:nvSpPr>
          <p:cNvPr id="4" name="Foliennummernplatzhalter 3">
            <a:extLst>
              <a:ext uri="{FF2B5EF4-FFF2-40B4-BE49-F238E27FC236}">
                <a16:creationId xmlns:a16="http://schemas.microsoft.com/office/drawing/2014/main" id="{E3941EBC-A9D3-BA08-991F-E65C1283B952}"/>
              </a:ext>
            </a:extLst>
          </p:cNvPr>
          <p:cNvSpPr>
            <a:spLocks noGrp="1"/>
          </p:cNvSpPr>
          <p:nvPr>
            <p:ph type="sldNum" sz="quarter" idx="12"/>
          </p:nvPr>
        </p:nvSpPr>
        <p:spPr/>
        <p:txBody>
          <a:bodyPr/>
          <a:lstStyle/>
          <a:p>
            <a:fld id="{061FB26B-0112-4371-8556-14D6961F686D}" type="slidenum">
              <a:rPr lang="de-DE" smtClean="0"/>
              <a:pPr/>
              <a:t>2</a:t>
            </a:fld>
            <a:endParaRPr lang="de-DE" dirty="0"/>
          </a:p>
        </p:txBody>
      </p:sp>
      <p:sp>
        <p:nvSpPr>
          <p:cNvPr id="6" name="Textfeld 5">
            <a:extLst>
              <a:ext uri="{FF2B5EF4-FFF2-40B4-BE49-F238E27FC236}">
                <a16:creationId xmlns:a16="http://schemas.microsoft.com/office/drawing/2014/main" id="{E50BEFA4-3CB5-7686-B2FB-16B0C626C943}"/>
              </a:ext>
            </a:extLst>
          </p:cNvPr>
          <p:cNvSpPr txBox="1"/>
          <p:nvPr/>
        </p:nvSpPr>
        <p:spPr>
          <a:xfrm>
            <a:off x="3287688" y="2571750"/>
            <a:ext cx="5744097" cy="1661993"/>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609585"/>
            <a:r>
              <a:rPr lang="de-DE" sz="4400" dirty="0">
                <a:solidFill>
                  <a:prstClr val="black"/>
                </a:solidFill>
                <a:latin typeface="Calibri" panose="020F0502020204030204"/>
              </a:rPr>
              <a:t>Das Elektronengasmodell</a:t>
            </a:r>
          </a:p>
          <a:p>
            <a:pPr algn="ctr" defTabSz="609585"/>
            <a:r>
              <a:rPr lang="de-DE" sz="1400" dirty="0">
                <a:solidFill>
                  <a:prstClr val="black"/>
                </a:solidFill>
                <a:latin typeface="Calibri" panose="020F0502020204030204"/>
              </a:rPr>
              <a:t>(Bitte zum Starten auf Weiter klicken)</a:t>
            </a:r>
          </a:p>
        </p:txBody>
      </p:sp>
      <p:sp>
        <p:nvSpPr>
          <p:cNvPr id="7" name="Abgerundetes Rechteck 6">
            <a:hlinkClick r:id="" action="ppaction://hlinkshowjump?jump=nextslide"/>
            <a:extLst>
              <a:ext uri="{FF2B5EF4-FFF2-40B4-BE49-F238E27FC236}">
                <a16:creationId xmlns:a16="http://schemas.microsoft.com/office/drawing/2014/main" id="{8966BF45-7414-4785-B00C-2FC8ADC392C0}"/>
              </a:ext>
            </a:extLst>
          </p:cNvPr>
          <p:cNvSpPr/>
          <p:nvPr/>
        </p:nvSpPr>
        <p:spPr>
          <a:xfrm>
            <a:off x="8875850" y="5862730"/>
            <a:ext cx="2908551" cy="7920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t>Weiter </a:t>
            </a:r>
            <a:r>
              <a:rPr lang="de-DE" sz="3200" dirty="0">
                <a:sym typeface="Wingdings" pitchFamily="2" charset="2"/>
              </a:rPr>
              <a:t></a:t>
            </a:r>
            <a:endParaRPr lang="de-DE" sz="3200" dirty="0"/>
          </a:p>
        </p:txBody>
      </p:sp>
    </p:spTree>
    <p:extLst>
      <p:ext uri="{BB962C8B-B14F-4D97-AF65-F5344CB8AC3E}">
        <p14:creationId xmlns:p14="http://schemas.microsoft.com/office/powerpoint/2010/main" val="2304489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37481-B6EB-0A79-9F5A-B8128896AFAA}"/>
              </a:ext>
            </a:extLst>
          </p:cNvPr>
          <p:cNvSpPr>
            <a:spLocks noGrp="1"/>
          </p:cNvSpPr>
          <p:nvPr>
            <p:ph type="title"/>
          </p:nvPr>
        </p:nvSpPr>
        <p:spPr/>
        <p:txBody>
          <a:bodyPr/>
          <a:lstStyle/>
          <a:p>
            <a:endParaRPr lang="de-DE" dirty="0"/>
          </a:p>
        </p:txBody>
      </p:sp>
      <p:sp>
        <p:nvSpPr>
          <p:cNvPr id="3" name="Datumsplatzhalter 2">
            <a:extLst>
              <a:ext uri="{FF2B5EF4-FFF2-40B4-BE49-F238E27FC236}">
                <a16:creationId xmlns:a16="http://schemas.microsoft.com/office/drawing/2014/main" id="{1BEE0137-B1BE-81B4-CB0A-CDF7958C3E44}"/>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428CA5F2-82BF-3D13-B665-1C0AA1D2AF50}"/>
              </a:ext>
            </a:extLst>
          </p:cNvPr>
          <p:cNvSpPr>
            <a:spLocks noGrp="1"/>
          </p:cNvSpPr>
          <p:nvPr>
            <p:ph type="sldNum" sz="quarter" idx="12"/>
          </p:nvPr>
        </p:nvSpPr>
        <p:spPr/>
        <p:txBody>
          <a:bodyPr/>
          <a:lstStyle/>
          <a:p>
            <a:fld id="{061FB26B-0112-4371-8556-14D6961F686D}" type="slidenum">
              <a:rPr lang="de-DE" smtClean="0"/>
              <a:pPr/>
              <a:t>20</a:t>
            </a:fld>
            <a:endParaRPr lang="de-DE" dirty="0"/>
          </a:p>
        </p:txBody>
      </p:sp>
      <p:sp>
        <p:nvSpPr>
          <p:cNvPr id="5" name="Textfeld 4">
            <a:extLst>
              <a:ext uri="{FF2B5EF4-FFF2-40B4-BE49-F238E27FC236}">
                <a16:creationId xmlns:a16="http://schemas.microsoft.com/office/drawing/2014/main" id="{C9025900-F16A-A3DD-ED9C-474971F5E957}"/>
              </a:ext>
            </a:extLst>
          </p:cNvPr>
          <p:cNvSpPr txBox="1"/>
          <p:nvPr/>
        </p:nvSpPr>
        <p:spPr>
          <a:xfrm>
            <a:off x="0" y="107379"/>
            <a:ext cx="4549318" cy="830997"/>
          </a:xfrm>
          <a:prstGeom prst="rect">
            <a:avLst/>
          </a:prstGeom>
          <a:noFill/>
        </p:spPr>
        <p:txBody>
          <a:bodyPr wrap="square" rtlCol="0">
            <a:spAutoFit/>
          </a:bodyPr>
          <a:lstStyle/>
          <a:p>
            <a:pPr algn="ctr"/>
            <a:r>
              <a:rPr lang="de-DE" sz="4800" dirty="0"/>
              <a:t>Verformbarkeit</a:t>
            </a:r>
            <a:endParaRPr lang="de-DE" sz="3200" dirty="0"/>
          </a:p>
        </p:txBody>
      </p:sp>
      <p:sp>
        <p:nvSpPr>
          <p:cNvPr id="6" name="Atomkern">
            <a:extLst>
              <a:ext uri="{FF2B5EF4-FFF2-40B4-BE49-F238E27FC236}">
                <a16:creationId xmlns:a16="http://schemas.microsoft.com/office/drawing/2014/main" id="{73AFF36E-89E1-B913-A5FE-F244106C4760}"/>
              </a:ext>
            </a:extLst>
          </p:cNvPr>
          <p:cNvSpPr/>
          <p:nvPr/>
        </p:nvSpPr>
        <p:spPr>
          <a:xfrm>
            <a:off x="4007768" y="266307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 name="Additionszeichen 712">
            <a:extLst>
              <a:ext uri="{FF2B5EF4-FFF2-40B4-BE49-F238E27FC236}">
                <a16:creationId xmlns:a16="http://schemas.microsoft.com/office/drawing/2014/main" id="{3F3DC643-9794-EC08-664A-466F1DCAF12E}"/>
              </a:ext>
            </a:extLst>
          </p:cNvPr>
          <p:cNvSpPr/>
          <p:nvPr/>
        </p:nvSpPr>
        <p:spPr>
          <a:xfrm>
            <a:off x="4151381" y="280668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8" name="M-Schale">
            <a:extLst>
              <a:ext uri="{FF2B5EF4-FFF2-40B4-BE49-F238E27FC236}">
                <a16:creationId xmlns:a16="http://schemas.microsoft.com/office/drawing/2014/main" id="{60A0F5D7-E784-DB41-1928-6A9D0AC8F0D3}"/>
              </a:ext>
            </a:extLst>
          </p:cNvPr>
          <p:cNvSpPr/>
          <p:nvPr/>
        </p:nvSpPr>
        <p:spPr>
          <a:xfrm>
            <a:off x="3721094" y="237585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9" name="Gruppieren 8">
            <a:extLst>
              <a:ext uri="{FF2B5EF4-FFF2-40B4-BE49-F238E27FC236}">
                <a16:creationId xmlns:a16="http://schemas.microsoft.com/office/drawing/2014/main" id="{75C4CBA4-49EA-8B03-6738-78BD377718E9}"/>
              </a:ext>
            </a:extLst>
          </p:cNvPr>
          <p:cNvGrpSpPr/>
          <p:nvPr/>
        </p:nvGrpSpPr>
        <p:grpSpPr>
          <a:xfrm>
            <a:off x="4247121" y="2243342"/>
            <a:ext cx="287221" cy="287221"/>
            <a:chOff x="5553948" y="410724"/>
            <a:chExt cx="1080000" cy="1080000"/>
          </a:xfrm>
        </p:grpSpPr>
        <p:sp>
          <p:nvSpPr>
            <p:cNvPr id="10" name="Ellipse 718">
              <a:extLst>
                <a:ext uri="{FF2B5EF4-FFF2-40B4-BE49-F238E27FC236}">
                  <a16:creationId xmlns:a16="http://schemas.microsoft.com/office/drawing/2014/main" id="{C22D5F20-7B4E-629B-8A2D-842B5136B546}"/>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 name="Minuszeichen 719">
              <a:extLst>
                <a:ext uri="{FF2B5EF4-FFF2-40B4-BE49-F238E27FC236}">
                  <a16:creationId xmlns:a16="http://schemas.microsoft.com/office/drawing/2014/main" id="{35B53B8F-BF61-634E-D46E-690545BEF8AB}"/>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 name="Gruppieren 11">
            <a:extLst>
              <a:ext uri="{FF2B5EF4-FFF2-40B4-BE49-F238E27FC236}">
                <a16:creationId xmlns:a16="http://schemas.microsoft.com/office/drawing/2014/main" id="{93F7D496-EB97-1D38-3E34-BE6A662BFD2A}"/>
              </a:ext>
            </a:extLst>
          </p:cNvPr>
          <p:cNvGrpSpPr/>
          <p:nvPr/>
        </p:nvGrpSpPr>
        <p:grpSpPr>
          <a:xfrm>
            <a:off x="4247121" y="3572612"/>
            <a:ext cx="287221" cy="287221"/>
            <a:chOff x="6003948" y="5865553"/>
            <a:chExt cx="1080000" cy="1080000"/>
          </a:xfrm>
        </p:grpSpPr>
        <p:sp>
          <p:nvSpPr>
            <p:cNvPr id="13" name="Ellipse 716">
              <a:extLst>
                <a:ext uri="{FF2B5EF4-FFF2-40B4-BE49-F238E27FC236}">
                  <a16:creationId xmlns:a16="http://schemas.microsoft.com/office/drawing/2014/main" id="{C4B5D243-3300-9B4A-41F5-D05664E0F3E3}"/>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 name="Minuszeichen 717">
              <a:extLst>
                <a:ext uri="{FF2B5EF4-FFF2-40B4-BE49-F238E27FC236}">
                  <a16:creationId xmlns:a16="http://schemas.microsoft.com/office/drawing/2014/main" id="{DF15FA76-4199-5E69-1398-3EF5265E2A4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 name="Gruppieren 72">
            <a:extLst>
              <a:ext uri="{FF2B5EF4-FFF2-40B4-BE49-F238E27FC236}">
                <a16:creationId xmlns:a16="http://schemas.microsoft.com/office/drawing/2014/main" id="{490E68F3-274A-1F47-B2C2-3804A60685D0}"/>
              </a:ext>
            </a:extLst>
          </p:cNvPr>
          <p:cNvGrpSpPr/>
          <p:nvPr/>
        </p:nvGrpSpPr>
        <p:grpSpPr>
          <a:xfrm>
            <a:off x="5559842" y="2375856"/>
            <a:ext cx="1340364" cy="1340365"/>
            <a:chOff x="5559842" y="2375856"/>
            <a:chExt cx="1340364" cy="1340365"/>
          </a:xfrm>
        </p:grpSpPr>
        <p:sp>
          <p:nvSpPr>
            <p:cNvPr id="15" name="Atomkern">
              <a:extLst>
                <a:ext uri="{FF2B5EF4-FFF2-40B4-BE49-F238E27FC236}">
                  <a16:creationId xmlns:a16="http://schemas.microsoft.com/office/drawing/2014/main" id="{155EB5A1-8DE7-B019-6841-509E404FD889}"/>
                </a:ext>
              </a:extLst>
            </p:cNvPr>
            <p:cNvSpPr/>
            <p:nvPr/>
          </p:nvSpPr>
          <p:spPr>
            <a:xfrm>
              <a:off x="5846516" y="266307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6" name="Additionszeichen 712">
              <a:extLst>
                <a:ext uri="{FF2B5EF4-FFF2-40B4-BE49-F238E27FC236}">
                  <a16:creationId xmlns:a16="http://schemas.microsoft.com/office/drawing/2014/main" id="{031552B1-9F12-DE57-2F61-26A132F2832D}"/>
                </a:ext>
              </a:extLst>
            </p:cNvPr>
            <p:cNvSpPr/>
            <p:nvPr/>
          </p:nvSpPr>
          <p:spPr>
            <a:xfrm>
              <a:off x="5990129" y="280668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7" name="M-Schale">
              <a:extLst>
                <a:ext uri="{FF2B5EF4-FFF2-40B4-BE49-F238E27FC236}">
                  <a16:creationId xmlns:a16="http://schemas.microsoft.com/office/drawing/2014/main" id="{78E8518F-481E-99D3-92F9-D8A774683CC7}"/>
                </a:ext>
              </a:extLst>
            </p:cNvPr>
            <p:cNvSpPr/>
            <p:nvPr/>
          </p:nvSpPr>
          <p:spPr>
            <a:xfrm>
              <a:off x="5559842" y="237585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8" name="Gruppieren 17">
            <a:extLst>
              <a:ext uri="{FF2B5EF4-FFF2-40B4-BE49-F238E27FC236}">
                <a16:creationId xmlns:a16="http://schemas.microsoft.com/office/drawing/2014/main" id="{B09665A0-4141-7DB9-8684-2347AFA6CF59}"/>
              </a:ext>
            </a:extLst>
          </p:cNvPr>
          <p:cNvGrpSpPr/>
          <p:nvPr/>
        </p:nvGrpSpPr>
        <p:grpSpPr>
          <a:xfrm>
            <a:off x="6085869" y="2243342"/>
            <a:ext cx="287221" cy="287221"/>
            <a:chOff x="5553948" y="410724"/>
            <a:chExt cx="1080000" cy="1080000"/>
          </a:xfrm>
        </p:grpSpPr>
        <p:sp>
          <p:nvSpPr>
            <p:cNvPr id="19" name="Ellipse 718">
              <a:extLst>
                <a:ext uri="{FF2B5EF4-FFF2-40B4-BE49-F238E27FC236}">
                  <a16:creationId xmlns:a16="http://schemas.microsoft.com/office/drawing/2014/main" id="{97985905-38AE-3000-67CF-33FB10E30617}"/>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 name="Minuszeichen 719">
              <a:extLst>
                <a:ext uri="{FF2B5EF4-FFF2-40B4-BE49-F238E27FC236}">
                  <a16:creationId xmlns:a16="http://schemas.microsoft.com/office/drawing/2014/main" id="{86ED3A0F-2ADD-6317-5ECB-AF11DC97E44E}"/>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1" name="Gruppieren 20">
            <a:extLst>
              <a:ext uri="{FF2B5EF4-FFF2-40B4-BE49-F238E27FC236}">
                <a16:creationId xmlns:a16="http://schemas.microsoft.com/office/drawing/2014/main" id="{3111FB94-3617-F77C-27B3-7E0E062CC82A}"/>
              </a:ext>
            </a:extLst>
          </p:cNvPr>
          <p:cNvGrpSpPr/>
          <p:nvPr/>
        </p:nvGrpSpPr>
        <p:grpSpPr>
          <a:xfrm>
            <a:off x="6085869" y="3572612"/>
            <a:ext cx="287221" cy="287221"/>
            <a:chOff x="6003948" y="5865553"/>
            <a:chExt cx="1080000" cy="1080000"/>
          </a:xfrm>
        </p:grpSpPr>
        <p:sp>
          <p:nvSpPr>
            <p:cNvPr id="22" name="Ellipse 716">
              <a:extLst>
                <a:ext uri="{FF2B5EF4-FFF2-40B4-BE49-F238E27FC236}">
                  <a16:creationId xmlns:a16="http://schemas.microsoft.com/office/drawing/2014/main" id="{F79DB4C6-E456-D460-EC65-C213C6517355}"/>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3" name="Minuszeichen 717">
              <a:extLst>
                <a:ext uri="{FF2B5EF4-FFF2-40B4-BE49-F238E27FC236}">
                  <a16:creationId xmlns:a16="http://schemas.microsoft.com/office/drawing/2014/main" id="{BC39637E-F29A-D816-0F93-DF43A0F7C8C7}"/>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4" name="Atomkern">
            <a:extLst>
              <a:ext uri="{FF2B5EF4-FFF2-40B4-BE49-F238E27FC236}">
                <a16:creationId xmlns:a16="http://schemas.microsoft.com/office/drawing/2014/main" id="{79207D0B-AC6E-107E-3510-5E3ECD2F79B3}"/>
              </a:ext>
            </a:extLst>
          </p:cNvPr>
          <p:cNvSpPr/>
          <p:nvPr/>
        </p:nvSpPr>
        <p:spPr>
          <a:xfrm>
            <a:off x="3095017"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5" name="Additionszeichen 712">
            <a:extLst>
              <a:ext uri="{FF2B5EF4-FFF2-40B4-BE49-F238E27FC236}">
                <a16:creationId xmlns:a16="http://schemas.microsoft.com/office/drawing/2014/main" id="{F646B52D-F9CA-EB49-CBD2-9F31C52B94EA}"/>
              </a:ext>
            </a:extLst>
          </p:cNvPr>
          <p:cNvSpPr/>
          <p:nvPr/>
        </p:nvSpPr>
        <p:spPr>
          <a:xfrm>
            <a:off x="3238630"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6" name="M-Schale">
            <a:extLst>
              <a:ext uri="{FF2B5EF4-FFF2-40B4-BE49-F238E27FC236}">
                <a16:creationId xmlns:a16="http://schemas.microsoft.com/office/drawing/2014/main" id="{C7C85703-611B-D0CE-7D73-44618508498F}"/>
              </a:ext>
            </a:extLst>
          </p:cNvPr>
          <p:cNvSpPr/>
          <p:nvPr/>
        </p:nvSpPr>
        <p:spPr>
          <a:xfrm>
            <a:off x="2808343"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7" name="Gruppieren 26">
            <a:extLst>
              <a:ext uri="{FF2B5EF4-FFF2-40B4-BE49-F238E27FC236}">
                <a16:creationId xmlns:a16="http://schemas.microsoft.com/office/drawing/2014/main" id="{49774369-0052-712D-84E5-2D2809E4076A}"/>
              </a:ext>
            </a:extLst>
          </p:cNvPr>
          <p:cNvGrpSpPr/>
          <p:nvPr/>
        </p:nvGrpSpPr>
        <p:grpSpPr>
          <a:xfrm>
            <a:off x="3334370" y="4088574"/>
            <a:ext cx="287221" cy="287221"/>
            <a:chOff x="5553948" y="410724"/>
            <a:chExt cx="1080000" cy="1080000"/>
          </a:xfrm>
        </p:grpSpPr>
        <p:sp>
          <p:nvSpPr>
            <p:cNvPr id="28" name="Ellipse 718">
              <a:extLst>
                <a:ext uri="{FF2B5EF4-FFF2-40B4-BE49-F238E27FC236}">
                  <a16:creationId xmlns:a16="http://schemas.microsoft.com/office/drawing/2014/main" id="{1C20A27A-2E6E-CF36-B9C9-52530978519F}"/>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 name="Minuszeichen 719">
              <a:extLst>
                <a:ext uri="{FF2B5EF4-FFF2-40B4-BE49-F238E27FC236}">
                  <a16:creationId xmlns:a16="http://schemas.microsoft.com/office/drawing/2014/main" id="{3E3DB534-BCBD-0A50-1C93-34B2DE87CDE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 name="Gruppieren 29">
            <a:extLst>
              <a:ext uri="{FF2B5EF4-FFF2-40B4-BE49-F238E27FC236}">
                <a16:creationId xmlns:a16="http://schemas.microsoft.com/office/drawing/2014/main" id="{6904C7DD-0753-CEAB-1FA5-B8BB5B57AC54}"/>
              </a:ext>
            </a:extLst>
          </p:cNvPr>
          <p:cNvGrpSpPr/>
          <p:nvPr/>
        </p:nvGrpSpPr>
        <p:grpSpPr>
          <a:xfrm>
            <a:off x="3334370" y="5417844"/>
            <a:ext cx="287221" cy="287221"/>
            <a:chOff x="6003948" y="5865553"/>
            <a:chExt cx="1080000" cy="1080000"/>
          </a:xfrm>
        </p:grpSpPr>
        <p:sp>
          <p:nvSpPr>
            <p:cNvPr id="31" name="Ellipse 716">
              <a:extLst>
                <a:ext uri="{FF2B5EF4-FFF2-40B4-BE49-F238E27FC236}">
                  <a16:creationId xmlns:a16="http://schemas.microsoft.com/office/drawing/2014/main" id="{C42ACDE1-DD88-E14B-D1EA-D77B22680D94}"/>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 name="Minuszeichen 717">
              <a:extLst>
                <a:ext uri="{FF2B5EF4-FFF2-40B4-BE49-F238E27FC236}">
                  <a16:creationId xmlns:a16="http://schemas.microsoft.com/office/drawing/2014/main" id="{B32869C3-2AA1-AB44-FA53-F22202DAA5A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3" name="Atomkern">
            <a:extLst>
              <a:ext uri="{FF2B5EF4-FFF2-40B4-BE49-F238E27FC236}">
                <a16:creationId xmlns:a16="http://schemas.microsoft.com/office/drawing/2014/main" id="{26494D88-80CE-4FEE-1258-850638BC54E2}"/>
              </a:ext>
            </a:extLst>
          </p:cNvPr>
          <p:cNvSpPr/>
          <p:nvPr/>
        </p:nvSpPr>
        <p:spPr>
          <a:xfrm>
            <a:off x="4933765"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34" name="Additionszeichen 712">
            <a:extLst>
              <a:ext uri="{FF2B5EF4-FFF2-40B4-BE49-F238E27FC236}">
                <a16:creationId xmlns:a16="http://schemas.microsoft.com/office/drawing/2014/main" id="{015BB7EC-DD8D-CD92-170D-95F5D7760984}"/>
              </a:ext>
            </a:extLst>
          </p:cNvPr>
          <p:cNvSpPr/>
          <p:nvPr/>
        </p:nvSpPr>
        <p:spPr>
          <a:xfrm>
            <a:off x="5077378"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35" name="M-Schale">
            <a:extLst>
              <a:ext uri="{FF2B5EF4-FFF2-40B4-BE49-F238E27FC236}">
                <a16:creationId xmlns:a16="http://schemas.microsoft.com/office/drawing/2014/main" id="{883F5B3D-ACFA-23DF-CB1B-48D8755E9992}"/>
              </a:ext>
            </a:extLst>
          </p:cNvPr>
          <p:cNvSpPr/>
          <p:nvPr/>
        </p:nvSpPr>
        <p:spPr>
          <a:xfrm>
            <a:off x="4647091"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6" name="Gruppieren 35">
            <a:extLst>
              <a:ext uri="{FF2B5EF4-FFF2-40B4-BE49-F238E27FC236}">
                <a16:creationId xmlns:a16="http://schemas.microsoft.com/office/drawing/2014/main" id="{DCC4D467-AB51-CE48-604C-53EF1BC9DD8B}"/>
              </a:ext>
            </a:extLst>
          </p:cNvPr>
          <p:cNvGrpSpPr/>
          <p:nvPr/>
        </p:nvGrpSpPr>
        <p:grpSpPr>
          <a:xfrm>
            <a:off x="5173118" y="4088574"/>
            <a:ext cx="287221" cy="287221"/>
            <a:chOff x="5553948" y="410724"/>
            <a:chExt cx="1080000" cy="1080000"/>
          </a:xfrm>
        </p:grpSpPr>
        <p:sp>
          <p:nvSpPr>
            <p:cNvPr id="37" name="Ellipse 718">
              <a:extLst>
                <a:ext uri="{FF2B5EF4-FFF2-40B4-BE49-F238E27FC236}">
                  <a16:creationId xmlns:a16="http://schemas.microsoft.com/office/drawing/2014/main" id="{5C3C736C-49BF-03CF-95CD-9C9B2407830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8" name="Minuszeichen 719">
              <a:extLst>
                <a:ext uri="{FF2B5EF4-FFF2-40B4-BE49-F238E27FC236}">
                  <a16:creationId xmlns:a16="http://schemas.microsoft.com/office/drawing/2014/main" id="{EC0E1E15-A232-E5B4-5792-B8CCFBBB28BD}"/>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 name="Gruppieren 38">
            <a:extLst>
              <a:ext uri="{FF2B5EF4-FFF2-40B4-BE49-F238E27FC236}">
                <a16:creationId xmlns:a16="http://schemas.microsoft.com/office/drawing/2014/main" id="{72069D1C-12FB-9C18-BD6E-66B164FB2BC0}"/>
              </a:ext>
            </a:extLst>
          </p:cNvPr>
          <p:cNvGrpSpPr/>
          <p:nvPr/>
        </p:nvGrpSpPr>
        <p:grpSpPr>
          <a:xfrm>
            <a:off x="5173118" y="5417844"/>
            <a:ext cx="287221" cy="287221"/>
            <a:chOff x="6003948" y="5865553"/>
            <a:chExt cx="1080000" cy="1080000"/>
          </a:xfrm>
        </p:grpSpPr>
        <p:sp>
          <p:nvSpPr>
            <p:cNvPr id="40" name="Ellipse 716">
              <a:extLst>
                <a:ext uri="{FF2B5EF4-FFF2-40B4-BE49-F238E27FC236}">
                  <a16:creationId xmlns:a16="http://schemas.microsoft.com/office/drawing/2014/main" id="{5C91B041-671B-227F-578B-61AEDE2907F4}"/>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 name="Minuszeichen 717">
              <a:extLst>
                <a:ext uri="{FF2B5EF4-FFF2-40B4-BE49-F238E27FC236}">
                  <a16:creationId xmlns:a16="http://schemas.microsoft.com/office/drawing/2014/main" id="{1BB43F6D-03F4-82DC-780E-2C089050B2B2}"/>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1" name="Gruppieren 70">
            <a:extLst>
              <a:ext uri="{FF2B5EF4-FFF2-40B4-BE49-F238E27FC236}">
                <a16:creationId xmlns:a16="http://schemas.microsoft.com/office/drawing/2014/main" id="{CFF45F3F-D4BE-E867-F492-8318C312806B}"/>
              </a:ext>
            </a:extLst>
          </p:cNvPr>
          <p:cNvGrpSpPr/>
          <p:nvPr/>
        </p:nvGrpSpPr>
        <p:grpSpPr>
          <a:xfrm>
            <a:off x="6566169" y="4221088"/>
            <a:ext cx="1340364" cy="1340365"/>
            <a:chOff x="6566169" y="4221088"/>
            <a:chExt cx="1340364" cy="1340365"/>
          </a:xfrm>
        </p:grpSpPr>
        <p:sp>
          <p:nvSpPr>
            <p:cNvPr id="42" name="Atomkern">
              <a:extLst>
                <a:ext uri="{FF2B5EF4-FFF2-40B4-BE49-F238E27FC236}">
                  <a16:creationId xmlns:a16="http://schemas.microsoft.com/office/drawing/2014/main" id="{9DD2EF12-68AC-7577-8255-939E9AC07745}"/>
                </a:ext>
              </a:extLst>
            </p:cNvPr>
            <p:cNvSpPr/>
            <p:nvPr/>
          </p:nvSpPr>
          <p:spPr>
            <a:xfrm>
              <a:off x="6852843"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3" name="Additionszeichen 712">
              <a:extLst>
                <a:ext uri="{FF2B5EF4-FFF2-40B4-BE49-F238E27FC236}">
                  <a16:creationId xmlns:a16="http://schemas.microsoft.com/office/drawing/2014/main" id="{7902CAC5-9520-2FCF-62BC-99DD73407F56}"/>
                </a:ext>
              </a:extLst>
            </p:cNvPr>
            <p:cNvSpPr/>
            <p:nvPr/>
          </p:nvSpPr>
          <p:spPr>
            <a:xfrm>
              <a:off x="6996456"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4" name="M-Schale">
              <a:extLst>
                <a:ext uri="{FF2B5EF4-FFF2-40B4-BE49-F238E27FC236}">
                  <a16:creationId xmlns:a16="http://schemas.microsoft.com/office/drawing/2014/main" id="{91488EB2-D3A2-0A1F-287B-AD75461FCDFD}"/>
                </a:ext>
              </a:extLst>
            </p:cNvPr>
            <p:cNvSpPr/>
            <p:nvPr/>
          </p:nvSpPr>
          <p:spPr>
            <a:xfrm>
              <a:off x="6566169"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5" name="Gruppieren 44">
            <a:extLst>
              <a:ext uri="{FF2B5EF4-FFF2-40B4-BE49-F238E27FC236}">
                <a16:creationId xmlns:a16="http://schemas.microsoft.com/office/drawing/2014/main" id="{FF1F4FD9-21AB-2828-EA40-458D98A56210}"/>
              </a:ext>
            </a:extLst>
          </p:cNvPr>
          <p:cNvGrpSpPr/>
          <p:nvPr/>
        </p:nvGrpSpPr>
        <p:grpSpPr>
          <a:xfrm>
            <a:off x="7092196" y="4088574"/>
            <a:ext cx="287221" cy="287221"/>
            <a:chOff x="5553948" y="410724"/>
            <a:chExt cx="1080000" cy="1080000"/>
          </a:xfrm>
        </p:grpSpPr>
        <p:sp>
          <p:nvSpPr>
            <p:cNvPr id="46" name="Ellipse 718">
              <a:extLst>
                <a:ext uri="{FF2B5EF4-FFF2-40B4-BE49-F238E27FC236}">
                  <a16:creationId xmlns:a16="http://schemas.microsoft.com/office/drawing/2014/main" id="{953E30EE-E50F-E31C-9A26-371A165A366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 name="Minuszeichen 719">
              <a:extLst>
                <a:ext uri="{FF2B5EF4-FFF2-40B4-BE49-F238E27FC236}">
                  <a16:creationId xmlns:a16="http://schemas.microsoft.com/office/drawing/2014/main" id="{BD8E901B-9CDF-098F-940E-50B4BAAE1419}"/>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 name="Gruppieren 47">
            <a:extLst>
              <a:ext uri="{FF2B5EF4-FFF2-40B4-BE49-F238E27FC236}">
                <a16:creationId xmlns:a16="http://schemas.microsoft.com/office/drawing/2014/main" id="{6D960C9E-F0C8-59A9-D1DF-42C281145A17}"/>
              </a:ext>
            </a:extLst>
          </p:cNvPr>
          <p:cNvGrpSpPr/>
          <p:nvPr/>
        </p:nvGrpSpPr>
        <p:grpSpPr>
          <a:xfrm>
            <a:off x="7092196" y="5417844"/>
            <a:ext cx="287221" cy="287221"/>
            <a:chOff x="6003948" y="5865553"/>
            <a:chExt cx="1080000" cy="1080000"/>
          </a:xfrm>
        </p:grpSpPr>
        <p:sp>
          <p:nvSpPr>
            <p:cNvPr id="49" name="Ellipse 716">
              <a:extLst>
                <a:ext uri="{FF2B5EF4-FFF2-40B4-BE49-F238E27FC236}">
                  <a16:creationId xmlns:a16="http://schemas.microsoft.com/office/drawing/2014/main" id="{5CB7D728-808D-023C-83E4-F6A760F95BE7}"/>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 name="Minuszeichen 717">
              <a:extLst>
                <a:ext uri="{FF2B5EF4-FFF2-40B4-BE49-F238E27FC236}">
                  <a16:creationId xmlns:a16="http://schemas.microsoft.com/office/drawing/2014/main" id="{7CC991CC-4912-DE3C-4747-EEB660C1638E}"/>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0" name="Gruppieren 69">
            <a:extLst>
              <a:ext uri="{FF2B5EF4-FFF2-40B4-BE49-F238E27FC236}">
                <a16:creationId xmlns:a16="http://schemas.microsoft.com/office/drawing/2014/main" id="{CD273C3D-3C4A-E1A1-BFED-1DBD7C6334F1}"/>
              </a:ext>
            </a:extLst>
          </p:cNvPr>
          <p:cNvGrpSpPr/>
          <p:nvPr/>
        </p:nvGrpSpPr>
        <p:grpSpPr>
          <a:xfrm>
            <a:off x="8404917" y="4221088"/>
            <a:ext cx="1340364" cy="1340365"/>
            <a:chOff x="8404917" y="4221088"/>
            <a:chExt cx="1340364" cy="1340365"/>
          </a:xfrm>
        </p:grpSpPr>
        <p:sp>
          <p:nvSpPr>
            <p:cNvPr id="51" name="Atomkern">
              <a:extLst>
                <a:ext uri="{FF2B5EF4-FFF2-40B4-BE49-F238E27FC236}">
                  <a16:creationId xmlns:a16="http://schemas.microsoft.com/office/drawing/2014/main" id="{494AA29D-B84B-0783-3C61-6A6CAFC18580}"/>
                </a:ext>
              </a:extLst>
            </p:cNvPr>
            <p:cNvSpPr/>
            <p:nvPr/>
          </p:nvSpPr>
          <p:spPr>
            <a:xfrm>
              <a:off x="8691591" y="45083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52" name="Additionszeichen 712">
              <a:extLst>
                <a:ext uri="{FF2B5EF4-FFF2-40B4-BE49-F238E27FC236}">
                  <a16:creationId xmlns:a16="http://schemas.microsoft.com/office/drawing/2014/main" id="{DEA8CA57-E078-FD99-8924-7071541CF99E}"/>
                </a:ext>
              </a:extLst>
            </p:cNvPr>
            <p:cNvSpPr/>
            <p:nvPr/>
          </p:nvSpPr>
          <p:spPr>
            <a:xfrm>
              <a:off x="8835204" y="46519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53" name="M-Schale">
              <a:extLst>
                <a:ext uri="{FF2B5EF4-FFF2-40B4-BE49-F238E27FC236}">
                  <a16:creationId xmlns:a16="http://schemas.microsoft.com/office/drawing/2014/main" id="{E4EFC5FC-2F0C-CCAE-8592-F6BBFBEC8C03}"/>
                </a:ext>
              </a:extLst>
            </p:cNvPr>
            <p:cNvSpPr/>
            <p:nvPr/>
          </p:nvSpPr>
          <p:spPr>
            <a:xfrm>
              <a:off x="8404917" y="42210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4" name="Gruppieren 53">
            <a:extLst>
              <a:ext uri="{FF2B5EF4-FFF2-40B4-BE49-F238E27FC236}">
                <a16:creationId xmlns:a16="http://schemas.microsoft.com/office/drawing/2014/main" id="{5EFA09D0-A12F-AFCF-811A-9D07BDB74C23}"/>
              </a:ext>
            </a:extLst>
          </p:cNvPr>
          <p:cNvGrpSpPr/>
          <p:nvPr/>
        </p:nvGrpSpPr>
        <p:grpSpPr>
          <a:xfrm>
            <a:off x="8930944" y="4088574"/>
            <a:ext cx="287221" cy="287221"/>
            <a:chOff x="5553948" y="410724"/>
            <a:chExt cx="1080000" cy="1080000"/>
          </a:xfrm>
        </p:grpSpPr>
        <p:sp>
          <p:nvSpPr>
            <p:cNvPr id="55" name="Ellipse 718">
              <a:extLst>
                <a:ext uri="{FF2B5EF4-FFF2-40B4-BE49-F238E27FC236}">
                  <a16:creationId xmlns:a16="http://schemas.microsoft.com/office/drawing/2014/main" id="{C5EC258A-41C3-EFE8-70F9-1C5963779807}"/>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6" name="Minuszeichen 719">
              <a:extLst>
                <a:ext uri="{FF2B5EF4-FFF2-40B4-BE49-F238E27FC236}">
                  <a16:creationId xmlns:a16="http://schemas.microsoft.com/office/drawing/2014/main" id="{E254EC6F-EAD3-1546-2B3F-35983D8C0A8A}"/>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7" name="Gruppieren 56">
            <a:extLst>
              <a:ext uri="{FF2B5EF4-FFF2-40B4-BE49-F238E27FC236}">
                <a16:creationId xmlns:a16="http://schemas.microsoft.com/office/drawing/2014/main" id="{3D255F39-E125-05B2-8C6D-CEAA7FA11177}"/>
              </a:ext>
            </a:extLst>
          </p:cNvPr>
          <p:cNvGrpSpPr/>
          <p:nvPr/>
        </p:nvGrpSpPr>
        <p:grpSpPr>
          <a:xfrm>
            <a:off x="8930944" y="5417844"/>
            <a:ext cx="287221" cy="287221"/>
            <a:chOff x="6003948" y="5865553"/>
            <a:chExt cx="1080000" cy="1080000"/>
          </a:xfrm>
        </p:grpSpPr>
        <p:sp>
          <p:nvSpPr>
            <p:cNvPr id="58" name="Ellipse 716">
              <a:extLst>
                <a:ext uri="{FF2B5EF4-FFF2-40B4-BE49-F238E27FC236}">
                  <a16:creationId xmlns:a16="http://schemas.microsoft.com/office/drawing/2014/main" id="{A477B32E-B588-9D28-CADF-6EB3180ED8C4}"/>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 name="Minuszeichen 717">
              <a:extLst>
                <a:ext uri="{FF2B5EF4-FFF2-40B4-BE49-F238E27FC236}">
                  <a16:creationId xmlns:a16="http://schemas.microsoft.com/office/drawing/2014/main" id="{4AFD2BB3-7E66-D731-31F7-D6D63C0321F6}"/>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 name="Gruppieren 71">
            <a:extLst>
              <a:ext uri="{FF2B5EF4-FFF2-40B4-BE49-F238E27FC236}">
                <a16:creationId xmlns:a16="http://schemas.microsoft.com/office/drawing/2014/main" id="{A4FEC098-B403-3ED0-54DE-6D38D720F33E}"/>
              </a:ext>
            </a:extLst>
          </p:cNvPr>
          <p:cNvGrpSpPr/>
          <p:nvPr/>
        </p:nvGrpSpPr>
        <p:grpSpPr>
          <a:xfrm>
            <a:off x="7426233" y="2375856"/>
            <a:ext cx="1340364" cy="1340365"/>
            <a:chOff x="7426233" y="2375856"/>
            <a:chExt cx="1340364" cy="1340365"/>
          </a:xfrm>
        </p:grpSpPr>
        <p:sp>
          <p:nvSpPr>
            <p:cNvPr id="60" name="Atomkern">
              <a:extLst>
                <a:ext uri="{FF2B5EF4-FFF2-40B4-BE49-F238E27FC236}">
                  <a16:creationId xmlns:a16="http://schemas.microsoft.com/office/drawing/2014/main" id="{FF712475-E300-AF7C-8125-5803B4E9F3EB}"/>
                </a:ext>
              </a:extLst>
            </p:cNvPr>
            <p:cNvSpPr/>
            <p:nvPr/>
          </p:nvSpPr>
          <p:spPr>
            <a:xfrm>
              <a:off x="7712907" y="266307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61" name="Additionszeichen 712">
              <a:extLst>
                <a:ext uri="{FF2B5EF4-FFF2-40B4-BE49-F238E27FC236}">
                  <a16:creationId xmlns:a16="http://schemas.microsoft.com/office/drawing/2014/main" id="{FB78B760-6F35-AD76-1D2F-01FE9788BABC}"/>
                </a:ext>
              </a:extLst>
            </p:cNvPr>
            <p:cNvSpPr/>
            <p:nvPr/>
          </p:nvSpPr>
          <p:spPr>
            <a:xfrm>
              <a:off x="7856520" y="280668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62" name="M-Schale">
              <a:extLst>
                <a:ext uri="{FF2B5EF4-FFF2-40B4-BE49-F238E27FC236}">
                  <a16:creationId xmlns:a16="http://schemas.microsoft.com/office/drawing/2014/main" id="{E9725D58-A530-54E2-E6E2-453AEADA35ED}"/>
                </a:ext>
              </a:extLst>
            </p:cNvPr>
            <p:cNvSpPr/>
            <p:nvPr/>
          </p:nvSpPr>
          <p:spPr>
            <a:xfrm>
              <a:off x="7426233" y="237585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3" name="Gruppieren 62">
            <a:extLst>
              <a:ext uri="{FF2B5EF4-FFF2-40B4-BE49-F238E27FC236}">
                <a16:creationId xmlns:a16="http://schemas.microsoft.com/office/drawing/2014/main" id="{ECB6D18F-5A79-1A03-4B04-2BAB27F0F4C7}"/>
              </a:ext>
            </a:extLst>
          </p:cNvPr>
          <p:cNvGrpSpPr/>
          <p:nvPr/>
        </p:nvGrpSpPr>
        <p:grpSpPr>
          <a:xfrm>
            <a:off x="7952260" y="2243342"/>
            <a:ext cx="287221" cy="287221"/>
            <a:chOff x="5553948" y="410724"/>
            <a:chExt cx="1080000" cy="1080000"/>
          </a:xfrm>
        </p:grpSpPr>
        <p:sp>
          <p:nvSpPr>
            <p:cNvPr id="64" name="Ellipse 718">
              <a:extLst>
                <a:ext uri="{FF2B5EF4-FFF2-40B4-BE49-F238E27FC236}">
                  <a16:creationId xmlns:a16="http://schemas.microsoft.com/office/drawing/2014/main" id="{5AC61760-ED0F-DE09-0AC1-2DD247A4E64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 name="Minuszeichen 719">
              <a:extLst>
                <a:ext uri="{FF2B5EF4-FFF2-40B4-BE49-F238E27FC236}">
                  <a16:creationId xmlns:a16="http://schemas.microsoft.com/office/drawing/2014/main" id="{ACE92813-3CED-F304-4111-E9CC49BDD8E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 name="Gruppieren 65">
            <a:extLst>
              <a:ext uri="{FF2B5EF4-FFF2-40B4-BE49-F238E27FC236}">
                <a16:creationId xmlns:a16="http://schemas.microsoft.com/office/drawing/2014/main" id="{C7F97209-A7F8-0C9F-10FB-5104E790419C}"/>
              </a:ext>
            </a:extLst>
          </p:cNvPr>
          <p:cNvGrpSpPr/>
          <p:nvPr/>
        </p:nvGrpSpPr>
        <p:grpSpPr>
          <a:xfrm>
            <a:off x="7952260" y="3572612"/>
            <a:ext cx="287221" cy="287221"/>
            <a:chOff x="6003948" y="5865553"/>
            <a:chExt cx="1080000" cy="1080000"/>
          </a:xfrm>
        </p:grpSpPr>
        <p:sp>
          <p:nvSpPr>
            <p:cNvPr id="67" name="Ellipse 716">
              <a:extLst>
                <a:ext uri="{FF2B5EF4-FFF2-40B4-BE49-F238E27FC236}">
                  <a16:creationId xmlns:a16="http://schemas.microsoft.com/office/drawing/2014/main" id="{29CA2870-D5D6-2F2D-FD9C-0C0625CBEC56}"/>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8" name="Minuszeichen 717">
              <a:extLst>
                <a:ext uri="{FF2B5EF4-FFF2-40B4-BE49-F238E27FC236}">
                  <a16:creationId xmlns:a16="http://schemas.microsoft.com/office/drawing/2014/main" id="{3AA48553-AEAC-2882-C99E-B6EB8479BD55}"/>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9" name="Pfeil nach unten 68">
            <a:extLst>
              <a:ext uri="{FF2B5EF4-FFF2-40B4-BE49-F238E27FC236}">
                <a16:creationId xmlns:a16="http://schemas.microsoft.com/office/drawing/2014/main" id="{B3196CC2-6B9A-3E42-701A-A61C13604DA0}"/>
              </a:ext>
            </a:extLst>
          </p:cNvPr>
          <p:cNvSpPr/>
          <p:nvPr/>
        </p:nvSpPr>
        <p:spPr>
          <a:xfrm>
            <a:off x="7426233" y="215755"/>
            <a:ext cx="1340364" cy="1800571"/>
          </a:xfrm>
          <a:prstGeom prst="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b="1" dirty="0"/>
          </a:p>
          <a:p>
            <a:pPr algn="ctr"/>
            <a:r>
              <a:rPr lang="de-DE" sz="2000" b="1" dirty="0"/>
              <a:t>K</a:t>
            </a:r>
          </a:p>
          <a:p>
            <a:pPr algn="ctr"/>
            <a:r>
              <a:rPr lang="de-DE" sz="2000" b="1" dirty="0"/>
              <a:t>R</a:t>
            </a:r>
          </a:p>
          <a:p>
            <a:pPr algn="ctr"/>
            <a:r>
              <a:rPr lang="de-DE" sz="2000" b="1" dirty="0"/>
              <a:t>A</a:t>
            </a:r>
          </a:p>
          <a:p>
            <a:pPr algn="ctr"/>
            <a:r>
              <a:rPr lang="de-DE" sz="2000" b="1" dirty="0"/>
              <a:t>F</a:t>
            </a:r>
          </a:p>
          <a:p>
            <a:pPr algn="ctr"/>
            <a:r>
              <a:rPr lang="de-DE" sz="2000" b="1" dirty="0"/>
              <a:t>T</a:t>
            </a:r>
          </a:p>
        </p:txBody>
      </p:sp>
      <p:sp>
        <p:nvSpPr>
          <p:cNvPr id="75" name="Rechteck 74">
            <a:extLst>
              <a:ext uri="{FF2B5EF4-FFF2-40B4-BE49-F238E27FC236}">
                <a16:creationId xmlns:a16="http://schemas.microsoft.com/office/drawing/2014/main" id="{5E77CBC6-8100-2221-49F2-5461C84EB907}"/>
              </a:ext>
            </a:extLst>
          </p:cNvPr>
          <p:cNvSpPr/>
          <p:nvPr/>
        </p:nvSpPr>
        <p:spPr>
          <a:xfrm>
            <a:off x="4029469" y="3004401"/>
            <a:ext cx="4424722" cy="84851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t>Die Animation startet in Kürze automatisch.</a:t>
            </a:r>
          </a:p>
        </p:txBody>
      </p:sp>
      <p:sp>
        <p:nvSpPr>
          <p:cNvPr id="77" name="Interaktive Schaltfläche: Informationen 76">
            <a:hlinkClick r:id="rId2" action="ppaction://hlinksldjump" highlightClick="1"/>
            <a:extLst>
              <a:ext uri="{FF2B5EF4-FFF2-40B4-BE49-F238E27FC236}">
                <a16:creationId xmlns:a16="http://schemas.microsoft.com/office/drawing/2014/main" id="{1ACD6C77-E5AC-5EF3-CAD1-337B8C5BC75A}"/>
              </a:ext>
            </a:extLst>
          </p:cNvPr>
          <p:cNvSpPr/>
          <p:nvPr/>
        </p:nvSpPr>
        <p:spPr>
          <a:xfrm>
            <a:off x="11555688" y="5954130"/>
            <a:ext cx="360040" cy="350134"/>
          </a:xfrm>
          <a:prstGeom prst="actionButtonInform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a:extLst>
              <a:ext uri="{FF2B5EF4-FFF2-40B4-BE49-F238E27FC236}">
                <a16:creationId xmlns:a16="http://schemas.microsoft.com/office/drawing/2014/main" id="{4BF94610-FEA8-6066-35A0-74A57B997281}"/>
              </a:ext>
            </a:extLst>
          </p:cNvPr>
          <p:cNvSpPr txBox="1"/>
          <p:nvPr/>
        </p:nvSpPr>
        <p:spPr>
          <a:xfrm>
            <a:off x="1247403" y="6605968"/>
            <a:ext cx="10046930" cy="230832"/>
          </a:xfrm>
          <a:prstGeom prst="rect">
            <a:avLst/>
          </a:prstGeom>
          <a:noFill/>
        </p:spPr>
        <p:txBody>
          <a:bodyPr wrap="square" rtlCol="0">
            <a:spAutoFit/>
          </a:bodyPr>
          <a:lstStyle/>
          <a:p>
            <a:r>
              <a:rPr lang="de-DE" sz="900" dirty="0">
                <a:solidFill>
                  <a:schemeClr val="bg2"/>
                </a:solidFill>
              </a:rPr>
              <a:t>Inspiration von: </a:t>
            </a:r>
            <a:r>
              <a:rPr lang="de-DE" sz="900" dirty="0" err="1">
                <a:solidFill>
                  <a:schemeClr val="bg2"/>
                </a:solidFill>
              </a:rPr>
              <a:t>LEIFIchemie</a:t>
            </a:r>
            <a:r>
              <a:rPr lang="de-DE" sz="900" dirty="0">
                <a:solidFill>
                  <a:schemeClr val="bg2"/>
                </a:solidFill>
              </a:rPr>
              <a:t>. Metalle und Erze. </a:t>
            </a:r>
            <a:r>
              <a:rPr lang="de-DE" sz="900" dirty="0">
                <a:solidFill>
                  <a:schemeClr val="bg2"/>
                </a:solidFill>
                <a:hlinkClick r:id="rId3">
                  <a:extLst>
                    <a:ext uri="{A12FA001-AC4F-418D-AE19-62706E023703}">
                      <ahyp:hlinkClr xmlns:ahyp="http://schemas.microsoft.com/office/drawing/2018/hyperlinkcolor" val="tx"/>
                    </a:ext>
                  </a:extLst>
                </a:hlinkClick>
              </a:rPr>
              <a:t>https://www.leifichemie.de/anorganische-verbindungen/metalle-und-erze/grundwissen/metallbindung-das-elektronengasmodell</a:t>
            </a:r>
            <a:r>
              <a:rPr lang="de-DE" sz="900" dirty="0">
                <a:solidFill>
                  <a:schemeClr val="bg2"/>
                </a:solidFill>
              </a:rPr>
              <a:t> (letzter Zugriff: 03.11.2025)</a:t>
            </a:r>
          </a:p>
        </p:txBody>
      </p:sp>
      <p:sp>
        <p:nvSpPr>
          <p:cNvPr id="79" name="Abgerundetes Rechteck 78">
            <a:hlinkClick r:id="rId4" action="ppaction://hlinksldjump"/>
            <a:extLst>
              <a:ext uri="{FF2B5EF4-FFF2-40B4-BE49-F238E27FC236}">
                <a16:creationId xmlns:a16="http://schemas.microsoft.com/office/drawing/2014/main" id="{4295F1EA-2716-2640-C637-B8F5082574D5}"/>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grpSp>
        <p:nvGrpSpPr>
          <p:cNvPr id="76" name="Gruppieren 75">
            <a:extLst>
              <a:ext uri="{FF2B5EF4-FFF2-40B4-BE49-F238E27FC236}">
                <a16:creationId xmlns:a16="http://schemas.microsoft.com/office/drawing/2014/main" id="{5ED6BAF9-2410-7590-2A3F-9641FBCD5938}"/>
              </a:ext>
            </a:extLst>
          </p:cNvPr>
          <p:cNvGrpSpPr/>
          <p:nvPr/>
        </p:nvGrpSpPr>
        <p:grpSpPr>
          <a:xfrm>
            <a:off x="11109098" y="5954130"/>
            <a:ext cx="360040" cy="350134"/>
            <a:chOff x="11109098" y="5944224"/>
            <a:chExt cx="360040" cy="360040"/>
          </a:xfrm>
        </p:grpSpPr>
        <p:sp>
          <p:nvSpPr>
            <p:cNvPr id="78" name="Interaktive Schaltfläche: Anpassen 77">
              <a:hlinkClick r:id="" action="ppaction://hlinkshowjump?jump=previousslide" highlightClick="1"/>
              <a:extLst>
                <a:ext uri="{FF2B5EF4-FFF2-40B4-BE49-F238E27FC236}">
                  <a16:creationId xmlns:a16="http://schemas.microsoft.com/office/drawing/2014/main" id="{755E5D31-B572-FF35-3098-7534833C04E6}"/>
                </a:ext>
              </a:extLst>
            </p:cNvPr>
            <p:cNvSpPr/>
            <p:nvPr/>
          </p:nvSpPr>
          <p:spPr>
            <a:xfrm>
              <a:off x="11109098" y="5944224"/>
              <a:ext cx="360040" cy="360040"/>
            </a:xfrm>
            <a:prstGeom prst="actionButtonBlan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0" name="Gruppieren 79">
              <a:extLst>
                <a:ext uri="{FF2B5EF4-FFF2-40B4-BE49-F238E27FC236}">
                  <a16:creationId xmlns:a16="http://schemas.microsoft.com/office/drawing/2014/main" id="{358C855F-E4C7-E577-37E5-33F7F3DA571E}"/>
                </a:ext>
              </a:extLst>
            </p:cNvPr>
            <p:cNvGrpSpPr/>
            <p:nvPr/>
          </p:nvGrpSpPr>
          <p:grpSpPr>
            <a:xfrm>
              <a:off x="11145102" y="5985726"/>
              <a:ext cx="288032" cy="282750"/>
              <a:chOff x="10451885" y="2495211"/>
              <a:chExt cx="1077147" cy="1120192"/>
            </a:xfrm>
            <a:solidFill>
              <a:srgbClr val="375D80"/>
            </a:solidFill>
          </p:grpSpPr>
          <p:sp>
            <p:nvSpPr>
              <p:cNvPr id="81" name="Gebogener Pfeil 80">
                <a:extLst>
                  <a:ext uri="{FF2B5EF4-FFF2-40B4-BE49-F238E27FC236}">
                    <a16:creationId xmlns:a16="http://schemas.microsoft.com/office/drawing/2014/main" id="{181FB2E8-7A83-934F-EB1F-7B34CA27EEE1}"/>
                  </a:ext>
                </a:extLst>
              </p:cNvPr>
              <p:cNvSpPr/>
              <p:nvPr/>
            </p:nvSpPr>
            <p:spPr>
              <a:xfrm>
                <a:off x="10451885" y="2495211"/>
                <a:ext cx="1060305" cy="1042049"/>
              </a:xfrm>
              <a:prstGeom prst="circular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2" name="Gebogener Pfeil 81">
                <a:extLst>
                  <a:ext uri="{FF2B5EF4-FFF2-40B4-BE49-F238E27FC236}">
                    <a16:creationId xmlns:a16="http://schemas.microsoft.com/office/drawing/2014/main" id="{B7ACDBA3-5B76-DED1-484B-D0A92C49381B}"/>
                  </a:ext>
                </a:extLst>
              </p:cNvPr>
              <p:cNvSpPr/>
              <p:nvPr/>
            </p:nvSpPr>
            <p:spPr>
              <a:xfrm rot="10800000">
                <a:off x="10468727" y="2573354"/>
                <a:ext cx="1060305" cy="1042049"/>
              </a:xfrm>
              <a:prstGeom prst="circular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spTree>
    <p:extLst>
      <p:ext uri="{BB962C8B-B14F-4D97-AF65-F5344CB8AC3E}">
        <p14:creationId xmlns:p14="http://schemas.microsoft.com/office/powerpoint/2010/main" val="2466138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4000"/>
                                  </p:stCondLst>
                                  <p:childTnLst>
                                    <p:animEffect transition="out" filter="dissolve">
                                      <p:cBhvr>
                                        <p:cTn id="6" dur="500"/>
                                        <p:tgtEl>
                                          <p:spTgt spid="75"/>
                                        </p:tgtEl>
                                      </p:cBhvr>
                                    </p:animEffect>
                                    <p:set>
                                      <p:cBhvr>
                                        <p:cTn id="7" dur="1" fill="hold">
                                          <p:stCondLst>
                                            <p:cond delay="499"/>
                                          </p:stCondLst>
                                        </p:cTn>
                                        <p:tgtEl>
                                          <p:spTgt spid="75"/>
                                        </p:tgtEl>
                                        <p:attrNameLst>
                                          <p:attrName>style.visibility</p:attrName>
                                        </p:attrNameLst>
                                      </p:cBhvr>
                                      <p:to>
                                        <p:strVal val="hidden"/>
                                      </p:to>
                                    </p:set>
                                  </p:childTnLst>
                                </p:cTn>
                              </p:par>
                              <p:par>
                                <p:cTn id="8" presetID="0" presetClass="path" presetSubtype="0" repeatCount="indefinite" fill="hold" nodeType="withEffect">
                                  <p:stCondLst>
                                    <p:cond delay="4500"/>
                                  </p:stCondLst>
                                  <p:childTnLst>
                                    <p:animMotion origin="layout" path="M 0.00195 0.00208 C 0.00078 0.00069 -0.0043 0.00069 -0.00743 -0.00023 C -0.01302 -0.00186 -0.01289 -0.00348 -0.01914 -0.00625 C -0.02071 -0.00718 -0.02227 -0.00741 -0.02383 -0.00857 C -0.02539 -0.00949 -0.02683 -0.01135 -0.02852 -0.01273 C -0.02969 -0.01343 -0.03086 -0.01389 -0.03204 -0.01459 C -0.03829 -0.01945 -0.03477 -0.01806 -0.04024 -0.02107 C -0.04519 -0.02338 -0.04532 -0.02292 -0.05079 -0.02523 C -0.05235 -0.0257 -0.05391 -0.02686 -0.05547 -0.02709 C -0.05938 -0.02824 -0.06329 -0.02848 -0.06719 -0.0294 C -0.07618 -0.02848 -0.08516 -0.02824 -0.09414 -0.02709 C -0.1017 -0.02616 -0.09922 -0.0257 -0.10469 -0.02292 C -0.11927 -0.01598 -0.10951 -0.02153 -0.11758 -0.0169 L -0.12813 -0.0044 C -0.1293 -0.00301 -0.1306 -0.00186 -0.13164 -0.00023 C -0.13282 0.00208 -0.13386 0.00416 -0.13516 0.00625 C -0.1362 0.00764 -0.13763 0.00856 -0.13868 0.01041 C -0.14011 0.01273 -0.14089 0.01597 -0.14219 0.01875 C -0.14883 0.0324 -0.14271 0.01666 -0.14922 0.0331 C -0.15079 0.03727 -0.15391 0.0456 -0.15391 0.0456 C -0.15521 0.05486 -0.15469 0.05393 -0.15743 0.06227 C -0.15808 0.06458 -0.15925 0.06643 -0.15977 0.06875 C -0.16107 0.07384 -0.1625 0.08333 -0.16329 0.08958 C -0.16368 0.09282 -0.16407 0.09652 -0.16446 0.09977 C -0.16485 0.10277 -0.16524 0.10532 -0.16563 0.1081 C -0.16771 0.14537 -0.16758 0.1331 -0.16563 0.18958 C -0.1655 0.19352 -0.16394 0.2 -0.16329 0.20393 C -0.16016 0.22314 -0.16446 0.20139 -0.15977 0.2206 C -0.15925 0.22268 -0.15899 0.22477 -0.1586 0.22708 C -0.15821 0.22963 -0.15808 0.23264 -0.15743 0.23541 C -0.1569 0.2375 -0.15586 0.23958 -0.15508 0.24143 C -0.15469 0.24375 -0.15443 0.24583 -0.15391 0.24791 C -0.15261 0.25231 -0.14935 0.25856 -0.14805 0.26227 C -0.14714 0.26504 -0.14662 0.26805 -0.14571 0.2706 C -0.14388 0.27639 -0.13672 0.29282 -0.13633 0.29375 C -0.13516 0.29652 -0.13425 0.29953 -0.13282 0.30208 C -0.13125 0.30486 -0.12956 0.3074 -0.12813 0.31041 C -0.12722 0.31227 -0.12683 0.31481 -0.12579 0.31643 C -0.12435 0.31898 -0.12253 0.3206 -0.1211 0.32291 C -0.1142 0.33333 -0.11914 0.32939 -0.11289 0.3331 C -0.10769 0.34722 -0.11381 0.33356 -0.10704 0.34143 C -0.1056 0.34328 -0.10482 0.34606 -0.10352 0.34791 C -0.10131 0.35046 -0.0987 0.35185 -0.09649 0.35393 C -0.09519 0.35532 -0.09427 0.35717 -0.09297 0.3581 C -0.09102 0.35995 -0.08907 0.36088 -0.08711 0.36227 C -0.08555 0.36365 -0.08399 0.36551 -0.08243 0.36643 C -0.08086 0.36759 -0.0793 0.36782 -0.07774 0.36875 C -0.06954 0.37268 -0.07995 0.36921 -0.06602 0.37268 C -0.05743 0.37199 -0.04883 0.37199 -0.04024 0.3706 C -0.03855 0.3706 -0.03698 0.3699 -0.03555 0.36875 C -0.03295 0.36643 -0.03112 0.3618 -0.02852 0.36041 C -0.02735 0.35949 -0.02605 0.35902 -0.025 0.3581 C -0.02266 0.35648 -0.01888 0.35301 -0.0168 0.34977 C -0.0155 0.34791 -0.01459 0.34537 -0.01329 0.34375 C -0.01185 0.34189 -0.01003 0.3412 -0.0086 0.33958 C -0.00717 0.33773 -0.00638 0.33518 -0.00508 0.3331 C -0.00391 0.33171 -0.00261 0.33078 -0.00157 0.32893 C 0.00091 0.32523 0.00273 0.3199 0.00546 0.31643 C 0.01419 0.30625 0.00351 0.31944 0.0125 0.30625 C 0.01367 0.30463 0.01484 0.30347 0.01601 0.30208 C 0.01679 0.29977 0.01744 0.29768 0.01836 0.2956 C 0.02421 0.28402 0.02356 0.28541 0.0289 0.27893 C 0.02968 0.27708 0.03033 0.27477 0.03125 0.27291 C 0.03346 0.26828 0.03645 0.26527 0.03828 0.26041 C 0.04414 0.24467 0.03671 0.26389 0.04414 0.24791 C 0.04505 0.24583 0.04557 0.24352 0.04648 0.24143 C 0.04752 0.23935 0.04895 0.23773 0.05 0.23541 C 0.05742 0.21852 0.05143 0.22662 0.0582 0.21875 C 0.06406 0.20301 0.05664 0.22222 0.06406 0.20625 C 0.06497 0.20416 0.06549 0.20185 0.0664 0.19977 C 0.06927 0.19398 0.07005 0.19352 0.07343 0.18958 C 0.07773 0.17801 0.07343 0.18773 0.07929 0.17893 C 0.08515 0.17037 0.0802 0.1743 0.08632 0.1706 C 0.09453 0.15625 0.08554 0.17037 0.09336 0.16227 C 0.09505 0.16064 0.09648 0.1581 0.09804 0.15625 C 0.10182 0.15162 0.1056 0.14652 0.10976 0.14375 C 0.1181 0.13773 0.11458 0.14097 0.12148 0.13727 C 0.12395 0.13611 0.12617 0.13449 0.12851 0.1331 L 0.13554 0.12893 C 0.13711 0.12754 0.13867 0.12615 0.14023 0.12477 C 0.14726 0.11967 0.14231 0.12731 0.15312 0.11458 L 0.16015 0.10625 C 0.16888 0.09583 0.1582 0.10902 0.16718 0.0956 C 0.16836 0.09421 0.16966 0.09328 0.1707 0.09143 C 0.17448 0.08564 0.17773 0.07893 0.18125 0.07291 C 0.18281 0.07014 0.18476 0.06782 0.18593 0.06458 C 0.18671 0.06227 0.18763 0.06041 0.18828 0.0581 C 0.19036 0.05277 0.19414 0.04143 0.19414 0.04143 C 0.19453 0.03865 0.19479 0.03588 0.19531 0.0331 C 0.19856 0.01805 0.197 0.03125 0.19882 0.01875 C 0.20065 0.00694 0.20247 -0.00695 0.20351 -0.01875 C 0.2039 -0.02292 0.20442 -0.02709 0.20468 -0.03125 C 0.2052 -0.0382 0.20546 -0.04514 0.20599 -0.05209 C 0.20546 -0.07385 0.20546 -0.09537 0.20468 -0.1169 C 0.20468 -0.12037 0.20416 -0.12385 0.20351 -0.12709 C 0.20221 -0.13473 0.20091 -0.13542 0.19882 -0.1419 C 0.19804 -0.14445 0.19765 -0.14769 0.19648 -0.15023 C 0.19531 -0.15278 0.19336 -0.15417 0.19179 -0.15625 C 0.19023 -0.15903 0.18893 -0.16227 0.18711 -0.16459 C 0.17838 -0.17709 0.18307 -0.17014 0.17656 -0.17523 C 0.16224 -0.18611 0.1802 -0.17292 0.16836 -0.18357 C 0.16549 -0.18611 0.16054 -0.18681 0.15781 -0.1875 C 0.15156 -0.18681 0.14531 -0.18681 0.13906 -0.18542 C 0.13437 -0.18473 0.1289 -0.17408 0.12617 -0.17107 C 0.12513 -0.16968 0.11627 -0.15949 0.11445 -0.15625 C 0.11302 -0.15371 0.11002 -0.14537 0.10859 -0.1419 C 0.10716 -0.13403 0.10625 -0.13056 0.10625 -0.12107 C 0.10625 -0.10139 0.10677 -0.08195 0.10742 -0.06273 C 0.10755 -0.06042 0.10833 -0.05857 0.10859 -0.05625 C 0.11171 -0.03611 0.10898 -0.04491 0.11328 -0.03357 C 0.1164 -0.01135 0.11224 -0.03727 0.11679 -0.01875 C 0.11783 -0.01482 0.11744 -0.00949 0.11914 -0.00625 C 0.12031 -0.0044 0.12161 -0.00232 0.12265 -0.00023 C 0.12617 0.0074 0.12695 0.01689 0.13203 0.02291 L 0.13554 0.02708 C 0.14401 0.0493 0.13099 0.01551 0.1414 0.03958 C 0.1513 0.0618 0.14166 0.04398 0.14961 0.0581 L 0.15312 0.07708 C 0.15351 0.07893 0.15403 0.08102 0.15429 0.0831 C 0.15612 0.0956 0.1552 0.08865 0.15664 0.10393 C 0.15703 0.11227 0.15781 0.1206 0.15781 0.12893 C 0.15781 0.14884 0.15768 0.17291 0.15546 0.19375 C 0.15455 0.20254 0.15442 0.20046 0.15312 0.2081 C 0.15273 0.21088 0.15247 0.21389 0.15195 0.21643 C 0.15169 0.21875 0.1513 0.22083 0.15078 0.22291 C 0.14935 0.22847 0.14726 0.23356 0.14609 0.23958 C 0.14479 0.24652 0.14492 0.24676 0.14257 0.25393 C 0.14192 0.25625 0.1414 0.25879 0.14023 0.26041 C 0.13932 0.26157 0.13802 0.2618 0.13671 0.26227 C 0.12942 0.2662 0.13424 0.26296 0.125 0.26643 C 0.10703 0.27338 0.12408 0.26852 0.10742 0.27291 C 0.09531 0.27199 0.0832 0.27245 0.07109 0.2706 C 0.06862 0.27037 0.06653 0.26759 0.06406 0.26643 C 0.06263 0.26597 0.05755 0.26389 0.05586 0.26227 C 0.05468 0.26134 0.05364 0.25926 0.05234 0.2581 C 0.0513 0.25717 0.05 0.25694 0.04882 0.25625 C 0.04231 0.25092 0.03815 0.24699 0.03242 0.23958 C 0.02929 0.23541 0.02578 0.23194 0.02304 0.22708 C 0.02187 0.22477 0.02057 0.22291 0.01953 0.2206 C 0.01145 0.20324 0.02395 0.22639 0.01367 0.2081 L 0.01015 0.18958 L 0.00898 0.1831 C 0.00859 0.18125 0.0082 0.17916 0.00781 0.17708 C 0.00638 0.16643 0.00716 0.17129 0.00546 0.16227 C 0.00507 0.1581 0.00481 0.15393 0.00429 0.14977 C 0.00403 0.14768 0.00338 0.14583 0.00312 0.14375 C 0.0026 0.13958 0.00234 0.13541 0.00195 0.13125 C 0.00156 0.09236 0.00156 0.05324 0.00078 0.01458 C 0.00078 0.01227 -0.00013 0.01041 -0.00039 0.0081 C -0.00052 0.00694 0.00312 0.00347 0.00195 0.00208 Z " pathEditMode="relative" ptsTypes="AAAAAAAAAAAAAAAAAAAAAAAAAAAAAAAAAAAAAAAAAAAAAAAAAAAAAAAAAAAAAAAAAAAAAAAAAAAAAAAAAAAAAAAAAAAAAAAAAAAAAAAAAAAAAAAAAAAAAAAAAAAAAAAAAAAAAAAAAAAAAAAAAAAAAA">
                                      <p:cBhvr>
                                        <p:cTn id="9" dur="7000" fill="hold"/>
                                        <p:tgtEl>
                                          <p:spTgt spid="12"/>
                                        </p:tgtEl>
                                        <p:attrNameLst>
                                          <p:attrName>ppt_x</p:attrName>
                                          <p:attrName>ppt_y</p:attrName>
                                        </p:attrNameLst>
                                      </p:cBhvr>
                                    </p:animMotion>
                                  </p:childTnLst>
                                </p:cTn>
                              </p:par>
                              <p:par>
                                <p:cTn id="10" presetID="0" presetClass="path" presetSubtype="0" repeatCount="indefinite" fill="hold" nodeType="withEffect">
                                  <p:stCondLst>
                                    <p:cond delay="4500"/>
                                  </p:stCondLst>
                                  <p:childTnLst>
                                    <p:animMotion origin="layout" path="M -0.00013 0.00833 L 0.01393 0.025 C 0.01679 0.02824 0.01966 0.03148 0.02213 0.03541 C 0.02344 0.03727 0.02435 0.03981 0.02565 0.04166 C 0.02799 0.04467 0.03073 0.04629 0.03268 0.05 C 0.03385 0.05208 0.03502 0.05416 0.0362 0.05625 C 0.03776 0.05833 0.03945 0.06018 0.04088 0.0625 C 0.04219 0.06435 0.04323 0.06666 0.0444 0.06875 C 0.04596 0.07083 0.04778 0.07245 0.04909 0.075 C 0.05052 0.07731 0.0513 0.08078 0.0526 0.08333 C 0.05963 0.0956 0.05508 0.08333 0.0608 0.09583 C 0.07291 0.12199 0.06341 0.10439 0.07135 0.11875 C 0.07643 0.1368 0.07057 0.11805 0.07721 0.13333 C 0.07903 0.13727 0.07995 0.14213 0.0819 0.14583 C 0.08307 0.14791 0.0845 0.14977 0.08541 0.15208 C 0.08724 0.15602 0.08815 0.16088 0.0901 0.16458 C 0.10039 0.18264 0.08789 0.15949 0.09596 0.17708 C 0.09713 0.17916 0.0983 0.18125 0.09948 0.18333 C 0.09987 0.18541 0.1 0.18773 0.10065 0.18958 C 0.10156 0.19189 0.10325 0.19352 0.10416 0.19583 C 0.10599 0.19977 0.10729 0.20416 0.10885 0.20833 L 0.10885 0.20833 C 0.10963 0.21111 0.11028 0.21389 0.1112 0.21666 C 0.11263 0.22037 0.11588 0.22685 0.11705 0.23125 C 0.122 0.24838 0.11393 0.22569 0.12057 0.24375 C 0.12096 0.24583 0.12135 0.24791 0.12174 0.25 C 0.12474 0.26203 0.12435 0.25555 0.12643 0.27083 C 0.12903 0.28865 0.12565 0.27801 0.12995 0.28958 C 0.13073 0.29375 0.13177 0.29768 0.13229 0.30208 C 0.1332 0.30787 0.13437 0.31782 0.1358 0.32291 C 0.13698 0.32708 0.13828 0.33102 0.13932 0.33541 C 0.14023 0.33865 0.14101 0.34213 0.14166 0.34583 C 0.14258 0.34977 0.14284 0.35439 0.14401 0.35833 C 0.15377 0.38727 0.14192 0.35069 0.14987 0.37916 C 0.15052 0.38125 0.15156 0.3831 0.15221 0.38541 C 0.15286 0.38727 0.15299 0.38958 0.15338 0.39166 C 0.15416 0.39444 0.15508 0.39699 0.15573 0.4 C 0.1582 0.40995 0.15534 0.40301 0.15924 0.41458 C 0.16067 0.41875 0.16133 0.42546 0.16393 0.42708 C 0.17682 0.43449 0.15742 0.42245 0.17096 0.43333 C 0.1733 0.43495 0.17565 0.43634 0.17799 0.4375 L 0.19205 0.44375 C 0.19362 0.44444 0.19531 0.4449 0.19674 0.44583 C 0.19909 0.44722 0.20143 0.44907 0.20377 0.45 C 0.20781 0.45139 0.21054 0.45208 0.21432 0.45416 C 0.22617 0.45995 0.20794 0.45162 0.22252 0.45833 C 0.23659 0.45764 0.25065 0.4574 0.26471 0.45625 C 0.26666 0.45602 0.26875 0.45532 0.27057 0.45416 C 0.28672 0.44328 0.25976 0.45625 0.27877 0.44791 C 0.28112 0.44514 0.28333 0.44166 0.2858 0.43958 C 0.28737 0.43819 0.28906 0.43703 0.29049 0.43541 C 0.29192 0.43356 0.29271 0.43078 0.29401 0.42916 C 0.29544 0.42731 0.29726 0.42662 0.2987 0.425 C 0.30143 0.42199 0.30482 0.41689 0.3069 0.4125 C 0.3095 0.40694 0.3095 0.40439 0.31159 0.39791 C 0.31237 0.3956 0.31315 0.39375 0.31393 0.39166 C 0.31432 0.38889 0.3151 0.38611 0.3151 0.38333 C 0.3151 0.36319 0.31575 0.34838 0.31276 0.33125 C 0.31211 0.32685 0.31185 0.32222 0.31041 0.31875 C 0.30885 0.31458 0.30807 0.30902 0.30573 0.30625 L 0.30221 0.30208 C 0.30143 0.3 0.30078 0.29768 0.29987 0.29583 C 0.29804 0.29166 0.29544 0.28773 0.29284 0.28541 C 0.29179 0.28426 0.29049 0.28402 0.28932 0.28333 C 0.28698 0.28055 0.28502 0.27639 0.28229 0.275 C 0.28112 0.2743 0.27995 0.27384 0.27877 0.27291 C 0.2776 0.27176 0.27656 0.26944 0.27526 0.26875 C 0.27226 0.26666 0.26901 0.2662 0.26588 0.26458 L 0.26237 0.2625 C 0.25495 0.26319 0.24752 0.26296 0.2401 0.26458 C 0.2401 0.26458 0.23138 0.26967 0.22955 0.27083 L 0.22604 0.27291 L 0.21901 0.28125 C 0.21784 0.28264 0.21679 0.28426 0.21549 0.28541 C 0.21367 0.28703 0.20898 0.29074 0.20729 0.29375 C 0.20599 0.29606 0.20508 0.2993 0.20377 0.30208 C 0.20078 0.30787 0.19674 0.3118 0.1944 0.31875 C 0.18424 0.34884 0.19713 0.31134 0.18737 0.3375 C 0.18541 0.34282 0.18346 0.34861 0.18151 0.35416 C 0.17942 0.36018 0.1776 0.36389 0.17565 0.37083 C 0.17513 0.37268 0.17513 0.375 0.17448 0.37708 C 0.17383 0.37916 0.17278 0.38102 0.17213 0.38333 C 0.17044 0.38865 0.16901 0.39444 0.16745 0.4 C 0.16666 0.40277 0.16575 0.40532 0.1651 0.40833 C 0.16471 0.41041 0.16458 0.4125 0.16393 0.41458 C 0.16263 0.41875 0.1608 0.42291 0.15924 0.42708 L 0.1569 0.43333 C 0.15495 0.44421 0.15716 0.43541 0.15221 0.44583 C 0.14791 0.45509 0.15143 0.45439 0.14284 0.46458 L 0.1358 0.47291 C 0.13463 0.4743 0.13372 0.47615 0.13229 0.47708 L 0.12526 0.48125 C 0.12409 0.48194 0.12304 0.48264 0.12174 0.48333 L 0.11705 0.48541 C 0.11458 0.4875 0.11172 0.49051 0.10885 0.49166 C 0.10429 0.49328 0.09479 0.49583 0.09479 0.49583 C 0.0862 0.4949 0.0776 0.4949 0.06901 0.49375 C 0.06745 0.49352 0.06575 0.49282 0.06432 0.49166 C 0.06302 0.49051 0.05455 0.47986 0.0526 0.47708 C 0.05026 0.47291 0.04791 0.46875 0.04557 0.46458 L 0.04205 0.45833 C 0.04088 0.45625 0.03958 0.45439 0.03854 0.45208 L 0.03151 0.43541 C 0.02734 0.4125 0.03411 0.44699 0.02799 0.42291 C 0.02604 0.41481 0.02539 0.4081 0.02448 0.4 C 0.02409 0.39583 0.0237 0.39166 0.0233 0.3875 C 0.0237 0.37152 0.02383 0.35532 0.02448 0.33958 C 0.02487 0.33264 0.02656 0.3331 0.02799 0.32708 C 0.02903 0.32291 0.02903 0.31805 0.03034 0.31458 C 0.03112 0.3125 0.03216 0.31041 0.03268 0.30833 C 0.03333 0.30625 0.03346 0.30393 0.03385 0.30208 C 0.03463 0.29907 0.03554 0.29652 0.0362 0.29375 C 0.03711 0.28958 0.03776 0.28541 0.03854 0.28125 C 0.03893 0.27916 0.03919 0.27685 0.03971 0.275 C 0.04049 0.27222 0.0414 0.26944 0.04205 0.26666 C 0.04297 0.2625 0.04362 0.25833 0.0444 0.25416 C 0.04557 0.24814 0.04609 0.24606 0.04674 0.23958 C 0.04726 0.23541 0.04752 0.23125 0.04791 0.22708 C 0.04778 0.22453 0.04883 0.20301 0.0444 0.19791 C 0.0431 0.19629 0.04127 0.19652 0.03971 0.19583 C 0.03737 0.19444 0.03515 0.19213 0.03268 0.19166 C 0.02604 0.18981 0.02539 0.19027 0.01979 0.1875 C 0.01445 0.18472 0.01562 0.18449 0.00924 0.17708 C 0.00807 0.17569 0.00716 0.17361 0.00573 0.17291 L 0.00221 0.17083 C 0.00104 0.16875 2.5E-6 0.16643 -0.0013 0.16458 C -0.00235 0.16296 -0.00378 0.16227 -0.00482 0.16041 C -0.00664 0.15648 -0.00951 0.14791 -0.00951 0.14791 C -0.0099 0.14583 -0.01003 0.14352 -0.01068 0.14166 C -0.0112 0.13935 -0.01237 0.1375 -0.01302 0.13541 C -0.01393 0.13125 -0.01524 0.12291 -0.01524 0.12291 C -0.01498 0.09722 -0.01511 0.07129 -0.0142 0.04583 C -0.01393 0.03865 -0.01302 0.03171 -0.01185 0.025 C -0.01146 0.02291 -0.0112 0.0206 -0.01068 0.01875 C -0.00938 0.01412 -0.00755 0.00995 -0.00482 0.00833 C -0.00443 0.0081 -0.00482 0.00972 -0.00482 0.01041 " pathEditMode="relative" ptsTypes="AAAAAAAAAAAAAAAAAAAAAAAAAAAAAAAAAAAAAAAAAAAAAAAAAAAAAAAAAAAAAAAAAAAAAAAAAAAAAAAAAAAAAAAAAAAAAAAAAAAAAAAAAAAAAAAAAAAAAAAAAAAAAAAAAAAAAAAA">
                                      <p:cBhvr>
                                        <p:cTn id="11" dur="7000" fill="hold"/>
                                        <p:tgtEl>
                                          <p:spTgt spid="18"/>
                                        </p:tgtEl>
                                        <p:attrNameLst>
                                          <p:attrName>ppt_x</p:attrName>
                                          <p:attrName>ppt_y</p:attrName>
                                        </p:attrNameLst>
                                      </p:cBhvr>
                                    </p:animMotion>
                                  </p:childTnLst>
                                </p:cTn>
                              </p:par>
                              <p:par>
                                <p:cTn id="12" presetID="0" presetClass="path" presetSubtype="0" repeatCount="indefinite" fill="hold" nodeType="withEffect">
                                  <p:stCondLst>
                                    <p:cond delay="4500"/>
                                  </p:stCondLst>
                                  <p:childTnLst>
                                    <p:animMotion origin="layout" path="M 2.5E-6 0.00416 C -0.00417 0.0037 -0.01485 0.00509 -0.02227 0.00625 C -0.02461 0.00648 -0.02696 0.00764 -0.0293 0.00833 C -0.03242 0.00902 -0.03555 0.00949 -0.03867 0.01041 C -0.04063 0.01088 -0.04258 0.0118 -0.04453 0.0125 C -0.04727 0.01319 -0.05 0.01365 -0.05274 0.01458 C -0.0543 0.01504 -0.05586 0.01597 -0.05742 0.01666 C -0.05977 0.01736 -0.06211 0.01805 -0.06446 0.01875 C -0.06719 0.01944 -0.06992 0.01967 -0.07266 0.02083 C -0.08659 0.02569 -0.07774 0.02291 -0.08555 0.02708 C -0.08711 0.02777 -0.08867 0.02847 -0.09024 0.02916 C -0.10065 0.0412 -0.08412 0.02245 -0.10078 0.0375 C -0.10235 0.03889 -0.10404 0.04004 -0.10547 0.04166 C -0.10951 0.0456 -0.11341 0.05185 -0.11602 0.05833 C -0.11719 0.06088 -0.12084 0.06921 -0.12188 0.07291 C -0.12396 0.07963 -0.12539 0.08727 -0.12774 0.09375 C -0.12995 0.0993 -0.13099 0.10162 -0.13242 0.10833 C -0.13334 0.11227 -0.13347 0.11713 -0.13477 0.12083 C -0.13555 0.12291 -0.13659 0.12477 -0.13711 0.12708 C -0.13815 0.13102 -0.13867 0.13541 -0.13946 0.13958 C -0.13985 0.14166 -0.14037 0.14352 -0.14063 0.14583 C -0.14102 0.14861 -0.14115 0.15139 -0.1418 0.15416 C -0.14245 0.15625 -0.14336 0.15833 -0.14414 0.16041 C -0.14453 0.16296 -0.14571 0.17199 -0.14649 0.175 C -0.15248 0.19583 -0.14505 0.16389 -0.15117 0.18958 C -0.15638 0.21088 -0.14701 0.17639 -0.15469 0.20416 C -0.15808 0.22801 -0.15339 0.19838 -0.15821 0.21875 C -0.16276 0.2375 -0.15586 0.21759 -0.16172 0.23333 C -0.16498 0.25046 -0.15951 0.22338 -0.16758 0.25208 C -0.17149 0.26574 -0.1681 0.25509 -0.17344 0.26875 C -0.17513 0.27268 -0.17656 0.27708 -0.17813 0.28125 C -0.17891 0.28333 -0.1793 0.28634 -0.18047 0.2875 C -0.18203 0.28889 -0.18373 0.29004 -0.18516 0.29166 C -0.18867 0.29514 -0.18828 0.29652 -0.19219 0.29791 C -0.19531 0.29884 -0.19844 0.2993 -0.20156 0.3 C -0.21641 0.2993 -0.23138 0.29907 -0.2461 0.29791 C -0.24779 0.29768 -0.24935 0.29676 -0.25078 0.29583 C -0.25404 0.29328 -0.25729 0.29074 -0.26016 0.2875 L -0.27071 0.275 C -0.27279 0.27245 -0.27748 0.26713 -0.27891 0.26458 C -0.28034 0.26203 -0.28125 0.25879 -0.28242 0.25625 C -0.2836 0.25393 -0.2849 0.25208 -0.28594 0.25 C -0.28841 0.24444 -0.29297 0.23333 -0.29297 0.23333 L -0.29649 0.21458 C -0.29688 0.2125 -0.29753 0.21041 -0.29766 0.20833 L -0.29883 0.19791 C -0.29844 0.18541 -0.29831 0.17268 -0.29766 0.16041 C -0.29753 0.1574 -0.29714 0.15463 -0.29649 0.15208 C -0.29597 0.14977 -0.29492 0.14791 -0.29414 0.14583 C -0.29336 0.14305 -0.29297 0.13981 -0.2918 0.1375 C -0.2905 0.13426 -0.28867 0.13194 -0.28711 0.12916 C -0.2862 0.12708 -0.28568 0.12477 -0.28477 0.12291 C -0.28281 0.11852 -0.27917 0.11296 -0.27656 0.11041 C -0.27435 0.10787 -0.27188 0.10625 -0.26953 0.10416 C -0.26758 0.10208 -0.26576 0.09953 -0.26367 0.09791 C -0.26263 0.09676 -0.26133 0.09676 -0.26016 0.09583 C -0.25821 0.09398 -0.25638 0.0912 -0.2543 0.08958 C -0.25209 0.08773 -0.24727 0.08541 -0.24727 0.08541 C -0.2461 0.08402 -0.24505 0.08217 -0.24375 0.08125 C -0.24141 0.07893 -0.23672 0.07777 -0.23438 0.07708 C -0.22826 0.06967 -0.23229 0.07338 -0.22149 0.06875 L -0.2168 0.06666 C -0.21524 0.06597 -0.21367 0.06527 -0.21211 0.06458 C -0.20938 0.06273 -0.2069 0.06111 -0.20391 0.06041 C -0.20091 0.05949 -0.19766 0.05902 -0.19453 0.05833 C -0.18646 0.05347 -0.19623 0.05879 -0.18164 0.05416 C -0.18047 0.0537 -0.17943 0.05231 -0.17813 0.05208 C -0.15847 0.04652 -0.15977 0.04838 -0.13946 0.04583 C -0.13008 0.04444 -0.12071 0.04352 -0.11133 0.04166 C -0.09922 0.03889 -0.10508 0.04027 -0.09375 0.0375 C -0.09258 0.0368 -0.09154 0.03564 -0.09024 0.03541 C -0.0875 0.03426 -0.08464 0.03472 -0.08203 0.03333 C -0.07995 0.03194 -0.07826 0.0287 -0.07617 0.02708 C -0.07474 0.02569 -0.07305 0.02592 -0.07149 0.025 C -0.06641 0.02152 -0.06771 0.02083 -0.06328 0.01666 C -0.06185 0.01504 -0.06003 0.01412 -0.0586 0.0125 C -0.05729 0.01064 -0.05638 0.0081 -0.05508 0.00625 C -0.05404 0.00463 -0.05274 0.00347 -0.05156 0.00208 C -0.04961 -0.00324 -0.04818 -0.00648 -0.04688 -0.0125 C -0.04623 -0.01598 -0.04492 -0.02848 -0.04453 -0.03125 C -0.04492 -0.04584 -0.04492 -0.06065 -0.04571 -0.075 C -0.0461 -0.08079 -0.04649 -0.08681 -0.04805 -0.09167 C -0.04922 -0.09514 -0.05052 -0.09861 -0.05156 -0.10209 C -0.05248 -0.10486 -0.053 -0.10787 -0.05391 -0.11042 C -0.05534 -0.11482 -0.05703 -0.11875 -0.0586 -0.12292 L -0.06094 -0.12917 C -0.06172 -0.13125 -0.06263 -0.13334 -0.06328 -0.13542 C -0.06576 -0.14398 -0.0655 -0.14468 -0.06914 -0.15209 C -0.07031 -0.1544 -0.07162 -0.15625 -0.07266 -0.15834 C -0.07357 -0.16042 -0.07409 -0.16297 -0.075 -0.16459 C -0.07643 -0.16713 -0.07839 -0.16852 -0.07969 -0.17084 C -0.08112 -0.17338 -0.08177 -0.17709 -0.08321 -0.17917 C -0.08529 -0.18264 -0.08802 -0.18449 -0.09024 -0.1875 C -0.09271 -0.19098 -0.09662 -0.19699 -0.09961 -0.2 C -0.10196 -0.20232 -0.10443 -0.20417 -0.10664 -0.20625 C -0.10873 -0.20834 -0.11055 -0.21088 -0.1125 -0.2125 C -0.12565 -0.22431 -0.10365 -0.20162 -0.12071 -0.21875 C -0.12683 -0.225 -0.12188 -0.22223 -0.13008 -0.22709 C -0.1349 -0.2301 -0.13555 -0.22894 -0.14063 -0.23125 C -0.15521 -0.23843 -0.14011 -0.23334 -0.15469 -0.2375 C -0.16328 -0.23681 -0.17201 -0.23727 -0.18047 -0.23542 C -0.18242 -0.23519 -0.18698 -0.22917 -0.18867 -0.22709 C -0.18959 -0.22616 -0.19649 -0.21922 -0.19805 -0.21667 C -0.19935 -0.21482 -0.20039 -0.2125 -0.20156 -0.21042 C -0.20352 -0.20764 -0.2056 -0.2051 -0.20742 -0.20209 C -0.21602 -0.18866 -0.20847 -0.19815 -0.21563 -0.18959 C -0.21641 -0.1875 -0.21706 -0.18542 -0.21797 -0.18334 C -0.22201 -0.175 -0.22162 -0.17917 -0.225 -0.16875 C -0.22683 -0.16343 -0.228 -0.15764 -0.22969 -0.15209 C -0.23386 -0.13982 -0.23255 -0.14561 -0.23438 -0.13542 C -0.23477 -0.13125 -0.23503 -0.12709 -0.23555 -0.12292 C -0.23581 -0.12084 -0.23646 -0.11898 -0.23672 -0.11667 C -0.23724 -0.11273 -0.2375 -0.10834 -0.23789 -0.10417 C -0.2375 -0.08473 -0.2375 -0.06528 -0.23672 -0.04584 C -0.23672 -0.04306 -0.2362 -0.04028 -0.23555 -0.0375 C -0.23503 -0.03473 -0.23399 -0.03195 -0.23321 -0.02917 C -0.23281 -0.02639 -0.23281 -0.02361 -0.23203 -0.02084 C -0.23099 -0.01713 -0.22709 -0.00926 -0.225 -0.00625 C -0.22201 -0.00209 -0.21875 0.00208 -0.21563 0.00625 C -0.21406 0.00833 -0.21289 0.01134 -0.21094 0.0125 C -0.20977 0.01319 -0.2086 0.01365 -0.20742 0.01458 C -0.20352 0.01782 -0.19922 0.02014 -0.19571 0.025 C -0.19414 0.02708 -0.19284 0.02963 -0.19102 0.03125 C -0.18776 0.03379 -0.18399 0.03541 -0.18047 0.0375 C -0.17813 0.03889 -0.17591 0.04074 -0.17344 0.04166 C -0.1711 0.04236 -0.16875 0.04259 -0.16641 0.04375 C -0.16289 0.04537 -0.15951 0.04838 -0.15586 0.05 L -0.14649 0.05416 C -0.14492 0.05486 -0.14336 0.05555 -0.1418 0.05625 C -0.13985 0.05694 -0.13789 0.0574 -0.13594 0.05833 C -0.13281 0.05949 -0.12969 0.06111 -0.12656 0.0625 C -0.125 0.06319 -0.12357 0.06412 -0.12188 0.06458 L -0.1125 0.06666 C -0.11094 0.06736 -0.10938 0.06782 -0.10781 0.06875 C -0.10664 0.06921 -0.10547 0.07014 -0.1043 0.07083 C -0.10117 0.07222 -0.09792 0.07268 -0.09492 0.075 C -0.09193 0.07708 -0.08737 0.07986 -0.08438 0.08333 C -0.07735 0.09097 -0.0819 0.08727 -0.07617 0.09583 C -0.07513 0.09722 -0.07383 0.09861 -0.07266 0.1 C -0.06641 0.11643 -0.07461 0.09652 -0.0668 0.11041 C -0.06589 0.11203 -0.0655 0.11481 -0.06446 0.11666 C -0.05742 0.12916 -0.0638 0.10694 -0.05391 0.13333 C -0.05117 0.14074 -0.04935 0.14629 -0.04453 0.15208 C -0.04336 0.15347 -0.04219 0.15463 -0.04102 0.15625 C -0.03542 0.16458 -0.03998 0.16111 -0.03281 0.16666 C -0.03008 0.16875 -0.02761 0.16921 -0.02461 0.17083 C -0.02344 0.17129 -0.02227 0.17222 -0.0211 0.17291 C -0.01615 0.175 -0.01341 0.175 -0.00821 0.17708 C 0.0056 0.18194 -0.01615 0.17592 0.00469 0.18125 C 0.00898 0.18055 0.01328 0.18055 0.01758 0.17916 C 0.02213 0.17731 0.02252 0.17338 0.02578 0.16875 C 0.02682 0.16713 0.02812 0.16597 0.02929 0.16458 C 0.03086 0.16041 0.03333 0.15671 0.03398 0.15208 C 0.03437 0.1493 0.03463 0.14629 0.03515 0.14375 C 0.03854 0.12268 0.03385 0.15509 0.0375 0.12916 C 0.03737 0.12222 0.04114 0.08773 0.03398 0.075 C 0.03294 0.07314 0.03151 0.07222 0.03047 0.07083 C 0.02461 0.06203 0.02955 0.06597 0.02344 0.0625 C 0.02226 0.06041 0.02122 0.0581 0.01992 0.05625 C 0.01888 0.05463 0.01732 0.0537 0.0164 0.05208 C 0.00859 0.03796 0.01992 0.05277 0.01054 0.04166 C 0.01015 0.03958 0.00989 0.03727 0.00937 0.03541 C 0.00794 0.03102 0.00469 0.02291 0.00469 0.02291 C 0.00429 0.02083 0.00377 0.01875 0.00351 0.01666 C 0.00299 0.01389 0.00325 0.01064 0.00234 0.00833 C 0.00156 0.00625 0.00403 0.00439 2.5E-6 0.00416 Z " pathEditMode="relative" ptsTypes="AAAAAAAAAAAAAAAAAAAAAAAAAAAAAAAAAAAAAAAAAAAAAAAAAAAAAAAAAAAAAAAAAAAAAAAAAAAAAAAAAAAAAAAAAAAAAAAAAAAAAAAAAAAAAAAAAAAAAAAAAAAAAAAAAAAAAAAAAAAAAAAAAAAAAAAAAAAAAAAAAAAAAA">
                                      <p:cBhvr>
                                        <p:cTn id="13" dur="7000" fill="hold"/>
                                        <p:tgtEl>
                                          <p:spTgt spid="21"/>
                                        </p:tgtEl>
                                        <p:attrNameLst>
                                          <p:attrName>ppt_x</p:attrName>
                                          <p:attrName>ppt_y</p:attrName>
                                        </p:attrNameLst>
                                      </p:cBhvr>
                                    </p:animMotion>
                                  </p:childTnLst>
                                </p:cTn>
                              </p:par>
                              <p:par>
                                <p:cTn id="14" presetID="0" presetClass="path" presetSubtype="0" repeatCount="indefinite" fill="hold" nodeType="withEffect">
                                  <p:stCondLst>
                                    <p:cond delay="4500"/>
                                  </p:stCondLst>
                                  <p:childTnLst>
                                    <p:animMotion origin="layout" path="M -0.00364 0.00231 C -0.01705 0.00578 -0.01067 0.00301 -0.02278 0.01018 L -0.02721 0.01273 L -0.03607 0.03634 C -0.03698 0.03889 -0.03776 0.04189 -0.03893 0.04421 C -0.04466 0.05416 -0.04219 0.04884 -0.04635 0.05972 C -0.04687 0.0625 -0.04713 0.06527 -0.04778 0.06759 C -0.04857 0.07037 -0.05026 0.07245 -0.05078 0.07546 C -0.05182 0.0831 -0.05169 0.0912 -0.05221 0.09907 C -0.05169 0.1287 -0.05156 0.15833 -0.05078 0.18796 C -0.05065 0.19143 -0.04987 0.1949 -0.04922 0.19838 C -0.04844 0.2037 -0.04726 0.20879 -0.04635 0.21412 C -0.04583 0.21666 -0.04557 0.21944 -0.04479 0.22199 C -0.04388 0.22546 -0.04284 0.2287 -0.04192 0.2324 C -0.04127 0.23495 -0.04101 0.23773 -0.04049 0.24027 C -0.03958 0.24375 -0.03828 0.24699 -0.0375 0.25069 C -0.03685 0.25393 -0.03685 0.25787 -0.03607 0.26111 C -0.03437 0.26828 -0.03125 0.27453 -0.03021 0.28194 C -0.02812 0.29629 -0.02955 0.28935 -0.02578 0.30301 C -0.02526 0.30648 -0.025 0.31018 -0.02422 0.31342 C -0.02357 0.3162 -0.02213 0.31852 -0.02135 0.32129 C -0.02018 0.32453 -0.01927 0.32801 -0.01836 0.33171 C -0.01771 0.33426 -0.01732 0.3368 -0.01692 0.33958 C -0.0164 0.34305 -0.01627 0.34676 -0.01549 0.35 C -0.01471 0.35277 -0.01328 0.35486 -0.0125 0.35787 C -0.00924 0.3706 -0.01002 0.37222 -0.00807 0.38402 C -0.00807 0.38402 -0.00442 0.40347 -0.00364 0.4074 C -0.00312 0.41018 -0.00247 0.41273 -0.00221 0.41527 C -0.00039 0.43449 -0.00143 0.42592 0.00078 0.44143 C 0.00026 0.4537 0.00078 0.4662 -0.00078 0.47801 C -0.0013 0.4824 -0.0039 0.48472 -0.00521 0.48865 C -0.00586 0.49097 -0.00573 0.49421 -0.00664 0.49629 C -0.00911 0.50231 -0.01315 0.50602 -0.01549 0.51203 C -0.0164 0.51481 -0.01705 0.51782 -0.01836 0.5199 C -0.02109 0.52407 -0.02474 0.52592 -0.02721 0.53032 C -0.02864 0.5331 -0.02995 0.53611 -0.03164 0.53819 C -0.03294 0.53981 -0.03463 0.53981 -0.03607 0.54074 C -0.03997 0.54398 -0.04362 0.54884 -0.04778 0.55139 L -0.05664 0.55648 L -0.06107 0.55926 C -0.06745 0.55833 -0.07383 0.55787 -0.08021 0.55648 C -0.08216 0.55602 -0.08424 0.55555 -0.08607 0.55393 C -0.10625 0.53588 -0.08711 0.54814 -0.09922 0.54074 C -0.10078 0.53912 -0.10234 0.53773 -0.10364 0.53564 C -0.10677 0.53078 -0.10898 0.52407 -0.1125 0.5199 L -0.11692 0.51481 C -0.11836 0.51041 -0.11979 0.50602 -0.12135 0.50162 C -0.12226 0.49907 -0.12304 0.49606 -0.12422 0.49375 C -0.12604 0.49074 -0.12812 0.48865 -0.13021 0.48588 C -0.1362 0.46458 -0.1306 0.48634 -0.1345 0.46504 C -0.13646 0.45509 -0.13789 0.45069 -0.14049 0.44143 C -0.14088 0.43634 -0.1414 0.43102 -0.14192 0.42592 C -0.14232 0.42152 -0.14336 0.41713 -0.14336 0.41273 C -0.14336 0.39352 -0.14323 0.3743 -0.14192 0.35532 C -0.14166 0.35208 -0.13997 0.35 -0.13893 0.34745 C -0.13854 0.34398 -0.13841 0.34004 -0.1375 0.33703 C -0.13594 0.33125 -0.13359 0.32639 -0.13164 0.32129 L -0.12578 0.30555 L -0.12278 0.29768 L -0.11979 0.28981 C -0.1194 0.28634 -0.11914 0.28264 -0.11836 0.27939 C -0.11771 0.27662 -0.1164 0.2743 -0.11549 0.27152 C -0.11393 0.26736 -0.11237 0.26296 -0.11107 0.25856 C -0.10638 0.24352 -0.10963 0.25208 -0.10521 0.23495 C -0.10325 0.22801 -0.10117 0.22106 -0.09922 0.21412 L -0.09635 0.2037 C -0.09388 0.18588 -0.09635 0.20023 -0.09192 0.18264 C -0.0858 0.1581 -0.09153 0.18032 -0.0875 0.15926 C -0.08672 0.15463 -0.08528 0.15046 -0.0845 0.14606 C -0.08333 0.13912 -0.08164 0.12523 -0.08164 0.12523 C -0.08216 0.10347 -0.08177 0.08148 -0.08307 0.05972 C -0.08333 0.05602 -0.08528 0.05301 -0.08607 0.0493 C -0.08672 0.04606 -0.08685 0.04236 -0.0875 0.03889 C -0.08997 0.02731 -0.09023 0.03032 -0.09336 0.0206 C -0.09453 0.01713 -0.09518 0.01342 -0.09635 0.01018 C -0.09948 0.00115 -0.10117 -0.00093 -0.10521 -0.00811 C -0.10612 -0.01158 -0.10677 -0.01551 -0.10807 -0.01852 C -0.10924 -0.02153 -0.1108 -0.02408 -0.1125 -0.02639 C -0.11614 -0.03148 -0.12252 -0.03889 -0.12721 -0.04213 C -0.13008 -0.04422 -0.13307 -0.04561 -0.13607 -0.04746 C -0.1375 -0.04815 -0.13893 -0.04954 -0.14049 -0.05 L -0.15807 -0.0551 C -0.16393 -0.0544 -0.16992 -0.0544 -0.17578 -0.05255 C -0.17877 -0.05162 -0.18164 -0.04908 -0.1845 -0.04746 L -0.18893 -0.04468 C -0.19049 -0.04398 -0.19205 -0.04329 -0.19336 -0.04213 C -0.19909 -0.03704 -0.19883 -0.03773 -0.20364 -0.03172 C -0.20573 -0.02917 -0.20781 -0.02686 -0.2095 -0.02385 C -0.2108 -0.02153 -0.21146 -0.01852 -0.2125 -0.01598 C -0.21393 -0.0125 -0.21549 -0.00903 -0.21692 -0.00556 C -0.21797 -0.00301 -0.21875 3.33333E-6 -0.21992 0.00231 C -0.22122 0.00509 -0.22278 0.00764 -0.22422 0.01018 C -0.22799 0.02986 -0.22291 0.00555 -0.22864 0.02592 C -0.22942 0.02824 -0.22942 0.03125 -0.23021 0.03356 C -0.23099 0.03657 -0.23242 0.03865 -0.23307 0.04143 C -0.23437 0.04652 -0.23502 0.05208 -0.23607 0.05717 L -0.2375 0.06504 C -0.23997 0.09189 -0.24127 0.09907 -0.2375 0.13564 C -0.23685 0.14189 -0.23359 0.14606 -0.23164 0.15139 C -0.2306 0.15393 -0.22995 0.15694 -0.22864 0.15926 C -0.22578 0.16435 -0.22213 0.16875 -0.21992 0.17477 C -0.21888 0.17754 -0.21823 0.18055 -0.21692 0.18264 C -0.21523 0.18588 -0.21289 0.18773 -0.21107 0.19051 C -0.20898 0.19375 -0.20729 0.19768 -0.20521 0.20092 C -0.20377 0.20301 -0.20221 0.20439 -0.20078 0.20625 C -0.19492 0.21389 -0.18737 0.22639 -0.18021 0.2324 C -0.17539 0.23634 -0.16979 0.2375 -0.16549 0.24282 C -0.16393 0.24467 -0.16263 0.24676 -0.16107 0.24814 C -0.1582 0.25023 -0.15521 0.25162 -0.15221 0.25324 L -0.14336 0.25856 C -0.14088 0.26018 -0.13854 0.26203 -0.13607 0.26365 C -0.13463 0.26481 -0.13307 0.26527 -0.13164 0.26643 C -0.12955 0.26782 -0.12786 0.27037 -0.12578 0.27152 C -0.1233 0.27291 -0.12083 0.27338 -0.11836 0.27407 C -0.1164 0.27592 -0.11458 0.27824 -0.1125 0.27939 C -0.11015 0.28078 -0.10755 0.28102 -0.10521 0.28194 C -0.10312 0.28287 -0.1013 0.28402 -0.09922 0.28472 C -0.06719 0.29421 -0.1026 0.28194 -0.08021 0.28981 L -0.00221 0.28727 C 0.00026 0.28703 0.00274 0.28541 0.00521 0.28472 C 0.01198 0.28264 0.01901 0.2824 0.02578 0.27939 C 0.02774 0.27847 0.02969 0.27777 0.03164 0.27685 C 0.03464 0.27523 0.0405 0.27152 0.0405 0.27152 C 0.05052 0.25949 0.04597 0.26319 0.05365 0.25856 C 0.05469 0.25578 0.05534 0.25277 0.05664 0.25069 C 0.06641 0.23333 0.05612 0.25856 0.06393 0.2375 C 0.06498 0.2324 0.06615 0.22731 0.06693 0.22199 C 0.06875 0.20879 0.06771 0.21481 0.06992 0.2037 C 0.0694 0.18703 0.06953 0.17037 0.06836 0.15393 C 0.06797 0.14838 0.06641 0.14352 0.0655 0.13819 C 0.06289 0.12453 0.06485 0.13264 0.05808 0.11481 C 0.05716 0.11203 0.05638 0.10902 0.05521 0.10694 C 0.05365 0.10416 0.05209 0.10185 0.05078 0.09907 C 0.04961 0.09652 0.04896 0.09352 0.04779 0.0912 C 0.04505 0.08564 0.04193 0.08078 0.03893 0.07546 C 0.0375 0.07291 0.03633 0.06967 0.03451 0.06759 C 0.03164 0.06412 0.02826 0.06157 0.02578 0.05717 C 0.02422 0.05463 0.02292 0.05162 0.02136 0.0493 C 0.01849 0.0456 0.0125 0.03889 0.0125 0.03889 C 0.01055 0.03356 0.00768 0.02916 0.00664 0.02314 C 0.0056 0.01805 0.00534 0.01203 0.00365 0.00764 C 0.00052 -0.00093 0.00078 0.00277 0.00078 -0.00301 " pathEditMode="relative" ptsTypes="AAAAAAAAAAAAAAAAAAAAAAAAAAAAAAAAAAAAAAAAAAAAAAAAAAAAAAAAAAAAAAAAAAAAAAAAAAAAAAAAAAAAAAAAAAAAAAAAAAAAAAAAAAAAAAAAAAAAAAAAAAAAAAAAAAAAAAAAAAAAAA">
                                      <p:cBhvr>
                                        <p:cTn id="15" dur="7000" fill="hold"/>
                                        <p:tgtEl>
                                          <p:spTgt spid="63"/>
                                        </p:tgtEl>
                                        <p:attrNameLst>
                                          <p:attrName>ppt_x</p:attrName>
                                          <p:attrName>ppt_y</p:attrName>
                                        </p:attrNameLst>
                                      </p:cBhvr>
                                    </p:animMotion>
                                  </p:childTnLst>
                                </p:cTn>
                              </p:par>
                              <p:par>
                                <p:cTn id="16" presetID="0" presetClass="path" presetSubtype="0" repeatCount="indefinite" fill="hold" nodeType="withEffect">
                                  <p:stCondLst>
                                    <p:cond delay="4500"/>
                                  </p:stCondLst>
                                  <p:childTnLst>
                                    <p:animMotion origin="layout" path="M 0.00365 0.00717 C 0.00013 0.00463 -0.00299 0.00023 -0.00664 -0.0007 C -0.01211 -0.00186 -0.02135 0.00277 -0.02721 0.00463 C -0.03073 0.00555 -0.03411 0.00602 -0.0375 0.00717 C -0.04609 0.00995 -0.04205 0.01041 -0.05221 0.01504 C -0.05416 0.01597 -0.05625 0.01666 -0.0582 0.01759 C -0.06107 0.01921 -0.06406 0.02106 -0.06692 0.02291 C -0.06849 0.02384 -0.06992 0.02477 -0.07135 0.02546 C -0.07877 0.0287 -0.07539 0.02708 -0.08164 0.03078 C -0.08463 0.03889 -0.08463 0.03981 -0.08906 0.04652 C -0.09088 0.0493 -0.0931 0.05139 -0.09492 0.05439 C -0.09804 0.05926 -0.10078 0.06481 -0.10377 0.0699 C -0.10521 0.07268 -0.10703 0.07477 -0.1082 0.07777 C -0.10911 0.08055 -0.10989 0.08333 -0.11107 0.08564 C -0.1138 0.0912 -0.11758 0.09514 -0.11992 0.10139 L -0.12578 0.11713 C -0.12682 0.11967 -0.12799 0.12199 -0.12877 0.125 C -0.14271 0.17453 -0.12786 0.12338 -0.13906 0.15879 C -0.14518 0.1787 -0.1388 0.16064 -0.14492 0.17708 C -0.14544 0.17986 -0.1457 0.18264 -0.14635 0.18495 C -0.14713 0.18796 -0.14857 0.19004 -0.14935 0.19282 C -0.15638 0.22083 -0.14857 0.19861 -0.15521 0.21643 C -0.15573 0.21898 -0.15586 0.22176 -0.15664 0.2243 C -0.15937 0.23287 -0.16263 0.24143 -0.16692 0.24768 C -0.1707 0.25324 -0.17526 0.2574 -0.17877 0.26342 C -0.18424 0.27338 -0.18112 0.27014 -0.1875 0.27384 C -0.19049 0.27731 -0.19297 0.2824 -0.19635 0.28449 C -0.20013 0.28657 -0.2026 0.28842 -0.20664 0.28958 C -0.21002 0.29074 -0.21354 0.29143 -0.21692 0.29236 C -0.23463 0.29143 -0.25221 0.2912 -0.26992 0.28958 C -0.27148 0.28958 -0.27291 0.28819 -0.27435 0.28703 C -0.27591 0.28564 -0.27721 0.28356 -0.27877 0.28171 C -0.28489 0.26527 -0.27903 0.28287 -0.28463 0.25301 C -0.28815 0.23426 -0.28385 0.25764 -0.2875 0.23472 C -0.28802 0.23217 -0.28854 0.22963 -0.28906 0.22685 C -0.28958 0.22338 -0.28984 0.2199 -0.29049 0.21643 C -0.2914 0.21111 -0.29336 0.20069 -0.29336 0.20069 C -0.2931 0.18796 -0.2931 0.15393 -0.29049 0.13541 C -0.28971 0.13009 -0.28893 0.12453 -0.2875 0.11967 C -0.2858 0.11319 -0.28424 0.10694 -0.28164 0.10139 C -0.27578 0.08889 -0.27916 0.09768 -0.27278 0.08819 C -0.27122 0.08588 -0.27005 0.08264 -0.26849 0.08055 C -0.2608 0.0699 -0.26185 0.07129 -0.25521 0.06736 C -0.25377 0.06551 -0.25247 0.06319 -0.25078 0.06203 C -0.247 0.05972 -0.23906 0.05694 -0.23906 0.05694 C -0.22721 0.05787 -0.21549 0.0581 -0.20377 0.05949 C -0.20117 0.05972 -0.19883 0.0618 -0.19635 0.06203 C -0.18164 0.06365 -0.16692 0.06389 -0.15221 0.06481 C -0.10482 0.07199 -0.12969 0.0706 -0.07721 0.06736 C -0.06836 0.06342 -0.0733 0.06597 -0.0625 0.05949 C -0.0625 0.05949 -0.05377 0.05439 -0.05377 0.05439 L -0.04349 0.05162 C -0.03906 0.05254 -0.03463 0.05301 -0.03021 0.05439 C -0.02864 0.05486 -0.02695 0.05509 -0.02578 0.05694 C -0.02448 0.05879 -0.02396 0.06227 -0.02291 0.06481 C -0.02109 0.06852 -0.01901 0.07199 -0.01692 0.07523 C -0.0151 0.07801 -0.01289 0.08032 -0.01107 0.0831 C -0.0095 0.08541 -0.00833 0.08842 -0.00664 0.09097 C -0.00534 0.09282 -0.00364 0.09421 -0.00221 0.09606 C 0.00261 0.10324 0.0017 0.10324 0.00508 0.1118 C 0.00651 0.11527 0.00808 0.11875 0.00951 0.12222 C 0.01159 0.12731 0.01433 0.13194 0.01537 0.13796 C 0.02005 0.16319 0.0125 0.12407 0.01979 0.15625 C 0.02097 0.16134 0.02175 0.16666 0.02279 0.17199 L 0.02422 0.17986 L 0.02865 0.20324 C 0.03008 0.21134 0.03034 0.21365 0.03308 0.22176 C 0.0349 0.22708 0.03698 0.23217 0.03893 0.23727 C 0.03985 0.24004 0.04037 0.24352 0.0418 0.24514 L 0.05508 0.26088 C 0.05651 0.2625 0.05781 0.26527 0.05951 0.2662 C 0.06693 0.26944 0.06341 0.26759 0.06979 0.27129 C 0.07123 0.27314 0.07253 0.27523 0.07422 0.27662 C 0.08138 0.28217 0.08229 0.28078 0.08893 0.28449 C 0.09193 0.28588 0.09779 0.28958 0.09779 0.28958 C 0.10313 0.28865 0.10873 0.28981 0.11393 0.28703 C 0.11732 0.28518 0.11953 0.27939 0.12279 0.27662 C 0.12474 0.27477 0.12683 0.27361 0.12865 0.27129 C 0.13828 0.25902 0.128 0.26643 0.13737 0.26088 C 0.13893 0.25833 0.14024 0.25532 0.1418 0.25301 C 0.14323 0.25092 0.14505 0.25 0.14623 0.24768 C 0.14753 0.2456 0.14805 0.24236 0.14922 0.24004 C 0.15052 0.23703 0.15209 0.23472 0.15365 0.23217 C 0.15716 0.21342 0.15209 0.23611 0.15951 0.21643 C 0.16029 0.21412 0.16016 0.21088 0.16094 0.20856 C 0.16263 0.20301 0.1668 0.19282 0.1668 0.19282 C 0.16784 0.18773 0.16914 0.18264 0.16979 0.17708 C 0.17162 0.16134 0.17045 0.16828 0.17279 0.15625 C 0.17227 0.1449 0.17227 0.13356 0.17123 0.12222 C 0.17045 0.11273 0.16771 0.10439 0.16537 0.09606 C 0.16485 0.09259 0.16472 0.08889 0.16393 0.08564 C 0.16159 0.07639 0.15808 0.0743 0.15365 0.06736 C 0.15209 0.06504 0.15078 0.0618 0.14922 0.05949 C 0.14779 0.0574 0.1461 0.05625 0.14479 0.05439 C 0.13893 0.0456 0.14232 0.04745 0.13594 0.0412 C 0.13216 0.0375 0.12787 0.03518 0.12422 0.03078 C 0.12123 0.02731 0.11862 0.02268 0.11537 0.02037 C 0.11159 0.01759 0.103 0.01111 0.09922 0.00995 C 0.09675 0.00902 0.09427 0.00787 0.0918 0.00717 C 0.08841 0.00625 0.08503 0.00486 0.08151 0.00463 C 0.0556 0.00301 0.02956 0.00277 0.00365 0.00208 L -0.00078 -0.0007 " pathEditMode="relative" ptsTypes="AAAAAAAAAAAAAAAAAAAAAAAAAAAAAAAAAAAAAAAAAAAAAAAAAAAAAAAAAAAAAAAAAAAAAAAAAAAAAAAAAAAAAAAAAAAAAAAAAAAAAA">
                                      <p:cBhvr>
                                        <p:cTn id="17" dur="7000" fill="hold"/>
                                        <p:tgtEl>
                                          <p:spTgt spid="66"/>
                                        </p:tgtEl>
                                        <p:attrNameLst>
                                          <p:attrName>ppt_x</p:attrName>
                                          <p:attrName>ppt_y</p:attrName>
                                        </p:attrNameLst>
                                      </p:cBhvr>
                                    </p:animMotion>
                                  </p:childTnLst>
                                </p:cTn>
                              </p:par>
                              <p:par>
                                <p:cTn id="18" presetID="0" presetClass="path" presetSubtype="0" repeatCount="indefinite" fill="hold" nodeType="withEffect">
                                  <p:stCondLst>
                                    <p:cond delay="4500"/>
                                  </p:stCondLst>
                                  <p:childTnLst>
                                    <p:animMotion origin="layout" path="M -0.00157 0.00208 C -0.00196 -0.00023 0.00312 -0.00023 0.0056 -0.00139 C 0.0069 -0.00209 0.00833 -0.00232 0.00963 -0.00324 C 0.01106 -0.00417 0.01237 -0.00579 0.0138 -0.00695 C 0.01484 -0.00764 0.01588 -0.00787 0.01692 -0.0088 C 0.01797 -0.00972 0.01888 -0.01158 0.01992 -0.0125 C 0.02122 -0.01343 0.02278 -0.01343 0.02408 -0.01435 C 0.03125 -0.01898 0.02526 -0.01621 0.03125 -0.02153 C 0.03216 -0.02246 0.03333 -0.02269 0.03437 -0.02338 C 0.03919 -0.02709 0.03711 -0.02662 0.04153 -0.02894 C 0.04427 -0.03009 0.047 -0.03125 0.04974 -0.03264 C 0.05117 -0.0331 0.05247 -0.0338 0.0539 -0.03426 C 0.0556 -0.03496 0.05729 -0.03542 0.05898 -0.03611 C 0.06041 -0.03681 0.06172 -0.03773 0.06315 -0.03796 C 0.07031 -0.03912 0.07747 -0.03912 0.08463 -0.03982 L 0.1319 -0.03796 C 0.13463 -0.03773 0.14843 -0.03496 0.15143 -0.03426 C 0.15547 -0.03357 0.15963 -0.03334 0.1638 -0.03264 C 0.16783 -0.03171 0.172 -0.03009 0.17604 -0.02894 C 0.17812 -0.02824 0.1802 -0.02755 0.18229 -0.02709 L 0.19049 -0.02523 C 0.19856 -0.02338 0.19869 -0.02269 0.20794 -0.02153 C 0.21406 -0.02084 0.22018 -0.02037 0.22643 -0.01968 C 0.23593 -0.02037 0.24557 -0.0206 0.2552 -0.02153 C 0.25729 -0.02176 0.25924 -0.02292 0.26132 -0.02338 C 0.26367 -0.02408 0.26614 -0.02454 0.26849 -0.02523 C 0.26953 -0.02593 0.2707 -0.02593 0.27161 -0.02709 C 0.27422 -0.03009 0.27578 -0.03588 0.27773 -0.03982 C 0.29049 -0.06574 0.27343 -0.02778 0.28489 -0.05625 C 0.28724 -0.06204 0.29036 -0.06644 0.29218 -0.07269 L 0.29622 -0.08727 C 0.29661 -0.09028 0.29674 -0.09352 0.29726 -0.09653 C 0.29778 -0.09908 0.29882 -0.10116 0.29935 -0.10371 C 0.29974 -0.10602 0.3013 -0.12616 0.30143 -0.12755 C 0.30104 -0.14329 0.30091 -0.15926 0.30039 -0.175 C 0.30026 -0.17685 0.29961 -0.17871 0.29935 -0.18056 C 0.29856 -0.18542 0.29856 -0.19051 0.29726 -0.19514 C 0.29661 -0.19746 0.29583 -0.2 0.29518 -0.20232 C 0.29479 -0.20417 0.29466 -0.20625 0.29414 -0.20787 C 0.29362 -0.20996 0.2927 -0.21134 0.29218 -0.21343 C 0.29127 -0.21621 0.29088 -0.21945 0.2901 -0.22246 C 0.2901 -0.22246 0.28489 -0.24074 0.28385 -0.24445 C 0.2832 -0.24676 0.28268 -0.24954 0.2819 -0.25162 C 0.27513 -0.26945 0.28567 -0.2419 0.27669 -0.26459 C 0.27526 -0.26806 0.27435 -0.27246 0.27265 -0.27546 C 0.26797 -0.28357 0.26744 -0.28519 0.26237 -0.2919 C 0.26028 -0.29445 0.25833 -0.29722 0.25612 -0.29931 C 0.24895 -0.30556 0.25507 -0.3007 0.24895 -0.30463 C 0.24726 -0.30579 0.24557 -0.30741 0.24388 -0.30834 C 0.24257 -0.30903 0.24114 -0.30949 0.23971 -0.31019 C 0.23763 -0.31134 0.23567 -0.3132 0.23359 -0.31389 C 0.2233 -0.3169 0.22955 -0.31528 0.2151 -0.31736 C 0.20872 -0.31667 0.20325 -0.31806 0.19765 -0.31389 C 0.19479 -0.31158 0.19297 -0.30972 0.19049 -0.30648 C 0.18763 -0.30301 0.18463 -0.29977 0.18229 -0.2956 C 0.17981 -0.29121 0.17708 -0.2875 0.175 -0.28287 C 0.17044 -0.27199 0.17291 -0.27801 0.16783 -0.26459 L 0.16575 -0.25903 C 0.1651 -0.25718 0.16458 -0.25509 0.1638 -0.25347 L 0.16172 -0.25 C 0.15911 -0.23611 0.16263 -0.25301 0.15859 -0.23889 C 0.15807 -0.23727 0.15807 -0.23519 0.15755 -0.23357 C 0.15664 -0.23033 0.15533 -0.22755 0.15455 -0.22431 C 0.15143 -0.21343 0.15312 -0.21736 0.15143 -0.20602 C 0.15091 -0.20232 0.14974 -0.19884 0.14935 -0.19514 C 0.14895 -0.19213 0.14856 -0.18912 0.1483 -0.18588 C 0.14791 -0.18102 0.14778 -0.17616 0.14726 -0.1713 C 0.14674 -0.16644 0.14583 -0.16158 0.14531 -0.15671 C 0.14414 -0.14722 0.14414 -0.14676 0.14323 -0.13658 C 0.14283 -0.13241 0.14257 -0.12801 0.14218 -0.12384 C 0.14192 -0.12084 0.1414 -0.11783 0.14114 -0.11482 C 0.13971 -0.09954 0.14075 -0.10579 0.13906 -0.09283 C 0.1388 -0.09028 0.13867 -0.08773 0.13802 -0.08542 C 0.13658 -0.0794 0.1332 -0.06806 0.13086 -0.06181 C 0.12994 -0.05926 0.12877 -0.05695 0.12773 -0.0544 C 0.12708 -0.05255 0.12656 -0.05046 0.12578 -0.04908 C 0.12487 -0.04746 0.12356 -0.04676 0.12265 -0.04537 C 0.12018 -0.04121 0.11783 -0.03681 0.11549 -0.03264 C 0.11406 -0.03009 0.11302 -0.02709 0.11132 -0.02523 L 0.1052 -0.01783 C 0.10416 -0.01667 0.10325 -0.01505 0.10208 -0.01435 C 0.09492 -0.00996 0.10377 -0.01551 0.09492 -0.0088 C 0.09388 -0.0081 0.09283 -0.00787 0.09179 -0.00695 C 0.09075 -0.00602 0.08984 -0.00417 0.0888 -0.00324 C 0.0875 -0.00232 0.08606 -0.00209 0.08463 -0.00139 C 0.07734 0.00231 0.08685 -0.00162 0.07643 0.00208 C 0.07135 0.00162 0.06614 0.00116 0.06106 0.00046 C 0.05403 -0.00093 0.05677 -0.0007 0.05182 -0.00324 C 0.04843 -0.00509 0.04609 -0.00579 0.04257 -0.00695 L 0.03437 -0.01435 C 0.03294 -0.01551 0.03164 -0.01713 0.0302 -0.01783 L 0.02708 -0.01968 C 0.02578 -0.02153 0.02448 -0.02338 0.02304 -0.02523 C 0.022 -0.02639 0.02083 -0.02732 0.01992 -0.02894 C 0.01744 -0.03287 0.01458 -0.03658 0.01276 -0.04167 C 0.00781 -0.05486 0.00976 -0.04861 0.00664 -0.05996 C 0.00625 -0.06296 0.00599 -0.06597 0.0056 -0.06898 C 0.00533 -0.07084 0.00481 -0.07269 0.00455 -0.07454 C 0.00403 -0.07824 0.0039 -0.08195 0.00351 -0.08542 C 0.00169 -0.12732 0.00182 -0.11389 0.00351 -0.17685 C 0.00364 -0.18033 0.00651 -0.2 0.00664 -0.20046 C 0.0069 -0.20301 0.00703 -0.20556 0.00768 -0.20787 C 0.00833 -0.21042 0.00898 -0.21273 0.00963 -0.21528 C 0.01093 -0.21898 0.01354 -0.22477 0.01484 -0.22801 C 0.0151 -0.22986 0.01536 -0.23171 0.01588 -0.23357 C 0.0181 -0.24051 0.0233 -0.24861 0.02617 -0.25347 C 0.03606 -0.27107 0.02552 -0.25347 0.03333 -0.26459 C 0.03411 -0.26551 0.03463 -0.26713 0.03541 -0.26806 C 0.03737 -0.27084 0.03984 -0.27246 0.04153 -0.27546 C 0.04257 -0.27732 0.04336 -0.2794 0.04466 -0.28102 C 0.04583 -0.28264 0.04739 -0.28334 0.04869 -0.28449 C 0.04974 -0.28565 0.05078 -0.28704 0.05182 -0.2882 C 0.05403 -0.29097 0.05651 -0.29491 0.05898 -0.29746 C 0.06575 -0.3044 0.06041 -0.29838 0.06614 -0.30278 C 0.06757 -0.30394 0.06888 -0.30556 0.07031 -0.30648 C 0.07239 -0.3081 0.07539 -0.30926 0.07747 -0.31019 C 0.08398 -0.30949 0.09062 -0.31065 0.097 -0.30834 C 0.09935 -0.30741 0.10078 -0.30232 0.10312 -0.30093 L 0.10625 -0.29931 C 0.10729 -0.29746 0.10833 -0.2956 0.10924 -0.29375 C 0.11015 -0.29213 0.11054 -0.28982 0.11132 -0.2882 C 0.11263 -0.28611 0.11432 -0.28496 0.11549 -0.28287 C 0.11705 -0.2794 0.11783 -0.275 0.11953 -0.27176 C 0.12057 -0.26991 0.12174 -0.26829 0.12265 -0.26644 C 0.12343 -0.26459 0.12395 -0.26273 0.12474 -0.26088 C 0.12565 -0.25834 0.12669 -0.25579 0.12773 -0.25347 C 0.12838 -0.25232 0.12929 -0.25139 0.12981 -0.25 C 0.1332 -0.24097 0.13047 -0.24468 0.13398 -0.23704 C 0.14049 -0.22315 0.13398 -0.23982 0.13906 -0.22616 C 0.13958 -0.22246 0.14023 -0.21713 0.14114 -0.21343 C 0.14179 -0.21088 0.14257 -0.20857 0.14323 -0.20602 C 0.14492 -0.19861 0.14531 -0.19491 0.14622 -0.18773 C 0.14843 -0.14954 0.14622 -0.19213 0.1483 -0.13843 C 0.14908 -0.11829 0.14856 -0.12408 0.15039 -0.11111 C 0.15078 -0.10556 0.15078 -0.1 0.15143 -0.09468 C 0.15182 -0.0919 0.15299 -0.08982 0.15351 -0.08727 C 0.1539 -0.08496 0.15403 -0.08241 0.15455 -0.08009 C 0.15507 -0.07755 0.15599 -0.07523 0.15651 -0.07269 C 0.15703 -0.07037 0.15703 -0.06783 0.15755 -0.06551 C 0.15807 -0.06343 0.15898 -0.06181 0.15963 -0.05996 C 0.16041 -0.05764 0.16093 -0.05486 0.16172 -0.05255 C 0.16302 -0.04884 0.16432 -0.04514 0.16575 -0.04167 C 0.16679 -0.03912 0.16797 -0.03704 0.16888 -0.03426 C 0.17135 -0.02732 0.17018 -0.02755 0.17304 -0.02153 C 0.18047 -0.00556 0.17148 -0.02801 0.17916 -0.0088 C 0.18099 -0.00417 0.18203 -0.00046 0.18424 0.00393 C 0.18658 0.00856 0.18906 0.0125 0.19153 0.0169 L 0.20989 0.04977 C 0.21901 0.06574 0.20794 0.04537 0.2151 0.06065 C 0.21601 0.0625 0.21718 0.06435 0.21823 0.0662 C 0.21849 0.06782 0.21914 0.06967 0.21914 0.07153 C 0.21914 0.13912 0.21979 0.10185 0.21718 0.13009 C 0.21432 0.16018 0.21757 0.13171 0.2151 0.14838 C 0.21432 0.15324 0.21393 0.1581 0.21302 0.16296 C 0.21276 0.16481 0.21237 0.16643 0.21198 0.16829 C 0.21132 0.17291 0.21106 0.17685 0.20989 0.18125 C 0.20937 0.18379 0.20846 0.18588 0.20794 0.18842 C 0.20742 0.19074 0.20729 0.19329 0.2069 0.19583 C 0.20625 0.19954 0.20547 0.20301 0.20481 0.20671 C 0.20442 0.20856 0.20429 0.21065 0.20377 0.21227 C 0.20273 0.21528 0.20156 0.21829 0.20078 0.22129 C 0.20026 0.22315 0.20026 0.22523 0.19974 0.22685 C 0.19882 0.22893 0.19739 0.23032 0.19661 0.23241 C 0.1957 0.23449 0.19531 0.23727 0.19453 0.23958 C 0.19192 0.24722 0.18906 0.25116 0.18528 0.25787 C 0.18463 0.25903 0.18411 0.26088 0.1832 0.26157 C 0.1819 0.26273 0.18047 0.26389 0.17916 0.26528 C 0.17708 0.26736 0.17539 0.27106 0.17304 0.27245 C 0.16575 0.27685 0.17474 0.27129 0.16575 0.27801 C 0.16484 0.2787 0.16367 0.27893 0.16276 0.27986 C 0.15989 0.28217 0.15742 0.28541 0.15455 0.28704 C 0.15143 0.28889 0.14843 0.29097 0.14531 0.29259 C 0.14362 0.29352 0.14179 0.29352 0.1401 0.29444 C 0.12226 0.30301 0.13632 0.29768 0.12474 0.30185 C 0.11341 0.30092 0.10573 0.30231 0.09596 0.29815 C 0.09492 0.29768 0.09388 0.29722 0.09283 0.29629 C 0.09075 0.29421 0.08672 0.28889 0.08672 0.28889 C 0.08606 0.28704 0.08515 0.28541 0.08463 0.28356 C 0.08372 0.27986 0.08333 0.27616 0.08255 0.27245 C 0.08229 0.2706 0.0819 0.26898 0.08164 0.26713 C 0.08086 0.26227 0.08047 0.25717 0.07955 0.25231 C 0.07877 0.24815 0.07786 0.24421 0.07747 0.23958 C 0.07682 0.23333 0.07578 0.21435 0.07539 0.20856 C 0.07369 0.18379 0.07526 0.20555 0.0733 0.18842 C 0.06979 0.15694 0.07461 0.19583 0.07135 0.16829 C 0.0707 0.16296 0.06992 0.15741 0.06927 0.15185 C 0.0664 0.12708 0.07044 0.15579 0.06614 0.12824 C 0.06575 0.12569 0.06562 0.12315 0.0651 0.12083 C 0.06419 0.11643 0.06302 0.1125 0.06211 0.1081 C 0.06158 0.10579 0.06172 0.10301 0.06106 0.10092 C 0.06028 0.09815 0.05898 0.09606 0.05794 0.09352 C 0.05182 0.07824 0.06145 0.10046 0.05182 0.08079 C 0.05065 0.07847 0.04987 0.07546 0.04869 0.07338 C 0.04752 0.07129 0.04583 0.07014 0.04466 0.06782 C 0.04375 0.06643 0.04336 0.06412 0.04257 0.0625 C 0.04166 0.06088 0.04049 0.06018 0.03945 0.05879 C 0.03802 0.05694 0.03658 0.05532 0.03541 0.05324 C 0.03281 0.0493 0.03099 0.04398 0.02812 0.04051 C 0.02617 0.03819 0.02369 0.03634 0.022 0.03333 C 0.02096 0.03148 0.02005 0.0294 0.01888 0.02778 C 0.01692 0.025 0.01484 0.02291 0.01276 0.02037 C 0.01172 0.01921 0.01054 0.01829 0.00963 0.0169 C 0.00898 0.01551 0.00846 0.01412 0.00768 0.01319 C 0.00117 0.00463 -0.00131 0.00463 -0.00157 0.00208 Z " pathEditMode="relative" ptsTypes="AAAAAAAAAAAAAAAAAAAAAAAAAAAAAAAAAAAAAAAAAAAAAAAAAAAAAAAAAAAAAAAAAAAAAAAAAAAAAAAAAAAAAAAAAAAAAAAAAAAAAAAAAAAAAAAAAAAAAAAAAAAAAAAAAAAAAAAAAAAAAAAAAAAAAAAAAAAAAAAAAAAAAAAAAAAAAAAAAAAAAAAAAAAAAAAAAAAAAAAAAAAA">
                                      <p:cBhvr>
                                        <p:cTn id="19" dur="7000" fill="hold"/>
                                        <p:tgtEl>
                                          <p:spTgt spid="27"/>
                                        </p:tgtEl>
                                        <p:attrNameLst>
                                          <p:attrName>ppt_x</p:attrName>
                                          <p:attrName>ppt_y</p:attrName>
                                        </p:attrNameLst>
                                      </p:cBhvr>
                                    </p:animMotion>
                                  </p:childTnLst>
                                </p:cTn>
                              </p:par>
                              <p:par>
                                <p:cTn id="20" presetID="0" presetClass="path" presetSubtype="0" repeatCount="indefinite" fill="hold" nodeType="withEffect">
                                  <p:stCondLst>
                                    <p:cond delay="4500"/>
                                  </p:stCondLst>
                                  <p:childTnLst>
                                    <p:animMotion origin="layout" path="M -0.00013 0.00833 L 0.01393 0.025 C 0.01679 0.02824 0.01966 0.03148 0.02213 0.03541 C 0.02344 0.03727 0.02435 0.03981 0.02565 0.04166 C 0.02799 0.04467 0.03073 0.04629 0.03268 0.05 C 0.03385 0.05208 0.03502 0.05416 0.0362 0.05625 C 0.03776 0.05833 0.03945 0.06018 0.04088 0.0625 C 0.04219 0.06435 0.04323 0.06666 0.0444 0.06875 C 0.04596 0.07083 0.04778 0.07245 0.04909 0.075 C 0.05052 0.07731 0.0513 0.08078 0.0526 0.08333 C 0.05963 0.0956 0.05508 0.08333 0.0608 0.09583 C 0.07291 0.12199 0.06341 0.10439 0.07135 0.11875 C 0.07643 0.1368 0.07057 0.11805 0.07721 0.13333 C 0.07903 0.13727 0.07995 0.14213 0.0819 0.14583 C 0.08307 0.14791 0.0845 0.14977 0.08541 0.15208 C 0.08724 0.15602 0.08815 0.16088 0.0901 0.16458 C 0.10039 0.18264 0.08789 0.15949 0.09596 0.17708 C 0.09713 0.17916 0.0983 0.18125 0.09948 0.18333 C 0.09987 0.18541 0.1 0.18773 0.10065 0.18958 C 0.10156 0.19189 0.10325 0.19352 0.10416 0.19583 C 0.10599 0.19977 0.10729 0.20416 0.10885 0.20833 L 0.10885 0.20833 C 0.10963 0.21111 0.11028 0.21389 0.1112 0.21666 C 0.11263 0.22037 0.11588 0.22685 0.11705 0.23125 C 0.122 0.24838 0.11393 0.22569 0.12057 0.24375 C 0.12096 0.24583 0.12135 0.24791 0.12174 0.25 C 0.12474 0.26203 0.12435 0.25555 0.12643 0.27083 C 0.12903 0.28865 0.12565 0.27801 0.12995 0.28958 C 0.13073 0.29375 0.13177 0.29768 0.13229 0.30208 C 0.1332 0.30787 0.13437 0.31782 0.1358 0.32291 C 0.13698 0.32708 0.13828 0.33102 0.13932 0.33541 C 0.14023 0.33865 0.14101 0.34213 0.14166 0.34583 C 0.14258 0.34977 0.14284 0.35439 0.14401 0.35833 C 0.15377 0.38727 0.14192 0.35069 0.14987 0.37916 C 0.15052 0.38125 0.15156 0.3831 0.15221 0.38541 C 0.15286 0.38727 0.15299 0.38958 0.15338 0.39166 C 0.15416 0.39444 0.15508 0.39699 0.15573 0.4 C 0.1582 0.40995 0.15534 0.40301 0.15924 0.41458 C 0.16067 0.41875 0.16133 0.42546 0.16393 0.42708 C 0.17682 0.43449 0.15742 0.42245 0.17096 0.43333 C 0.1733 0.43495 0.17565 0.43634 0.17799 0.4375 L 0.19205 0.44375 C 0.19362 0.44444 0.19531 0.4449 0.19674 0.44583 C 0.19909 0.44722 0.20143 0.44907 0.20377 0.45 C 0.20781 0.45139 0.21054 0.45208 0.21432 0.45416 C 0.22617 0.45995 0.20794 0.45162 0.22252 0.45833 C 0.23659 0.45764 0.25065 0.4574 0.26471 0.45625 C 0.26666 0.45602 0.26875 0.45532 0.27057 0.45416 C 0.28672 0.44328 0.25976 0.45625 0.27877 0.44791 C 0.28112 0.44514 0.28333 0.44166 0.2858 0.43958 C 0.28737 0.43819 0.28906 0.43703 0.29049 0.43541 C 0.29192 0.43356 0.29271 0.43078 0.29401 0.42916 C 0.29544 0.42731 0.29726 0.42662 0.2987 0.425 C 0.30143 0.42199 0.30482 0.41689 0.3069 0.4125 C 0.3095 0.40694 0.3095 0.40439 0.31159 0.39791 C 0.31237 0.3956 0.31315 0.39375 0.31393 0.39166 C 0.31432 0.38889 0.3151 0.38611 0.3151 0.38333 C 0.3151 0.36319 0.31575 0.34838 0.31276 0.33125 C 0.31211 0.32685 0.31185 0.32222 0.31041 0.31875 C 0.30885 0.31458 0.30807 0.30902 0.30573 0.30625 L 0.30221 0.30208 C 0.30143 0.3 0.30078 0.29768 0.29987 0.29583 C 0.29804 0.29166 0.29544 0.28773 0.29284 0.28541 C 0.29179 0.28426 0.29049 0.28402 0.28932 0.28333 C 0.28698 0.28055 0.28502 0.27639 0.28229 0.275 C 0.28112 0.2743 0.27995 0.27384 0.27877 0.27291 C 0.2776 0.27176 0.27656 0.26944 0.27526 0.26875 C 0.27226 0.26666 0.26901 0.2662 0.26588 0.26458 L 0.26237 0.2625 C 0.25495 0.26319 0.24752 0.26296 0.2401 0.26458 C 0.2401 0.26458 0.23138 0.26967 0.22955 0.27083 L 0.22604 0.27291 L 0.21901 0.28125 C 0.21784 0.28264 0.21679 0.28426 0.21549 0.28541 C 0.21367 0.28703 0.20898 0.29074 0.20729 0.29375 C 0.20599 0.29606 0.20508 0.2993 0.20377 0.30208 C 0.20078 0.30787 0.19674 0.3118 0.1944 0.31875 C 0.18424 0.34884 0.19713 0.31134 0.18737 0.3375 C 0.18541 0.34282 0.18346 0.34861 0.18151 0.35416 C 0.17942 0.36018 0.1776 0.36389 0.17565 0.37083 C 0.17513 0.37268 0.17513 0.375 0.17448 0.37708 C 0.17383 0.37916 0.17278 0.38102 0.17213 0.38333 C 0.17044 0.38865 0.16901 0.39444 0.16745 0.4 C 0.16666 0.40277 0.16575 0.40532 0.1651 0.40833 C 0.16471 0.41041 0.16458 0.4125 0.16393 0.41458 C 0.16263 0.41875 0.1608 0.42291 0.15924 0.42708 L 0.1569 0.43333 C 0.15495 0.44421 0.15716 0.43541 0.15221 0.44583 C 0.14791 0.45509 0.15143 0.45439 0.14284 0.46458 L 0.1358 0.47291 C 0.13463 0.4743 0.13372 0.47615 0.13229 0.47708 L 0.12526 0.48125 C 0.12409 0.48194 0.12304 0.48264 0.12174 0.48333 L 0.11705 0.48541 C 0.11458 0.4875 0.11172 0.49051 0.10885 0.49166 C 0.10429 0.49328 0.09479 0.49583 0.09479 0.49583 C 0.0862 0.4949 0.0776 0.4949 0.06901 0.49375 C 0.06745 0.49352 0.06575 0.49282 0.06432 0.49166 C 0.06302 0.49051 0.05455 0.47986 0.0526 0.47708 C 0.05026 0.47291 0.04791 0.46875 0.04557 0.46458 L 0.04205 0.45833 C 0.04088 0.45625 0.03958 0.45439 0.03854 0.45208 L 0.03151 0.43541 C 0.02734 0.4125 0.03411 0.44699 0.02799 0.42291 C 0.02604 0.41481 0.02539 0.4081 0.02448 0.4 C 0.02409 0.39583 0.0237 0.39166 0.0233 0.3875 C 0.0237 0.37152 0.02383 0.35532 0.02448 0.33958 C 0.02487 0.33264 0.02656 0.3331 0.02799 0.32708 C 0.02903 0.32291 0.02903 0.31805 0.03034 0.31458 C 0.03112 0.3125 0.03216 0.31041 0.03268 0.30833 C 0.03333 0.30625 0.03346 0.30393 0.03385 0.30208 C 0.03463 0.29907 0.03554 0.29652 0.0362 0.29375 C 0.03711 0.28958 0.03776 0.28541 0.03854 0.28125 C 0.03893 0.27916 0.03919 0.27685 0.03971 0.275 C 0.04049 0.27222 0.0414 0.26944 0.04205 0.26666 C 0.04297 0.2625 0.04362 0.25833 0.0444 0.25416 C 0.04557 0.24814 0.04609 0.24606 0.04674 0.23958 C 0.04726 0.23541 0.04752 0.23125 0.04791 0.22708 C 0.04778 0.22453 0.04883 0.20301 0.0444 0.19791 C 0.0431 0.19629 0.04127 0.19652 0.03971 0.19583 C 0.03737 0.19444 0.03515 0.19213 0.03268 0.19166 C 0.02604 0.18981 0.02539 0.19027 0.01979 0.1875 C 0.01445 0.18472 0.01562 0.18449 0.00924 0.17708 C 0.00807 0.17569 0.00716 0.17361 0.00573 0.17291 L 0.00221 0.17083 C 0.00104 0.16875 2.5E-6 0.16643 -0.0013 0.16458 C -0.00235 0.16296 -0.00378 0.16227 -0.00482 0.16041 C -0.00664 0.15648 -0.00951 0.14791 -0.00951 0.14791 C -0.0099 0.14583 -0.01003 0.14352 -0.01068 0.14166 C -0.0112 0.13935 -0.01237 0.1375 -0.01302 0.13541 C -0.01393 0.13125 -0.01524 0.12291 -0.01524 0.12291 C -0.01498 0.09722 -0.01511 0.07129 -0.0142 0.04583 C -0.01393 0.03865 -0.01302 0.03171 -0.01185 0.025 C -0.01146 0.02291 -0.0112 0.0206 -0.01068 0.01875 C -0.00938 0.01412 -0.00755 0.00995 -0.00482 0.00833 C -0.00443 0.0081 -0.00482 0.00972 -0.00482 0.01041 " pathEditMode="relative" ptsTypes="AAAAAAAAAAAAAAAAAAAAAAAAAAAAAAAAAAAAAAAAAAAAAAAAAAAAAAAAAAAAAAAAAAAAAAAAAAAAAAAAAAAAAAAAAAAAAAAAAAAAAAAAAAAAAAAAAAAAAAAAAAAAAAAAAAAAAAAA">
                                      <p:cBhvr>
                                        <p:cTn id="21" dur="7000" fill="hold"/>
                                        <p:tgtEl>
                                          <p:spTgt spid="9"/>
                                        </p:tgtEl>
                                        <p:attrNameLst>
                                          <p:attrName>ppt_x</p:attrName>
                                          <p:attrName>ppt_y</p:attrName>
                                        </p:attrNameLst>
                                      </p:cBhvr>
                                    </p:animMotion>
                                  </p:childTnLst>
                                </p:cTn>
                              </p:par>
                              <p:par>
                                <p:cTn id="22" presetID="0" presetClass="path" presetSubtype="0" repeatCount="indefinite" fill="hold" nodeType="withEffect">
                                  <p:stCondLst>
                                    <p:cond delay="4500"/>
                                  </p:stCondLst>
                                  <p:childTnLst>
                                    <p:animMotion origin="layout" path="M -0.00052 0.00347 C -0.00339 0.00417 -0.00599 0.00532 -0.00886 0.00532 C -0.02084 0.00532 -0.03282 0.00463 -0.0448 0.00347 C -0.04636 0.00347 -0.05222 0.00069 -0.05404 -0.00023 C -0.05573 -0.00185 -0.05743 -0.00394 -0.05912 -0.00556 C -0.06016 -0.00648 -0.06133 -0.00625 -0.06224 -0.00741 C -0.06381 -0.00949 -0.06485 -0.0125 -0.06628 -0.01482 C -0.06732 -0.0162 -0.06849 -0.0169 -0.0694 -0.01829 C -0.07123 -0.0213 -0.07292 -0.02431 -0.07461 -0.02755 C -0.07539 -0.02917 -0.07578 -0.03148 -0.07657 -0.0331 C -0.07748 -0.03449 -0.07865 -0.03542 -0.07969 -0.03657 C -0.08034 -0.03843 -0.08112 -0.04028 -0.08177 -0.04213 C -0.08256 -0.04444 -0.08295 -0.04722 -0.08386 -0.04954 C -0.08503 -0.05278 -0.08659 -0.05556 -0.08789 -0.05857 C -0.0905 -0.07245 -0.08698 -0.05532 -0.09102 -0.06944 C -0.09154 -0.0713 -0.09154 -0.07338 -0.09206 -0.075 C -0.09258 -0.07708 -0.09362 -0.07847 -0.09401 -0.08056 C -0.09597 -0.08796 -0.09623 -0.09282 -0.09714 -0.10069 C -0.09636 -0.13241 -0.09974 -0.13403 -0.09401 -0.15162 C -0.09271 -0.15602 -0.09115 -0.15972 -0.08894 -0.16273 C -0.08698 -0.16528 -0.08477 -0.16759 -0.08282 -0.16991 C -0.08177 -0.1713 -0.0806 -0.17199 -0.07969 -0.17361 C -0.07865 -0.17546 -0.07774 -0.17755 -0.07657 -0.17917 C -0.07539 -0.18079 -0.07383 -0.18148 -0.07253 -0.18287 C -0.07149 -0.1838 -0.07045 -0.18542 -0.0694 -0.18634 C -0.0681 -0.18773 -0.06667 -0.18866 -0.06537 -0.19005 C -0.06381 -0.19167 -0.06263 -0.19375 -0.0612 -0.1956 C -0.06016 -0.19676 -0.05912 -0.19792 -0.05808 -0.19931 C -0.05677 -0.20093 -0.05547 -0.20324 -0.05404 -0.20463 C -0.03933 -0.21991 -0.05065 -0.20787 -0.04271 -0.21389 C -0.03724 -0.21806 -0.04037 -0.2169 -0.03555 -0.21921 C -0.01615 -0.22917 -0.04961 -0.21157 -0.02631 -0.22292 C -0.02422 -0.22407 -0.02214 -0.22546 -0.02006 -0.22662 C -0.01914 -0.22732 -0.0181 -0.22801 -0.01706 -0.22847 C -0.01537 -0.22894 -0.01355 -0.2294 -0.01185 -0.23032 C -0.01081 -0.23079 -0.0099 -0.23171 -0.00886 -0.23218 C -0.00677 -0.23287 -0.00469 -0.2331 -0.00261 -0.23403 C 0.00455 -0.23657 0.00052 -0.23727 0.01172 -0.2375 L 0.14114 -0.23935 L 0.14843 -0.2412 C 0.15117 -0.2419 0.1539 -0.24236 0.15664 -0.24306 C 0.15833 -0.24352 0.16002 -0.24421 0.16172 -0.24491 C 0.16276 -0.24607 0.1638 -0.24722 0.16484 -0.24861 C 0.16783 -0.25301 0.16797 -0.25417 0.16992 -0.25949 C 0.17148 -0.27639 0.17148 -0.2706 0.16992 -0.29421 C 0.16979 -0.29699 0.16849 -0.30394 0.16783 -0.30694 C 0.16549 -0.31829 0.16536 -0.31782 0.16172 -0.33079 L 0.15963 -0.33796 C 0.15898 -0.34051 0.15794 -0.34259 0.15768 -0.34537 C 0.15729 -0.34769 0.15703 -0.35023 0.15664 -0.35255 C 0.15169 -0.37593 0.15729 -0.3463 0.15247 -0.36551 C 0.15039 -0.37361 0.15091 -0.375 0.14935 -0.38194 C 0.14869 -0.38495 0.1483 -0.38819 0.14739 -0.39097 C 0.14687 -0.39259 0.14596 -0.39352 0.14531 -0.39468 C 0.14492 -0.39653 0.14453 -0.39838 0.14427 -0.40023 C 0.14388 -0.40255 0.14375 -0.40509 0.14323 -0.40741 C 0.1427 -0.40995 0.14179 -0.41227 0.14114 -0.41482 C 0.14075 -0.41644 0.14062 -0.41852 0.1401 -0.42014 C 0.13958 -0.42222 0.13854 -0.42361 0.13815 -0.42569 C 0.13724 -0.42917 0.13698 -0.4331 0.13606 -0.43657 C 0.13541 -0.43912 0.13463 -0.44144 0.13398 -0.44398 C 0.13216 -0.45139 0.13281 -0.45694 0.1289 -0.46412 C 0.12786 -0.46597 0.12669 -0.46759 0.12578 -0.46944 C 0.12461 -0.47176 0.12395 -0.47477 0.12265 -0.47685 C 0.11862 -0.48403 0.11966 -0.48102 0.11549 -0.48403 C 0.11406 -0.48519 0.11276 -0.48681 0.11145 -0.48773 C 0.10937 -0.48912 0.10729 -0.49028 0.1052 -0.49144 L 0.10208 -0.49329 C 0.10117 -0.49398 0.10013 -0.49468 0.09908 -0.49514 C 0.09609 -0.49653 0.09283 -0.49792 0.08984 -0.49884 C 0.08672 -0.49954 0.08359 -0.5 0.0806 -0.50046 C 0.07239 -0.5 0.06406 -0.49977 0.05586 -0.49884 C 0.0552 -0.49861 0.04974 -0.49607 0.04869 -0.49514 C 0.04765 -0.49421 0.04674 -0.49236 0.0457 -0.49144 C 0.0444 -0.49051 0.04297 -0.49028 0.04153 -0.48958 C 0.0401 -0.48773 0.03893 -0.48565 0.03737 -0.48403 C 0.03333 -0.47963 0.02851 -0.47732 0.02513 -0.4713 C 0.01015 -0.44491 0.03099 -0.48125 0.01692 -0.45857 C 0.01471 -0.45509 0.01237 -0.45185 0.01067 -0.44769 C 0.00586 -0.43472 0.01198 -0.45069 0.0056 -0.43472 C 0.00481 -0.4331 0.00429 -0.43102 0.00351 -0.4294 C 0.0026 -0.42732 0.00143 -0.42569 0.00039 -0.42384 C -0.00326 -0.40394 0.00273 -0.43426 -0.00261 -0.41296 C -0.00352 -0.40949 -0.00404 -0.40556 -0.00469 -0.40185 C -0.00495 -0.39884 -0.00677 -0.38056 -0.00677 -0.37824 C -0.00677 -0.36412 -0.00625 -0.35023 -0.00573 -0.33611 C -0.00573 -0.33519 -0.00404 -0.32153 -0.00365 -0.31968 C -0.00313 -0.31782 -0.00235 -0.3162 -0.00157 -0.31435 C 3.75E-6 -0.30579 0.00156 -0.29583 0.00455 -0.28866 C 0.01458 -0.26482 0.00221 -0.29468 0.00963 -0.27593 C 0.01067 -0.27338 0.01185 -0.27107 0.01276 -0.26852 C 0.01419 -0.26505 0.01549 -0.26134 0.01692 -0.25764 C 0.01757 -0.25579 0.01823 -0.25394 0.01888 -0.25208 C 0.01992 -0.24977 0.02096 -0.24722 0.022 -0.24491 C 0.02265 -0.24352 0.02356 -0.24259 0.02408 -0.2412 C 0.02487 -0.23889 0.02526 -0.23611 0.02617 -0.23403 C 0.02734 -0.23056 0.02903 -0.22801 0.0302 -0.22477 C 0.03112 -0.22245 0.03138 -0.21968 0.03229 -0.21736 C 0.03281 -0.21597 0.03372 -0.21528 0.03437 -0.21389 C 0.03515 -0.21204 0.03567 -0.21019 0.03645 -0.20833 C 0.03776 -0.20532 0.03919 -0.20232 0.04049 -0.19931 C 0.04192 -0.1956 0.04283 -0.19144 0.04466 -0.18819 C 0.0457 -0.18634 0.04674 -0.18472 0.04765 -0.18287 C 0.05195 -0.17361 0.04713 -0.18032 0.05286 -0.17361 C 0.05468 -0.16412 0.05273 -0.17176 0.0569 -0.16273 C 0.05768 -0.16088 0.0582 -0.15903 0.05898 -0.15718 C 0.06198 -0.15046 0.06523 -0.14375 0.06823 -0.13704 C 0.06966 -0.13403 0.07083 -0.13079 0.07239 -0.12801 C 0.07435 -0.12431 0.07669 -0.12107 0.07851 -0.11713 C 0.08632 -0.10069 0.08138 -0.10972 0.08567 -0.09699 C 0.08698 -0.09306 0.08867 -0.08982 0.08984 -0.08588 C 0.09049 -0.08357 0.09127 -0.08125 0.09192 -0.0787 C 0.09231 -0.07685 0.09244 -0.075 0.09283 -0.07315 C 0.09687 -0.05903 0.09336 -0.07593 0.09596 -0.06227 C 0.09635 -0.05787 0.09648 -0.0537 0.097 -0.04954 C 0.09752 -0.0456 0.09908 -0.03843 0.09908 -0.03843 C 0.09935 -0.02894 0.09948 0.00579 0.10117 0.02176 C 0.10156 0.02685 0.10117 0.03287 0.10312 0.03634 C 0.10781 0.04468 0.10481 0.04097 0.11237 0.0456 L 0.11549 0.04745 L 0.11862 0.04931 C 0.13164 0.04861 0.14466 0.04884 0.15768 0.04745 C 0.16106 0.04699 0.16445 0.04491 0.16783 0.04375 C 0.17838 0.04005 0.16875 0.04375 0.17617 0.04005 C 0.17747 0.03935 0.1789 0.03889 0.1802 0.03819 C 0.18255 0.03704 0.18554 0.03518 0.18737 0.03264 C 0.19114 0.02824 0.19739 0.01968 0.20078 0.01273 C 0.20325 0.00741 0.20586 0.00208 0.20794 -0.0037 C 0.20859 -0.00556 0.2095 -0.00741 0.21002 -0.00926 C 0.21054 -0.01088 0.21054 -0.01296 0.21106 -0.01482 C 0.21406 -0.02523 0.2125 -0.01482 0.2151 -0.02755 C 0.21562 -0.02986 0.21575 -0.03241 0.21614 -0.03472 C 0.21744 -0.04097 0.21953 -0.04676 0.22031 -0.05301 C 0.22057 -0.05625 0.22096 -0.05926 0.22135 -0.06227 C 0.22174 -0.06597 0.22187 -0.06944 0.22239 -0.07315 C 0.22265 -0.07569 0.22304 -0.07801 0.2233 -0.08056 C 0.22304 -0.09028 0.22291 -0.1 0.22239 -0.10972 C 0.22226 -0.11157 0.22187 -0.11366 0.22135 -0.11528 C 0.22083 -0.11667 0.21992 -0.11759 0.21927 -0.11875 C 0.21823 -0.1213 0.21718 -0.12361 0.21614 -0.12616 C 0.21549 -0.12801 0.21497 -0.12986 0.21406 -0.13171 C 0.21315 -0.13357 0.21211 -0.13542 0.21106 -0.13704 C 0.20833 -0.14097 0.2052 -0.14375 0.20286 -0.14815 C 0.19895 -0.15486 0.20117 -0.15278 0.19661 -0.15532 C 0.19557 -0.15718 0.19479 -0.15949 0.19362 -0.16088 C 0.19166 -0.16273 0.18945 -0.16319 0.18737 -0.16458 C 0.18099 -0.16829 0.18541 -0.16597 0.17408 -0.16991 L 0.16888 -0.17176 C 0.16757 -0.17292 0.16627 -0.17477 0.16484 -0.17546 C 0.16367 -0.17616 0.15013 -0.17894 0.14935 -0.17917 C 0.14283 -0.17847 0.13632 -0.17824 0.12994 -0.17732 C 0.1289 -0.17708 0.12395 -0.17454 0.12265 -0.17361 C 0.11992 -0.1713 0.11731 -0.16806 0.11445 -0.16644 C 0.10989 -0.16366 0.11237 -0.16528 0.10729 -0.16088 C 0.10625 -0.15903 0.10547 -0.15671 0.10416 -0.15532 C 0.10325 -0.1544 0.10208 -0.1544 0.10117 -0.15347 C 0.09908 -0.15208 0.0957 -0.14884 0.09388 -0.1463 C 0.08528 -0.13333 0.09817 -0.15023 0.08672 -0.12986 L 0.08359 -0.12431 C 0.08333 -0.12245 0.0832 -0.1206 0.08268 -0.11875 C 0.08073 -0.11296 0.07903 -0.11181 0.07747 -0.10602 C 0.07695 -0.1044 0.07695 -0.10232 0.07643 -0.10069 C 0.075 -0.0956 0.07356 -0.09375 0.07135 -0.08958 C 0.06888 -0.07662 0.07239 -0.09144 0.06718 -0.08056 C 0.06627 -0.07847 0.06588 -0.07546 0.0651 -0.07315 C 0.06237 -0.06458 0.06393 -0.07037 0.06002 -0.06227 C 0.05924 -0.06065 0.05885 -0.05833 0.05794 -0.05671 C 0.05716 -0.05509 0.05586 -0.0544 0.05494 -0.05301 C 0.05351 -0.05139 0.05208 -0.04954 0.05078 -0.04769 C 0.05 -0.04653 0.04948 -0.04514 0.04869 -0.04398 C 0.04609 -0.04005 0.04297 -0.03727 0.04049 -0.0331 C 0.03945 -0.03125 0.03854 -0.02917 0.03737 -0.02755 C 0.03541 -0.02477 0.03307 -0.02338 0.03125 -0.02014 C 0.0302 -0.01829 0.02929 -0.01644 0.02812 -0.01482 C 0.02617 -0.01204 0.02408 -0.00995 0.022 -0.00741 L 0.01588 -0.00023 C 0.01484 0.00116 0.01393 0.00301 0.01276 0.00347 C 0.01145 0.00417 0.01002 0.00463 0.00872 0.00532 C 0.00664 0.00648 0.00455 0.00787 0.00247 0.00903 L -0.00052 0.01088 L -0.00469 0.00903 " pathEditMode="relative" ptsTypes="AAAAAAAAAAAAAAAAAAAAAAAAAAAAAAAAAAAAAAAAAAAAAAAAAAAAAAAAAAAAAAAAAAAAAAAAAAAAAAAAAAAAAAAAAAAAAAAAAAAAAAAAAAAAAAAAAAAAAAAAAAAAAAAAAAAAAAAAAAAAAAAAAAAAAAAAAAAAAAAAAAAAAAAAAAAAAAAAAAAAA">
                                      <p:cBhvr>
                                        <p:cTn id="23" dur="9000" fill="hold"/>
                                        <p:tgtEl>
                                          <p:spTgt spid="30"/>
                                        </p:tgtEl>
                                        <p:attrNameLst>
                                          <p:attrName>ppt_x</p:attrName>
                                          <p:attrName>ppt_y</p:attrName>
                                        </p:attrNameLst>
                                      </p:cBhvr>
                                    </p:animMotion>
                                  </p:childTnLst>
                                </p:cTn>
                              </p:par>
                              <p:par>
                                <p:cTn id="24" presetID="0" presetClass="path" presetSubtype="0" repeatCount="indefinite" fill="hold" nodeType="withEffect">
                                  <p:stCondLst>
                                    <p:cond delay="4500"/>
                                  </p:stCondLst>
                                  <p:childTnLst>
                                    <p:animMotion origin="layout" path="M 0.0026 0.00393 C 0.00234 0.00393 -0.00222 0.00301 -0.00456 0.00208 C -0.00977 0.00046 -0.00586 0.00069 -0.01081 -0.00324 C -0.01276 -0.00486 -0.01485 -0.00579 -0.01693 -0.00695 L -0.02318 -0.01065 C -0.02409 -0.01111 -0.02513 -0.01204 -0.02617 -0.0125 L -0.03854 -0.01783 C -0.03854 -0.01783 -0.04675 -0.02153 -0.04675 -0.02153 C -0.06537 -0.03264 -0.04206 -0.01921 -0.05808 -0.02709 C -0.0724 -0.03403 -0.0569 -0.02801 -0.0694 -0.03241 C -0.07865 -0.04074 -0.06719 -0.03125 -0.08164 -0.03982 L -0.08789 -0.04352 C -0.08893 -0.04398 -0.08985 -0.04491 -0.09089 -0.04537 L -0.09505 -0.04722 L -0.10117 -0.0544 C -0.10222 -0.05556 -0.10313 -0.05741 -0.1043 -0.0581 L -0.10742 -0.05996 C -0.10847 -0.06181 -0.10938 -0.06366 -0.11042 -0.06528 C -0.11146 -0.06667 -0.11276 -0.06736 -0.11354 -0.06898 C -0.11524 -0.07222 -0.11628 -0.07639 -0.11771 -0.08009 C -0.11836 -0.08171 -0.11927 -0.08334 -0.11966 -0.08542 C -0.12214 -0.09838 -0.12058 -0.09329 -0.12383 -0.10185 C -0.12422 -0.1044 -0.12448 -0.10671 -0.12487 -0.10926 C -0.12552 -0.11296 -0.12696 -0.12014 -0.12696 -0.12014 C -0.12656 -0.13773 -0.12669 -0.15556 -0.12591 -0.17315 C -0.12565 -0.17685 -0.12448 -0.18033 -0.12383 -0.18403 C -0.12344 -0.18588 -0.12344 -0.18796 -0.12279 -0.18959 C -0.12214 -0.19144 -0.12136 -0.19306 -0.12071 -0.19491 C -0.12031 -0.19676 -0.12018 -0.19884 -0.11966 -0.20046 C -0.11849 -0.2044 -0.11693 -0.20787 -0.11563 -0.21134 C -0.11498 -0.2132 -0.11446 -0.21528 -0.11354 -0.2169 C -0.1125 -0.21875 -0.11146 -0.22037 -0.11042 -0.22246 C -0.10755 -0.22871 -0.10899 -0.22871 -0.10534 -0.23519 C -0.10443 -0.23681 -0.10313 -0.23727 -0.10222 -0.23889 C -0.10013 -0.24236 -0.09883 -0.24815 -0.0961 -0.24977 C -0.09505 -0.25046 -0.09388 -0.2507 -0.09297 -0.25162 C -0.09089 -0.25371 -0.08893 -0.25648 -0.08685 -0.25903 L -0.08373 -0.2625 C -0.08268 -0.26389 -0.0819 -0.26574 -0.0806 -0.26621 C -0.0793 -0.2669 -0.07787 -0.26736 -0.07656 -0.26806 C -0.07552 -0.26852 -0.07448 -0.26945 -0.07344 -0.26991 C -0.06068 -0.27616 -0.06927 -0.27107 -0.06211 -0.27523 C -0.0556 -0.27477 -0.04909 -0.275 -0.04258 -0.27361 C -0.04115 -0.27315 -0.03998 -0.27084 -0.03854 -0.26991 C -0.0375 -0.26921 -0.03646 -0.26875 -0.03542 -0.26806 C -0.02565 -0.25046 -0.03815 -0.2713 -0.0293 -0.26065 C -0.02813 -0.25926 -0.02735 -0.25695 -0.02617 -0.25533 C -0.02422 -0.25255 -0.02214 -0.25046 -0.02005 -0.24792 C -0.01901 -0.24676 -0.01784 -0.24584 -0.01693 -0.24421 C -0.00794 -0.22824 -0.0194 -0.24792 -0.01081 -0.23519 C -0.00964 -0.23357 -0.00886 -0.23125 -0.00768 -0.22963 C -0.00677 -0.22824 -0.0056 -0.22755 -0.00456 -0.22616 C -0.00209 -0.22199 0.00013 -0.21759 0.0026 -0.2132 C 0.0039 -0.21088 0.00573 -0.20903 0.00664 -0.20602 C 0.01041 -0.19491 0.00807 -0.19884 0.01289 -0.19329 C 0.01315 -0.19144 0.01341 -0.18935 0.01393 -0.18773 C 0.01549 -0.18171 0.01797 -0.17894 0.02005 -0.17315 C 0.02161 -0.16852 0.02252 -0.1632 0.02422 -0.15857 C 0.02513 -0.15556 0.0263 -0.15255 0.02721 -0.14931 C 0.02773 -0.14769 0.02773 -0.1456 0.02825 -0.14398 C 0.0332 -0.12639 0.02682 -0.15509 0.03346 -0.12917 C 0.03763 -0.11296 0.03281 -0.12315 0.03854 -0.11273 C 0.03893 -0.11111 0.03932 -0.10926 0.03958 -0.10741 C 0.03997 -0.10486 0.03997 -0.10232 0.04062 -0.1 C 0.0414 -0.09746 0.04271 -0.09514 0.04362 -0.09283 C 0.0444 -0.09097 0.04505 -0.08912 0.0457 -0.08727 C 0.04609 -0.08496 0.04609 -0.08218 0.04674 -0.08009 C 0.04791 -0.07616 0.05013 -0.07315 0.05091 -0.06898 C 0.05234 -0.06111 0.05117 -0.06482 0.05495 -0.0581 C 0.05703 -0.04746 0.05442 -0.05718 0.05911 -0.04884 C 0.06002 -0.04746 0.06041 -0.04514 0.0612 -0.04352 C 0.06341 -0.03866 0.06484 -0.03843 0.06627 -0.03241 C 0.06719 -0.02894 0.06771 -0.02523 0.06836 -0.02153 L 0.0694 -0.01597 C 0.06966 -0.01181 0.07005 -0.00764 0.07044 -0.00324 C 0.07109 0.00393 0.072 0.01134 0.07239 0.01852 C 0.07278 0.02407 0.07278 0.02963 0.07344 0.03495 C 0.07383 0.03819 0.07487 0.0412 0.07552 0.04421 C 0.0763 0.04768 0.07695 0.05139 0.0776 0.05509 L 0.07969 0.0662 C 0.07995 0.06782 0.08008 0.06991 0.08073 0.07153 C 0.08138 0.07338 0.08216 0.07523 0.08268 0.07708 C 0.08346 0.0794 0.08398 0.08194 0.08476 0.08426 C 0.08567 0.08704 0.08685 0.08912 0.08789 0.09166 C 0.08854 0.09537 0.08958 0.10139 0.09101 0.1044 C 0.09179 0.10602 0.09297 0.10694 0.09401 0.1081 C 0.10143 0.12754 0.08997 0.09791 0.09922 0.11898 C 0.10065 0.12245 0.10195 0.12639 0.10325 0.13009 C 0.1039 0.13171 0.10482 0.13356 0.10534 0.13541 C 0.10599 0.13796 0.10677 0.14028 0.10742 0.14282 C 0.10781 0.14444 0.10794 0.14653 0.10846 0.14815 C 0.10898 0.15023 0.10989 0.15185 0.11041 0.1537 C 0.1112 0.15602 0.11172 0.15856 0.1125 0.16111 C 0.11471 0.16782 0.11849 0.17477 0.12174 0.1794 C 0.12239 0.18009 0.12773 0.1875 0.12903 0.18842 C 0.13099 0.19004 0.13307 0.19074 0.13515 0.19213 L 0.13828 0.19398 C 0.13919 0.19444 0.14023 0.19537 0.14127 0.19583 L 0.14648 0.19745 C 0.15325 0.19699 0.16015 0.19699 0.16706 0.19583 C 0.17409 0.19444 0.17708 0.19051 0.18346 0.18472 L 0.1875 0.18102 C 0.18893 0.17986 0.19062 0.1794 0.19166 0.17754 C 0.19271 0.17569 0.19362 0.17361 0.19479 0.17199 C 0.20013 0.16366 0.19791 0.16944 0.20299 0.15926 C 0.20547 0.15416 0.20664 0.15069 0.20807 0.14467 C 0.20859 0.14282 0.20859 0.14074 0.20911 0.13912 C 0.20963 0.13727 0.21054 0.13541 0.2112 0.13356 C 0.21159 0.13125 0.21185 0.1287 0.21224 0.12639 C 0.2125 0.12454 0.21302 0.12268 0.21328 0.12083 C 0.21367 0.11736 0.21393 0.11366 0.21432 0.10995 C 0.21458 0.10694 0.21497 0.10393 0.21536 0.10069 C 0.2151 0.09838 0.21484 0.08403 0.21328 0.07893 C 0.21237 0.07616 0.2112 0.07407 0.21015 0.07153 C 0.20976 0.06967 0.20976 0.06759 0.20911 0.0662 C 0.2069 0.06018 0.20482 0.06018 0.20195 0.05509 C 0.20104 0.05347 0.20078 0.05116 0.19987 0.04977 C 0.1987 0.04745 0.19713 0.04606 0.19583 0.04421 C 0.19466 0.04259 0.19375 0.04028 0.19271 0.03866 C 0.19179 0.03727 0.19062 0.03634 0.18958 0.03495 C 0.18815 0.03333 0.18685 0.03125 0.18554 0.02963 C 0.1845 0.02824 0.18333 0.02731 0.18242 0.02592 C 0.17734 0.01829 0.18164 0.02176 0.1763 0.01852 C 0.17422 0.0162 0.172 0.01389 0.17005 0.01134 C 0.16875 0.00949 0.16745 0.00741 0.16601 0.00579 C 0.16497 0.00486 0.1638 0.00486 0.16289 0.00393 C 0.16185 0.00301 0.16094 0.00116 0.15976 0.00046 C 0.15781 -0.00116 0.15364 -0.00324 0.15364 -0.00324 C 0.1444 -0.00278 0.13515 -0.00301 0.12591 -0.00139 C 0.1237 -0.00116 0.11979 0.00208 0.11979 0.00208 L 0.10742 0.02407 L 0.10429 0.02963 C 0.10325 0.03148 0.10208 0.03287 0.10117 0.03495 C 0.09987 0.03866 0.09765 0.04467 0.09609 0.04791 C 0.09375 0.05231 0.09101 0.05579 0.08893 0.06065 L 0.08164 0.07708 C 0.0806 0.0794 0.07956 0.08171 0.07864 0.08426 C 0.07656 0.09051 0.07461 0.09676 0.07239 0.10254 C 0.07083 0.10694 0.06862 0.11273 0.06732 0.11713 C 0.06679 0.11898 0.06679 0.12106 0.06627 0.12268 C 0.06575 0.12477 0.06484 0.12616 0.06419 0.12824 C 0.06276 0.13287 0.06198 0.13842 0.06015 0.14282 C 0.05911 0.14514 0.05599 0.15231 0.05495 0.15555 C 0.04922 0.17407 0.05351 0.16551 0.04778 0.17569 C 0.04557 0.1875 0.04844 0.17454 0.04362 0.18657 C 0.04284 0.18889 0.04258 0.19166 0.04166 0.19398 C 0.04075 0.19606 0.03945 0.19745 0.03854 0.1993 C 0.03776 0.20116 0.03737 0.20324 0.03646 0.20486 C 0.03567 0.20648 0.03437 0.20717 0.03346 0.20856 C 0.03229 0.21018 0.03151 0.21227 0.03034 0.21389 C 0.02474 0.22222 0.02161 0.22546 0.01588 0.23217 C 0.01315 0.23565 0.01198 0.23727 0.00872 0.23958 C 0.00677 0.24097 0.00469 0.2419 0.0026 0.24329 L -0.00052 0.24491 C -0.0069 0.24444 -0.01914 0.24629 -0.02722 0.24143 C -0.02904 0.24028 -0.0306 0.23889 -0.03242 0.23773 C -0.03334 0.23588 -0.03438 0.23379 -0.03542 0.23217 C -0.03919 0.22662 -0.03828 0.23079 -0.04167 0.22315 C -0.0431 0.21967 -0.0444 0.21574 -0.04571 0.21227 C -0.04636 0.21041 -0.0474 0.20879 -0.04779 0.20671 C -0.04818 0.20486 -0.04831 0.20301 -0.04883 0.20116 C -0.05013 0.19629 -0.05287 0.18657 -0.05287 0.18657 C -0.0543 0.17176 -0.05326 0.17916 -0.05599 0.16458 C -0.05638 0.16296 -0.05638 0.16088 -0.05703 0.15926 C -0.05768 0.15741 -0.05821 0.15532 -0.05912 0.1537 C -0.06446 0.14398 -0.06068 0.15879 -0.06732 0.14097 L -0.07552 0.11898 C -0.08047 0.10579 -0.07448 0.12245 -0.07969 0.10625 C -0.08151 0.10046 -0.08255 0.0993 -0.08477 0.09352 C -0.08724 0.0868 -0.08972 0.08009 -0.09193 0.07338 C -0.09297 0.07037 -0.09414 0.06736 -0.09505 0.06435 C -0.09584 0.0618 -0.09623 0.05926 -0.09714 0.05694 C -0.09896 0.05185 -0.10143 0.04745 -0.10326 0.04236 C -0.10391 0.04051 -0.10456 0.03842 -0.10534 0.0368 C -0.10729 0.0331 -0.10938 0.02963 -0.11146 0.02592 C -0.1125 0.02407 -0.11341 0.02176 -0.11459 0.02037 L -0.12071 0.01319 C -0.12175 0.01204 -0.12266 0.01018 -0.12383 0.00949 C -0.12487 0.00879 -0.12591 0.00856 -0.12696 0.00764 C -0.128 0.00671 -0.12891 0.00509 -0.12995 0.00393 C -0.13099 0.00324 -0.13216 0.00301 -0.13308 0.00208 C -0.13412 0.00116 -0.13503 -0.00046 -0.1362 -0.00139 C -0.13828 -0.00324 -0.14245 -0.0044 -0.1444 -0.00509 C -0.15222 -0.0044 -0.16016 -0.00463 -0.16797 -0.00324 C -0.17474 -0.00209 -0.17279 1.85185E-6 -0.17722 0.00393 C -0.18268 0.00879 -0.178 0.00185 -0.18451 0.00949 C -0.18867 0.01435 -0.19571 0.02384 -0.19883 0.03148 C -0.20091 0.03634 -0.20313 0.04097 -0.20495 0.04606 C -0.20573 0.04791 -0.20651 0.04954 -0.20703 0.05139 C -0.20794 0.05509 -0.20847 0.05879 -0.20912 0.0625 C -0.20951 0.06435 -0.20951 0.0662 -0.21016 0.06782 L -0.21224 0.07338 C -0.21302 0.08032 -0.21419 0.09051 -0.21419 0.09722 C -0.21419 0.11296 -0.2138 0.1287 -0.21328 0.14467 C -0.21315 0.14699 -0.21289 0.14977 -0.21224 0.15185 C -0.21107 0.15579 -0.20951 0.15926 -0.20808 0.16296 L -0.20599 0.16829 C -0.20534 0.17014 -0.20482 0.17222 -0.20404 0.17384 C -0.20261 0.17616 -0.20117 0.17847 -0.19987 0.18102 C -0.19531 0.19051 -0.20065 0.1831 -0.19479 0.19028 C -0.19102 0.20023 -0.19479 0.19166 -0.18959 0.1993 C -0.18854 0.20092 -0.18763 0.20324 -0.18646 0.20486 C -0.18529 0.20648 -0.18373 0.20717 -0.18242 0.20856 C -0.18138 0.20949 -0.18047 0.21111 -0.1793 0.21227 C -0.17787 0.21342 -0.17344 0.21528 -0.17214 0.21574 C -0.1711 0.21713 -0.17018 0.21875 -0.16901 0.21944 C -0.16745 0.2206 -0.16563 0.2206 -0.16393 0.22129 C -0.1625 0.22176 -0.1612 0.22245 -0.15977 0.22315 C -0.15521 0.22546 -0.15794 0.22477 -0.15261 0.22685 C -0.15052 0.22754 -0.14844 0.22801 -0.14649 0.2287 C -0.14466 0.22916 -0.14297 0.22986 -0.14128 0.23032 C -0.13073 0.22986 -0.12005 0.22963 -0.10938 0.2287 C -0.10521 0.22824 -0.1056 0.22639 -0.10222 0.22315 C -0.0987 0.21944 -0.09857 0.21967 -0.09505 0.21759 L -0.08893 0.21041 C -0.08789 0.20903 -0.08685 0.20764 -0.08581 0.20671 C -0.08099 0.20231 -0.07917 0.20162 -0.07552 0.19213 C -0.07422 0.18842 -0.07253 0.18495 -0.07136 0.18102 C -0.0668 0.16458 -0.06901 0.17106 -0.06524 0.16111 C -0.06485 0.15856 -0.06459 0.15625 -0.06419 0.1537 C -0.0638 0.15069 -0.06367 0.14768 -0.06315 0.14467 C -0.06263 0.14097 -0.06185 0.13727 -0.0612 0.13356 L -0.06016 0.12824 C -0.05977 0.12639 -0.05925 0.12454 -0.05912 0.12268 C -0.05834 0.11666 -0.05781 0.11041 -0.05703 0.1044 C -0.05664 0.10208 -0.05625 0.09954 -0.05599 0.09722 C -0.05495 0.08866 -0.05521 0.08842 -0.05391 0.08079 C -0.05365 0.07893 -0.05339 0.07708 -0.05287 0.07523 C -0.05209 0.07153 -0.05026 0.06574 -0.04883 0.0625 C -0.03919 0.0419 -0.0513 0.0706 -0.04362 0.05139 C -0.04271 0.04907 -0.04154 0.04676 -0.04063 0.04421 C -0.03985 0.04236 -0.03946 0.04028 -0.03854 0.03866 C -0.03763 0.03704 -0.03633 0.03657 -0.03542 0.03495 C -0.0319 0.02963 -0.03021 0.02407 -0.02617 0.02037 C -0.02526 0.01967 -0.02409 0.01921 -0.02318 0.01852 C -0.0224 0.01736 -0.02188 0.01574 -0.0211 0.01504 C -0.01914 0.01319 -0.01693 0.0125 -0.01485 0.01134 L -0.01185 0.00949 L -0.00873 0.00764 L -0.0056 0.00579 C -0.00495 0.00463 -0.00443 0.00301 -0.00365 0.00208 C -0.00169 0.00023 0.00273 0.00393 0.0026 0.00393 Z " pathEditMode="relative" ptsTypes="AAAAAAAAAAAAAAAAAAAAAAAAAAAAAAAAAAAAAAAAAAAAAAAAAAAAAAAAAAAAAAAAAAAAAAAAAAAAAAAAAAAAAAAAAAAAAAAAAAAAAAAAAAAAAAAAAAAAAAAAAAAAAAAAAAAAAAAAAAAAAAAAAAAAAAAAAAAAAAAAAAAAAAAAAAAAAAAAAAAAAAAAAAAAAAAAAAAAAAAAAAAAAAAAAAAAAAAAAAAAAAAAAAAAAAAAAAAAAAAAAA">
                                      <p:cBhvr>
                                        <p:cTn id="25" dur="9000" fill="hold"/>
                                        <p:tgtEl>
                                          <p:spTgt spid="36"/>
                                        </p:tgtEl>
                                        <p:attrNameLst>
                                          <p:attrName>ppt_x</p:attrName>
                                          <p:attrName>ppt_y</p:attrName>
                                        </p:attrNameLst>
                                      </p:cBhvr>
                                    </p:animMotion>
                                  </p:childTnLst>
                                </p:cTn>
                              </p:par>
                              <p:par>
                                <p:cTn id="26" presetID="0" presetClass="path" presetSubtype="0" repeatCount="indefinite" fill="hold" nodeType="withEffect">
                                  <p:stCondLst>
                                    <p:cond delay="4500"/>
                                  </p:stCondLst>
                                  <p:childTnLst>
                                    <p:animMotion origin="layout" path="M 0.00052 3.7037E-7 C 0.00325 -0.00232 0.00612 -0.00463 0.00872 -0.00718 C 0.01523 -0.01366 0.00794 -0.00926 0.01797 -0.01644 C 0.01927 -0.01736 0.0207 -0.01759 0.02213 -0.01829 C 0.02317 -0.01875 0.02422 -0.01968 0.02526 -0.02014 C 0.02786 -0.0213 0.03346 -0.02384 0.03346 -0.02384 C 0.04544 -0.02315 0.05742 -0.02338 0.0694 -0.02199 C 0.07148 -0.02153 0.07344 -0.01921 0.07552 -0.01829 C 0.07695 -0.01759 0.07825 -0.01713 0.07969 -0.01644 C 0.08177 -0.01528 0.08372 -0.01366 0.08581 -0.01273 C 0.0987 -0.00694 0.08268 -0.01435 0.09297 -0.00903 C 0.0944 -0.00833 0.0957 -0.0081 0.09713 -0.00718 C 0.09922 -0.00625 0.10117 -0.00463 0.10325 -0.0037 C 0.10469 -0.00301 0.10599 -0.00255 0.10742 -0.00185 C 0.11771 0.00347 0.10169 -0.00394 0.11458 0.00185 C 0.11562 0.00301 0.11653 0.00463 0.11771 0.00556 C 0.11901 0.00648 0.12044 0.00671 0.12174 0.00741 C 0.12383 0.00833 0.12591 0.00972 0.12786 0.01088 L 0.13711 0.01643 C 0.13815 0.01713 0.13919 0.01782 0.14023 0.01829 L 0.14544 0.02014 L 0.19778 0.01829 C 0.20039 0.01806 0.20703 0.01435 0.20911 0.01273 C 0.21094 0.01134 0.21237 0.00903 0.21419 0.00741 C 0.21588 0.00579 0.21771 0.00509 0.2194 0.0037 C 0.22044 0.00278 0.22135 0.00093 0.22239 3.7037E-7 C 0.22344 -0.00093 0.22461 -0.00093 0.22552 -0.00185 C 0.2276 -0.00394 0.22942 -0.00718 0.23164 -0.00903 C 0.23372 -0.01088 0.23594 -0.01227 0.23789 -0.01458 C 0.24674 -0.02569 0.23789 -0.01944 0.24505 -0.02384 C 0.24635 -0.02616 0.24765 -0.0287 0.24909 -0.03102 C 0.25078 -0.03357 0.2526 -0.03565 0.25429 -0.03843 C 0.25664 -0.04213 0.26081 -0.04931 0.2625 -0.05486 C 0.26341 -0.05764 0.2638 -0.06088 0.26458 -0.06389 C 0.2651 -0.06644 0.26588 -0.06875 0.26653 -0.0713 C 0.26719 -0.07616 0.26836 -0.08657 0.26862 -0.0912 C 0.26914 -0.09977 0.26914 -0.10833 0.26966 -0.1169 C 0.27018 -0.12546 0.27174 -0.14236 0.27174 -0.14236 C 0.27213 -0.15579 0.27252 -0.1787 0.27383 -0.19352 C 0.27435 -0.20023 0.27552 -0.2037 0.27682 -0.20995 C 0.27773 -0.21412 0.27786 -0.21782 0.27995 -0.22107 C 0.2832 -0.22616 0.28646 -0.2287 0.29023 -0.23194 C 0.30117 -0.23125 0.31211 -0.23125 0.32304 -0.23009 C 0.3237 -0.23009 0.32929 -0.22732 0.33034 -0.22639 C 0.33242 -0.22431 0.33411 -0.2206 0.33646 -0.21921 C 0.3375 -0.21852 0.33854 -0.21829 0.33958 -0.21736 C 0.34062 -0.21644 0.34153 -0.21482 0.34258 -0.21366 C 0.34388 -0.21227 0.34544 -0.21134 0.34674 -0.20995 C 0.34778 -0.20903 0.3487 -0.20741 0.34974 -0.20648 C 0.35117 -0.20509 0.3526 -0.20417 0.3539 -0.20278 C 0.35599 -0.20069 0.35937 -0.19607 0.36107 -0.19352 C 0.36146 -0.1912 0.36172 -0.18866 0.36211 -0.18634 C 0.36237 -0.18449 0.36302 -0.18264 0.36315 -0.18079 C 0.3638 -0.16875 0.36367 -0.15648 0.36419 -0.14421 C 0.36484 -0.12963 0.36497 -0.13542 0.36627 -0.12431 C 0.36666 -0.1206 0.36692 -0.1169 0.36732 -0.11319 C 0.36692 -0.09491 0.36706 -0.07662 0.36627 -0.05833 C 0.36601 -0.05509 0.36484 -0.05232 0.36419 -0.04931 C 0.3638 -0.04745 0.36367 -0.0456 0.36315 -0.04375 C 0.36015 -0.0331 0.36041 -0.03657 0.35703 -0.02732 C 0.35338 -0.01782 0.35299 -0.01296 0.34778 -0.0037 C 0.34531 0.00069 0.34245 0.00417 0.34049 0.00926 C 0.33919 0.01273 0.33815 0.0169 0.33646 0.02014 C 0.33502 0.02245 0.33346 0.02477 0.33229 0.02731 C 0.32995 0.0331 0.32916 0.03565 0.32617 0.04028 C 0.32357 0.04421 0.31849 0.04977 0.31588 0.05301 C 0.31484 0.05417 0.31393 0.05602 0.31276 0.05671 L 0.30664 0.06018 C 0.29687 0.0588 0.29752 0.05949 0.29023 0.05671 C 0.28932 0.05625 0.28411 0.05417 0.28307 0.05301 C 0.27448 0.04444 0.27929 0.04861 0.27383 0.04028 C 0.27252 0.03819 0.27083 0.03681 0.26966 0.03472 C 0.26875 0.0331 0.26836 0.03102 0.26758 0.02917 C 0.26601 0.02523 0.2638 0.02083 0.2625 0.01643 C 0.26172 0.01412 0.2612 0.01157 0.26041 0.00926 C 0.25794 0.00139 0.25833 0.00556 0.25638 -0.0037 C 0.25547 -0.00718 0.25495 -0.01088 0.25429 -0.01458 L 0.25325 -0.02014 C 0.25286 -0.02199 0.25247 -0.02361 0.25221 -0.02546 C 0.25156 -0.03171 0.25104 -0.03773 0.25013 -0.04375 C 0.247 -0.06667 0.25104 -0.03819 0.24804 -0.05671 C 0.24765 -0.05903 0.24752 -0.06157 0.24713 -0.06389 C 0.24674 -0.06574 0.24635 -0.06759 0.24609 -0.06944 C 0.24531 -0.07431 0.24492 -0.07917 0.24401 -0.08403 C 0.24362 -0.08588 0.24323 -0.08773 0.24297 -0.08958 C 0.24258 -0.09213 0.24166 -0.09931 0.24088 -0.10232 C 0.24036 -0.10417 0.23958 -0.10602 0.2388 -0.10787 C 0.23359 -0.13611 0.23958 -0.10671 0.23476 -0.12431 C 0.23424 -0.12593 0.23424 -0.12801 0.23372 -0.12963 C 0.23255 -0.13357 0.23099 -0.13704 0.22956 -0.14074 L 0.2276 -0.14607 C 0.22682 -0.14792 0.22643 -0.15 0.22552 -0.15162 C 0.22448 -0.15347 0.22331 -0.15509 0.22239 -0.15718 C 0.22161 -0.1588 0.22109 -0.16088 0.22031 -0.1625 C 0.21627 -0.17153 0.22057 -0.16042 0.21523 -0.16991 C 0.21367 -0.17269 0.21263 -0.17616 0.21107 -0.17894 C 0.20442 -0.19074 0.2069 -0.17732 0.19883 -0.19907 C 0.19804 -0.20093 0.19752 -0.20278 0.19674 -0.20463 C 0.19101 -0.21736 0.18346 -0.22824 0.17929 -0.24282 C 0.17409 -0.26134 0.18086 -0.23866 0.17409 -0.25764 C 0.17331 -0.25995 0.17291 -0.2625 0.17213 -0.26482 C 0.17122 -0.26736 0.16979 -0.26944 0.16901 -0.27222 C 0.16732 -0.27801 0.16627 -0.28426 0.16484 -0.29051 C 0.16419 -0.29352 0.16328 -0.2963 0.16289 -0.29954 C 0.16146 -0.30949 0.1625 -0.30463 0.15976 -0.31412 C 0.15937 -0.31968 0.15911 -0.32523 0.15872 -0.33056 C 0.15846 -0.33495 0.15768 -0.33912 0.15768 -0.34329 C 0.15768 -0.35671 0.1582 -0.37014 0.15872 -0.38357 C 0.15885 -0.38611 0.15937 -0.38843 0.15976 -0.39097 C 0.16094 -0.39861 0.16146 -0.39931 0.16484 -0.40741 C 0.16588 -0.40972 0.16653 -0.41296 0.16797 -0.41458 C 0.17044 -0.41782 0.1737 -0.41898 0.17617 -0.42199 C 0.18047 -0.42708 0.17812 -0.425 0.18333 -0.42732 C 0.19505 -0.42685 0.20664 -0.42662 0.21836 -0.42569 C 0.22005 -0.42546 0.22174 -0.42431 0.22344 -0.42384 C 0.2276 -0.42245 0.23177 -0.42199 0.23581 -0.42014 C 0.23711 -0.41944 0.23854 -0.41898 0.23984 -0.41829 C 0.24336 -0.41667 0.24323 -0.41574 0.24713 -0.41458 C 0.24974 -0.41389 0.2526 -0.41366 0.25534 -0.41273 C 0.25664 -0.4125 0.25807 -0.41157 0.25937 -0.41088 C 0.26419 -0.40903 0.26432 -0.40949 0.26862 -0.40741 C 0.26966 -0.40671 0.27083 -0.40648 0.27174 -0.40556 C 0.27383 -0.40347 0.27786 -0.39815 0.27786 -0.39815 C 0.28008 -0.39236 0.27995 -0.39375 0.28099 -0.38727 C 0.28177 -0.38241 0.28307 -0.37269 0.28307 -0.37269 C 0.28138 -0.32685 0.28424 -0.35694 0.27995 -0.33426 C 0.27956 -0.33194 0.27942 -0.32917 0.2789 -0.32685 C 0.27773 -0.32199 0.27487 -0.31227 0.27487 -0.31227 C 0.27291 -0.29907 0.27461 -0.30694 0.26758 -0.29051 L 0.26146 -0.27593 C 0.26041 -0.27338 0.25963 -0.2706 0.25833 -0.26852 L 0.25117 -0.25579 C 0.24791 -0.25 0.24479 -0.24375 0.24088 -0.23935 C 0.23997 -0.23819 0.2388 -0.23796 0.23789 -0.2375 C 0.23502 -0.2338 0.23242 -0.22986 0.22956 -0.22639 C 0.22864 -0.22523 0.22747 -0.22407 0.22656 -0.22292 C 0.22109 -0.21597 0.22435 -0.21852 0.2194 -0.21551 L 0.21315 -0.20833 C 0.20937 -0.2037 0.20651 -0.2 0.20182 -0.19722 C 0.20091 -0.19676 0.19987 -0.19607 0.19883 -0.19537 C 0.197 -0.19421 0.19544 -0.19259 0.19362 -0.1919 C 0.18528 -0.18773 0.1901 -0.19213 0.18333 -0.18819 C 0.18164 -0.18704 0.18008 -0.18519 0.17825 -0.18449 C 0.17591 -0.18333 0.17344 -0.18333 0.17109 -0.18264 C 0.1694 -0.18218 0.16771 -0.18102 0.16588 -0.18079 C 0.16015 -0.17986 0.15429 -0.17986 0.14844 -0.17894 C 0.14505 -0.17847 0.14166 -0.17778 0.13815 -0.17708 C 0.13346 -0.17639 0.12864 -0.17593 0.12383 -0.17523 C 0.12174 -0.17477 0.11966 -0.17431 0.11771 -0.17361 C 0.11562 -0.17269 0.11067 -0.16875 0.10937 -0.16806 C 0.10742 -0.16667 0.10521 -0.1662 0.10325 -0.16435 C 0.10052 -0.16204 0.09791 -0.1588 0.09505 -0.15718 L 0.08893 -0.15347 C 0.07995 -0.1375 0.09127 -0.15694 0.08268 -0.14421 C 0.07786 -0.13704 0.08125 -0.1412 0.0776 -0.13333 C 0.07669 -0.13125 0.07539 -0.12986 0.07448 -0.12778 C 0.0737 -0.12616 0.07331 -0.12407 0.07239 -0.12245 C 0.07122 -0.11968 0.06953 -0.11782 0.06836 -0.11505 C 0.05573 -0.08681 0.06849 -0.11505 0.06315 -0.09861 C 0.06237 -0.09607 0.0612 -0.09375 0.06015 -0.0912 C 0.05976 -0.08958 0.05963 -0.0875 0.05911 -0.08588 C 0.05716 -0.07894 0.05625 -0.08056 0.0539 -0.07315 C 0.05312 -0.07014 0.05286 -0.06667 0.05195 -0.06389 C 0.05117 -0.06181 0.04961 -0.06065 0.04883 -0.05833 C 0.04791 -0.05625 0.04752 -0.05347 0.04674 -0.05116 C 0.04297 -0.04028 0.04479 -0.04722 0.04062 -0.03843 C 0.03984 -0.03657 0.03932 -0.03449 0.03854 -0.03287 C 0.03763 -0.03079 0.03646 -0.0294 0.03541 -0.02732 C 0.0332 -0.02269 0.03398 -0.02176 0.03138 -0.01829 C 0.02942 -0.01551 0.02721 -0.01343 0.02526 -0.01088 L 0.01601 3.7037E-7 L 0.00677 0.01088 C 0.00573 0.01227 0.00482 0.01389 0.00364 0.01458 L 0.00052 0.01643 C -0.00365 0.01134 -0.00248 0.01505 -0.00248 0.00556 " pathEditMode="relative" ptsTypes="AAAAAAAAAAAAAAAAAAAAAAAAAAAAAAAAAAAAAAAAAAAAAAAAAAAAAAAAAAAAAAAAAAAAAAAAAAAAAAAAAAAAAAAAAAAAAAAAAAAAAAAAAAAAAAAAAAAAAAAAAAAAAAAAAAAAAAAAAAAAAAAAAAAAAAAAAAAAAAAAAAAAAAAAAAAAAAA">
                                      <p:cBhvr>
                                        <p:cTn id="27" dur="9000" fill="hold"/>
                                        <p:tgtEl>
                                          <p:spTgt spid="39"/>
                                        </p:tgtEl>
                                        <p:attrNameLst>
                                          <p:attrName>ppt_x</p:attrName>
                                          <p:attrName>ppt_y</p:attrName>
                                        </p:attrNameLst>
                                      </p:cBhvr>
                                    </p:animMotion>
                                  </p:childTnLst>
                                </p:cTn>
                              </p:par>
                              <p:par>
                                <p:cTn id="28" presetID="0" presetClass="path" presetSubtype="0" repeatCount="indefinite" fill="hold" nodeType="withEffect">
                                  <p:stCondLst>
                                    <p:cond delay="4500"/>
                                  </p:stCondLst>
                                  <p:childTnLst>
                                    <p:animMotion origin="layout" path="M 0.00026 -0.00139 C -0.00104 -0.00394 -0.00521 0.00046 -0.00794 0.00046 C -0.01654 0.00046 -0.025 -0.00023 -0.03359 -0.00139 C -0.03776 -0.00209 -0.0418 -0.00417 -0.04596 -0.00509 C -0.06419 -0.00972 -0.04518 -0.0044 -0.05729 -0.0088 C -0.06276 -0.01065 -0.06276 -0.00996 -0.06745 -0.0125 C -0.06953 -0.01366 -0.07175 -0.01435 -0.0737 -0.01621 C -0.075 -0.01736 -0.07643 -0.01875 -0.07773 -0.01968 C -0.07943 -0.02107 -0.08125 -0.02199 -0.08294 -0.02338 C -0.08398 -0.02431 -0.0849 -0.02616 -0.08594 -0.02709 C -0.08763 -0.02847 -0.08958 -0.02894 -0.09115 -0.03079 C -0.09362 -0.03334 -0.09583 -0.03704 -0.09831 -0.03982 C -0.09922 -0.04074 -0.10039 -0.04074 -0.10143 -0.04167 C -0.10326 -0.04329 -0.10495 -0.04514 -0.10651 -0.04722 C -0.11042 -0.05185 -0.11406 -0.05695 -0.11784 -0.06181 C -0.12227 -0.06736 -0.12474 -0.07107 -0.12917 -0.07824 C -0.13164 -0.08218 -0.13451 -0.08588 -0.13633 -0.09097 C -0.13919 -0.09884 -0.14063 -0.10139 -0.14245 -0.10926 C -0.14401 -0.11528 -0.14661 -0.12755 -0.14661 -0.12755 C -0.14688 -0.13148 -0.14805 -0.14676 -0.1487 -0.15116 C -0.14896 -0.15301 -0.14935 -0.15486 -0.14974 -0.15671 C -0.15013 -0.15903 -0.15039 -0.16158 -0.15065 -0.16412 C -0.15039 -0.18171 -0.15026 -0.19931 -0.14974 -0.2169 C -0.14948 -0.22153 -0.14648 -0.22871 -0.14557 -0.23148 C -0.14349 -0.23796 -0.14258 -0.24421 -0.13945 -0.24977 L -0.13425 -0.25903 C -0.12969 -0.26713 -0.12969 -0.26759 -0.12396 -0.27546 C -0.12305 -0.27685 -0.12201 -0.27801 -0.12096 -0.27917 C -0.11992 -0.27986 -0.11888 -0.28009 -0.11784 -0.28079 C -0.11354 -0.28449 -0.10846 -0.29028 -0.10352 -0.2919 C -0.08737 -0.29653 -0.09531 -0.29491 -0.07982 -0.29722 C -0.07018 -0.29676 -0.06068 -0.29722 -0.05104 -0.2956 C -0.04987 -0.29537 -0.04909 -0.29306 -0.04805 -0.2919 C -0.04661 -0.29051 -0.04518 -0.28959 -0.04388 -0.2882 C -0.04245 -0.28658 -0.04128 -0.28426 -0.03971 -0.28264 C -0.03841 -0.28125 -0.03698 -0.28056 -0.03568 -0.27917 C -0.03425 -0.27755 -0.03294 -0.27546 -0.03151 -0.27361 C -0.02747 -0.26852 -0.028 -0.27014 -0.02331 -0.26273 C -0.02083 -0.25857 -0.01849 -0.25417 -0.01615 -0.24977 C -0.0151 -0.24792 -0.0138 -0.24653 -0.01302 -0.24445 L -0.00898 -0.23334 C -0.0082 -0.23148 -0.00742 -0.22986 -0.0069 -0.22801 C -0.0043 -0.21875 -0.00573 -0.22292 -0.00273 -0.21505 C -0.00247 -0.21273 -0.00234 -0.21019 -0.00169 -0.20787 C -0.00065 -0.20394 0.00156 -0.20116 0.00234 -0.19699 C 0.00378 -0.18935 0.00273 -0.19306 0.00547 -0.18588 C 0.00755 -0.17084 0.00495 -0.18565 0.00846 -0.17315 C 0.01276 -0.1581 0.00573 -0.17801 0.01159 -0.16227 C 0.01484 -0.13935 0.01068 -0.16783 0.01367 -0.14931 C 0.01628 -0.13334 0.01328 -0.14977 0.01575 -0.13658 C 0.01602 -0.13241 0.01628 -0.12801 0.0168 -0.12384 C 0.01693 -0.1213 0.01758 -0.11898 0.01771 -0.11644 C 0.01901 -0.10324 0.01836 -0.10301 0.01979 -0.09097 C 0.02044 -0.08611 0.02135 -0.08125 0.02187 -0.07639 C 0.02214 -0.07431 0.02292 -0.06459 0.02396 -0.06181 C 0.02448 -0.06019 0.02539 -0.05949 0.02604 -0.0581 C 0.02982 -0.04908 0.02904 -0.04792 0.0332 -0.04167 C 0.03411 -0.04028 0.03529 -0.03912 0.0362 -0.03796 C 0.03828 -0.03264 0.03841 -0.03148 0.04141 -0.02709 C 0.04232 -0.0257 0.04349 -0.02477 0.04453 -0.02338 C 0.04753 -0.01968 0.05156 -0.01343 0.05469 -0.01065 C 0.05612 -0.00949 0.05742 -0.00787 0.05885 -0.00695 C 0.06055 -0.00602 0.06224 -0.00579 0.06393 -0.00509 C 0.06575 -0.00394 0.06745 -0.00255 0.06914 -0.00139 C 0.08125 0.00648 0.08516 -0.00046 0.10508 -0.00139 C 0.10781 -0.00209 0.11068 -0.00209 0.11328 -0.00324 C 0.11484 -0.00394 0.11602 -0.00602 0.11745 -0.00695 C 0.11875 -0.00787 0.12018 -0.0081 0.12148 -0.0088 C 0.12435 -0.01042 0.12695 -0.0125 0.12969 -0.01435 C 0.13073 -0.01482 0.13177 -0.01551 0.13281 -0.01621 C 0.1345 -0.0169 0.1362 -0.01736 0.13802 -0.01783 C 0.13932 -0.01921 0.14062 -0.0206 0.14206 -0.02153 C 0.14505 -0.02361 0.14844 -0.02454 0.1513 -0.02709 C 0.15339 -0.02894 0.15534 -0.03102 0.15742 -0.03264 C 0.15872 -0.03357 0.16029 -0.03357 0.16159 -0.03426 C 0.16875 -0.03796 0.15964 -0.03496 0.17187 -0.03796 C 0.175 -0.0375 0.17839 -0.03889 0.18112 -0.03611 C 0.19023 -0.02755 0.18255 -0.02778 0.1862 -0.01968 C 0.18737 -0.01736 0.18906 -0.01621 0.19036 -0.01435 C 0.19141 -0.0125 0.19232 -0.01042 0.19349 -0.0088 C 0.19622 -0.00463 0.1974 -0.00463 0.20065 -0.00139 C 0.20169 -0.00046 0.20273 0.00092 0.20365 0.00208 C 0.20443 0.00393 0.20495 0.00602 0.20573 0.00764 C 0.20768 0.01157 0.21029 0.01435 0.21198 0.01852 C 0.21263 0.02037 0.21315 0.02245 0.21393 0.02407 C 0.21484 0.02569 0.21615 0.02616 0.21706 0.02778 C 0.21823 0.02986 0.21914 0.03264 0.22018 0.03495 C 0.22044 0.0368 0.2207 0.03889 0.22122 0.04051 C 0.22174 0.04259 0.22279 0.04398 0.22318 0.04606 C 0.22383 0.04838 0.22396 0.05092 0.22422 0.05324 C 0.2263 0.08704 0.22591 0.07176 0.22318 0.12824 C 0.22318 0.13009 0.2224 0.13171 0.22214 0.13356 C 0.22005 0.14884 0.22253 0.13727 0.21914 0.15555 C 0.21849 0.15879 0.21771 0.16157 0.21706 0.16481 C 0.21628 0.16829 0.21562 0.17199 0.21497 0.17569 C 0.21458 0.17801 0.21445 0.18055 0.21393 0.18287 C 0.20833 0.21296 0.21523 0.17384 0.2099 0.1993 C 0.2082 0.20741 0.20964 0.20532 0.20781 0.21227 C 0.20547 0.22153 0.20417 0.22685 0.20065 0.23403 C 0.19935 0.2368 0.19779 0.23889 0.19648 0.24143 C 0.1957 0.24305 0.19531 0.24537 0.1944 0.24699 C 0.18958 0.25555 0.19023 0.25278 0.18516 0.25787 C 0.18411 0.25903 0.1832 0.26065 0.18216 0.26157 C 0.18021 0.26296 0.17773 0.26296 0.17591 0.26504 C 0.17018 0.27199 0.175 0.26666 0.16575 0.2743 C 0.16432 0.27546 0.16302 0.27708 0.16159 0.27801 C 0.1599 0.27893 0.1582 0.27916 0.15651 0.27986 C 0.15508 0.28032 0.15365 0.28102 0.15234 0.28171 C 0.11979 0.2794 0.11094 0.28125 0.08763 0.27616 C 0.07747 0.27384 0.08372 0.27546 0.0763 0.27245 C 0.07461 0.27176 0.07292 0.27153 0.07122 0.2706 C 0.06979 0.26991 0.06029 0.26458 0.05677 0.26342 C 0.05273 0.26204 0.04857 0.26088 0.04453 0.25972 C 0.04245 0.25903 0.04036 0.25833 0.03828 0.25787 L 0.03008 0.25602 C 0.02708 0.25532 0.01992 0.25347 0.0168 0.25231 C 0.01536 0.25185 0.01406 0.25069 0.01263 0.25046 C 0.00573 0.24954 -0.00104 0.24954 -0.00794 0.24861 C -0.01576 0.24768 -0.03151 0.24514 -0.03151 0.24514 C -0.03503 0.24375 -0.03737 0.24305 -0.04076 0.24143 C -0.0418 0.24097 -0.04284 0.24028 -0.04388 0.23958 C -0.05013 0.23495 -0.04596 0.2375 -0.05104 0.23217 C -0.06016 0.22291 -0.05078 0.23379 -0.0582 0.225 C -0.05898 0.22245 -0.05938 0.21991 -0.06029 0.21759 C -0.0612 0.21551 -0.06263 0.21435 -0.06341 0.21227 C -0.06406 0.20995 -0.06406 0.20741 -0.06445 0.20486 C -0.06732 0.18657 -0.06328 0.21504 -0.06654 0.19213 C -0.06563 0.15787 -0.06667 0.1625 -0.06445 0.14097 C -0.06406 0.13796 -0.06406 0.13472 -0.06341 0.13194 C -0.06224 0.12685 -0.06029 0.12245 -0.05925 0.11713 C -0.05898 0.11551 -0.05872 0.11342 -0.0582 0.1118 C -0.05742 0.10856 -0.05612 0.10579 -0.05521 0.10254 C -0.05469 0.10092 -0.05469 0.09884 -0.05417 0.09722 C -0.05326 0.09444 -0.05195 0.09236 -0.05104 0.08981 C -0.05026 0.0875 -0.05 0.08472 -0.04896 0.08264 C -0.04818 0.08079 -0.04688 0.08032 -0.04596 0.07893 C -0.04414 0.07616 -0.04258 0.07245 -0.04076 0.06967 C -0.03789 0.06528 -0.03464 0.06111 -0.03151 0.05694 C -0.03021 0.05509 -0.02891 0.05278 -0.02747 0.05139 C -0.01706 0.04213 -0.02995 0.05416 -0.01927 0.04236 C -0.01797 0.04097 -0.01641 0.04004 -0.0151 0.03866 C -0.01237 0.03588 -0.00964 0.03264 -0.0069 0.02963 C -0.00586 0.02824 -0.00482 0.02731 -0.00378 0.02592 C -0.00273 0.0243 -0.00169 0.02222 -0.00078 0.02037 C -0.00039 0.01852 0.00039 0.0169 0.00026 0.01504 C 4.16667E-7 0.01111 0.00169 0.00092 0.00026 -0.00139 Z " pathEditMode="relative" ptsTypes="AAAAAAAAAAAAAAAAAAAAAAAAAAAAAAAAAAAAAAAAAAAAAAAAAAAAAAAAAAAAAAAAAAAAAAAAAAAAAAAAAAAAAAAAAAAAAAAAAAAAAAAAAAAAAAAAAAAAAAAAAAAAAAAAAAAAAAAAAAAAAAAAAA">
                                      <p:cBhvr>
                                        <p:cTn id="29" dur="9000" fill="hold"/>
                                        <p:tgtEl>
                                          <p:spTgt spid="45"/>
                                        </p:tgtEl>
                                        <p:attrNameLst>
                                          <p:attrName>ppt_x</p:attrName>
                                          <p:attrName>ppt_y</p:attrName>
                                        </p:attrNameLst>
                                      </p:cBhvr>
                                    </p:animMotion>
                                  </p:childTnLst>
                                </p:cTn>
                              </p:par>
                              <p:par>
                                <p:cTn id="30" presetID="0" presetClass="path" presetSubtype="0" repeatCount="indefinite" fill="hold" nodeType="withEffect">
                                  <p:stCondLst>
                                    <p:cond delay="4500"/>
                                  </p:stCondLst>
                                  <p:childTnLst>
                                    <p:animMotion origin="layout" path="M -0.00482 3.7037E-7 C -0.00247 0.00046 -0.00013 0.00139 0.00234 0.00162 C 0.00885 0.00255 0.01536 0.00208 0.02187 0.00347 C 0.02344 0.00393 0.02461 0.00602 0.02591 0.00718 C 0.03333 0.01319 0.03125 0.01181 0.03724 0.01458 L 0.04349 0.02176 L 0.04648 0.02546 C 0.04714 0.02731 0.04766 0.0294 0.04857 0.03102 C 0.04948 0.03241 0.05065 0.03333 0.05169 0.03449 C 0.05299 0.03634 0.0543 0.03843 0.05573 0.04005 C 0.05781 0.04259 0.06016 0.04421 0.06198 0.04745 C 0.06263 0.04861 0.06315 0.05023 0.06393 0.05093 C 0.06484 0.05208 0.06615 0.05208 0.06706 0.05278 C 0.06888 0.0544 0.07031 0.05694 0.07214 0.05833 C 0.0763 0.06157 0.07839 0.06181 0.08242 0.06389 C 0.09271 0.06898 0.07682 0.06181 0.08958 0.06736 C 0.1013 0.06667 0.11016 0.06829 0.12044 0.06389 C 0.12292 0.06273 0.12656 0.05972 0.12865 0.05833 C 0.13073 0.05694 0.13294 0.05648 0.1349 0.05463 C 0.1362 0.05347 0.1375 0.05208 0.13893 0.05093 C 0.14193 0.04884 0.14544 0.04861 0.14818 0.0456 C 0.14987 0.04375 0.15156 0.04167 0.15339 0.04005 C 0.1543 0.03912 0.15547 0.03912 0.15638 0.03819 C 0.15755 0.03727 0.15833 0.03565 0.1595 0.03449 C 0.16042 0.0338 0.16159 0.03356 0.16263 0.03287 C 0.16367 0.03171 0.16458 0.03009 0.16562 0.02917 C 0.16667 0.02824 0.16784 0.02824 0.16875 0.02731 C 0.1793 0.0169 0.17096 0.02222 0.17799 0.01806 C 0.17825 0.01782 0.18971 0.00278 0.19128 3.7037E-7 C 0.19232 -0.00185 0.19336 -0.00394 0.1944 -0.00556 C 0.19609 -0.0081 0.19805 -0.01019 0.19961 -0.01296 C 0.20039 -0.01435 0.20091 -0.01667 0.20156 -0.01829 C 0.2112 -0.0412 0.20612 -0.02708 0.21185 -0.04398 C 0.21224 -0.0463 0.21237 -0.04884 0.21289 -0.05116 C 0.21458 -0.05926 0.2151 -0.05648 0.21602 -0.06389 C 0.21706 -0.07222 0.21758 -0.08357 0.2181 -0.09144 C 0.21771 -0.10417 0.2181 -0.11713 0.21706 -0.12963 C 0.21667 -0.13333 0.21484 -0.13565 0.21393 -0.13889 C 0.21341 -0.14051 0.21341 -0.14259 0.21289 -0.14444 C 0.21107 -0.15069 0.20846 -0.15625 0.20677 -0.1625 C 0.20417 -0.17176 0.20547 -0.16759 0.2026 -0.17546 C 0.19974 -0.1963 0.20378 -0.1706 0.19961 -0.18819 C 0.19896 -0.19051 0.19896 -0.19306 0.19857 -0.19537 C 0.19792 -0.19861 0.19714 -0.20139 0.19648 -0.20463 C 0.1957 -0.2081 0.19544 -0.21204 0.1944 -0.21551 C 0.19375 -0.21806 0.19284 -0.22037 0.19232 -0.22292 C 0.1918 -0.22523 0.1918 -0.22778 0.19128 -0.23009 C 0.19075 -0.23264 0.18984 -0.23495 0.18932 -0.2375 C 0.18854 -0.24051 0.18802 -0.24375 0.18724 -0.24653 C 0.18633 -0.24977 0.18503 -0.25255 0.18411 -0.25579 C 0.18333 -0.25857 0.18268 -0.26181 0.18203 -0.26482 C 0.18164 -0.26667 0.18164 -0.26852 0.18112 -0.27037 C 0.17982 -0.27407 0.17799 -0.27732 0.17695 -0.28125 C 0.1763 -0.2838 0.17552 -0.28611 0.17487 -0.28866 C 0.17279 -0.29745 0.17526 -0.2912 0.17187 -0.30139 C 0.17057 -0.30509 0.16914 -0.3088 0.16771 -0.31227 C 0.16667 -0.31482 0.16549 -0.3169 0.16458 -0.31968 C 0.16302 -0.32431 0.16224 -0.32963 0.16055 -0.33426 L 0.1543 -0.35069 L 0.15234 -0.35602 C 0.15 -0.37292 0.15339 -0.35556 0.14818 -0.36713 C 0.14753 -0.36852 0.14779 -0.37107 0.14714 -0.37245 C 0.14544 -0.37662 0.14258 -0.37917 0.14102 -0.38357 C 0.13724 -0.39352 0.14102 -0.38495 0.13581 -0.39259 C 0.13477 -0.39421 0.13398 -0.39653 0.13281 -0.39815 C 0.13151 -0.39977 0.12995 -0.40023 0.12865 -0.40185 C 0.12747 -0.40324 0.12669 -0.40556 0.12565 -0.40718 C 0.1237 -0.40995 0.12148 -0.41204 0.1194 -0.41458 C 0.11836 -0.41574 0.11758 -0.41759 0.11641 -0.41829 L 0.11328 -0.41991 L 0.09271 -0.41829 L 0.04753 -0.41644 C 0.04648 -0.4162 0.04544 -0.41528 0.0444 -0.41458 C 0.04271 -0.41343 0.04102 -0.41204 0.03932 -0.41088 C 0.02904 -0.40394 0.04401 -0.41505 0.0332 -0.40532 C 0.03216 -0.40463 0.03099 -0.40463 0.03008 -0.4037 C 0.02786 -0.40139 0.0263 -0.39769 0.02396 -0.3963 C 0.02292 -0.3956 0.02174 -0.39537 0.02083 -0.39444 C 0.01797 -0.3919 0.01693 -0.38935 0.01471 -0.38542 C 0.01432 -0.38357 0.01419 -0.38148 0.01367 -0.37986 C 0.01315 -0.37847 0.01198 -0.37778 0.01159 -0.37616 C 0.01068 -0.37269 0.01016 -0.36898 0.0095 -0.36528 C 0.00755 -0.35509 0.00872 -0.36157 0.00651 -0.34514 C 0.00612 -0.34282 0.00586 -0.34028 0.00547 -0.33796 L 0.00443 -0.33241 C 0.00234 -0.30255 0.00195 -0.30347 0.00443 -0.25764 C 0.00469 -0.25278 0.00755 -0.23958 0.0095 -0.2338 C 0.01081 -0.23009 0.01185 -0.22593 0.01367 -0.22292 C 0.01602 -0.21852 0.01784 -0.21273 0.02083 -0.20995 C 0.02214 -0.2088 0.0237 -0.2081 0.025 -0.20648 C 0.02682 -0.2037 0.02812 -0.19977 0.03008 -0.19722 C 0.03138 -0.19537 0.03281 -0.19352 0.03424 -0.1919 C 0.03711 -0.18796 0.03841 -0.18727 0.04141 -0.18264 C 0.04284 -0.18032 0.04388 -0.17755 0.04544 -0.17546 C 0.04674 -0.17384 0.04831 -0.17315 0.04961 -0.17176 C 0.05065 -0.1706 0.05169 -0.16921 0.05273 -0.16806 C 0.05339 -0.1662 0.05391 -0.16412 0.05469 -0.1625 C 0.05924 -0.15463 0.05664 -0.16389 0.06094 -0.15347 C 0.06172 -0.15116 0.06211 -0.14838 0.06289 -0.14607 C 0.06536 -0.13912 0.06758 -0.13542 0.06914 -0.12801 C 0.06966 -0.125 0.07083 -0.11389 0.07109 -0.11157 C 0.07109 -0.10903 0.07279 -0.03889 0.06914 -0.00926 C 0.06888 -0.00741 0.06836 -0.00556 0.0681 -0.0037 C 0.06771 0.00046 0.06758 0.00486 0.06706 0.00903 C 0.06393 0.03287 0.06602 0.01088 0.06393 0.02546 C 0.06341 0.02963 0.06185 0.04097 0.06094 0.04375 C 0.05495 0.05949 0.06419 0.03426 0.05573 0.06018 C 0.05456 0.06389 0.05299 0.06736 0.05169 0.07106 L 0.04961 0.07662 C 0.04779 0.08148 0.04714 0.0838 0.0444 0.0875 C 0.04245 0.09028 0.04036 0.09259 0.03828 0.09491 C 0.03333 0.10046 0.02891 0.10486 0.02292 0.10764 C 0.02148 0.10833 0.02018 0.1088 0.01875 0.10949 C 0.00859 0.11481 0.01667 0.11181 0.00651 0.11505 C -0.00104 0.11435 -0.00859 0.11458 -0.01615 0.11319 C -0.02292 0.11181 -0.02083 0.10995 -0.02539 0.10579 C -0.0263 0.10486 -0.02747 0.10486 -0.02852 0.10393 C -0.02956 0.10301 -0.0306 0.10162 -0.03151 0.10023 C -0.04544 0.08102 -0.03125 0.10023 -0.0418 0.0838 C -0.0431 0.08194 -0.04466 0.08056 -0.04596 0.07847 C -0.04714 0.07616 -0.04779 0.07315 -0.04896 0.07106 C -0.05026 0.06898 -0.05182 0.06759 -0.05313 0.06574 C -0.05638 0.06042 -0.05925 0.05463 -0.06237 0.04931 C -0.06341 0.04745 -0.06471 0.04583 -0.0655 0.04375 C -0.06745 0.03773 -0.06953 0.03148 -0.07161 0.02546 C -0.07227 0.02361 -0.0737 0.01991 -0.0737 0.01991 C -0.07656 -0.00093 -0.07253 0.02477 -0.07669 0.00718 C -0.08073 -0.00926 -0.07461 0.0081 -0.07982 -0.00556 C -0.08047 -0.00972 -0.08125 -0.01412 -0.0819 -0.01829 C -0.0875 -0.0581 -0.08112 -0.13704 -0.08086 -0.14792 C -0.08073 -0.15046 -0.08021 -0.15278 -0.07982 -0.15532 C -0.07956 -0.15718 -0.07917 -0.15903 -0.07878 -0.16065 C -0.07747 -0.1669 -0.07552 -0.17269 -0.07474 -0.17894 C -0.07331 -0.18843 -0.07409 -0.18588 -0.07057 -0.19537 C -0.06615 -0.20741 -0.06901 -0.19838 -0.06341 -0.20995 C -0.06263 -0.21181 -0.06224 -0.21389 -0.06133 -0.21551 C -0.06042 -0.21713 -0.05925 -0.21782 -0.0582 -0.21921 C -0.03945 -0.24421 -0.06823 -0.20741 -0.04701 -0.2338 C -0.04102 -0.2412 -0.04453 -0.23796 -0.03776 -0.24468 C -0.03503 -0.24745 -0.03333 -0.24884 -0.03047 -0.25023 C -0.02786 -0.25162 -0.02227 -0.25394 -0.02227 -0.25394 C -0.01237 -0.25324 -0.00247 -0.25347 0.00742 -0.25208 C 0.00964 -0.25162 0.01367 -0.24838 0.01367 -0.24838 C 0.01432 -0.24653 0.01484 -0.24444 0.01575 -0.24282 C 0.01745 -0.23982 0.02096 -0.23773 0.02292 -0.23565 C 0.02565 -0.23264 0.02839 -0.22963 0.03112 -0.22639 C 0.03216 -0.22523 0.03307 -0.22384 0.03424 -0.22292 C 0.03555 -0.22153 0.03698 -0.2206 0.03828 -0.21921 C 0.04036 -0.2169 0.04258 -0.21458 0.0444 -0.21181 C 0.04622 -0.20949 0.04779 -0.20671 0.04961 -0.20463 C 0.05052 -0.20347 0.05169 -0.20347 0.05273 -0.20278 C 0.05404 -0.20093 0.05547 -0.19931 0.05677 -0.19722 C 0.06497 -0.18426 0.05977 -0.18819 0.06602 -0.18449 C 0.06706 -0.18519 0.06797 -0.18634 0.06914 -0.18634 C 0.07187 -0.18634 0.0737 -0.18241 0.07526 -0.17894 C 0.07721 -0.17477 0.0776 -0.17315 0.07839 -0.16806 C 0.07969 -0.15949 0.07956 -0.15833 0.08034 -0.14792 C 0.08008 -0.13588 0.08086 -0.11111 0.07839 -0.09514 C 0.07773 -0.09144 0.07695 -0.08773 0.0763 -0.08403 C 0.07591 -0.08218 0.07591 -0.08009 0.07526 -0.0787 C 0.07318 -0.07384 0.07148 -0.06829 0.06914 -0.06389 C 0.0681 -0.06227 0.06693 -0.06042 0.06602 -0.05857 C 0.06484 -0.05625 0.06406 -0.05347 0.06289 -0.05116 C 0.05625 -0.03727 0.06393 -0.05463 0.05573 -0.04028 C 0.05156 -0.03287 0.05625 -0.03264 0.04753 -0.02755 C 0.04544 -0.02616 0.04323 -0.02593 0.04141 -0.02384 C 0.04036 -0.02269 0.03945 -0.02107 0.03828 -0.02014 C 0.03698 -0.01921 0.03555 -0.01875 0.03424 -0.01829 C 0.0306 -0.01713 0.02422 -0.01551 0.02083 -0.01482 C 0.01237 -0.00972 0.01641 -0.01319 0.00846 -0.0037 L 0.00547 3.7037E-7 C 0.00443 0.00116 0.00339 0.00463 0.00234 0.00347 L 0.00026 0.00162 " pathEditMode="relative" ptsTypes="AAAAAAAAAAAAAAAAAAAAAAAAAAAAAAAAAAAAAAAAAAAAAAAAAAAAAAAAAAAAAAAAAAAAAAAAAAAAAAAAAAAAAAAAAAAAAAAAAAAAAAAAAAAAAAAAAAAAAAAAAAAAAAAAAAAAAAAAAAAAAAAAAAAAAAAAAAAAAAAAAAAAAAAAAAAAA">
                                      <p:cBhvr>
                                        <p:cTn id="31" dur="9000" fill="hold"/>
                                        <p:tgtEl>
                                          <p:spTgt spid="48"/>
                                        </p:tgtEl>
                                        <p:attrNameLst>
                                          <p:attrName>ppt_x</p:attrName>
                                          <p:attrName>ppt_y</p:attrName>
                                        </p:attrNameLst>
                                      </p:cBhvr>
                                    </p:animMotion>
                                  </p:childTnLst>
                                </p:cTn>
                              </p:par>
                              <p:par>
                                <p:cTn id="32" presetID="0" presetClass="path" presetSubtype="0" repeatCount="indefinite" fill="hold" nodeType="withEffect">
                                  <p:stCondLst>
                                    <p:cond delay="4500"/>
                                  </p:stCondLst>
                                  <p:childTnLst>
                                    <p:animMotion origin="layout" path="M -0.00052 -0.00139 C -0.00286 -0.0007 -0.00534 -0.00046 -0.00768 0.00046 C -0.01055 0.00139 -0.01224 0.00254 -0.01484 0.00416 C -0.01549 0.00579 -0.01601 0.0081 -0.01693 0.00949 C -0.0181 0.0118 -0.01966 0.01296 -0.02109 0.01504 C -0.02174 0.0162 -0.02239 0.01759 -0.02305 0.01875 C -0.02474 0.02129 -0.02656 0.02338 -0.02825 0.02592 C -0.0293 0.02778 -0.03034 0.0294 -0.03125 0.03148 C -0.03216 0.0331 -0.03255 0.03541 -0.03333 0.03704 C -0.03424 0.03842 -0.03542 0.03935 -0.03646 0.04051 C -0.03711 0.04236 -0.03763 0.04444 -0.03854 0.04606 C -0.04114 0.05116 -0.0444 0.05509 -0.04674 0.06065 C -0.05065 0.07014 -0.04857 0.06574 -0.05286 0.07338 C -0.05351 0.07592 -0.05417 0.07847 -0.05495 0.08079 C -0.05586 0.08333 -0.05703 0.08565 -0.05807 0.08819 C -0.05911 0.09097 -0.06003 0.09421 -0.06107 0.09722 C -0.06471 0.10741 -0.06497 0.10625 -0.06732 0.11551 C -0.07448 0.14421 -0.06536 0.1081 -0.07031 0.13194 C -0.07083 0.13449 -0.07174 0.1368 -0.07239 0.13935 C -0.07279 0.14097 -0.07292 0.14305 -0.07344 0.14467 C -0.07396 0.14676 -0.07487 0.14838 -0.07552 0.15023 C -0.0763 0.15254 -0.07682 0.15509 -0.0776 0.15741 C -0.07812 0.15949 -0.07904 0.16111 -0.07956 0.16296 C -0.08034 0.16528 -0.08086 0.16805 -0.08164 0.17037 C -0.08359 0.17546 -0.08542 0.18055 -0.08776 0.18495 C -0.08854 0.18611 -0.08932 0.18727 -0.08984 0.18866 C -0.09101 0.19143 -0.09167 0.19491 -0.09297 0.19768 C -0.09375 0.1993 -0.09505 0.2 -0.09609 0.20139 C -0.09713 0.20301 -0.09818 0.20486 -0.09909 0.20694 C -0.10052 0.20972 -0.10234 0.21528 -0.1043 0.21782 C -0.10586 0.21991 -0.10781 0.22106 -0.10937 0.22338 C -0.11289 0.22778 -0.11549 0.23541 -0.11966 0.23796 L -0.12578 0.24143 C -0.13463 0.25208 -0.12344 0.23935 -0.13203 0.24699 C -0.13307 0.24791 -0.13398 0.24977 -0.13503 0.25069 C -0.13711 0.25231 -0.13919 0.25301 -0.14128 0.2544 C -0.14596 0.25717 -0.14323 0.25579 -0.14948 0.25787 C -0.15156 0.25972 -0.15351 0.26204 -0.1556 0.26342 C -0.15703 0.26435 -0.16601 0.2669 -0.16693 0.26713 C -0.17617 0.27037 -0.16536 0.26759 -0.17617 0.27083 C -0.18372 0.27291 -0.18633 0.27315 -0.19466 0.27454 C -0.2026 0.27384 -0.21042 0.27361 -0.21836 0.27268 C -0.21966 0.27245 -0.22109 0.27129 -0.22239 0.27083 C -0.22409 0.27014 -0.22591 0.26967 -0.2276 0.26898 C -0.22891 0.26829 -0.23034 0.26759 -0.23164 0.26713 L -0.24609 0.26157 C -0.24739 0.26041 -0.2487 0.25903 -0.25013 0.25787 C -0.25182 0.25694 -0.25807 0.25486 -0.25937 0.2544 C -0.26862 0.24606 -0.25716 0.25555 -0.27174 0.24699 C -0.27318 0.24606 -0.27435 0.24421 -0.27578 0.24329 C -0.27786 0.24236 -0.27995 0.24236 -0.28203 0.24143 C -0.28307 0.2412 -0.28411 0.24028 -0.28516 0.23981 C -0.28945 0.2375 -0.28958 0.23796 -0.2944 0.23611 C -0.30351 0.23241 -0.29401 0.23611 -0.30156 0.23241 C -0.3043 0.23102 -0.30703 0.22986 -0.30976 0.2287 L -0.3138 0.22685 C -0.31523 0.22569 -0.31654 0.22407 -0.31797 0.22338 C -0.31992 0.22222 -0.32213 0.22222 -0.32409 0.22153 C -0.32695 0.22037 -0.32956 0.21898 -0.33229 0.21782 L -0.33646 0.21597 L -0.34062 0.21412 C -0.34167 0.21296 -0.34245 0.21134 -0.34362 0.21041 C -0.34531 0.20949 -0.34713 0.20926 -0.34883 0.20856 C -0.35013 0.2081 -0.35156 0.20741 -0.35286 0.20694 C -0.3556 0.2044 -0.35872 0.20301 -0.36107 0.19954 C -0.36289 0.19699 -0.36445 0.19444 -0.36628 0.19213 C -0.36719 0.19097 -0.36836 0.19004 -0.3694 0.18866 C -0.37044 0.1868 -0.37135 0.18472 -0.37239 0.1831 C -0.37643 0.17708 -0.37643 0.17893 -0.37956 0.17222 C -0.38086 0.16944 -0.38411 0.15926 -0.38476 0.15741 C -0.38568 0.15509 -0.38685 0.15254 -0.38789 0.15023 C -0.38815 0.14838 -0.38854 0.14653 -0.3888 0.14467 C -0.38945 0.14166 -0.39036 0.13866 -0.39088 0.13565 C -0.39206 0.13009 -0.39297 0.12454 -0.39401 0.11921 L -0.39505 0.11366 L -0.39609 0.1081 C -0.39635 0.10278 -0.39674 0.09722 -0.39713 0.09166 C -0.39739 0.0875 -0.39805 0.08333 -0.39805 0.07893 C -0.39805 0.07315 -0.39766 0.05231 -0.39609 0.04236 C -0.39557 0.03935 -0.39466 0.03634 -0.39401 0.03333 C -0.39362 0.03148 -0.39349 0.0294 -0.39297 0.02778 C -0.3918 0.02407 -0.38997 0.02083 -0.3888 0.0169 C -0.3875 0.01204 -0.38698 0.00602 -0.38476 0.00231 L -0.37864 -0.0088 C -0.3776 -0.01065 -0.37643 -0.01204 -0.37552 -0.01412 C -0.37448 -0.01667 -0.3737 -0.01945 -0.37239 -0.02153 C -0.37122 -0.02338 -0.36953 -0.02361 -0.36836 -0.02523 C -0.36719 -0.02662 -0.36641 -0.02894 -0.36523 -0.03056 C -0.36432 -0.03195 -0.36328 -0.03334 -0.36211 -0.03426 C -0.36016 -0.03588 -0.35599 -0.03796 -0.35599 -0.03796 L -0.31484 -0.03611 C -0.31315 -0.03588 -0.31146 -0.03426 -0.30976 -0.03426 C -0.29258 -0.03426 -0.27552 -0.03542 -0.25833 -0.03611 C -0.2543 -0.03796 -0.25351 -0.03843 -0.24909 -0.03982 C -0.24505 -0.04097 -0.23672 -0.04329 -0.23164 -0.04537 C -0.22891 -0.0463 -0.22617 -0.04722 -0.22344 -0.04884 C -0.22239 -0.04954 -0.22135 -0.05 -0.22031 -0.0507 C -0.21862 -0.05185 -0.21693 -0.05324 -0.21523 -0.0544 C -0.21393 -0.05509 -0.2125 -0.05556 -0.21107 -0.05625 C -0.20898 -0.05741 -0.20703 -0.05857 -0.20495 -0.05996 L -0.19883 -0.06343 C -0.19779 -0.06412 -0.19661 -0.06435 -0.1957 -0.06528 C -0.18203 -0.08148 -0.20234 -0.05834 -0.18958 -0.07084 C -0.18737 -0.07292 -0.18555 -0.07616 -0.18333 -0.07824 C -0.18203 -0.0794 -0.1806 -0.08033 -0.1793 -0.08171 C -0.17708 -0.08403 -0.17526 -0.08704 -0.17305 -0.08912 C -0.17174 -0.09028 -0.17031 -0.09144 -0.16901 -0.09283 C -0.16797 -0.09375 -0.16693 -0.09514 -0.16588 -0.0963 C -0.15729 -0.10764 -0.15976 -0.10371 -0.15456 -0.11273 C -0.15143 -0.12963 -0.15677 -0.10347 -0.15052 -0.1257 C -0.14948 -0.12917 -0.14909 -0.13287 -0.14844 -0.13658 C -0.14805 -0.13843 -0.14766 -0.14028 -0.14739 -0.14213 C -0.147 -0.14445 -0.14687 -0.14699 -0.14635 -0.14931 C -0.14583 -0.15185 -0.14479 -0.15417 -0.14427 -0.15671 C -0.14349 -0.16134 -0.14297 -0.16644 -0.14232 -0.1713 C -0.14193 -0.17384 -0.14193 -0.17639 -0.14128 -0.17871 L -0.13919 -0.18588 C -0.13854 -0.1919 -0.13828 -0.19838 -0.13711 -0.20417 L -0.13503 -0.21505 L -0.13411 -0.2206 C -0.13372 -0.22616 -0.13359 -0.23171 -0.13307 -0.23704 C -0.13281 -0.23889 -0.13216 -0.24074 -0.13203 -0.24259 C -0.13151 -0.24792 -0.13138 -0.25347 -0.13099 -0.25903 C -0.1306 -0.28334 -0.13151 -0.30787 -0.12995 -0.33195 C -0.12982 -0.33334 -0.1237 -0.33704 -0.12279 -0.3375 C -0.12109 -0.3382 -0.11927 -0.33866 -0.11758 -0.33935 C -0.11628 -0.33982 -0.11484 -0.34074 -0.11354 -0.34121 C -0.11146 -0.3419 -0.10937 -0.34236 -0.10729 -0.34306 C -0.1056 -0.34352 -0.10391 -0.34421 -0.10221 -0.34491 C -0.08776 -0.34954 -0.10364 -0.34398 -0.09088 -0.34838 C -0.07891 -0.34792 -0.06693 -0.34815 -0.05495 -0.34676 C -0.04245 -0.34514 -0.04831 -0.34421 -0.04154 -0.34121 C -0.02292 -0.33287 -0.05234 -0.34746 -0.03034 -0.33565 C -0.02891 -0.33496 -0.02747 -0.33472 -0.02617 -0.3338 C -0.00586 -0.32037 -0.03424 -0.3375 -0.01901 -0.32847 C -0.01003 -0.3125 -0.02096 -0.33264 -0.0138 -0.31736 C -0.01289 -0.31551 -0.01159 -0.31412 -0.01081 -0.31204 C -0.00716 -0.30301 -0.00989 -0.30718 -0.00768 -0.29908 C -0.00716 -0.29722 -0.00612 -0.2956 -0.0056 -0.29375 C -0.00469 -0.29028 -0.00443 -0.28634 -0.00351 -0.28264 C 0.0013 -0.2625 -0.00195 -0.27755 0.00156 -0.25718 C 0.00221 -0.25347 0.003 -0.24977 0.00365 -0.2463 C 0.00391 -0.24445 0.00443 -0.24259 0.00469 -0.24074 C 0.00586 -0.22732 0.00521 -0.23334 0.00677 -0.22246 C 0.00638 -0.20671 0.00625 -0.19074 0.00573 -0.175 C 0.00534 -0.16574 0.00456 -0.16644 0.00261 -0.15857 C 0.00182 -0.15556 0.00117 -0.15255 0.00052 -0.14931 C 0.00013 -0.14699 0.00013 -0.14445 -0.00052 -0.14213 C -0.00091 -0.14005 -0.00208 -0.13866 -0.0026 -0.13658 C -0.00338 -0.1331 -0.00378 -0.12917 -0.00456 -0.1257 C -0.0056 -0.1213 -0.0069 -0.11736 -0.00768 -0.11273 C -0.00859 -0.1081 -0.00885 -0.10301 -0.00976 -0.09815 C -0.01003 -0.0963 -0.01042 -0.09468 -0.01081 -0.09283 C -0.0112 -0.09028 -0.01133 -0.08796 -0.01185 -0.08542 C -0.01237 -0.08171 -0.0138 -0.07454 -0.0138 -0.07454 C -0.01276 -0.02685 -0.01536 -0.04445 -0.01081 -0.01968 L -0.00976 -0.01412 C -0.00937 -0.01227 -0.00924 -0.01042 -0.00872 -0.0088 C -0.00729 -0.00509 -0.0069 0.00092 -0.00456 0.00231 L 0.00156 0.00579 C 0.00534 0.0081 0.00508 0.00949 0.00365 0.00416 " pathEditMode="relative" ptsTypes="AAAAAAAAAAAAAAAAAAAAAAAAAAAAAAAAAAAAAAAAAAAAAAAAAAAAAAAAAAAAAAAAAAAAAAAAAAAAAAAAAAAAAAAAAAAAAAAAAAAAAAAAAAAAAAAAAAAAAAAAAAAAAAAAAAAAAAAAAAAAAAAAAAAAAAAAAAAAAAAAA">
                                      <p:cBhvr>
                                        <p:cTn id="33" dur="9000" fill="hold"/>
                                        <p:tgtEl>
                                          <p:spTgt spid="54"/>
                                        </p:tgtEl>
                                        <p:attrNameLst>
                                          <p:attrName>ppt_x</p:attrName>
                                          <p:attrName>ppt_y</p:attrName>
                                        </p:attrNameLst>
                                      </p:cBhvr>
                                    </p:animMotion>
                                  </p:childTnLst>
                                </p:cTn>
                              </p:par>
                              <p:par>
                                <p:cTn id="34" presetID="0" presetClass="path" presetSubtype="0" repeatCount="indefinite" fill="hold" nodeType="withEffect">
                                  <p:stCondLst>
                                    <p:cond delay="4500"/>
                                  </p:stCondLst>
                                  <p:childTnLst>
                                    <p:animMotion origin="layout" path="M 0.00365 0.00532 C 0.00117 0.00301 -0.00117 0.00023 -0.00364 -0.00185 C -0.00456 -0.00278 -0.00573 -0.00278 -0.00664 -0.0037 C -0.00937 -0.00625 -0.01979 -0.01968 -0.02109 -0.02199 L -0.03542 -0.04745 C -0.03711 -0.05069 -0.03919 -0.05301 -0.04062 -0.05671 C -0.04128 -0.05857 -0.04193 -0.06042 -0.04271 -0.06227 C -0.04362 -0.06412 -0.04492 -0.06551 -0.0457 -0.06759 C -0.04661 -0.06991 -0.04687 -0.07292 -0.04779 -0.075 C -0.04961 -0.07894 -0.05234 -0.08171 -0.05391 -0.08588 C -0.05469 -0.08773 -0.05534 -0.08958 -0.05599 -0.09144 C -0.05677 -0.09375 -0.05716 -0.09653 -0.05807 -0.09861 C -0.0612 -0.10718 -0.06198 -0.10602 -0.06419 -0.11343 C -0.06536 -0.1169 -0.06614 -0.1206 -0.06732 -0.12431 C -0.06797 -0.12616 -0.06875 -0.12778 -0.0694 -0.12986 C -0.07044 -0.13287 -0.07135 -0.13588 -0.07239 -0.13889 C -0.07305 -0.14074 -0.07383 -0.14236 -0.07448 -0.14444 C -0.08307 -0.17107 -0.07187 -0.13657 -0.0776 -0.15718 C -0.07812 -0.15903 -0.07904 -0.16065 -0.07969 -0.16273 C -0.08008 -0.16435 -0.08008 -0.16644 -0.08073 -0.16806 C -0.08255 -0.17315 -0.08437 -0.17847 -0.08685 -0.18264 C -0.0875 -0.18403 -0.08828 -0.18495 -0.08893 -0.18634 C -0.09101 -0.1912 -0.09258 -0.19676 -0.09505 -0.20093 L -0.10221 -0.21389 C -0.10325 -0.21551 -0.10417 -0.21782 -0.10534 -0.21921 C -0.11302 -0.22824 -0.10364 -0.21667 -0.11146 -0.22847 C -0.1125 -0.22986 -0.11367 -0.23056 -0.11458 -0.23194 C -0.12253 -0.24375 -0.11315 -0.23218 -0.1207 -0.2412 C -0.12148 -0.24306 -0.12187 -0.24514 -0.12279 -0.24676 C -0.1237 -0.24815 -0.12487 -0.24907 -0.12591 -0.25023 C -0.12721 -0.25208 -0.12878 -0.2537 -0.12995 -0.25579 C -0.13685 -0.26806 -0.12695 -0.25509 -0.13516 -0.26482 C -0.14349 -0.28727 -0.13607 -0.26644 -0.14128 -0.2831 C -0.14232 -0.28634 -0.14349 -0.28912 -0.1444 -0.29236 C -0.14518 -0.29537 -0.14583 -0.29838 -0.14648 -0.30139 C -0.14713 -0.30509 -0.14753 -0.30903 -0.14844 -0.3125 C -0.15 -0.31759 -0.15078 -0.31991 -0.15156 -0.32523 C -0.15195 -0.32824 -0.15221 -0.33125 -0.1526 -0.33426 C -0.15351 -0.34144 -0.15404 -0.34306 -0.15469 -0.35069 C -0.15508 -0.35625 -0.15521 -0.36181 -0.15573 -0.36713 C -0.15742 -0.38935 -0.15586 -0.36644 -0.15768 -0.38194 C -0.1582 -0.38542 -0.15833 -0.38912 -0.15872 -0.39282 C -0.15898 -0.39537 -0.1595 -0.39769 -0.15976 -0.4 C -0.16029 -0.4044 -0.16107 -0.41574 -0.16185 -0.42014 C -0.16276 -0.42569 -0.16393 -0.43125 -0.16497 -0.43657 C -0.16614 -0.44306 -0.16588 -0.44259 -0.16797 -0.44954 C -0.16901 -0.45255 -0.17005 -0.45556 -0.17109 -0.45857 C -0.17187 -0.46088 -0.17226 -0.46366 -0.17318 -0.46597 C -0.17396 -0.46806 -0.17526 -0.46944 -0.17617 -0.4713 C -0.18646 -0.49259 -0.16797 -0.45857 -0.18646 -0.49144 C -0.19128 -0.5 -0.18763 -0.49421 -0.19271 -0.50046 C -0.19401 -0.50232 -0.19531 -0.50463 -0.19674 -0.50602 C -0.19844 -0.50787 -0.20364 -0.50926 -0.20495 -0.50972 C -0.20638 -0.51088 -0.20768 -0.5125 -0.20911 -0.51343 C -0.21081 -0.51435 -0.2125 -0.51458 -0.21419 -0.51528 C -0.21562 -0.51574 -0.21693 -0.51644 -0.21836 -0.5169 C -0.22422 -0.51644 -0.22995 -0.5162 -0.23581 -0.51528 C -0.2375 -0.51482 -0.24193 -0.51088 -0.24297 -0.50972 C -0.24557 -0.50718 -0.24726 -0.50463 -0.24922 -0.50046 C -0.25169 -0.49514 -0.25456 -0.49028 -0.25638 -0.48403 C -0.25768 -0.47963 -0.25859 -0.47523 -0.26042 -0.4713 C -0.26146 -0.46944 -0.2625 -0.46759 -0.26354 -0.46597 C -0.26536 -0.45625 -0.26432 -0.46042 -0.26875 -0.44769 C -0.2707 -0.44167 -0.27135 -0.44167 -0.27279 -0.43472 C -0.27331 -0.43241 -0.27344 -0.42986 -0.27383 -0.42755 C -0.27474 -0.42176 -0.27565 -0.41898 -0.27695 -0.41296 C -0.27838 -0.40579 -0.27773 -0.4081 -0.27891 -0.4 C -0.2793 -0.39815 -0.27969 -0.39653 -0.27995 -0.39468 C -0.28125 -0.3794 -0.28125 -0.38079 -0.28203 -0.36366 C -0.28216 -0.36134 -0.28333 -0.32894 -0.28411 -0.32338 C -0.28516 -0.31505 -0.28685 -0.31597 -0.29023 -0.31065 C -0.3013 -0.29352 -0.28893 -0.31042 -0.29739 -0.29954 C -0.29883 -0.29792 -0.30013 -0.29583 -0.30156 -0.29421 C -0.30286 -0.29282 -0.30443 -0.29213 -0.30573 -0.29051 C -0.30729 -0.28843 -0.3082 -0.28519 -0.30976 -0.2831 C -0.31133 -0.28148 -0.31328 -0.28125 -0.31497 -0.27963 C -0.31641 -0.27801 -0.31758 -0.27569 -0.31901 -0.27407 C -0.32096 -0.27199 -0.32331 -0.27083 -0.32526 -0.26852 C -0.33919 -0.25255 -0.32799 -0.26157 -0.33854 -0.25394 C -0.34062 -0.25023 -0.34245 -0.24607 -0.34466 -0.24306 C -0.35 -0.23588 -0.34766 -0.23958 -0.35195 -0.23194 C -0.35221 -0.23032 -0.35312 -0.22847 -0.35299 -0.22662 C -0.35273 -0.22431 -0.35026 -0.22292 -0.35091 -0.22107 C -0.35182 -0.21829 -0.3543 -0.21852 -0.35599 -0.21736 C -0.36029 -0.21458 -0.3595 -0.21551 -0.36523 -0.21389 C -0.36693 -0.21319 -0.36875 -0.2125 -0.37044 -0.21204 C -0.37239 -0.21134 -0.37461 -0.21111 -0.37656 -0.21019 C -0.37864 -0.20926 -0.38268 -0.20648 -0.38268 -0.20648 C -0.3875 -0.19398 -0.38607 -0.19977 -0.38789 -0.19005 C -0.38867 -0.1787 -0.38893 -0.17361 -0.38997 -0.16273 C -0.39141 -0.14514 -0.39036 -0.1581 -0.39193 -0.14259 C -0.39232 -0.13889 -0.39245 -0.13519 -0.39297 -0.13148 C -0.39349 -0.12778 -0.3944 -0.12431 -0.39505 -0.1206 C -0.39544 -0.11875 -0.39583 -0.1169 -0.39609 -0.11505 C -0.39648 -0.11273 -0.39687 -0.11019 -0.39713 -0.10787 C -0.39753 -0.10486 -0.39766 -0.10162 -0.39818 -0.09861 C -0.3987 -0.09491 -0.39974 -0.09144 -0.40026 -0.08773 C -0.40052 -0.08542 -0.40078 -0.08287 -0.40117 -0.08032 L -0.4043 -0.06389 L -0.40534 -0.05857 C -0.40573 -0.05671 -0.40573 -0.05463 -0.40638 -0.05301 L -0.40846 -0.04745 C -0.41042 -0.03681 -0.40898 -0.04375 -0.41354 -0.02755 C -0.41419 -0.025 -0.41458 -0.02199 -0.41562 -0.02014 C -0.41667 -0.01829 -0.41784 -0.01667 -0.41875 -0.01458 C -0.42018 -0.01111 -0.42109 -0.00671 -0.42279 -0.0037 C -0.42383 -0.00185 -0.425 -0.00023 -0.42591 0.00185 C -0.42669 0.00347 -0.42708 0.00579 -0.42799 0.00718 C -0.42878 0.0088 -0.43008 0.00949 -0.43099 0.01088 C -0.43216 0.0125 -0.43294 0.01481 -0.43411 0.01643 C -0.43503 0.01782 -0.4362 0.01852 -0.43724 0.02014 C -0.44518 0.03194 -0.43476 0.01898 -0.4444 0.03102 C -0.44635 0.03356 -0.44818 0.03681 -0.45052 0.03819 C -0.45156 0.03889 -0.4526 0.03935 -0.45364 0.04005 C -0.45469 0.0412 -0.4556 0.04282 -0.45677 0.04375 C -0.45807 0.04468 -0.4595 0.04514 -0.46081 0.0456 C -0.46419 0.04699 -0.46784 0.04722 -0.47109 0.04931 C -0.47773 0.05324 -0.47135 0.04977 -0.48346 0.05301 C -0.48516 0.05347 -0.48685 0.05417 -0.48854 0.05486 C -0.49609 0.05417 -0.50364 0.0544 -0.5112 0.05301 C -0.51328 0.05255 -0.51732 0.04931 -0.51732 0.04931 C -0.51797 0.04745 -0.51862 0.04537 -0.5194 0.04375 C -0.52161 0.03935 -0.52487 0.03611 -0.52656 0.03102 C -0.52838 0.02569 -0.52969 0.0213 -0.53177 0.01643 C -0.53255 0.01435 -0.53607 0.00648 -0.53685 0.0037 C -0.54114 -0.01157 -0.53398 0.00833 -0.53997 -0.00741 C -0.54062 -0.01111 -0.54114 -0.01482 -0.54193 -0.01829 C -0.54674 -0.03843 -0.54375 -0.01991 -0.54713 -0.04028 C -0.54792 -0.04468 -0.5487 -0.05232 -0.54922 -0.05671 C -0.54961 -0.06042 -0.54974 -0.06412 -0.55026 -0.06759 C -0.55039 -0.06944 -0.55091 -0.0713 -0.55117 -0.07315 C -0.54961 -0.11111 -0.55169 -0.08634 -0.54922 -0.10232 C -0.54883 -0.10486 -0.54883 -0.10741 -0.54818 -0.10972 C -0.54453 -0.12245 -0.54505 -0.11759 -0.54101 -0.12616 C -0.53984 -0.12847 -0.53906 -0.13125 -0.53789 -0.13333 C -0.53594 -0.13727 -0.53333 -0.14005 -0.53177 -0.14444 C -0.53099 -0.1463 -0.53047 -0.14838 -0.52969 -0.14977 C -0.52878 -0.15139 -0.52747 -0.15208 -0.52656 -0.15347 C -0.52409 -0.15764 -0.52174 -0.16204 -0.5194 -0.1662 C -0.51836 -0.16806 -0.51745 -0.17037 -0.51628 -0.17176 L -0.51328 -0.17546 C -0.5125 -0.17732 -0.51211 -0.1794 -0.5112 -0.18079 C -0.51003 -0.18264 -0.50833 -0.1831 -0.50703 -0.18449 C -0.5056 -0.18611 -0.5043 -0.18819 -0.50299 -0.19005 C -0.50091 -0.19259 -0.49883 -0.19491 -0.49674 -0.19745 C -0.4957 -0.19861 -0.49479 -0.19977 -0.49375 -0.20093 C -0.49206 -0.20278 -0.49023 -0.2044 -0.48854 -0.20648 C -0.4875 -0.20764 -0.48659 -0.20926 -0.48542 -0.21019 C -0.48372 -0.21157 -0.47995 -0.21296 -0.47825 -0.21389 C -0.47617 -0.21482 -0.47213 -0.21736 -0.47213 -0.21736 C -0.4595 -0.2169 -0.44674 -0.21667 -0.43411 -0.21551 C -0.43268 -0.21551 -0.43138 -0.21435 -0.42995 -0.21389 C -0.42825 -0.21319 -0.42656 -0.21273 -0.42487 -0.21204 C -0.41979 -0.20972 -0.42357 -0.21042 -0.41771 -0.20648 C -0.41641 -0.20556 -0.41484 -0.20556 -0.41354 -0.20463 C -0.41211 -0.2037 -0.41081 -0.20208 -0.4095 -0.20093 C -0.40638 -0.19861 -0.40052 -0.19699 -0.39818 -0.1956 C -0.39713 -0.19491 -0.39609 -0.19421 -0.39505 -0.19375 C -0.39219 -0.19236 -0.38646 -0.19074 -0.38372 -0.19005 L -0.33542 -0.1919 C -0.33333 -0.1919 -0.33138 -0.19282 -0.3293 -0.19375 C -0.32747 -0.19444 -0.32591 -0.1963 -0.32422 -0.19745 C -0.32318 -0.19792 -0.32213 -0.19861 -0.32109 -0.19907 C -0.30924 -0.20556 -0.31849 -0.20069 -0.30872 -0.20463 C -0.30599 -0.20579 -0.30325 -0.20741 -0.30052 -0.20833 C -0.29713 -0.20949 -0.29375 -0.21157 -0.29023 -0.21204 L -0.27695 -0.21389 C -0.27383 -0.21435 -0.2707 -0.21505 -0.26771 -0.21551 L -0.25638 -0.21736 C -0.25495 -0.21806 -0.25364 -0.21875 -0.25221 -0.21921 C -0.24883 -0.2206 -0.24531 -0.2213 -0.24193 -0.22292 C -0.24062 -0.22361 -0.23919 -0.22431 -0.23789 -0.22477 C -0.23555 -0.22546 -0.23307 -0.22593 -0.23073 -0.22662 C -0.22891 -0.22708 -0.22721 -0.22801 -0.22552 -0.22847 C -0.21771 -0.22986 -0.20195 -0.23194 -0.20195 -0.23194 C -0.19531 -0.23588 -0.20221 -0.23218 -0.19062 -0.23565 C -0.18919 -0.23611 -0.18789 -0.23704 -0.18646 -0.2375 C -0.17474 -0.24213 -0.18724 -0.23681 -0.17721 -0.2412 C -0.17435 -0.24375 -0.17305 -0.24537 -0.17005 -0.24676 C -0.16836 -0.24745 -0.16667 -0.24769 -0.16497 -0.24838 C -0.16393 -0.24884 -0.16289 -0.24977 -0.16185 -0.25023 C -0.16016 -0.25116 -0.15846 -0.25162 -0.15664 -0.25208 C -0.14948 -0.25162 -0.14219 -0.25255 -0.13516 -0.25023 C -0.13268 -0.24954 -0.12891 -0.24306 -0.12891 -0.24306 C -0.1276 -0.22639 -0.12864 -0.23426 -0.12591 -0.21921 C -0.12552 -0.21736 -0.12539 -0.21528 -0.12487 -0.21389 C -0.11979 -0.20023 -0.1263 -0.2169 -0.11966 -0.20278 C -0.11393 -0.19051 -0.12331 -0.2037 -0.11146 -0.18264 C -0.11016 -0.18032 -0.10859 -0.17801 -0.10742 -0.17546 C -0.10612 -0.17269 -0.10338 -0.16597 -0.10221 -0.16273 C -0.10117 -0.15972 -0.10013 -0.15671 -0.09922 -0.15347 C -0.09766 -0.14861 -0.09674 -0.14352 -0.09505 -0.13889 C -0.09362 -0.13519 -0.09167 -0.13218 -0.09088 -0.12801 L -0.08789 -0.11157 C -0.08789 -0.11157 -0.08581 -0.10046 -0.08581 -0.10046 C -0.08437 -0.0956 -0.08268 -0.09097 -0.08164 -0.08588 C -0.08138 -0.08403 -0.08138 -0.08171 -0.08073 -0.08032 C -0.07292 -0.06667 -0.07669 -0.07847 -0.06836 -0.06944 C -0.06667 -0.06759 -0.06497 -0.06551 -0.06315 -0.06389 C -0.06159 -0.0625 -0.05963 -0.06181 -0.05807 -0.06042 C -0.05586 -0.05833 -0.05417 -0.05509 -0.05195 -0.05301 C -0.047 -0.04861 -0.04779 -0.04954 -0.04271 -0.04398 C -0.04167 -0.04282 -0.04075 -0.0412 -0.03958 -0.04028 C -0.03385 -0.03565 -0.03164 -0.03611 -0.02513 -0.03472 C -0.0181 -0.03056 -0.02669 -0.03519 -0.01393 -0.03102 C -0.01276 -0.03079 -0.01185 -0.02986 -0.01081 -0.0294 C -0.00976 -0.02755 -0.00859 -0.02569 -0.00768 -0.02384 C -0.0069 -0.02222 -0.00677 -0.01944 -0.00573 -0.01829 C -0.00378 -0.0162 0.00052 -0.01458 0.00052 -0.01458 L 0.00261 -0.00926 " pathEditMode="relative" ptsTypes="AAAAAAAAAAAAAAAAAAAAAAAAAAAAAAAAAAAAAAAAAAAAAAAAAAAAAAAAAAAAAAAAAAAAAAAAAAAAAAAAAAAAAAAAAAAAAAAAAAAAAAAAAAAAAAAAAAAAAAAAAAAAAAAAAAAAAAAAAAAAAAAAAAAAAAAAAAAAAAAAAAAAAAAAAAAAAAAAAAAAAAAAAAAAAAAAAAAAAAAAAAAAAAAAAA">
                                      <p:cBhvr>
                                        <p:cTn id="35" dur="9000" fill="hold"/>
                                        <p:tgtEl>
                                          <p:spTgt spid="57"/>
                                        </p:tgtEl>
                                        <p:attrNameLst>
                                          <p:attrName>ppt_x</p:attrName>
                                          <p:attrName>ppt_y</p:attrName>
                                        </p:attrNameLst>
                                      </p:cBhvr>
                                    </p:animMotion>
                                  </p:childTnLst>
                                </p:cTn>
                              </p:par>
                              <p:par>
                                <p:cTn id="36" presetID="22" presetClass="entr" presetSubtype="1" fill="hold" grpId="0" nodeType="withEffect">
                                  <p:stCondLst>
                                    <p:cond delay="10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1000"/>
                                        <p:tgtEl>
                                          <p:spTgt spid="69"/>
                                        </p:tgtEl>
                                      </p:cBhvr>
                                    </p:animEffect>
                                  </p:childTnLst>
                                </p:cTn>
                              </p:par>
                            </p:childTnLst>
                          </p:cTn>
                        </p:par>
                        <p:par>
                          <p:cTn id="39" fill="hold">
                            <p:stCondLst>
                              <p:cond delay="13500"/>
                            </p:stCondLst>
                            <p:childTnLst>
                              <p:par>
                                <p:cTn id="40" presetID="22" presetClass="exit" presetSubtype="1" fill="hold" grpId="1" nodeType="afterEffect">
                                  <p:stCondLst>
                                    <p:cond delay="0"/>
                                  </p:stCondLst>
                                  <p:childTnLst>
                                    <p:animEffect transition="out" filter="wipe(up)">
                                      <p:cBhvr>
                                        <p:cTn id="41" dur="500"/>
                                        <p:tgtEl>
                                          <p:spTgt spid="69"/>
                                        </p:tgtEl>
                                      </p:cBhvr>
                                    </p:animEffect>
                                    <p:set>
                                      <p:cBhvr>
                                        <p:cTn id="42" dur="1" fill="hold">
                                          <p:stCondLst>
                                            <p:cond delay="499"/>
                                          </p:stCondLst>
                                        </p:cTn>
                                        <p:tgtEl>
                                          <p:spTgt spid="69"/>
                                        </p:tgtEl>
                                        <p:attrNameLst>
                                          <p:attrName>style.visibility</p:attrName>
                                        </p:attrNameLst>
                                      </p:cBhvr>
                                      <p:to>
                                        <p:strVal val="hidden"/>
                                      </p:to>
                                    </p:set>
                                  </p:childTnLst>
                                </p:cTn>
                              </p:par>
                              <p:par>
                                <p:cTn id="43" presetID="0" presetClass="path" presetSubtype="0" fill="hold" nodeType="withEffect">
                                  <p:stCondLst>
                                    <p:cond delay="0"/>
                                  </p:stCondLst>
                                  <p:childTnLst>
                                    <p:animMotion origin="layout" path="M 0 0 L 0.08021 0.26898 " pathEditMode="relative" ptsTypes="AA">
                                      <p:cBhvr>
                                        <p:cTn id="44" dur="2000" fill="hold"/>
                                        <p:tgtEl>
                                          <p:spTgt spid="72"/>
                                        </p:tgtEl>
                                        <p:attrNameLst>
                                          <p:attrName>ppt_x</p:attrName>
                                          <p:attrName>ppt_y</p:attrName>
                                        </p:attrNameLst>
                                      </p:cBhvr>
                                    </p:animMotion>
                                  </p:childTnLst>
                                </p:cTn>
                              </p:par>
                              <p:par>
                                <p:cTn id="45" presetID="0" presetClass="path" presetSubtype="0" fill="hold" nodeType="withEffect">
                                  <p:stCondLst>
                                    <p:cond delay="0"/>
                                  </p:stCondLst>
                                  <p:childTnLst>
                                    <p:animMotion origin="layout" path="M 0 0 L 0.08021 0.26898 " pathEditMode="relative" ptsTypes="AA">
                                      <p:cBhvr>
                                        <p:cTn id="4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50D7F-1685-7E70-68DA-E215D3E2905A}"/>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752FD399-BBF9-B730-BB10-EF8FCB178DFF}"/>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7338D186-DB33-8C04-1AB4-3BE7C5EAA751}"/>
              </a:ext>
            </a:extLst>
          </p:cNvPr>
          <p:cNvSpPr>
            <a:spLocks noGrp="1"/>
          </p:cNvSpPr>
          <p:nvPr>
            <p:ph type="sldNum" sz="quarter" idx="12"/>
          </p:nvPr>
        </p:nvSpPr>
        <p:spPr/>
        <p:txBody>
          <a:bodyPr/>
          <a:lstStyle/>
          <a:p>
            <a:fld id="{061FB26B-0112-4371-8556-14D6961F686D}" type="slidenum">
              <a:rPr lang="de-DE" smtClean="0"/>
              <a:pPr/>
              <a:t>21</a:t>
            </a:fld>
            <a:endParaRPr lang="de-DE" dirty="0"/>
          </a:p>
        </p:txBody>
      </p:sp>
      <p:sp>
        <p:nvSpPr>
          <p:cNvPr id="5" name="Textfeld 4">
            <a:extLst>
              <a:ext uri="{FF2B5EF4-FFF2-40B4-BE49-F238E27FC236}">
                <a16:creationId xmlns:a16="http://schemas.microsoft.com/office/drawing/2014/main" id="{0F027F86-D94D-B7E8-3938-7A5CFD377E77}"/>
              </a:ext>
            </a:extLst>
          </p:cNvPr>
          <p:cNvSpPr txBox="1"/>
          <p:nvPr/>
        </p:nvSpPr>
        <p:spPr>
          <a:xfrm>
            <a:off x="37398" y="101390"/>
            <a:ext cx="9577063" cy="830997"/>
          </a:xfrm>
          <a:prstGeom prst="rect">
            <a:avLst/>
          </a:prstGeom>
          <a:noFill/>
        </p:spPr>
        <p:txBody>
          <a:bodyPr wrap="square" rtlCol="0">
            <a:spAutoFit/>
          </a:bodyPr>
          <a:lstStyle/>
          <a:p>
            <a:pPr algn="ctr"/>
            <a:r>
              <a:rPr lang="de-DE" sz="4800" dirty="0"/>
              <a:t>Anlegen einer elektrischen Spannung</a:t>
            </a:r>
            <a:endParaRPr lang="de-DE" sz="3200" dirty="0"/>
          </a:p>
        </p:txBody>
      </p:sp>
      <p:sp>
        <p:nvSpPr>
          <p:cNvPr id="7" name="Textfeld 6">
            <a:extLst>
              <a:ext uri="{FF2B5EF4-FFF2-40B4-BE49-F238E27FC236}">
                <a16:creationId xmlns:a16="http://schemas.microsoft.com/office/drawing/2014/main" id="{6B3EAEFB-E8D6-2BFA-57BF-80F5AD5AF79C}"/>
              </a:ext>
            </a:extLst>
          </p:cNvPr>
          <p:cNvSpPr txBox="1"/>
          <p:nvPr/>
        </p:nvSpPr>
        <p:spPr>
          <a:xfrm>
            <a:off x="1091444" y="1712190"/>
            <a:ext cx="10009112" cy="2677656"/>
          </a:xfrm>
          <a:prstGeom prst="rect">
            <a:avLst/>
          </a:prstGeom>
          <a:noFill/>
          <a:ln>
            <a:solidFill>
              <a:srgbClr val="FF0000"/>
            </a:solidFill>
          </a:ln>
        </p:spPr>
        <p:txBody>
          <a:bodyPr wrap="square" rtlCol="0">
            <a:spAutoFit/>
          </a:bodyPr>
          <a:lstStyle/>
          <a:p>
            <a:pPr algn="ctr"/>
            <a:r>
              <a:rPr lang="de-DE" sz="2800" dirty="0"/>
              <a:t>Infotext:</a:t>
            </a:r>
          </a:p>
          <a:p>
            <a:pPr algn="ctr"/>
            <a:endParaRPr lang="de-DE" sz="2800" dirty="0"/>
          </a:p>
          <a:p>
            <a:pPr algn="ctr"/>
            <a:r>
              <a:rPr lang="de-DE" sz="2800" dirty="0"/>
              <a:t>Um elektrischen Strom zu leiten werden freie Ladungsträger benötigt. Beim Anlegen einer Spannung werden Elektronen über den Minuspol wieder ins Elektronengas gegeben und werden vom Pluspol angezogen. </a:t>
            </a:r>
          </a:p>
        </p:txBody>
      </p:sp>
      <p:sp>
        <p:nvSpPr>
          <p:cNvPr id="9" name="Abgerundetes Rechteck 8">
            <a:hlinkClick r:id="rId2" action="ppaction://hlinksldjump"/>
            <a:extLst>
              <a:ext uri="{FF2B5EF4-FFF2-40B4-BE49-F238E27FC236}">
                <a16:creationId xmlns:a16="http://schemas.microsoft.com/office/drawing/2014/main" id="{7F14DE1F-0FBA-BB40-C488-EAE25457A297}"/>
              </a:ext>
            </a:extLst>
          </p:cNvPr>
          <p:cNvSpPr/>
          <p:nvPr/>
        </p:nvSpPr>
        <p:spPr>
          <a:xfrm>
            <a:off x="10528744"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zur Animation</a:t>
            </a:r>
          </a:p>
        </p:txBody>
      </p:sp>
      <p:sp>
        <p:nvSpPr>
          <p:cNvPr id="10" name="Abgerundetes Rechteck 9">
            <a:hlinkClick r:id="rId3" action="ppaction://hlinksldjump"/>
            <a:extLst>
              <a:ext uri="{FF2B5EF4-FFF2-40B4-BE49-F238E27FC236}">
                <a16:creationId xmlns:a16="http://schemas.microsoft.com/office/drawing/2014/main" id="{43B3A2A4-C52C-99A1-7B19-84FCA05A663C}"/>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spTree>
    <p:extLst>
      <p:ext uri="{BB962C8B-B14F-4D97-AF65-F5344CB8AC3E}">
        <p14:creationId xmlns:p14="http://schemas.microsoft.com/office/powerpoint/2010/main" val="4116698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167DA-E9A9-8BEB-1AB9-FDDE1A97BF7F}"/>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CBD4899B-20CC-828C-D021-38745E09B314}"/>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75A895DE-7883-B2E8-878E-15A1FFFD1A90}"/>
              </a:ext>
            </a:extLst>
          </p:cNvPr>
          <p:cNvSpPr>
            <a:spLocks noGrp="1"/>
          </p:cNvSpPr>
          <p:nvPr>
            <p:ph type="sldNum" sz="quarter" idx="12"/>
          </p:nvPr>
        </p:nvSpPr>
        <p:spPr/>
        <p:txBody>
          <a:bodyPr/>
          <a:lstStyle/>
          <a:p>
            <a:fld id="{061FB26B-0112-4371-8556-14D6961F686D}" type="slidenum">
              <a:rPr lang="de-DE" smtClean="0"/>
              <a:pPr/>
              <a:t>22</a:t>
            </a:fld>
            <a:endParaRPr lang="de-DE" dirty="0"/>
          </a:p>
        </p:txBody>
      </p:sp>
      <p:sp>
        <p:nvSpPr>
          <p:cNvPr id="5" name="Textfeld 4">
            <a:extLst>
              <a:ext uri="{FF2B5EF4-FFF2-40B4-BE49-F238E27FC236}">
                <a16:creationId xmlns:a16="http://schemas.microsoft.com/office/drawing/2014/main" id="{9BD85984-997D-E0B7-C48D-6CFFF9886D25}"/>
              </a:ext>
            </a:extLst>
          </p:cNvPr>
          <p:cNvSpPr txBox="1"/>
          <p:nvPr/>
        </p:nvSpPr>
        <p:spPr>
          <a:xfrm>
            <a:off x="24406" y="102235"/>
            <a:ext cx="5292320" cy="830997"/>
          </a:xfrm>
          <a:prstGeom prst="rect">
            <a:avLst/>
          </a:prstGeom>
          <a:noFill/>
        </p:spPr>
        <p:txBody>
          <a:bodyPr wrap="square" rtlCol="0">
            <a:spAutoFit/>
          </a:bodyPr>
          <a:lstStyle/>
          <a:p>
            <a:pPr algn="ctr"/>
            <a:r>
              <a:rPr lang="de-DE" sz="4800" dirty="0"/>
              <a:t>Einwirkung von Licht</a:t>
            </a:r>
            <a:endParaRPr lang="de-DE" sz="3200" dirty="0"/>
          </a:p>
        </p:txBody>
      </p:sp>
      <p:sp>
        <p:nvSpPr>
          <p:cNvPr id="7" name="Textfeld 6">
            <a:extLst>
              <a:ext uri="{FF2B5EF4-FFF2-40B4-BE49-F238E27FC236}">
                <a16:creationId xmlns:a16="http://schemas.microsoft.com/office/drawing/2014/main" id="{ED8CB24C-64DD-6AA0-78C3-AD00BB2B02AB}"/>
              </a:ext>
            </a:extLst>
          </p:cNvPr>
          <p:cNvSpPr txBox="1"/>
          <p:nvPr/>
        </p:nvSpPr>
        <p:spPr>
          <a:xfrm>
            <a:off x="1091444" y="1712190"/>
            <a:ext cx="10009112" cy="2246769"/>
          </a:xfrm>
          <a:prstGeom prst="rect">
            <a:avLst/>
          </a:prstGeom>
          <a:noFill/>
          <a:ln>
            <a:solidFill>
              <a:srgbClr val="FF0000"/>
            </a:solidFill>
          </a:ln>
        </p:spPr>
        <p:txBody>
          <a:bodyPr wrap="square" rtlCol="0">
            <a:spAutoFit/>
          </a:bodyPr>
          <a:lstStyle/>
          <a:p>
            <a:pPr algn="ctr"/>
            <a:r>
              <a:rPr lang="de-DE" sz="2800" dirty="0"/>
              <a:t>Infotext:</a:t>
            </a:r>
          </a:p>
          <a:p>
            <a:pPr algn="ctr"/>
            <a:endParaRPr lang="de-DE" sz="2800" dirty="0"/>
          </a:p>
          <a:p>
            <a:pPr algn="ctr"/>
            <a:r>
              <a:rPr lang="de-DE" sz="2800" dirty="0"/>
              <a:t>Treffen elektromagnetische Wellen im sichtbaren Bereich auf ein Elektron im Metallgitter, so werden diese reflektiert. Durch die Reflektion von Licht entsteht eine charakteristische Eigenschaft.</a:t>
            </a:r>
          </a:p>
        </p:txBody>
      </p:sp>
      <p:sp>
        <p:nvSpPr>
          <p:cNvPr id="9" name="Abgerundetes Rechteck 8">
            <a:hlinkClick r:id="rId2" action="ppaction://hlinksldjump"/>
            <a:extLst>
              <a:ext uri="{FF2B5EF4-FFF2-40B4-BE49-F238E27FC236}">
                <a16:creationId xmlns:a16="http://schemas.microsoft.com/office/drawing/2014/main" id="{05AB9202-5672-6998-7F77-E4110933D5EF}"/>
              </a:ext>
            </a:extLst>
          </p:cNvPr>
          <p:cNvSpPr/>
          <p:nvPr/>
        </p:nvSpPr>
        <p:spPr>
          <a:xfrm>
            <a:off x="10528744"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zur Animation</a:t>
            </a:r>
          </a:p>
        </p:txBody>
      </p:sp>
      <p:sp>
        <p:nvSpPr>
          <p:cNvPr id="10" name="Abgerundetes Rechteck 9">
            <a:hlinkClick r:id="rId3" action="ppaction://hlinksldjump"/>
            <a:extLst>
              <a:ext uri="{FF2B5EF4-FFF2-40B4-BE49-F238E27FC236}">
                <a16:creationId xmlns:a16="http://schemas.microsoft.com/office/drawing/2014/main" id="{CBC6FFDD-2EF1-35C9-7696-482C31D43E56}"/>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spTree>
    <p:extLst>
      <p:ext uri="{BB962C8B-B14F-4D97-AF65-F5344CB8AC3E}">
        <p14:creationId xmlns:p14="http://schemas.microsoft.com/office/powerpoint/2010/main" val="2355967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9F739-CED4-BB67-D03F-054A91CB6660}"/>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40357EB0-24CD-4846-ECD0-A6027B23DCB4}"/>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796246B9-20A9-4097-B662-C90019CCF1C2}"/>
              </a:ext>
            </a:extLst>
          </p:cNvPr>
          <p:cNvSpPr>
            <a:spLocks noGrp="1"/>
          </p:cNvSpPr>
          <p:nvPr>
            <p:ph type="sldNum" sz="quarter" idx="12"/>
          </p:nvPr>
        </p:nvSpPr>
        <p:spPr/>
        <p:txBody>
          <a:bodyPr/>
          <a:lstStyle/>
          <a:p>
            <a:fld id="{061FB26B-0112-4371-8556-14D6961F686D}" type="slidenum">
              <a:rPr lang="de-DE" smtClean="0"/>
              <a:pPr/>
              <a:t>23</a:t>
            </a:fld>
            <a:endParaRPr lang="de-DE" dirty="0"/>
          </a:p>
        </p:txBody>
      </p:sp>
      <p:sp>
        <p:nvSpPr>
          <p:cNvPr id="5" name="Textfeld 4">
            <a:extLst>
              <a:ext uri="{FF2B5EF4-FFF2-40B4-BE49-F238E27FC236}">
                <a16:creationId xmlns:a16="http://schemas.microsoft.com/office/drawing/2014/main" id="{9854FEA6-002C-46DE-BF94-B8485E6ACD15}"/>
              </a:ext>
            </a:extLst>
          </p:cNvPr>
          <p:cNvSpPr txBox="1"/>
          <p:nvPr/>
        </p:nvSpPr>
        <p:spPr>
          <a:xfrm>
            <a:off x="-91791" y="15472"/>
            <a:ext cx="2900134" cy="830997"/>
          </a:xfrm>
          <a:prstGeom prst="rect">
            <a:avLst/>
          </a:prstGeom>
          <a:noFill/>
        </p:spPr>
        <p:txBody>
          <a:bodyPr wrap="square" rtlCol="0">
            <a:spAutoFit/>
          </a:bodyPr>
          <a:lstStyle/>
          <a:p>
            <a:pPr algn="ctr"/>
            <a:r>
              <a:rPr lang="de-DE" sz="4800" dirty="0"/>
              <a:t>Erhitzen</a:t>
            </a:r>
            <a:endParaRPr lang="de-DE" sz="3200" dirty="0"/>
          </a:p>
        </p:txBody>
      </p:sp>
      <p:sp>
        <p:nvSpPr>
          <p:cNvPr id="7" name="Textfeld 6">
            <a:extLst>
              <a:ext uri="{FF2B5EF4-FFF2-40B4-BE49-F238E27FC236}">
                <a16:creationId xmlns:a16="http://schemas.microsoft.com/office/drawing/2014/main" id="{219FB4D6-39AA-FBA0-85AF-0FE1A24D6CD3}"/>
              </a:ext>
            </a:extLst>
          </p:cNvPr>
          <p:cNvSpPr txBox="1"/>
          <p:nvPr/>
        </p:nvSpPr>
        <p:spPr>
          <a:xfrm>
            <a:off x="1091444" y="1712190"/>
            <a:ext cx="10009112" cy="2246769"/>
          </a:xfrm>
          <a:prstGeom prst="rect">
            <a:avLst/>
          </a:prstGeom>
          <a:noFill/>
          <a:ln>
            <a:solidFill>
              <a:srgbClr val="FF0000"/>
            </a:solidFill>
          </a:ln>
        </p:spPr>
        <p:txBody>
          <a:bodyPr wrap="square" rtlCol="0">
            <a:spAutoFit/>
          </a:bodyPr>
          <a:lstStyle/>
          <a:p>
            <a:pPr algn="ctr"/>
            <a:r>
              <a:rPr lang="de-DE" sz="2800" dirty="0"/>
              <a:t>Infotext:</a:t>
            </a:r>
          </a:p>
          <a:p>
            <a:pPr algn="ctr"/>
            <a:endParaRPr lang="de-DE" sz="2800" dirty="0"/>
          </a:p>
          <a:p>
            <a:pPr algn="ctr"/>
            <a:r>
              <a:rPr lang="de-DE" sz="2800" dirty="0"/>
              <a:t>Wird ein Metall erhitzt, so schwingen die Atomrümpfe stärker. Diese Schwingung kann leicht von einem Atomrumpf zum nächsten übertragen werden.</a:t>
            </a:r>
          </a:p>
        </p:txBody>
      </p:sp>
      <p:sp>
        <p:nvSpPr>
          <p:cNvPr id="9" name="Abgerundetes Rechteck 8">
            <a:hlinkClick r:id="rId2" action="ppaction://hlinksldjump"/>
            <a:extLst>
              <a:ext uri="{FF2B5EF4-FFF2-40B4-BE49-F238E27FC236}">
                <a16:creationId xmlns:a16="http://schemas.microsoft.com/office/drawing/2014/main" id="{FF679302-AA38-6FF2-8D4C-8FFECBEAE832}"/>
              </a:ext>
            </a:extLst>
          </p:cNvPr>
          <p:cNvSpPr/>
          <p:nvPr/>
        </p:nvSpPr>
        <p:spPr>
          <a:xfrm>
            <a:off x="10528744"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zur Animation</a:t>
            </a:r>
          </a:p>
        </p:txBody>
      </p:sp>
      <p:sp>
        <p:nvSpPr>
          <p:cNvPr id="10" name="Abgerundetes Rechteck 9">
            <a:hlinkClick r:id="rId3" action="ppaction://hlinksldjump"/>
            <a:extLst>
              <a:ext uri="{FF2B5EF4-FFF2-40B4-BE49-F238E27FC236}">
                <a16:creationId xmlns:a16="http://schemas.microsoft.com/office/drawing/2014/main" id="{DDE5C1EC-F4B6-DBA9-1A48-8AAB4440B2A7}"/>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spTree>
    <p:extLst>
      <p:ext uri="{BB962C8B-B14F-4D97-AF65-F5344CB8AC3E}">
        <p14:creationId xmlns:p14="http://schemas.microsoft.com/office/powerpoint/2010/main" val="3168627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AEF52-069B-A961-FC9E-56808090651F}"/>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731945B9-A528-E70D-9A80-D148D570C97F}"/>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0A14DBC3-6BCB-EDF3-7A6C-6E5716FA5F18}"/>
              </a:ext>
            </a:extLst>
          </p:cNvPr>
          <p:cNvSpPr>
            <a:spLocks noGrp="1"/>
          </p:cNvSpPr>
          <p:nvPr>
            <p:ph type="sldNum" sz="quarter" idx="12"/>
          </p:nvPr>
        </p:nvSpPr>
        <p:spPr/>
        <p:txBody>
          <a:bodyPr/>
          <a:lstStyle/>
          <a:p>
            <a:fld id="{061FB26B-0112-4371-8556-14D6961F686D}" type="slidenum">
              <a:rPr lang="de-DE" smtClean="0"/>
              <a:pPr/>
              <a:t>24</a:t>
            </a:fld>
            <a:endParaRPr lang="de-DE" dirty="0"/>
          </a:p>
        </p:txBody>
      </p:sp>
      <p:sp>
        <p:nvSpPr>
          <p:cNvPr id="5" name="Textfeld 4">
            <a:extLst>
              <a:ext uri="{FF2B5EF4-FFF2-40B4-BE49-F238E27FC236}">
                <a16:creationId xmlns:a16="http://schemas.microsoft.com/office/drawing/2014/main" id="{BB8C8A09-AFDD-2677-B43D-C1EBABD544B4}"/>
              </a:ext>
            </a:extLst>
          </p:cNvPr>
          <p:cNvSpPr txBox="1"/>
          <p:nvPr/>
        </p:nvSpPr>
        <p:spPr>
          <a:xfrm>
            <a:off x="0" y="107379"/>
            <a:ext cx="4549318" cy="830997"/>
          </a:xfrm>
          <a:prstGeom prst="rect">
            <a:avLst/>
          </a:prstGeom>
          <a:noFill/>
        </p:spPr>
        <p:txBody>
          <a:bodyPr wrap="square" rtlCol="0">
            <a:spAutoFit/>
          </a:bodyPr>
          <a:lstStyle/>
          <a:p>
            <a:pPr algn="ctr"/>
            <a:r>
              <a:rPr lang="de-DE" sz="4800" dirty="0"/>
              <a:t>Verformbarkeit</a:t>
            </a:r>
            <a:endParaRPr lang="de-DE" sz="3200" dirty="0"/>
          </a:p>
        </p:txBody>
      </p:sp>
      <p:sp>
        <p:nvSpPr>
          <p:cNvPr id="7" name="Textfeld 6">
            <a:extLst>
              <a:ext uri="{FF2B5EF4-FFF2-40B4-BE49-F238E27FC236}">
                <a16:creationId xmlns:a16="http://schemas.microsoft.com/office/drawing/2014/main" id="{74C82B24-527A-2C97-CB7B-650F7D2E14BF}"/>
              </a:ext>
            </a:extLst>
          </p:cNvPr>
          <p:cNvSpPr txBox="1"/>
          <p:nvPr/>
        </p:nvSpPr>
        <p:spPr>
          <a:xfrm>
            <a:off x="1091444" y="1712190"/>
            <a:ext cx="10009112" cy="2246769"/>
          </a:xfrm>
          <a:prstGeom prst="rect">
            <a:avLst/>
          </a:prstGeom>
          <a:noFill/>
          <a:ln>
            <a:solidFill>
              <a:srgbClr val="FF0000"/>
            </a:solidFill>
          </a:ln>
        </p:spPr>
        <p:txBody>
          <a:bodyPr wrap="square" rtlCol="0">
            <a:spAutoFit/>
          </a:bodyPr>
          <a:lstStyle/>
          <a:p>
            <a:pPr algn="ctr"/>
            <a:r>
              <a:rPr lang="de-DE" sz="2800" dirty="0"/>
              <a:t>Infotext:</a:t>
            </a:r>
          </a:p>
          <a:p>
            <a:pPr algn="ctr"/>
            <a:endParaRPr lang="de-DE" sz="2800" dirty="0"/>
          </a:p>
          <a:p>
            <a:pPr algn="ctr"/>
            <a:r>
              <a:rPr lang="de-DE" sz="2800" dirty="0"/>
              <a:t>Wirkt eine mechanische Kraft auf ein Metallgitter ein, so können sich die Atomrümpfe verschieben. Das Elektronengas ist frei beweglich und hält das Metallgitter weiterhin zusammen. </a:t>
            </a:r>
          </a:p>
        </p:txBody>
      </p:sp>
      <p:sp>
        <p:nvSpPr>
          <p:cNvPr id="9" name="Abgerundetes Rechteck 8">
            <a:hlinkClick r:id="rId2" action="ppaction://hlinksldjump"/>
            <a:extLst>
              <a:ext uri="{FF2B5EF4-FFF2-40B4-BE49-F238E27FC236}">
                <a16:creationId xmlns:a16="http://schemas.microsoft.com/office/drawing/2014/main" id="{36B3077C-C338-8847-AB23-89FFBE9A5962}"/>
              </a:ext>
            </a:extLst>
          </p:cNvPr>
          <p:cNvSpPr/>
          <p:nvPr/>
        </p:nvSpPr>
        <p:spPr>
          <a:xfrm>
            <a:off x="10528744"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zur Animation</a:t>
            </a:r>
          </a:p>
        </p:txBody>
      </p:sp>
      <p:sp>
        <p:nvSpPr>
          <p:cNvPr id="10" name="Abgerundetes Rechteck 9">
            <a:hlinkClick r:id="rId3" action="ppaction://hlinksldjump"/>
            <a:extLst>
              <a:ext uri="{FF2B5EF4-FFF2-40B4-BE49-F238E27FC236}">
                <a16:creationId xmlns:a16="http://schemas.microsoft.com/office/drawing/2014/main" id="{37987FBD-1C7D-7FB4-535B-6E737C53DB14}"/>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spTree>
    <p:extLst>
      <p:ext uri="{BB962C8B-B14F-4D97-AF65-F5344CB8AC3E}">
        <p14:creationId xmlns:p14="http://schemas.microsoft.com/office/powerpoint/2010/main" val="3318823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uppieren 63">
            <a:extLst>
              <a:ext uri="{FF2B5EF4-FFF2-40B4-BE49-F238E27FC236}">
                <a16:creationId xmlns:a16="http://schemas.microsoft.com/office/drawing/2014/main" id="{A7F78E50-E73C-5F64-7224-726E0A029BF1}"/>
              </a:ext>
            </a:extLst>
          </p:cNvPr>
          <p:cNvGrpSpPr>
            <a:grpSpLocks noChangeAspect="1"/>
          </p:cNvGrpSpPr>
          <p:nvPr/>
        </p:nvGrpSpPr>
        <p:grpSpPr>
          <a:xfrm>
            <a:off x="6339520" y="1540909"/>
            <a:ext cx="1258865" cy="1306104"/>
            <a:chOff x="3576000" y="816426"/>
            <a:chExt cx="5040000" cy="5229127"/>
          </a:xfrm>
        </p:grpSpPr>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 name="Gruppieren 5">
              <a:extLst>
                <a:ext uri="{FF2B5EF4-FFF2-40B4-BE49-F238E27FC236}">
                  <a16:creationId xmlns:a16="http://schemas.microsoft.com/office/drawing/2014/main" id="{E9C16CE1-8F1B-5B14-AE5F-084D217F3C1C}"/>
                </a:ext>
              </a:extLst>
            </p:cNvPr>
            <p:cNvGrpSpPr/>
            <p:nvPr/>
          </p:nvGrpSpPr>
          <p:grpSpPr>
            <a:xfrm>
              <a:off x="6006000" y="816426"/>
              <a:ext cx="180000" cy="180000"/>
              <a:chOff x="2537136" y="1269000"/>
              <a:chExt cx="180000" cy="180000"/>
            </a:xfrm>
          </p:grpSpPr>
          <p:sp>
            <p:nvSpPr>
              <p:cNvPr id="10" name="Ellipse 9">
                <a:extLst>
                  <a:ext uri="{FF2B5EF4-FFF2-40B4-BE49-F238E27FC236}">
                    <a16:creationId xmlns:a16="http://schemas.microsoft.com/office/drawing/2014/main" id="{9EE636CC-84DD-F762-9DE7-768E7F357A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 name="Minuszeichen 90">
                <a:extLst>
                  <a:ext uri="{FF2B5EF4-FFF2-40B4-BE49-F238E27FC236}">
                    <a16:creationId xmlns:a16="http://schemas.microsoft.com/office/drawing/2014/main" id="{AF3A0DDE-FF13-E24C-30CA-E711FDD3E0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3" name="Gruppieren 92">
              <a:extLst>
                <a:ext uri="{FF2B5EF4-FFF2-40B4-BE49-F238E27FC236}">
                  <a16:creationId xmlns:a16="http://schemas.microsoft.com/office/drawing/2014/main" id="{FD366FCE-0A81-60EC-9C6D-8616977BC667}"/>
                </a:ext>
              </a:extLst>
            </p:cNvPr>
            <p:cNvGrpSpPr/>
            <p:nvPr/>
          </p:nvGrpSpPr>
          <p:grpSpPr>
            <a:xfrm>
              <a:off x="6003948" y="5865553"/>
              <a:ext cx="180000" cy="180000"/>
              <a:chOff x="2537136" y="1269000"/>
              <a:chExt cx="180000" cy="180000"/>
            </a:xfrm>
          </p:grpSpPr>
          <p:sp>
            <p:nvSpPr>
              <p:cNvPr id="94" name="Ellipse 93">
                <a:extLst>
                  <a:ext uri="{FF2B5EF4-FFF2-40B4-BE49-F238E27FC236}">
                    <a16:creationId xmlns:a16="http://schemas.microsoft.com/office/drawing/2014/main" id="{67CF2266-B3CB-7893-EE80-BB879071ABE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5" name="Minuszeichen 94">
                <a:extLst>
                  <a:ext uri="{FF2B5EF4-FFF2-40B4-BE49-F238E27FC236}">
                    <a16:creationId xmlns:a16="http://schemas.microsoft.com/office/drawing/2014/main" id="{32177513-7235-3853-6200-7B2523C1CB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 name="Gruppieren 95">
              <a:extLst>
                <a:ext uri="{FF2B5EF4-FFF2-40B4-BE49-F238E27FC236}">
                  <a16:creationId xmlns:a16="http://schemas.microsoft.com/office/drawing/2014/main" id="{699F8641-F6B5-32DB-A25F-186993E294C3}"/>
                </a:ext>
              </a:extLst>
            </p:cNvPr>
            <p:cNvGrpSpPr/>
            <p:nvPr/>
          </p:nvGrpSpPr>
          <p:grpSpPr>
            <a:xfrm>
              <a:off x="7989107" y="3335661"/>
              <a:ext cx="180000" cy="180000"/>
              <a:chOff x="2537136" y="1269000"/>
              <a:chExt cx="180000" cy="180000"/>
            </a:xfrm>
          </p:grpSpPr>
          <p:sp>
            <p:nvSpPr>
              <p:cNvPr id="97" name="Ellipse 96">
                <a:extLst>
                  <a:ext uri="{FF2B5EF4-FFF2-40B4-BE49-F238E27FC236}">
                    <a16:creationId xmlns:a16="http://schemas.microsoft.com/office/drawing/2014/main" id="{142793CD-B4EB-7D86-2ACB-F68941AFDF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 name="Minuszeichen 97">
                <a:extLst>
                  <a:ext uri="{FF2B5EF4-FFF2-40B4-BE49-F238E27FC236}">
                    <a16:creationId xmlns:a16="http://schemas.microsoft.com/office/drawing/2014/main" id="{9191F789-27A4-16B0-09F8-5F056D00E9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9" name="Gruppieren 98">
              <a:extLst>
                <a:ext uri="{FF2B5EF4-FFF2-40B4-BE49-F238E27FC236}">
                  <a16:creationId xmlns:a16="http://schemas.microsoft.com/office/drawing/2014/main" id="{B6D2A6AF-5DDE-6E57-CACA-8C73FBA7AD8A}"/>
                </a:ext>
              </a:extLst>
            </p:cNvPr>
            <p:cNvGrpSpPr/>
            <p:nvPr/>
          </p:nvGrpSpPr>
          <p:grpSpPr>
            <a:xfrm>
              <a:off x="4026000" y="3339000"/>
              <a:ext cx="180000" cy="180000"/>
              <a:chOff x="2537136" y="1269000"/>
              <a:chExt cx="180000" cy="180000"/>
            </a:xfrm>
          </p:grpSpPr>
          <p:sp>
            <p:nvSpPr>
              <p:cNvPr id="100" name="Ellipse 99">
                <a:extLst>
                  <a:ext uri="{FF2B5EF4-FFF2-40B4-BE49-F238E27FC236}">
                    <a16:creationId xmlns:a16="http://schemas.microsoft.com/office/drawing/2014/main" id="{4229B575-4497-C848-6A19-B22B0A108B0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1" name="Minuszeichen 100">
                <a:extLst>
                  <a:ext uri="{FF2B5EF4-FFF2-40B4-BE49-F238E27FC236}">
                    <a16:creationId xmlns:a16="http://schemas.microsoft.com/office/drawing/2014/main" id="{21DF0C39-C025-B2A2-F4F8-7DCD3B90B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2" name="Gruppieren 101">
              <a:extLst>
                <a:ext uri="{FF2B5EF4-FFF2-40B4-BE49-F238E27FC236}">
                  <a16:creationId xmlns:a16="http://schemas.microsoft.com/office/drawing/2014/main" id="{BDD57E67-320A-DA5C-FB71-73793427D695}"/>
                </a:ext>
              </a:extLst>
            </p:cNvPr>
            <p:cNvGrpSpPr/>
            <p:nvPr/>
          </p:nvGrpSpPr>
          <p:grpSpPr>
            <a:xfrm>
              <a:off x="4656000" y="4775520"/>
              <a:ext cx="180000" cy="180000"/>
              <a:chOff x="2537136" y="1269000"/>
              <a:chExt cx="180000" cy="180000"/>
            </a:xfrm>
          </p:grpSpPr>
          <p:sp>
            <p:nvSpPr>
              <p:cNvPr id="103" name="Ellipse 102">
                <a:extLst>
                  <a:ext uri="{FF2B5EF4-FFF2-40B4-BE49-F238E27FC236}">
                    <a16:creationId xmlns:a16="http://schemas.microsoft.com/office/drawing/2014/main" id="{A9D93B27-6114-FF92-8AF1-6A6E331612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4" name="Minuszeichen 103">
                <a:extLst>
                  <a:ext uri="{FF2B5EF4-FFF2-40B4-BE49-F238E27FC236}">
                    <a16:creationId xmlns:a16="http://schemas.microsoft.com/office/drawing/2014/main" id="{797B5B7B-C168-DEB3-DE6B-6FC2963AB4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 name="Gruppieren 104">
              <a:extLst>
                <a:ext uri="{FF2B5EF4-FFF2-40B4-BE49-F238E27FC236}">
                  <a16:creationId xmlns:a16="http://schemas.microsoft.com/office/drawing/2014/main" id="{DAC8AFDD-2195-9836-AF35-90F92A800C66}"/>
                </a:ext>
              </a:extLst>
            </p:cNvPr>
            <p:cNvGrpSpPr/>
            <p:nvPr/>
          </p:nvGrpSpPr>
          <p:grpSpPr>
            <a:xfrm>
              <a:off x="7373256" y="4775520"/>
              <a:ext cx="180000" cy="180000"/>
              <a:chOff x="2537136" y="1269000"/>
              <a:chExt cx="180000" cy="180000"/>
            </a:xfrm>
          </p:grpSpPr>
          <p:sp>
            <p:nvSpPr>
              <p:cNvPr id="106" name="Ellipse 105">
                <a:extLst>
                  <a:ext uri="{FF2B5EF4-FFF2-40B4-BE49-F238E27FC236}">
                    <a16:creationId xmlns:a16="http://schemas.microsoft.com/office/drawing/2014/main" id="{88643CAC-40F4-1AE1-E685-7AE1CD09C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 name="Minuszeichen 106">
                <a:extLst>
                  <a:ext uri="{FF2B5EF4-FFF2-40B4-BE49-F238E27FC236}">
                    <a16:creationId xmlns:a16="http://schemas.microsoft.com/office/drawing/2014/main" id="{98B002CE-7ABB-8DC9-22BB-C006A6E636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8" name="Gruppieren 107">
              <a:extLst>
                <a:ext uri="{FF2B5EF4-FFF2-40B4-BE49-F238E27FC236}">
                  <a16:creationId xmlns:a16="http://schemas.microsoft.com/office/drawing/2014/main" id="{ABE190A4-2939-8701-9DF6-514499CC2194}"/>
                </a:ext>
              </a:extLst>
            </p:cNvPr>
            <p:cNvGrpSpPr/>
            <p:nvPr/>
          </p:nvGrpSpPr>
          <p:grpSpPr>
            <a:xfrm>
              <a:off x="7373256" y="1900714"/>
              <a:ext cx="180000" cy="180000"/>
              <a:chOff x="2537136" y="1269000"/>
              <a:chExt cx="180000" cy="180000"/>
            </a:xfrm>
          </p:grpSpPr>
          <p:sp>
            <p:nvSpPr>
              <p:cNvPr id="109" name="Ellipse 108">
                <a:extLst>
                  <a:ext uri="{FF2B5EF4-FFF2-40B4-BE49-F238E27FC236}">
                    <a16:creationId xmlns:a16="http://schemas.microsoft.com/office/drawing/2014/main" id="{4EE7AFA8-7C18-98E4-1B61-F0E358734A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0" name="Minuszeichen 109">
                <a:extLst>
                  <a:ext uri="{FF2B5EF4-FFF2-40B4-BE49-F238E27FC236}">
                    <a16:creationId xmlns:a16="http://schemas.microsoft.com/office/drawing/2014/main" id="{70CA990C-50E1-83A1-7D94-E0CB7BAD86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1" name="Gruppieren 110">
              <a:extLst>
                <a:ext uri="{FF2B5EF4-FFF2-40B4-BE49-F238E27FC236}">
                  <a16:creationId xmlns:a16="http://schemas.microsoft.com/office/drawing/2014/main" id="{379530FB-A0F1-765B-6294-54686923DC3C}"/>
                </a:ext>
              </a:extLst>
            </p:cNvPr>
            <p:cNvGrpSpPr/>
            <p:nvPr/>
          </p:nvGrpSpPr>
          <p:grpSpPr>
            <a:xfrm>
              <a:off x="4656000" y="1900714"/>
              <a:ext cx="180000" cy="180000"/>
              <a:chOff x="2537136" y="1269000"/>
              <a:chExt cx="180000" cy="180000"/>
            </a:xfrm>
          </p:grpSpPr>
          <p:sp>
            <p:nvSpPr>
              <p:cNvPr id="112" name="Ellipse 111">
                <a:extLst>
                  <a:ext uri="{FF2B5EF4-FFF2-40B4-BE49-F238E27FC236}">
                    <a16:creationId xmlns:a16="http://schemas.microsoft.com/office/drawing/2014/main" id="{2C1238CC-EE36-1B9B-7A52-0B466476ED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 name="Minuszeichen 112">
                <a:extLst>
                  <a:ext uri="{FF2B5EF4-FFF2-40B4-BE49-F238E27FC236}">
                    <a16:creationId xmlns:a16="http://schemas.microsoft.com/office/drawing/2014/main" id="{CED7DBC4-B2C1-51BE-03F1-51F3FB04BA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 name="Gruppieren 113">
              <a:extLst>
                <a:ext uri="{FF2B5EF4-FFF2-40B4-BE49-F238E27FC236}">
                  <a16:creationId xmlns:a16="http://schemas.microsoft.com/office/drawing/2014/main" id="{4B4341E6-9836-9925-8100-0F109E90C10A}"/>
                </a:ext>
              </a:extLst>
            </p:cNvPr>
            <p:cNvGrpSpPr/>
            <p:nvPr/>
          </p:nvGrpSpPr>
          <p:grpSpPr>
            <a:xfrm>
              <a:off x="6006000" y="1339747"/>
              <a:ext cx="180000" cy="180000"/>
              <a:chOff x="2537136" y="1269000"/>
              <a:chExt cx="180000" cy="180000"/>
            </a:xfrm>
          </p:grpSpPr>
          <p:sp>
            <p:nvSpPr>
              <p:cNvPr id="115" name="Ellipse 114">
                <a:extLst>
                  <a:ext uri="{FF2B5EF4-FFF2-40B4-BE49-F238E27FC236}">
                    <a16:creationId xmlns:a16="http://schemas.microsoft.com/office/drawing/2014/main" id="{CAE10017-A203-E34F-BC68-4E716EEA2E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 name="Minuszeichen 115">
                <a:extLst>
                  <a:ext uri="{FF2B5EF4-FFF2-40B4-BE49-F238E27FC236}">
                    <a16:creationId xmlns:a16="http://schemas.microsoft.com/office/drawing/2014/main" id="{66AA4B3B-10EB-1AF9-2A2C-736196B275C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7" name="Gruppieren 116">
              <a:extLst>
                <a:ext uri="{FF2B5EF4-FFF2-40B4-BE49-F238E27FC236}">
                  <a16:creationId xmlns:a16="http://schemas.microsoft.com/office/drawing/2014/main" id="{2C93366F-57FA-DB15-93C4-D98C49521C4C}"/>
                </a:ext>
              </a:extLst>
            </p:cNvPr>
            <p:cNvGrpSpPr/>
            <p:nvPr/>
          </p:nvGrpSpPr>
          <p:grpSpPr>
            <a:xfrm>
              <a:off x="6006000" y="5312040"/>
              <a:ext cx="180000" cy="180000"/>
              <a:chOff x="2537136" y="1269000"/>
              <a:chExt cx="180000" cy="180000"/>
            </a:xfrm>
          </p:grpSpPr>
          <p:sp>
            <p:nvSpPr>
              <p:cNvPr id="118" name="Ellipse 117">
                <a:extLst>
                  <a:ext uri="{FF2B5EF4-FFF2-40B4-BE49-F238E27FC236}">
                    <a16:creationId xmlns:a16="http://schemas.microsoft.com/office/drawing/2014/main" id="{03538003-CFDC-DD8B-0FF0-A93FA36359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9" name="Minuszeichen 118">
                <a:extLst>
                  <a:ext uri="{FF2B5EF4-FFF2-40B4-BE49-F238E27FC236}">
                    <a16:creationId xmlns:a16="http://schemas.microsoft.com/office/drawing/2014/main" id="{E6C068ED-1BDF-7918-BDF9-ED76495B59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 name="Gruppieren 6">
              <a:extLst>
                <a:ext uri="{FF2B5EF4-FFF2-40B4-BE49-F238E27FC236}">
                  <a16:creationId xmlns:a16="http://schemas.microsoft.com/office/drawing/2014/main" id="{4A39BF7F-808E-A364-CC11-4A2A8E7D927B}"/>
                </a:ext>
              </a:extLst>
            </p:cNvPr>
            <p:cNvGrpSpPr/>
            <p:nvPr/>
          </p:nvGrpSpPr>
          <p:grpSpPr>
            <a:xfrm>
              <a:off x="6006000" y="1900714"/>
              <a:ext cx="180000" cy="180000"/>
              <a:chOff x="2537136" y="1269000"/>
              <a:chExt cx="180000" cy="180000"/>
            </a:xfrm>
          </p:grpSpPr>
          <p:sp>
            <p:nvSpPr>
              <p:cNvPr id="8" name="Ellipse 7">
                <a:extLst>
                  <a:ext uri="{FF2B5EF4-FFF2-40B4-BE49-F238E27FC236}">
                    <a16:creationId xmlns:a16="http://schemas.microsoft.com/office/drawing/2014/main" id="{DD14B478-41F0-506E-F49D-C10F3F03A0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 name="Minuszeichen 8">
                <a:extLst>
                  <a:ext uri="{FF2B5EF4-FFF2-40B4-BE49-F238E27FC236}">
                    <a16:creationId xmlns:a16="http://schemas.microsoft.com/office/drawing/2014/main" id="{813E7EAE-08E5-5022-D79D-3E427E78EE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 name="Gruppieren 12">
              <a:extLst>
                <a:ext uri="{FF2B5EF4-FFF2-40B4-BE49-F238E27FC236}">
                  <a16:creationId xmlns:a16="http://schemas.microsoft.com/office/drawing/2014/main" id="{B8847223-849E-5F34-BA94-46C30E898326}"/>
                </a:ext>
              </a:extLst>
            </p:cNvPr>
            <p:cNvGrpSpPr/>
            <p:nvPr/>
          </p:nvGrpSpPr>
          <p:grpSpPr>
            <a:xfrm>
              <a:off x="6006000" y="4775520"/>
              <a:ext cx="180000" cy="180000"/>
              <a:chOff x="2537136" y="1269000"/>
              <a:chExt cx="180000" cy="180000"/>
            </a:xfrm>
          </p:grpSpPr>
          <p:sp>
            <p:nvSpPr>
              <p:cNvPr id="14" name="Ellipse 13">
                <a:extLst>
                  <a:ext uri="{FF2B5EF4-FFF2-40B4-BE49-F238E27FC236}">
                    <a16:creationId xmlns:a16="http://schemas.microsoft.com/office/drawing/2014/main" id="{4CFDB31D-53EB-CD60-D460-49E289DB46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 name="Minuszeichen 50">
                <a:extLst>
                  <a:ext uri="{FF2B5EF4-FFF2-40B4-BE49-F238E27FC236}">
                    <a16:creationId xmlns:a16="http://schemas.microsoft.com/office/drawing/2014/main" id="{C7F6688D-AD4C-8A23-C758-BE38BD9279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731" name="Gruppieren 730">
            <a:extLst>
              <a:ext uri="{FF2B5EF4-FFF2-40B4-BE49-F238E27FC236}">
                <a16:creationId xmlns:a16="http://schemas.microsoft.com/office/drawing/2014/main" id="{CB71708C-0FE0-ACFC-4A25-537D6073EAD3}"/>
              </a:ext>
            </a:extLst>
          </p:cNvPr>
          <p:cNvGrpSpPr>
            <a:grpSpLocks noChangeAspect="1"/>
          </p:cNvGrpSpPr>
          <p:nvPr/>
        </p:nvGrpSpPr>
        <p:grpSpPr>
          <a:xfrm>
            <a:off x="8092869" y="1557505"/>
            <a:ext cx="1258865" cy="1306104"/>
            <a:chOff x="3576000" y="816426"/>
            <a:chExt cx="5040000" cy="5229127"/>
          </a:xfrm>
        </p:grpSpPr>
        <p:grpSp>
          <p:nvGrpSpPr>
            <p:cNvPr id="732" name="Magnesium ohne e-">
              <a:extLst>
                <a:ext uri="{FF2B5EF4-FFF2-40B4-BE49-F238E27FC236}">
                  <a16:creationId xmlns:a16="http://schemas.microsoft.com/office/drawing/2014/main" id="{77520A95-75AA-E02C-4E6F-8AFD1DA84E7F}"/>
                </a:ext>
              </a:extLst>
            </p:cNvPr>
            <p:cNvGrpSpPr/>
            <p:nvPr/>
          </p:nvGrpSpPr>
          <p:grpSpPr>
            <a:xfrm>
              <a:off x="3576000" y="909000"/>
              <a:ext cx="5040000" cy="5040000"/>
              <a:chOff x="3576000" y="909000"/>
              <a:chExt cx="5040000" cy="5040000"/>
            </a:xfrm>
          </p:grpSpPr>
          <p:sp>
            <p:nvSpPr>
              <p:cNvPr id="769" name="K-Schale">
                <a:extLst>
                  <a:ext uri="{FF2B5EF4-FFF2-40B4-BE49-F238E27FC236}">
                    <a16:creationId xmlns:a16="http://schemas.microsoft.com/office/drawing/2014/main" id="{A46769F4-B94F-41BB-C237-23DD32CA12C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70" name="Atomkern mit Protonen und Neutronen">
                <a:extLst>
                  <a:ext uri="{FF2B5EF4-FFF2-40B4-BE49-F238E27FC236}">
                    <a16:creationId xmlns:a16="http://schemas.microsoft.com/office/drawing/2014/main" id="{E4087B0B-B407-A2B0-FC81-0DEAC34FD8CD}"/>
                  </a:ext>
                </a:extLst>
              </p:cNvPr>
              <p:cNvGrpSpPr/>
              <p:nvPr/>
            </p:nvGrpSpPr>
            <p:grpSpPr>
              <a:xfrm>
                <a:off x="5196000" y="2529000"/>
                <a:ext cx="1800000" cy="1800000"/>
                <a:chOff x="5196000" y="2529000"/>
                <a:chExt cx="1800000" cy="1800000"/>
              </a:xfrm>
            </p:grpSpPr>
            <p:sp>
              <p:nvSpPr>
                <p:cNvPr id="773" name="Atomkern">
                  <a:extLst>
                    <a:ext uri="{FF2B5EF4-FFF2-40B4-BE49-F238E27FC236}">
                      <a16:creationId xmlns:a16="http://schemas.microsoft.com/office/drawing/2014/main" id="{BE4F6D9B-4E15-C1A3-6B44-567DE023E1D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74" name="Gruppieren 773">
                  <a:extLst>
                    <a:ext uri="{FF2B5EF4-FFF2-40B4-BE49-F238E27FC236}">
                      <a16:creationId xmlns:a16="http://schemas.microsoft.com/office/drawing/2014/main" id="{FCD8802A-8CF8-B37D-2B72-1C583CFE7FBA}"/>
                    </a:ext>
                  </a:extLst>
                </p:cNvPr>
                <p:cNvGrpSpPr>
                  <a:grpSpLocks noChangeAspect="1"/>
                </p:cNvGrpSpPr>
                <p:nvPr/>
              </p:nvGrpSpPr>
              <p:grpSpPr>
                <a:xfrm>
                  <a:off x="5848033" y="3791651"/>
                  <a:ext cx="180000" cy="180000"/>
                  <a:chOff x="3172968" y="2304288"/>
                  <a:chExt cx="180000" cy="180000"/>
                </a:xfrm>
              </p:grpSpPr>
              <p:sp>
                <p:nvSpPr>
                  <p:cNvPr id="820" name="Ellipse 819">
                    <a:extLst>
                      <a:ext uri="{FF2B5EF4-FFF2-40B4-BE49-F238E27FC236}">
                        <a16:creationId xmlns:a16="http://schemas.microsoft.com/office/drawing/2014/main" id="{1EBE3B46-0660-A8A0-E23F-284F189312F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21" name="Additionszeichen 820">
                    <a:extLst>
                      <a:ext uri="{FF2B5EF4-FFF2-40B4-BE49-F238E27FC236}">
                        <a16:creationId xmlns:a16="http://schemas.microsoft.com/office/drawing/2014/main" id="{E06D5629-229A-5E16-DEB1-6DA46334C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5" name="Gruppieren 774">
                  <a:extLst>
                    <a:ext uri="{FF2B5EF4-FFF2-40B4-BE49-F238E27FC236}">
                      <a16:creationId xmlns:a16="http://schemas.microsoft.com/office/drawing/2014/main" id="{3C22421B-19EC-DE31-2DAB-A5D2957399C6}"/>
                    </a:ext>
                  </a:extLst>
                </p:cNvPr>
                <p:cNvGrpSpPr>
                  <a:grpSpLocks noChangeAspect="1"/>
                </p:cNvGrpSpPr>
                <p:nvPr/>
              </p:nvGrpSpPr>
              <p:grpSpPr>
                <a:xfrm>
                  <a:off x="6270000" y="3698425"/>
                  <a:ext cx="180000" cy="180000"/>
                  <a:chOff x="3172968" y="2304288"/>
                  <a:chExt cx="180000" cy="180000"/>
                </a:xfrm>
              </p:grpSpPr>
              <p:sp>
                <p:nvSpPr>
                  <p:cNvPr id="818" name="Ellipse 817">
                    <a:extLst>
                      <a:ext uri="{FF2B5EF4-FFF2-40B4-BE49-F238E27FC236}">
                        <a16:creationId xmlns:a16="http://schemas.microsoft.com/office/drawing/2014/main" id="{6F872446-43C8-55D0-248C-88A3746DA4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9" name="Additionszeichen 818">
                    <a:extLst>
                      <a:ext uri="{FF2B5EF4-FFF2-40B4-BE49-F238E27FC236}">
                        <a16:creationId xmlns:a16="http://schemas.microsoft.com/office/drawing/2014/main" id="{A0898AEA-0827-929D-5C95-6151B7EF3F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6" name="Gruppieren 775">
                  <a:extLst>
                    <a:ext uri="{FF2B5EF4-FFF2-40B4-BE49-F238E27FC236}">
                      <a16:creationId xmlns:a16="http://schemas.microsoft.com/office/drawing/2014/main" id="{AFA8E828-46B2-21BD-A75A-05B1A45CF975}"/>
                    </a:ext>
                  </a:extLst>
                </p:cNvPr>
                <p:cNvGrpSpPr>
                  <a:grpSpLocks noChangeAspect="1"/>
                </p:cNvGrpSpPr>
                <p:nvPr/>
              </p:nvGrpSpPr>
              <p:grpSpPr>
                <a:xfrm>
                  <a:off x="5499300" y="3931942"/>
                  <a:ext cx="180000" cy="180000"/>
                  <a:chOff x="3172968" y="2304288"/>
                  <a:chExt cx="180000" cy="180000"/>
                </a:xfrm>
              </p:grpSpPr>
              <p:sp>
                <p:nvSpPr>
                  <p:cNvPr id="816" name="Ellipse 815">
                    <a:extLst>
                      <a:ext uri="{FF2B5EF4-FFF2-40B4-BE49-F238E27FC236}">
                        <a16:creationId xmlns:a16="http://schemas.microsoft.com/office/drawing/2014/main" id="{E5D7D5C8-168A-70B9-AEEF-D5E5174C07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7" name="Additionszeichen 816">
                    <a:extLst>
                      <a:ext uri="{FF2B5EF4-FFF2-40B4-BE49-F238E27FC236}">
                        <a16:creationId xmlns:a16="http://schemas.microsoft.com/office/drawing/2014/main" id="{C9280371-998F-8201-8524-A80B6CACA54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7" name="Gruppieren 776">
                  <a:extLst>
                    <a:ext uri="{FF2B5EF4-FFF2-40B4-BE49-F238E27FC236}">
                      <a16:creationId xmlns:a16="http://schemas.microsoft.com/office/drawing/2014/main" id="{9727FA63-B659-3337-2F1D-91FE1C1E4492}"/>
                    </a:ext>
                  </a:extLst>
                </p:cNvPr>
                <p:cNvGrpSpPr>
                  <a:grpSpLocks noChangeAspect="1"/>
                </p:cNvGrpSpPr>
                <p:nvPr/>
              </p:nvGrpSpPr>
              <p:grpSpPr>
                <a:xfrm>
                  <a:off x="6030156" y="4086630"/>
                  <a:ext cx="180000" cy="180000"/>
                  <a:chOff x="3172968" y="2304288"/>
                  <a:chExt cx="180000" cy="180000"/>
                </a:xfrm>
              </p:grpSpPr>
              <p:sp>
                <p:nvSpPr>
                  <p:cNvPr id="814" name="Ellipse 813">
                    <a:extLst>
                      <a:ext uri="{FF2B5EF4-FFF2-40B4-BE49-F238E27FC236}">
                        <a16:creationId xmlns:a16="http://schemas.microsoft.com/office/drawing/2014/main" id="{729ED9F2-F27D-8ED8-A786-E2C63B24BC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5" name="Additionszeichen 814">
                    <a:extLst>
                      <a:ext uri="{FF2B5EF4-FFF2-40B4-BE49-F238E27FC236}">
                        <a16:creationId xmlns:a16="http://schemas.microsoft.com/office/drawing/2014/main" id="{478F566B-63CD-4FB0-6744-2C37B3DD6E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8" name="Gruppieren 777">
                  <a:extLst>
                    <a:ext uri="{FF2B5EF4-FFF2-40B4-BE49-F238E27FC236}">
                      <a16:creationId xmlns:a16="http://schemas.microsoft.com/office/drawing/2014/main" id="{A4CFD998-F71B-DA7C-DF9C-DE917CC6F6C5}"/>
                    </a:ext>
                  </a:extLst>
                </p:cNvPr>
                <p:cNvGrpSpPr>
                  <a:grpSpLocks noChangeAspect="1"/>
                </p:cNvGrpSpPr>
                <p:nvPr/>
              </p:nvGrpSpPr>
              <p:grpSpPr>
                <a:xfrm>
                  <a:off x="6020438" y="3296696"/>
                  <a:ext cx="180000" cy="180000"/>
                  <a:chOff x="3172968" y="2304288"/>
                  <a:chExt cx="180000" cy="180000"/>
                </a:xfrm>
              </p:grpSpPr>
              <p:sp>
                <p:nvSpPr>
                  <p:cNvPr id="812" name="Ellipse 811">
                    <a:extLst>
                      <a:ext uri="{FF2B5EF4-FFF2-40B4-BE49-F238E27FC236}">
                        <a16:creationId xmlns:a16="http://schemas.microsoft.com/office/drawing/2014/main" id="{BAD235C0-F6F3-5ABC-7C76-F11AAAE59D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3" name="Additionszeichen 812">
                    <a:extLst>
                      <a:ext uri="{FF2B5EF4-FFF2-40B4-BE49-F238E27FC236}">
                        <a16:creationId xmlns:a16="http://schemas.microsoft.com/office/drawing/2014/main" id="{658644B0-004D-A509-C8DF-CC2C64D491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9" name="Gruppieren 778">
                  <a:extLst>
                    <a:ext uri="{FF2B5EF4-FFF2-40B4-BE49-F238E27FC236}">
                      <a16:creationId xmlns:a16="http://schemas.microsoft.com/office/drawing/2014/main" id="{138B8906-ED08-8E05-DD12-25B287591F0D}"/>
                    </a:ext>
                  </a:extLst>
                </p:cNvPr>
                <p:cNvGrpSpPr>
                  <a:grpSpLocks noChangeAspect="1"/>
                </p:cNvGrpSpPr>
                <p:nvPr/>
              </p:nvGrpSpPr>
              <p:grpSpPr>
                <a:xfrm>
                  <a:off x="6540000" y="3667688"/>
                  <a:ext cx="180000" cy="180000"/>
                  <a:chOff x="3172968" y="2304288"/>
                  <a:chExt cx="180000" cy="180000"/>
                </a:xfrm>
              </p:grpSpPr>
              <p:sp>
                <p:nvSpPr>
                  <p:cNvPr id="810" name="Ellipse 809">
                    <a:extLst>
                      <a:ext uri="{FF2B5EF4-FFF2-40B4-BE49-F238E27FC236}">
                        <a16:creationId xmlns:a16="http://schemas.microsoft.com/office/drawing/2014/main" id="{5F8E5B1E-A1DF-BAE8-F47F-90E75A7ECDB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1" name="Additionszeichen 810">
                    <a:extLst>
                      <a:ext uri="{FF2B5EF4-FFF2-40B4-BE49-F238E27FC236}">
                        <a16:creationId xmlns:a16="http://schemas.microsoft.com/office/drawing/2014/main" id="{A8A28B71-03D1-0B63-BC53-35E780474E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0" name="Gruppieren 779">
                  <a:extLst>
                    <a:ext uri="{FF2B5EF4-FFF2-40B4-BE49-F238E27FC236}">
                      <a16:creationId xmlns:a16="http://schemas.microsoft.com/office/drawing/2014/main" id="{D7F5762C-C2BD-6E4A-AE32-CB5316A5D8DC}"/>
                    </a:ext>
                  </a:extLst>
                </p:cNvPr>
                <p:cNvGrpSpPr>
                  <a:grpSpLocks noChangeAspect="1"/>
                </p:cNvGrpSpPr>
                <p:nvPr/>
              </p:nvGrpSpPr>
              <p:grpSpPr>
                <a:xfrm>
                  <a:off x="6696374" y="3186376"/>
                  <a:ext cx="180000" cy="180000"/>
                  <a:chOff x="3172968" y="2304288"/>
                  <a:chExt cx="180000" cy="180000"/>
                </a:xfrm>
              </p:grpSpPr>
              <p:sp>
                <p:nvSpPr>
                  <p:cNvPr id="808" name="Ellipse 807">
                    <a:extLst>
                      <a:ext uri="{FF2B5EF4-FFF2-40B4-BE49-F238E27FC236}">
                        <a16:creationId xmlns:a16="http://schemas.microsoft.com/office/drawing/2014/main" id="{96DF50E6-C234-04EB-1A4F-4B07F9E797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9" name="Additionszeichen 808">
                    <a:extLst>
                      <a:ext uri="{FF2B5EF4-FFF2-40B4-BE49-F238E27FC236}">
                        <a16:creationId xmlns:a16="http://schemas.microsoft.com/office/drawing/2014/main" id="{79A82F35-66F1-40B9-3050-45BAC33E657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1" name="Gruppieren 780">
                  <a:extLst>
                    <a:ext uri="{FF2B5EF4-FFF2-40B4-BE49-F238E27FC236}">
                      <a16:creationId xmlns:a16="http://schemas.microsoft.com/office/drawing/2014/main" id="{06AA564A-3CB3-733F-F2C2-384E78AD26A5}"/>
                    </a:ext>
                  </a:extLst>
                </p:cNvPr>
                <p:cNvGrpSpPr>
                  <a:grpSpLocks noChangeAspect="1"/>
                </p:cNvGrpSpPr>
                <p:nvPr/>
              </p:nvGrpSpPr>
              <p:grpSpPr>
                <a:xfrm>
                  <a:off x="5577515" y="3084316"/>
                  <a:ext cx="180000" cy="180000"/>
                  <a:chOff x="3172968" y="2304288"/>
                  <a:chExt cx="180000" cy="180000"/>
                </a:xfrm>
              </p:grpSpPr>
              <p:sp>
                <p:nvSpPr>
                  <p:cNvPr id="806" name="Ellipse 805">
                    <a:extLst>
                      <a:ext uri="{FF2B5EF4-FFF2-40B4-BE49-F238E27FC236}">
                        <a16:creationId xmlns:a16="http://schemas.microsoft.com/office/drawing/2014/main" id="{411217A1-3B22-C39B-0788-DD11A6B8B5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7" name="Additionszeichen 806">
                    <a:extLst>
                      <a:ext uri="{FF2B5EF4-FFF2-40B4-BE49-F238E27FC236}">
                        <a16:creationId xmlns:a16="http://schemas.microsoft.com/office/drawing/2014/main" id="{E0AE3EA3-A3C3-6039-0434-79D6F485BE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2" name="Gruppieren 781">
                  <a:extLst>
                    <a:ext uri="{FF2B5EF4-FFF2-40B4-BE49-F238E27FC236}">
                      <a16:creationId xmlns:a16="http://schemas.microsoft.com/office/drawing/2014/main" id="{46C49543-843A-D000-037E-5683EF27D628}"/>
                    </a:ext>
                  </a:extLst>
                </p:cNvPr>
                <p:cNvGrpSpPr>
                  <a:grpSpLocks noChangeAspect="1"/>
                </p:cNvGrpSpPr>
                <p:nvPr/>
              </p:nvGrpSpPr>
              <p:grpSpPr>
                <a:xfrm>
                  <a:off x="5940252" y="2903697"/>
                  <a:ext cx="180000" cy="180000"/>
                  <a:chOff x="3172968" y="2304288"/>
                  <a:chExt cx="180000" cy="180000"/>
                </a:xfrm>
              </p:grpSpPr>
              <p:sp>
                <p:nvSpPr>
                  <p:cNvPr id="804" name="Ellipse 803">
                    <a:extLst>
                      <a:ext uri="{FF2B5EF4-FFF2-40B4-BE49-F238E27FC236}">
                        <a16:creationId xmlns:a16="http://schemas.microsoft.com/office/drawing/2014/main" id="{D437F1C4-1909-2158-D911-32F53EBAE15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5" name="Additionszeichen 804">
                    <a:extLst>
                      <a:ext uri="{FF2B5EF4-FFF2-40B4-BE49-F238E27FC236}">
                        <a16:creationId xmlns:a16="http://schemas.microsoft.com/office/drawing/2014/main" id="{013F0410-3A6E-0E11-DB52-F07029FD8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3" name="Gruppieren 782">
                  <a:extLst>
                    <a:ext uri="{FF2B5EF4-FFF2-40B4-BE49-F238E27FC236}">
                      <a16:creationId xmlns:a16="http://schemas.microsoft.com/office/drawing/2014/main" id="{797E7B1C-F7C0-70E1-6EAA-411EE492437D}"/>
                    </a:ext>
                  </a:extLst>
                </p:cNvPr>
                <p:cNvGrpSpPr>
                  <a:grpSpLocks noChangeAspect="1"/>
                </p:cNvGrpSpPr>
                <p:nvPr/>
              </p:nvGrpSpPr>
              <p:grpSpPr>
                <a:xfrm>
                  <a:off x="5597520" y="2746772"/>
                  <a:ext cx="180000" cy="180000"/>
                  <a:chOff x="3172968" y="2304288"/>
                  <a:chExt cx="180000" cy="180000"/>
                </a:xfrm>
              </p:grpSpPr>
              <p:sp>
                <p:nvSpPr>
                  <p:cNvPr id="802" name="Ellipse 801">
                    <a:extLst>
                      <a:ext uri="{FF2B5EF4-FFF2-40B4-BE49-F238E27FC236}">
                        <a16:creationId xmlns:a16="http://schemas.microsoft.com/office/drawing/2014/main" id="{3FA1102E-4759-E89E-85DE-646B79E6334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3" name="Additionszeichen 802">
                    <a:extLst>
                      <a:ext uri="{FF2B5EF4-FFF2-40B4-BE49-F238E27FC236}">
                        <a16:creationId xmlns:a16="http://schemas.microsoft.com/office/drawing/2014/main" id="{6D25B69A-FECE-1D76-55A3-FAB01A8E21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4" name="Gruppieren 783">
                  <a:extLst>
                    <a:ext uri="{FF2B5EF4-FFF2-40B4-BE49-F238E27FC236}">
                      <a16:creationId xmlns:a16="http://schemas.microsoft.com/office/drawing/2014/main" id="{14B33D15-8FB3-2040-7587-819508B15EE6}"/>
                    </a:ext>
                  </a:extLst>
                </p:cNvPr>
                <p:cNvGrpSpPr>
                  <a:grpSpLocks noChangeAspect="1"/>
                </p:cNvGrpSpPr>
                <p:nvPr/>
              </p:nvGrpSpPr>
              <p:grpSpPr>
                <a:xfrm>
                  <a:off x="6310896" y="2729578"/>
                  <a:ext cx="180000" cy="180000"/>
                  <a:chOff x="3172968" y="2304288"/>
                  <a:chExt cx="180000" cy="180000"/>
                </a:xfrm>
              </p:grpSpPr>
              <p:sp>
                <p:nvSpPr>
                  <p:cNvPr id="800" name="Ellipse 799">
                    <a:extLst>
                      <a:ext uri="{FF2B5EF4-FFF2-40B4-BE49-F238E27FC236}">
                        <a16:creationId xmlns:a16="http://schemas.microsoft.com/office/drawing/2014/main" id="{22DDFB46-556D-0E70-2869-8928759805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1" name="Additionszeichen 800">
                    <a:extLst>
                      <a:ext uri="{FF2B5EF4-FFF2-40B4-BE49-F238E27FC236}">
                        <a16:creationId xmlns:a16="http://schemas.microsoft.com/office/drawing/2014/main" id="{CA180054-FA6A-1F6E-ADE4-2DE5D0441D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5" name="Gruppieren 784">
                  <a:extLst>
                    <a:ext uri="{FF2B5EF4-FFF2-40B4-BE49-F238E27FC236}">
                      <a16:creationId xmlns:a16="http://schemas.microsoft.com/office/drawing/2014/main" id="{7F8B184B-C4BA-E60A-F653-D9417507C7FB}"/>
                    </a:ext>
                  </a:extLst>
                </p:cNvPr>
                <p:cNvGrpSpPr>
                  <a:grpSpLocks noChangeAspect="1"/>
                </p:cNvGrpSpPr>
                <p:nvPr/>
              </p:nvGrpSpPr>
              <p:grpSpPr>
                <a:xfrm>
                  <a:off x="5311404" y="3346168"/>
                  <a:ext cx="180000" cy="180000"/>
                  <a:chOff x="3172968" y="2304288"/>
                  <a:chExt cx="180000" cy="180000"/>
                </a:xfrm>
              </p:grpSpPr>
              <p:sp>
                <p:nvSpPr>
                  <p:cNvPr id="798" name="Ellipse 797">
                    <a:extLst>
                      <a:ext uri="{FF2B5EF4-FFF2-40B4-BE49-F238E27FC236}">
                        <a16:creationId xmlns:a16="http://schemas.microsoft.com/office/drawing/2014/main" id="{C3246052-E62E-8415-E77B-370A241885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9" name="Additionszeichen 798">
                    <a:extLst>
                      <a:ext uri="{FF2B5EF4-FFF2-40B4-BE49-F238E27FC236}">
                        <a16:creationId xmlns:a16="http://schemas.microsoft.com/office/drawing/2014/main" id="{93F57849-1F43-7CC5-312A-8A3DDAA4F5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86" name="Ellipse 785">
                  <a:extLst>
                    <a:ext uri="{FF2B5EF4-FFF2-40B4-BE49-F238E27FC236}">
                      <a16:creationId xmlns:a16="http://schemas.microsoft.com/office/drawing/2014/main" id="{F16751D0-C051-A918-5585-816673645D3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87" name="Ellipse 786">
                  <a:extLst>
                    <a:ext uri="{FF2B5EF4-FFF2-40B4-BE49-F238E27FC236}">
                      <a16:creationId xmlns:a16="http://schemas.microsoft.com/office/drawing/2014/main" id="{0A6AEA88-A219-FF9C-EFED-DE6EBEC874B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88" name="Ellipse 787">
                  <a:extLst>
                    <a:ext uri="{FF2B5EF4-FFF2-40B4-BE49-F238E27FC236}">
                      <a16:creationId xmlns:a16="http://schemas.microsoft.com/office/drawing/2014/main" id="{36414CFC-890A-9048-A7B5-E89AC7E615C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89" name="Ellipse 788">
                  <a:extLst>
                    <a:ext uri="{FF2B5EF4-FFF2-40B4-BE49-F238E27FC236}">
                      <a16:creationId xmlns:a16="http://schemas.microsoft.com/office/drawing/2014/main" id="{690775DD-CCB0-F0DD-CF0A-FA889149B9D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0" name="Ellipse 789">
                  <a:extLst>
                    <a:ext uri="{FF2B5EF4-FFF2-40B4-BE49-F238E27FC236}">
                      <a16:creationId xmlns:a16="http://schemas.microsoft.com/office/drawing/2014/main" id="{3D4590E4-6C55-D37E-D919-FD39953A0DC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1" name="Ellipse 790">
                  <a:extLst>
                    <a:ext uri="{FF2B5EF4-FFF2-40B4-BE49-F238E27FC236}">
                      <a16:creationId xmlns:a16="http://schemas.microsoft.com/office/drawing/2014/main" id="{7D8313CB-FEF0-4B7D-ADCC-B0F98F5093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2" name="Ellipse 791">
                  <a:extLst>
                    <a:ext uri="{FF2B5EF4-FFF2-40B4-BE49-F238E27FC236}">
                      <a16:creationId xmlns:a16="http://schemas.microsoft.com/office/drawing/2014/main" id="{6128AFB4-3A72-B282-944F-AAB46B1ED9B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3" name="Ellipse 792">
                  <a:extLst>
                    <a:ext uri="{FF2B5EF4-FFF2-40B4-BE49-F238E27FC236}">
                      <a16:creationId xmlns:a16="http://schemas.microsoft.com/office/drawing/2014/main" id="{B80643E3-3B64-D516-10DE-5BDF507A89D2}"/>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4" name="Ellipse 793">
                  <a:extLst>
                    <a:ext uri="{FF2B5EF4-FFF2-40B4-BE49-F238E27FC236}">
                      <a16:creationId xmlns:a16="http://schemas.microsoft.com/office/drawing/2014/main" id="{E753920F-212C-F025-9E6B-94AEDFB4082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5" name="Ellipse 794">
                  <a:extLst>
                    <a:ext uri="{FF2B5EF4-FFF2-40B4-BE49-F238E27FC236}">
                      <a16:creationId xmlns:a16="http://schemas.microsoft.com/office/drawing/2014/main" id="{551A0EE2-84A2-4943-E908-FB0AD3269AA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6" name="Ellipse 795">
                  <a:extLst>
                    <a:ext uri="{FF2B5EF4-FFF2-40B4-BE49-F238E27FC236}">
                      <a16:creationId xmlns:a16="http://schemas.microsoft.com/office/drawing/2014/main" id="{2AEE3EB3-0A99-BA21-D000-C5D4371C7FD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7" name="Ellipse 796">
                  <a:extLst>
                    <a:ext uri="{FF2B5EF4-FFF2-40B4-BE49-F238E27FC236}">
                      <a16:creationId xmlns:a16="http://schemas.microsoft.com/office/drawing/2014/main" id="{4C1059D1-2794-D11A-82C5-B6F02E063951}"/>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71" name="L-Schale">
                <a:extLst>
                  <a:ext uri="{FF2B5EF4-FFF2-40B4-BE49-F238E27FC236}">
                    <a16:creationId xmlns:a16="http://schemas.microsoft.com/office/drawing/2014/main" id="{5D790542-FE7E-016D-478A-967F33345E8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72" name="M-Schale">
                <a:extLst>
                  <a:ext uri="{FF2B5EF4-FFF2-40B4-BE49-F238E27FC236}">
                    <a16:creationId xmlns:a16="http://schemas.microsoft.com/office/drawing/2014/main" id="{19D870A2-D536-6DF9-0B01-F61BAED4F1B5}"/>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733" name="Gruppieren 732">
              <a:extLst>
                <a:ext uri="{FF2B5EF4-FFF2-40B4-BE49-F238E27FC236}">
                  <a16:creationId xmlns:a16="http://schemas.microsoft.com/office/drawing/2014/main" id="{4C287D20-0E24-69D6-59A8-A794BB960CD2}"/>
                </a:ext>
              </a:extLst>
            </p:cNvPr>
            <p:cNvGrpSpPr/>
            <p:nvPr/>
          </p:nvGrpSpPr>
          <p:grpSpPr>
            <a:xfrm>
              <a:off x="6006000" y="816426"/>
              <a:ext cx="180000" cy="180000"/>
              <a:chOff x="2537136" y="1269000"/>
              <a:chExt cx="180000" cy="180000"/>
            </a:xfrm>
          </p:grpSpPr>
          <p:sp>
            <p:nvSpPr>
              <p:cNvPr id="767" name="Ellipse 766">
                <a:extLst>
                  <a:ext uri="{FF2B5EF4-FFF2-40B4-BE49-F238E27FC236}">
                    <a16:creationId xmlns:a16="http://schemas.microsoft.com/office/drawing/2014/main" id="{A08457E2-0E6B-FB0A-AEE9-2EE885BB794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8" name="Minuszeichen 767">
                <a:extLst>
                  <a:ext uri="{FF2B5EF4-FFF2-40B4-BE49-F238E27FC236}">
                    <a16:creationId xmlns:a16="http://schemas.microsoft.com/office/drawing/2014/main" id="{0688CCCB-FAAD-ADA6-2CEC-7042C0A4941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4" name="Gruppieren 733">
              <a:extLst>
                <a:ext uri="{FF2B5EF4-FFF2-40B4-BE49-F238E27FC236}">
                  <a16:creationId xmlns:a16="http://schemas.microsoft.com/office/drawing/2014/main" id="{2D72728A-B217-D867-DE92-F2524ABACE24}"/>
                </a:ext>
              </a:extLst>
            </p:cNvPr>
            <p:cNvGrpSpPr/>
            <p:nvPr/>
          </p:nvGrpSpPr>
          <p:grpSpPr>
            <a:xfrm>
              <a:off x="6003948" y="5865553"/>
              <a:ext cx="180000" cy="180000"/>
              <a:chOff x="2537136" y="1269000"/>
              <a:chExt cx="180000" cy="180000"/>
            </a:xfrm>
          </p:grpSpPr>
          <p:sp>
            <p:nvSpPr>
              <p:cNvPr id="765" name="Ellipse 764">
                <a:extLst>
                  <a:ext uri="{FF2B5EF4-FFF2-40B4-BE49-F238E27FC236}">
                    <a16:creationId xmlns:a16="http://schemas.microsoft.com/office/drawing/2014/main" id="{9005F752-E184-FADD-78F9-6594DD34A6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6" name="Minuszeichen 765">
                <a:extLst>
                  <a:ext uri="{FF2B5EF4-FFF2-40B4-BE49-F238E27FC236}">
                    <a16:creationId xmlns:a16="http://schemas.microsoft.com/office/drawing/2014/main" id="{75D7DFC7-34CC-39FF-B9E0-8C7E25C9256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5" name="Gruppieren 734">
              <a:extLst>
                <a:ext uri="{FF2B5EF4-FFF2-40B4-BE49-F238E27FC236}">
                  <a16:creationId xmlns:a16="http://schemas.microsoft.com/office/drawing/2014/main" id="{883D4951-D643-8003-D7A1-1D15DFA40A5E}"/>
                </a:ext>
              </a:extLst>
            </p:cNvPr>
            <p:cNvGrpSpPr/>
            <p:nvPr/>
          </p:nvGrpSpPr>
          <p:grpSpPr>
            <a:xfrm>
              <a:off x="7989107" y="3335661"/>
              <a:ext cx="180000" cy="180000"/>
              <a:chOff x="2537136" y="1269000"/>
              <a:chExt cx="180000" cy="180000"/>
            </a:xfrm>
          </p:grpSpPr>
          <p:sp>
            <p:nvSpPr>
              <p:cNvPr id="763" name="Ellipse 762">
                <a:extLst>
                  <a:ext uri="{FF2B5EF4-FFF2-40B4-BE49-F238E27FC236}">
                    <a16:creationId xmlns:a16="http://schemas.microsoft.com/office/drawing/2014/main" id="{FD75B4B6-A103-D3EF-441B-4E768DEC8E7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4" name="Minuszeichen 763">
                <a:extLst>
                  <a:ext uri="{FF2B5EF4-FFF2-40B4-BE49-F238E27FC236}">
                    <a16:creationId xmlns:a16="http://schemas.microsoft.com/office/drawing/2014/main" id="{A66437CF-60B2-618C-729D-906DB6A0A8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6" name="Gruppieren 735">
              <a:extLst>
                <a:ext uri="{FF2B5EF4-FFF2-40B4-BE49-F238E27FC236}">
                  <a16:creationId xmlns:a16="http://schemas.microsoft.com/office/drawing/2014/main" id="{8396C810-6A57-EAF8-31E5-8AFA2D167353}"/>
                </a:ext>
              </a:extLst>
            </p:cNvPr>
            <p:cNvGrpSpPr/>
            <p:nvPr/>
          </p:nvGrpSpPr>
          <p:grpSpPr>
            <a:xfrm>
              <a:off x="4026000" y="3339000"/>
              <a:ext cx="180000" cy="180000"/>
              <a:chOff x="2537136" y="1269000"/>
              <a:chExt cx="180000" cy="180000"/>
            </a:xfrm>
          </p:grpSpPr>
          <p:sp>
            <p:nvSpPr>
              <p:cNvPr id="761" name="Ellipse 760">
                <a:extLst>
                  <a:ext uri="{FF2B5EF4-FFF2-40B4-BE49-F238E27FC236}">
                    <a16:creationId xmlns:a16="http://schemas.microsoft.com/office/drawing/2014/main" id="{9B67049C-7B1B-CAAA-F81F-174777271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2" name="Minuszeichen 761">
                <a:extLst>
                  <a:ext uri="{FF2B5EF4-FFF2-40B4-BE49-F238E27FC236}">
                    <a16:creationId xmlns:a16="http://schemas.microsoft.com/office/drawing/2014/main" id="{93E64EFD-99FC-D3C5-B8C7-80971D9452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7" name="Gruppieren 736">
              <a:extLst>
                <a:ext uri="{FF2B5EF4-FFF2-40B4-BE49-F238E27FC236}">
                  <a16:creationId xmlns:a16="http://schemas.microsoft.com/office/drawing/2014/main" id="{61C9028F-6778-D35F-B9DD-916371C84F79}"/>
                </a:ext>
              </a:extLst>
            </p:cNvPr>
            <p:cNvGrpSpPr/>
            <p:nvPr/>
          </p:nvGrpSpPr>
          <p:grpSpPr>
            <a:xfrm>
              <a:off x="4656000" y="4775520"/>
              <a:ext cx="180000" cy="180000"/>
              <a:chOff x="2537136" y="1269000"/>
              <a:chExt cx="180000" cy="180000"/>
            </a:xfrm>
          </p:grpSpPr>
          <p:sp>
            <p:nvSpPr>
              <p:cNvPr id="759" name="Ellipse 758">
                <a:extLst>
                  <a:ext uri="{FF2B5EF4-FFF2-40B4-BE49-F238E27FC236}">
                    <a16:creationId xmlns:a16="http://schemas.microsoft.com/office/drawing/2014/main" id="{B0BD0084-E656-3970-301E-F8BB3FF90E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0" name="Minuszeichen 759">
                <a:extLst>
                  <a:ext uri="{FF2B5EF4-FFF2-40B4-BE49-F238E27FC236}">
                    <a16:creationId xmlns:a16="http://schemas.microsoft.com/office/drawing/2014/main" id="{64EDE810-D720-26BE-9FBC-9B3070798D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8" name="Gruppieren 737">
              <a:extLst>
                <a:ext uri="{FF2B5EF4-FFF2-40B4-BE49-F238E27FC236}">
                  <a16:creationId xmlns:a16="http://schemas.microsoft.com/office/drawing/2014/main" id="{D69E1CF5-C609-61A9-62E3-ABD0CF5CA785}"/>
                </a:ext>
              </a:extLst>
            </p:cNvPr>
            <p:cNvGrpSpPr/>
            <p:nvPr/>
          </p:nvGrpSpPr>
          <p:grpSpPr>
            <a:xfrm>
              <a:off x="7373256" y="4775520"/>
              <a:ext cx="180000" cy="180000"/>
              <a:chOff x="2537136" y="1269000"/>
              <a:chExt cx="180000" cy="180000"/>
            </a:xfrm>
          </p:grpSpPr>
          <p:sp>
            <p:nvSpPr>
              <p:cNvPr id="757" name="Ellipse 756">
                <a:extLst>
                  <a:ext uri="{FF2B5EF4-FFF2-40B4-BE49-F238E27FC236}">
                    <a16:creationId xmlns:a16="http://schemas.microsoft.com/office/drawing/2014/main" id="{F5AE1E18-C96C-213E-24B9-25FE102F1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8" name="Minuszeichen 757">
                <a:extLst>
                  <a:ext uri="{FF2B5EF4-FFF2-40B4-BE49-F238E27FC236}">
                    <a16:creationId xmlns:a16="http://schemas.microsoft.com/office/drawing/2014/main" id="{F289B883-2746-D50E-735A-D28D72366E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9" name="Gruppieren 738">
              <a:extLst>
                <a:ext uri="{FF2B5EF4-FFF2-40B4-BE49-F238E27FC236}">
                  <a16:creationId xmlns:a16="http://schemas.microsoft.com/office/drawing/2014/main" id="{E01A3B40-FDF2-1ED6-F72F-48C76A189509}"/>
                </a:ext>
              </a:extLst>
            </p:cNvPr>
            <p:cNvGrpSpPr/>
            <p:nvPr/>
          </p:nvGrpSpPr>
          <p:grpSpPr>
            <a:xfrm>
              <a:off x="7373256" y="1900714"/>
              <a:ext cx="180000" cy="180000"/>
              <a:chOff x="2537136" y="1269000"/>
              <a:chExt cx="180000" cy="180000"/>
            </a:xfrm>
          </p:grpSpPr>
          <p:sp>
            <p:nvSpPr>
              <p:cNvPr id="755" name="Ellipse 754">
                <a:extLst>
                  <a:ext uri="{FF2B5EF4-FFF2-40B4-BE49-F238E27FC236}">
                    <a16:creationId xmlns:a16="http://schemas.microsoft.com/office/drawing/2014/main" id="{FB7CDF34-268E-F6FC-E9D3-8169D0BDC9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6" name="Minuszeichen 755">
                <a:extLst>
                  <a:ext uri="{FF2B5EF4-FFF2-40B4-BE49-F238E27FC236}">
                    <a16:creationId xmlns:a16="http://schemas.microsoft.com/office/drawing/2014/main" id="{262DC424-C128-2C89-03D1-DA6E9C8FFD9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0" name="Gruppieren 739">
              <a:extLst>
                <a:ext uri="{FF2B5EF4-FFF2-40B4-BE49-F238E27FC236}">
                  <a16:creationId xmlns:a16="http://schemas.microsoft.com/office/drawing/2014/main" id="{03527B1E-1703-1854-DC62-259E0382E632}"/>
                </a:ext>
              </a:extLst>
            </p:cNvPr>
            <p:cNvGrpSpPr/>
            <p:nvPr/>
          </p:nvGrpSpPr>
          <p:grpSpPr>
            <a:xfrm>
              <a:off x="4656000" y="1900714"/>
              <a:ext cx="180000" cy="180000"/>
              <a:chOff x="2537136" y="1269000"/>
              <a:chExt cx="180000" cy="180000"/>
            </a:xfrm>
          </p:grpSpPr>
          <p:sp>
            <p:nvSpPr>
              <p:cNvPr id="753" name="Ellipse 752">
                <a:extLst>
                  <a:ext uri="{FF2B5EF4-FFF2-40B4-BE49-F238E27FC236}">
                    <a16:creationId xmlns:a16="http://schemas.microsoft.com/office/drawing/2014/main" id="{F064152C-0334-949E-162B-AD6E7B4CC9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4" name="Minuszeichen 753">
                <a:extLst>
                  <a:ext uri="{FF2B5EF4-FFF2-40B4-BE49-F238E27FC236}">
                    <a16:creationId xmlns:a16="http://schemas.microsoft.com/office/drawing/2014/main" id="{60CC6B75-35ED-BFB2-16C0-B5F22BE5632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1" name="Gruppieren 740">
              <a:extLst>
                <a:ext uri="{FF2B5EF4-FFF2-40B4-BE49-F238E27FC236}">
                  <a16:creationId xmlns:a16="http://schemas.microsoft.com/office/drawing/2014/main" id="{CBC46E5C-9465-F70A-5B70-7AC01EB0D0BB}"/>
                </a:ext>
              </a:extLst>
            </p:cNvPr>
            <p:cNvGrpSpPr/>
            <p:nvPr/>
          </p:nvGrpSpPr>
          <p:grpSpPr>
            <a:xfrm>
              <a:off x="6006000" y="1339747"/>
              <a:ext cx="180000" cy="180000"/>
              <a:chOff x="2537136" y="1269000"/>
              <a:chExt cx="180000" cy="180000"/>
            </a:xfrm>
          </p:grpSpPr>
          <p:sp>
            <p:nvSpPr>
              <p:cNvPr id="751" name="Ellipse 750">
                <a:extLst>
                  <a:ext uri="{FF2B5EF4-FFF2-40B4-BE49-F238E27FC236}">
                    <a16:creationId xmlns:a16="http://schemas.microsoft.com/office/drawing/2014/main" id="{BBB0EF09-8D5C-4E61-C894-1775C45048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2" name="Minuszeichen 751">
                <a:extLst>
                  <a:ext uri="{FF2B5EF4-FFF2-40B4-BE49-F238E27FC236}">
                    <a16:creationId xmlns:a16="http://schemas.microsoft.com/office/drawing/2014/main" id="{D8DAA96C-C01B-8D65-1A75-8C9F8DFF303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2" name="Gruppieren 741">
              <a:extLst>
                <a:ext uri="{FF2B5EF4-FFF2-40B4-BE49-F238E27FC236}">
                  <a16:creationId xmlns:a16="http://schemas.microsoft.com/office/drawing/2014/main" id="{39B7A270-A42E-7464-55C1-AECB662AFDAB}"/>
                </a:ext>
              </a:extLst>
            </p:cNvPr>
            <p:cNvGrpSpPr/>
            <p:nvPr/>
          </p:nvGrpSpPr>
          <p:grpSpPr>
            <a:xfrm>
              <a:off x="6006000" y="5312040"/>
              <a:ext cx="180000" cy="180000"/>
              <a:chOff x="2537136" y="1269000"/>
              <a:chExt cx="180000" cy="180000"/>
            </a:xfrm>
          </p:grpSpPr>
          <p:sp>
            <p:nvSpPr>
              <p:cNvPr id="749" name="Ellipse 748">
                <a:extLst>
                  <a:ext uri="{FF2B5EF4-FFF2-40B4-BE49-F238E27FC236}">
                    <a16:creationId xmlns:a16="http://schemas.microsoft.com/office/drawing/2014/main" id="{C5003FA0-B764-FE61-E62D-97AE16AD9D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0" name="Minuszeichen 749">
                <a:extLst>
                  <a:ext uri="{FF2B5EF4-FFF2-40B4-BE49-F238E27FC236}">
                    <a16:creationId xmlns:a16="http://schemas.microsoft.com/office/drawing/2014/main" id="{79080962-7A0A-993C-C153-AD76BAD390F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3" name="Gruppieren 742">
              <a:extLst>
                <a:ext uri="{FF2B5EF4-FFF2-40B4-BE49-F238E27FC236}">
                  <a16:creationId xmlns:a16="http://schemas.microsoft.com/office/drawing/2014/main" id="{B7AF00AA-6F1E-AB0A-B538-950B1ADE944B}"/>
                </a:ext>
              </a:extLst>
            </p:cNvPr>
            <p:cNvGrpSpPr/>
            <p:nvPr/>
          </p:nvGrpSpPr>
          <p:grpSpPr>
            <a:xfrm>
              <a:off x="6006000" y="1900714"/>
              <a:ext cx="180000" cy="180000"/>
              <a:chOff x="2537136" y="1269000"/>
              <a:chExt cx="180000" cy="180000"/>
            </a:xfrm>
          </p:grpSpPr>
          <p:sp>
            <p:nvSpPr>
              <p:cNvPr id="747" name="Ellipse 746">
                <a:extLst>
                  <a:ext uri="{FF2B5EF4-FFF2-40B4-BE49-F238E27FC236}">
                    <a16:creationId xmlns:a16="http://schemas.microsoft.com/office/drawing/2014/main" id="{2EB219DC-164A-8B0C-35CF-2492E71E08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48" name="Minuszeichen 747">
                <a:extLst>
                  <a:ext uri="{FF2B5EF4-FFF2-40B4-BE49-F238E27FC236}">
                    <a16:creationId xmlns:a16="http://schemas.microsoft.com/office/drawing/2014/main" id="{2A895B6C-97F5-1EE6-1492-3E4D710E34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4" name="Gruppieren 743">
              <a:extLst>
                <a:ext uri="{FF2B5EF4-FFF2-40B4-BE49-F238E27FC236}">
                  <a16:creationId xmlns:a16="http://schemas.microsoft.com/office/drawing/2014/main" id="{921BAA17-A489-70F0-C9E6-A7E4A1CC4039}"/>
                </a:ext>
              </a:extLst>
            </p:cNvPr>
            <p:cNvGrpSpPr/>
            <p:nvPr/>
          </p:nvGrpSpPr>
          <p:grpSpPr>
            <a:xfrm>
              <a:off x="6006000" y="4775520"/>
              <a:ext cx="180000" cy="180000"/>
              <a:chOff x="2537136" y="1269000"/>
              <a:chExt cx="180000" cy="180000"/>
            </a:xfrm>
          </p:grpSpPr>
          <p:sp>
            <p:nvSpPr>
              <p:cNvPr id="745" name="Ellipse 744">
                <a:extLst>
                  <a:ext uri="{FF2B5EF4-FFF2-40B4-BE49-F238E27FC236}">
                    <a16:creationId xmlns:a16="http://schemas.microsoft.com/office/drawing/2014/main" id="{A3695C73-05F0-6E8D-17D8-FC1F141C7C3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46" name="Minuszeichen 745">
                <a:extLst>
                  <a:ext uri="{FF2B5EF4-FFF2-40B4-BE49-F238E27FC236}">
                    <a16:creationId xmlns:a16="http://schemas.microsoft.com/office/drawing/2014/main" id="{190EB75F-269B-D11F-0E54-0D15C8D200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822" name="Gruppieren 821">
            <a:extLst>
              <a:ext uri="{FF2B5EF4-FFF2-40B4-BE49-F238E27FC236}">
                <a16:creationId xmlns:a16="http://schemas.microsoft.com/office/drawing/2014/main" id="{71FF2296-246D-9009-3F23-8F8D80DBE4B8}"/>
              </a:ext>
            </a:extLst>
          </p:cNvPr>
          <p:cNvGrpSpPr>
            <a:grpSpLocks noChangeAspect="1"/>
          </p:cNvGrpSpPr>
          <p:nvPr/>
        </p:nvGrpSpPr>
        <p:grpSpPr>
          <a:xfrm>
            <a:off x="9852105" y="1542073"/>
            <a:ext cx="1258865" cy="1306104"/>
            <a:chOff x="3576000" y="816426"/>
            <a:chExt cx="5040000" cy="5229127"/>
          </a:xfrm>
        </p:grpSpPr>
        <p:grpSp>
          <p:nvGrpSpPr>
            <p:cNvPr id="823" name="Magnesium ohne e-">
              <a:extLst>
                <a:ext uri="{FF2B5EF4-FFF2-40B4-BE49-F238E27FC236}">
                  <a16:creationId xmlns:a16="http://schemas.microsoft.com/office/drawing/2014/main" id="{42F98BCE-3E59-B1A0-819A-E8467A55FE3F}"/>
                </a:ext>
              </a:extLst>
            </p:cNvPr>
            <p:cNvGrpSpPr/>
            <p:nvPr/>
          </p:nvGrpSpPr>
          <p:grpSpPr>
            <a:xfrm>
              <a:off x="3576000" y="909000"/>
              <a:ext cx="5040000" cy="5040000"/>
              <a:chOff x="3576000" y="909000"/>
              <a:chExt cx="5040000" cy="5040000"/>
            </a:xfrm>
          </p:grpSpPr>
          <p:sp>
            <p:nvSpPr>
              <p:cNvPr id="860" name="K-Schale">
                <a:extLst>
                  <a:ext uri="{FF2B5EF4-FFF2-40B4-BE49-F238E27FC236}">
                    <a16:creationId xmlns:a16="http://schemas.microsoft.com/office/drawing/2014/main" id="{4704ACD4-237B-FD44-19AD-17BB4FAE303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861" name="Atomkern mit Protonen und Neutronen">
                <a:extLst>
                  <a:ext uri="{FF2B5EF4-FFF2-40B4-BE49-F238E27FC236}">
                    <a16:creationId xmlns:a16="http://schemas.microsoft.com/office/drawing/2014/main" id="{D3241C9B-397D-808D-644E-435EB4D7758F}"/>
                  </a:ext>
                </a:extLst>
              </p:cNvPr>
              <p:cNvGrpSpPr/>
              <p:nvPr/>
            </p:nvGrpSpPr>
            <p:grpSpPr>
              <a:xfrm>
                <a:off x="5196000" y="2529000"/>
                <a:ext cx="1800000" cy="1800000"/>
                <a:chOff x="5196000" y="2529000"/>
                <a:chExt cx="1800000" cy="1800000"/>
              </a:xfrm>
            </p:grpSpPr>
            <p:sp>
              <p:nvSpPr>
                <p:cNvPr id="864" name="Atomkern">
                  <a:extLst>
                    <a:ext uri="{FF2B5EF4-FFF2-40B4-BE49-F238E27FC236}">
                      <a16:creationId xmlns:a16="http://schemas.microsoft.com/office/drawing/2014/main" id="{031ECAD2-DDE4-209A-96E9-087643451AF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865" name="Gruppieren 864">
                  <a:extLst>
                    <a:ext uri="{FF2B5EF4-FFF2-40B4-BE49-F238E27FC236}">
                      <a16:creationId xmlns:a16="http://schemas.microsoft.com/office/drawing/2014/main" id="{E61C4609-43E0-76D5-6B31-83A3E26C1B94}"/>
                    </a:ext>
                  </a:extLst>
                </p:cNvPr>
                <p:cNvGrpSpPr>
                  <a:grpSpLocks noChangeAspect="1"/>
                </p:cNvGrpSpPr>
                <p:nvPr/>
              </p:nvGrpSpPr>
              <p:grpSpPr>
                <a:xfrm>
                  <a:off x="5848033" y="3791651"/>
                  <a:ext cx="180000" cy="180000"/>
                  <a:chOff x="3172968" y="2304288"/>
                  <a:chExt cx="180000" cy="180000"/>
                </a:xfrm>
              </p:grpSpPr>
              <p:sp>
                <p:nvSpPr>
                  <p:cNvPr id="911" name="Ellipse 910">
                    <a:extLst>
                      <a:ext uri="{FF2B5EF4-FFF2-40B4-BE49-F238E27FC236}">
                        <a16:creationId xmlns:a16="http://schemas.microsoft.com/office/drawing/2014/main" id="{DF1B68D3-E690-4F55-A564-3C545D2701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2" name="Additionszeichen 911">
                    <a:extLst>
                      <a:ext uri="{FF2B5EF4-FFF2-40B4-BE49-F238E27FC236}">
                        <a16:creationId xmlns:a16="http://schemas.microsoft.com/office/drawing/2014/main" id="{4D41BA51-FB7B-C823-4AB9-11E71C448B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6" name="Gruppieren 865">
                  <a:extLst>
                    <a:ext uri="{FF2B5EF4-FFF2-40B4-BE49-F238E27FC236}">
                      <a16:creationId xmlns:a16="http://schemas.microsoft.com/office/drawing/2014/main" id="{A46CF812-F3B7-CAD0-D2D7-449616994982}"/>
                    </a:ext>
                  </a:extLst>
                </p:cNvPr>
                <p:cNvGrpSpPr>
                  <a:grpSpLocks noChangeAspect="1"/>
                </p:cNvGrpSpPr>
                <p:nvPr/>
              </p:nvGrpSpPr>
              <p:grpSpPr>
                <a:xfrm>
                  <a:off x="6270000" y="3698425"/>
                  <a:ext cx="180000" cy="180000"/>
                  <a:chOff x="3172968" y="2304288"/>
                  <a:chExt cx="180000" cy="180000"/>
                </a:xfrm>
              </p:grpSpPr>
              <p:sp>
                <p:nvSpPr>
                  <p:cNvPr id="909" name="Ellipse 908">
                    <a:extLst>
                      <a:ext uri="{FF2B5EF4-FFF2-40B4-BE49-F238E27FC236}">
                        <a16:creationId xmlns:a16="http://schemas.microsoft.com/office/drawing/2014/main" id="{C2A9E211-D75C-0B84-319E-15B44CA6EB1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0" name="Additionszeichen 909">
                    <a:extLst>
                      <a:ext uri="{FF2B5EF4-FFF2-40B4-BE49-F238E27FC236}">
                        <a16:creationId xmlns:a16="http://schemas.microsoft.com/office/drawing/2014/main" id="{631F399C-6649-55B1-8F49-2DE17BE3460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7" name="Gruppieren 866">
                  <a:extLst>
                    <a:ext uri="{FF2B5EF4-FFF2-40B4-BE49-F238E27FC236}">
                      <a16:creationId xmlns:a16="http://schemas.microsoft.com/office/drawing/2014/main" id="{6855C3E0-A162-7B5C-E6DE-62B247206994}"/>
                    </a:ext>
                  </a:extLst>
                </p:cNvPr>
                <p:cNvGrpSpPr>
                  <a:grpSpLocks noChangeAspect="1"/>
                </p:cNvGrpSpPr>
                <p:nvPr/>
              </p:nvGrpSpPr>
              <p:grpSpPr>
                <a:xfrm>
                  <a:off x="5499300" y="3931942"/>
                  <a:ext cx="180000" cy="180000"/>
                  <a:chOff x="3172968" y="2304288"/>
                  <a:chExt cx="180000" cy="180000"/>
                </a:xfrm>
              </p:grpSpPr>
              <p:sp>
                <p:nvSpPr>
                  <p:cNvPr id="907" name="Ellipse 906">
                    <a:extLst>
                      <a:ext uri="{FF2B5EF4-FFF2-40B4-BE49-F238E27FC236}">
                        <a16:creationId xmlns:a16="http://schemas.microsoft.com/office/drawing/2014/main" id="{97CB3584-361E-44A3-EC47-4AA58C8800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8" name="Additionszeichen 907">
                    <a:extLst>
                      <a:ext uri="{FF2B5EF4-FFF2-40B4-BE49-F238E27FC236}">
                        <a16:creationId xmlns:a16="http://schemas.microsoft.com/office/drawing/2014/main" id="{A80E33FD-B819-D685-037B-4D4A08F846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8" name="Gruppieren 867">
                  <a:extLst>
                    <a:ext uri="{FF2B5EF4-FFF2-40B4-BE49-F238E27FC236}">
                      <a16:creationId xmlns:a16="http://schemas.microsoft.com/office/drawing/2014/main" id="{A1F6DE87-E5F0-1B9F-9105-8C472D3A1978}"/>
                    </a:ext>
                  </a:extLst>
                </p:cNvPr>
                <p:cNvGrpSpPr>
                  <a:grpSpLocks noChangeAspect="1"/>
                </p:cNvGrpSpPr>
                <p:nvPr/>
              </p:nvGrpSpPr>
              <p:grpSpPr>
                <a:xfrm>
                  <a:off x="6030156" y="4086630"/>
                  <a:ext cx="180000" cy="180000"/>
                  <a:chOff x="3172968" y="2304288"/>
                  <a:chExt cx="180000" cy="180000"/>
                </a:xfrm>
              </p:grpSpPr>
              <p:sp>
                <p:nvSpPr>
                  <p:cNvPr id="905" name="Ellipse 904">
                    <a:extLst>
                      <a:ext uri="{FF2B5EF4-FFF2-40B4-BE49-F238E27FC236}">
                        <a16:creationId xmlns:a16="http://schemas.microsoft.com/office/drawing/2014/main" id="{B5662A3C-20B3-8FA5-0BB7-80187FDD203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6" name="Additionszeichen 905">
                    <a:extLst>
                      <a:ext uri="{FF2B5EF4-FFF2-40B4-BE49-F238E27FC236}">
                        <a16:creationId xmlns:a16="http://schemas.microsoft.com/office/drawing/2014/main" id="{F5A8159E-B9D7-EDCB-CBA6-B51D4EFEB34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9" name="Gruppieren 868">
                  <a:extLst>
                    <a:ext uri="{FF2B5EF4-FFF2-40B4-BE49-F238E27FC236}">
                      <a16:creationId xmlns:a16="http://schemas.microsoft.com/office/drawing/2014/main" id="{3BFE38CB-BAFE-5292-B6F3-712CA48FB60E}"/>
                    </a:ext>
                  </a:extLst>
                </p:cNvPr>
                <p:cNvGrpSpPr>
                  <a:grpSpLocks noChangeAspect="1"/>
                </p:cNvGrpSpPr>
                <p:nvPr/>
              </p:nvGrpSpPr>
              <p:grpSpPr>
                <a:xfrm>
                  <a:off x="6020438" y="3296696"/>
                  <a:ext cx="180000" cy="180000"/>
                  <a:chOff x="3172968" y="2304288"/>
                  <a:chExt cx="180000" cy="180000"/>
                </a:xfrm>
              </p:grpSpPr>
              <p:sp>
                <p:nvSpPr>
                  <p:cNvPr id="903" name="Ellipse 902">
                    <a:extLst>
                      <a:ext uri="{FF2B5EF4-FFF2-40B4-BE49-F238E27FC236}">
                        <a16:creationId xmlns:a16="http://schemas.microsoft.com/office/drawing/2014/main" id="{8F5D28E7-7FBA-9F73-5145-3A778F22E0E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4" name="Additionszeichen 903">
                    <a:extLst>
                      <a:ext uri="{FF2B5EF4-FFF2-40B4-BE49-F238E27FC236}">
                        <a16:creationId xmlns:a16="http://schemas.microsoft.com/office/drawing/2014/main" id="{27AE37C2-63EE-DC27-BE91-35A99D6922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0" name="Gruppieren 869">
                  <a:extLst>
                    <a:ext uri="{FF2B5EF4-FFF2-40B4-BE49-F238E27FC236}">
                      <a16:creationId xmlns:a16="http://schemas.microsoft.com/office/drawing/2014/main" id="{61323822-4739-066B-CD39-EBABCAEE203C}"/>
                    </a:ext>
                  </a:extLst>
                </p:cNvPr>
                <p:cNvGrpSpPr>
                  <a:grpSpLocks noChangeAspect="1"/>
                </p:cNvGrpSpPr>
                <p:nvPr/>
              </p:nvGrpSpPr>
              <p:grpSpPr>
                <a:xfrm>
                  <a:off x="6540000" y="3667688"/>
                  <a:ext cx="180000" cy="180000"/>
                  <a:chOff x="3172968" y="2304288"/>
                  <a:chExt cx="180000" cy="180000"/>
                </a:xfrm>
              </p:grpSpPr>
              <p:sp>
                <p:nvSpPr>
                  <p:cNvPr id="901" name="Ellipse 900">
                    <a:extLst>
                      <a:ext uri="{FF2B5EF4-FFF2-40B4-BE49-F238E27FC236}">
                        <a16:creationId xmlns:a16="http://schemas.microsoft.com/office/drawing/2014/main" id="{51EC866D-3D98-D0AB-79FD-DD05A831EB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2" name="Additionszeichen 901">
                    <a:extLst>
                      <a:ext uri="{FF2B5EF4-FFF2-40B4-BE49-F238E27FC236}">
                        <a16:creationId xmlns:a16="http://schemas.microsoft.com/office/drawing/2014/main" id="{510EF6C7-862F-ABB4-196F-B9B6CF7898C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1" name="Gruppieren 870">
                  <a:extLst>
                    <a:ext uri="{FF2B5EF4-FFF2-40B4-BE49-F238E27FC236}">
                      <a16:creationId xmlns:a16="http://schemas.microsoft.com/office/drawing/2014/main" id="{FDB8D41F-B9E4-8440-A846-639693479F11}"/>
                    </a:ext>
                  </a:extLst>
                </p:cNvPr>
                <p:cNvGrpSpPr>
                  <a:grpSpLocks noChangeAspect="1"/>
                </p:cNvGrpSpPr>
                <p:nvPr/>
              </p:nvGrpSpPr>
              <p:grpSpPr>
                <a:xfrm>
                  <a:off x="6696374" y="3186376"/>
                  <a:ext cx="180000" cy="180000"/>
                  <a:chOff x="3172968" y="2304288"/>
                  <a:chExt cx="180000" cy="180000"/>
                </a:xfrm>
              </p:grpSpPr>
              <p:sp>
                <p:nvSpPr>
                  <p:cNvPr id="899" name="Ellipse 898">
                    <a:extLst>
                      <a:ext uri="{FF2B5EF4-FFF2-40B4-BE49-F238E27FC236}">
                        <a16:creationId xmlns:a16="http://schemas.microsoft.com/office/drawing/2014/main" id="{E2587142-49F9-721D-27F6-2DD94A7C6E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0" name="Additionszeichen 899">
                    <a:extLst>
                      <a:ext uri="{FF2B5EF4-FFF2-40B4-BE49-F238E27FC236}">
                        <a16:creationId xmlns:a16="http://schemas.microsoft.com/office/drawing/2014/main" id="{C075A049-067F-9D68-68E1-3FC68A0D9B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2" name="Gruppieren 871">
                  <a:extLst>
                    <a:ext uri="{FF2B5EF4-FFF2-40B4-BE49-F238E27FC236}">
                      <a16:creationId xmlns:a16="http://schemas.microsoft.com/office/drawing/2014/main" id="{542049C5-1A9F-B686-A446-5CA7BDB4FE66}"/>
                    </a:ext>
                  </a:extLst>
                </p:cNvPr>
                <p:cNvGrpSpPr>
                  <a:grpSpLocks noChangeAspect="1"/>
                </p:cNvGrpSpPr>
                <p:nvPr/>
              </p:nvGrpSpPr>
              <p:grpSpPr>
                <a:xfrm>
                  <a:off x="5577515" y="3084316"/>
                  <a:ext cx="180000" cy="180000"/>
                  <a:chOff x="3172968" y="2304288"/>
                  <a:chExt cx="180000" cy="180000"/>
                </a:xfrm>
              </p:grpSpPr>
              <p:sp>
                <p:nvSpPr>
                  <p:cNvPr id="897" name="Ellipse 896">
                    <a:extLst>
                      <a:ext uri="{FF2B5EF4-FFF2-40B4-BE49-F238E27FC236}">
                        <a16:creationId xmlns:a16="http://schemas.microsoft.com/office/drawing/2014/main" id="{47A08607-3953-FC25-E301-11BA3D635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8" name="Additionszeichen 897">
                    <a:extLst>
                      <a:ext uri="{FF2B5EF4-FFF2-40B4-BE49-F238E27FC236}">
                        <a16:creationId xmlns:a16="http://schemas.microsoft.com/office/drawing/2014/main" id="{9D9358B0-0FE9-4057-19CC-7C44952710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3" name="Gruppieren 872">
                  <a:extLst>
                    <a:ext uri="{FF2B5EF4-FFF2-40B4-BE49-F238E27FC236}">
                      <a16:creationId xmlns:a16="http://schemas.microsoft.com/office/drawing/2014/main" id="{A806D1E2-E66B-A5F4-4306-D053F5DD503A}"/>
                    </a:ext>
                  </a:extLst>
                </p:cNvPr>
                <p:cNvGrpSpPr>
                  <a:grpSpLocks noChangeAspect="1"/>
                </p:cNvGrpSpPr>
                <p:nvPr/>
              </p:nvGrpSpPr>
              <p:grpSpPr>
                <a:xfrm>
                  <a:off x="5940252" y="2903697"/>
                  <a:ext cx="180000" cy="180000"/>
                  <a:chOff x="3172968" y="2304288"/>
                  <a:chExt cx="180000" cy="180000"/>
                </a:xfrm>
              </p:grpSpPr>
              <p:sp>
                <p:nvSpPr>
                  <p:cNvPr id="895" name="Ellipse 894">
                    <a:extLst>
                      <a:ext uri="{FF2B5EF4-FFF2-40B4-BE49-F238E27FC236}">
                        <a16:creationId xmlns:a16="http://schemas.microsoft.com/office/drawing/2014/main" id="{0BF16824-3616-E956-A2EC-068E7D4604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6" name="Additionszeichen 895">
                    <a:extLst>
                      <a:ext uri="{FF2B5EF4-FFF2-40B4-BE49-F238E27FC236}">
                        <a16:creationId xmlns:a16="http://schemas.microsoft.com/office/drawing/2014/main" id="{9318B073-0DFB-F93C-A8ED-D37F8EC941C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4" name="Gruppieren 873">
                  <a:extLst>
                    <a:ext uri="{FF2B5EF4-FFF2-40B4-BE49-F238E27FC236}">
                      <a16:creationId xmlns:a16="http://schemas.microsoft.com/office/drawing/2014/main" id="{8AF4AAF9-B47E-29BC-B4D1-0532A1FF0B34}"/>
                    </a:ext>
                  </a:extLst>
                </p:cNvPr>
                <p:cNvGrpSpPr>
                  <a:grpSpLocks noChangeAspect="1"/>
                </p:cNvGrpSpPr>
                <p:nvPr/>
              </p:nvGrpSpPr>
              <p:grpSpPr>
                <a:xfrm>
                  <a:off x="5597520" y="2746772"/>
                  <a:ext cx="180000" cy="180000"/>
                  <a:chOff x="3172968" y="2304288"/>
                  <a:chExt cx="180000" cy="180000"/>
                </a:xfrm>
              </p:grpSpPr>
              <p:sp>
                <p:nvSpPr>
                  <p:cNvPr id="893" name="Ellipse 892">
                    <a:extLst>
                      <a:ext uri="{FF2B5EF4-FFF2-40B4-BE49-F238E27FC236}">
                        <a16:creationId xmlns:a16="http://schemas.microsoft.com/office/drawing/2014/main" id="{196503E1-0501-8D1B-4AF8-60CEDB6F8D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4" name="Additionszeichen 893">
                    <a:extLst>
                      <a:ext uri="{FF2B5EF4-FFF2-40B4-BE49-F238E27FC236}">
                        <a16:creationId xmlns:a16="http://schemas.microsoft.com/office/drawing/2014/main" id="{2654A4F5-B24F-661E-D33A-CE809CDCDB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5" name="Gruppieren 874">
                  <a:extLst>
                    <a:ext uri="{FF2B5EF4-FFF2-40B4-BE49-F238E27FC236}">
                      <a16:creationId xmlns:a16="http://schemas.microsoft.com/office/drawing/2014/main" id="{48F6087B-D2B5-832A-F675-EB8A31E18586}"/>
                    </a:ext>
                  </a:extLst>
                </p:cNvPr>
                <p:cNvGrpSpPr>
                  <a:grpSpLocks noChangeAspect="1"/>
                </p:cNvGrpSpPr>
                <p:nvPr/>
              </p:nvGrpSpPr>
              <p:grpSpPr>
                <a:xfrm>
                  <a:off x="6310896" y="2729578"/>
                  <a:ext cx="180000" cy="180000"/>
                  <a:chOff x="3172968" y="2304288"/>
                  <a:chExt cx="180000" cy="180000"/>
                </a:xfrm>
              </p:grpSpPr>
              <p:sp>
                <p:nvSpPr>
                  <p:cNvPr id="891" name="Ellipse 890">
                    <a:extLst>
                      <a:ext uri="{FF2B5EF4-FFF2-40B4-BE49-F238E27FC236}">
                        <a16:creationId xmlns:a16="http://schemas.microsoft.com/office/drawing/2014/main" id="{1230EC59-8E8A-15C8-F6BB-5656A6B8D59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2" name="Additionszeichen 891">
                    <a:extLst>
                      <a:ext uri="{FF2B5EF4-FFF2-40B4-BE49-F238E27FC236}">
                        <a16:creationId xmlns:a16="http://schemas.microsoft.com/office/drawing/2014/main" id="{51B5B67F-1604-2049-DAC3-77A53357D25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6" name="Gruppieren 875">
                  <a:extLst>
                    <a:ext uri="{FF2B5EF4-FFF2-40B4-BE49-F238E27FC236}">
                      <a16:creationId xmlns:a16="http://schemas.microsoft.com/office/drawing/2014/main" id="{623AF3C6-EBF9-1FCF-DC05-5972487EB401}"/>
                    </a:ext>
                  </a:extLst>
                </p:cNvPr>
                <p:cNvGrpSpPr>
                  <a:grpSpLocks noChangeAspect="1"/>
                </p:cNvGrpSpPr>
                <p:nvPr/>
              </p:nvGrpSpPr>
              <p:grpSpPr>
                <a:xfrm>
                  <a:off x="5311404" y="3346168"/>
                  <a:ext cx="180000" cy="180000"/>
                  <a:chOff x="3172968" y="2304288"/>
                  <a:chExt cx="180000" cy="180000"/>
                </a:xfrm>
              </p:grpSpPr>
              <p:sp>
                <p:nvSpPr>
                  <p:cNvPr id="889" name="Ellipse 888">
                    <a:extLst>
                      <a:ext uri="{FF2B5EF4-FFF2-40B4-BE49-F238E27FC236}">
                        <a16:creationId xmlns:a16="http://schemas.microsoft.com/office/drawing/2014/main" id="{25CFDA9E-40B9-2ADA-277C-C7C119174B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0" name="Additionszeichen 889">
                    <a:extLst>
                      <a:ext uri="{FF2B5EF4-FFF2-40B4-BE49-F238E27FC236}">
                        <a16:creationId xmlns:a16="http://schemas.microsoft.com/office/drawing/2014/main" id="{03A7C18C-3A93-63A7-BC82-CAD5AA2BE1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877" name="Ellipse 876">
                  <a:extLst>
                    <a:ext uri="{FF2B5EF4-FFF2-40B4-BE49-F238E27FC236}">
                      <a16:creationId xmlns:a16="http://schemas.microsoft.com/office/drawing/2014/main" id="{DB4E02C4-74E3-313C-C8C6-00E8E77244C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78" name="Ellipse 877">
                  <a:extLst>
                    <a:ext uri="{FF2B5EF4-FFF2-40B4-BE49-F238E27FC236}">
                      <a16:creationId xmlns:a16="http://schemas.microsoft.com/office/drawing/2014/main" id="{0CEA678A-5EE0-F108-4F06-A26C5916EA1B}"/>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79" name="Ellipse 878">
                  <a:extLst>
                    <a:ext uri="{FF2B5EF4-FFF2-40B4-BE49-F238E27FC236}">
                      <a16:creationId xmlns:a16="http://schemas.microsoft.com/office/drawing/2014/main" id="{388DE0CC-7A8E-CEEE-6E72-61F7D96D0EC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0" name="Ellipse 879">
                  <a:extLst>
                    <a:ext uri="{FF2B5EF4-FFF2-40B4-BE49-F238E27FC236}">
                      <a16:creationId xmlns:a16="http://schemas.microsoft.com/office/drawing/2014/main" id="{804685EB-FA4F-6C47-C577-8F5E700CF8E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1" name="Ellipse 880">
                  <a:extLst>
                    <a:ext uri="{FF2B5EF4-FFF2-40B4-BE49-F238E27FC236}">
                      <a16:creationId xmlns:a16="http://schemas.microsoft.com/office/drawing/2014/main" id="{DEA58B12-BD98-28B5-1F75-587E6564027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2" name="Ellipse 881">
                  <a:extLst>
                    <a:ext uri="{FF2B5EF4-FFF2-40B4-BE49-F238E27FC236}">
                      <a16:creationId xmlns:a16="http://schemas.microsoft.com/office/drawing/2014/main" id="{77582C3A-B2C9-7707-2C04-C0B4435D090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3" name="Ellipse 882">
                  <a:extLst>
                    <a:ext uri="{FF2B5EF4-FFF2-40B4-BE49-F238E27FC236}">
                      <a16:creationId xmlns:a16="http://schemas.microsoft.com/office/drawing/2014/main" id="{770D595B-88CA-1BC1-22E4-1460F0DD3B2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4" name="Ellipse 883">
                  <a:extLst>
                    <a:ext uri="{FF2B5EF4-FFF2-40B4-BE49-F238E27FC236}">
                      <a16:creationId xmlns:a16="http://schemas.microsoft.com/office/drawing/2014/main" id="{FA21DFE9-AC6F-DB23-BB3B-4ABA98E2BA94}"/>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5" name="Ellipse 884">
                  <a:extLst>
                    <a:ext uri="{FF2B5EF4-FFF2-40B4-BE49-F238E27FC236}">
                      <a16:creationId xmlns:a16="http://schemas.microsoft.com/office/drawing/2014/main" id="{7452FA60-008E-FF9B-E90D-C827F43A88DC}"/>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6" name="Ellipse 885">
                  <a:extLst>
                    <a:ext uri="{FF2B5EF4-FFF2-40B4-BE49-F238E27FC236}">
                      <a16:creationId xmlns:a16="http://schemas.microsoft.com/office/drawing/2014/main" id="{00E315F8-EE0F-04BC-6A32-F6E906EF00D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7" name="Ellipse 886">
                  <a:extLst>
                    <a:ext uri="{FF2B5EF4-FFF2-40B4-BE49-F238E27FC236}">
                      <a16:creationId xmlns:a16="http://schemas.microsoft.com/office/drawing/2014/main" id="{DA58C17A-7768-5654-4771-7B8F91F2403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8" name="Ellipse 887">
                  <a:extLst>
                    <a:ext uri="{FF2B5EF4-FFF2-40B4-BE49-F238E27FC236}">
                      <a16:creationId xmlns:a16="http://schemas.microsoft.com/office/drawing/2014/main" id="{1D32D4AA-5534-805F-9AC8-59894990C703}"/>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862" name="L-Schale">
                <a:extLst>
                  <a:ext uri="{FF2B5EF4-FFF2-40B4-BE49-F238E27FC236}">
                    <a16:creationId xmlns:a16="http://schemas.microsoft.com/office/drawing/2014/main" id="{E5DDB92C-4CA7-4831-EE0E-86F820EEF98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863" name="M-Schale">
                <a:extLst>
                  <a:ext uri="{FF2B5EF4-FFF2-40B4-BE49-F238E27FC236}">
                    <a16:creationId xmlns:a16="http://schemas.microsoft.com/office/drawing/2014/main" id="{EE8C25BF-CDB3-BCF0-D9E3-D00C67D9B80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824" name="Gruppieren 823">
              <a:extLst>
                <a:ext uri="{FF2B5EF4-FFF2-40B4-BE49-F238E27FC236}">
                  <a16:creationId xmlns:a16="http://schemas.microsoft.com/office/drawing/2014/main" id="{2118B4BC-42BC-C556-3CE2-F225FE387CDF}"/>
                </a:ext>
              </a:extLst>
            </p:cNvPr>
            <p:cNvGrpSpPr/>
            <p:nvPr/>
          </p:nvGrpSpPr>
          <p:grpSpPr>
            <a:xfrm>
              <a:off x="6006000" y="816426"/>
              <a:ext cx="180000" cy="180000"/>
              <a:chOff x="2537136" y="1269000"/>
              <a:chExt cx="180000" cy="180000"/>
            </a:xfrm>
          </p:grpSpPr>
          <p:sp>
            <p:nvSpPr>
              <p:cNvPr id="858" name="Ellipse 857">
                <a:extLst>
                  <a:ext uri="{FF2B5EF4-FFF2-40B4-BE49-F238E27FC236}">
                    <a16:creationId xmlns:a16="http://schemas.microsoft.com/office/drawing/2014/main" id="{432CCA45-3073-39AA-C862-FE45268618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9" name="Minuszeichen 858">
                <a:extLst>
                  <a:ext uri="{FF2B5EF4-FFF2-40B4-BE49-F238E27FC236}">
                    <a16:creationId xmlns:a16="http://schemas.microsoft.com/office/drawing/2014/main" id="{C7EA19D6-7A9D-4A55-EE33-1B656F6115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5" name="Gruppieren 824">
              <a:extLst>
                <a:ext uri="{FF2B5EF4-FFF2-40B4-BE49-F238E27FC236}">
                  <a16:creationId xmlns:a16="http://schemas.microsoft.com/office/drawing/2014/main" id="{9E62451B-B668-FDEB-4323-6CBFBE945583}"/>
                </a:ext>
              </a:extLst>
            </p:cNvPr>
            <p:cNvGrpSpPr/>
            <p:nvPr/>
          </p:nvGrpSpPr>
          <p:grpSpPr>
            <a:xfrm>
              <a:off x="6003948" y="5865553"/>
              <a:ext cx="180000" cy="180000"/>
              <a:chOff x="2537136" y="1269000"/>
              <a:chExt cx="180000" cy="180000"/>
            </a:xfrm>
          </p:grpSpPr>
          <p:sp>
            <p:nvSpPr>
              <p:cNvPr id="856" name="Ellipse 855">
                <a:extLst>
                  <a:ext uri="{FF2B5EF4-FFF2-40B4-BE49-F238E27FC236}">
                    <a16:creationId xmlns:a16="http://schemas.microsoft.com/office/drawing/2014/main" id="{841AF5CA-12D1-C3DE-CC23-43E1908A5D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7" name="Minuszeichen 856">
                <a:extLst>
                  <a:ext uri="{FF2B5EF4-FFF2-40B4-BE49-F238E27FC236}">
                    <a16:creationId xmlns:a16="http://schemas.microsoft.com/office/drawing/2014/main" id="{756D669A-2F53-6AD6-B88D-706DCC0C8D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6" name="Gruppieren 825">
              <a:extLst>
                <a:ext uri="{FF2B5EF4-FFF2-40B4-BE49-F238E27FC236}">
                  <a16:creationId xmlns:a16="http://schemas.microsoft.com/office/drawing/2014/main" id="{7B41A33B-2316-B60A-0D46-029E262303FE}"/>
                </a:ext>
              </a:extLst>
            </p:cNvPr>
            <p:cNvGrpSpPr/>
            <p:nvPr/>
          </p:nvGrpSpPr>
          <p:grpSpPr>
            <a:xfrm>
              <a:off x="7989107" y="3335661"/>
              <a:ext cx="180000" cy="180000"/>
              <a:chOff x="2537136" y="1269000"/>
              <a:chExt cx="180000" cy="180000"/>
            </a:xfrm>
          </p:grpSpPr>
          <p:sp>
            <p:nvSpPr>
              <p:cNvPr id="854" name="Ellipse 853">
                <a:extLst>
                  <a:ext uri="{FF2B5EF4-FFF2-40B4-BE49-F238E27FC236}">
                    <a16:creationId xmlns:a16="http://schemas.microsoft.com/office/drawing/2014/main" id="{8CD991FA-B2E1-2F54-2D8F-1DE34E52B61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5" name="Minuszeichen 854">
                <a:extLst>
                  <a:ext uri="{FF2B5EF4-FFF2-40B4-BE49-F238E27FC236}">
                    <a16:creationId xmlns:a16="http://schemas.microsoft.com/office/drawing/2014/main" id="{16C3794B-9804-687A-2391-F5DB4C564E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7" name="Gruppieren 826">
              <a:extLst>
                <a:ext uri="{FF2B5EF4-FFF2-40B4-BE49-F238E27FC236}">
                  <a16:creationId xmlns:a16="http://schemas.microsoft.com/office/drawing/2014/main" id="{0A53EE67-9844-F23C-69B2-F1EB0EDEE027}"/>
                </a:ext>
              </a:extLst>
            </p:cNvPr>
            <p:cNvGrpSpPr/>
            <p:nvPr/>
          </p:nvGrpSpPr>
          <p:grpSpPr>
            <a:xfrm>
              <a:off x="4026000" y="3339000"/>
              <a:ext cx="180000" cy="180000"/>
              <a:chOff x="2537136" y="1269000"/>
              <a:chExt cx="180000" cy="180000"/>
            </a:xfrm>
          </p:grpSpPr>
          <p:sp>
            <p:nvSpPr>
              <p:cNvPr id="852" name="Ellipse 851">
                <a:extLst>
                  <a:ext uri="{FF2B5EF4-FFF2-40B4-BE49-F238E27FC236}">
                    <a16:creationId xmlns:a16="http://schemas.microsoft.com/office/drawing/2014/main" id="{D4585D0C-CA00-6D37-D46C-CEB5E39C78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3" name="Minuszeichen 852">
                <a:extLst>
                  <a:ext uri="{FF2B5EF4-FFF2-40B4-BE49-F238E27FC236}">
                    <a16:creationId xmlns:a16="http://schemas.microsoft.com/office/drawing/2014/main" id="{16A31F8F-AB29-51B9-BCDF-5DC2CEFB2F8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8" name="Gruppieren 827">
              <a:extLst>
                <a:ext uri="{FF2B5EF4-FFF2-40B4-BE49-F238E27FC236}">
                  <a16:creationId xmlns:a16="http://schemas.microsoft.com/office/drawing/2014/main" id="{BD0AB3A3-808B-8A15-03F5-6BC5911DD1B1}"/>
                </a:ext>
              </a:extLst>
            </p:cNvPr>
            <p:cNvGrpSpPr/>
            <p:nvPr/>
          </p:nvGrpSpPr>
          <p:grpSpPr>
            <a:xfrm>
              <a:off x="4656000" y="4775520"/>
              <a:ext cx="180000" cy="180000"/>
              <a:chOff x="2537136" y="1269000"/>
              <a:chExt cx="180000" cy="180000"/>
            </a:xfrm>
          </p:grpSpPr>
          <p:sp>
            <p:nvSpPr>
              <p:cNvPr id="850" name="Ellipse 849">
                <a:extLst>
                  <a:ext uri="{FF2B5EF4-FFF2-40B4-BE49-F238E27FC236}">
                    <a16:creationId xmlns:a16="http://schemas.microsoft.com/office/drawing/2014/main" id="{557A20BE-997C-A75A-C6DD-290077AC311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1" name="Minuszeichen 850">
                <a:extLst>
                  <a:ext uri="{FF2B5EF4-FFF2-40B4-BE49-F238E27FC236}">
                    <a16:creationId xmlns:a16="http://schemas.microsoft.com/office/drawing/2014/main" id="{FBCE7457-4945-2DA5-00F8-4A4566541E4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9" name="Gruppieren 828">
              <a:extLst>
                <a:ext uri="{FF2B5EF4-FFF2-40B4-BE49-F238E27FC236}">
                  <a16:creationId xmlns:a16="http://schemas.microsoft.com/office/drawing/2014/main" id="{74CF32E6-D721-BC3A-DCEA-59D3D2643008}"/>
                </a:ext>
              </a:extLst>
            </p:cNvPr>
            <p:cNvGrpSpPr/>
            <p:nvPr/>
          </p:nvGrpSpPr>
          <p:grpSpPr>
            <a:xfrm>
              <a:off x="7373256" y="4775520"/>
              <a:ext cx="180000" cy="180000"/>
              <a:chOff x="2537136" y="1269000"/>
              <a:chExt cx="180000" cy="180000"/>
            </a:xfrm>
          </p:grpSpPr>
          <p:sp>
            <p:nvSpPr>
              <p:cNvPr id="848" name="Ellipse 847">
                <a:extLst>
                  <a:ext uri="{FF2B5EF4-FFF2-40B4-BE49-F238E27FC236}">
                    <a16:creationId xmlns:a16="http://schemas.microsoft.com/office/drawing/2014/main" id="{C54329A8-3819-6BAB-9962-1096EBB055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9" name="Minuszeichen 848">
                <a:extLst>
                  <a:ext uri="{FF2B5EF4-FFF2-40B4-BE49-F238E27FC236}">
                    <a16:creationId xmlns:a16="http://schemas.microsoft.com/office/drawing/2014/main" id="{E8F05E14-F1F7-6A65-627A-4795BEF748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0" name="Gruppieren 829">
              <a:extLst>
                <a:ext uri="{FF2B5EF4-FFF2-40B4-BE49-F238E27FC236}">
                  <a16:creationId xmlns:a16="http://schemas.microsoft.com/office/drawing/2014/main" id="{BF469075-3A56-E1E2-6AD0-4F8D89E211E6}"/>
                </a:ext>
              </a:extLst>
            </p:cNvPr>
            <p:cNvGrpSpPr/>
            <p:nvPr/>
          </p:nvGrpSpPr>
          <p:grpSpPr>
            <a:xfrm>
              <a:off x="7373256" y="1900714"/>
              <a:ext cx="180000" cy="180000"/>
              <a:chOff x="2537136" y="1269000"/>
              <a:chExt cx="180000" cy="180000"/>
            </a:xfrm>
          </p:grpSpPr>
          <p:sp>
            <p:nvSpPr>
              <p:cNvPr id="846" name="Ellipse 845">
                <a:extLst>
                  <a:ext uri="{FF2B5EF4-FFF2-40B4-BE49-F238E27FC236}">
                    <a16:creationId xmlns:a16="http://schemas.microsoft.com/office/drawing/2014/main" id="{96E2710D-F72D-2951-BA06-8D988F887A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7" name="Minuszeichen 846">
                <a:extLst>
                  <a:ext uri="{FF2B5EF4-FFF2-40B4-BE49-F238E27FC236}">
                    <a16:creationId xmlns:a16="http://schemas.microsoft.com/office/drawing/2014/main" id="{53DBBCE6-3C88-4FCE-F6DA-2EE69C384F4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1" name="Gruppieren 830">
              <a:extLst>
                <a:ext uri="{FF2B5EF4-FFF2-40B4-BE49-F238E27FC236}">
                  <a16:creationId xmlns:a16="http://schemas.microsoft.com/office/drawing/2014/main" id="{29A2A48F-7DB6-752B-04D5-EC41FCC470B2}"/>
                </a:ext>
              </a:extLst>
            </p:cNvPr>
            <p:cNvGrpSpPr/>
            <p:nvPr/>
          </p:nvGrpSpPr>
          <p:grpSpPr>
            <a:xfrm>
              <a:off x="4656000" y="1900714"/>
              <a:ext cx="180000" cy="180000"/>
              <a:chOff x="2537136" y="1269000"/>
              <a:chExt cx="180000" cy="180000"/>
            </a:xfrm>
          </p:grpSpPr>
          <p:sp>
            <p:nvSpPr>
              <p:cNvPr id="844" name="Ellipse 843">
                <a:extLst>
                  <a:ext uri="{FF2B5EF4-FFF2-40B4-BE49-F238E27FC236}">
                    <a16:creationId xmlns:a16="http://schemas.microsoft.com/office/drawing/2014/main" id="{EDB971F5-95DF-7F33-ADDA-689B14F38BC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5" name="Minuszeichen 844">
                <a:extLst>
                  <a:ext uri="{FF2B5EF4-FFF2-40B4-BE49-F238E27FC236}">
                    <a16:creationId xmlns:a16="http://schemas.microsoft.com/office/drawing/2014/main" id="{113CB2DE-84BE-F983-F822-751E7732DF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2" name="Gruppieren 831">
              <a:extLst>
                <a:ext uri="{FF2B5EF4-FFF2-40B4-BE49-F238E27FC236}">
                  <a16:creationId xmlns:a16="http://schemas.microsoft.com/office/drawing/2014/main" id="{81F87707-7C41-534D-CE77-A8F03F18AA1C}"/>
                </a:ext>
              </a:extLst>
            </p:cNvPr>
            <p:cNvGrpSpPr/>
            <p:nvPr/>
          </p:nvGrpSpPr>
          <p:grpSpPr>
            <a:xfrm>
              <a:off x="6006000" y="1339747"/>
              <a:ext cx="180000" cy="180000"/>
              <a:chOff x="2537136" y="1269000"/>
              <a:chExt cx="180000" cy="180000"/>
            </a:xfrm>
          </p:grpSpPr>
          <p:sp>
            <p:nvSpPr>
              <p:cNvPr id="842" name="Ellipse 841">
                <a:extLst>
                  <a:ext uri="{FF2B5EF4-FFF2-40B4-BE49-F238E27FC236}">
                    <a16:creationId xmlns:a16="http://schemas.microsoft.com/office/drawing/2014/main" id="{89D560B3-9A91-1802-0A11-02C5E22989E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3" name="Minuszeichen 842">
                <a:extLst>
                  <a:ext uri="{FF2B5EF4-FFF2-40B4-BE49-F238E27FC236}">
                    <a16:creationId xmlns:a16="http://schemas.microsoft.com/office/drawing/2014/main" id="{0F656EDF-E00A-8FCE-60D0-4BDD5237B9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3" name="Gruppieren 832">
              <a:extLst>
                <a:ext uri="{FF2B5EF4-FFF2-40B4-BE49-F238E27FC236}">
                  <a16:creationId xmlns:a16="http://schemas.microsoft.com/office/drawing/2014/main" id="{52949F4A-D2D6-4EBE-072B-A1D6FDAFCA5A}"/>
                </a:ext>
              </a:extLst>
            </p:cNvPr>
            <p:cNvGrpSpPr/>
            <p:nvPr/>
          </p:nvGrpSpPr>
          <p:grpSpPr>
            <a:xfrm>
              <a:off x="6006000" y="5312040"/>
              <a:ext cx="180000" cy="180000"/>
              <a:chOff x="2537136" y="1269000"/>
              <a:chExt cx="180000" cy="180000"/>
            </a:xfrm>
          </p:grpSpPr>
          <p:sp>
            <p:nvSpPr>
              <p:cNvPr id="840" name="Ellipse 839">
                <a:extLst>
                  <a:ext uri="{FF2B5EF4-FFF2-40B4-BE49-F238E27FC236}">
                    <a16:creationId xmlns:a16="http://schemas.microsoft.com/office/drawing/2014/main" id="{D692C011-6ED1-DDE7-3052-A6430C06A1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1" name="Minuszeichen 840">
                <a:extLst>
                  <a:ext uri="{FF2B5EF4-FFF2-40B4-BE49-F238E27FC236}">
                    <a16:creationId xmlns:a16="http://schemas.microsoft.com/office/drawing/2014/main" id="{CAE3271F-53F8-FA8C-FDA5-680B1644742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4" name="Gruppieren 833">
              <a:extLst>
                <a:ext uri="{FF2B5EF4-FFF2-40B4-BE49-F238E27FC236}">
                  <a16:creationId xmlns:a16="http://schemas.microsoft.com/office/drawing/2014/main" id="{914FC3E2-A07C-8EBB-B3F3-4E3B55B99B16}"/>
                </a:ext>
              </a:extLst>
            </p:cNvPr>
            <p:cNvGrpSpPr/>
            <p:nvPr/>
          </p:nvGrpSpPr>
          <p:grpSpPr>
            <a:xfrm>
              <a:off x="6006000" y="1900714"/>
              <a:ext cx="180000" cy="180000"/>
              <a:chOff x="2537136" y="1269000"/>
              <a:chExt cx="180000" cy="180000"/>
            </a:xfrm>
          </p:grpSpPr>
          <p:sp>
            <p:nvSpPr>
              <p:cNvPr id="838" name="Ellipse 837">
                <a:extLst>
                  <a:ext uri="{FF2B5EF4-FFF2-40B4-BE49-F238E27FC236}">
                    <a16:creationId xmlns:a16="http://schemas.microsoft.com/office/drawing/2014/main" id="{EC9B1C0E-3F1B-B51B-4DFE-3BA7AAE1509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39" name="Minuszeichen 838">
                <a:extLst>
                  <a:ext uri="{FF2B5EF4-FFF2-40B4-BE49-F238E27FC236}">
                    <a16:creationId xmlns:a16="http://schemas.microsoft.com/office/drawing/2014/main" id="{C8F06739-92F9-C782-42C0-6AFC9F95EA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5" name="Gruppieren 834">
              <a:extLst>
                <a:ext uri="{FF2B5EF4-FFF2-40B4-BE49-F238E27FC236}">
                  <a16:creationId xmlns:a16="http://schemas.microsoft.com/office/drawing/2014/main" id="{95B034CA-B061-E526-A728-D4A117B368DB}"/>
                </a:ext>
              </a:extLst>
            </p:cNvPr>
            <p:cNvGrpSpPr/>
            <p:nvPr/>
          </p:nvGrpSpPr>
          <p:grpSpPr>
            <a:xfrm>
              <a:off x="6006000" y="4775520"/>
              <a:ext cx="180000" cy="180000"/>
              <a:chOff x="2537136" y="1269000"/>
              <a:chExt cx="180000" cy="180000"/>
            </a:xfrm>
          </p:grpSpPr>
          <p:sp>
            <p:nvSpPr>
              <p:cNvPr id="836" name="Ellipse 835">
                <a:extLst>
                  <a:ext uri="{FF2B5EF4-FFF2-40B4-BE49-F238E27FC236}">
                    <a16:creationId xmlns:a16="http://schemas.microsoft.com/office/drawing/2014/main" id="{8DCBE8A4-DB37-CB9F-900E-42C28D5D354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37" name="Minuszeichen 836">
                <a:extLst>
                  <a:ext uri="{FF2B5EF4-FFF2-40B4-BE49-F238E27FC236}">
                    <a16:creationId xmlns:a16="http://schemas.microsoft.com/office/drawing/2014/main" id="{4B54B0E4-0098-40C9-D4D2-B3278D4BCF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913" name="Gruppieren 912">
            <a:extLst>
              <a:ext uri="{FF2B5EF4-FFF2-40B4-BE49-F238E27FC236}">
                <a16:creationId xmlns:a16="http://schemas.microsoft.com/office/drawing/2014/main" id="{24E4FBD3-3688-691A-AD13-890E5921DF29}"/>
              </a:ext>
            </a:extLst>
          </p:cNvPr>
          <p:cNvGrpSpPr>
            <a:grpSpLocks noChangeAspect="1"/>
          </p:cNvGrpSpPr>
          <p:nvPr/>
        </p:nvGrpSpPr>
        <p:grpSpPr>
          <a:xfrm>
            <a:off x="4593221" y="1554130"/>
            <a:ext cx="1258865" cy="1306104"/>
            <a:chOff x="3576000" y="816426"/>
            <a:chExt cx="5040000" cy="5229127"/>
          </a:xfrm>
        </p:grpSpPr>
        <p:grpSp>
          <p:nvGrpSpPr>
            <p:cNvPr id="914" name="Magnesium ohne e-">
              <a:extLst>
                <a:ext uri="{FF2B5EF4-FFF2-40B4-BE49-F238E27FC236}">
                  <a16:creationId xmlns:a16="http://schemas.microsoft.com/office/drawing/2014/main" id="{5E988455-E1BA-2E53-CABD-14F262ACBD3F}"/>
                </a:ext>
              </a:extLst>
            </p:cNvPr>
            <p:cNvGrpSpPr/>
            <p:nvPr/>
          </p:nvGrpSpPr>
          <p:grpSpPr>
            <a:xfrm>
              <a:off x="3576000" y="909000"/>
              <a:ext cx="5040000" cy="5040000"/>
              <a:chOff x="3576000" y="909000"/>
              <a:chExt cx="5040000" cy="5040000"/>
            </a:xfrm>
          </p:grpSpPr>
          <p:sp>
            <p:nvSpPr>
              <p:cNvPr id="951" name="K-Schale">
                <a:extLst>
                  <a:ext uri="{FF2B5EF4-FFF2-40B4-BE49-F238E27FC236}">
                    <a16:creationId xmlns:a16="http://schemas.microsoft.com/office/drawing/2014/main" id="{A5304911-DA16-C520-F050-30C2EBBFB6A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952" name="Atomkern mit Protonen und Neutronen">
                <a:extLst>
                  <a:ext uri="{FF2B5EF4-FFF2-40B4-BE49-F238E27FC236}">
                    <a16:creationId xmlns:a16="http://schemas.microsoft.com/office/drawing/2014/main" id="{AB7E2776-73F6-C750-8642-DFA2838C516C}"/>
                  </a:ext>
                </a:extLst>
              </p:cNvPr>
              <p:cNvGrpSpPr/>
              <p:nvPr/>
            </p:nvGrpSpPr>
            <p:grpSpPr>
              <a:xfrm>
                <a:off x="5196000" y="2529000"/>
                <a:ext cx="1800000" cy="1800000"/>
                <a:chOff x="5196000" y="2529000"/>
                <a:chExt cx="1800000" cy="1800000"/>
              </a:xfrm>
            </p:grpSpPr>
            <p:sp>
              <p:nvSpPr>
                <p:cNvPr id="955" name="Atomkern">
                  <a:extLst>
                    <a:ext uri="{FF2B5EF4-FFF2-40B4-BE49-F238E27FC236}">
                      <a16:creationId xmlns:a16="http://schemas.microsoft.com/office/drawing/2014/main" id="{A99E06E6-D891-20F1-A4F9-8DE1E515A4F7}"/>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956" name="Gruppieren 955">
                  <a:extLst>
                    <a:ext uri="{FF2B5EF4-FFF2-40B4-BE49-F238E27FC236}">
                      <a16:creationId xmlns:a16="http://schemas.microsoft.com/office/drawing/2014/main" id="{951BE551-3FB2-C9BB-BD56-92F4D9E69794}"/>
                    </a:ext>
                  </a:extLst>
                </p:cNvPr>
                <p:cNvGrpSpPr>
                  <a:grpSpLocks noChangeAspect="1"/>
                </p:cNvGrpSpPr>
                <p:nvPr/>
              </p:nvGrpSpPr>
              <p:grpSpPr>
                <a:xfrm>
                  <a:off x="5848033" y="3791651"/>
                  <a:ext cx="180000" cy="180000"/>
                  <a:chOff x="3172968" y="2304288"/>
                  <a:chExt cx="180000" cy="180000"/>
                </a:xfrm>
              </p:grpSpPr>
              <p:sp>
                <p:nvSpPr>
                  <p:cNvPr id="1002" name="Ellipse 1001">
                    <a:extLst>
                      <a:ext uri="{FF2B5EF4-FFF2-40B4-BE49-F238E27FC236}">
                        <a16:creationId xmlns:a16="http://schemas.microsoft.com/office/drawing/2014/main" id="{8E1C8B08-9E19-EDE2-0BAE-7830324400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03" name="Additionszeichen 1002">
                    <a:extLst>
                      <a:ext uri="{FF2B5EF4-FFF2-40B4-BE49-F238E27FC236}">
                        <a16:creationId xmlns:a16="http://schemas.microsoft.com/office/drawing/2014/main" id="{C2A909E2-EDCC-A639-998A-087CDD9323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57" name="Gruppieren 956">
                  <a:extLst>
                    <a:ext uri="{FF2B5EF4-FFF2-40B4-BE49-F238E27FC236}">
                      <a16:creationId xmlns:a16="http://schemas.microsoft.com/office/drawing/2014/main" id="{DF6DBD69-F460-4469-BB25-F02763C8073F}"/>
                    </a:ext>
                  </a:extLst>
                </p:cNvPr>
                <p:cNvGrpSpPr>
                  <a:grpSpLocks noChangeAspect="1"/>
                </p:cNvGrpSpPr>
                <p:nvPr/>
              </p:nvGrpSpPr>
              <p:grpSpPr>
                <a:xfrm>
                  <a:off x="6270000" y="3698425"/>
                  <a:ext cx="180000" cy="180000"/>
                  <a:chOff x="3172968" y="2304288"/>
                  <a:chExt cx="180000" cy="180000"/>
                </a:xfrm>
              </p:grpSpPr>
              <p:sp>
                <p:nvSpPr>
                  <p:cNvPr id="1000" name="Ellipse 999">
                    <a:extLst>
                      <a:ext uri="{FF2B5EF4-FFF2-40B4-BE49-F238E27FC236}">
                        <a16:creationId xmlns:a16="http://schemas.microsoft.com/office/drawing/2014/main" id="{914BB1AA-D730-A423-029B-F29C6F6D886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01" name="Additionszeichen 1000">
                    <a:extLst>
                      <a:ext uri="{FF2B5EF4-FFF2-40B4-BE49-F238E27FC236}">
                        <a16:creationId xmlns:a16="http://schemas.microsoft.com/office/drawing/2014/main" id="{305C7485-A200-531D-D611-44556E33D4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58" name="Gruppieren 957">
                  <a:extLst>
                    <a:ext uri="{FF2B5EF4-FFF2-40B4-BE49-F238E27FC236}">
                      <a16:creationId xmlns:a16="http://schemas.microsoft.com/office/drawing/2014/main" id="{26654487-08E1-70FB-EC0D-4CDBDC0E3E58}"/>
                    </a:ext>
                  </a:extLst>
                </p:cNvPr>
                <p:cNvGrpSpPr>
                  <a:grpSpLocks noChangeAspect="1"/>
                </p:cNvGrpSpPr>
                <p:nvPr/>
              </p:nvGrpSpPr>
              <p:grpSpPr>
                <a:xfrm>
                  <a:off x="5499300" y="3931942"/>
                  <a:ext cx="180000" cy="180000"/>
                  <a:chOff x="3172968" y="2304288"/>
                  <a:chExt cx="180000" cy="180000"/>
                </a:xfrm>
              </p:grpSpPr>
              <p:sp>
                <p:nvSpPr>
                  <p:cNvPr id="998" name="Ellipse 997">
                    <a:extLst>
                      <a:ext uri="{FF2B5EF4-FFF2-40B4-BE49-F238E27FC236}">
                        <a16:creationId xmlns:a16="http://schemas.microsoft.com/office/drawing/2014/main" id="{F710A970-CFF4-84D6-0A76-25E9CBEE03B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9" name="Additionszeichen 998">
                    <a:extLst>
                      <a:ext uri="{FF2B5EF4-FFF2-40B4-BE49-F238E27FC236}">
                        <a16:creationId xmlns:a16="http://schemas.microsoft.com/office/drawing/2014/main" id="{C1CE7372-BB4C-EF21-A854-AB27550D7C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59" name="Gruppieren 958">
                  <a:extLst>
                    <a:ext uri="{FF2B5EF4-FFF2-40B4-BE49-F238E27FC236}">
                      <a16:creationId xmlns:a16="http://schemas.microsoft.com/office/drawing/2014/main" id="{03672082-F38D-D7FF-68D8-F96CBBA101F5}"/>
                    </a:ext>
                  </a:extLst>
                </p:cNvPr>
                <p:cNvGrpSpPr>
                  <a:grpSpLocks noChangeAspect="1"/>
                </p:cNvGrpSpPr>
                <p:nvPr/>
              </p:nvGrpSpPr>
              <p:grpSpPr>
                <a:xfrm>
                  <a:off x="6030156" y="4086630"/>
                  <a:ext cx="180000" cy="180000"/>
                  <a:chOff x="3172968" y="2304288"/>
                  <a:chExt cx="180000" cy="180000"/>
                </a:xfrm>
              </p:grpSpPr>
              <p:sp>
                <p:nvSpPr>
                  <p:cNvPr id="996" name="Ellipse 995">
                    <a:extLst>
                      <a:ext uri="{FF2B5EF4-FFF2-40B4-BE49-F238E27FC236}">
                        <a16:creationId xmlns:a16="http://schemas.microsoft.com/office/drawing/2014/main" id="{143C9029-17E0-7D81-09D3-F80E298C499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7" name="Additionszeichen 996">
                    <a:extLst>
                      <a:ext uri="{FF2B5EF4-FFF2-40B4-BE49-F238E27FC236}">
                        <a16:creationId xmlns:a16="http://schemas.microsoft.com/office/drawing/2014/main" id="{1B23A1AF-EFA4-7A83-3244-86BAE7141F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0" name="Gruppieren 959">
                  <a:extLst>
                    <a:ext uri="{FF2B5EF4-FFF2-40B4-BE49-F238E27FC236}">
                      <a16:creationId xmlns:a16="http://schemas.microsoft.com/office/drawing/2014/main" id="{FF7AB120-1455-4DE3-F572-D0A72A37CB1A}"/>
                    </a:ext>
                  </a:extLst>
                </p:cNvPr>
                <p:cNvGrpSpPr>
                  <a:grpSpLocks noChangeAspect="1"/>
                </p:cNvGrpSpPr>
                <p:nvPr/>
              </p:nvGrpSpPr>
              <p:grpSpPr>
                <a:xfrm>
                  <a:off x="6020438" y="3296696"/>
                  <a:ext cx="180000" cy="180000"/>
                  <a:chOff x="3172968" y="2304288"/>
                  <a:chExt cx="180000" cy="180000"/>
                </a:xfrm>
              </p:grpSpPr>
              <p:sp>
                <p:nvSpPr>
                  <p:cNvPr id="994" name="Ellipse 993">
                    <a:extLst>
                      <a:ext uri="{FF2B5EF4-FFF2-40B4-BE49-F238E27FC236}">
                        <a16:creationId xmlns:a16="http://schemas.microsoft.com/office/drawing/2014/main" id="{3252142E-0AEE-57C7-7275-A67E135535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5" name="Additionszeichen 994">
                    <a:extLst>
                      <a:ext uri="{FF2B5EF4-FFF2-40B4-BE49-F238E27FC236}">
                        <a16:creationId xmlns:a16="http://schemas.microsoft.com/office/drawing/2014/main" id="{A79695D8-73C7-BE47-5A59-CB850B1C4B5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1" name="Gruppieren 960">
                  <a:extLst>
                    <a:ext uri="{FF2B5EF4-FFF2-40B4-BE49-F238E27FC236}">
                      <a16:creationId xmlns:a16="http://schemas.microsoft.com/office/drawing/2014/main" id="{E4CEB1C9-4719-28A2-8696-A920C92FF701}"/>
                    </a:ext>
                  </a:extLst>
                </p:cNvPr>
                <p:cNvGrpSpPr>
                  <a:grpSpLocks noChangeAspect="1"/>
                </p:cNvGrpSpPr>
                <p:nvPr/>
              </p:nvGrpSpPr>
              <p:grpSpPr>
                <a:xfrm>
                  <a:off x="6540000" y="3667688"/>
                  <a:ext cx="180000" cy="180000"/>
                  <a:chOff x="3172968" y="2304288"/>
                  <a:chExt cx="180000" cy="180000"/>
                </a:xfrm>
              </p:grpSpPr>
              <p:sp>
                <p:nvSpPr>
                  <p:cNvPr id="992" name="Ellipse 991">
                    <a:extLst>
                      <a:ext uri="{FF2B5EF4-FFF2-40B4-BE49-F238E27FC236}">
                        <a16:creationId xmlns:a16="http://schemas.microsoft.com/office/drawing/2014/main" id="{EE762E60-36CF-86DC-6B0F-C9E880FBF2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3" name="Additionszeichen 992">
                    <a:extLst>
                      <a:ext uri="{FF2B5EF4-FFF2-40B4-BE49-F238E27FC236}">
                        <a16:creationId xmlns:a16="http://schemas.microsoft.com/office/drawing/2014/main" id="{E823DE96-3366-A752-4A4B-5B3B6545DA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2" name="Gruppieren 961">
                  <a:extLst>
                    <a:ext uri="{FF2B5EF4-FFF2-40B4-BE49-F238E27FC236}">
                      <a16:creationId xmlns:a16="http://schemas.microsoft.com/office/drawing/2014/main" id="{A48AABD6-E8BB-37B2-376B-5CCFF843130A}"/>
                    </a:ext>
                  </a:extLst>
                </p:cNvPr>
                <p:cNvGrpSpPr>
                  <a:grpSpLocks noChangeAspect="1"/>
                </p:cNvGrpSpPr>
                <p:nvPr/>
              </p:nvGrpSpPr>
              <p:grpSpPr>
                <a:xfrm>
                  <a:off x="6696374" y="3186376"/>
                  <a:ext cx="180000" cy="180000"/>
                  <a:chOff x="3172968" y="2304288"/>
                  <a:chExt cx="180000" cy="180000"/>
                </a:xfrm>
              </p:grpSpPr>
              <p:sp>
                <p:nvSpPr>
                  <p:cNvPr id="990" name="Ellipse 989">
                    <a:extLst>
                      <a:ext uri="{FF2B5EF4-FFF2-40B4-BE49-F238E27FC236}">
                        <a16:creationId xmlns:a16="http://schemas.microsoft.com/office/drawing/2014/main" id="{EE56565E-59DE-CEC3-65BD-1FDA0564AE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1" name="Additionszeichen 990">
                    <a:extLst>
                      <a:ext uri="{FF2B5EF4-FFF2-40B4-BE49-F238E27FC236}">
                        <a16:creationId xmlns:a16="http://schemas.microsoft.com/office/drawing/2014/main" id="{3345F162-3709-CB02-038F-D7855BC03B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3" name="Gruppieren 962">
                  <a:extLst>
                    <a:ext uri="{FF2B5EF4-FFF2-40B4-BE49-F238E27FC236}">
                      <a16:creationId xmlns:a16="http://schemas.microsoft.com/office/drawing/2014/main" id="{B2B60803-C26D-2FB8-58CB-4A661D5C3355}"/>
                    </a:ext>
                  </a:extLst>
                </p:cNvPr>
                <p:cNvGrpSpPr>
                  <a:grpSpLocks noChangeAspect="1"/>
                </p:cNvGrpSpPr>
                <p:nvPr/>
              </p:nvGrpSpPr>
              <p:grpSpPr>
                <a:xfrm>
                  <a:off x="5577515" y="3084316"/>
                  <a:ext cx="180000" cy="180000"/>
                  <a:chOff x="3172968" y="2304288"/>
                  <a:chExt cx="180000" cy="180000"/>
                </a:xfrm>
              </p:grpSpPr>
              <p:sp>
                <p:nvSpPr>
                  <p:cNvPr id="988" name="Ellipse 987">
                    <a:extLst>
                      <a:ext uri="{FF2B5EF4-FFF2-40B4-BE49-F238E27FC236}">
                        <a16:creationId xmlns:a16="http://schemas.microsoft.com/office/drawing/2014/main" id="{F27B8EB3-C468-06B8-EA59-79ED36FF8E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9" name="Additionszeichen 988">
                    <a:extLst>
                      <a:ext uri="{FF2B5EF4-FFF2-40B4-BE49-F238E27FC236}">
                        <a16:creationId xmlns:a16="http://schemas.microsoft.com/office/drawing/2014/main" id="{243EA596-1183-87CD-99B2-BAB70E836A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4" name="Gruppieren 963">
                  <a:extLst>
                    <a:ext uri="{FF2B5EF4-FFF2-40B4-BE49-F238E27FC236}">
                      <a16:creationId xmlns:a16="http://schemas.microsoft.com/office/drawing/2014/main" id="{C504B2FF-872E-5CB4-315E-63626BEECE91}"/>
                    </a:ext>
                  </a:extLst>
                </p:cNvPr>
                <p:cNvGrpSpPr>
                  <a:grpSpLocks noChangeAspect="1"/>
                </p:cNvGrpSpPr>
                <p:nvPr/>
              </p:nvGrpSpPr>
              <p:grpSpPr>
                <a:xfrm>
                  <a:off x="5940252" y="2903697"/>
                  <a:ext cx="180000" cy="180000"/>
                  <a:chOff x="3172968" y="2304288"/>
                  <a:chExt cx="180000" cy="180000"/>
                </a:xfrm>
              </p:grpSpPr>
              <p:sp>
                <p:nvSpPr>
                  <p:cNvPr id="986" name="Ellipse 985">
                    <a:extLst>
                      <a:ext uri="{FF2B5EF4-FFF2-40B4-BE49-F238E27FC236}">
                        <a16:creationId xmlns:a16="http://schemas.microsoft.com/office/drawing/2014/main" id="{FAEA8C15-469B-4109-8E4A-A5C0D89F17F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7" name="Additionszeichen 986">
                    <a:extLst>
                      <a:ext uri="{FF2B5EF4-FFF2-40B4-BE49-F238E27FC236}">
                        <a16:creationId xmlns:a16="http://schemas.microsoft.com/office/drawing/2014/main" id="{9264D7C2-ECF1-23FB-BD4C-7AC759FBE9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5" name="Gruppieren 964">
                  <a:extLst>
                    <a:ext uri="{FF2B5EF4-FFF2-40B4-BE49-F238E27FC236}">
                      <a16:creationId xmlns:a16="http://schemas.microsoft.com/office/drawing/2014/main" id="{FA40FC8A-5946-EDFD-9D69-9B8F1A1FFEDE}"/>
                    </a:ext>
                  </a:extLst>
                </p:cNvPr>
                <p:cNvGrpSpPr>
                  <a:grpSpLocks noChangeAspect="1"/>
                </p:cNvGrpSpPr>
                <p:nvPr/>
              </p:nvGrpSpPr>
              <p:grpSpPr>
                <a:xfrm>
                  <a:off x="5597520" y="2746772"/>
                  <a:ext cx="180000" cy="180000"/>
                  <a:chOff x="3172968" y="2304288"/>
                  <a:chExt cx="180000" cy="180000"/>
                </a:xfrm>
              </p:grpSpPr>
              <p:sp>
                <p:nvSpPr>
                  <p:cNvPr id="984" name="Ellipse 983">
                    <a:extLst>
                      <a:ext uri="{FF2B5EF4-FFF2-40B4-BE49-F238E27FC236}">
                        <a16:creationId xmlns:a16="http://schemas.microsoft.com/office/drawing/2014/main" id="{F96B9CDC-3A7C-8249-1467-9842879BE8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5" name="Additionszeichen 984">
                    <a:extLst>
                      <a:ext uri="{FF2B5EF4-FFF2-40B4-BE49-F238E27FC236}">
                        <a16:creationId xmlns:a16="http://schemas.microsoft.com/office/drawing/2014/main" id="{F0D8D9D9-D270-B193-2562-877986F8676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6" name="Gruppieren 965">
                  <a:extLst>
                    <a:ext uri="{FF2B5EF4-FFF2-40B4-BE49-F238E27FC236}">
                      <a16:creationId xmlns:a16="http://schemas.microsoft.com/office/drawing/2014/main" id="{1FF20F74-07EC-500F-5470-9F348BAC9E95}"/>
                    </a:ext>
                  </a:extLst>
                </p:cNvPr>
                <p:cNvGrpSpPr>
                  <a:grpSpLocks noChangeAspect="1"/>
                </p:cNvGrpSpPr>
                <p:nvPr/>
              </p:nvGrpSpPr>
              <p:grpSpPr>
                <a:xfrm>
                  <a:off x="6310896" y="2729578"/>
                  <a:ext cx="180000" cy="180000"/>
                  <a:chOff x="3172968" y="2304288"/>
                  <a:chExt cx="180000" cy="180000"/>
                </a:xfrm>
              </p:grpSpPr>
              <p:sp>
                <p:nvSpPr>
                  <p:cNvPr id="982" name="Ellipse 981">
                    <a:extLst>
                      <a:ext uri="{FF2B5EF4-FFF2-40B4-BE49-F238E27FC236}">
                        <a16:creationId xmlns:a16="http://schemas.microsoft.com/office/drawing/2014/main" id="{6AEFCF6A-F8D0-E3BD-771F-6916F62F41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3" name="Additionszeichen 982">
                    <a:extLst>
                      <a:ext uri="{FF2B5EF4-FFF2-40B4-BE49-F238E27FC236}">
                        <a16:creationId xmlns:a16="http://schemas.microsoft.com/office/drawing/2014/main" id="{0F8A9BCF-6A49-D6B4-D04E-C5CD23B503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7" name="Gruppieren 966">
                  <a:extLst>
                    <a:ext uri="{FF2B5EF4-FFF2-40B4-BE49-F238E27FC236}">
                      <a16:creationId xmlns:a16="http://schemas.microsoft.com/office/drawing/2014/main" id="{3A90CFF1-39CA-346A-5665-D56F15A8E51A}"/>
                    </a:ext>
                  </a:extLst>
                </p:cNvPr>
                <p:cNvGrpSpPr>
                  <a:grpSpLocks noChangeAspect="1"/>
                </p:cNvGrpSpPr>
                <p:nvPr/>
              </p:nvGrpSpPr>
              <p:grpSpPr>
                <a:xfrm>
                  <a:off x="5311404" y="3346168"/>
                  <a:ext cx="180000" cy="180000"/>
                  <a:chOff x="3172968" y="2304288"/>
                  <a:chExt cx="180000" cy="180000"/>
                </a:xfrm>
              </p:grpSpPr>
              <p:sp>
                <p:nvSpPr>
                  <p:cNvPr id="980" name="Ellipse 979">
                    <a:extLst>
                      <a:ext uri="{FF2B5EF4-FFF2-40B4-BE49-F238E27FC236}">
                        <a16:creationId xmlns:a16="http://schemas.microsoft.com/office/drawing/2014/main" id="{55F2520B-9CFF-77AD-87C8-16412613D8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1" name="Additionszeichen 980">
                    <a:extLst>
                      <a:ext uri="{FF2B5EF4-FFF2-40B4-BE49-F238E27FC236}">
                        <a16:creationId xmlns:a16="http://schemas.microsoft.com/office/drawing/2014/main" id="{CB45F741-1F05-4AA5-2109-0592DE97C7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968" name="Ellipse 967">
                  <a:extLst>
                    <a:ext uri="{FF2B5EF4-FFF2-40B4-BE49-F238E27FC236}">
                      <a16:creationId xmlns:a16="http://schemas.microsoft.com/office/drawing/2014/main" id="{21026F86-4B16-1CE1-5B62-94A2F55F8A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69" name="Ellipse 968">
                  <a:extLst>
                    <a:ext uri="{FF2B5EF4-FFF2-40B4-BE49-F238E27FC236}">
                      <a16:creationId xmlns:a16="http://schemas.microsoft.com/office/drawing/2014/main" id="{6D1C167A-2481-F321-DE0B-4EFC6E3BEA8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0" name="Ellipse 969">
                  <a:extLst>
                    <a:ext uri="{FF2B5EF4-FFF2-40B4-BE49-F238E27FC236}">
                      <a16:creationId xmlns:a16="http://schemas.microsoft.com/office/drawing/2014/main" id="{041F007D-F8AE-8FF6-C344-D1AB8C05AB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1" name="Ellipse 970">
                  <a:extLst>
                    <a:ext uri="{FF2B5EF4-FFF2-40B4-BE49-F238E27FC236}">
                      <a16:creationId xmlns:a16="http://schemas.microsoft.com/office/drawing/2014/main" id="{8F0633D0-135D-8984-F691-5DEC076ABE9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2" name="Ellipse 971">
                  <a:extLst>
                    <a:ext uri="{FF2B5EF4-FFF2-40B4-BE49-F238E27FC236}">
                      <a16:creationId xmlns:a16="http://schemas.microsoft.com/office/drawing/2014/main" id="{425E84E6-7E88-3EA0-35E6-321A4587245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3" name="Ellipse 972">
                  <a:extLst>
                    <a:ext uri="{FF2B5EF4-FFF2-40B4-BE49-F238E27FC236}">
                      <a16:creationId xmlns:a16="http://schemas.microsoft.com/office/drawing/2014/main" id="{213A4BD5-E600-10DC-DF67-6CAB92FEFA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4" name="Ellipse 973">
                  <a:extLst>
                    <a:ext uri="{FF2B5EF4-FFF2-40B4-BE49-F238E27FC236}">
                      <a16:creationId xmlns:a16="http://schemas.microsoft.com/office/drawing/2014/main" id="{085E836F-75CF-7DA9-4E09-5F64A9532861}"/>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5" name="Ellipse 974">
                  <a:extLst>
                    <a:ext uri="{FF2B5EF4-FFF2-40B4-BE49-F238E27FC236}">
                      <a16:creationId xmlns:a16="http://schemas.microsoft.com/office/drawing/2014/main" id="{AB69319D-F71D-A99D-05C3-DBFA08DE37D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6" name="Ellipse 975">
                  <a:extLst>
                    <a:ext uri="{FF2B5EF4-FFF2-40B4-BE49-F238E27FC236}">
                      <a16:creationId xmlns:a16="http://schemas.microsoft.com/office/drawing/2014/main" id="{37B2C4CF-33E3-E59E-6EBB-C2967234AF4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7" name="Ellipse 976">
                  <a:extLst>
                    <a:ext uri="{FF2B5EF4-FFF2-40B4-BE49-F238E27FC236}">
                      <a16:creationId xmlns:a16="http://schemas.microsoft.com/office/drawing/2014/main" id="{774B6981-6EC7-CB98-36CD-207761EE4BA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8" name="Ellipse 977">
                  <a:extLst>
                    <a:ext uri="{FF2B5EF4-FFF2-40B4-BE49-F238E27FC236}">
                      <a16:creationId xmlns:a16="http://schemas.microsoft.com/office/drawing/2014/main" id="{1DB10AD9-2282-4012-F119-DB328658895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9" name="Ellipse 978">
                  <a:extLst>
                    <a:ext uri="{FF2B5EF4-FFF2-40B4-BE49-F238E27FC236}">
                      <a16:creationId xmlns:a16="http://schemas.microsoft.com/office/drawing/2014/main" id="{BAFDDD11-8898-D8A3-5956-E415EEA356B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953" name="L-Schale">
                <a:extLst>
                  <a:ext uri="{FF2B5EF4-FFF2-40B4-BE49-F238E27FC236}">
                    <a16:creationId xmlns:a16="http://schemas.microsoft.com/office/drawing/2014/main" id="{D835D264-89BD-BE80-EB62-F0F9A9073469}"/>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954" name="M-Schale">
                <a:extLst>
                  <a:ext uri="{FF2B5EF4-FFF2-40B4-BE49-F238E27FC236}">
                    <a16:creationId xmlns:a16="http://schemas.microsoft.com/office/drawing/2014/main" id="{C4144BC5-9B9B-EB3B-2FD3-72877207F8E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915" name="Gruppieren 914">
              <a:extLst>
                <a:ext uri="{FF2B5EF4-FFF2-40B4-BE49-F238E27FC236}">
                  <a16:creationId xmlns:a16="http://schemas.microsoft.com/office/drawing/2014/main" id="{00DD6EF2-C3C3-E207-107F-26738BE7467D}"/>
                </a:ext>
              </a:extLst>
            </p:cNvPr>
            <p:cNvGrpSpPr/>
            <p:nvPr/>
          </p:nvGrpSpPr>
          <p:grpSpPr>
            <a:xfrm>
              <a:off x="6006000" y="816426"/>
              <a:ext cx="180000" cy="180000"/>
              <a:chOff x="2537136" y="1269000"/>
              <a:chExt cx="180000" cy="180000"/>
            </a:xfrm>
          </p:grpSpPr>
          <p:sp>
            <p:nvSpPr>
              <p:cNvPr id="949" name="Ellipse 948">
                <a:extLst>
                  <a:ext uri="{FF2B5EF4-FFF2-40B4-BE49-F238E27FC236}">
                    <a16:creationId xmlns:a16="http://schemas.microsoft.com/office/drawing/2014/main" id="{BF5F72EF-A497-1D16-9752-81C11CAE19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50" name="Minuszeichen 949">
                <a:extLst>
                  <a:ext uri="{FF2B5EF4-FFF2-40B4-BE49-F238E27FC236}">
                    <a16:creationId xmlns:a16="http://schemas.microsoft.com/office/drawing/2014/main" id="{FC2259B0-1E97-779D-BC0E-BD320F6E358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6" name="Gruppieren 915">
              <a:extLst>
                <a:ext uri="{FF2B5EF4-FFF2-40B4-BE49-F238E27FC236}">
                  <a16:creationId xmlns:a16="http://schemas.microsoft.com/office/drawing/2014/main" id="{8EA35C25-CFC7-C0C7-2310-D4CC749864D9}"/>
                </a:ext>
              </a:extLst>
            </p:cNvPr>
            <p:cNvGrpSpPr/>
            <p:nvPr/>
          </p:nvGrpSpPr>
          <p:grpSpPr>
            <a:xfrm>
              <a:off x="6003948" y="5865553"/>
              <a:ext cx="180000" cy="180000"/>
              <a:chOff x="2537136" y="1269000"/>
              <a:chExt cx="180000" cy="180000"/>
            </a:xfrm>
          </p:grpSpPr>
          <p:sp>
            <p:nvSpPr>
              <p:cNvPr id="947" name="Ellipse 946">
                <a:extLst>
                  <a:ext uri="{FF2B5EF4-FFF2-40B4-BE49-F238E27FC236}">
                    <a16:creationId xmlns:a16="http://schemas.microsoft.com/office/drawing/2014/main" id="{3349EE7D-4799-7AC3-30D2-BC4A2807B4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8" name="Minuszeichen 947">
                <a:extLst>
                  <a:ext uri="{FF2B5EF4-FFF2-40B4-BE49-F238E27FC236}">
                    <a16:creationId xmlns:a16="http://schemas.microsoft.com/office/drawing/2014/main" id="{84BC7A82-4004-BB94-4536-11828B8350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7" name="Gruppieren 916">
              <a:extLst>
                <a:ext uri="{FF2B5EF4-FFF2-40B4-BE49-F238E27FC236}">
                  <a16:creationId xmlns:a16="http://schemas.microsoft.com/office/drawing/2014/main" id="{91028E53-548B-9956-DD15-19E8FE40959A}"/>
                </a:ext>
              </a:extLst>
            </p:cNvPr>
            <p:cNvGrpSpPr/>
            <p:nvPr/>
          </p:nvGrpSpPr>
          <p:grpSpPr>
            <a:xfrm>
              <a:off x="7989107" y="3335661"/>
              <a:ext cx="180000" cy="180000"/>
              <a:chOff x="2537136" y="1269000"/>
              <a:chExt cx="180000" cy="180000"/>
            </a:xfrm>
          </p:grpSpPr>
          <p:sp>
            <p:nvSpPr>
              <p:cNvPr id="945" name="Ellipse 944">
                <a:extLst>
                  <a:ext uri="{FF2B5EF4-FFF2-40B4-BE49-F238E27FC236}">
                    <a16:creationId xmlns:a16="http://schemas.microsoft.com/office/drawing/2014/main" id="{36B3BA1B-25D4-FE5D-5217-1855A303D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6" name="Minuszeichen 945">
                <a:extLst>
                  <a:ext uri="{FF2B5EF4-FFF2-40B4-BE49-F238E27FC236}">
                    <a16:creationId xmlns:a16="http://schemas.microsoft.com/office/drawing/2014/main" id="{4C9ED4A5-906F-07FF-6F9E-44981180FD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8" name="Gruppieren 917">
              <a:extLst>
                <a:ext uri="{FF2B5EF4-FFF2-40B4-BE49-F238E27FC236}">
                  <a16:creationId xmlns:a16="http://schemas.microsoft.com/office/drawing/2014/main" id="{FB3DA5E8-4AA9-1BFF-678F-9B71C8BC1BAF}"/>
                </a:ext>
              </a:extLst>
            </p:cNvPr>
            <p:cNvGrpSpPr/>
            <p:nvPr/>
          </p:nvGrpSpPr>
          <p:grpSpPr>
            <a:xfrm>
              <a:off x="4026000" y="3339000"/>
              <a:ext cx="180000" cy="180000"/>
              <a:chOff x="2537136" y="1269000"/>
              <a:chExt cx="180000" cy="180000"/>
            </a:xfrm>
          </p:grpSpPr>
          <p:sp>
            <p:nvSpPr>
              <p:cNvPr id="943" name="Ellipse 942">
                <a:extLst>
                  <a:ext uri="{FF2B5EF4-FFF2-40B4-BE49-F238E27FC236}">
                    <a16:creationId xmlns:a16="http://schemas.microsoft.com/office/drawing/2014/main" id="{BFDF36AE-A27D-16BD-EB27-ECF3C67D8FA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4" name="Minuszeichen 943">
                <a:extLst>
                  <a:ext uri="{FF2B5EF4-FFF2-40B4-BE49-F238E27FC236}">
                    <a16:creationId xmlns:a16="http://schemas.microsoft.com/office/drawing/2014/main" id="{910D42C2-5FE0-FDC8-77EA-CC2922AD0ED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9" name="Gruppieren 918">
              <a:extLst>
                <a:ext uri="{FF2B5EF4-FFF2-40B4-BE49-F238E27FC236}">
                  <a16:creationId xmlns:a16="http://schemas.microsoft.com/office/drawing/2014/main" id="{BD7C3E3B-584D-30C8-B25B-617D8713AF99}"/>
                </a:ext>
              </a:extLst>
            </p:cNvPr>
            <p:cNvGrpSpPr/>
            <p:nvPr/>
          </p:nvGrpSpPr>
          <p:grpSpPr>
            <a:xfrm>
              <a:off x="4656000" y="4775520"/>
              <a:ext cx="180000" cy="180000"/>
              <a:chOff x="2537136" y="1269000"/>
              <a:chExt cx="180000" cy="180000"/>
            </a:xfrm>
          </p:grpSpPr>
          <p:sp>
            <p:nvSpPr>
              <p:cNvPr id="941" name="Ellipse 940">
                <a:extLst>
                  <a:ext uri="{FF2B5EF4-FFF2-40B4-BE49-F238E27FC236}">
                    <a16:creationId xmlns:a16="http://schemas.microsoft.com/office/drawing/2014/main" id="{56611983-51D5-8C48-B853-C0CFAD9DE8A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2" name="Minuszeichen 941">
                <a:extLst>
                  <a:ext uri="{FF2B5EF4-FFF2-40B4-BE49-F238E27FC236}">
                    <a16:creationId xmlns:a16="http://schemas.microsoft.com/office/drawing/2014/main" id="{F6DBFD80-1117-DD1A-2AD0-98076DAB7C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0" name="Gruppieren 919">
              <a:extLst>
                <a:ext uri="{FF2B5EF4-FFF2-40B4-BE49-F238E27FC236}">
                  <a16:creationId xmlns:a16="http://schemas.microsoft.com/office/drawing/2014/main" id="{D21E63C7-ABBF-FFBA-D150-B24F9FD21EA9}"/>
                </a:ext>
              </a:extLst>
            </p:cNvPr>
            <p:cNvGrpSpPr/>
            <p:nvPr/>
          </p:nvGrpSpPr>
          <p:grpSpPr>
            <a:xfrm>
              <a:off x="7373256" y="4775520"/>
              <a:ext cx="180000" cy="180000"/>
              <a:chOff x="2537136" y="1269000"/>
              <a:chExt cx="180000" cy="180000"/>
            </a:xfrm>
          </p:grpSpPr>
          <p:sp>
            <p:nvSpPr>
              <p:cNvPr id="939" name="Ellipse 938">
                <a:extLst>
                  <a:ext uri="{FF2B5EF4-FFF2-40B4-BE49-F238E27FC236}">
                    <a16:creationId xmlns:a16="http://schemas.microsoft.com/office/drawing/2014/main" id="{ED3C6533-D68C-B67B-5C06-EC33D29AC3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0" name="Minuszeichen 939">
                <a:extLst>
                  <a:ext uri="{FF2B5EF4-FFF2-40B4-BE49-F238E27FC236}">
                    <a16:creationId xmlns:a16="http://schemas.microsoft.com/office/drawing/2014/main" id="{F6AA9A70-93A7-C420-A96D-1B2379E2FA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1" name="Gruppieren 920">
              <a:extLst>
                <a:ext uri="{FF2B5EF4-FFF2-40B4-BE49-F238E27FC236}">
                  <a16:creationId xmlns:a16="http://schemas.microsoft.com/office/drawing/2014/main" id="{BAEED18E-9155-D1C3-210D-871AFA0BD924}"/>
                </a:ext>
              </a:extLst>
            </p:cNvPr>
            <p:cNvGrpSpPr/>
            <p:nvPr/>
          </p:nvGrpSpPr>
          <p:grpSpPr>
            <a:xfrm>
              <a:off x="7373256" y="1900714"/>
              <a:ext cx="180000" cy="180000"/>
              <a:chOff x="2537136" y="1269000"/>
              <a:chExt cx="180000" cy="180000"/>
            </a:xfrm>
          </p:grpSpPr>
          <p:sp>
            <p:nvSpPr>
              <p:cNvPr id="937" name="Ellipse 936">
                <a:extLst>
                  <a:ext uri="{FF2B5EF4-FFF2-40B4-BE49-F238E27FC236}">
                    <a16:creationId xmlns:a16="http://schemas.microsoft.com/office/drawing/2014/main" id="{19CC459A-EFDA-9F2A-6173-7E2E58A2FE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8" name="Minuszeichen 937">
                <a:extLst>
                  <a:ext uri="{FF2B5EF4-FFF2-40B4-BE49-F238E27FC236}">
                    <a16:creationId xmlns:a16="http://schemas.microsoft.com/office/drawing/2014/main" id="{DEFC8A58-2F2A-42E4-F20F-803B42B209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2" name="Gruppieren 921">
              <a:extLst>
                <a:ext uri="{FF2B5EF4-FFF2-40B4-BE49-F238E27FC236}">
                  <a16:creationId xmlns:a16="http://schemas.microsoft.com/office/drawing/2014/main" id="{F4A6D99C-4769-D488-A293-D7DBE0EE35A3}"/>
                </a:ext>
              </a:extLst>
            </p:cNvPr>
            <p:cNvGrpSpPr/>
            <p:nvPr/>
          </p:nvGrpSpPr>
          <p:grpSpPr>
            <a:xfrm>
              <a:off x="4656000" y="1900714"/>
              <a:ext cx="180000" cy="180000"/>
              <a:chOff x="2537136" y="1269000"/>
              <a:chExt cx="180000" cy="180000"/>
            </a:xfrm>
          </p:grpSpPr>
          <p:sp>
            <p:nvSpPr>
              <p:cNvPr id="935" name="Ellipse 934">
                <a:extLst>
                  <a:ext uri="{FF2B5EF4-FFF2-40B4-BE49-F238E27FC236}">
                    <a16:creationId xmlns:a16="http://schemas.microsoft.com/office/drawing/2014/main" id="{FAFF6938-FCD0-E708-C321-435688DD7D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6" name="Minuszeichen 935">
                <a:extLst>
                  <a:ext uri="{FF2B5EF4-FFF2-40B4-BE49-F238E27FC236}">
                    <a16:creationId xmlns:a16="http://schemas.microsoft.com/office/drawing/2014/main" id="{969FA3AF-DF37-F090-117E-B1ADA4DE9C6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3" name="Gruppieren 922">
              <a:extLst>
                <a:ext uri="{FF2B5EF4-FFF2-40B4-BE49-F238E27FC236}">
                  <a16:creationId xmlns:a16="http://schemas.microsoft.com/office/drawing/2014/main" id="{FADD051D-1903-CDB3-CA95-80FC6D05EC35}"/>
                </a:ext>
              </a:extLst>
            </p:cNvPr>
            <p:cNvGrpSpPr/>
            <p:nvPr/>
          </p:nvGrpSpPr>
          <p:grpSpPr>
            <a:xfrm>
              <a:off x="6006000" y="1339747"/>
              <a:ext cx="180000" cy="180000"/>
              <a:chOff x="2537136" y="1269000"/>
              <a:chExt cx="180000" cy="180000"/>
            </a:xfrm>
          </p:grpSpPr>
          <p:sp>
            <p:nvSpPr>
              <p:cNvPr id="933" name="Ellipse 932">
                <a:extLst>
                  <a:ext uri="{FF2B5EF4-FFF2-40B4-BE49-F238E27FC236}">
                    <a16:creationId xmlns:a16="http://schemas.microsoft.com/office/drawing/2014/main" id="{5CEC5789-5DB2-28CD-1C28-FD291518DA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4" name="Minuszeichen 933">
                <a:extLst>
                  <a:ext uri="{FF2B5EF4-FFF2-40B4-BE49-F238E27FC236}">
                    <a16:creationId xmlns:a16="http://schemas.microsoft.com/office/drawing/2014/main" id="{F2D9060F-F2F2-CE8C-2FF6-AE93A467E1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4" name="Gruppieren 923">
              <a:extLst>
                <a:ext uri="{FF2B5EF4-FFF2-40B4-BE49-F238E27FC236}">
                  <a16:creationId xmlns:a16="http://schemas.microsoft.com/office/drawing/2014/main" id="{763EE62D-1AC4-8FF8-733B-2394C17ECCFD}"/>
                </a:ext>
              </a:extLst>
            </p:cNvPr>
            <p:cNvGrpSpPr/>
            <p:nvPr/>
          </p:nvGrpSpPr>
          <p:grpSpPr>
            <a:xfrm>
              <a:off x="6006000" y="5312040"/>
              <a:ext cx="180000" cy="180000"/>
              <a:chOff x="2537136" y="1269000"/>
              <a:chExt cx="180000" cy="180000"/>
            </a:xfrm>
          </p:grpSpPr>
          <p:sp>
            <p:nvSpPr>
              <p:cNvPr id="931" name="Ellipse 930">
                <a:extLst>
                  <a:ext uri="{FF2B5EF4-FFF2-40B4-BE49-F238E27FC236}">
                    <a16:creationId xmlns:a16="http://schemas.microsoft.com/office/drawing/2014/main" id="{67AB88FC-6B68-CF3F-B3CC-462586D8AA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2" name="Minuszeichen 931">
                <a:extLst>
                  <a:ext uri="{FF2B5EF4-FFF2-40B4-BE49-F238E27FC236}">
                    <a16:creationId xmlns:a16="http://schemas.microsoft.com/office/drawing/2014/main" id="{BA661205-998D-036F-D620-719EBC5194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5" name="Gruppieren 924">
              <a:extLst>
                <a:ext uri="{FF2B5EF4-FFF2-40B4-BE49-F238E27FC236}">
                  <a16:creationId xmlns:a16="http://schemas.microsoft.com/office/drawing/2014/main" id="{6E7CCFC6-E6BF-8BD5-DADC-AEB633FB268E}"/>
                </a:ext>
              </a:extLst>
            </p:cNvPr>
            <p:cNvGrpSpPr/>
            <p:nvPr/>
          </p:nvGrpSpPr>
          <p:grpSpPr>
            <a:xfrm>
              <a:off x="6006000" y="1900714"/>
              <a:ext cx="180000" cy="180000"/>
              <a:chOff x="2537136" y="1269000"/>
              <a:chExt cx="180000" cy="180000"/>
            </a:xfrm>
          </p:grpSpPr>
          <p:sp>
            <p:nvSpPr>
              <p:cNvPr id="929" name="Ellipse 928">
                <a:extLst>
                  <a:ext uri="{FF2B5EF4-FFF2-40B4-BE49-F238E27FC236}">
                    <a16:creationId xmlns:a16="http://schemas.microsoft.com/office/drawing/2014/main" id="{A2C71904-DB3B-03AD-9930-1CAFC25FAB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0" name="Minuszeichen 929">
                <a:extLst>
                  <a:ext uri="{FF2B5EF4-FFF2-40B4-BE49-F238E27FC236}">
                    <a16:creationId xmlns:a16="http://schemas.microsoft.com/office/drawing/2014/main" id="{53B1F470-9940-E554-3B4C-A31B2F5DBB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6" name="Gruppieren 925">
              <a:extLst>
                <a:ext uri="{FF2B5EF4-FFF2-40B4-BE49-F238E27FC236}">
                  <a16:creationId xmlns:a16="http://schemas.microsoft.com/office/drawing/2014/main" id="{70D77D32-7897-156B-60B1-D88B439662A2}"/>
                </a:ext>
              </a:extLst>
            </p:cNvPr>
            <p:cNvGrpSpPr/>
            <p:nvPr/>
          </p:nvGrpSpPr>
          <p:grpSpPr>
            <a:xfrm>
              <a:off x="6006000" y="4775520"/>
              <a:ext cx="180000" cy="180000"/>
              <a:chOff x="2537136" y="1269000"/>
              <a:chExt cx="180000" cy="180000"/>
            </a:xfrm>
          </p:grpSpPr>
          <p:sp>
            <p:nvSpPr>
              <p:cNvPr id="927" name="Ellipse 926">
                <a:extLst>
                  <a:ext uri="{FF2B5EF4-FFF2-40B4-BE49-F238E27FC236}">
                    <a16:creationId xmlns:a16="http://schemas.microsoft.com/office/drawing/2014/main" id="{12A4BFCB-6B8B-89DA-DFB2-528B499FA27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28" name="Minuszeichen 927">
                <a:extLst>
                  <a:ext uri="{FF2B5EF4-FFF2-40B4-BE49-F238E27FC236}">
                    <a16:creationId xmlns:a16="http://schemas.microsoft.com/office/drawing/2014/main" id="{A2683DB8-9F7D-DBBA-AF3B-7FBF06BDA84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004" name="Gruppieren 1003">
            <a:extLst>
              <a:ext uri="{FF2B5EF4-FFF2-40B4-BE49-F238E27FC236}">
                <a16:creationId xmlns:a16="http://schemas.microsoft.com/office/drawing/2014/main" id="{1D49A5A8-861D-43C0-7627-5C4CF62643D6}"/>
              </a:ext>
            </a:extLst>
          </p:cNvPr>
          <p:cNvGrpSpPr>
            <a:grpSpLocks noChangeAspect="1"/>
          </p:cNvGrpSpPr>
          <p:nvPr/>
        </p:nvGrpSpPr>
        <p:grpSpPr>
          <a:xfrm>
            <a:off x="2874265" y="1554165"/>
            <a:ext cx="1258865" cy="1306104"/>
            <a:chOff x="3576000" y="816426"/>
            <a:chExt cx="5040000" cy="5229127"/>
          </a:xfrm>
        </p:grpSpPr>
        <p:grpSp>
          <p:nvGrpSpPr>
            <p:cNvPr id="1005" name="Magnesium ohne e-">
              <a:extLst>
                <a:ext uri="{FF2B5EF4-FFF2-40B4-BE49-F238E27FC236}">
                  <a16:creationId xmlns:a16="http://schemas.microsoft.com/office/drawing/2014/main" id="{C700234B-5917-2369-4B73-F10CF3EC23DA}"/>
                </a:ext>
              </a:extLst>
            </p:cNvPr>
            <p:cNvGrpSpPr/>
            <p:nvPr/>
          </p:nvGrpSpPr>
          <p:grpSpPr>
            <a:xfrm>
              <a:off x="3576000" y="909000"/>
              <a:ext cx="5040000" cy="5040000"/>
              <a:chOff x="3576000" y="909000"/>
              <a:chExt cx="5040000" cy="5040000"/>
            </a:xfrm>
          </p:grpSpPr>
          <p:sp>
            <p:nvSpPr>
              <p:cNvPr id="1042" name="K-Schale">
                <a:extLst>
                  <a:ext uri="{FF2B5EF4-FFF2-40B4-BE49-F238E27FC236}">
                    <a16:creationId xmlns:a16="http://schemas.microsoft.com/office/drawing/2014/main" id="{0E5FCDBF-3415-7831-4449-16858BDC9FED}"/>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043" name="Atomkern mit Protonen und Neutronen">
                <a:extLst>
                  <a:ext uri="{FF2B5EF4-FFF2-40B4-BE49-F238E27FC236}">
                    <a16:creationId xmlns:a16="http://schemas.microsoft.com/office/drawing/2014/main" id="{53E3F1D6-A520-FDA0-03B9-7DE068558A16}"/>
                  </a:ext>
                </a:extLst>
              </p:cNvPr>
              <p:cNvGrpSpPr/>
              <p:nvPr/>
            </p:nvGrpSpPr>
            <p:grpSpPr>
              <a:xfrm>
                <a:off x="5196000" y="2529000"/>
                <a:ext cx="1800000" cy="1800000"/>
                <a:chOff x="5196000" y="2529000"/>
                <a:chExt cx="1800000" cy="1800000"/>
              </a:xfrm>
            </p:grpSpPr>
            <p:sp>
              <p:nvSpPr>
                <p:cNvPr id="1046" name="Atomkern">
                  <a:extLst>
                    <a:ext uri="{FF2B5EF4-FFF2-40B4-BE49-F238E27FC236}">
                      <a16:creationId xmlns:a16="http://schemas.microsoft.com/office/drawing/2014/main" id="{9786829C-C29C-29AF-B718-FDFE8D5B604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047" name="Gruppieren 1046">
                  <a:extLst>
                    <a:ext uri="{FF2B5EF4-FFF2-40B4-BE49-F238E27FC236}">
                      <a16:creationId xmlns:a16="http://schemas.microsoft.com/office/drawing/2014/main" id="{D335E2BA-F0F0-A10F-8443-15E19271974C}"/>
                    </a:ext>
                  </a:extLst>
                </p:cNvPr>
                <p:cNvGrpSpPr>
                  <a:grpSpLocks noChangeAspect="1"/>
                </p:cNvGrpSpPr>
                <p:nvPr/>
              </p:nvGrpSpPr>
              <p:grpSpPr>
                <a:xfrm>
                  <a:off x="5848033" y="3791651"/>
                  <a:ext cx="180000" cy="180000"/>
                  <a:chOff x="3172968" y="2304288"/>
                  <a:chExt cx="180000" cy="180000"/>
                </a:xfrm>
              </p:grpSpPr>
              <p:sp>
                <p:nvSpPr>
                  <p:cNvPr id="1093" name="Ellipse 1092">
                    <a:extLst>
                      <a:ext uri="{FF2B5EF4-FFF2-40B4-BE49-F238E27FC236}">
                        <a16:creationId xmlns:a16="http://schemas.microsoft.com/office/drawing/2014/main" id="{C6B9FC6B-462D-046D-C8D9-E77A0A3E08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94" name="Additionszeichen 1093">
                    <a:extLst>
                      <a:ext uri="{FF2B5EF4-FFF2-40B4-BE49-F238E27FC236}">
                        <a16:creationId xmlns:a16="http://schemas.microsoft.com/office/drawing/2014/main" id="{5F4411FE-65A0-14F8-22A4-9071EF8F6A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48" name="Gruppieren 1047">
                  <a:extLst>
                    <a:ext uri="{FF2B5EF4-FFF2-40B4-BE49-F238E27FC236}">
                      <a16:creationId xmlns:a16="http://schemas.microsoft.com/office/drawing/2014/main" id="{37974988-95CF-FCF1-0269-48161DD98C65}"/>
                    </a:ext>
                  </a:extLst>
                </p:cNvPr>
                <p:cNvGrpSpPr>
                  <a:grpSpLocks noChangeAspect="1"/>
                </p:cNvGrpSpPr>
                <p:nvPr/>
              </p:nvGrpSpPr>
              <p:grpSpPr>
                <a:xfrm>
                  <a:off x="6270000" y="3698425"/>
                  <a:ext cx="180000" cy="180000"/>
                  <a:chOff x="3172968" y="2304288"/>
                  <a:chExt cx="180000" cy="180000"/>
                </a:xfrm>
              </p:grpSpPr>
              <p:sp>
                <p:nvSpPr>
                  <p:cNvPr id="1091" name="Ellipse 1090">
                    <a:extLst>
                      <a:ext uri="{FF2B5EF4-FFF2-40B4-BE49-F238E27FC236}">
                        <a16:creationId xmlns:a16="http://schemas.microsoft.com/office/drawing/2014/main" id="{B9E74A36-0C49-C16C-5C32-1C9AB1B1E5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92" name="Additionszeichen 1091">
                    <a:extLst>
                      <a:ext uri="{FF2B5EF4-FFF2-40B4-BE49-F238E27FC236}">
                        <a16:creationId xmlns:a16="http://schemas.microsoft.com/office/drawing/2014/main" id="{FA4AB110-BF32-037C-CD4F-23A78D2EA2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49" name="Gruppieren 1048">
                  <a:extLst>
                    <a:ext uri="{FF2B5EF4-FFF2-40B4-BE49-F238E27FC236}">
                      <a16:creationId xmlns:a16="http://schemas.microsoft.com/office/drawing/2014/main" id="{9B2FBFB7-FEE0-D847-2BD5-9C0B0E878EE7}"/>
                    </a:ext>
                  </a:extLst>
                </p:cNvPr>
                <p:cNvGrpSpPr>
                  <a:grpSpLocks noChangeAspect="1"/>
                </p:cNvGrpSpPr>
                <p:nvPr/>
              </p:nvGrpSpPr>
              <p:grpSpPr>
                <a:xfrm>
                  <a:off x="5499300" y="3931942"/>
                  <a:ext cx="180000" cy="180000"/>
                  <a:chOff x="3172968" y="2304288"/>
                  <a:chExt cx="180000" cy="180000"/>
                </a:xfrm>
              </p:grpSpPr>
              <p:sp>
                <p:nvSpPr>
                  <p:cNvPr id="1089" name="Ellipse 1088">
                    <a:extLst>
                      <a:ext uri="{FF2B5EF4-FFF2-40B4-BE49-F238E27FC236}">
                        <a16:creationId xmlns:a16="http://schemas.microsoft.com/office/drawing/2014/main" id="{70E5A4EC-7ABB-7D3F-3F75-75F6A81876B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90" name="Additionszeichen 1089">
                    <a:extLst>
                      <a:ext uri="{FF2B5EF4-FFF2-40B4-BE49-F238E27FC236}">
                        <a16:creationId xmlns:a16="http://schemas.microsoft.com/office/drawing/2014/main" id="{9DBE6F54-2BA1-8995-DE84-D97A17AA10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0" name="Gruppieren 1049">
                  <a:extLst>
                    <a:ext uri="{FF2B5EF4-FFF2-40B4-BE49-F238E27FC236}">
                      <a16:creationId xmlns:a16="http://schemas.microsoft.com/office/drawing/2014/main" id="{1CBB1E47-FF21-2FE0-FCFA-65E5C71AB085}"/>
                    </a:ext>
                  </a:extLst>
                </p:cNvPr>
                <p:cNvGrpSpPr>
                  <a:grpSpLocks noChangeAspect="1"/>
                </p:cNvGrpSpPr>
                <p:nvPr/>
              </p:nvGrpSpPr>
              <p:grpSpPr>
                <a:xfrm>
                  <a:off x="6030156" y="4086630"/>
                  <a:ext cx="180000" cy="180000"/>
                  <a:chOff x="3172968" y="2304288"/>
                  <a:chExt cx="180000" cy="180000"/>
                </a:xfrm>
              </p:grpSpPr>
              <p:sp>
                <p:nvSpPr>
                  <p:cNvPr id="1087" name="Ellipse 1086">
                    <a:extLst>
                      <a:ext uri="{FF2B5EF4-FFF2-40B4-BE49-F238E27FC236}">
                        <a16:creationId xmlns:a16="http://schemas.microsoft.com/office/drawing/2014/main" id="{FA9C8015-D87B-DCB8-2BA7-CABB222BBA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8" name="Additionszeichen 1087">
                    <a:extLst>
                      <a:ext uri="{FF2B5EF4-FFF2-40B4-BE49-F238E27FC236}">
                        <a16:creationId xmlns:a16="http://schemas.microsoft.com/office/drawing/2014/main" id="{9DC6CD07-ED44-567E-0674-4D8BA2CE30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1" name="Gruppieren 1050">
                  <a:extLst>
                    <a:ext uri="{FF2B5EF4-FFF2-40B4-BE49-F238E27FC236}">
                      <a16:creationId xmlns:a16="http://schemas.microsoft.com/office/drawing/2014/main" id="{9F9D4B32-A5F5-D15D-D66F-1A5C020F0831}"/>
                    </a:ext>
                  </a:extLst>
                </p:cNvPr>
                <p:cNvGrpSpPr>
                  <a:grpSpLocks noChangeAspect="1"/>
                </p:cNvGrpSpPr>
                <p:nvPr/>
              </p:nvGrpSpPr>
              <p:grpSpPr>
                <a:xfrm>
                  <a:off x="6020438" y="3296696"/>
                  <a:ext cx="180000" cy="180000"/>
                  <a:chOff x="3172968" y="2304288"/>
                  <a:chExt cx="180000" cy="180000"/>
                </a:xfrm>
              </p:grpSpPr>
              <p:sp>
                <p:nvSpPr>
                  <p:cNvPr id="1085" name="Ellipse 1084">
                    <a:extLst>
                      <a:ext uri="{FF2B5EF4-FFF2-40B4-BE49-F238E27FC236}">
                        <a16:creationId xmlns:a16="http://schemas.microsoft.com/office/drawing/2014/main" id="{174700D3-A4A5-DDD1-4C96-163AFFB3F9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6" name="Additionszeichen 1085">
                    <a:extLst>
                      <a:ext uri="{FF2B5EF4-FFF2-40B4-BE49-F238E27FC236}">
                        <a16:creationId xmlns:a16="http://schemas.microsoft.com/office/drawing/2014/main" id="{F487DCA5-9AB5-1D86-0F05-1038CEB335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2" name="Gruppieren 1051">
                  <a:extLst>
                    <a:ext uri="{FF2B5EF4-FFF2-40B4-BE49-F238E27FC236}">
                      <a16:creationId xmlns:a16="http://schemas.microsoft.com/office/drawing/2014/main" id="{91B32FD7-B465-6EA8-FC7F-C25C3ABBFEB4}"/>
                    </a:ext>
                  </a:extLst>
                </p:cNvPr>
                <p:cNvGrpSpPr>
                  <a:grpSpLocks noChangeAspect="1"/>
                </p:cNvGrpSpPr>
                <p:nvPr/>
              </p:nvGrpSpPr>
              <p:grpSpPr>
                <a:xfrm>
                  <a:off x="6540000" y="3667688"/>
                  <a:ext cx="180000" cy="180000"/>
                  <a:chOff x="3172968" y="2304288"/>
                  <a:chExt cx="180000" cy="180000"/>
                </a:xfrm>
              </p:grpSpPr>
              <p:sp>
                <p:nvSpPr>
                  <p:cNvPr id="1083" name="Ellipse 1082">
                    <a:extLst>
                      <a:ext uri="{FF2B5EF4-FFF2-40B4-BE49-F238E27FC236}">
                        <a16:creationId xmlns:a16="http://schemas.microsoft.com/office/drawing/2014/main" id="{C45B7D44-AF95-A5DB-E10B-5675680429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4" name="Additionszeichen 1083">
                    <a:extLst>
                      <a:ext uri="{FF2B5EF4-FFF2-40B4-BE49-F238E27FC236}">
                        <a16:creationId xmlns:a16="http://schemas.microsoft.com/office/drawing/2014/main" id="{3E4EAA96-1E18-FA62-2ABA-0D97AC8883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3" name="Gruppieren 1052">
                  <a:extLst>
                    <a:ext uri="{FF2B5EF4-FFF2-40B4-BE49-F238E27FC236}">
                      <a16:creationId xmlns:a16="http://schemas.microsoft.com/office/drawing/2014/main" id="{C62830A7-FB40-7D71-97A1-019A0F2AE047}"/>
                    </a:ext>
                  </a:extLst>
                </p:cNvPr>
                <p:cNvGrpSpPr>
                  <a:grpSpLocks noChangeAspect="1"/>
                </p:cNvGrpSpPr>
                <p:nvPr/>
              </p:nvGrpSpPr>
              <p:grpSpPr>
                <a:xfrm>
                  <a:off x="6696374" y="3186376"/>
                  <a:ext cx="180000" cy="180000"/>
                  <a:chOff x="3172968" y="2304288"/>
                  <a:chExt cx="180000" cy="180000"/>
                </a:xfrm>
              </p:grpSpPr>
              <p:sp>
                <p:nvSpPr>
                  <p:cNvPr id="1081" name="Ellipse 1080">
                    <a:extLst>
                      <a:ext uri="{FF2B5EF4-FFF2-40B4-BE49-F238E27FC236}">
                        <a16:creationId xmlns:a16="http://schemas.microsoft.com/office/drawing/2014/main" id="{30F4582A-80F4-91EA-8B42-73B5FFA052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2" name="Additionszeichen 1081">
                    <a:extLst>
                      <a:ext uri="{FF2B5EF4-FFF2-40B4-BE49-F238E27FC236}">
                        <a16:creationId xmlns:a16="http://schemas.microsoft.com/office/drawing/2014/main" id="{93A4DCB8-45F4-6C53-E916-D32CC3AEE5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4" name="Gruppieren 1053">
                  <a:extLst>
                    <a:ext uri="{FF2B5EF4-FFF2-40B4-BE49-F238E27FC236}">
                      <a16:creationId xmlns:a16="http://schemas.microsoft.com/office/drawing/2014/main" id="{BC4D8B2F-ACC2-AD83-B730-259B9614FA67}"/>
                    </a:ext>
                  </a:extLst>
                </p:cNvPr>
                <p:cNvGrpSpPr>
                  <a:grpSpLocks noChangeAspect="1"/>
                </p:cNvGrpSpPr>
                <p:nvPr/>
              </p:nvGrpSpPr>
              <p:grpSpPr>
                <a:xfrm>
                  <a:off x="5577515" y="3084316"/>
                  <a:ext cx="180000" cy="180000"/>
                  <a:chOff x="3172968" y="2304288"/>
                  <a:chExt cx="180000" cy="180000"/>
                </a:xfrm>
              </p:grpSpPr>
              <p:sp>
                <p:nvSpPr>
                  <p:cNvPr id="1079" name="Ellipse 1078">
                    <a:extLst>
                      <a:ext uri="{FF2B5EF4-FFF2-40B4-BE49-F238E27FC236}">
                        <a16:creationId xmlns:a16="http://schemas.microsoft.com/office/drawing/2014/main" id="{C0C65631-5C8C-6BB8-EA36-4AC7C058270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0" name="Additionszeichen 1079">
                    <a:extLst>
                      <a:ext uri="{FF2B5EF4-FFF2-40B4-BE49-F238E27FC236}">
                        <a16:creationId xmlns:a16="http://schemas.microsoft.com/office/drawing/2014/main" id="{44DFBEA1-684C-F82C-91E5-155116C694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5" name="Gruppieren 1054">
                  <a:extLst>
                    <a:ext uri="{FF2B5EF4-FFF2-40B4-BE49-F238E27FC236}">
                      <a16:creationId xmlns:a16="http://schemas.microsoft.com/office/drawing/2014/main" id="{C0453495-CA24-D1E6-B95E-5EF94F072D32}"/>
                    </a:ext>
                  </a:extLst>
                </p:cNvPr>
                <p:cNvGrpSpPr>
                  <a:grpSpLocks noChangeAspect="1"/>
                </p:cNvGrpSpPr>
                <p:nvPr/>
              </p:nvGrpSpPr>
              <p:grpSpPr>
                <a:xfrm>
                  <a:off x="5940252" y="2903697"/>
                  <a:ext cx="180000" cy="180000"/>
                  <a:chOff x="3172968" y="2304288"/>
                  <a:chExt cx="180000" cy="180000"/>
                </a:xfrm>
              </p:grpSpPr>
              <p:sp>
                <p:nvSpPr>
                  <p:cNvPr id="1077" name="Ellipse 1076">
                    <a:extLst>
                      <a:ext uri="{FF2B5EF4-FFF2-40B4-BE49-F238E27FC236}">
                        <a16:creationId xmlns:a16="http://schemas.microsoft.com/office/drawing/2014/main" id="{BC15D9AA-DCC2-3BC3-AFBC-D462DAD168B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8" name="Additionszeichen 1077">
                    <a:extLst>
                      <a:ext uri="{FF2B5EF4-FFF2-40B4-BE49-F238E27FC236}">
                        <a16:creationId xmlns:a16="http://schemas.microsoft.com/office/drawing/2014/main" id="{C79056E8-384F-5EFA-A792-74CA93B3BF9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6" name="Gruppieren 1055">
                  <a:extLst>
                    <a:ext uri="{FF2B5EF4-FFF2-40B4-BE49-F238E27FC236}">
                      <a16:creationId xmlns:a16="http://schemas.microsoft.com/office/drawing/2014/main" id="{EDBEA7BE-FC81-E60B-FAC9-CFF3D5161CE4}"/>
                    </a:ext>
                  </a:extLst>
                </p:cNvPr>
                <p:cNvGrpSpPr>
                  <a:grpSpLocks noChangeAspect="1"/>
                </p:cNvGrpSpPr>
                <p:nvPr/>
              </p:nvGrpSpPr>
              <p:grpSpPr>
                <a:xfrm>
                  <a:off x="5597520" y="2746772"/>
                  <a:ext cx="180000" cy="180000"/>
                  <a:chOff x="3172968" y="2304288"/>
                  <a:chExt cx="180000" cy="180000"/>
                </a:xfrm>
              </p:grpSpPr>
              <p:sp>
                <p:nvSpPr>
                  <p:cNvPr id="1075" name="Ellipse 1074">
                    <a:extLst>
                      <a:ext uri="{FF2B5EF4-FFF2-40B4-BE49-F238E27FC236}">
                        <a16:creationId xmlns:a16="http://schemas.microsoft.com/office/drawing/2014/main" id="{44AFAC06-65C6-C70C-C2AC-D48DBD97E1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6" name="Additionszeichen 1075">
                    <a:extLst>
                      <a:ext uri="{FF2B5EF4-FFF2-40B4-BE49-F238E27FC236}">
                        <a16:creationId xmlns:a16="http://schemas.microsoft.com/office/drawing/2014/main" id="{5FC32854-4733-3CD2-BBF2-A2F5D7A58F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7" name="Gruppieren 1056">
                  <a:extLst>
                    <a:ext uri="{FF2B5EF4-FFF2-40B4-BE49-F238E27FC236}">
                      <a16:creationId xmlns:a16="http://schemas.microsoft.com/office/drawing/2014/main" id="{176344E2-D36E-4C37-8F74-EADEEFF97D1D}"/>
                    </a:ext>
                  </a:extLst>
                </p:cNvPr>
                <p:cNvGrpSpPr>
                  <a:grpSpLocks noChangeAspect="1"/>
                </p:cNvGrpSpPr>
                <p:nvPr/>
              </p:nvGrpSpPr>
              <p:grpSpPr>
                <a:xfrm>
                  <a:off x="6310896" y="2729578"/>
                  <a:ext cx="180000" cy="180000"/>
                  <a:chOff x="3172968" y="2304288"/>
                  <a:chExt cx="180000" cy="180000"/>
                </a:xfrm>
              </p:grpSpPr>
              <p:sp>
                <p:nvSpPr>
                  <p:cNvPr id="1073" name="Ellipse 1072">
                    <a:extLst>
                      <a:ext uri="{FF2B5EF4-FFF2-40B4-BE49-F238E27FC236}">
                        <a16:creationId xmlns:a16="http://schemas.microsoft.com/office/drawing/2014/main" id="{D5F191B6-0698-D8F5-81CC-C2917E9B4D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4" name="Additionszeichen 1073">
                    <a:extLst>
                      <a:ext uri="{FF2B5EF4-FFF2-40B4-BE49-F238E27FC236}">
                        <a16:creationId xmlns:a16="http://schemas.microsoft.com/office/drawing/2014/main" id="{368C1C6C-AA93-47D7-F4D6-CF70D5C260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8" name="Gruppieren 1057">
                  <a:extLst>
                    <a:ext uri="{FF2B5EF4-FFF2-40B4-BE49-F238E27FC236}">
                      <a16:creationId xmlns:a16="http://schemas.microsoft.com/office/drawing/2014/main" id="{F14300D3-6973-4C4C-B0C0-FDFDCCE41D93}"/>
                    </a:ext>
                  </a:extLst>
                </p:cNvPr>
                <p:cNvGrpSpPr>
                  <a:grpSpLocks noChangeAspect="1"/>
                </p:cNvGrpSpPr>
                <p:nvPr/>
              </p:nvGrpSpPr>
              <p:grpSpPr>
                <a:xfrm>
                  <a:off x="5311404" y="3346168"/>
                  <a:ext cx="180000" cy="180000"/>
                  <a:chOff x="3172968" y="2304288"/>
                  <a:chExt cx="180000" cy="180000"/>
                </a:xfrm>
              </p:grpSpPr>
              <p:sp>
                <p:nvSpPr>
                  <p:cNvPr id="1071" name="Ellipse 1070">
                    <a:extLst>
                      <a:ext uri="{FF2B5EF4-FFF2-40B4-BE49-F238E27FC236}">
                        <a16:creationId xmlns:a16="http://schemas.microsoft.com/office/drawing/2014/main" id="{F282C729-0838-A455-53BF-0D5FB35322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2" name="Additionszeichen 1071">
                    <a:extLst>
                      <a:ext uri="{FF2B5EF4-FFF2-40B4-BE49-F238E27FC236}">
                        <a16:creationId xmlns:a16="http://schemas.microsoft.com/office/drawing/2014/main" id="{F5BFD281-466F-6B4B-331C-6F9FA6562DE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059" name="Ellipse 1058">
                  <a:extLst>
                    <a:ext uri="{FF2B5EF4-FFF2-40B4-BE49-F238E27FC236}">
                      <a16:creationId xmlns:a16="http://schemas.microsoft.com/office/drawing/2014/main" id="{2E1F03E0-E87E-2768-3A19-D1B4654E49A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0" name="Ellipse 1059">
                  <a:extLst>
                    <a:ext uri="{FF2B5EF4-FFF2-40B4-BE49-F238E27FC236}">
                      <a16:creationId xmlns:a16="http://schemas.microsoft.com/office/drawing/2014/main" id="{9B50EFF1-4792-C236-E382-0C1170A8CF6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1" name="Ellipse 1060">
                  <a:extLst>
                    <a:ext uri="{FF2B5EF4-FFF2-40B4-BE49-F238E27FC236}">
                      <a16:creationId xmlns:a16="http://schemas.microsoft.com/office/drawing/2014/main" id="{D81CA104-8212-FBED-72F0-F77F10B14D4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2" name="Ellipse 1061">
                  <a:extLst>
                    <a:ext uri="{FF2B5EF4-FFF2-40B4-BE49-F238E27FC236}">
                      <a16:creationId xmlns:a16="http://schemas.microsoft.com/office/drawing/2014/main" id="{3D6D6EBA-051E-5F2D-C09A-1C88E5B7268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3" name="Ellipse 1062">
                  <a:extLst>
                    <a:ext uri="{FF2B5EF4-FFF2-40B4-BE49-F238E27FC236}">
                      <a16:creationId xmlns:a16="http://schemas.microsoft.com/office/drawing/2014/main" id="{4FFA8CD7-9773-F850-3CAA-7D41A6C242A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4" name="Ellipse 1063">
                  <a:extLst>
                    <a:ext uri="{FF2B5EF4-FFF2-40B4-BE49-F238E27FC236}">
                      <a16:creationId xmlns:a16="http://schemas.microsoft.com/office/drawing/2014/main" id="{81DABA6D-2BD2-E6CE-D775-2FEBF09BB15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5" name="Ellipse 1064">
                  <a:extLst>
                    <a:ext uri="{FF2B5EF4-FFF2-40B4-BE49-F238E27FC236}">
                      <a16:creationId xmlns:a16="http://schemas.microsoft.com/office/drawing/2014/main" id="{3FCCD3D2-58D0-EEDC-5433-5FD6423396A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6" name="Ellipse 1065">
                  <a:extLst>
                    <a:ext uri="{FF2B5EF4-FFF2-40B4-BE49-F238E27FC236}">
                      <a16:creationId xmlns:a16="http://schemas.microsoft.com/office/drawing/2014/main" id="{778782AB-8143-3BDC-07B3-38E2C6D89BA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7" name="Ellipse 1066">
                  <a:extLst>
                    <a:ext uri="{FF2B5EF4-FFF2-40B4-BE49-F238E27FC236}">
                      <a16:creationId xmlns:a16="http://schemas.microsoft.com/office/drawing/2014/main" id="{CB185C62-6112-FE72-1AD6-D56C64DC31E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8" name="Ellipse 1067">
                  <a:extLst>
                    <a:ext uri="{FF2B5EF4-FFF2-40B4-BE49-F238E27FC236}">
                      <a16:creationId xmlns:a16="http://schemas.microsoft.com/office/drawing/2014/main" id="{5980EB39-A6B2-A211-472A-104F7909430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9" name="Ellipse 1068">
                  <a:extLst>
                    <a:ext uri="{FF2B5EF4-FFF2-40B4-BE49-F238E27FC236}">
                      <a16:creationId xmlns:a16="http://schemas.microsoft.com/office/drawing/2014/main" id="{718D34FB-8F0B-1DD2-60F0-841707A9221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0" name="Ellipse 1069">
                  <a:extLst>
                    <a:ext uri="{FF2B5EF4-FFF2-40B4-BE49-F238E27FC236}">
                      <a16:creationId xmlns:a16="http://schemas.microsoft.com/office/drawing/2014/main" id="{734AD18B-E19A-0E1E-16F8-BFF48E84709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044" name="L-Schale">
                <a:extLst>
                  <a:ext uri="{FF2B5EF4-FFF2-40B4-BE49-F238E27FC236}">
                    <a16:creationId xmlns:a16="http://schemas.microsoft.com/office/drawing/2014/main" id="{5D527B94-7966-CE3D-A3A0-6FE84D848A9A}"/>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045" name="M-Schale">
                <a:extLst>
                  <a:ext uri="{FF2B5EF4-FFF2-40B4-BE49-F238E27FC236}">
                    <a16:creationId xmlns:a16="http://schemas.microsoft.com/office/drawing/2014/main" id="{B78D55CC-D6B5-3D6A-37B6-0CDD21A5B5B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006" name="Gruppieren 1005">
              <a:extLst>
                <a:ext uri="{FF2B5EF4-FFF2-40B4-BE49-F238E27FC236}">
                  <a16:creationId xmlns:a16="http://schemas.microsoft.com/office/drawing/2014/main" id="{03D3CB9B-AE62-BC53-6DD6-E94D318642EF}"/>
                </a:ext>
              </a:extLst>
            </p:cNvPr>
            <p:cNvGrpSpPr/>
            <p:nvPr/>
          </p:nvGrpSpPr>
          <p:grpSpPr>
            <a:xfrm>
              <a:off x="6006000" y="816426"/>
              <a:ext cx="180000" cy="180000"/>
              <a:chOff x="2537136" y="1269000"/>
              <a:chExt cx="180000" cy="180000"/>
            </a:xfrm>
          </p:grpSpPr>
          <p:sp>
            <p:nvSpPr>
              <p:cNvPr id="1040" name="Ellipse 1039">
                <a:extLst>
                  <a:ext uri="{FF2B5EF4-FFF2-40B4-BE49-F238E27FC236}">
                    <a16:creationId xmlns:a16="http://schemas.microsoft.com/office/drawing/2014/main" id="{B5E082D4-B6AC-4EB1-0071-FE9725C52C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41" name="Minuszeichen 1040">
                <a:extLst>
                  <a:ext uri="{FF2B5EF4-FFF2-40B4-BE49-F238E27FC236}">
                    <a16:creationId xmlns:a16="http://schemas.microsoft.com/office/drawing/2014/main" id="{ED3CEB5E-456E-45CE-7D0F-CB365A39B5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07" name="Gruppieren 1006">
              <a:extLst>
                <a:ext uri="{FF2B5EF4-FFF2-40B4-BE49-F238E27FC236}">
                  <a16:creationId xmlns:a16="http://schemas.microsoft.com/office/drawing/2014/main" id="{4CCCE70F-8F5A-9134-1B1C-196F50448889}"/>
                </a:ext>
              </a:extLst>
            </p:cNvPr>
            <p:cNvGrpSpPr/>
            <p:nvPr/>
          </p:nvGrpSpPr>
          <p:grpSpPr>
            <a:xfrm>
              <a:off x="6003948" y="5865553"/>
              <a:ext cx="180000" cy="180000"/>
              <a:chOff x="2537136" y="1269000"/>
              <a:chExt cx="180000" cy="180000"/>
            </a:xfrm>
          </p:grpSpPr>
          <p:sp>
            <p:nvSpPr>
              <p:cNvPr id="1038" name="Ellipse 1037">
                <a:extLst>
                  <a:ext uri="{FF2B5EF4-FFF2-40B4-BE49-F238E27FC236}">
                    <a16:creationId xmlns:a16="http://schemas.microsoft.com/office/drawing/2014/main" id="{05FFEC0C-9A2D-1AC7-31BB-FE32B42F26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9" name="Minuszeichen 1038">
                <a:extLst>
                  <a:ext uri="{FF2B5EF4-FFF2-40B4-BE49-F238E27FC236}">
                    <a16:creationId xmlns:a16="http://schemas.microsoft.com/office/drawing/2014/main" id="{A4AFC560-496C-60D5-06E7-2DE7D9701C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08" name="Gruppieren 1007">
              <a:extLst>
                <a:ext uri="{FF2B5EF4-FFF2-40B4-BE49-F238E27FC236}">
                  <a16:creationId xmlns:a16="http://schemas.microsoft.com/office/drawing/2014/main" id="{537E000A-FA23-D4C0-83F5-578710290079}"/>
                </a:ext>
              </a:extLst>
            </p:cNvPr>
            <p:cNvGrpSpPr/>
            <p:nvPr/>
          </p:nvGrpSpPr>
          <p:grpSpPr>
            <a:xfrm>
              <a:off x="7989107" y="3335661"/>
              <a:ext cx="180000" cy="180000"/>
              <a:chOff x="2537136" y="1269000"/>
              <a:chExt cx="180000" cy="180000"/>
            </a:xfrm>
          </p:grpSpPr>
          <p:sp>
            <p:nvSpPr>
              <p:cNvPr id="1036" name="Ellipse 1035">
                <a:extLst>
                  <a:ext uri="{FF2B5EF4-FFF2-40B4-BE49-F238E27FC236}">
                    <a16:creationId xmlns:a16="http://schemas.microsoft.com/office/drawing/2014/main" id="{0D32F65E-7F7B-95E8-C224-5F39583DD2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7" name="Minuszeichen 1036">
                <a:extLst>
                  <a:ext uri="{FF2B5EF4-FFF2-40B4-BE49-F238E27FC236}">
                    <a16:creationId xmlns:a16="http://schemas.microsoft.com/office/drawing/2014/main" id="{9B94F58D-F063-DC93-6A3C-9320BA58EE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09" name="Gruppieren 1008">
              <a:extLst>
                <a:ext uri="{FF2B5EF4-FFF2-40B4-BE49-F238E27FC236}">
                  <a16:creationId xmlns:a16="http://schemas.microsoft.com/office/drawing/2014/main" id="{2BBF19A8-421C-3714-009C-B9FFF9354FD2}"/>
                </a:ext>
              </a:extLst>
            </p:cNvPr>
            <p:cNvGrpSpPr/>
            <p:nvPr/>
          </p:nvGrpSpPr>
          <p:grpSpPr>
            <a:xfrm>
              <a:off x="4026000" y="3339000"/>
              <a:ext cx="180000" cy="180000"/>
              <a:chOff x="2537136" y="1269000"/>
              <a:chExt cx="180000" cy="180000"/>
            </a:xfrm>
          </p:grpSpPr>
          <p:sp>
            <p:nvSpPr>
              <p:cNvPr id="1034" name="Ellipse 1033">
                <a:extLst>
                  <a:ext uri="{FF2B5EF4-FFF2-40B4-BE49-F238E27FC236}">
                    <a16:creationId xmlns:a16="http://schemas.microsoft.com/office/drawing/2014/main" id="{E9FBEAC0-66C0-C5B5-E511-126FD2412F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5" name="Minuszeichen 1034">
                <a:extLst>
                  <a:ext uri="{FF2B5EF4-FFF2-40B4-BE49-F238E27FC236}">
                    <a16:creationId xmlns:a16="http://schemas.microsoft.com/office/drawing/2014/main" id="{DF1B901E-45B8-035B-7286-BBA303CB21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0" name="Gruppieren 1009">
              <a:extLst>
                <a:ext uri="{FF2B5EF4-FFF2-40B4-BE49-F238E27FC236}">
                  <a16:creationId xmlns:a16="http://schemas.microsoft.com/office/drawing/2014/main" id="{51D457BD-8FF6-ACD9-C165-BDC974A5F2F9}"/>
                </a:ext>
              </a:extLst>
            </p:cNvPr>
            <p:cNvGrpSpPr/>
            <p:nvPr/>
          </p:nvGrpSpPr>
          <p:grpSpPr>
            <a:xfrm>
              <a:off x="4656000" y="4775520"/>
              <a:ext cx="180000" cy="180000"/>
              <a:chOff x="2537136" y="1269000"/>
              <a:chExt cx="180000" cy="180000"/>
            </a:xfrm>
          </p:grpSpPr>
          <p:sp>
            <p:nvSpPr>
              <p:cNvPr id="1032" name="Ellipse 1031">
                <a:extLst>
                  <a:ext uri="{FF2B5EF4-FFF2-40B4-BE49-F238E27FC236}">
                    <a16:creationId xmlns:a16="http://schemas.microsoft.com/office/drawing/2014/main" id="{04D0F7C8-3F1C-8971-AC1C-4AF25808B8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3" name="Minuszeichen 1032">
                <a:extLst>
                  <a:ext uri="{FF2B5EF4-FFF2-40B4-BE49-F238E27FC236}">
                    <a16:creationId xmlns:a16="http://schemas.microsoft.com/office/drawing/2014/main" id="{C34C1C81-1044-BBF7-79C0-04D9C42325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1" name="Gruppieren 1010">
              <a:extLst>
                <a:ext uri="{FF2B5EF4-FFF2-40B4-BE49-F238E27FC236}">
                  <a16:creationId xmlns:a16="http://schemas.microsoft.com/office/drawing/2014/main" id="{14B551E9-F024-CF2C-7323-C1A3D841F4A4}"/>
                </a:ext>
              </a:extLst>
            </p:cNvPr>
            <p:cNvGrpSpPr/>
            <p:nvPr/>
          </p:nvGrpSpPr>
          <p:grpSpPr>
            <a:xfrm>
              <a:off x="7373256" y="4775520"/>
              <a:ext cx="180000" cy="180000"/>
              <a:chOff x="2537136" y="1269000"/>
              <a:chExt cx="180000" cy="180000"/>
            </a:xfrm>
          </p:grpSpPr>
          <p:sp>
            <p:nvSpPr>
              <p:cNvPr id="1030" name="Ellipse 1029">
                <a:extLst>
                  <a:ext uri="{FF2B5EF4-FFF2-40B4-BE49-F238E27FC236}">
                    <a16:creationId xmlns:a16="http://schemas.microsoft.com/office/drawing/2014/main" id="{E6EEBD1D-5883-4C65-3DD9-FCB1E4CEF7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1" name="Minuszeichen 1030">
                <a:extLst>
                  <a:ext uri="{FF2B5EF4-FFF2-40B4-BE49-F238E27FC236}">
                    <a16:creationId xmlns:a16="http://schemas.microsoft.com/office/drawing/2014/main" id="{93199D19-0DA8-E37D-7136-CAB6D2DB70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2" name="Gruppieren 1011">
              <a:extLst>
                <a:ext uri="{FF2B5EF4-FFF2-40B4-BE49-F238E27FC236}">
                  <a16:creationId xmlns:a16="http://schemas.microsoft.com/office/drawing/2014/main" id="{D75C0234-658E-9383-9E60-51D539C86532}"/>
                </a:ext>
              </a:extLst>
            </p:cNvPr>
            <p:cNvGrpSpPr/>
            <p:nvPr/>
          </p:nvGrpSpPr>
          <p:grpSpPr>
            <a:xfrm>
              <a:off x="7373256" y="1900714"/>
              <a:ext cx="180000" cy="180000"/>
              <a:chOff x="2537136" y="1269000"/>
              <a:chExt cx="180000" cy="180000"/>
            </a:xfrm>
          </p:grpSpPr>
          <p:sp>
            <p:nvSpPr>
              <p:cNvPr id="1028" name="Ellipse 1027">
                <a:extLst>
                  <a:ext uri="{FF2B5EF4-FFF2-40B4-BE49-F238E27FC236}">
                    <a16:creationId xmlns:a16="http://schemas.microsoft.com/office/drawing/2014/main" id="{01D089B0-7CC7-36EE-81A1-DD3061141BD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9" name="Minuszeichen 1028">
                <a:extLst>
                  <a:ext uri="{FF2B5EF4-FFF2-40B4-BE49-F238E27FC236}">
                    <a16:creationId xmlns:a16="http://schemas.microsoft.com/office/drawing/2014/main" id="{41C90B03-E162-B60F-98C0-DBA04B54C7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3" name="Gruppieren 1012">
              <a:extLst>
                <a:ext uri="{FF2B5EF4-FFF2-40B4-BE49-F238E27FC236}">
                  <a16:creationId xmlns:a16="http://schemas.microsoft.com/office/drawing/2014/main" id="{FE39C11A-257E-0307-E526-6266370CA0F6}"/>
                </a:ext>
              </a:extLst>
            </p:cNvPr>
            <p:cNvGrpSpPr/>
            <p:nvPr/>
          </p:nvGrpSpPr>
          <p:grpSpPr>
            <a:xfrm>
              <a:off x="4656000" y="1900714"/>
              <a:ext cx="180000" cy="180000"/>
              <a:chOff x="2537136" y="1269000"/>
              <a:chExt cx="180000" cy="180000"/>
            </a:xfrm>
          </p:grpSpPr>
          <p:sp>
            <p:nvSpPr>
              <p:cNvPr id="1026" name="Ellipse 1025">
                <a:extLst>
                  <a:ext uri="{FF2B5EF4-FFF2-40B4-BE49-F238E27FC236}">
                    <a16:creationId xmlns:a16="http://schemas.microsoft.com/office/drawing/2014/main" id="{C3567D8E-1A34-3117-D77B-60BF6D5F34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7" name="Minuszeichen 1026">
                <a:extLst>
                  <a:ext uri="{FF2B5EF4-FFF2-40B4-BE49-F238E27FC236}">
                    <a16:creationId xmlns:a16="http://schemas.microsoft.com/office/drawing/2014/main" id="{D8C6C82C-D3D6-698F-C31F-75044CDC82B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4" name="Gruppieren 1013">
              <a:extLst>
                <a:ext uri="{FF2B5EF4-FFF2-40B4-BE49-F238E27FC236}">
                  <a16:creationId xmlns:a16="http://schemas.microsoft.com/office/drawing/2014/main" id="{C443049C-8DC3-2E0D-B130-90C3480749A7}"/>
                </a:ext>
              </a:extLst>
            </p:cNvPr>
            <p:cNvGrpSpPr/>
            <p:nvPr/>
          </p:nvGrpSpPr>
          <p:grpSpPr>
            <a:xfrm>
              <a:off x="6006000" y="1339747"/>
              <a:ext cx="180000" cy="180000"/>
              <a:chOff x="2537136" y="1269000"/>
              <a:chExt cx="180000" cy="180000"/>
            </a:xfrm>
          </p:grpSpPr>
          <p:sp>
            <p:nvSpPr>
              <p:cNvPr id="1024" name="Ellipse 1023">
                <a:extLst>
                  <a:ext uri="{FF2B5EF4-FFF2-40B4-BE49-F238E27FC236}">
                    <a16:creationId xmlns:a16="http://schemas.microsoft.com/office/drawing/2014/main" id="{E7BFA76D-0C66-4D92-AAA4-3B5D1055696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5" name="Minuszeichen 1024">
                <a:extLst>
                  <a:ext uri="{FF2B5EF4-FFF2-40B4-BE49-F238E27FC236}">
                    <a16:creationId xmlns:a16="http://schemas.microsoft.com/office/drawing/2014/main" id="{2827C5F5-8448-BE8B-F456-D1C46D3C368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5" name="Gruppieren 1014">
              <a:extLst>
                <a:ext uri="{FF2B5EF4-FFF2-40B4-BE49-F238E27FC236}">
                  <a16:creationId xmlns:a16="http://schemas.microsoft.com/office/drawing/2014/main" id="{97489B6E-4D9D-D387-32EA-69198C710EB1}"/>
                </a:ext>
              </a:extLst>
            </p:cNvPr>
            <p:cNvGrpSpPr/>
            <p:nvPr/>
          </p:nvGrpSpPr>
          <p:grpSpPr>
            <a:xfrm>
              <a:off x="6006000" y="5312040"/>
              <a:ext cx="180000" cy="180000"/>
              <a:chOff x="2537136" y="1269000"/>
              <a:chExt cx="180000" cy="180000"/>
            </a:xfrm>
          </p:grpSpPr>
          <p:sp>
            <p:nvSpPr>
              <p:cNvPr id="1022" name="Ellipse 1021">
                <a:extLst>
                  <a:ext uri="{FF2B5EF4-FFF2-40B4-BE49-F238E27FC236}">
                    <a16:creationId xmlns:a16="http://schemas.microsoft.com/office/drawing/2014/main" id="{EA4FDAFF-9C0A-6171-FBFC-67143CCA05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3" name="Minuszeichen 1022">
                <a:extLst>
                  <a:ext uri="{FF2B5EF4-FFF2-40B4-BE49-F238E27FC236}">
                    <a16:creationId xmlns:a16="http://schemas.microsoft.com/office/drawing/2014/main" id="{8E556466-7923-9C13-0D33-AD40F2AE59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6" name="Gruppieren 1015">
              <a:extLst>
                <a:ext uri="{FF2B5EF4-FFF2-40B4-BE49-F238E27FC236}">
                  <a16:creationId xmlns:a16="http://schemas.microsoft.com/office/drawing/2014/main" id="{D501A0F5-6F7F-C7E0-0BAA-EC03053742D5}"/>
                </a:ext>
              </a:extLst>
            </p:cNvPr>
            <p:cNvGrpSpPr/>
            <p:nvPr/>
          </p:nvGrpSpPr>
          <p:grpSpPr>
            <a:xfrm>
              <a:off x="6006000" y="1900714"/>
              <a:ext cx="180000" cy="180000"/>
              <a:chOff x="2537136" y="1269000"/>
              <a:chExt cx="180000" cy="180000"/>
            </a:xfrm>
          </p:grpSpPr>
          <p:sp>
            <p:nvSpPr>
              <p:cNvPr id="1020" name="Ellipse 1019">
                <a:extLst>
                  <a:ext uri="{FF2B5EF4-FFF2-40B4-BE49-F238E27FC236}">
                    <a16:creationId xmlns:a16="http://schemas.microsoft.com/office/drawing/2014/main" id="{11C63938-3272-4E44-5657-4C0966428ED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1" name="Minuszeichen 1020">
                <a:extLst>
                  <a:ext uri="{FF2B5EF4-FFF2-40B4-BE49-F238E27FC236}">
                    <a16:creationId xmlns:a16="http://schemas.microsoft.com/office/drawing/2014/main" id="{7CBE925A-D9E0-4FE8-A6E0-3E1BAC0A1F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7" name="Gruppieren 1016">
              <a:extLst>
                <a:ext uri="{FF2B5EF4-FFF2-40B4-BE49-F238E27FC236}">
                  <a16:creationId xmlns:a16="http://schemas.microsoft.com/office/drawing/2014/main" id="{D3F392D5-109C-5199-F47C-6B0A836305C8}"/>
                </a:ext>
              </a:extLst>
            </p:cNvPr>
            <p:cNvGrpSpPr/>
            <p:nvPr/>
          </p:nvGrpSpPr>
          <p:grpSpPr>
            <a:xfrm>
              <a:off x="6006000" y="4775520"/>
              <a:ext cx="180000" cy="180000"/>
              <a:chOff x="2537136" y="1269000"/>
              <a:chExt cx="180000" cy="180000"/>
            </a:xfrm>
          </p:grpSpPr>
          <p:sp>
            <p:nvSpPr>
              <p:cNvPr id="1018" name="Ellipse 1017">
                <a:extLst>
                  <a:ext uri="{FF2B5EF4-FFF2-40B4-BE49-F238E27FC236}">
                    <a16:creationId xmlns:a16="http://schemas.microsoft.com/office/drawing/2014/main" id="{C3A3D233-A94C-B308-8CD1-D754946C47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19" name="Minuszeichen 1018">
                <a:extLst>
                  <a:ext uri="{FF2B5EF4-FFF2-40B4-BE49-F238E27FC236}">
                    <a16:creationId xmlns:a16="http://schemas.microsoft.com/office/drawing/2014/main" id="{67AAA405-A96A-923C-EDBF-C4DADE0D997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095" name="Gruppieren 1094">
            <a:extLst>
              <a:ext uri="{FF2B5EF4-FFF2-40B4-BE49-F238E27FC236}">
                <a16:creationId xmlns:a16="http://schemas.microsoft.com/office/drawing/2014/main" id="{7F2323BC-456B-0C8E-4904-45962010C138}"/>
              </a:ext>
            </a:extLst>
          </p:cNvPr>
          <p:cNvGrpSpPr>
            <a:grpSpLocks noChangeAspect="1"/>
          </p:cNvGrpSpPr>
          <p:nvPr/>
        </p:nvGrpSpPr>
        <p:grpSpPr>
          <a:xfrm>
            <a:off x="1995245" y="2764750"/>
            <a:ext cx="1258865" cy="1306104"/>
            <a:chOff x="3576000" y="816426"/>
            <a:chExt cx="5040000" cy="5229127"/>
          </a:xfrm>
        </p:grpSpPr>
        <p:grpSp>
          <p:nvGrpSpPr>
            <p:cNvPr id="1096" name="Magnesium ohne e-">
              <a:extLst>
                <a:ext uri="{FF2B5EF4-FFF2-40B4-BE49-F238E27FC236}">
                  <a16:creationId xmlns:a16="http://schemas.microsoft.com/office/drawing/2014/main" id="{9028A58A-2841-ADE2-595C-9C227EAADCEA}"/>
                </a:ext>
              </a:extLst>
            </p:cNvPr>
            <p:cNvGrpSpPr/>
            <p:nvPr/>
          </p:nvGrpSpPr>
          <p:grpSpPr>
            <a:xfrm>
              <a:off x="3576000" y="909000"/>
              <a:ext cx="5040000" cy="5040000"/>
              <a:chOff x="3576000" y="909000"/>
              <a:chExt cx="5040000" cy="5040000"/>
            </a:xfrm>
          </p:grpSpPr>
          <p:sp>
            <p:nvSpPr>
              <p:cNvPr id="1133" name="K-Schale">
                <a:extLst>
                  <a:ext uri="{FF2B5EF4-FFF2-40B4-BE49-F238E27FC236}">
                    <a16:creationId xmlns:a16="http://schemas.microsoft.com/office/drawing/2014/main" id="{B170F33F-F775-A532-AA8E-FAF0914105CF}"/>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134" name="Atomkern mit Protonen und Neutronen">
                <a:extLst>
                  <a:ext uri="{FF2B5EF4-FFF2-40B4-BE49-F238E27FC236}">
                    <a16:creationId xmlns:a16="http://schemas.microsoft.com/office/drawing/2014/main" id="{09CEC07B-6CFC-9EFF-6542-1EF044E87CF2}"/>
                  </a:ext>
                </a:extLst>
              </p:cNvPr>
              <p:cNvGrpSpPr/>
              <p:nvPr/>
            </p:nvGrpSpPr>
            <p:grpSpPr>
              <a:xfrm>
                <a:off x="5196000" y="2529000"/>
                <a:ext cx="1800000" cy="1800000"/>
                <a:chOff x="5196000" y="2529000"/>
                <a:chExt cx="1800000" cy="1800000"/>
              </a:xfrm>
            </p:grpSpPr>
            <p:sp>
              <p:nvSpPr>
                <p:cNvPr id="1137" name="Atomkern">
                  <a:extLst>
                    <a:ext uri="{FF2B5EF4-FFF2-40B4-BE49-F238E27FC236}">
                      <a16:creationId xmlns:a16="http://schemas.microsoft.com/office/drawing/2014/main" id="{EFA2A2FB-253E-79D4-63DF-BFE38FC25E4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138" name="Gruppieren 1137">
                  <a:extLst>
                    <a:ext uri="{FF2B5EF4-FFF2-40B4-BE49-F238E27FC236}">
                      <a16:creationId xmlns:a16="http://schemas.microsoft.com/office/drawing/2014/main" id="{0839ACFB-1643-F5DA-8690-0594E4BF126C}"/>
                    </a:ext>
                  </a:extLst>
                </p:cNvPr>
                <p:cNvGrpSpPr>
                  <a:grpSpLocks noChangeAspect="1"/>
                </p:cNvGrpSpPr>
                <p:nvPr/>
              </p:nvGrpSpPr>
              <p:grpSpPr>
                <a:xfrm>
                  <a:off x="5848033" y="3791651"/>
                  <a:ext cx="180000" cy="180000"/>
                  <a:chOff x="3172968" y="2304288"/>
                  <a:chExt cx="180000" cy="180000"/>
                </a:xfrm>
              </p:grpSpPr>
              <p:sp>
                <p:nvSpPr>
                  <p:cNvPr id="1184" name="Ellipse 1183">
                    <a:extLst>
                      <a:ext uri="{FF2B5EF4-FFF2-40B4-BE49-F238E27FC236}">
                        <a16:creationId xmlns:a16="http://schemas.microsoft.com/office/drawing/2014/main" id="{5C798BD8-A1C1-AB79-C044-69EF4FB6988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85" name="Additionszeichen 1184">
                    <a:extLst>
                      <a:ext uri="{FF2B5EF4-FFF2-40B4-BE49-F238E27FC236}">
                        <a16:creationId xmlns:a16="http://schemas.microsoft.com/office/drawing/2014/main" id="{924AD254-E01E-B47D-DBB8-E0D5D0D311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39" name="Gruppieren 1138">
                  <a:extLst>
                    <a:ext uri="{FF2B5EF4-FFF2-40B4-BE49-F238E27FC236}">
                      <a16:creationId xmlns:a16="http://schemas.microsoft.com/office/drawing/2014/main" id="{A94C0050-725C-A3CF-8D88-702E57F65D93}"/>
                    </a:ext>
                  </a:extLst>
                </p:cNvPr>
                <p:cNvGrpSpPr>
                  <a:grpSpLocks noChangeAspect="1"/>
                </p:cNvGrpSpPr>
                <p:nvPr/>
              </p:nvGrpSpPr>
              <p:grpSpPr>
                <a:xfrm>
                  <a:off x="6270000" y="3698425"/>
                  <a:ext cx="180000" cy="180000"/>
                  <a:chOff x="3172968" y="2304288"/>
                  <a:chExt cx="180000" cy="180000"/>
                </a:xfrm>
              </p:grpSpPr>
              <p:sp>
                <p:nvSpPr>
                  <p:cNvPr id="1182" name="Ellipse 1181">
                    <a:extLst>
                      <a:ext uri="{FF2B5EF4-FFF2-40B4-BE49-F238E27FC236}">
                        <a16:creationId xmlns:a16="http://schemas.microsoft.com/office/drawing/2014/main" id="{DF08F457-2AC7-9E5D-5C52-9DE3C894B33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83" name="Additionszeichen 1182">
                    <a:extLst>
                      <a:ext uri="{FF2B5EF4-FFF2-40B4-BE49-F238E27FC236}">
                        <a16:creationId xmlns:a16="http://schemas.microsoft.com/office/drawing/2014/main" id="{B34411E1-B6FF-555D-7812-5D0A085F0C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0" name="Gruppieren 1139">
                  <a:extLst>
                    <a:ext uri="{FF2B5EF4-FFF2-40B4-BE49-F238E27FC236}">
                      <a16:creationId xmlns:a16="http://schemas.microsoft.com/office/drawing/2014/main" id="{40667564-D6A8-6A93-7407-2B796BD21CBC}"/>
                    </a:ext>
                  </a:extLst>
                </p:cNvPr>
                <p:cNvGrpSpPr>
                  <a:grpSpLocks noChangeAspect="1"/>
                </p:cNvGrpSpPr>
                <p:nvPr/>
              </p:nvGrpSpPr>
              <p:grpSpPr>
                <a:xfrm>
                  <a:off x="5499300" y="3931942"/>
                  <a:ext cx="180000" cy="180000"/>
                  <a:chOff x="3172968" y="2304288"/>
                  <a:chExt cx="180000" cy="180000"/>
                </a:xfrm>
              </p:grpSpPr>
              <p:sp>
                <p:nvSpPr>
                  <p:cNvPr id="1180" name="Ellipse 1179">
                    <a:extLst>
                      <a:ext uri="{FF2B5EF4-FFF2-40B4-BE49-F238E27FC236}">
                        <a16:creationId xmlns:a16="http://schemas.microsoft.com/office/drawing/2014/main" id="{56C02C0D-E6A9-10B1-94CC-FCEF446774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81" name="Additionszeichen 1180">
                    <a:extLst>
                      <a:ext uri="{FF2B5EF4-FFF2-40B4-BE49-F238E27FC236}">
                        <a16:creationId xmlns:a16="http://schemas.microsoft.com/office/drawing/2014/main" id="{AD506777-E37E-B59E-A891-E3C751FD075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1" name="Gruppieren 1140">
                  <a:extLst>
                    <a:ext uri="{FF2B5EF4-FFF2-40B4-BE49-F238E27FC236}">
                      <a16:creationId xmlns:a16="http://schemas.microsoft.com/office/drawing/2014/main" id="{F70EC977-71AD-022C-EFD5-9CC5AA0F60BC}"/>
                    </a:ext>
                  </a:extLst>
                </p:cNvPr>
                <p:cNvGrpSpPr>
                  <a:grpSpLocks noChangeAspect="1"/>
                </p:cNvGrpSpPr>
                <p:nvPr/>
              </p:nvGrpSpPr>
              <p:grpSpPr>
                <a:xfrm>
                  <a:off x="6030156" y="4086630"/>
                  <a:ext cx="180000" cy="180000"/>
                  <a:chOff x="3172968" y="2304288"/>
                  <a:chExt cx="180000" cy="180000"/>
                </a:xfrm>
              </p:grpSpPr>
              <p:sp>
                <p:nvSpPr>
                  <p:cNvPr id="1178" name="Ellipse 1177">
                    <a:extLst>
                      <a:ext uri="{FF2B5EF4-FFF2-40B4-BE49-F238E27FC236}">
                        <a16:creationId xmlns:a16="http://schemas.microsoft.com/office/drawing/2014/main" id="{6E8272A5-A513-E716-66D6-467EBB3BB1A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9" name="Additionszeichen 1178">
                    <a:extLst>
                      <a:ext uri="{FF2B5EF4-FFF2-40B4-BE49-F238E27FC236}">
                        <a16:creationId xmlns:a16="http://schemas.microsoft.com/office/drawing/2014/main" id="{88629B0B-BFC9-96F8-D3BD-56F7BC5EB7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2" name="Gruppieren 1141">
                  <a:extLst>
                    <a:ext uri="{FF2B5EF4-FFF2-40B4-BE49-F238E27FC236}">
                      <a16:creationId xmlns:a16="http://schemas.microsoft.com/office/drawing/2014/main" id="{B5248BF0-5778-58C0-2672-F58098EE2D98}"/>
                    </a:ext>
                  </a:extLst>
                </p:cNvPr>
                <p:cNvGrpSpPr>
                  <a:grpSpLocks noChangeAspect="1"/>
                </p:cNvGrpSpPr>
                <p:nvPr/>
              </p:nvGrpSpPr>
              <p:grpSpPr>
                <a:xfrm>
                  <a:off x="6020438" y="3296696"/>
                  <a:ext cx="180000" cy="180000"/>
                  <a:chOff x="3172968" y="2304288"/>
                  <a:chExt cx="180000" cy="180000"/>
                </a:xfrm>
              </p:grpSpPr>
              <p:sp>
                <p:nvSpPr>
                  <p:cNvPr id="1176" name="Ellipse 1175">
                    <a:extLst>
                      <a:ext uri="{FF2B5EF4-FFF2-40B4-BE49-F238E27FC236}">
                        <a16:creationId xmlns:a16="http://schemas.microsoft.com/office/drawing/2014/main" id="{0BCE51E6-70B4-28A4-BEDA-A34ABC4585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7" name="Additionszeichen 1176">
                    <a:extLst>
                      <a:ext uri="{FF2B5EF4-FFF2-40B4-BE49-F238E27FC236}">
                        <a16:creationId xmlns:a16="http://schemas.microsoft.com/office/drawing/2014/main" id="{D2E17378-0671-425A-436E-11A05E5DB7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3" name="Gruppieren 1142">
                  <a:extLst>
                    <a:ext uri="{FF2B5EF4-FFF2-40B4-BE49-F238E27FC236}">
                      <a16:creationId xmlns:a16="http://schemas.microsoft.com/office/drawing/2014/main" id="{FF51C54D-828A-8A13-3A58-B12234D61D23}"/>
                    </a:ext>
                  </a:extLst>
                </p:cNvPr>
                <p:cNvGrpSpPr>
                  <a:grpSpLocks noChangeAspect="1"/>
                </p:cNvGrpSpPr>
                <p:nvPr/>
              </p:nvGrpSpPr>
              <p:grpSpPr>
                <a:xfrm>
                  <a:off x="6540000" y="3667688"/>
                  <a:ext cx="180000" cy="180000"/>
                  <a:chOff x="3172968" y="2304288"/>
                  <a:chExt cx="180000" cy="180000"/>
                </a:xfrm>
              </p:grpSpPr>
              <p:sp>
                <p:nvSpPr>
                  <p:cNvPr id="1174" name="Ellipse 1173">
                    <a:extLst>
                      <a:ext uri="{FF2B5EF4-FFF2-40B4-BE49-F238E27FC236}">
                        <a16:creationId xmlns:a16="http://schemas.microsoft.com/office/drawing/2014/main" id="{DE9FCE12-D6B2-28FF-1E3D-F2A9BD610D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5" name="Additionszeichen 1174">
                    <a:extLst>
                      <a:ext uri="{FF2B5EF4-FFF2-40B4-BE49-F238E27FC236}">
                        <a16:creationId xmlns:a16="http://schemas.microsoft.com/office/drawing/2014/main" id="{6BF4099F-9FBD-9DD2-8577-770C64D6EC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4" name="Gruppieren 1143">
                  <a:extLst>
                    <a:ext uri="{FF2B5EF4-FFF2-40B4-BE49-F238E27FC236}">
                      <a16:creationId xmlns:a16="http://schemas.microsoft.com/office/drawing/2014/main" id="{897A9E5C-D32E-CCCC-ED7C-69DB809E73CE}"/>
                    </a:ext>
                  </a:extLst>
                </p:cNvPr>
                <p:cNvGrpSpPr>
                  <a:grpSpLocks noChangeAspect="1"/>
                </p:cNvGrpSpPr>
                <p:nvPr/>
              </p:nvGrpSpPr>
              <p:grpSpPr>
                <a:xfrm>
                  <a:off x="6696374" y="3186376"/>
                  <a:ext cx="180000" cy="180000"/>
                  <a:chOff x="3172968" y="2304288"/>
                  <a:chExt cx="180000" cy="180000"/>
                </a:xfrm>
              </p:grpSpPr>
              <p:sp>
                <p:nvSpPr>
                  <p:cNvPr id="1172" name="Ellipse 1171">
                    <a:extLst>
                      <a:ext uri="{FF2B5EF4-FFF2-40B4-BE49-F238E27FC236}">
                        <a16:creationId xmlns:a16="http://schemas.microsoft.com/office/drawing/2014/main" id="{99FF0C3D-90BC-50C4-C7C7-90BD158C00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3" name="Additionszeichen 1172">
                    <a:extLst>
                      <a:ext uri="{FF2B5EF4-FFF2-40B4-BE49-F238E27FC236}">
                        <a16:creationId xmlns:a16="http://schemas.microsoft.com/office/drawing/2014/main" id="{20BC3928-3ED9-D5F7-7EF0-A95F2C92D2F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5" name="Gruppieren 1144">
                  <a:extLst>
                    <a:ext uri="{FF2B5EF4-FFF2-40B4-BE49-F238E27FC236}">
                      <a16:creationId xmlns:a16="http://schemas.microsoft.com/office/drawing/2014/main" id="{2C98861D-1FEC-248E-1477-B36E0AF32A82}"/>
                    </a:ext>
                  </a:extLst>
                </p:cNvPr>
                <p:cNvGrpSpPr>
                  <a:grpSpLocks noChangeAspect="1"/>
                </p:cNvGrpSpPr>
                <p:nvPr/>
              </p:nvGrpSpPr>
              <p:grpSpPr>
                <a:xfrm>
                  <a:off x="5577515" y="3084316"/>
                  <a:ext cx="180000" cy="180000"/>
                  <a:chOff x="3172968" y="2304288"/>
                  <a:chExt cx="180000" cy="180000"/>
                </a:xfrm>
              </p:grpSpPr>
              <p:sp>
                <p:nvSpPr>
                  <p:cNvPr id="1170" name="Ellipse 1169">
                    <a:extLst>
                      <a:ext uri="{FF2B5EF4-FFF2-40B4-BE49-F238E27FC236}">
                        <a16:creationId xmlns:a16="http://schemas.microsoft.com/office/drawing/2014/main" id="{937F0320-2EF7-23B9-7B67-4F8211287A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1" name="Additionszeichen 1170">
                    <a:extLst>
                      <a:ext uri="{FF2B5EF4-FFF2-40B4-BE49-F238E27FC236}">
                        <a16:creationId xmlns:a16="http://schemas.microsoft.com/office/drawing/2014/main" id="{B01BDE2B-364F-015F-47D7-70890B7220F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6" name="Gruppieren 1145">
                  <a:extLst>
                    <a:ext uri="{FF2B5EF4-FFF2-40B4-BE49-F238E27FC236}">
                      <a16:creationId xmlns:a16="http://schemas.microsoft.com/office/drawing/2014/main" id="{105C221C-9349-7F9C-C347-604AAA1AF151}"/>
                    </a:ext>
                  </a:extLst>
                </p:cNvPr>
                <p:cNvGrpSpPr>
                  <a:grpSpLocks noChangeAspect="1"/>
                </p:cNvGrpSpPr>
                <p:nvPr/>
              </p:nvGrpSpPr>
              <p:grpSpPr>
                <a:xfrm>
                  <a:off x="5940252" y="2903697"/>
                  <a:ext cx="180000" cy="180000"/>
                  <a:chOff x="3172968" y="2304288"/>
                  <a:chExt cx="180000" cy="180000"/>
                </a:xfrm>
              </p:grpSpPr>
              <p:sp>
                <p:nvSpPr>
                  <p:cNvPr id="1168" name="Ellipse 1167">
                    <a:extLst>
                      <a:ext uri="{FF2B5EF4-FFF2-40B4-BE49-F238E27FC236}">
                        <a16:creationId xmlns:a16="http://schemas.microsoft.com/office/drawing/2014/main" id="{EDF7C40C-D65C-6C2B-B357-B11DCF783F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9" name="Additionszeichen 1168">
                    <a:extLst>
                      <a:ext uri="{FF2B5EF4-FFF2-40B4-BE49-F238E27FC236}">
                        <a16:creationId xmlns:a16="http://schemas.microsoft.com/office/drawing/2014/main" id="{5C838870-7DB9-EDA6-50F2-4F3C090FC9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7" name="Gruppieren 1146">
                  <a:extLst>
                    <a:ext uri="{FF2B5EF4-FFF2-40B4-BE49-F238E27FC236}">
                      <a16:creationId xmlns:a16="http://schemas.microsoft.com/office/drawing/2014/main" id="{03D32C71-3346-7C7B-8506-91EA80BA98A6}"/>
                    </a:ext>
                  </a:extLst>
                </p:cNvPr>
                <p:cNvGrpSpPr>
                  <a:grpSpLocks noChangeAspect="1"/>
                </p:cNvGrpSpPr>
                <p:nvPr/>
              </p:nvGrpSpPr>
              <p:grpSpPr>
                <a:xfrm>
                  <a:off x="5597520" y="2746772"/>
                  <a:ext cx="180000" cy="180000"/>
                  <a:chOff x="3172968" y="2304288"/>
                  <a:chExt cx="180000" cy="180000"/>
                </a:xfrm>
              </p:grpSpPr>
              <p:sp>
                <p:nvSpPr>
                  <p:cNvPr id="1166" name="Ellipse 1165">
                    <a:extLst>
                      <a:ext uri="{FF2B5EF4-FFF2-40B4-BE49-F238E27FC236}">
                        <a16:creationId xmlns:a16="http://schemas.microsoft.com/office/drawing/2014/main" id="{9BDF5D6A-6658-760E-F29A-DD3ED0D16B3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7" name="Additionszeichen 1166">
                    <a:extLst>
                      <a:ext uri="{FF2B5EF4-FFF2-40B4-BE49-F238E27FC236}">
                        <a16:creationId xmlns:a16="http://schemas.microsoft.com/office/drawing/2014/main" id="{AD88266F-33B8-F29A-2DC5-604CD3B8E8F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8" name="Gruppieren 1147">
                  <a:extLst>
                    <a:ext uri="{FF2B5EF4-FFF2-40B4-BE49-F238E27FC236}">
                      <a16:creationId xmlns:a16="http://schemas.microsoft.com/office/drawing/2014/main" id="{D764DDEC-9D0D-25B9-7654-40DACC81BF4F}"/>
                    </a:ext>
                  </a:extLst>
                </p:cNvPr>
                <p:cNvGrpSpPr>
                  <a:grpSpLocks noChangeAspect="1"/>
                </p:cNvGrpSpPr>
                <p:nvPr/>
              </p:nvGrpSpPr>
              <p:grpSpPr>
                <a:xfrm>
                  <a:off x="6310896" y="2729578"/>
                  <a:ext cx="180000" cy="180000"/>
                  <a:chOff x="3172968" y="2304288"/>
                  <a:chExt cx="180000" cy="180000"/>
                </a:xfrm>
              </p:grpSpPr>
              <p:sp>
                <p:nvSpPr>
                  <p:cNvPr id="1164" name="Ellipse 1163">
                    <a:extLst>
                      <a:ext uri="{FF2B5EF4-FFF2-40B4-BE49-F238E27FC236}">
                        <a16:creationId xmlns:a16="http://schemas.microsoft.com/office/drawing/2014/main" id="{A7C9E7B8-7F82-BCB2-4664-1BEDEEB4D4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5" name="Additionszeichen 1164">
                    <a:extLst>
                      <a:ext uri="{FF2B5EF4-FFF2-40B4-BE49-F238E27FC236}">
                        <a16:creationId xmlns:a16="http://schemas.microsoft.com/office/drawing/2014/main" id="{6F26988B-0FFC-E15F-AF86-5C9A8202DE9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9" name="Gruppieren 1148">
                  <a:extLst>
                    <a:ext uri="{FF2B5EF4-FFF2-40B4-BE49-F238E27FC236}">
                      <a16:creationId xmlns:a16="http://schemas.microsoft.com/office/drawing/2014/main" id="{D647D933-5A70-CCD5-644A-4A438F17CF27}"/>
                    </a:ext>
                  </a:extLst>
                </p:cNvPr>
                <p:cNvGrpSpPr>
                  <a:grpSpLocks noChangeAspect="1"/>
                </p:cNvGrpSpPr>
                <p:nvPr/>
              </p:nvGrpSpPr>
              <p:grpSpPr>
                <a:xfrm>
                  <a:off x="5311404" y="3346168"/>
                  <a:ext cx="180000" cy="180000"/>
                  <a:chOff x="3172968" y="2304288"/>
                  <a:chExt cx="180000" cy="180000"/>
                </a:xfrm>
              </p:grpSpPr>
              <p:sp>
                <p:nvSpPr>
                  <p:cNvPr id="1162" name="Ellipse 1161">
                    <a:extLst>
                      <a:ext uri="{FF2B5EF4-FFF2-40B4-BE49-F238E27FC236}">
                        <a16:creationId xmlns:a16="http://schemas.microsoft.com/office/drawing/2014/main" id="{7F0E5026-AAA8-900C-D16E-AB35F434DA1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3" name="Additionszeichen 1162">
                    <a:extLst>
                      <a:ext uri="{FF2B5EF4-FFF2-40B4-BE49-F238E27FC236}">
                        <a16:creationId xmlns:a16="http://schemas.microsoft.com/office/drawing/2014/main" id="{9368FA9E-736E-C829-4FC1-83918323B7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150" name="Ellipse 1149">
                  <a:extLst>
                    <a:ext uri="{FF2B5EF4-FFF2-40B4-BE49-F238E27FC236}">
                      <a16:creationId xmlns:a16="http://schemas.microsoft.com/office/drawing/2014/main" id="{AE189099-37E6-F5C8-04DA-0B31233ECA2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1" name="Ellipse 1150">
                  <a:extLst>
                    <a:ext uri="{FF2B5EF4-FFF2-40B4-BE49-F238E27FC236}">
                      <a16:creationId xmlns:a16="http://schemas.microsoft.com/office/drawing/2014/main" id="{110DE76D-D6DF-EA84-B28D-2DB6ED9EDB71}"/>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2" name="Ellipse 1151">
                  <a:extLst>
                    <a:ext uri="{FF2B5EF4-FFF2-40B4-BE49-F238E27FC236}">
                      <a16:creationId xmlns:a16="http://schemas.microsoft.com/office/drawing/2014/main" id="{6D785DF8-AFDE-D0BB-5342-F61BE27A0923}"/>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3" name="Ellipse 1152">
                  <a:extLst>
                    <a:ext uri="{FF2B5EF4-FFF2-40B4-BE49-F238E27FC236}">
                      <a16:creationId xmlns:a16="http://schemas.microsoft.com/office/drawing/2014/main" id="{4E518D9A-CA0C-5111-D37B-99933498307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4" name="Ellipse 1153">
                  <a:extLst>
                    <a:ext uri="{FF2B5EF4-FFF2-40B4-BE49-F238E27FC236}">
                      <a16:creationId xmlns:a16="http://schemas.microsoft.com/office/drawing/2014/main" id="{39403819-FF04-77A4-DC59-BEF69954CEC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5" name="Ellipse 1154">
                  <a:extLst>
                    <a:ext uri="{FF2B5EF4-FFF2-40B4-BE49-F238E27FC236}">
                      <a16:creationId xmlns:a16="http://schemas.microsoft.com/office/drawing/2014/main" id="{22E5BD9F-057E-81BD-1AEA-E44CE88B749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6" name="Ellipse 1155">
                  <a:extLst>
                    <a:ext uri="{FF2B5EF4-FFF2-40B4-BE49-F238E27FC236}">
                      <a16:creationId xmlns:a16="http://schemas.microsoft.com/office/drawing/2014/main" id="{E8D4FEE2-FFCF-8521-3450-3114C397201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7" name="Ellipse 1156">
                  <a:extLst>
                    <a:ext uri="{FF2B5EF4-FFF2-40B4-BE49-F238E27FC236}">
                      <a16:creationId xmlns:a16="http://schemas.microsoft.com/office/drawing/2014/main" id="{E92CE9EC-3D9D-3265-2914-40E9621C08B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8" name="Ellipse 1157">
                  <a:extLst>
                    <a:ext uri="{FF2B5EF4-FFF2-40B4-BE49-F238E27FC236}">
                      <a16:creationId xmlns:a16="http://schemas.microsoft.com/office/drawing/2014/main" id="{7F094B40-4924-C1B8-4960-BDBDF5F424C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9" name="Ellipse 1158">
                  <a:extLst>
                    <a:ext uri="{FF2B5EF4-FFF2-40B4-BE49-F238E27FC236}">
                      <a16:creationId xmlns:a16="http://schemas.microsoft.com/office/drawing/2014/main" id="{BA3358D7-5717-5B2D-9AE0-8AB5260B464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0" name="Ellipse 1159">
                  <a:extLst>
                    <a:ext uri="{FF2B5EF4-FFF2-40B4-BE49-F238E27FC236}">
                      <a16:creationId xmlns:a16="http://schemas.microsoft.com/office/drawing/2014/main" id="{358BA549-0503-28D9-FABC-C4B7CAD66E8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1" name="Ellipse 1160">
                  <a:extLst>
                    <a:ext uri="{FF2B5EF4-FFF2-40B4-BE49-F238E27FC236}">
                      <a16:creationId xmlns:a16="http://schemas.microsoft.com/office/drawing/2014/main" id="{CB008303-C3EB-C3D9-51D0-7862E9BEB59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135" name="L-Schale">
                <a:extLst>
                  <a:ext uri="{FF2B5EF4-FFF2-40B4-BE49-F238E27FC236}">
                    <a16:creationId xmlns:a16="http://schemas.microsoft.com/office/drawing/2014/main" id="{4E8DB28B-E00B-AB85-5EA7-D5C6D887852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136" name="M-Schale">
                <a:extLst>
                  <a:ext uri="{FF2B5EF4-FFF2-40B4-BE49-F238E27FC236}">
                    <a16:creationId xmlns:a16="http://schemas.microsoft.com/office/drawing/2014/main" id="{7909D3BF-9D46-81F0-EB93-1EF227E4F61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097" name="Gruppieren 1096">
              <a:extLst>
                <a:ext uri="{FF2B5EF4-FFF2-40B4-BE49-F238E27FC236}">
                  <a16:creationId xmlns:a16="http://schemas.microsoft.com/office/drawing/2014/main" id="{87D17EF9-1BE3-A4E1-8B21-1D77C935AD0F}"/>
                </a:ext>
              </a:extLst>
            </p:cNvPr>
            <p:cNvGrpSpPr/>
            <p:nvPr/>
          </p:nvGrpSpPr>
          <p:grpSpPr>
            <a:xfrm>
              <a:off x="6006000" y="816426"/>
              <a:ext cx="180000" cy="180000"/>
              <a:chOff x="2537136" y="1269000"/>
              <a:chExt cx="180000" cy="180000"/>
            </a:xfrm>
          </p:grpSpPr>
          <p:sp>
            <p:nvSpPr>
              <p:cNvPr id="1131" name="Ellipse 1130">
                <a:extLst>
                  <a:ext uri="{FF2B5EF4-FFF2-40B4-BE49-F238E27FC236}">
                    <a16:creationId xmlns:a16="http://schemas.microsoft.com/office/drawing/2014/main" id="{A3C889C1-494B-56D4-CACE-418A2C3B32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2" name="Minuszeichen 1131">
                <a:extLst>
                  <a:ext uri="{FF2B5EF4-FFF2-40B4-BE49-F238E27FC236}">
                    <a16:creationId xmlns:a16="http://schemas.microsoft.com/office/drawing/2014/main" id="{19BF2022-C21A-5FE9-5E1C-53F257A831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98" name="Gruppieren 1097">
              <a:extLst>
                <a:ext uri="{FF2B5EF4-FFF2-40B4-BE49-F238E27FC236}">
                  <a16:creationId xmlns:a16="http://schemas.microsoft.com/office/drawing/2014/main" id="{FBE7C478-0828-550A-60DA-3FB4450CABB7}"/>
                </a:ext>
              </a:extLst>
            </p:cNvPr>
            <p:cNvGrpSpPr/>
            <p:nvPr/>
          </p:nvGrpSpPr>
          <p:grpSpPr>
            <a:xfrm>
              <a:off x="6003948" y="5865553"/>
              <a:ext cx="180000" cy="180000"/>
              <a:chOff x="2537136" y="1269000"/>
              <a:chExt cx="180000" cy="180000"/>
            </a:xfrm>
          </p:grpSpPr>
          <p:sp>
            <p:nvSpPr>
              <p:cNvPr id="1129" name="Ellipse 1128">
                <a:extLst>
                  <a:ext uri="{FF2B5EF4-FFF2-40B4-BE49-F238E27FC236}">
                    <a16:creationId xmlns:a16="http://schemas.microsoft.com/office/drawing/2014/main" id="{282552AF-5BB8-F2F0-1994-F133768717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0" name="Minuszeichen 1129">
                <a:extLst>
                  <a:ext uri="{FF2B5EF4-FFF2-40B4-BE49-F238E27FC236}">
                    <a16:creationId xmlns:a16="http://schemas.microsoft.com/office/drawing/2014/main" id="{223ACAEF-3DFA-A472-16EB-43F5B5DD1E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99" name="Gruppieren 1098">
              <a:extLst>
                <a:ext uri="{FF2B5EF4-FFF2-40B4-BE49-F238E27FC236}">
                  <a16:creationId xmlns:a16="http://schemas.microsoft.com/office/drawing/2014/main" id="{9F8407DE-DFF5-09FD-EE56-B2ED897E9D13}"/>
                </a:ext>
              </a:extLst>
            </p:cNvPr>
            <p:cNvGrpSpPr/>
            <p:nvPr/>
          </p:nvGrpSpPr>
          <p:grpSpPr>
            <a:xfrm>
              <a:off x="7989107" y="3335661"/>
              <a:ext cx="180000" cy="180000"/>
              <a:chOff x="2537136" y="1269000"/>
              <a:chExt cx="180000" cy="180000"/>
            </a:xfrm>
          </p:grpSpPr>
          <p:sp>
            <p:nvSpPr>
              <p:cNvPr id="1127" name="Ellipse 1126">
                <a:extLst>
                  <a:ext uri="{FF2B5EF4-FFF2-40B4-BE49-F238E27FC236}">
                    <a16:creationId xmlns:a16="http://schemas.microsoft.com/office/drawing/2014/main" id="{1A6C460D-A104-D9E4-A164-8A97446883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8" name="Minuszeichen 1127">
                <a:extLst>
                  <a:ext uri="{FF2B5EF4-FFF2-40B4-BE49-F238E27FC236}">
                    <a16:creationId xmlns:a16="http://schemas.microsoft.com/office/drawing/2014/main" id="{D662CB89-5BC6-D774-166F-69BECC8ADB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0" name="Gruppieren 1099">
              <a:extLst>
                <a:ext uri="{FF2B5EF4-FFF2-40B4-BE49-F238E27FC236}">
                  <a16:creationId xmlns:a16="http://schemas.microsoft.com/office/drawing/2014/main" id="{F08663B2-0228-7891-6A2A-1E27EAACFBDB}"/>
                </a:ext>
              </a:extLst>
            </p:cNvPr>
            <p:cNvGrpSpPr/>
            <p:nvPr/>
          </p:nvGrpSpPr>
          <p:grpSpPr>
            <a:xfrm>
              <a:off x="4026000" y="3339000"/>
              <a:ext cx="180000" cy="180000"/>
              <a:chOff x="2537136" y="1269000"/>
              <a:chExt cx="180000" cy="180000"/>
            </a:xfrm>
          </p:grpSpPr>
          <p:sp>
            <p:nvSpPr>
              <p:cNvPr id="1125" name="Ellipse 1124">
                <a:extLst>
                  <a:ext uri="{FF2B5EF4-FFF2-40B4-BE49-F238E27FC236}">
                    <a16:creationId xmlns:a16="http://schemas.microsoft.com/office/drawing/2014/main" id="{7F6D7D8F-3489-53E7-B4CB-5E5ACE9265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6" name="Minuszeichen 1125">
                <a:extLst>
                  <a:ext uri="{FF2B5EF4-FFF2-40B4-BE49-F238E27FC236}">
                    <a16:creationId xmlns:a16="http://schemas.microsoft.com/office/drawing/2014/main" id="{A3CA567A-91A9-06F1-7B18-BB4893A438B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1" name="Gruppieren 1100">
              <a:extLst>
                <a:ext uri="{FF2B5EF4-FFF2-40B4-BE49-F238E27FC236}">
                  <a16:creationId xmlns:a16="http://schemas.microsoft.com/office/drawing/2014/main" id="{6EC5A031-205B-161E-839C-DC63972FE8CA}"/>
                </a:ext>
              </a:extLst>
            </p:cNvPr>
            <p:cNvGrpSpPr/>
            <p:nvPr/>
          </p:nvGrpSpPr>
          <p:grpSpPr>
            <a:xfrm>
              <a:off x="4656000" y="4775520"/>
              <a:ext cx="180000" cy="180000"/>
              <a:chOff x="2537136" y="1269000"/>
              <a:chExt cx="180000" cy="180000"/>
            </a:xfrm>
          </p:grpSpPr>
          <p:sp>
            <p:nvSpPr>
              <p:cNvPr id="1123" name="Ellipse 1122">
                <a:extLst>
                  <a:ext uri="{FF2B5EF4-FFF2-40B4-BE49-F238E27FC236}">
                    <a16:creationId xmlns:a16="http://schemas.microsoft.com/office/drawing/2014/main" id="{D72C6A18-3576-80EB-CA24-95A43F3CC4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4" name="Minuszeichen 1123">
                <a:extLst>
                  <a:ext uri="{FF2B5EF4-FFF2-40B4-BE49-F238E27FC236}">
                    <a16:creationId xmlns:a16="http://schemas.microsoft.com/office/drawing/2014/main" id="{EC2607A6-E675-35A1-E112-5A0C0E18BD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2" name="Gruppieren 1101">
              <a:extLst>
                <a:ext uri="{FF2B5EF4-FFF2-40B4-BE49-F238E27FC236}">
                  <a16:creationId xmlns:a16="http://schemas.microsoft.com/office/drawing/2014/main" id="{C64A0996-4C94-D3F6-1EF1-51FBA27783E6}"/>
                </a:ext>
              </a:extLst>
            </p:cNvPr>
            <p:cNvGrpSpPr/>
            <p:nvPr/>
          </p:nvGrpSpPr>
          <p:grpSpPr>
            <a:xfrm>
              <a:off x="7373256" y="4775520"/>
              <a:ext cx="180000" cy="180000"/>
              <a:chOff x="2537136" y="1269000"/>
              <a:chExt cx="180000" cy="180000"/>
            </a:xfrm>
          </p:grpSpPr>
          <p:sp>
            <p:nvSpPr>
              <p:cNvPr id="1121" name="Ellipse 1120">
                <a:extLst>
                  <a:ext uri="{FF2B5EF4-FFF2-40B4-BE49-F238E27FC236}">
                    <a16:creationId xmlns:a16="http://schemas.microsoft.com/office/drawing/2014/main" id="{4852F30D-059A-5237-C0D0-8DBBEA4037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2" name="Minuszeichen 1121">
                <a:extLst>
                  <a:ext uri="{FF2B5EF4-FFF2-40B4-BE49-F238E27FC236}">
                    <a16:creationId xmlns:a16="http://schemas.microsoft.com/office/drawing/2014/main" id="{92216D28-108B-2849-47B6-15C9E601C70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3" name="Gruppieren 1102">
              <a:extLst>
                <a:ext uri="{FF2B5EF4-FFF2-40B4-BE49-F238E27FC236}">
                  <a16:creationId xmlns:a16="http://schemas.microsoft.com/office/drawing/2014/main" id="{697CF2AF-93CC-CB63-8B1E-F5511DB5CAEE}"/>
                </a:ext>
              </a:extLst>
            </p:cNvPr>
            <p:cNvGrpSpPr/>
            <p:nvPr/>
          </p:nvGrpSpPr>
          <p:grpSpPr>
            <a:xfrm>
              <a:off x="7373256" y="1900714"/>
              <a:ext cx="180000" cy="180000"/>
              <a:chOff x="2537136" y="1269000"/>
              <a:chExt cx="180000" cy="180000"/>
            </a:xfrm>
          </p:grpSpPr>
          <p:sp>
            <p:nvSpPr>
              <p:cNvPr id="1119" name="Ellipse 1118">
                <a:extLst>
                  <a:ext uri="{FF2B5EF4-FFF2-40B4-BE49-F238E27FC236}">
                    <a16:creationId xmlns:a16="http://schemas.microsoft.com/office/drawing/2014/main" id="{7C9DC561-427D-19A1-43D8-DF3B5E210BE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0" name="Minuszeichen 1119">
                <a:extLst>
                  <a:ext uri="{FF2B5EF4-FFF2-40B4-BE49-F238E27FC236}">
                    <a16:creationId xmlns:a16="http://schemas.microsoft.com/office/drawing/2014/main" id="{6010816A-82BB-C0D4-BA51-4EFCEF9EDA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4" name="Gruppieren 1103">
              <a:extLst>
                <a:ext uri="{FF2B5EF4-FFF2-40B4-BE49-F238E27FC236}">
                  <a16:creationId xmlns:a16="http://schemas.microsoft.com/office/drawing/2014/main" id="{CF31BC4D-99A8-FFFE-2759-355673ADED04}"/>
                </a:ext>
              </a:extLst>
            </p:cNvPr>
            <p:cNvGrpSpPr/>
            <p:nvPr/>
          </p:nvGrpSpPr>
          <p:grpSpPr>
            <a:xfrm>
              <a:off x="4656000" y="1900714"/>
              <a:ext cx="180000" cy="180000"/>
              <a:chOff x="2537136" y="1269000"/>
              <a:chExt cx="180000" cy="180000"/>
            </a:xfrm>
          </p:grpSpPr>
          <p:sp>
            <p:nvSpPr>
              <p:cNvPr id="1117" name="Ellipse 1116">
                <a:extLst>
                  <a:ext uri="{FF2B5EF4-FFF2-40B4-BE49-F238E27FC236}">
                    <a16:creationId xmlns:a16="http://schemas.microsoft.com/office/drawing/2014/main" id="{8F92D67F-4234-4672-796A-F4F0BF2688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8" name="Minuszeichen 1117">
                <a:extLst>
                  <a:ext uri="{FF2B5EF4-FFF2-40B4-BE49-F238E27FC236}">
                    <a16:creationId xmlns:a16="http://schemas.microsoft.com/office/drawing/2014/main" id="{BDFB0C00-3030-3562-99D6-A902A9F45D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5" name="Gruppieren 1104">
              <a:extLst>
                <a:ext uri="{FF2B5EF4-FFF2-40B4-BE49-F238E27FC236}">
                  <a16:creationId xmlns:a16="http://schemas.microsoft.com/office/drawing/2014/main" id="{37A26A5B-AA74-A524-97D0-4E5CAD2179D8}"/>
                </a:ext>
              </a:extLst>
            </p:cNvPr>
            <p:cNvGrpSpPr/>
            <p:nvPr/>
          </p:nvGrpSpPr>
          <p:grpSpPr>
            <a:xfrm>
              <a:off x="6006000" y="1339747"/>
              <a:ext cx="180000" cy="180000"/>
              <a:chOff x="2537136" y="1269000"/>
              <a:chExt cx="180000" cy="180000"/>
            </a:xfrm>
          </p:grpSpPr>
          <p:sp>
            <p:nvSpPr>
              <p:cNvPr id="1115" name="Ellipse 1114">
                <a:extLst>
                  <a:ext uri="{FF2B5EF4-FFF2-40B4-BE49-F238E27FC236}">
                    <a16:creationId xmlns:a16="http://schemas.microsoft.com/office/drawing/2014/main" id="{22B4DDDA-A49A-B843-5C1B-98A6EDA7A0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6" name="Minuszeichen 1115">
                <a:extLst>
                  <a:ext uri="{FF2B5EF4-FFF2-40B4-BE49-F238E27FC236}">
                    <a16:creationId xmlns:a16="http://schemas.microsoft.com/office/drawing/2014/main" id="{6BFF20AF-A5DF-4DD8-8299-A1D9940025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6" name="Gruppieren 1105">
              <a:extLst>
                <a:ext uri="{FF2B5EF4-FFF2-40B4-BE49-F238E27FC236}">
                  <a16:creationId xmlns:a16="http://schemas.microsoft.com/office/drawing/2014/main" id="{3A0B570E-2C27-AF3D-EA0C-40ABFAD5EFF1}"/>
                </a:ext>
              </a:extLst>
            </p:cNvPr>
            <p:cNvGrpSpPr/>
            <p:nvPr/>
          </p:nvGrpSpPr>
          <p:grpSpPr>
            <a:xfrm>
              <a:off x="6006000" y="5312040"/>
              <a:ext cx="180000" cy="180000"/>
              <a:chOff x="2537136" y="1269000"/>
              <a:chExt cx="180000" cy="180000"/>
            </a:xfrm>
          </p:grpSpPr>
          <p:sp>
            <p:nvSpPr>
              <p:cNvPr id="1113" name="Ellipse 1112">
                <a:extLst>
                  <a:ext uri="{FF2B5EF4-FFF2-40B4-BE49-F238E27FC236}">
                    <a16:creationId xmlns:a16="http://schemas.microsoft.com/office/drawing/2014/main" id="{F8C370B7-1822-6EF8-F92A-1BC123ED11A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4" name="Minuszeichen 1113">
                <a:extLst>
                  <a:ext uri="{FF2B5EF4-FFF2-40B4-BE49-F238E27FC236}">
                    <a16:creationId xmlns:a16="http://schemas.microsoft.com/office/drawing/2014/main" id="{A3CD7644-063A-1FB8-80D1-4824D1FAB0C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7" name="Gruppieren 1106">
              <a:extLst>
                <a:ext uri="{FF2B5EF4-FFF2-40B4-BE49-F238E27FC236}">
                  <a16:creationId xmlns:a16="http://schemas.microsoft.com/office/drawing/2014/main" id="{24000A01-7AB0-84F0-3017-2FC47AB51E13}"/>
                </a:ext>
              </a:extLst>
            </p:cNvPr>
            <p:cNvGrpSpPr/>
            <p:nvPr/>
          </p:nvGrpSpPr>
          <p:grpSpPr>
            <a:xfrm>
              <a:off x="6006000" y="1900714"/>
              <a:ext cx="180000" cy="180000"/>
              <a:chOff x="2537136" y="1269000"/>
              <a:chExt cx="180000" cy="180000"/>
            </a:xfrm>
          </p:grpSpPr>
          <p:sp>
            <p:nvSpPr>
              <p:cNvPr id="1111" name="Ellipse 1110">
                <a:extLst>
                  <a:ext uri="{FF2B5EF4-FFF2-40B4-BE49-F238E27FC236}">
                    <a16:creationId xmlns:a16="http://schemas.microsoft.com/office/drawing/2014/main" id="{6FCFFAC7-2CB1-FAF3-8629-1019FC7316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2" name="Minuszeichen 1111">
                <a:extLst>
                  <a:ext uri="{FF2B5EF4-FFF2-40B4-BE49-F238E27FC236}">
                    <a16:creationId xmlns:a16="http://schemas.microsoft.com/office/drawing/2014/main" id="{DE15AD38-544D-3B5E-A14E-31E7A4D233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8" name="Gruppieren 1107">
              <a:extLst>
                <a:ext uri="{FF2B5EF4-FFF2-40B4-BE49-F238E27FC236}">
                  <a16:creationId xmlns:a16="http://schemas.microsoft.com/office/drawing/2014/main" id="{6C33624A-5825-0959-1A6B-4567625BD34C}"/>
                </a:ext>
              </a:extLst>
            </p:cNvPr>
            <p:cNvGrpSpPr/>
            <p:nvPr/>
          </p:nvGrpSpPr>
          <p:grpSpPr>
            <a:xfrm>
              <a:off x="6006000" y="4775520"/>
              <a:ext cx="180000" cy="180000"/>
              <a:chOff x="2537136" y="1269000"/>
              <a:chExt cx="180000" cy="180000"/>
            </a:xfrm>
          </p:grpSpPr>
          <p:sp>
            <p:nvSpPr>
              <p:cNvPr id="1109" name="Ellipse 1108">
                <a:extLst>
                  <a:ext uri="{FF2B5EF4-FFF2-40B4-BE49-F238E27FC236}">
                    <a16:creationId xmlns:a16="http://schemas.microsoft.com/office/drawing/2014/main" id="{1642CF73-5828-AE8A-5921-FAA4577B4B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0" name="Minuszeichen 1109">
                <a:extLst>
                  <a:ext uri="{FF2B5EF4-FFF2-40B4-BE49-F238E27FC236}">
                    <a16:creationId xmlns:a16="http://schemas.microsoft.com/office/drawing/2014/main" id="{4EF1B8C1-418E-A399-621A-15446A12144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186" name="Gruppieren 1185">
            <a:extLst>
              <a:ext uri="{FF2B5EF4-FFF2-40B4-BE49-F238E27FC236}">
                <a16:creationId xmlns:a16="http://schemas.microsoft.com/office/drawing/2014/main" id="{10FD8801-7FCC-6694-65CD-61A8123064F8}"/>
              </a:ext>
            </a:extLst>
          </p:cNvPr>
          <p:cNvGrpSpPr>
            <a:grpSpLocks noChangeAspect="1"/>
          </p:cNvGrpSpPr>
          <p:nvPr/>
        </p:nvGrpSpPr>
        <p:grpSpPr>
          <a:xfrm>
            <a:off x="3732132" y="2765742"/>
            <a:ext cx="1258865" cy="1306104"/>
            <a:chOff x="3576000" y="816426"/>
            <a:chExt cx="5040000" cy="5229127"/>
          </a:xfrm>
        </p:grpSpPr>
        <p:grpSp>
          <p:nvGrpSpPr>
            <p:cNvPr id="1187" name="Magnesium ohne e-">
              <a:extLst>
                <a:ext uri="{FF2B5EF4-FFF2-40B4-BE49-F238E27FC236}">
                  <a16:creationId xmlns:a16="http://schemas.microsoft.com/office/drawing/2014/main" id="{3B412305-8EE7-B988-069C-F0BC87724AEB}"/>
                </a:ext>
              </a:extLst>
            </p:cNvPr>
            <p:cNvGrpSpPr/>
            <p:nvPr/>
          </p:nvGrpSpPr>
          <p:grpSpPr>
            <a:xfrm>
              <a:off x="3576000" y="909000"/>
              <a:ext cx="5040000" cy="5040000"/>
              <a:chOff x="3576000" y="909000"/>
              <a:chExt cx="5040000" cy="5040000"/>
            </a:xfrm>
          </p:grpSpPr>
          <p:sp>
            <p:nvSpPr>
              <p:cNvPr id="1224" name="K-Schale">
                <a:extLst>
                  <a:ext uri="{FF2B5EF4-FFF2-40B4-BE49-F238E27FC236}">
                    <a16:creationId xmlns:a16="http://schemas.microsoft.com/office/drawing/2014/main" id="{0A7886AA-3FE2-5041-BF0D-9F6E0FF8EEE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225" name="Atomkern mit Protonen und Neutronen">
                <a:extLst>
                  <a:ext uri="{FF2B5EF4-FFF2-40B4-BE49-F238E27FC236}">
                    <a16:creationId xmlns:a16="http://schemas.microsoft.com/office/drawing/2014/main" id="{2C22B3C0-03A1-2547-0106-DB5AB63369DF}"/>
                  </a:ext>
                </a:extLst>
              </p:cNvPr>
              <p:cNvGrpSpPr/>
              <p:nvPr/>
            </p:nvGrpSpPr>
            <p:grpSpPr>
              <a:xfrm>
                <a:off x="5196000" y="2529000"/>
                <a:ext cx="1800000" cy="1800000"/>
                <a:chOff x="5196000" y="2529000"/>
                <a:chExt cx="1800000" cy="1800000"/>
              </a:xfrm>
            </p:grpSpPr>
            <p:sp>
              <p:nvSpPr>
                <p:cNvPr id="1228" name="Atomkern">
                  <a:extLst>
                    <a:ext uri="{FF2B5EF4-FFF2-40B4-BE49-F238E27FC236}">
                      <a16:creationId xmlns:a16="http://schemas.microsoft.com/office/drawing/2014/main" id="{C532B5A3-6237-3972-E1A9-7F728375E16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229" name="Gruppieren 1228">
                  <a:extLst>
                    <a:ext uri="{FF2B5EF4-FFF2-40B4-BE49-F238E27FC236}">
                      <a16:creationId xmlns:a16="http://schemas.microsoft.com/office/drawing/2014/main" id="{EB70F4E5-6625-A84D-D17E-15F4E59C312D}"/>
                    </a:ext>
                  </a:extLst>
                </p:cNvPr>
                <p:cNvGrpSpPr>
                  <a:grpSpLocks noChangeAspect="1"/>
                </p:cNvGrpSpPr>
                <p:nvPr/>
              </p:nvGrpSpPr>
              <p:grpSpPr>
                <a:xfrm>
                  <a:off x="5848033" y="3791651"/>
                  <a:ext cx="180000" cy="180000"/>
                  <a:chOff x="3172968" y="2304288"/>
                  <a:chExt cx="180000" cy="180000"/>
                </a:xfrm>
              </p:grpSpPr>
              <p:sp>
                <p:nvSpPr>
                  <p:cNvPr id="1275" name="Ellipse 1274">
                    <a:extLst>
                      <a:ext uri="{FF2B5EF4-FFF2-40B4-BE49-F238E27FC236}">
                        <a16:creationId xmlns:a16="http://schemas.microsoft.com/office/drawing/2014/main" id="{DCF4EB75-073E-94E7-6EDE-D312545C1A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6" name="Additionszeichen 1275">
                    <a:extLst>
                      <a:ext uri="{FF2B5EF4-FFF2-40B4-BE49-F238E27FC236}">
                        <a16:creationId xmlns:a16="http://schemas.microsoft.com/office/drawing/2014/main" id="{E18479A6-5F2E-89FB-E7B3-68F3CF5139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0" name="Gruppieren 1229">
                  <a:extLst>
                    <a:ext uri="{FF2B5EF4-FFF2-40B4-BE49-F238E27FC236}">
                      <a16:creationId xmlns:a16="http://schemas.microsoft.com/office/drawing/2014/main" id="{E8A7E293-432E-3436-338D-AD2A2018B340}"/>
                    </a:ext>
                  </a:extLst>
                </p:cNvPr>
                <p:cNvGrpSpPr>
                  <a:grpSpLocks noChangeAspect="1"/>
                </p:cNvGrpSpPr>
                <p:nvPr/>
              </p:nvGrpSpPr>
              <p:grpSpPr>
                <a:xfrm>
                  <a:off x="6270000" y="3698425"/>
                  <a:ext cx="180000" cy="180000"/>
                  <a:chOff x="3172968" y="2304288"/>
                  <a:chExt cx="180000" cy="180000"/>
                </a:xfrm>
              </p:grpSpPr>
              <p:sp>
                <p:nvSpPr>
                  <p:cNvPr id="1273" name="Ellipse 1272">
                    <a:extLst>
                      <a:ext uri="{FF2B5EF4-FFF2-40B4-BE49-F238E27FC236}">
                        <a16:creationId xmlns:a16="http://schemas.microsoft.com/office/drawing/2014/main" id="{A4DFA533-2750-038B-EEE3-9369851FB2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4" name="Additionszeichen 1273">
                    <a:extLst>
                      <a:ext uri="{FF2B5EF4-FFF2-40B4-BE49-F238E27FC236}">
                        <a16:creationId xmlns:a16="http://schemas.microsoft.com/office/drawing/2014/main" id="{9F4FA879-0D70-AF00-17C8-4E443B5646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1" name="Gruppieren 1230">
                  <a:extLst>
                    <a:ext uri="{FF2B5EF4-FFF2-40B4-BE49-F238E27FC236}">
                      <a16:creationId xmlns:a16="http://schemas.microsoft.com/office/drawing/2014/main" id="{BC470D0C-D07A-F36E-A117-E382E8CA1CF1}"/>
                    </a:ext>
                  </a:extLst>
                </p:cNvPr>
                <p:cNvGrpSpPr>
                  <a:grpSpLocks noChangeAspect="1"/>
                </p:cNvGrpSpPr>
                <p:nvPr/>
              </p:nvGrpSpPr>
              <p:grpSpPr>
                <a:xfrm>
                  <a:off x="5499300" y="3931942"/>
                  <a:ext cx="180000" cy="180000"/>
                  <a:chOff x="3172968" y="2304288"/>
                  <a:chExt cx="180000" cy="180000"/>
                </a:xfrm>
              </p:grpSpPr>
              <p:sp>
                <p:nvSpPr>
                  <p:cNvPr id="1271" name="Ellipse 1270">
                    <a:extLst>
                      <a:ext uri="{FF2B5EF4-FFF2-40B4-BE49-F238E27FC236}">
                        <a16:creationId xmlns:a16="http://schemas.microsoft.com/office/drawing/2014/main" id="{619665ED-F4E8-D8AF-46B1-1BC8D79B19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2" name="Additionszeichen 1271">
                    <a:extLst>
                      <a:ext uri="{FF2B5EF4-FFF2-40B4-BE49-F238E27FC236}">
                        <a16:creationId xmlns:a16="http://schemas.microsoft.com/office/drawing/2014/main" id="{29E09188-7085-F0A4-7D68-209B95B0B6A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2" name="Gruppieren 1231">
                  <a:extLst>
                    <a:ext uri="{FF2B5EF4-FFF2-40B4-BE49-F238E27FC236}">
                      <a16:creationId xmlns:a16="http://schemas.microsoft.com/office/drawing/2014/main" id="{EEA27870-F947-8CC6-D085-4E61A97008F9}"/>
                    </a:ext>
                  </a:extLst>
                </p:cNvPr>
                <p:cNvGrpSpPr>
                  <a:grpSpLocks noChangeAspect="1"/>
                </p:cNvGrpSpPr>
                <p:nvPr/>
              </p:nvGrpSpPr>
              <p:grpSpPr>
                <a:xfrm>
                  <a:off x="6030156" y="4086630"/>
                  <a:ext cx="180000" cy="180000"/>
                  <a:chOff x="3172968" y="2304288"/>
                  <a:chExt cx="180000" cy="180000"/>
                </a:xfrm>
              </p:grpSpPr>
              <p:sp>
                <p:nvSpPr>
                  <p:cNvPr id="1269" name="Ellipse 1268">
                    <a:extLst>
                      <a:ext uri="{FF2B5EF4-FFF2-40B4-BE49-F238E27FC236}">
                        <a16:creationId xmlns:a16="http://schemas.microsoft.com/office/drawing/2014/main" id="{C5C79C8B-B237-93FF-F059-F50BE73ACD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0" name="Additionszeichen 1269">
                    <a:extLst>
                      <a:ext uri="{FF2B5EF4-FFF2-40B4-BE49-F238E27FC236}">
                        <a16:creationId xmlns:a16="http://schemas.microsoft.com/office/drawing/2014/main" id="{166E66D1-B049-4D07-FE1B-4570486039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3" name="Gruppieren 1232">
                  <a:extLst>
                    <a:ext uri="{FF2B5EF4-FFF2-40B4-BE49-F238E27FC236}">
                      <a16:creationId xmlns:a16="http://schemas.microsoft.com/office/drawing/2014/main" id="{238DEA7D-4A91-0DB6-5FD7-AA55F533E63C}"/>
                    </a:ext>
                  </a:extLst>
                </p:cNvPr>
                <p:cNvGrpSpPr>
                  <a:grpSpLocks noChangeAspect="1"/>
                </p:cNvGrpSpPr>
                <p:nvPr/>
              </p:nvGrpSpPr>
              <p:grpSpPr>
                <a:xfrm>
                  <a:off x="6020438" y="3296696"/>
                  <a:ext cx="180000" cy="180000"/>
                  <a:chOff x="3172968" y="2304288"/>
                  <a:chExt cx="180000" cy="180000"/>
                </a:xfrm>
              </p:grpSpPr>
              <p:sp>
                <p:nvSpPr>
                  <p:cNvPr id="1267" name="Ellipse 1266">
                    <a:extLst>
                      <a:ext uri="{FF2B5EF4-FFF2-40B4-BE49-F238E27FC236}">
                        <a16:creationId xmlns:a16="http://schemas.microsoft.com/office/drawing/2014/main" id="{C1B48CA6-ABF9-FE0E-74B2-66C7B9C8E6C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8" name="Additionszeichen 1267">
                    <a:extLst>
                      <a:ext uri="{FF2B5EF4-FFF2-40B4-BE49-F238E27FC236}">
                        <a16:creationId xmlns:a16="http://schemas.microsoft.com/office/drawing/2014/main" id="{558CB510-07F0-0546-B731-9C79644465C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4" name="Gruppieren 1233">
                  <a:extLst>
                    <a:ext uri="{FF2B5EF4-FFF2-40B4-BE49-F238E27FC236}">
                      <a16:creationId xmlns:a16="http://schemas.microsoft.com/office/drawing/2014/main" id="{BEC8515B-89F5-7167-0A03-30B0B38CD3DC}"/>
                    </a:ext>
                  </a:extLst>
                </p:cNvPr>
                <p:cNvGrpSpPr>
                  <a:grpSpLocks noChangeAspect="1"/>
                </p:cNvGrpSpPr>
                <p:nvPr/>
              </p:nvGrpSpPr>
              <p:grpSpPr>
                <a:xfrm>
                  <a:off x="6540000" y="3667688"/>
                  <a:ext cx="180000" cy="180000"/>
                  <a:chOff x="3172968" y="2304288"/>
                  <a:chExt cx="180000" cy="180000"/>
                </a:xfrm>
              </p:grpSpPr>
              <p:sp>
                <p:nvSpPr>
                  <p:cNvPr id="1265" name="Ellipse 1264">
                    <a:extLst>
                      <a:ext uri="{FF2B5EF4-FFF2-40B4-BE49-F238E27FC236}">
                        <a16:creationId xmlns:a16="http://schemas.microsoft.com/office/drawing/2014/main" id="{857713E3-2702-DC93-AE57-BFCBA887E8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6" name="Additionszeichen 1265">
                    <a:extLst>
                      <a:ext uri="{FF2B5EF4-FFF2-40B4-BE49-F238E27FC236}">
                        <a16:creationId xmlns:a16="http://schemas.microsoft.com/office/drawing/2014/main" id="{7E86D6A4-6C51-971A-998E-F88C4088B8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5" name="Gruppieren 1234">
                  <a:extLst>
                    <a:ext uri="{FF2B5EF4-FFF2-40B4-BE49-F238E27FC236}">
                      <a16:creationId xmlns:a16="http://schemas.microsoft.com/office/drawing/2014/main" id="{0484F75C-16EB-ED81-CFD8-B23531D7EAD9}"/>
                    </a:ext>
                  </a:extLst>
                </p:cNvPr>
                <p:cNvGrpSpPr>
                  <a:grpSpLocks noChangeAspect="1"/>
                </p:cNvGrpSpPr>
                <p:nvPr/>
              </p:nvGrpSpPr>
              <p:grpSpPr>
                <a:xfrm>
                  <a:off x="6696374" y="3186376"/>
                  <a:ext cx="180000" cy="180000"/>
                  <a:chOff x="3172968" y="2304288"/>
                  <a:chExt cx="180000" cy="180000"/>
                </a:xfrm>
              </p:grpSpPr>
              <p:sp>
                <p:nvSpPr>
                  <p:cNvPr id="1263" name="Ellipse 1262">
                    <a:extLst>
                      <a:ext uri="{FF2B5EF4-FFF2-40B4-BE49-F238E27FC236}">
                        <a16:creationId xmlns:a16="http://schemas.microsoft.com/office/drawing/2014/main" id="{BC8F8CF2-235D-27A0-C456-441EC9BE7E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4" name="Additionszeichen 1263">
                    <a:extLst>
                      <a:ext uri="{FF2B5EF4-FFF2-40B4-BE49-F238E27FC236}">
                        <a16:creationId xmlns:a16="http://schemas.microsoft.com/office/drawing/2014/main" id="{DF5B24CA-1E77-249C-4F24-F5F0F2A45C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6" name="Gruppieren 1235">
                  <a:extLst>
                    <a:ext uri="{FF2B5EF4-FFF2-40B4-BE49-F238E27FC236}">
                      <a16:creationId xmlns:a16="http://schemas.microsoft.com/office/drawing/2014/main" id="{03701ED1-D81F-951C-6838-9313FABC9574}"/>
                    </a:ext>
                  </a:extLst>
                </p:cNvPr>
                <p:cNvGrpSpPr>
                  <a:grpSpLocks noChangeAspect="1"/>
                </p:cNvGrpSpPr>
                <p:nvPr/>
              </p:nvGrpSpPr>
              <p:grpSpPr>
                <a:xfrm>
                  <a:off x="5577515" y="3084316"/>
                  <a:ext cx="180000" cy="180000"/>
                  <a:chOff x="3172968" y="2304288"/>
                  <a:chExt cx="180000" cy="180000"/>
                </a:xfrm>
              </p:grpSpPr>
              <p:sp>
                <p:nvSpPr>
                  <p:cNvPr id="1261" name="Ellipse 1260">
                    <a:extLst>
                      <a:ext uri="{FF2B5EF4-FFF2-40B4-BE49-F238E27FC236}">
                        <a16:creationId xmlns:a16="http://schemas.microsoft.com/office/drawing/2014/main" id="{BA873C4A-F3F1-610A-DC4E-7CA15472BC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2" name="Additionszeichen 1261">
                    <a:extLst>
                      <a:ext uri="{FF2B5EF4-FFF2-40B4-BE49-F238E27FC236}">
                        <a16:creationId xmlns:a16="http://schemas.microsoft.com/office/drawing/2014/main" id="{40D707BE-345D-B16D-2F48-8E9203B6916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7" name="Gruppieren 1236">
                  <a:extLst>
                    <a:ext uri="{FF2B5EF4-FFF2-40B4-BE49-F238E27FC236}">
                      <a16:creationId xmlns:a16="http://schemas.microsoft.com/office/drawing/2014/main" id="{82C58034-82FF-1CA6-E12B-6590C8D1FE4D}"/>
                    </a:ext>
                  </a:extLst>
                </p:cNvPr>
                <p:cNvGrpSpPr>
                  <a:grpSpLocks noChangeAspect="1"/>
                </p:cNvGrpSpPr>
                <p:nvPr/>
              </p:nvGrpSpPr>
              <p:grpSpPr>
                <a:xfrm>
                  <a:off x="5940252" y="2903697"/>
                  <a:ext cx="180000" cy="180000"/>
                  <a:chOff x="3172968" y="2304288"/>
                  <a:chExt cx="180000" cy="180000"/>
                </a:xfrm>
              </p:grpSpPr>
              <p:sp>
                <p:nvSpPr>
                  <p:cNvPr id="1259" name="Ellipse 1258">
                    <a:extLst>
                      <a:ext uri="{FF2B5EF4-FFF2-40B4-BE49-F238E27FC236}">
                        <a16:creationId xmlns:a16="http://schemas.microsoft.com/office/drawing/2014/main" id="{8A9CBA9E-1AE9-CF84-DCF7-C2B83EB686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0" name="Additionszeichen 1259">
                    <a:extLst>
                      <a:ext uri="{FF2B5EF4-FFF2-40B4-BE49-F238E27FC236}">
                        <a16:creationId xmlns:a16="http://schemas.microsoft.com/office/drawing/2014/main" id="{F7C66E93-15D6-02DF-9CA9-40BBF3D1A24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8" name="Gruppieren 1237">
                  <a:extLst>
                    <a:ext uri="{FF2B5EF4-FFF2-40B4-BE49-F238E27FC236}">
                      <a16:creationId xmlns:a16="http://schemas.microsoft.com/office/drawing/2014/main" id="{CD26B679-1C1A-664F-54D8-109C53988921}"/>
                    </a:ext>
                  </a:extLst>
                </p:cNvPr>
                <p:cNvGrpSpPr>
                  <a:grpSpLocks noChangeAspect="1"/>
                </p:cNvGrpSpPr>
                <p:nvPr/>
              </p:nvGrpSpPr>
              <p:grpSpPr>
                <a:xfrm>
                  <a:off x="5597520" y="2746772"/>
                  <a:ext cx="180000" cy="180000"/>
                  <a:chOff x="3172968" y="2304288"/>
                  <a:chExt cx="180000" cy="180000"/>
                </a:xfrm>
              </p:grpSpPr>
              <p:sp>
                <p:nvSpPr>
                  <p:cNvPr id="1257" name="Ellipse 1256">
                    <a:extLst>
                      <a:ext uri="{FF2B5EF4-FFF2-40B4-BE49-F238E27FC236}">
                        <a16:creationId xmlns:a16="http://schemas.microsoft.com/office/drawing/2014/main" id="{998DA8A2-6BAF-74C8-67BC-3ADC9A9B57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8" name="Additionszeichen 1257">
                    <a:extLst>
                      <a:ext uri="{FF2B5EF4-FFF2-40B4-BE49-F238E27FC236}">
                        <a16:creationId xmlns:a16="http://schemas.microsoft.com/office/drawing/2014/main" id="{5D29C195-EF5E-D1A4-B621-B80AC02901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9" name="Gruppieren 1238">
                  <a:extLst>
                    <a:ext uri="{FF2B5EF4-FFF2-40B4-BE49-F238E27FC236}">
                      <a16:creationId xmlns:a16="http://schemas.microsoft.com/office/drawing/2014/main" id="{ADC24B01-5F56-920D-D476-6DA257316DAB}"/>
                    </a:ext>
                  </a:extLst>
                </p:cNvPr>
                <p:cNvGrpSpPr>
                  <a:grpSpLocks noChangeAspect="1"/>
                </p:cNvGrpSpPr>
                <p:nvPr/>
              </p:nvGrpSpPr>
              <p:grpSpPr>
                <a:xfrm>
                  <a:off x="6310896" y="2729578"/>
                  <a:ext cx="180000" cy="180000"/>
                  <a:chOff x="3172968" y="2304288"/>
                  <a:chExt cx="180000" cy="180000"/>
                </a:xfrm>
              </p:grpSpPr>
              <p:sp>
                <p:nvSpPr>
                  <p:cNvPr id="1255" name="Ellipse 1254">
                    <a:extLst>
                      <a:ext uri="{FF2B5EF4-FFF2-40B4-BE49-F238E27FC236}">
                        <a16:creationId xmlns:a16="http://schemas.microsoft.com/office/drawing/2014/main" id="{FD19F333-BD55-484A-BA21-B6711747B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6" name="Additionszeichen 1255">
                    <a:extLst>
                      <a:ext uri="{FF2B5EF4-FFF2-40B4-BE49-F238E27FC236}">
                        <a16:creationId xmlns:a16="http://schemas.microsoft.com/office/drawing/2014/main" id="{E35BACB4-AD22-95F3-5679-84C2C45A83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40" name="Gruppieren 1239">
                  <a:extLst>
                    <a:ext uri="{FF2B5EF4-FFF2-40B4-BE49-F238E27FC236}">
                      <a16:creationId xmlns:a16="http://schemas.microsoft.com/office/drawing/2014/main" id="{E3C1AB02-CAA8-D3F5-CDB7-49EA4FD28610}"/>
                    </a:ext>
                  </a:extLst>
                </p:cNvPr>
                <p:cNvGrpSpPr>
                  <a:grpSpLocks noChangeAspect="1"/>
                </p:cNvGrpSpPr>
                <p:nvPr/>
              </p:nvGrpSpPr>
              <p:grpSpPr>
                <a:xfrm>
                  <a:off x="5311404" y="3346168"/>
                  <a:ext cx="180000" cy="180000"/>
                  <a:chOff x="3172968" y="2304288"/>
                  <a:chExt cx="180000" cy="180000"/>
                </a:xfrm>
              </p:grpSpPr>
              <p:sp>
                <p:nvSpPr>
                  <p:cNvPr id="1253" name="Ellipse 1252">
                    <a:extLst>
                      <a:ext uri="{FF2B5EF4-FFF2-40B4-BE49-F238E27FC236}">
                        <a16:creationId xmlns:a16="http://schemas.microsoft.com/office/drawing/2014/main" id="{718806A2-167A-3B0E-4E90-FB2C89A2762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4" name="Additionszeichen 1253">
                    <a:extLst>
                      <a:ext uri="{FF2B5EF4-FFF2-40B4-BE49-F238E27FC236}">
                        <a16:creationId xmlns:a16="http://schemas.microsoft.com/office/drawing/2014/main" id="{F6E93AAD-A9DC-EDEF-3C78-093D04DAC6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241" name="Ellipse 1240">
                  <a:extLst>
                    <a:ext uri="{FF2B5EF4-FFF2-40B4-BE49-F238E27FC236}">
                      <a16:creationId xmlns:a16="http://schemas.microsoft.com/office/drawing/2014/main" id="{91166413-834F-4D22-BBBB-587E5A31337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2" name="Ellipse 1241">
                  <a:extLst>
                    <a:ext uri="{FF2B5EF4-FFF2-40B4-BE49-F238E27FC236}">
                      <a16:creationId xmlns:a16="http://schemas.microsoft.com/office/drawing/2014/main" id="{AA2F70CF-F1FF-ADEF-3E11-0D0C5442CE0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3" name="Ellipse 1242">
                  <a:extLst>
                    <a:ext uri="{FF2B5EF4-FFF2-40B4-BE49-F238E27FC236}">
                      <a16:creationId xmlns:a16="http://schemas.microsoft.com/office/drawing/2014/main" id="{4B441920-84DE-D41B-7B0E-2893006C785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4" name="Ellipse 1243">
                  <a:extLst>
                    <a:ext uri="{FF2B5EF4-FFF2-40B4-BE49-F238E27FC236}">
                      <a16:creationId xmlns:a16="http://schemas.microsoft.com/office/drawing/2014/main" id="{BD785161-05A7-4EB2-4C2E-29122F5D25C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5" name="Ellipse 1244">
                  <a:extLst>
                    <a:ext uri="{FF2B5EF4-FFF2-40B4-BE49-F238E27FC236}">
                      <a16:creationId xmlns:a16="http://schemas.microsoft.com/office/drawing/2014/main" id="{6DBBA81C-5677-0E64-F0A5-AD32DF48AAA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6" name="Ellipse 1245">
                  <a:extLst>
                    <a:ext uri="{FF2B5EF4-FFF2-40B4-BE49-F238E27FC236}">
                      <a16:creationId xmlns:a16="http://schemas.microsoft.com/office/drawing/2014/main" id="{C5577D00-A487-0F6E-9F95-3CF4E8FAECA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7" name="Ellipse 1246">
                  <a:extLst>
                    <a:ext uri="{FF2B5EF4-FFF2-40B4-BE49-F238E27FC236}">
                      <a16:creationId xmlns:a16="http://schemas.microsoft.com/office/drawing/2014/main" id="{35C2C28D-2A5C-3452-5487-CA3779D8487E}"/>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8" name="Ellipse 1247">
                  <a:extLst>
                    <a:ext uri="{FF2B5EF4-FFF2-40B4-BE49-F238E27FC236}">
                      <a16:creationId xmlns:a16="http://schemas.microsoft.com/office/drawing/2014/main" id="{927C7744-B72C-AB65-8A45-1EB23FBACC4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9" name="Ellipse 1248">
                  <a:extLst>
                    <a:ext uri="{FF2B5EF4-FFF2-40B4-BE49-F238E27FC236}">
                      <a16:creationId xmlns:a16="http://schemas.microsoft.com/office/drawing/2014/main" id="{826C90C8-9680-9A00-E510-874C5B892B05}"/>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0" name="Ellipse 1249">
                  <a:extLst>
                    <a:ext uri="{FF2B5EF4-FFF2-40B4-BE49-F238E27FC236}">
                      <a16:creationId xmlns:a16="http://schemas.microsoft.com/office/drawing/2014/main" id="{40E9C539-7280-1604-76EF-3301209821F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1" name="Ellipse 1250">
                  <a:extLst>
                    <a:ext uri="{FF2B5EF4-FFF2-40B4-BE49-F238E27FC236}">
                      <a16:creationId xmlns:a16="http://schemas.microsoft.com/office/drawing/2014/main" id="{FF4D8487-C49F-DCDF-1E38-26D4A830417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2" name="Ellipse 1251">
                  <a:extLst>
                    <a:ext uri="{FF2B5EF4-FFF2-40B4-BE49-F238E27FC236}">
                      <a16:creationId xmlns:a16="http://schemas.microsoft.com/office/drawing/2014/main" id="{AC66CCFA-6BB6-AE9D-BD93-C6E6039310C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226" name="L-Schale">
                <a:extLst>
                  <a:ext uri="{FF2B5EF4-FFF2-40B4-BE49-F238E27FC236}">
                    <a16:creationId xmlns:a16="http://schemas.microsoft.com/office/drawing/2014/main" id="{382D5134-091A-D79E-5AE0-1E16D4C677D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227" name="M-Schale">
                <a:extLst>
                  <a:ext uri="{FF2B5EF4-FFF2-40B4-BE49-F238E27FC236}">
                    <a16:creationId xmlns:a16="http://schemas.microsoft.com/office/drawing/2014/main" id="{1BD91CB8-5588-2AF7-9986-F541BA83F3D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188" name="Gruppieren 1187">
              <a:extLst>
                <a:ext uri="{FF2B5EF4-FFF2-40B4-BE49-F238E27FC236}">
                  <a16:creationId xmlns:a16="http://schemas.microsoft.com/office/drawing/2014/main" id="{326E6108-8653-8C9C-5583-63408FB19A83}"/>
                </a:ext>
              </a:extLst>
            </p:cNvPr>
            <p:cNvGrpSpPr/>
            <p:nvPr/>
          </p:nvGrpSpPr>
          <p:grpSpPr>
            <a:xfrm>
              <a:off x="6006000" y="816426"/>
              <a:ext cx="180000" cy="180000"/>
              <a:chOff x="2537136" y="1269000"/>
              <a:chExt cx="180000" cy="180000"/>
            </a:xfrm>
          </p:grpSpPr>
          <p:sp>
            <p:nvSpPr>
              <p:cNvPr id="1222" name="Ellipse 1221">
                <a:extLst>
                  <a:ext uri="{FF2B5EF4-FFF2-40B4-BE49-F238E27FC236}">
                    <a16:creationId xmlns:a16="http://schemas.microsoft.com/office/drawing/2014/main" id="{D2667B4B-E371-D558-31AE-5823DC09298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23" name="Minuszeichen 1222">
                <a:extLst>
                  <a:ext uri="{FF2B5EF4-FFF2-40B4-BE49-F238E27FC236}">
                    <a16:creationId xmlns:a16="http://schemas.microsoft.com/office/drawing/2014/main" id="{333BF962-565F-D8D2-380E-6380C358966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89" name="Gruppieren 1188">
              <a:extLst>
                <a:ext uri="{FF2B5EF4-FFF2-40B4-BE49-F238E27FC236}">
                  <a16:creationId xmlns:a16="http://schemas.microsoft.com/office/drawing/2014/main" id="{C2E2C354-4C35-24DF-5775-1E32EBF73122}"/>
                </a:ext>
              </a:extLst>
            </p:cNvPr>
            <p:cNvGrpSpPr/>
            <p:nvPr/>
          </p:nvGrpSpPr>
          <p:grpSpPr>
            <a:xfrm>
              <a:off x="6003948" y="5865553"/>
              <a:ext cx="180000" cy="180000"/>
              <a:chOff x="2537136" y="1269000"/>
              <a:chExt cx="180000" cy="180000"/>
            </a:xfrm>
          </p:grpSpPr>
          <p:sp>
            <p:nvSpPr>
              <p:cNvPr id="1220" name="Ellipse 1219">
                <a:extLst>
                  <a:ext uri="{FF2B5EF4-FFF2-40B4-BE49-F238E27FC236}">
                    <a16:creationId xmlns:a16="http://schemas.microsoft.com/office/drawing/2014/main" id="{982A34E3-3B4E-3B88-895B-48A7965244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21" name="Minuszeichen 1220">
                <a:extLst>
                  <a:ext uri="{FF2B5EF4-FFF2-40B4-BE49-F238E27FC236}">
                    <a16:creationId xmlns:a16="http://schemas.microsoft.com/office/drawing/2014/main" id="{B104640D-ABDA-0BDF-67AC-7163312FEC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0" name="Gruppieren 1189">
              <a:extLst>
                <a:ext uri="{FF2B5EF4-FFF2-40B4-BE49-F238E27FC236}">
                  <a16:creationId xmlns:a16="http://schemas.microsoft.com/office/drawing/2014/main" id="{0A1670EE-37E1-70F1-3900-A408A94630D1}"/>
                </a:ext>
              </a:extLst>
            </p:cNvPr>
            <p:cNvGrpSpPr/>
            <p:nvPr/>
          </p:nvGrpSpPr>
          <p:grpSpPr>
            <a:xfrm>
              <a:off x="7989107" y="3335661"/>
              <a:ext cx="180000" cy="180000"/>
              <a:chOff x="2537136" y="1269000"/>
              <a:chExt cx="180000" cy="180000"/>
            </a:xfrm>
          </p:grpSpPr>
          <p:sp>
            <p:nvSpPr>
              <p:cNvPr id="1218" name="Ellipse 1217">
                <a:extLst>
                  <a:ext uri="{FF2B5EF4-FFF2-40B4-BE49-F238E27FC236}">
                    <a16:creationId xmlns:a16="http://schemas.microsoft.com/office/drawing/2014/main" id="{EB63C0B6-C2D1-0B4D-8F17-3BF551C79F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9" name="Minuszeichen 1218">
                <a:extLst>
                  <a:ext uri="{FF2B5EF4-FFF2-40B4-BE49-F238E27FC236}">
                    <a16:creationId xmlns:a16="http://schemas.microsoft.com/office/drawing/2014/main" id="{8703E8D0-BE6B-DA89-4195-AB16861CD9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1" name="Gruppieren 1190">
              <a:extLst>
                <a:ext uri="{FF2B5EF4-FFF2-40B4-BE49-F238E27FC236}">
                  <a16:creationId xmlns:a16="http://schemas.microsoft.com/office/drawing/2014/main" id="{4BB3EF1A-0176-F8E0-BCA0-2CC5FB332BE5}"/>
                </a:ext>
              </a:extLst>
            </p:cNvPr>
            <p:cNvGrpSpPr/>
            <p:nvPr/>
          </p:nvGrpSpPr>
          <p:grpSpPr>
            <a:xfrm>
              <a:off x="4026000" y="3339000"/>
              <a:ext cx="180000" cy="180000"/>
              <a:chOff x="2537136" y="1269000"/>
              <a:chExt cx="180000" cy="180000"/>
            </a:xfrm>
          </p:grpSpPr>
          <p:sp>
            <p:nvSpPr>
              <p:cNvPr id="1216" name="Ellipse 1215">
                <a:extLst>
                  <a:ext uri="{FF2B5EF4-FFF2-40B4-BE49-F238E27FC236}">
                    <a16:creationId xmlns:a16="http://schemas.microsoft.com/office/drawing/2014/main" id="{03F23484-C639-E633-FC0B-2F7BCC8768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7" name="Minuszeichen 1216">
                <a:extLst>
                  <a:ext uri="{FF2B5EF4-FFF2-40B4-BE49-F238E27FC236}">
                    <a16:creationId xmlns:a16="http://schemas.microsoft.com/office/drawing/2014/main" id="{2EB02C68-7815-4B7A-6B3D-B4B23646ADB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2" name="Gruppieren 1191">
              <a:extLst>
                <a:ext uri="{FF2B5EF4-FFF2-40B4-BE49-F238E27FC236}">
                  <a16:creationId xmlns:a16="http://schemas.microsoft.com/office/drawing/2014/main" id="{0C39F09C-EE5E-7982-304B-DAD919670E47}"/>
                </a:ext>
              </a:extLst>
            </p:cNvPr>
            <p:cNvGrpSpPr/>
            <p:nvPr/>
          </p:nvGrpSpPr>
          <p:grpSpPr>
            <a:xfrm>
              <a:off x="4656000" y="4775520"/>
              <a:ext cx="180000" cy="180000"/>
              <a:chOff x="2537136" y="1269000"/>
              <a:chExt cx="180000" cy="180000"/>
            </a:xfrm>
          </p:grpSpPr>
          <p:sp>
            <p:nvSpPr>
              <p:cNvPr id="1214" name="Ellipse 1213">
                <a:extLst>
                  <a:ext uri="{FF2B5EF4-FFF2-40B4-BE49-F238E27FC236}">
                    <a16:creationId xmlns:a16="http://schemas.microsoft.com/office/drawing/2014/main" id="{4E29546F-0A94-AC19-65DA-7A5953A115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5" name="Minuszeichen 1214">
                <a:extLst>
                  <a:ext uri="{FF2B5EF4-FFF2-40B4-BE49-F238E27FC236}">
                    <a16:creationId xmlns:a16="http://schemas.microsoft.com/office/drawing/2014/main" id="{5E706085-0E88-D769-C1E6-2D35C0C245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3" name="Gruppieren 1192">
              <a:extLst>
                <a:ext uri="{FF2B5EF4-FFF2-40B4-BE49-F238E27FC236}">
                  <a16:creationId xmlns:a16="http://schemas.microsoft.com/office/drawing/2014/main" id="{3722A40D-440C-4BDE-1302-814623FC7AE9}"/>
                </a:ext>
              </a:extLst>
            </p:cNvPr>
            <p:cNvGrpSpPr/>
            <p:nvPr/>
          </p:nvGrpSpPr>
          <p:grpSpPr>
            <a:xfrm>
              <a:off x="7373256" y="4775520"/>
              <a:ext cx="180000" cy="180000"/>
              <a:chOff x="2537136" y="1269000"/>
              <a:chExt cx="180000" cy="180000"/>
            </a:xfrm>
          </p:grpSpPr>
          <p:sp>
            <p:nvSpPr>
              <p:cNvPr id="1212" name="Ellipse 1211">
                <a:extLst>
                  <a:ext uri="{FF2B5EF4-FFF2-40B4-BE49-F238E27FC236}">
                    <a16:creationId xmlns:a16="http://schemas.microsoft.com/office/drawing/2014/main" id="{3CE4C037-4F8C-A9C3-352E-9A07B25F8F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3" name="Minuszeichen 1212">
                <a:extLst>
                  <a:ext uri="{FF2B5EF4-FFF2-40B4-BE49-F238E27FC236}">
                    <a16:creationId xmlns:a16="http://schemas.microsoft.com/office/drawing/2014/main" id="{7FCD4C1D-7F3D-B59F-7576-13067E61D76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4" name="Gruppieren 1193">
              <a:extLst>
                <a:ext uri="{FF2B5EF4-FFF2-40B4-BE49-F238E27FC236}">
                  <a16:creationId xmlns:a16="http://schemas.microsoft.com/office/drawing/2014/main" id="{F7978A66-AB51-DA05-4799-F96EF578149E}"/>
                </a:ext>
              </a:extLst>
            </p:cNvPr>
            <p:cNvGrpSpPr/>
            <p:nvPr/>
          </p:nvGrpSpPr>
          <p:grpSpPr>
            <a:xfrm>
              <a:off x="7373256" y="1900714"/>
              <a:ext cx="180000" cy="180000"/>
              <a:chOff x="2537136" y="1269000"/>
              <a:chExt cx="180000" cy="180000"/>
            </a:xfrm>
          </p:grpSpPr>
          <p:sp>
            <p:nvSpPr>
              <p:cNvPr id="1210" name="Ellipse 1209">
                <a:extLst>
                  <a:ext uri="{FF2B5EF4-FFF2-40B4-BE49-F238E27FC236}">
                    <a16:creationId xmlns:a16="http://schemas.microsoft.com/office/drawing/2014/main" id="{D591A909-46BE-013E-05C6-9A96E1BFF2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1" name="Minuszeichen 1210">
                <a:extLst>
                  <a:ext uri="{FF2B5EF4-FFF2-40B4-BE49-F238E27FC236}">
                    <a16:creationId xmlns:a16="http://schemas.microsoft.com/office/drawing/2014/main" id="{C1639157-8006-4493-D44E-937AD0F05E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5" name="Gruppieren 1194">
              <a:extLst>
                <a:ext uri="{FF2B5EF4-FFF2-40B4-BE49-F238E27FC236}">
                  <a16:creationId xmlns:a16="http://schemas.microsoft.com/office/drawing/2014/main" id="{3704505D-A7E0-57BA-22EB-473BF3C5C455}"/>
                </a:ext>
              </a:extLst>
            </p:cNvPr>
            <p:cNvGrpSpPr/>
            <p:nvPr/>
          </p:nvGrpSpPr>
          <p:grpSpPr>
            <a:xfrm>
              <a:off x="4656000" y="1900714"/>
              <a:ext cx="180000" cy="180000"/>
              <a:chOff x="2537136" y="1269000"/>
              <a:chExt cx="180000" cy="180000"/>
            </a:xfrm>
          </p:grpSpPr>
          <p:sp>
            <p:nvSpPr>
              <p:cNvPr id="1208" name="Ellipse 1207">
                <a:extLst>
                  <a:ext uri="{FF2B5EF4-FFF2-40B4-BE49-F238E27FC236}">
                    <a16:creationId xmlns:a16="http://schemas.microsoft.com/office/drawing/2014/main" id="{8EA542D8-6F90-C799-AAA2-EC3F89F894F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9" name="Minuszeichen 1208">
                <a:extLst>
                  <a:ext uri="{FF2B5EF4-FFF2-40B4-BE49-F238E27FC236}">
                    <a16:creationId xmlns:a16="http://schemas.microsoft.com/office/drawing/2014/main" id="{01B03990-6C0C-203F-1199-0D90C7D1A4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6" name="Gruppieren 1195">
              <a:extLst>
                <a:ext uri="{FF2B5EF4-FFF2-40B4-BE49-F238E27FC236}">
                  <a16:creationId xmlns:a16="http://schemas.microsoft.com/office/drawing/2014/main" id="{7B362D2B-0127-B303-995C-D2F54767D002}"/>
                </a:ext>
              </a:extLst>
            </p:cNvPr>
            <p:cNvGrpSpPr/>
            <p:nvPr/>
          </p:nvGrpSpPr>
          <p:grpSpPr>
            <a:xfrm>
              <a:off x="6006000" y="1339747"/>
              <a:ext cx="180000" cy="180000"/>
              <a:chOff x="2537136" y="1269000"/>
              <a:chExt cx="180000" cy="180000"/>
            </a:xfrm>
          </p:grpSpPr>
          <p:sp>
            <p:nvSpPr>
              <p:cNvPr id="1206" name="Ellipse 1205">
                <a:extLst>
                  <a:ext uri="{FF2B5EF4-FFF2-40B4-BE49-F238E27FC236}">
                    <a16:creationId xmlns:a16="http://schemas.microsoft.com/office/drawing/2014/main" id="{13E05019-CCD9-EE55-0AFA-223C8BDD6D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7" name="Minuszeichen 1206">
                <a:extLst>
                  <a:ext uri="{FF2B5EF4-FFF2-40B4-BE49-F238E27FC236}">
                    <a16:creationId xmlns:a16="http://schemas.microsoft.com/office/drawing/2014/main" id="{B1B283EC-448B-984C-64DF-80952634E0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7" name="Gruppieren 1196">
              <a:extLst>
                <a:ext uri="{FF2B5EF4-FFF2-40B4-BE49-F238E27FC236}">
                  <a16:creationId xmlns:a16="http://schemas.microsoft.com/office/drawing/2014/main" id="{26A35990-ECC6-0755-5A4C-9ADAB5EA7A09}"/>
                </a:ext>
              </a:extLst>
            </p:cNvPr>
            <p:cNvGrpSpPr/>
            <p:nvPr/>
          </p:nvGrpSpPr>
          <p:grpSpPr>
            <a:xfrm>
              <a:off x="6006000" y="5312040"/>
              <a:ext cx="180000" cy="180000"/>
              <a:chOff x="2537136" y="1269000"/>
              <a:chExt cx="180000" cy="180000"/>
            </a:xfrm>
          </p:grpSpPr>
          <p:sp>
            <p:nvSpPr>
              <p:cNvPr id="1204" name="Ellipse 1203">
                <a:extLst>
                  <a:ext uri="{FF2B5EF4-FFF2-40B4-BE49-F238E27FC236}">
                    <a16:creationId xmlns:a16="http://schemas.microsoft.com/office/drawing/2014/main" id="{C82A08D9-F7EE-1DB8-1BE0-A071E6CFEA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5" name="Minuszeichen 1204">
                <a:extLst>
                  <a:ext uri="{FF2B5EF4-FFF2-40B4-BE49-F238E27FC236}">
                    <a16:creationId xmlns:a16="http://schemas.microsoft.com/office/drawing/2014/main" id="{FE3A0453-D693-75E8-9D9E-505074D515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8" name="Gruppieren 1197">
              <a:extLst>
                <a:ext uri="{FF2B5EF4-FFF2-40B4-BE49-F238E27FC236}">
                  <a16:creationId xmlns:a16="http://schemas.microsoft.com/office/drawing/2014/main" id="{0E5FBC4B-0218-2E02-CCDE-4DFCDD52A7BF}"/>
                </a:ext>
              </a:extLst>
            </p:cNvPr>
            <p:cNvGrpSpPr/>
            <p:nvPr/>
          </p:nvGrpSpPr>
          <p:grpSpPr>
            <a:xfrm>
              <a:off x="6006000" y="1900714"/>
              <a:ext cx="180000" cy="180000"/>
              <a:chOff x="2537136" y="1269000"/>
              <a:chExt cx="180000" cy="180000"/>
            </a:xfrm>
          </p:grpSpPr>
          <p:sp>
            <p:nvSpPr>
              <p:cNvPr id="1202" name="Ellipse 1201">
                <a:extLst>
                  <a:ext uri="{FF2B5EF4-FFF2-40B4-BE49-F238E27FC236}">
                    <a16:creationId xmlns:a16="http://schemas.microsoft.com/office/drawing/2014/main" id="{EE76FCB6-4508-EF12-115B-A5EDDBC5BA0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3" name="Minuszeichen 1202">
                <a:extLst>
                  <a:ext uri="{FF2B5EF4-FFF2-40B4-BE49-F238E27FC236}">
                    <a16:creationId xmlns:a16="http://schemas.microsoft.com/office/drawing/2014/main" id="{77FD9AD2-5202-B01A-AD31-016D1B4025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9" name="Gruppieren 1198">
              <a:extLst>
                <a:ext uri="{FF2B5EF4-FFF2-40B4-BE49-F238E27FC236}">
                  <a16:creationId xmlns:a16="http://schemas.microsoft.com/office/drawing/2014/main" id="{2701672F-B86E-908A-1667-EE37F494773A}"/>
                </a:ext>
              </a:extLst>
            </p:cNvPr>
            <p:cNvGrpSpPr/>
            <p:nvPr/>
          </p:nvGrpSpPr>
          <p:grpSpPr>
            <a:xfrm>
              <a:off x="6006000" y="4775520"/>
              <a:ext cx="180000" cy="180000"/>
              <a:chOff x="2537136" y="1269000"/>
              <a:chExt cx="180000" cy="180000"/>
            </a:xfrm>
          </p:grpSpPr>
          <p:sp>
            <p:nvSpPr>
              <p:cNvPr id="1200" name="Ellipse 1199">
                <a:extLst>
                  <a:ext uri="{FF2B5EF4-FFF2-40B4-BE49-F238E27FC236}">
                    <a16:creationId xmlns:a16="http://schemas.microsoft.com/office/drawing/2014/main" id="{2D5B0D8B-F37E-3E6C-0E25-775CE74F8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1" name="Minuszeichen 1200">
                <a:extLst>
                  <a:ext uri="{FF2B5EF4-FFF2-40B4-BE49-F238E27FC236}">
                    <a16:creationId xmlns:a16="http://schemas.microsoft.com/office/drawing/2014/main" id="{CB7249D9-C9A4-F488-987E-DB1363655C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277" name="Gruppieren 1276">
            <a:extLst>
              <a:ext uri="{FF2B5EF4-FFF2-40B4-BE49-F238E27FC236}">
                <a16:creationId xmlns:a16="http://schemas.microsoft.com/office/drawing/2014/main" id="{94E52719-7D30-DF23-A7ED-30FA9DE9931D}"/>
              </a:ext>
            </a:extLst>
          </p:cNvPr>
          <p:cNvGrpSpPr>
            <a:grpSpLocks noChangeAspect="1"/>
          </p:cNvGrpSpPr>
          <p:nvPr/>
        </p:nvGrpSpPr>
        <p:grpSpPr>
          <a:xfrm>
            <a:off x="5447566" y="2763294"/>
            <a:ext cx="1258865" cy="1306104"/>
            <a:chOff x="3576000" y="816426"/>
            <a:chExt cx="5040000" cy="5229127"/>
          </a:xfrm>
        </p:grpSpPr>
        <p:grpSp>
          <p:nvGrpSpPr>
            <p:cNvPr id="1278" name="Magnesium ohne e-">
              <a:extLst>
                <a:ext uri="{FF2B5EF4-FFF2-40B4-BE49-F238E27FC236}">
                  <a16:creationId xmlns:a16="http://schemas.microsoft.com/office/drawing/2014/main" id="{3B891464-8FB1-8BE3-86BC-775B80272F74}"/>
                </a:ext>
              </a:extLst>
            </p:cNvPr>
            <p:cNvGrpSpPr/>
            <p:nvPr/>
          </p:nvGrpSpPr>
          <p:grpSpPr>
            <a:xfrm>
              <a:off x="3576000" y="909000"/>
              <a:ext cx="5040000" cy="5040000"/>
              <a:chOff x="3576000" y="909000"/>
              <a:chExt cx="5040000" cy="5040000"/>
            </a:xfrm>
          </p:grpSpPr>
          <p:sp>
            <p:nvSpPr>
              <p:cNvPr id="1315" name="K-Schale">
                <a:extLst>
                  <a:ext uri="{FF2B5EF4-FFF2-40B4-BE49-F238E27FC236}">
                    <a16:creationId xmlns:a16="http://schemas.microsoft.com/office/drawing/2014/main" id="{A1102FC9-B758-F0A3-2E6D-78C22F37C4E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316" name="Atomkern mit Protonen und Neutronen">
                <a:extLst>
                  <a:ext uri="{FF2B5EF4-FFF2-40B4-BE49-F238E27FC236}">
                    <a16:creationId xmlns:a16="http://schemas.microsoft.com/office/drawing/2014/main" id="{B9F64107-1DC1-84A0-649E-3F346D96DD60}"/>
                  </a:ext>
                </a:extLst>
              </p:cNvPr>
              <p:cNvGrpSpPr/>
              <p:nvPr/>
            </p:nvGrpSpPr>
            <p:grpSpPr>
              <a:xfrm>
                <a:off x="5196000" y="2529000"/>
                <a:ext cx="1800000" cy="1800000"/>
                <a:chOff x="5196000" y="2529000"/>
                <a:chExt cx="1800000" cy="1800000"/>
              </a:xfrm>
            </p:grpSpPr>
            <p:sp>
              <p:nvSpPr>
                <p:cNvPr id="1319" name="Atomkern">
                  <a:extLst>
                    <a:ext uri="{FF2B5EF4-FFF2-40B4-BE49-F238E27FC236}">
                      <a16:creationId xmlns:a16="http://schemas.microsoft.com/office/drawing/2014/main" id="{D834E9CB-2AF4-2F60-FED3-83A9E07AD81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320" name="Gruppieren 1319">
                  <a:extLst>
                    <a:ext uri="{FF2B5EF4-FFF2-40B4-BE49-F238E27FC236}">
                      <a16:creationId xmlns:a16="http://schemas.microsoft.com/office/drawing/2014/main" id="{9CDF8217-7EA3-E2AD-1CB2-6C4AE28EF0B1}"/>
                    </a:ext>
                  </a:extLst>
                </p:cNvPr>
                <p:cNvGrpSpPr>
                  <a:grpSpLocks noChangeAspect="1"/>
                </p:cNvGrpSpPr>
                <p:nvPr/>
              </p:nvGrpSpPr>
              <p:grpSpPr>
                <a:xfrm>
                  <a:off x="5848033" y="3791651"/>
                  <a:ext cx="180000" cy="180000"/>
                  <a:chOff x="3172968" y="2304288"/>
                  <a:chExt cx="180000" cy="180000"/>
                </a:xfrm>
              </p:grpSpPr>
              <p:sp>
                <p:nvSpPr>
                  <p:cNvPr id="1366" name="Ellipse 1365">
                    <a:extLst>
                      <a:ext uri="{FF2B5EF4-FFF2-40B4-BE49-F238E27FC236}">
                        <a16:creationId xmlns:a16="http://schemas.microsoft.com/office/drawing/2014/main" id="{E60BACE5-EE96-6D1B-34D0-B76C704ABD0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7" name="Additionszeichen 1366">
                    <a:extLst>
                      <a:ext uri="{FF2B5EF4-FFF2-40B4-BE49-F238E27FC236}">
                        <a16:creationId xmlns:a16="http://schemas.microsoft.com/office/drawing/2014/main" id="{2A4EA743-3BF0-42E9-1F4B-A7EF0C666F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1" name="Gruppieren 1320">
                  <a:extLst>
                    <a:ext uri="{FF2B5EF4-FFF2-40B4-BE49-F238E27FC236}">
                      <a16:creationId xmlns:a16="http://schemas.microsoft.com/office/drawing/2014/main" id="{A514AB7F-C54B-BB08-6B7F-437BB825DCEC}"/>
                    </a:ext>
                  </a:extLst>
                </p:cNvPr>
                <p:cNvGrpSpPr>
                  <a:grpSpLocks noChangeAspect="1"/>
                </p:cNvGrpSpPr>
                <p:nvPr/>
              </p:nvGrpSpPr>
              <p:grpSpPr>
                <a:xfrm>
                  <a:off x="6270000" y="3698425"/>
                  <a:ext cx="180000" cy="180000"/>
                  <a:chOff x="3172968" y="2304288"/>
                  <a:chExt cx="180000" cy="180000"/>
                </a:xfrm>
              </p:grpSpPr>
              <p:sp>
                <p:nvSpPr>
                  <p:cNvPr id="1364" name="Ellipse 1363">
                    <a:extLst>
                      <a:ext uri="{FF2B5EF4-FFF2-40B4-BE49-F238E27FC236}">
                        <a16:creationId xmlns:a16="http://schemas.microsoft.com/office/drawing/2014/main" id="{276BFDC4-2440-9D6C-BCE5-A3D5C3B2B40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5" name="Additionszeichen 1364">
                    <a:extLst>
                      <a:ext uri="{FF2B5EF4-FFF2-40B4-BE49-F238E27FC236}">
                        <a16:creationId xmlns:a16="http://schemas.microsoft.com/office/drawing/2014/main" id="{59897699-A71F-D14A-78FC-7C4500AB650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2" name="Gruppieren 1321">
                  <a:extLst>
                    <a:ext uri="{FF2B5EF4-FFF2-40B4-BE49-F238E27FC236}">
                      <a16:creationId xmlns:a16="http://schemas.microsoft.com/office/drawing/2014/main" id="{53FD88EE-840E-E5C9-015A-6901CDEDAA41}"/>
                    </a:ext>
                  </a:extLst>
                </p:cNvPr>
                <p:cNvGrpSpPr>
                  <a:grpSpLocks noChangeAspect="1"/>
                </p:cNvGrpSpPr>
                <p:nvPr/>
              </p:nvGrpSpPr>
              <p:grpSpPr>
                <a:xfrm>
                  <a:off x="5499300" y="3931942"/>
                  <a:ext cx="180000" cy="180000"/>
                  <a:chOff x="3172968" y="2304288"/>
                  <a:chExt cx="180000" cy="180000"/>
                </a:xfrm>
              </p:grpSpPr>
              <p:sp>
                <p:nvSpPr>
                  <p:cNvPr id="1362" name="Ellipse 1361">
                    <a:extLst>
                      <a:ext uri="{FF2B5EF4-FFF2-40B4-BE49-F238E27FC236}">
                        <a16:creationId xmlns:a16="http://schemas.microsoft.com/office/drawing/2014/main" id="{969F2259-7150-164E-14B9-0763C9C6478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3" name="Additionszeichen 1362">
                    <a:extLst>
                      <a:ext uri="{FF2B5EF4-FFF2-40B4-BE49-F238E27FC236}">
                        <a16:creationId xmlns:a16="http://schemas.microsoft.com/office/drawing/2014/main" id="{4F597528-2D1C-E6DA-FB14-280316B326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3" name="Gruppieren 1322">
                  <a:extLst>
                    <a:ext uri="{FF2B5EF4-FFF2-40B4-BE49-F238E27FC236}">
                      <a16:creationId xmlns:a16="http://schemas.microsoft.com/office/drawing/2014/main" id="{16657EA2-6011-9A63-1644-0C794D88DEA7}"/>
                    </a:ext>
                  </a:extLst>
                </p:cNvPr>
                <p:cNvGrpSpPr>
                  <a:grpSpLocks noChangeAspect="1"/>
                </p:cNvGrpSpPr>
                <p:nvPr/>
              </p:nvGrpSpPr>
              <p:grpSpPr>
                <a:xfrm>
                  <a:off x="6030156" y="4086630"/>
                  <a:ext cx="180000" cy="180000"/>
                  <a:chOff x="3172968" y="2304288"/>
                  <a:chExt cx="180000" cy="180000"/>
                </a:xfrm>
              </p:grpSpPr>
              <p:sp>
                <p:nvSpPr>
                  <p:cNvPr id="1360" name="Ellipse 1359">
                    <a:extLst>
                      <a:ext uri="{FF2B5EF4-FFF2-40B4-BE49-F238E27FC236}">
                        <a16:creationId xmlns:a16="http://schemas.microsoft.com/office/drawing/2014/main" id="{DD56096F-D7D0-823E-FB83-38D6659566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1" name="Additionszeichen 1360">
                    <a:extLst>
                      <a:ext uri="{FF2B5EF4-FFF2-40B4-BE49-F238E27FC236}">
                        <a16:creationId xmlns:a16="http://schemas.microsoft.com/office/drawing/2014/main" id="{129FFFA9-16A2-5CA0-A3B2-EE2EE3D1FD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4" name="Gruppieren 1323">
                  <a:extLst>
                    <a:ext uri="{FF2B5EF4-FFF2-40B4-BE49-F238E27FC236}">
                      <a16:creationId xmlns:a16="http://schemas.microsoft.com/office/drawing/2014/main" id="{E828F669-1E1C-CEA9-26DC-54255105BCA1}"/>
                    </a:ext>
                  </a:extLst>
                </p:cNvPr>
                <p:cNvGrpSpPr>
                  <a:grpSpLocks noChangeAspect="1"/>
                </p:cNvGrpSpPr>
                <p:nvPr/>
              </p:nvGrpSpPr>
              <p:grpSpPr>
                <a:xfrm>
                  <a:off x="6020438" y="3296696"/>
                  <a:ext cx="180000" cy="180000"/>
                  <a:chOff x="3172968" y="2304288"/>
                  <a:chExt cx="180000" cy="180000"/>
                </a:xfrm>
              </p:grpSpPr>
              <p:sp>
                <p:nvSpPr>
                  <p:cNvPr id="1358" name="Ellipse 1357">
                    <a:extLst>
                      <a:ext uri="{FF2B5EF4-FFF2-40B4-BE49-F238E27FC236}">
                        <a16:creationId xmlns:a16="http://schemas.microsoft.com/office/drawing/2014/main" id="{1985AEEE-47D6-0D08-6177-06C56B0A640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9" name="Additionszeichen 1358">
                    <a:extLst>
                      <a:ext uri="{FF2B5EF4-FFF2-40B4-BE49-F238E27FC236}">
                        <a16:creationId xmlns:a16="http://schemas.microsoft.com/office/drawing/2014/main" id="{5401A357-B2F0-E5C9-32C8-CCDD044262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5" name="Gruppieren 1324">
                  <a:extLst>
                    <a:ext uri="{FF2B5EF4-FFF2-40B4-BE49-F238E27FC236}">
                      <a16:creationId xmlns:a16="http://schemas.microsoft.com/office/drawing/2014/main" id="{116D4104-8F93-92E5-8E0F-567DC7F02186}"/>
                    </a:ext>
                  </a:extLst>
                </p:cNvPr>
                <p:cNvGrpSpPr>
                  <a:grpSpLocks noChangeAspect="1"/>
                </p:cNvGrpSpPr>
                <p:nvPr/>
              </p:nvGrpSpPr>
              <p:grpSpPr>
                <a:xfrm>
                  <a:off x="6540000" y="3667688"/>
                  <a:ext cx="180000" cy="180000"/>
                  <a:chOff x="3172968" y="2304288"/>
                  <a:chExt cx="180000" cy="180000"/>
                </a:xfrm>
              </p:grpSpPr>
              <p:sp>
                <p:nvSpPr>
                  <p:cNvPr id="1356" name="Ellipse 1355">
                    <a:extLst>
                      <a:ext uri="{FF2B5EF4-FFF2-40B4-BE49-F238E27FC236}">
                        <a16:creationId xmlns:a16="http://schemas.microsoft.com/office/drawing/2014/main" id="{FD5EC0E6-52F7-57A0-E598-4B9AE0B1F2F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7" name="Additionszeichen 1356">
                    <a:extLst>
                      <a:ext uri="{FF2B5EF4-FFF2-40B4-BE49-F238E27FC236}">
                        <a16:creationId xmlns:a16="http://schemas.microsoft.com/office/drawing/2014/main" id="{AB66C211-1881-C1B0-74D3-87E772C40B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6" name="Gruppieren 1325">
                  <a:extLst>
                    <a:ext uri="{FF2B5EF4-FFF2-40B4-BE49-F238E27FC236}">
                      <a16:creationId xmlns:a16="http://schemas.microsoft.com/office/drawing/2014/main" id="{FB77C4F0-65F9-4DA9-67D9-1E7DD27FF42E}"/>
                    </a:ext>
                  </a:extLst>
                </p:cNvPr>
                <p:cNvGrpSpPr>
                  <a:grpSpLocks noChangeAspect="1"/>
                </p:cNvGrpSpPr>
                <p:nvPr/>
              </p:nvGrpSpPr>
              <p:grpSpPr>
                <a:xfrm>
                  <a:off x="6696374" y="3186376"/>
                  <a:ext cx="180000" cy="180000"/>
                  <a:chOff x="3172968" y="2304288"/>
                  <a:chExt cx="180000" cy="180000"/>
                </a:xfrm>
              </p:grpSpPr>
              <p:sp>
                <p:nvSpPr>
                  <p:cNvPr id="1354" name="Ellipse 1353">
                    <a:extLst>
                      <a:ext uri="{FF2B5EF4-FFF2-40B4-BE49-F238E27FC236}">
                        <a16:creationId xmlns:a16="http://schemas.microsoft.com/office/drawing/2014/main" id="{4CDD67AD-77E0-862A-6247-F392D22A71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5" name="Additionszeichen 1354">
                    <a:extLst>
                      <a:ext uri="{FF2B5EF4-FFF2-40B4-BE49-F238E27FC236}">
                        <a16:creationId xmlns:a16="http://schemas.microsoft.com/office/drawing/2014/main" id="{908A015D-00FA-2DFE-9AB6-DD9893D8EE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7" name="Gruppieren 1326">
                  <a:extLst>
                    <a:ext uri="{FF2B5EF4-FFF2-40B4-BE49-F238E27FC236}">
                      <a16:creationId xmlns:a16="http://schemas.microsoft.com/office/drawing/2014/main" id="{44BA442F-75A2-7B5B-285D-365C543F5982}"/>
                    </a:ext>
                  </a:extLst>
                </p:cNvPr>
                <p:cNvGrpSpPr>
                  <a:grpSpLocks noChangeAspect="1"/>
                </p:cNvGrpSpPr>
                <p:nvPr/>
              </p:nvGrpSpPr>
              <p:grpSpPr>
                <a:xfrm>
                  <a:off x="5577515" y="3084316"/>
                  <a:ext cx="180000" cy="180000"/>
                  <a:chOff x="3172968" y="2304288"/>
                  <a:chExt cx="180000" cy="180000"/>
                </a:xfrm>
              </p:grpSpPr>
              <p:sp>
                <p:nvSpPr>
                  <p:cNvPr id="1352" name="Ellipse 1351">
                    <a:extLst>
                      <a:ext uri="{FF2B5EF4-FFF2-40B4-BE49-F238E27FC236}">
                        <a16:creationId xmlns:a16="http://schemas.microsoft.com/office/drawing/2014/main" id="{5D37B9D7-2679-01C9-0114-176C75BF37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3" name="Additionszeichen 1352">
                    <a:extLst>
                      <a:ext uri="{FF2B5EF4-FFF2-40B4-BE49-F238E27FC236}">
                        <a16:creationId xmlns:a16="http://schemas.microsoft.com/office/drawing/2014/main" id="{4B65524E-7718-30DD-C1F9-F434E71159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8" name="Gruppieren 1327">
                  <a:extLst>
                    <a:ext uri="{FF2B5EF4-FFF2-40B4-BE49-F238E27FC236}">
                      <a16:creationId xmlns:a16="http://schemas.microsoft.com/office/drawing/2014/main" id="{CB6762B6-458E-8600-28A5-85523BBC9C27}"/>
                    </a:ext>
                  </a:extLst>
                </p:cNvPr>
                <p:cNvGrpSpPr>
                  <a:grpSpLocks noChangeAspect="1"/>
                </p:cNvGrpSpPr>
                <p:nvPr/>
              </p:nvGrpSpPr>
              <p:grpSpPr>
                <a:xfrm>
                  <a:off x="5940252" y="2903697"/>
                  <a:ext cx="180000" cy="180000"/>
                  <a:chOff x="3172968" y="2304288"/>
                  <a:chExt cx="180000" cy="180000"/>
                </a:xfrm>
              </p:grpSpPr>
              <p:sp>
                <p:nvSpPr>
                  <p:cNvPr id="1350" name="Ellipse 1349">
                    <a:extLst>
                      <a:ext uri="{FF2B5EF4-FFF2-40B4-BE49-F238E27FC236}">
                        <a16:creationId xmlns:a16="http://schemas.microsoft.com/office/drawing/2014/main" id="{407780F8-A063-44BA-2CA5-722963C68E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1" name="Additionszeichen 1350">
                    <a:extLst>
                      <a:ext uri="{FF2B5EF4-FFF2-40B4-BE49-F238E27FC236}">
                        <a16:creationId xmlns:a16="http://schemas.microsoft.com/office/drawing/2014/main" id="{6F90543F-70A9-B48C-09CF-D3EC1BB4BA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9" name="Gruppieren 1328">
                  <a:extLst>
                    <a:ext uri="{FF2B5EF4-FFF2-40B4-BE49-F238E27FC236}">
                      <a16:creationId xmlns:a16="http://schemas.microsoft.com/office/drawing/2014/main" id="{18FF4CB8-1589-C0DA-3CC6-C0A6E111834C}"/>
                    </a:ext>
                  </a:extLst>
                </p:cNvPr>
                <p:cNvGrpSpPr>
                  <a:grpSpLocks noChangeAspect="1"/>
                </p:cNvGrpSpPr>
                <p:nvPr/>
              </p:nvGrpSpPr>
              <p:grpSpPr>
                <a:xfrm>
                  <a:off x="5597520" y="2746772"/>
                  <a:ext cx="180000" cy="180000"/>
                  <a:chOff x="3172968" y="2304288"/>
                  <a:chExt cx="180000" cy="180000"/>
                </a:xfrm>
              </p:grpSpPr>
              <p:sp>
                <p:nvSpPr>
                  <p:cNvPr id="1348" name="Ellipse 1347">
                    <a:extLst>
                      <a:ext uri="{FF2B5EF4-FFF2-40B4-BE49-F238E27FC236}">
                        <a16:creationId xmlns:a16="http://schemas.microsoft.com/office/drawing/2014/main" id="{CF57762C-E280-55A6-4DE1-1D43715CA44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9" name="Additionszeichen 1348">
                    <a:extLst>
                      <a:ext uri="{FF2B5EF4-FFF2-40B4-BE49-F238E27FC236}">
                        <a16:creationId xmlns:a16="http://schemas.microsoft.com/office/drawing/2014/main" id="{EAB09875-6372-57C0-FE9B-10373719F1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30" name="Gruppieren 1329">
                  <a:extLst>
                    <a:ext uri="{FF2B5EF4-FFF2-40B4-BE49-F238E27FC236}">
                      <a16:creationId xmlns:a16="http://schemas.microsoft.com/office/drawing/2014/main" id="{3921C443-141A-CB16-B718-D1E6DCA72233}"/>
                    </a:ext>
                  </a:extLst>
                </p:cNvPr>
                <p:cNvGrpSpPr>
                  <a:grpSpLocks noChangeAspect="1"/>
                </p:cNvGrpSpPr>
                <p:nvPr/>
              </p:nvGrpSpPr>
              <p:grpSpPr>
                <a:xfrm>
                  <a:off x="6310896" y="2729578"/>
                  <a:ext cx="180000" cy="180000"/>
                  <a:chOff x="3172968" y="2304288"/>
                  <a:chExt cx="180000" cy="180000"/>
                </a:xfrm>
              </p:grpSpPr>
              <p:sp>
                <p:nvSpPr>
                  <p:cNvPr id="1346" name="Ellipse 1345">
                    <a:extLst>
                      <a:ext uri="{FF2B5EF4-FFF2-40B4-BE49-F238E27FC236}">
                        <a16:creationId xmlns:a16="http://schemas.microsoft.com/office/drawing/2014/main" id="{8E941176-F4FF-7EE8-202E-395B859DB4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7" name="Additionszeichen 1346">
                    <a:extLst>
                      <a:ext uri="{FF2B5EF4-FFF2-40B4-BE49-F238E27FC236}">
                        <a16:creationId xmlns:a16="http://schemas.microsoft.com/office/drawing/2014/main" id="{3EE10C7F-047B-EC98-7E32-B4A378FEB0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31" name="Gruppieren 1330">
                  <a:extLst>
                    <a:ext uri="{FF2B5EF4-FFF2-40B4-BE49-F238E27FC236}">
                      <a16:creationId xmlns:a16="http://schemas.microsoft.com/office/drawing/2014/main" id="{1AB9CBB8-FFFB-6E88-20ED-EE1E3DE71307}"/>
                    </a:ext>
                  </a:extLst>
                </p:cNvPr>
                <p:cNvGrpSpPr>
                  <a:grpSpLocks noChangeAspect="1"/>
                </p:cNvGrpSpPr>
                <p:nvPr/>
              </p:nvGrpSpPr>
              <p:grpSpPr>
                <a:xfrm>
                  <a:off x="5311404" y="3346168"/>
                  <a:ext cx="180000" cy="180000"/>
                  <a:chOff x="3172968" y="2304288"/>
                  <a:chExt cx="180000" cy="180000"/>
                </a:xfrm>
              </p:grpSpPr>
              <p:sp>
                <p:nvSpPr>
                  <p:cNvPr id="1344" name="Ellipse 1343">
                    <a:extLst>
                      <a:ext uri="{FF2B5EF4-FFF2-40B4-BE49-F238E27FC236}">
                        <a16:creationId xmlns:a16="http://schemas.microsoft.com/office/drawing/2014/main" id="{1516FC25-FA2B-84D2-CEFB-1B4CBAE899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5" name="Additionszeichen 1344">
                    <a:extLst>
                      <a:ext uri="{FF2B5EF4-FFF2-40B4-BE49-F238E27FC236}">
                        <a16:creationId xmlns:a16="http://schemas.microsoft.com/office/drawing/2014/main" id="{DAF3E74F-03AE-661E-4579-010A990ECA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332" name="Ellipse 1331">
                  <a:extLst>
                    <a:ext uri="{FF2B5EF4-FFF2-40B4-BE49-F238E27FC236}">
                      <a16:creationId xmlns:a16="http://schemas.microsoft.com/office/drawing/2014/main" id="{C8BA83EA-3EC5-2596-7596-B32EAD8F33C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3" name="Ellipse 1332">
                  <a:extLst>
                    <a:ext uri="{FF2B5EF4-FFF2-40B4-BE49-F238E27FC236}">
                      <a16:creationId xmlns:a16="http://schemas.microsoft.com/office/drawing/2014/main" id="{70D75A4A-8BA5-2D49-A54F-CE1B6966EA3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4" name="Ellipse 1333">
                  <a:extLst>
                    <a:ext uri="{FF2B5EF4-FFF2-40B4-BE49-F238E27FC236}">
                      <a16:creationId xmlns:a16="http://schemas.microsoft.com/office/drawing/2014/main" id="{D2F093A6-9C45-0357-0769-8521BCAB8E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5" name="Ellipse 1334">
                  <a:extLst>
                    <a:ext uri="{FF2B5EF4-FFF2-40B4-BE49-F238E27FC236}">
                      <a16:creationId xmlns:a16="http://schemas.microsoft.com/office/drawing/2014/main" id="{0BB9371B-506C-9E06-0000-E0056805548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6" name="Ellipse 1335">
                  <a:extLst>
                    <a:ext uri="{FF2B5EF4-FFF2-40B4-BE49-F238E27FC236}">
                      <a16:creationId xmlns:a16="http://schemas.microsoft.com/office/drawing/2014/main" id="{1493858C-458C-EC58-C747-87C2FE71E36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7" name="Ellipse 1336">
                  <a:extLst>
                    <a:ext uri="{FF2B5EF4-FFF2-40B4-BE49-F238E27FC236}">
                      <a16:creationId xmlns:a16="http://schemas.microsoft.com/office/drawing/2014/main" id="{CF663FA3-4D44-0E6C-334F-D23F28C74CA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8" name="Ellipse 1337">
                  <a:extLst>
                    <a:ext uri="{FF2B5EF4-FFF2-40B4-BE49-F238E27FC236}">
                      <a16:creationId xmlns:a16="http://schemas.microsoft.com/office/drawing/2014/main" id="{860D2729-874D-7736-0824-B069A73B94C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9" name="Ellipse 1338">
                  <a:extLst>
                    <a:ext uri="{FF2B5EF4-FFF2-40B4-BE49-F238E27FC236}">
                      <a16:creationId xmlns:a16="http://schemas.microsoft.com/office/drawing/2014/main" id="{FDF07089-3844-8ED3-AC99-92DF6F371BF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0" name="Ellipse 1339">
                  <a:extLst>
                    <a:ext uri="{FF2B5EF4-FFF2-40B4-BE49-F238E27FC236}">
                      <a16:creationId xmlns:a16="http://schemas.microsoft.com/office/drawing/2014/main" id="{2E7E1D32-5FED-9030-2ED0-2AE0ACBBA37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1" name="Ellipse 1340">
                  <a:extLst>
                    <a:ext uri="{FF2B5EF4-FFF2-40B4-BE49-F238E27FC236}">
                      <a16:creationId xmlns:a16="http://schemas.microsoft.com/office/drawing/2014/main" id="{299396A9-4B99-9B5B-30C5-70D2839C397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2" name="Ellipse 1341">
                  <a:extLst>
                    <a:ext uri="{FF2B5EF4-FFF2-40B4-BE49-F238E27FC236}">
                      <a16:creationId xmlns:a16="http://schemas.microsoft.com/office/drawing/2014/main" id="{115EB6BC-44E2-6313-7D80-EFA34E48CF4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3" name="Ellipse 1342">
                  <a:extLst>
                    <a:ext uri="{FF2B5EF4-FFF2-40B4-BE49-F238E27FC236}">
                      <a16:creationId xmlns:a16="http://schemas.microsoft.com/office/drawing/2014/main" id="{9BCC6090-DCF3-216D-AB55-BC59E630E9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317" name="L-Schale">
                <a:extLst>
                  <a:ext uri="{FF2B5EF4-FFF2-40B4-BE49-F238E27FC236}">
                    <a16:creationId xmlns:a16="http://schemas.microsoft.com/office/drawing/2014/main" id="{28FD2AB2-CDA4-203F-408B-9141A617797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318" name="M-Schale">
                <a:extLst>
                  <a:ext uri="{FF2B5EF4-FFF2-40B4-BE49-F238E27FC236}">
                    <a16:creationId xmlns:a16="http://schemas.microsoft.com/office/drawing/2014/main" id="{FA72A6D6-74A5-AEA6-903F-7A5AFAE2A50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279" name="Gruppieren 1278">
              <a:extLst>
                <a:ext uri="{FF2B5EF4-FFF2-40B4-BE49-F238E27FC236}">
                  <a16:creationId xmlns:a16="http://schemas.microsoft.com/office/drawing/2014/main" id="{16E74885-C3CB-8A23-D2A4-ECA027701470}"/>
                </a:ext>
              </a:extLst>
            </p:cNvPr>
            <p:cNvGrpSpPr/>
            <p:nvPr/>
          </p:nvGrpSpPr>
          <p:grpSpPr>
            <a:xfrm>
              <a:off x="6006000" y="816426"/>
              <a:ext cx="180000" cy="180000"/>
              <a:chOff x="2537136" y="1269000"/>
              <a:chExt cx="180000" cy="180000"/>
            </a:xfrm>
          </p:grpSpPr>
          <p:sp>
            <p:nvSpPr>
              <p:cNvPr id="1313" name="Ellipse 1312">
                <a:extLst>
                  <a:ext uri="{FF2B5EF4-FFF2-40B4-BE49-F238E27FC236}">
                    <a16:creationId xmlns:a16="http://schemas.microsoft.com/office/drawing/2014/main" id="{8AB96CA8-D8B4-48A5-A4C2-62B53274F1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14" name="Minuszeichen 1313">
                <a:extLst>
                  <a:ext uri="{FF2B5EF4-FFF2-40B4-BE49-F238E27FC236}">
                    <a16:creationId xmlns:a16="http://schemas.microsoft.com/office/drawing/2014/main" id="{940D8B25-BC43-C1E4-516B-567CEB4592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0" name="Gruppieren 1279">
              <a:extLst>
                <a:ext uri="{FF2B5EF4-FFF2-40B4-BE49-F238E27FC236}">
                  <a16:creationId xmlns:a16="http://schemas.microsoft.com/office/drawing/2014/main" id="{BF57DECF-D532-0314-0FDA-B5186AF6A4C1}"/>
                </a:ext>
              </a:extLst>
            </p:cNvPr>
            <p:cNvGrpSpPr/>
            <p:nvPr/>
          </p:nvGrpSpPr>
          <p:grpSpPr>
            <a:xfrm>
              <a:off x="6003948" y="5865553"/>
              <a:ext cx="180000" cy="180000"/>
              <a:chOff x="2537136" y="1269000"/>
              <a:chExt cx="180000" cy="180000"/>
            </a:xfrm>
          </p:grpSpPr>
          <p:sp>
            <p:nvSpPr>
              <p:cNvPr id="1311" name="Ellipse 1310">
                <a:extLst>
                  <a:ext uri="{FF2B5EF4-FFF2-40B4-BE49-F238E27FC236}">
                    <a16:creationId xmlns:a16="http://schemas.microsoft.com/office/drawing/2014/main" id="{276A87F1-1F6E-F73B-D9CB-A5566914C8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12" name="Minuszeichen 1311">
                <a:extLst>
                  <a:ext uri="{FF2B5EF4-FFF2-40B4-BE49-F238E27FC236}">
                    <a16:creationId xmlns:a16="http://schemas.microsoft.com/office/drawing/2014/main" id="{91C6DEB4-ABBA-C0A5-5DCA-1DA9A7DBA1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1" name="Gruppieren 1280">
              <a:extLst>
                <a:ext uri="{FF2B5EF4-FFF2-40B4-BE49-F238E27FC236}">
                  <a16:creationId xmlns:a16="http://schemas.microsoft.com/office/drawing/2014/main" id="{07EFC071-5409-AC35-0F7F-BED7FA190868}"/>
                </a:ext>
              </a:extLst>
            </p:cNvPr>
            <p:cNvGrpSpPr/>
            <p:nvPr/>
          </p:nvGrpSpPr>
          <p:grpSpPr>
            <a:xfrm>
              <a:off x="7989107" y="3335661"/>
              <a:ext cx="180000" cy="180000"/>
              <a:chOff x="2537136" y="1269000"/>
              <a:chExt cx="180000" cy="180000"/>
            </a:xfrm>
          </p:grpSpPr>
          <p:sp>
            <p:nvSpPr>
              <p:cNvPr id="1309" name="Ellipse 1308">
                <a:extLst>
                  <a:ext uri="{FF2B5EF4-FFF2-40B4-BE49-F238E27FC236}">
                    <a16:creationId xmlns:a16="http://schemas.microsoft.com/office/drawing/2014/main" id="{F8CAEEF2-A202-9415-27C6-A2B9B68DBE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10" name="Minuszeichen 1309">
                <a:extLst>
                  <a:ext uri="{FF2B5EF4-FFF2-40B4-BE49-F238E27FC236}">
                    <a16:creationId xmlns:a16="http://schemas.microsoft.com/office/drawing/2014/main" id="{8A066420-7850-E140-3BA6-68671CE6AD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2" name="Gruppieren 1281">
              <a:extLst>
                <a:ext uri="{FF2B5EF4-FFF2-40B4-BE49-F238E27FC236}">
                  <a16:creationId xmlns:a16="http://schemas.microsoft.com/office/drawing/2014/main" id="{81ADEACB-4406-DD61-DAD8-4B19EBB8371A}"/>
                </a:ext>
              </a:extLst>
            </p:cNvPr>
            <p:cNvGrpSpPr/>
            <p:nvPr/>
          </p:nvGrpSpPr>
          <p:grpSpPr>
            <a:xfrm>
              <a:off x="4026000" y="3339000"/>
              <a:ext cx="180000" cy="180000"/>
              <a:chOff x="2537136" y="1269000"/>
              <a:chExt cx="180000" cy="180000"/>
            </a:xfrm>
          </p:grpSpPr>
          <p:sp>
            <p:nvSpPr>
              <p:cNvPr id="1307" name="Ellipse 1306">
                <a:extLst>
                  <a:ext uri="{FF2B5EF4-FFF2-40B4-BE49-F238E27FC236}">
                    <a16:creationId xmlns:a16="http://schemas.microsoft.com/office/drawing/2014/main" id="{A6399A6D-BB4F-0F4B-8B70-BD24A7FD1E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8" name="Minuszeichen 1307">
                <a:extLst>
                  <a:ext uri="{FF2B5EF4-FFF2-40B4-BE49-F238E27FC236}">
                    <a16:creationId xmlns:a16="http://schemas.microsoft.com/office/drawing/2014/main" id="{73261D5E-69E8-4102-E8E7-F4D648A6F2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3" name="Gruppieren 1282">
              <a:extLst>
                <a:ext uri="{FF2B5EF4-FFF2-40B4-BE49-F238E27FC236}">
                  <a16:creationId xmlns:a16="http://schemas.microsoft.com/office/drawing/2014/main" id="{E96FBBB9-35A0-9D54-92C3-7177C9A66719}"/>
                </a:ext>
              </a:extLst>
            </p:cNvPr>
            <p:cNvGrpSpPr/>
            <p:nvPr/>
          </p:nvGrpSpPr>
          <p:grpSpPr>
            <a:xfrm>
              <a:off x="4656000" y="4775520"/>
              <a:ext cx="180000" cy="180000"/>
              <a:chOff x="2537136" y="1269000"/>
              <a:chExt cx="180000" cy="180000"/>
            </a:xfrm>
          </p:grpSpPr>
          <p:sp>
            <p:nvSpPr>
              <p:cNvPr id="1305" name="Ellipse 1304">
                <a:extLst>
                  <a:ext uri="{FF2B5EF4-FFF2-40B4-BE49-F238E27FC236}">
                    <a16:creationId xmlns:a16="http://schemas.microsoft.com/office/drawing/2014/main" id="{E8D9B20F-5C68-B844-BEDC-ED0895C377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6" name="Minuszeichen 1305">
                <a:extLst>
                  <a:ext uri="{FF2B5EF4-FFF2-40B4-BE49-F238E27FC236}">
                    <a16:creationId xmlns:a16="http://schemas.microsoft.com/office/drawing/2014/main" id="{EF5265BB-F3A0-28D6-469F-BE22AFD1466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4" name="Gruppieren 1283">
              <a:extLst>
                <a:ext uri="{FF2B5EF4-FFF2-40B4-BE49-F238E27FC236}">
                  <a16:creationId xmlns:a16="http://schemas.microsoft.com/office/drawing/2014/main" id="{F8F3BC08-3740-7CDE-776B-67075363FE40}"/>
                </a:ext>
              </a:extLst>
            </p:cNvPr>
            <p:cNvGrpSpPr/>
            <p:nvPr/>
          </p:nvGrpSpPr>
          <p:grpSpPr>
            <a:xfrm>
              <a:off x="7373256" y="4775520"/>
              <a:ext cx="180000" cy="180000"/>
              <a:chOff x="2537136" y="1269000"/>
              <a:chExt cx="180000" cy="180000"/>
            </a:xfrm>
          </p:grpSpPr>
          <p:sp>
            <p:nvSpPr>
              <p:cNvPr id="1303" name="Ellipse 1302">
                <a:extLst>
                  <a:ext uri="{FF2B5EF4-FFF2-40B4-BE49-F238E27FC236}">
                    <a16:creationId xmlns:a16="http://schemas.microsoft.com/office/drawing/2014/main" id="{AEEE765E-BE0F-7BF6-A812-C523CF711A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4" name="Minuszeichen 1303">
                <a:extLst>
                  <a:ext uri="{FF2B5EF4-FFF2-40B4-BE49-F238E27FC236}">
                    <a16:creationId xmlns:a16="http://schemas.microsoft.com/office/drawing/2014/main" id="{6059E61F-36DF-38F5-6110-367A37F842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5" name="Gruppieren 1284">
              <a:extLst>
                <a:ext uri="{FF2B5EF4-FFF2-40B4-BE49-F238E27FC236}">
                  <a16:creationId xmlns:a16="http://schemas.microsoft.com/office/drawing/2014/main" id="{5381C7B9-ED9A-569D-F8B5-18BA1DCC6F0F}"/>
                </a:ext>
              </a:extLst>
            </p:cNvPr>
            <p:cNvGrpSpPr/>
            <p:nvPr/>
          </p:nvGrpSpPr>
          <p:grpSpPr>
            <a:xfrm>
              <a:off x="7373256" y="1900714"/>
              <a:ext cx="180000" cy="180000"/>
              <a:chOff x="2537136" y="1269000"/>
              <a:chExt cx="180000" cy="180000"/>
            </a:xfrm>
          </p:grpSpPr>
          <p:sp>
            <p:nvSpPr>
              <p:cNvPr id="1301" name="Ellipse 1300">
                <a:extLst>
                  <a:ext uri="{FF2B5EF4-FFF2-40B4-BE49-F238E27FC236}">
                    <a16:creationId xmlns:a16="http://schemas.microsoft.com/office/drawing/2014/main" id="{3FBC41B7-584B-58A7-9EF5-DC4FCCF2B4E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2" name="Minuszeichen 1301">
                <a:extLst>
                  <a:ext uri="{FF2B5EF4-FFF2-40B4-BE49-F238E27FC236}">
                    <a16:creationId xmlns:a16="http://schemas.microsoft.com/office/drawing/2014/main" id="{D7A4BA70-10A7-7122-DD5E-6A597006F8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6" name="Gruppieren 1285">
              <a:extLst>
                <a:ext uri="{FF2B5EF4-FFF2-40B4-BE49-F238E27FC236}">
                  <a16:creationId xmlns:a16="http://schemas.microsoft.com/office/drawing/2014/main" id="{7E80E1A7-EE1E-1D81-80BA-F79AE650B3E5}"/>
                </a:ext>
              </a:extLst>
            </p:cNvPr>
            <p:cNvGrpSpPr/>
            <p:nvPr/>
          </p:nvGrpSpPr>
          <p:grpSpPr>
            <a:xfrm>
              <a:off x="4656000" y="1900714"/>
              <a:ext cx="180000" cy="180000"/>
              <a:chOff x="2537136" y="1269000"/>
              <a:chExt cx="180000" cy="180000"/>
            </a:xfrm>
          </p:grpSpPr>
          <p:sp>
            <p:nvSpPr>
              <p:cNvPr id="1299" name="Ellipse 1298">
                <a:extLst>
                  <a:ext uri="{FF2B5EF4-FFF2-40B4-BE49-F238E27FC236}">
                    <a16:creationId xmlns:a16="http://schemas.microsoft.com/office/drawing/2014/main" id="{76B9BF91-891D-40EF-51B1-6AE3B3DCC7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0" name="Minuszeichen 1299">
                <a:extLst>
                  <a:ext uri="{FF2B5EF4-FFF2-40B4-BE49-F238E27FC236}">
                    <a16:creationId xmlns:a16="http://schemas.microsoft.com/office/drawing/2014/main" id="{D6845173-120E-30FA-B018-A7C5E12A19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7" name="Gruppieren 1286">
              <a:extLst>
                <a:ext uri="{FF2B5EF4-FFF2-40B4-BE49-F238E27FC236}">
                  <a16:creationId xmlns:a16="http://schemas.microsoft.com/office/drawing/2014/main" id="{C7CEAAF1-2663-C37A-9CB0-0831CEEE1A18}"/>
                </a:ext>
              </a:extLst>
            </p:cNvPr>
            <p:cNvGrpSpPr/>
            <p:nvPr/>
          </p:nvGrpSpPr>
          <p:grpSpPr>
            <a:xfrm>
              <a:off x="6006000" y="1339747"/>
              <a:ext cx="180000" cy="180000"/>
              <a:chOff x="2537136" y="1269000"/>
              <a:chExt cx="180000" cy="180000"/>
            </a:xfrm>
          </p:grpSpPr>
          <p:sp>
            <p:nvSpPr>
              <p:cNvPr id="1297" name="Ellipse 1296">
                <a:extLst>
                  <a:ext uri="{FF2B5EF4-FFF2-40B4-BE49-F238E27FC236}">
                    <a16:creationId xmlns:a16="http://schemas.microsoft.com/office/drawing/2014/main" id="{49565465-4277-08A8-69D3-5303733F74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8" name="Minuszeichen 1297">
                <a:extLst>
                  <a:ext uri="{FF2B5EF4-FFF2-40B4-BE49-F238E27FC236}">
                    <a16:creationId xmlns:a16="http://schemas.microsoft.com/office/drawing/2014/main" id="{3E3B504C-8844-B68C-98BD-00484AD84A1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8" name="Gruppieren 1287">
              <a:extLst>
                <a:ext uri="{FF2B5EF4-FFF2-40B4-BE49-F238E27FC236}">
                  <a16:creationId xmlns:a16="http://schemas.microsoft.com/office/drawing/2014/main" id="{4AB73FB2-9252-2412-69EB-97BD4CF2D539}"/>
                </a:ext>
              </a:extLst>
            </p:cNvPr>
            <p:cNvGrpSpPr/>
            <p:nvPr/>
          </p:nvGrpSpPr>
          <p:grpSpPr>
            <a:xfrm>
              <a:off x="6006000" y="5312040"/>
              <a:ext cx="180000" cy="180000"/>
              <a:chOff x="2537136" y="1269000"/>
              <a:chExt cx="180000" cy="180000"/>
            </a:xfrm>
          </p:grpSpPr>
          <p:sp>
            <p:nvSpPr>
              <p:cNvPr id="1295" name="Ellipse 1294">
                <a:extLst>
                  <a:ext uri="{FF2B5EF4-FFF2-40B4-BE49-F238E27FC236}">
                    <a16:creationId xmlns:a16="http://schemas.microsoft.com/office/drawing/2014/main" id="{ADBF2CC8-5FA6-A19F-562F-8E94D07F05D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6" name="Minuszeichen 1295">
                <a:extLst>
                  <a:ext uri="{FF2B5EF4-FFF2-40B4-BE49-F238E27FC236}">
                    <a16:creationId xmlns:a16="http://schemas.microsoft.com/office/drawing/2014/main" id="{0F2B6485-21EC-515C-724E-91962E2A2F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9" name="Gruppieren 1288">
              <a:extLst>
                <a:ext uri="{FF2B5EF4-FFF2-40B4-BE49-F238E27FC236}">
                  <a16:creationId xmlns:a16="http://schemas.microsoft.com/office/drawing/2014/main" id="{464E09A7-B90F-5731-E7B0-EC710A7F1CF6}"/>
                </a:ext>
              </a:extLst>
            </p:cNvPr>
            <p:cNvGrpSpPr/>
            <p:nvPr/>
          </p:nvGrpSpPr>
          <p:grpSpPr>
            <a:xfrm>
              <a:off x="6006000" y="1900714"/>
              <a:ext cx="180000" cy="180000"/>
              <a:chOff x="2537136" y="1269000"/>
              <a:chExt cx="180000" cy="180000"/>
            </a:xfrm>
          </p:grpSpPr>
          <p:sp>
            <p:nvSpPr>
              <p:cNvPr id="1293" name="Ellipse 1292">
                <a:extLst>
                  <a:ext uri="{FF2B5EF4-FFF2-40B4-BE49-F238E27FC236}">
                    <a16:creationId xmlns:a16="http://schemas.microsoft.com/office/drawing/2014/main" id="{D02C5216-1F15-A1CC-69E6-9B50558E23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4" name="Minuszeichen 1293">
                <a:extLst>
                  <a:ext uri="{FF2B5EF4-FFF2-40B4-BE49-F238E27FC236}">
                    <a16:creationId xmlns:a16="http://schemas.microsoft.com/office/drawing/2014/main" id="{65725A47-FC40-2CFD-AB75-1F04AE6006D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90" name="Gruppieren 1289">
              <a:extLst>
                <a:ext uri="{FF2B5EF4-FFF2-40B4-BE49-F238E27FC236}">
                  <a16:creationId xmlns:a16="http://schemas.microsoft.com/office/drawing/2014/main" id="{4F0312C5-1B4B-73C3-EECF-C847DF6F718B}"/>
                </a:ext>
              </a:extLst>
            </p:cNvPr>
            <p:cNvGrpSpPr/>
            <p:nvPr/>
          </p:nvGrpSpPr>
          <p:grpSpPr>
            <a:xfrm>
              <a:off x="6006000" y="4775520"/>
              <a:ext cx="180000" cy="180000"/>
              <a:chOff x="2537136" y="1269000"/>
              <a:chExt cx="180000" cy="180000"/>
            </a:xfrm>
          </p:grpSpPr>
          <p:sp>
            <p:nvSpPr>
              <p:cNvPr id="1291" name="Ellipse 1290">
                <a:extLst>
                  <a:ext uri="{FF2B5EF4-FFF2-40B4-BE49-F238E27FC236}">
                    <a16:creationId xmlns:a16="http://schemas.microsoft.com/office/drawing/2014/main" id="{98E8FDF3-FBCB-E501-046A-FF279895353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2" name="Minuszeichen 1291">
                <a:extLst>
                  <a:ext uri="{FF2B5EF4-FFF2-40B4-BE49-F238E27FC236}">
                    <a16:creationId xmlns:a16="http://schemas.microsoft.com/office/drawing/2014/main" id="{A70228B3-1D65-E12C-5511-F0FBF6ADFCB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368" name="Gruppieren 1367">
            <a:extLst>
              <a:ext uri="{FF2B5EF4-FFF2-40B4-BE49-F238E27FC236}">
                <a16:creationId xmlns:a16="http://schemas.microsoft.com/office/drawing/2014/main" id="{E4653204-0392-3F58-AC33-A629CDF9D6D7}"/>
              </a:ext>
            </a:extLst>
          </p:cNvPr>
          <p:cNvGrpSpPr>
            <a:grpSpLocks noChangeAspect="1"/>
          </p:cNvGrpSpPr>
          <p:nvPr/>
        </p:nvGrpSpPr>
        <p:grpSpPr>
          <a:xfrm>
            <a:off x="7196369" y="2763294"/>
            <a:ext cx="1258865" cy="1306104"/>
            <a:chOff x="3576000" y="816426"/>
            <a:chExt cx="5040000" cy="5229127"/>
          </a:xfrm>
        </p:grpSpPr>
        <p:grpSp>
          <p:nvGrpSpPr>
            <p:cNvPr id="1369" name="Magnesium ohne e-">
              <a:extLst>
                <a:ext uri="{FF2B5EF4-FFF2-40B4-BE49-F238E27FC236}">
                  <a16:creationId xmlns:a16="http://schemas.microsoft.com/office/drawing/2014/main" id="{E0E74CE2-FB80-2E2D-F2F1-BE5F348967DF}"/>
                </a:ext>
              </a:extLst>
            </p:cNvPr>
            <p:cNvGrpSpPr/>
            <p:nvPr/>
          </p:nvGrpSpPr>
          <p:grpSpPr>
            <a:xfrm>
              <a:off x="3576000" y="909000"/>
              <a:ext cx="5040000" cy="5040000"/>
              <a:chOff x="3576000" y="909000"/>
              <a:chExt cx="5040000" cy="5040000"/>
            </a:xfrm>
          </p:grpSpPr>
          <p:sp>
            <p:nvSpPr>
              <p:cNvPr id="1406" name="K-Schale">
                <a:extLst>
                  <a:ext uri="{FF2B5EF4-FFF2-40B4-BE49-F238E27FC236}">
                    <a16:creationId xmlns:a16="http://schemas.microsoft.com/office/drawing/2014/main" id="{D61FE11C-F9A4-FDFD-A3E7-E3D3DE330DE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407" name="Atomkern mit Protonen und Neutronen">
                <a:extLst>
                  <a:ext uri="{FF2B5EF4-FFF2-40B4-BE49-F238E27FC236}">
                    <a16:creationId xmlns:a16="http://schemas.microsoft.com/office/drawing/2014/main" id="{3E71F3CF-26F7-9655-AB38-63AADC2BE430}"/>
                  </a:ext>
                </a:extLst>
              </p:cNvPr>
              <p:cNvGrpSpPr/>
              <p:nvPr/>
            </p:nvGrpSpPr>
            <p:grpSpPr>
              <a:xfrm>
                <a:off x="5196000" y="2529000"/>
                <a:ext cx="1800000" cy="1800000"/>
                <a:chOff x="5196000" y="2529000"/>
                <a:chExt cx="1800000" cy="1800000"/>
              </a:xfrm>
            </p:grpSpPr>
            <p:sp>
              <p:nvSpPr>
                <p:cNvPr id="1410" name="Atomkern">
                  <a:extLst>
                    <a:ext uri="{FF2B5EF4-FFF2-40B4-BE49-F238E27FC236}">
                      <a16:creationId xmlns:a16="http://schemas.microsoft.com/office/drawing/2014/main" id="{1DC9037B-0FA8-7709-ED1C-FCEC9EB6529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411" name="Gruppieren 1410">
                  <a:extLst>
                    <a:ext uri="{FF2B5EF4-FFF2-40B4-BE49-F238E27FC236}">
                      <a16:creationId xmlns:a16="http://schemas.microsoft.com/office/drawing/2014/main" id="{81CAD7A4-6350-EF04-15F3-30B41C1A0527}"/>
                    </a:ext>
                  </a:extLst>
                </p:cNvPr>
                <p:cNvGrpSpPr>
                  <a:grpSpLocks noChangeAspect="1"/>
                </p:cNvGrpSpPr>
                <p:nvPr/>
              </p:nvGrpSpPr>
              <p:grpSpPr>
                <a:xfrm>
                  <a:off x="5848033" y="3791651"/>
                  <a:ext cx="180000" cy="180000"/>
                  <a:chOff x="3172968" y="2304288"/>
                  <a:chExt cx="180000" cy="180000"/>
                </a:xfrm>
              </p:grpSpPr>
              <p:sp>
                <p:nvSpPr>
                  <p:cNvPr id="1457" name="Ellipse 1456">
                    <a:extLst>
                      <a:ext uri="{FF2B5EF4-FFF2-40B4-BE49-F238E27FC236}">
                        <a16:creationId xmlns:a16="http://schemas.microsoft.com/office/drawing/2014/main" id="{70D2A7DA-B7D2-56DF-432D-BD79A16428C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8" name="Additionszeichen 1457">
                    <a:extLst>
                      <a:ext uri="{FF2B5EF4-FFF2-40B4-BE49-F238E27FC236}">
                        <a16:creationId xmlns:a16="http://schemas.microsoft.com/office/drawing/2014/main" id="{7A48CE72-ED19-418D-155F-DB871A4B3D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2" name="Gruppieren 1411">
                  <a:extLst>
                    <a:ext uri="{FF2B5EF4-FFF2-40B4-BE49-F238E27FC236}">
                      <a16:creationId xmlns:a16="http://schemas.microsoft.com/office/drawing/2014/main" id="{86A004E1-0DEB-8A75-84BF-5F71ACFFC02C}"/>
                    </a:ext>
                  </a:extLst>
                </p:cNvPr>
                <p:cNvGrpSpPr>
                  <a:grpSpLocks noChangeAspect="1"/>
                </p:cNvGrpSpPr>
                <p:nvPr/>
              </p:nvGrpSpPr>
              <p:grpSpPr>
                <a:xfrm>
                  <a:off x="6270000" y="3698425"/>
                  <a:ext cx="180000" cy="180000"/>
                  <a:chOff x="3172968" y="2304288"/>
                  <a:chExt cx="180000" cy="180000"/>
                </a:xfrm>
              </p:grpSpPr>
              <p:sp>
                <p:nvSpPr>
                  <p:cNvPr id="1455" name="Ellipse 1454">
                    <a:extLst>
                      <a:ext uri="{FF2B5EF4-FFF2-40B4-BE49-F238E27FC236}">
                        <a16:creationId xmlns:a16="http://schemas.microsoft.com/office/drawing/2014/main" id="{B97E615B-0A0A-B386-633A-2D5F79E240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6" name="Additionszeichen 1455">
                    <a:extLst>
                      <a:ext uri="{FF2B5EF4-FFF2-40B4-BE49-F238E27FC236}">
                        <a16:creationId xmlns:a16="http://schemas.microsoft.com/office/drawing/2014/main" id="{4858DBD3-B39C-D0CA-D018-A13ED87EABC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3" name="Gruppieren 1412">
                  <a:extLst>
                    <a:ext uri="{FF2B5EF4-FFF2-40B4-BE49-F238E27FC236}">
                      <a16:creationId xmlns:a16="http://schemas.microsoft.com/office/drawing/2014/main" id="{68B1624D-BB11-45B7-00E7-569614E018D4}"/>
                    </a:ext>
                  </a:extLst>
                </p:cNvPr>
                <p:cNvGrpSpPr>
                  <a:grpSpLocks noChangeAspect="1"/>
                </p:cNvGrpSpPr>
                <p:nvPr/>
              </p:nvGrpSpPr>
              <p:grpSpPr>
                <a:xfrm>
                  <a:off x="5499300" y="3931942"/>
                  <a:ext cx="180000" cy="180000"/>
                  <a:chOff x="3172968" y="2304288"/>
                  <a:chExt cx="180000" cy="180000"/>
                </a:xfrm>
              </p:grpSpPr>
              <p:sp>
                <p:nvSpPr>
                  <p:cNvPr id="1453" name="Ellipse 1452">
                    <a:extLst>
                      <a:ext uri="{FF2B5EF4-FFF2-40B4-BE49-F238E27FC236}">
                        <a16:creationId xmlns:a16="http://schemas.microsoft.com/office/drawing/2014/main" id="{46CA7465-E1D1-21BB-EA62-6C6A5FBFA4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4" name="Additionszeichen 1453">
                    <a:extLst>
                      <a:ext uri="{FF2B5EF4-FFF2-40B4-BE49-F238E27FC236}">
                        <a16:creationId xmlns:a16="http://schemas.microsoft.com/office/drawing/2014/main" id="{CA0F93B2-ABF6-3911-30CD-D5503C435BD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4" name="Gruppieren 1413">
                  <a:extLst>
                    <a:ext uri="{FF2B5EF4-FFF2-40B4-BE49-F238E27FC236}">
                      <a16:creationId xmlns:a16="http://schemas.microsoft.com/office/drawing/2014/main" id="{8E26DA06-74B9-1863-8883-7333E300B8FA}"/>
                    </a:ext>
                  </a:extLst>
                </p:cNvPr>
                <p:cNvGrpSpPr>
                  <a:grpSpLocks noChangeAspect="1"/>
                </p:cNvGrpSpPr>
                <p:nvPr/>
              </p:nvGrpSpPr>
              <p:grpSpPr>
                <a:xfrm>
                  <a:off x="6030156" y="4086630"/>
                  <a:ext cx="180000" cy="180000"/>
                  <a:chOff x="3172968" y="2304288"/>
                  <a:chExt cx="180000" cy="180000"/>
                </a:xfrm>
              </p:grpSpPr>
              <p:sp>
                <p:nvSpPr>
                  <p:cNvPr id="1451" name="Ellipse 1450">
                    <a:extLst>
                      <a:ext uri="{FF2B5EF4-FFF2-40B4-BE49-F238E27FC236}">
                        <a16:creationId xmlns:a16="http://schemas.microsoft.com/office/drawing/2014/main" id="{9295C15F-6D82-D6C1-FB40-C6367E8E3D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2" name="Additionszeichen 1451">
                    <a:extLst>
                      <a:ext uri="{FF2B5EF4-FFF2-40B4-BE49-F238E27FC236}">
                        <a16:creationId xmlns:a16="http://schemas.microsoft.com/office/drawing/2014/main" id="{375083E2-2EE1-0FB7-AC92-376761831E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5" name="Gruppieren 1414">
                  <a:extLst>
                    <a:ext uri="{FF2B5EF4-FFF2-40B4-BE49-F238E27FC236}">
                      <a16:creationId xmlns:a16="http://schemas.microsoft.com/office/drawing/2014/main" id="{634AEC82-FA58-521C-89B5-28C6DF5CF43D}"/>
                    </a:ext>
                  </a:extLst>
                </p:cNvPr>
                <p:cNvGrpSpPr>
                  <a:grpSpLocks noChangeAspect="1"/>
                </p:cNvGrpSpPr>
                <p:nvPr/>
              </p:nvGrpSpPr>
              <p:grpSpPr>
                <a:xfrm>
                  <a:off x="6020438" y="3296696"/>
                  <a:ext cx="180000" cy="180000"/>
                  <a:chOff x="3172968" y="2304288"/>
                  <a:chExt cx="180000" cy="180000"/>
                </a:xfrm>
              </p:grpSpPr>
              <p:sp>
                <p:nvSpPr>
                  <p:cNvPr id="1449" name="Ellipse 1448">
                    <a:extLst>
                      <a:ext uri="{FF2B5EF4-FFF2-40B4-BE49-F238E27FC236}">
                        <a16:creationId xmlns:a16="http://schemas.microsoft.com/office/drawing/2014/main" id="{4782E022-3D00-1935-4208-05485F660E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0" name="Additionszeichen 1449">
                    <a:extLst>
                      <a:ext uri="{FF2B5EF4-FFF2-40B4-BE49-F238E27FC236}">
                        <a16:creationId xmlns:a16="http://schemas.microsoft.com/office/drawing/2014/main" id="{AA098E20-55A4-13C1-D3A8-33A68858A1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6" name="Gruppieren 1415">
                  <a:extLst>
                    <a:ext uri="{FF2B5EF4-FFF2-40B4-BE49-F238E27FC236}">
                      <a16:creationId xmlns:a16="http://schemas.microsoft.com/office/drawing/2014/main" id="{F97E57B4-9392-1B4F-C481-D3C8E34ED0B6}"/>
                    </a:ext>
                  </a:extLst>
                </p:cNvPr>
                <p:cNvGrpSpPr>
                  <a:grpSpLocks noChangeAspect="1"/>
                </p:cNvGrpSpPr>
                <p:nvPr/>
              </p:nvGrpSpPr>
              <p:grpSpPr>
                <a:xfrm>
                  <a:off x="6540000" y="3667688"/>
                  <a:ext cx="180000" cy="180000"/>
                  <a:chOff x="3172968" y="2304288"/>
                  <a:chExt cx="180000" cy="180000"/>
                </a:xfrm>
              </p:grpSpPr>
              <p:sp>
                <p:nvSpPr>
                  <p:cNvPr id="1447" name="Ellipse 1446">
                    <a:extLst>
                      <a:ext uri="{FF2B5EF4-FFF2-40B4-BE49-F238E27FC236}">
                        <a16:creationId xmlns:a16="http://schemas.microsoft.com/office/drawing/2014/main" id="{92D61AE8-BB2F-AE73-6B6D-273B3FD48A8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8" name="Additionszeichen 1447">
                    <a:extLst>
                      <a:ext uri="{FF2B5EF4-FFF2-40B4-BE49-F238E27FC236}">
                        <a16:creationId xmlns:a16="http://schemas.microsoft.com/office/drawing/2014/main" id="{F6D6D324-9752-B990-BC02-B1EDEE1C2E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7" name="Gruppieren 1416">
                  <a:extLst>
                    <a:ext uri="{FF2B5EF4-FFF2-40B4-BE49-F238E27FC236}">
                      <a16:creationId xmlns:a16="http://schemas.microsoft.com/office/drawing/2014/main" id="{15235AFD-6A83-07A3-506E-FE176620BAFE}"/>
                    </a:ext>
                  </a:extLst>
                </p:cNvPr>
                <p:cNvGrpSpPr>
                  <a:grpSpLocks noChangeAspect="1"/>
                </p:cNvGrpSpPr>
                <p:nvPr/>
              </p:nvGrpSpPr>
              <p:grpSpPr>
                <a:xfrm>
                  <a:off x="6696374" y="3186376"/>
                  <a:ext cx="180000" cy="180000"/>
                  <a:chOff x="3172968" y="2304288"/>
                  <a:chExt cx="180000" cy="180000"/>
                </a:xfrm>
              </p:grpSpPr>
              <p:sp>
                <p:nvSpPr>
                  <p:cNvPr id="1445" name="Ellipse 1444">
                    <a:extLst>
                      <a:ext uri="{FF2B5EF4-FFF2-40B4-BE49-F238E27FC236}">
                        <a16:creationId xmlns:a16="http://schemas.microsoft.com/office/drawing/2014/main" id="{A4165911-7CE9-08FC-5216-3A4C272FB3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6" name="Additionszeichen 1445">
                    <a:extLst>
                      <a:ext uri="{FF2B5EF4-FFF2-40B4-BE49-F238E27FC236}">
                        <a16:creationId xmlns:a16="http://schemas.microsoft.com/office/drawing/2014/main" id="{660212B1-0106-9CAF-72F0-5BFC60950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8" name="Gruppieren 1417">
                  <a:extLst>
                    <a:ext uri="{FF2B5EF4-FFF2-40B4-BE49-F238E27FC236}">
                      <a16:creationId xmlns:a16="http://schemas.microsoft.com/office/drawing/2014/main" id="{18716230-98CF-8F36-7916-4306407BAAE0}"/>
                    </a:ext>
                  </a:extLst>
                </p:cNvPr>
                <p:cNvGrpSpPr>
                  <a:grpSpLocks noChangeAspect="1"/>
                </p:cNvGrpSpPr>
                <p:nvPr/>
              </p:nvGrpSpPr>
              <p:grpSpPr>
                <a:xfrm>
                  <a:off x="5577515" y="3084316"/>
                  <a:ext cx="180000" cy="180000"/>
                  <a:chOff x="3172968" y="2304288"/>
                  <a:chExt cx="180000" cy="180000"/>
                </a:xfrm>
              </p:grpSpPr>
              <p:sp>
                <p:nvSpPr>
                  <p:cNvPr id="1443" name="Ellipse 1442">
                    <a:extLst>
                      <a:ext uri="{FF2B5EF4-FFF2-40B4-BE49-F238E27FC236}">
                        <a16:creationId xmlns:a16="http://schemas.microsoft.com/office/drawing/2014/main" id="{BC1B5166-79BE-D8E7-EF23-8D9C562810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4" name="Additionszeichen 1443">
                    <a:extLst>
                      <a:ext uri="{FF2B5EF4-FFF2-40B4-BE49-F238E27FC236}">
                        <a16:creationId xmlns:a16="http://schemas.microsoft.com/office/drawing/2014/main" id="{B72DD32E-D3CB-795A-5677-560C8EAA54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9" name="Gruppieren 1418">
                  <a:extLst>
                    <a:ext uri="{FF2B5EF4-FFF2-40B4-BE49-F238E27FC236}">
                      <a16:creationId xmlns:a16="http://schemas.microsoft.com/office/drawing/2014/main" id="{892B8C2C-F3BE-9292-87F3-9FB73AA0D78D}"/>
                    </a:ext>
                  </a:extLst>
                </p:cNvPr>
                <p:cNvGrpSpPr>
                  <a:grpSpLocks noChangeAspect="1"/>
                </p:cNvGrpSpPr>
                <p:nvPr/>
              </p:nvGrpSpPr>
              <p:grpSpPr>
                <a:xfrm>
                  <a:off x="5940252" y="2903697"/>
                  <a:ext cx="180000" cy="180000"/>
                  <a:chOff x="3172968" y="2304288"/>
                  <a:chExt cx="180000" cy="180000"/>
                </a:xfrm>
              </p:grpSpPr>
              <p:sp>
                <p:nvSpPr>
                  <p:cNvPr id="1441" name="Ellipse 1440">
                    <a:extLst>
                      <a:ext uri="{FF2B5EF4-FFF2-40B4-BE49-F238E27FC236}">
                        <a16:creationId xmlns:a16="http://schemas.microsoft.com/office/drawing/2014/main" id="{47FFC4F9-4A4A-D0E4-4BAF-F7D7A5724B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2" name="Additionszeichen 1441">
                    <a:extLst>
                      <a:ext uri="{FF2B5EF4-FFF2-40B4-BE49-F238E27FC236}">
                        <a16:creationId xmlns:a16="http://schemas.microsoft.com/office/drawing/2014/main" id="{E338CE81-4585-7B5E-1B72-F37C702931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20" name="Gruppieren 1419">
                  <a:extLst>
                    <a:ext uri="{FF2B5EF4-FFF2-40B4-BE49-F238E27FC236}">
                      <a16:creationId xmlns:a16="http://schemas.microsoft.com/office/drawing/2014/main" id="{D1546F44-234E-EACF-234D-007FBAB3C4D8}"/>
                    </a:ext>
                  </a:extLst>
                </p:cNvPr>
                <p:cNvGrpSpPr>
                  <a:grpSpLocks noChangeAspect="1"/>
                </p:cNvGrpSpPr>
                <p:nvPr/>
              </p:nvGrpSpPr>
              <p:grpSpPr>
                <a:xfrm>
                  <a:off x="5597520" y="2746772"/>
                  <a:ext cx="180000" cy="180000"/>
                  <a:chOff x="3172968" y="2304288"/>
                  <a:chExt cx="180000" cy="180000"/>
                </a:xfrm>
              </p:grpSpPr>
              <p:sp>
                <p:nvSpPr>
                  <p:cNvPr id="1439" name="Ellipse 1438">
                    <a:extLst>
                      <a:ext uri="{FF2B5EF4-FFF2-40B4-BE49-F238E27FC236}">
                        <a16:creationId xmlns:a16="http://schemas.microsoft.com/office/drawing/2014/main" id="{5077535B-F45B-5E75-E073-7E53E4AA01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0" name="Additionszeichen 1439">
                    <a:extLst>
                      <a:ext uri="{FF2B5EF4-FFF2-40B4-BE49-F238E27FC236}">
                        <a16:creationId xmlns:a16="http://schemas.microsoft.com/office/drawing/2014/main" id="{65580B34-5015-A1CA-F243-AFAB82AF7C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21" name="Gruppieren 1420">
                  <a:extLst>
                    <a:ext uri="{FF2B5EF4-FFF2-40B4-BE49-F238E27FC236}">
                      <a16:creationId xmlns:a16="http://schemas.microsoft.com/office/drawing/2014/main" id="{C6DEDEEB-5102-702D-73ED-EBA51C58B1DF}"/>
                    </a:ext>
                  </a:extLst>
                </p:cNvPr>
                <p:cNvGrpSpPr>
                  <a:grpSpLocks noChangeAspect="1"/>
                </p:cNvGrpSpPr>
                <p:nvPr/>
              </p:nvGrpSpPr>
              <p:grpSpPr>
                <a:xfrm>
                  <a:off x="6310896" y="2729578"/>
                  <a:ext cx="180000" cy="180000"/>
                  <a:chOff x="3172968" y="2304288"/>
                  <a:chExt cx="180000" cy="180000"/>
                </a:xfrm>
              </p:grpSpPr>
              <p:sp>
                <p:nvSpPr>
                  <p:cNvPr id="1437" name="Ellipse 1436">
                    <a:extLst>
                      <a:ext uri="{FF2B5EF4-FFF2-40B4-BE49-F238E27FC236}">
                        <a16:creationId xmlns:a16="http://schemas.microsoft.com/office/drawing/2014/main" id="{A771BF8F-B32C-0999-99B8-624012659FC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8" name="Additionszeichen 1437">
                    <a:extLst>
                      <a:ext uri="{FF2B5EF4-FFF2-40B4-BE49-F238E27FC236}">
                        <a16:creationId xmlns:a16="http://schemas.microsoft.com/office/drawing/2014/main" id="{592A78D4-9808-6437-104C-15D26D77D75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22" name="Gruppieren 1421">
                  <a:extLst>
                    <a:ext uri="{FF2B5EF4-FFF2-40B4-BE49-F238E27FC236}">
                      <a16:creationId xmlns:a16="http://schemas.microsoft.com/office/drawing/2014/main" id="{E59D395A-E48C-E50D-8D71-B932EA879C47}"/>
                    </a:ext>
                  </a:extLst>
                </p:cNvPr>
                <p:cNvGrpSpPr>
                  <a:grpSpLocks noChangeAspect="1"/>
                </p:cNvGrpSpPr>
                <p:nvPr/>
              </p:nvGrpSpPr>
              <p:grpSpPr>
                <a:xfrm>
                  <a:off x="5311404" y="3346168"/>
                  <a:ext cx="180000" cy="180000"/>
                  <a:chOff x="3172968" y="2304288"/>
                  <a:chExt cx="180000" cy="180000"/>
                </a:xfrm>
              </p:grpSpPr>
              <p:sp>
                <p:nvSpPr>
                  <p:cNvPr id="1435" name="Ellipse 1434">
                    <a:extLst>
                      <a:ext uri="{FF2B5EF4-FFF2-40B4-BE49-F238E27FC236}">
                        <a16:creationId xmlns:a16="http://schemas.microsoft.com/office/drawing/2014/main" id="{3A02E656-EA17-91BC-E3EE-07FC75860A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6" name="Additionszeichen 1435">
                    <a:extLst>
                      <a:ext uri="{FF2B5EF4-FFF2-40B4-BE49-F238E27FC236}">
                        <a16:creationId xmlns:a16="http://schemas.microsoft.com/office/drawing/2014/main" id="{803BC458-3FA1-5D66-8C91-50CBA968C6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423" name="Ellipse 1422">
                  <a:extLst>
                    <a:ext uri="{FF2B5EF4-FFF2-40B4-BE49-F238E27FC236}">
                      <a16:creationId xmlns:a16="http://schemas.microsoft.com/office/drawing/2014/main" id="{3FF703B1-DC4F-99C3-5897-4977BFE8DE9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4" name="Ellipse 1423">
                  <a:extLst>
                    <a:ext uri="{FF2B5EF4-FFF2-40B4-BE49-F238E27FC236}">
                      <a16:creationId xmlns:a16="http://schemas.microsoft.com/office/drawing/2014/main" id="{FA94FEFC-2393-AF37-564A-75D8BC96066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5" name="Ellipse 1424">
                  <a:extLst>
                    <a:ext uri="{FF2B5EF4-FFF2-40B4-BE49-F238E27FC236}">
                      <a16:creationId xmlns:a16="http://schemas.microsoft.com/office/drawing/2014/main" id="{8F6A43EC-4C17-B14E-CD7F-5B4AC0F4F00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6" name="Ellipse 1425">
                  <a:extLst>
                    <a:ext uri="{FF2B5EF4-FFF2-40B4-BE49-F238E27FC236}">
                      <a16:creationId xmlns:a16="http://schemas.microsoft.com/office/drawing/2014/main" id="{616F722B-D8BC-8719-03AB-610EE997FB0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7" name="Ellipse 1426">
                  <a:extLst>
                    <a:ext uri="{FF2B5EF4-FFF2-40B4-BE49-F238E27FC236}">
                      <a16:creationId xmlns:a16="http://schemas.microsoft.com/office/drawing/2014/main" id="{97033A46-6624-5D54-0C95-EA22E68DB88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8" name="Ellipse 1427">
                  <a:extLst>
                    <a:ext uri="{FF2B5EF4-FFF2-40B4-BE49-F238E27FC236}">
                      <a16:creationId xmlns:a16="http://schemas.microsoft.com/office/drawing/2014/main" id="{31FF9D70-8C89-33F2-A025-05B219B85CF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9" name="Ellipse 1428">
                  <a:extLst>
                    <a:ext uri="{FF2B5EF4-FFF2-40B4-BE49-F238E27FC236}">
                      <a16:creationId xmlns:a16="http://schemas.microsoft.com/office/drawing/2014/main" id="{25C72C10-1B30-E206-AF8A-84D951B1C6A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0" name="Ellipse 1429">
                  <a:extLst>
                    <a:ext uri="{FF2B5EF4-FFF2-40B4-BE49-F238E27FC236}">
                      <a16:creationId xmlns:a16="http://schemas.microsoft.com/office/drawing/2014/main" id="{BAAED2DB-5E77-2E59-1A60-BEF397805C2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1" name="Ellipse 1430">
                  <a:extLst>
                    <a:ext uri="{FF2B5EF4-FFF2-40B4-BE49-F238E27FC236}">
                      <a16:creationId xmlns:a16="http://schemas.microsoft.com/office/drawing/2014/main" id="{C8C4EC8F-578C-35CF-DF66-81971850923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2" name="Ellipse 1431">
                  <a:extLst>
                    <a:ext uri="{FF2B5EF4-FFF2-40B4-BE49-F238E27FC236}">
                      <a16:creationId xmlns:a16="http://schemas.microsoft.com/office/drawing/2014/main" id="{E81BDC1E-40B2-2217-01A3-C28B5E01520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3" name="Ellipse 1432">
                  <a:extLst>
                    <a:ext uri="{FF2B5EF4-FFF2-40B4-BE49-F238E27FC236}">
                      <a16:creationId xmlns:a16="http://schemas.microsoft.com/office/drawing/2014/main" id="{1CBD5850-C918-9FEB-2070-30FE9262076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4" name="Ellipse 1433">
                  <a:extLst>
                    <a:ext uri="{FF2B5EF4-FFF2-40B4-BE49-F238E27FC236}">
                      <a16:creationId xmlns:a16="http://schemas.microsoft.com/office/drawing/2014/main" id="{F7F1DA3D-E4CF-8A8E-B7F6-481C1C1B088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408" name="L-Schale">
                <a:extLst>
                  <a:ext uri="{FF2B5EF4-FFF2-40B4-BE49-F238E27FC236}">
                    <a16:creationId xmlns:a16="http://schemas.microsoft.com/office/drawing/2014/main" id="{8C0893E0-1203-D8C7-9E98-AAD91EF23E0C}"/>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409" name="M-Schale">
                <a:extLst>
                  <a:ext uri="{FF2B5EF4-FFF2-40B4-BE49-F238E27FC236}">
                    <a16:creationId xmlns:a16="http://schemas.microsoft.com/office/drawing/2014/main" id="{C557FFEF-C15C-9589-1738-11D02E6E18B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370" name="Gruppieren 1369">
              <a:extLst>
                <a:ext uri="{FF2B5EF4-FFF2-40B4-BE49-F238E27FC236}">
                  <a16:creationId xmlns:a16="http://schemas.microsoft.com/office/drawing/2014/main" id="{AEDFEC9C-C7B8-E4C9-D841-74334E8A6B35}"/>
                </a:ext>
              </a:extLst>
            </p:cNvPr>
            <p:cNvGrpSpPr/>
            <p:nvPr/>
          </p:nvGrpSpPr>
          <p:grpSpPr>
            <a:xfrm>
              <a:off x="6006000" y="816426"/>
              <a:ext cx="180000" cy="180000"/>
              <a:chOff x="2537136" y="1269000"/>
              <a:chExt cx="180000" cy="180000"/>
            </a:xfrm>
          </p:grpSpPr>
          <p:sp>
            <p:nvSpPr>
              <p:cNvPr id="1404" name="Ellipse 1403">
                <a:extLst>
                  <a:ext uri="{FF2B5EF4-FFF2-40B4-BE49-F238E27FC236}">
                    <a16:creationId xmlns:a16="http://schemas.microsoft.com/office/drawing/2014/main" id="{5E73C222-7A57-4B50-3B9B-AD5B3C11A2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05" name="Minuszeichen 1404">
                <a:extLst>
                  <a:ext uri="{FF2B5EF4-FFF2-40B4-BE49-F238E27FC236}">
                    <a16:creationId xmlns:a16="http://schemas.microsoft.com/office/drawing/2014/main" id="{D0A82E74-0ACD-CA96-4F69-5E618DB7C4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1" name="Gruppieren 1370">
              <a:extLst>
                <a:ext uri="{FF2B5EF4-FFF2-40B4-BE49-F238E27FC236}">
                  <a16:creationId xmlns:a16="http://schemas.microsoft.com/office/drawing/2014/main" id="{7A394B41-1E2C-41E4-F05D-41A45760AD70}"/>
                </a:ext>
              </a:extLst>
            </p:cNvPr>
            <p:cNvGrpSpPr/>
            <p:nvPr/>
          </p:nvGrpSpPr>
          <p:grpSpPr>
            <a:xfrm>
              <a:off x="6003948" y="5865553"/>
              <a:ext cx="180000" cy="180000"/>
              <a:chOff x="2537136" y="1269000"/>
              <a:chExt cx="180000" cy="180000"/>
            </a:xfrm>
          </p:grpSpPr>
          <p:sp>
            <p:nvSpPr>
              <p:cNvPr id="1402" name="Ellipse 1401">
                <a:extLst>
                  <a:ext uri="{FF2B5EF4-FFF2-40B4-BE49-F238E27FC236}">
                    <a16:creationId xmlns:a16="http://schemas.microsoft.com/office/drawing/2014/main" id="{DDBF47AB-C773-EB70-E1E9-AA8DA3AA2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03" name="Minuszeichen 1402">
                <a:extLst>
                  <a:ext uri="{FF2B5EF4-FFF2-40B4-BE49-F238E27FC236}">
                    <a16:creationId xmlns:a16="http://schemas.microsoft.com/office/drawing/2014/main" id="{FAC2A716-B97B-1918-C77B-2DDF64E87D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2" name="Gruppieren 1371">
              <a:extLst>
                <a:ext uri="{FF2B5EF4-FFF2-40B4-BE49-F238E27FC236}">
                  <a16:creationId xmlns:a16="http://schemas.microsoft.com/office/drawing/2014/main" id="{EB48099B-AD67-5559-52D3-69A48895474F}"/>
                </a:ext>
              </a:extLst>
            </p:cNvPr>
            <p:cNvGrpSpPr/>
            <p:nvPr/>
          </p:nvGrpSpPr>
          <p:grpSpPr>
            <a:xfrm>
              <a:off x="7989107" y="3335661"/>
              <a:ext cx="180000" cy="180000"/>
              <a:chOff x="2537136" y="1269000"/>
              <a:chExt cx="180000" cy="180000"/>
            </a:xfrm>
          </p:grpSpPr>
          <p:sp>
            <p:nvSpPr>
              <p:cNvPr id="1400" name="Ellipse 1399">
                <a:extLst>
                  <a:ext uri="{FF2B5EF4-FFF2-40B4-BE49-F238E27FC236}">
                    <a16:creationId xmlns:a16="http://schemas.microsoft.com/office/drawing/2014/main" id="{EFCEE74D-C4ED-59EF-6493-9E12E1C3032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01" name="Minuszeichen 1400">
                <a:extLst>
                  <a:ext uri="{FF2B5EF4-FFF2-40B4-BE49-F238E27FC236}">
                    <a16:creationId xmlns:a16="http://schemas.microsoft.com/office/drawing/2014/main" id="{C2BE91C2-6965-105F-44AE-E32CDB10D4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3" name="Gruppieren 1372">
              <a:extLst>
                <a:ext uri="{FF2B5EF4-FFF2-40B4-BE49-F238E27FC236}">
                  <a16:creationId xmlns:a16="http://schemas.microsoft.com/office/drawing/2014/main" id="{CD49C91D-1F9B-82D7-2934-629667BCCA0D}"/>
                </a:ext>
              </a:extLst>
            </p:cNvPr>
            <p:cNvGrpSpPr/>
            <p:nvPr/>
          </p:nvGrpSpPr>
          <p:grpSpPr>
            <a:xfrm>
              <a:off x="4026000" y="3339000"/>
              <a:ext cx="180000" cy="180000"/>
              <a:chOff x="2537136" y="1269000"/>
              <a:chExt cx="180000" cy="180000"/>
            </a:xfrm>
          </p:grpSpPr>
          <p:sp>
            <p:nvSpPr>
              <p:cNvPr id="1398" name="Ellipse 1397">
                <a:extLst>
                  <a:ext uri="{FF2B5EF4-FFF2-40B4-BE49-F238E27FC236}">
                    <a16:creationId xmlns:a16="http://schemas.microsoft.com/office/drawing/2014/main" id="{9EFF81A0-4F22-F763-CF8A-C2D7C82FFF0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9" name="Minuszeichen 1398">
                <a:extLst>
                  <a:ext uri="{FF2B5EF4-FFF2-40B4-BE49-F238E27FC236}">
                    <a16:creationId xmlns:a16="http://schemas.microsoft.com/office/drawing/2014/main" id="{2301E456-EB88-22F3-D405-A1BD0359A74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4" name="Gruppieren 1373">
              <a:extLst>
                <a:ext uri="{FF2B5EF4-FFF2-40B4-BE49-F238E27FC236}">
                  <a16:creationId xmlns:a16="http://schemas.microsoft.com/office/drawing/2014/main" id="{84E8B245-3518-3ACE-47F6-FB053AC6CDD1}"/>
                </a:ext>
              </a:extLst>
            </p:cNvPr>
            <p:cNvGrpSpPr/>
            <p:nvPr/>
          </p:nvGrpSpPr>
          <p:grpSpPr>
            <a:xfrm>
              <a:off x="4656000" y="4775520"/>
              <a:ext cx="180000" cy="180000"/>
              <a:chOff x="2537136" y="1269000"/>
              <a:chExt cx="180000" cy="180000"/>
            </a:xfrm>
          </p:grpSpPr>
          <p:sp>
            <p:nvSpPr>
              <p:cNvPr id="1396" name="Ellipse 1395">
                <a:extLst>
                  <a:ext uri="{FF2B5EF4-FFF2-40B4-BE49-F238E27FC236}">
                    <a16:creationId xmlns:a16="http://schemas.microsoft.com/office/drawing/2014/main" id="{1EC6C284-45F6-FF00-F7EB-F4D5EC723B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7" name="Minuszeichen 1396">
                <a:extLst>
                  <a:ext uri="{FF2B5EF4-FFF2-40B4-BE49-F238E27FC236}">
                    <a16:creationId xmlns:a16="http://schemas.microsoft.com/office/drawing/2014/main" id="{9398C5C0-C6A1-977C-4E87-4FF5837617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5" name="Gruppieren 1374">
              <a:extLst>
                <a:ext uri="{FF2B5EF4-FFF2-40B4-BE49-F238E27FC236}">
                  <a16:creationId xmlns:a16="http://schemas.microsoft.com/office/drawing/2014/main" id="{C1C7A6C1-5EB1-F088-EC2F-959D098AD374}"/>
                </a:ext>
              </a:extLst>
            </p:cNvPr>
            <p:cNvGrpSpPr/>
            <p:nvPr/>
          </p:nvGrpSpPr>
          <p:grpSpPr>
            <a:xfrm>
              <a:off x="7373256" y="4775520"/>
              <a:ext cx="180000" cy="180000"/>
              <a:chOff x="2537136" y="1269000"/>
              <a:chExt cx="180000" cy="180000"/>
            </a:xfrm>
          </p:grpSpPr>
          <p:sp>
            <p:nvSpPr>
              <p:cNvPr id="1394" name="Ellipse 1393">
                <a:extLst>
                  <a:ext uri="{FF2B5EF4-FFF2-40B4-BE49-F238E27FC236}">
                    <a16:creationId xmlns:a16="http://schemas.microsoft.com/office/drawing/2014/main" id="{3EC815F1-3CFE-566A-FD1B-8A7EB004E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5" name="Minuszeichen 1394">
                <a:extLst>
                  <a:ext uri="{FF2B5EF4-FFF2-40B4-BE49-F238E27FC236}">
                    <a16:creationId xmlns:a16="http://schemas.microsoft.com/office/drawing/2014/main" id="{96535D64-21FE-66E1-27C3-0C13A00875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6" name="Gruppieren 1375">
              <a:extLst>
                <a:ext uri="{FF2B5EF4-FFF2-40B4-BE49-F238E27FC236}">
                  <a16:creationId xmlns:a16="http://schemas.microsoft.com/office/drawing/2014/main" id="{077A018C-4D44-9748-FDDD-79AEEC3AD9FB}"/>
                </a:ext>
              </a:extLst>
            </p:cNvPr>
            <p:cNvGrpSpPr/>
            <p:nvPr/>
          </p:nvGrpSpPr>
          <p:grpSpPr>
            <a:xfrm>
              <a:off x="7373256" y="1900714"/>
              <a:ext cx="180000" cy="180000"/>
              <a:chOff x="2537136" y="1269000"/>
              <a:chExt cx="180000" cy="180000"/>
            </a:xfrm>
          </p:grpSpPr>
          <p:sp>
            <p:nvSpPr>
              <p:cNvPr id="1392" name="Ellipse 1391">
                <a:extLst>
                  <a:ext uri="{FF2B5EF4-FFF2-40B4-BE49-F238E27FC236}">
                    <a16:creationId xmlns:a16="http://schemas.microsoft.com/office/drawing/2014/main" id="{F09F926D-95CB-4419-E1F5-38F4031181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3" name="Minuszeichen 1392">
                <a:extLst>
                  <a:ext uri="{FF2B5EF4-FFF2-40B4-BE49-F238E27FC236}">
                    <a16:creationId xmlns:a16="http://schemas.microsoft.com/office/drawing/2014/main" id="{8DA8B198-1124-D63A-EB62-DA58B7D133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7" name="Gruppieren 1376">
              <a:extLst>
                <a:ext uri="{FF2B5EF4-FFF2-40B4-BE49-F238E27FC236}">
                  <a16:creationId xmlns:a16="http://schemas.microsoft.com/office/drawing/2014/main" id="{26875FA7-7B73-894C-96B9-D76B0AECE72D}"/>
                </a:ext>
              </a:extLst>
            </p:cNvPr>
            <p:cNvGrpSpPr/>
            <p:nvPr/>
          </p:nvGrpSpPr>
          <p:grpSpPr>
            <a:xfrm>
              <a:off x="4656000" y="1900714"/>
              <a:ext cx="180000" cy="180000"/>
              <a:chOff x="2537136" y="1269000"/>
              <a:chExt cx="180000" cy="180000"/>
            </a:xfrm>
          </p:grpSpPr>
          <p:sp>
            <p:nvSpPr>
              <p:cNvPr id="1390" name="Ellipse 1389">
                <a:extLst>
                  <a:ext uri="{FF2B5EF4-FFF2-40B4-BE49-F238E27FC236}">
                    <a16:creationId xmlns:a16="http://schemas.microsoft.com/office/drawing/2014/main" id="{1B7057B5-AFDF-ACEC-2077-B88212CFB3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1" name="Minuszeichen 1390">
                <a:extLst>
                  <a:ext uri="{FF2B5EF4-FFF2-40B4-BE49-F238E27FC236}">
                    <a16:creationId xmlns:a16="http://schemas.microsoft.com/office/drawing/2014/main" id="{69135D8B-1BED-41B1-50B4-896132BC2F1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8" name="Gruppieren 1377">
              <a:extLst>
                <a:ext uri="{FF2B5EF4-FFF2-40B4-BE49-F238E27FC236}">
                  <a16:creationId xmlns:a16="http://schemas.microsoft.com/office/drawing/2014/main" id="{0DD7108D-AAFF-F7B1-CD02-0A6383EDF33B}"/>
                </a:ext>
              </a:extLst>
            </p:cNvPr>
            <p:cNvGrpSpPr/>
            <p:nvPr/>
          </p:nvGrpSpPr>
          <p:grpSpPr>
            <a:xfrm>
              <a:off x="6006000" y="1339747"/>
              <a:ext cx="180000" cy="180000"/>
              <a:chOff x="2537136" y="1269000"/>
              <a:chExt cx="180000" cy="180000"/>
            </a:xfrm>
          </p:grpSpPr>
          <p:sp>
            <p:nvSpPr>
              <p:cNvPr id="1388" name="Ellipse 1387">
                <a:extLst>
                  <a:ext uri="{FF2B5EF4-FFF2-40B4-BE49-F238E27FC236}">
                    <a16:creationId xmlns:a16="http://schemas.microsoft.com/office/drawing/2014/main" id="{6C965AE7-C804-0FB1-21DF-D89F4120AD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9" name="Minuszeichen 1388">
                <a:extLst>
                  <a:ext uri="{FF2B5EF4-FFF2-40B4-BE49-F238E27FC236}">
                    <a16:creationId xmlns:a16="http://schemas.microsoft.com/office/drawing/2014/main" id="{FBD1C74E-C446-0C9D-A691-0BF005878B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9" name="Gruppieren 1378">
              <a:extLst>
                <a:ext uri="{FF2B5EF4-FFF2-40B4-BE49-F238E27FC236}">
                  <a16:creationId xmlns:a16="http://schemas.microsoft.com/office/drawing/2014/main" id="{25131EC7-B983-73E1-4C9D-90C3757E079D}"/>
                </a:ext>
              </a:extLst>
            </p:cNvPr>
            <p:cNvGrpSpPr/>
            <p:nvPr/>
          </p:nvGrpSpPr>
          <p:grpSpPr>
            <a:xfrm>
              <a:off x="6006000" y="5312040"/>
              <a:ext cx="180000" cy="180000"/>
              <a:chOff x="2537136" y="1269000"/>
              <a:chExt cx="180000" cy="180000"/>
            </a:xfrm>
          </p:grpSpPr>
          <p:sp>
            <p:nvSpPr>
              <p:cNvPr id="1386" name="Ellipse 1385">
                <a:extLst>
                  <a:ext uri="{FF2B5EF4-FFF2-40B4-BE49-F238E27FC236}">
                    <a16:creationId xmlns:a16="http://schemas.microsoft.com/office/drawing/2014/main" id="{4584FA74-5921-3A8C-8313-4D7031B02C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7" name="Minuszeichen 1386">
                <a:extLst>
                  <a:ext uri="{FF2B5EF4-FFF2-40B4-BE49-F238E27FC236}">
                    <a16:creationId xmlns:a16="http://schemas.microsoft.com/office/drawing/2014/main" id="{22CB4C85-7208-8109-3922-8779F71407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80" name="Gruppieren 1379">
              <a:extLst>
                <a:ext uri="{FF2B5EF4-FFF2-40B4-BE49-F238E27FC236}">
                  <a16:creationId xmlns:a16="http://schemas.microsoft.com/office/drawing/2014/main" id="{07988164-DDE1-B769-659B-D57D479E86D1}"/>
                </a:ext>
              </a:extLst>
            </p:cNvPr>
            <p:cNvGrpSpPr/>
            <p:nvPr/>
          </p:nvGrpSpPr>
          <p:grpSpPr>
            <a:xfrm>
              <a:off x="6006000" y="1900714"/>
              <a:ext cx="180000" cy="180000"/>
              <a:chOff x="2537136" y="1269000"/>
              <a:chExt cx="180000" cy="180000"/>
            </a:xfrm>
          </p:grpSpPr>
          <p:sp>
            <p:nvSpPr>
              <p:cNvPr id="1384" name="Ellipse 1383">
                <a:extLst>
                  <a:ext uri="{FF2B5EF4-FFF2-40B4-BE49-F238E27FC236}">
                    <a16:creationId xmlns:a16="http://schemas.microsoft.com/office/drawing/2014/main" id="{5E5D6413-DEC9-5D66-F222-E74E8886A2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5" name="Minuszeichen 1384">
                <a:extLst>
                  <a:ext uri="{FF2B5EF4-FFF2-40B4-BE49-F238E27FC236}">
                    <a16:creationId xmlns:a16="http://schemas.microsoft.com/office/drawing/2014/main" id="{CE5FE033-CB5A-1A04-5482-D72F3A8BE0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81" name="Gruppieren 1380">
              <a:extLst>
                <a:ext uri="{FF2B5EF4-FFF2-40B4-BE49-F238E27FC236}">
                  <a16:creationId xmlns:a16="http://schemas.microsoft.com/office/drawing/2014/main" id="{3EB15634-8F63-5B73-2954-76157A1E1596}"/>
                </a:ext>
              </a:extLst>
            </p:cNvPr>
            <p:cNvGrpSpPr/>
            <p:nvPr/>
          </p:nvGrpSpPr>
          <p:grpSpPr>
            <a:xfrm>
              <a:off x="6006000" y="4775520"/>
              <a:ext cx="180000" cy="180000"/>
              <a:chOff x="2537136" y="1269000"/>
              <a:chExt cx="180000" cy="180000"/>
            </a:xfrm>
          </p:grpSpPr>
          <p:sp>
            <p:nvSpPr>
              <p:cNvPr id="1382" name="Ellipse 1381">
                <a:extLst>
                  <a:ext uri="{FF2B5EF4-FFF2-40B4-BE49-F238E27FC236}">
                    <a16:creationId xmlns:a16="http://schemas.microsoft.com/office/drawing/2014/main" id="{C2F02A11-F30C-74D0-3AAF-FF70DA9B4E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3" name="Minuszeichen 1382">
                <a:extLst>
                  <a:ext uri="{FF2B5EF4-FFF2-40B4-BE49-F238E27FC236}">
                    <a16:creationId xmlns:a16="http://schemas.microsoft.com/office/drawing/2014/main" id="{E26D80A8-3FD8-0442-F9F8-5A8DF0EB66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459" name="Gruppieren 1458">
            <a:extLst>
              <a:ext uri="{FF2B5EF4-FFF2-40B4-BE49-F238E27FC236}">
                <a16:creationId xmlns:a16="http://schemas.microsoft.com/office/drawing/2014/main" id="{374C7B56-32A3-1F2B-A68F-DB3641A58A73}"/>
              </a:ext>
            </a:extLst>
          </p:cNvPr>
          <p:cNvGrpSpPr>
            <a:grpSpLocks noChangeAspect="1"/>
          </p:cNvGrpSpPr>
          <p:nvPr/>
        </p:nvGrpSpPr>
        <p:grpSpPr>
          <a:xfrm>
            <a:off x="8938112" y="2765393"/>
            <a:ext cx="1258865" cy="1306104"/>
            <a:chOff x="3576000" y="816426"/>
            <a:chExt cx="5040000" cy="5229127"/>
          </a:xfrm>
        </p:grpSpPr>
        <p:grpSp>
          <p:nvGrpSpPr>
            <p:cNvPr id="1460" name="Magnesium ohne e-">
              <a:extLst>
                <a:ext uri="{FF2B5EF4-FFF2-40B4-BE49-F238E27FC236}">
                  <a16:creationId xmlns:a16="http://schemas.microsoft.com/office/drawing/2014/main" id="{00F93E8B-83BD-9EB7-D2BC-4A7A5C704478}"/>
                </a:ext>
              </a:extLst>
            </p:cNvPr>
            <p:cNvGrpSpPr/>
            <p:nvPr/>
          </p:nvGrpSpPr>
          <p:grpSpPr>
            <a:xfrm>
              <a:off x="3576000" y="909000"/>
              <a:ext cx="5040000" cy="5040000"/>
              <a:chOff x="3576000" y="909000"/>
              <a:chExt cx="5040000" cy="5040000"/>
            </a:xfrm>
          </p:grpSpPr>
          <p:sp>
            <p:nvSpPr>
              <p:cNvPr id="1497" name="K-Schale">
                <a:extLst>
                  <a:ext uri="{FF2B5EF4-FFF2-40B4-BE49-F238E27FC236}">
                    <a16:creationId xmlns:a16="http://schemas.microsoft.com/office/drawing/2014/main" id="{A1E8BF9A-E91B-3ADA-C532-BC498BAFE13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498" name="Atomkern mit Protonen und Neutronen">
                <a:extLst>
                  <a:ext uri="{FF2B5EF4-FFF2-40B4-BE49-F238E27FC236}">
                    <a16:creationId xmlns:a16="http://schemas.microsoft.com/office/drawing/2014/main" id="{4797C6DC-F170-4FB3-9DF0-2A19F350E00A}"/>
                  </a:ext>
                </a:extLst>
              </p:cNvPr>
              <p:cNvGrpSpPr/>
              <p:nvPr/>
            </p:nvGrpSpPr>
            <p:grpSpPr>
              <a:xfrm>
                <a:off x="5196000" y="2529000"/>
                <a:ext cx="1800000" cy="1800000"/>
                <a:chOff x="5196000" y="2529000"/>
                <a:chExt cx="1800000" cy="1800000"/>
              </a:xfrm>
            </p:grpSpPr>
            <p:sp>
              <p:nvSpPr>
                <p:cNvPr id="1501" name="Atomkern">
                  <a:extLst>
                    <a:ext uri="{FF2B5EF4-FFF2-40B4-BE49-F238E27FC236}">
                      <a16:creationId xmlns:a16="http://schemas.microsoft.com/office/drawing/2014/main" id="{CF354737-AE72-EA9B-722A-78A3589A1BE6}"/>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02" name="Gruppieren 1501">
                  <a:extLst>
                    <a:ext uri="{FF2B5EF4-FFF2-40B4-BE49-F238E27FC236}">
                      <a16:creationId xmlns:a16="http://schemas.microsoft.com/office/drawing/2014/main" id="{80A24FEC-2021-77D3-2A1B-86784CC956EE}"/>
                    </a:ext>
                  </a:extLst>
                </p:cNvPr>
                <p:cNvGrpSpPr>
                  <a:grpSpLocks noChangeAspect="1"/>
                </p:cNvGrpSpPr>
                <p:nvPr/>
              </p:nvGrpSpPr>
              <p:grpSpPr>
                <a:xfrm>
                  <a:off x="5848033" y="3791651"/>
                  <a:ext cx="180000" cy="180000"/>
                  <a:chOff x="3172968" y="2304288"/>
                  <a:chExt cx="180000" cy="180000"/>
                </a:xfrm>
              </p:grpSpPr>
              <p:sp>
                <p:nvSpPr>
                  <p:cNvPr id="1548" name="Ellipse 1547">
                    <a:extLst>
                      <a:ext uri="{FF2B5EF4-FFF2-40B4-BE49-F238E27FC236}">
                        <a16:creationId xmlns:a16="http://schemas.microsoft.com/office/drawing/2014/main" id="{5528ED37-7F7C-ADAE-49C1-991C03F4A6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9" name="Additionszeichen 1548">
                    <a:extLst>
                      <a:ext uri="{FF2B5EF4-FFF2-40B4-BE49-F238E27FC236}">
                        <a16:creationId xmlns:a16="http://schemas.microsoft.com/office/drawing/2014/main" id="{BB20338C-02A5-54B0-3BF0-B99CE88911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3" name="Gruppieren 1502">
                  <a:extLst>
                    <a:ext uri="{FF2B5EF4-FFF2-40B4-BE49-F238E27FC236}">
                      <a16:creationId xmlns:a16="http://schemas.microsoft.com/office/drawing/2014/main" id="{1AF23F4B-CDBB-C9A2-393B-4F8E01541AF0}"/>
                    </a:ext>
                  </a:extLst>
                </p:cNvPr>
                <p:cNvGrpSpPr>
                  <a:grpSpLocks noChangeAspect="1"/>
                </p:cNvGrpSpPr>
                <p:nvPr/>
              </p:nvGrpSpPr>
              <p:grpSpPr>
                <a:xfrm>
                  <a:off x="6270000" y="3698425"/>
                  <a:ext cx="180000" cy="180000"/>
                  <a:chOff x="3172968" y="2304288"/>
                  <a:chExt cx="180000" cy="180000"/>
                </a:xfrm>
              </p:grpSpPr>
              <p:sp>
                <p:nvSpPr>
                  <p:cNvPr id="1546" name="Ellipse 1545">
                    <a:extLst>
                      <a:ext uri="{FF2B5EF4-FFF2-40B4-BE49-F238E27FC236}">
                        <a16:creationId xmlns:a16="http://schemas.microsoft.com/office/drawing/2014/main" id="{6FC14338-4261-48F3-DF82-CF136CC35E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7" name="Additionszeichen 1546">
                    <a:extLst>
                      <a:ext uri="{FF2B5EF4-FFF2-40B4-BE49-F238E27FC236}">
                        <a16:creationId xmlns:a16="http://schemas.microsoft.com/office/drawing/2014/main" id="{C05E3B10-D9DB-39FE-C7C1-ABFE491DE34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4" name="Gruppieren 1503">
                  <a:extLst>
                    <a:ext uri="{FF2B5EF4-FFF2-40B4-BE49-F238E27FC236}">
                      <a16:creationId xmlns:a16="http://schemas.microsoft.com/office/drawing/2014/main" id="{D2D9BD2F-77E9-E289-78ED-22703B7DFDD0}"/>
                    </a:ext>
                  </a:extLst>
                </p:cNvPr>
                <p:cNvGrpSpPr>
                  <a:grpSpLocks noChangeAspect="1"/>
                </p:cNvGrpSpPr>
                <p:nvPr/>
              </p:nvGrpSpPr>
              <p:grpSpPr>
                <a:xfrm>
                  <a:off x="5499300" y="3931942"/>
                  <a:ext cx="180000" cy="180000"/>
                  <a:chOff x="3172968" y="2304288"/>
                  <a:chExt cx="180000" cy="180000"/>
                </a:xfrm>
              </p:grpSpPr>
              <p:sp>
                <p:nvSpPr>
                  <p:cNvPr id="1544" name="Ellipse 1543">
                    <a:extLst>
                      <a:ext uri="{FF2B5EF4-FFF2-40B4-BE49-F238E27FC236}">
                        <a16:creationId xmlns:a16="http://schemas.microsoft.com/office/drawing/2014/main" id="{9A69B999-D7E0-E4F3-17B3-139095698D5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5" name="Additionszeichen 1544">
                    <a:extLst>
                      <a:ext uri="{FF2B5EF4-FFF2-40B4-BE49-F238E27FC236}">
                        <a16:creationId xmlns:a16="http://schemas.microsoft.com/office/drawing/2014/main" id="{D5B0E8AD-F193-19DF-6D26-98B1EEAB1A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5" name="Gruppieren 1504">
                  <a:extLst>
                    <a:ext uri="{FF2B5EF4-FFF2-40B4-BE49-F238E27FC236}">
                      <a16:creationId xmlns:a16="http://schemas.microsoft.com/office/drawing/2014/main" id="{E1B0AF90-03D6-34C6-CD6A-1DC51F7A23F2}"/>
                    </a:ext>
                  </a:extLst>
                </p:cNvPr>
                <p:cNvGrpSpPr>
                  <a:grpSpLocks noChangeAspect="1"/>
                </p:cNvGrpSpPr>
                <p:nvPr/>
              </p:nvGrpSpPr>
              <p:grpSpPr>
                <a:xfrm>
                  <a:off x="6030156" y="4086630"/>
                  <a:ext cx="180000" cy="180000"/>
                  <a:chOff x="3172968" y="2304288"/>
                  <a:chExt cx="180000" cy="180000"/>
                </a:xfrm>
              </p:grpSpPr>
              <p:sp>
                <p:nvSpPr>
                  <p:cNvPr id="1542" name="Ellipse 1541">
                    <a:extLst>
                      <a:ext uri="{FF2B5EF4-FFF2-40B4-BE49-F238E27FC236}">
                        <a16:creationId xmlns:a16="http://schemas.microsoft.com/office/drawing/2014/main" id="{05D00EDC-FA7C-1413-44AA-B5A6121045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3" name="Additionszeichen 1542">
                    <a:extLst>
                      <a:ext uri="{FF2B5EF4-FFF2-40B4-BE49-F238E27FC236}">
                        <a16:creationId xmlns:a16="http://schemas.microsoft.com/office/drawing/2014/main" id="{958992DE-B5DB-1628-49D8-4C9A551F5F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6" name="Gruppieren 1505">
                  <a:extLst>
                    <a:ext uri="{FF2B5EF4-FFF2-40B4-BE49-F238E27FC236}">
                      <a16:creationId xmlns:a16="http://schemas.microsoft.com/office/drawing/2014/main" id="{45BC00ED-B196-66A8-5FD1-8F639A50761E}"/>
                    </a:ext>
                  </a:extLst>
                </p:cNvPr>
                <p:cNvGrpSpPr>
                  <a:grpSpLocks noChangeAspect="1"/>
                </p:cNvGrpSpPr>
                <p:nvPr/>
              </p:nvGrpSpPr>
              <p:grpSpPr>
                <a:xfrm>
                  <a:off x="6020438" y="3296696"/>
                  <a:ext cx="180000" cy="180000"/>
                  <a:chOff x="3172968" y="2304288"/>
                  <a:chExt cx="180000" cy="180000"/>
                </a:xfrm>
              </p:grpSpPr>
              <p:sp>
                <p:nvSpPr>
                  <p:cNvPr id="1540" name="Ellipse 1539">
                    <a:extLst>
                      <a:ext uri="{FF2B5EF4-FFF2-40B4-BE49-F238E27FC236}">
                        <a16:creationId xmlns:a16="http://schemas.microsoft.com/office/drawing/2014/main" id="{EF99660E-0E8A-A584-9D12-527FBC366D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1" name="Additionszeichen 1540">
                    <a:extLst>
                      <a:ext uri="{FF2B5EF4-FFF2-40B4-BE49-F238E27FC236}">
                        <a16:creationId xmlns:a16="http://schemas.microsoft.com/office/drawing/2014/main" id="{0E183872-F280-6F51-BDE5-4329C3116F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7" name="Gruppieren 1506">
                  <a:extLst>
                    <a:ext uri="{FF2B5EF4-FFF2-40B4-BE49-F238E27FC236}">
                      <a16:creationId xmlns:a16="http://schemas.microsoft.com/office/drawing/2014/main" id="{18D9F453-2540-8749-9F97-6FB6FB737F45}"/>
                    </a:ext>
                  </a:extLst>
                </p:cNvPr>
                <p:cNvGrpSpPr>
                  <a:grpSpLocks noChangeAspect="1"/>
                </p:cNvGrpSpPr>
                <p:nvPr/>
              </p:nvGrpSpPr>
              <p:grpSpPr>
                <a:xfrm>
                  <a:off x="6540000" y="3667688"/>
                  <a:ext cx="180000" cy="180000"/>
                  <a:chOff x="3172968" y="2304288"/>
                  <a:chExt cx="180000" cy="180000"/>
                </a:xfrm>
              </p:grpSpPr>
              <p:sp>
                <p:nvSpPr>
                  <p:cNvPr id="1538" name="Ellipse 1537">
                    <a:extLst>
                      <a:ext uri="{FF2B5EF4-FFF2-40B4-BE49-F238E27FC236}">
                        <a16:creationId xmlns:a16="http://schemas.microsoft.com/office/drawing/2014/main" id="{9709B54C-81B6-393B-E7C5-A777024ADE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9" name="Additionszeichen 1538">
                    <a:extLst>
                      <a:ext uri="{FF2B5EF4-FFF2-40B4-BE49-F238E27FC236}">
                        <a16:creationId xmlns:a16="http://schemas.microsoft.com/office/drawing/2014/main" id="{9E633D14-00F5-884C-2011-5A1220F00E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8" name="Gruppieren 1507">
                  <a:extLst>
                    <a:ext uri="{FF2B5EF4-FFF2-40B4-BE49-F238E27FC236}">
                      <a16:creationId xmlns:a16="http://schemas.microsoft.com/office/drawing/2014/main" id="{2DE488AA-D580-0DA0-C18E-0D574BDB41B6}"/>
                    </a:ext>
                  </a:extLst>
                </p:cNvPr>
                <p:cNvGrpSpPr>
                  <a:grpSpLocks noChangeAspect="1"/>
                </p:cNvGrpSpPr>
                <p:nvPr/>
              </p:nvGrpSpPr>
              <p:grpSpPr>
                <a:xfrm>
                  <a:off x="6696374" y="3186376"/>
                  <a:ext cx="180000" cy="180000"/>
                  <a:chOff x="3172968" y="2304288"/>
                  <a:chExt cx="180000" cy="180000"/>
                </a:xfrm>
              </p:grpSpPr>
              <p:sp>
                <p:nvSpPr>
                  <p:cNvPr id="1536" name="Ellipse 1535">
                    <a:extLst>
                      <a:ext uri="{FF2B5EF4-FFF2-40B4-BE49-F238E27FC236}">
                        <a16:creationId xmlns:a16="http://schemas.microsoft.com/office/drawing/2014/main" id="{C8F7BD6B-65E1-8DAB-D5C8-CEF1A26F2C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7" name="Additionszeichen 1536">
                    <a:extLst>
                      <a:ext uri="{FF2B5EF4-FFF2-40B4-BE49-F238E27FC236}">
                        <a16:creationId xmlns:a16="http://schemas.microsoft.com/office/drawing/2014/main" id="{5748204F-9661-D733-5698-889845A17A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9" name="Gruppieren 1508">
                  <a:extLst>
                    <a:ext uri="{FF2B5EF4-FFF2-40B4-BE49-F238E27FC236}">
                      <a16:creationId xmlns:a16="http://schemas.microsoft.com/office/drawing/2014/main" id="{3134DD72-0183-9FA2-9DF8-1159560F06C8}"/>
                    </a:ext>
                  </a:extLst>
                </p:cNvPr>
                <p:cNvGrpSpPr>
                  <a:grpSpLocks noChangeAspect="1"/>
                </p:cNvGrpSpPr>
                <p:nvPr/>
              </p:nvGrpSpPr>
              <p:grpSpPr>
                <a:xfrm>
                  <a:off x="5577515" y="3084316"/>
                  <a:ext cx="180000" cy="180000"/>
                  <a:chOff x="3172968" y="2304288"/>
                  <a:chExt cx="180000" cy="180000"/>
                </a:xfrm>
              </p:grpSpPr>
              <p:sp>
                <p:nvSpPr>
                  <p:cNvPr id="1534" name="Ellipse 1533">
                    <a:extLst>
                      <a:ext uri="{FF2B5EF4-FFF2-40B4-BE49-F238E27FC236}">
                        <a16:creationId xmlns:a16="http://schemas.microsoft.com/office/drawing/2014/main" id="{7E5FC452-9C05-7284-9CD9-3056099973A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5" name="Additionszeichen 1534">
                    <a:extLst>
                      <a:ext uri="{FF2B5EF4-FFF2-40B4-BE49-F238E27FC236}">
                        <a16:creationId xmlns:a16="http://schemas.microsoft.com/office/drawing/2014/main" id="{1A48516E-0913-61B6-BFB3-33097D7738D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0" name="Gruppieren 1509">
                  <a:extLst>
                    <a:ext uri="{FF2B5EF4-FFF2-40B4-BE49-F238E27FC236}">
                      <a16:creationId xmlns:a16="http://schemas.microsoft.com/office/drawing/2014/main" id="{623B6591-8320-BABD-9D77-F1E611649D6E}"/>
                    </a:ext>
                  </a:extLst>
                </p:cNvPr>
                <p:cNvGrpSpPr>
                  <a:grpSpLocks noChangeAspect="1"/>
                </p:cNvGrpSpPr>
                <p:nvPr/>
              </p:nvGrpSpPr>
              <p:grpSpPr>
                <a:xfrm>
                  <a:off x="5940252" y="2903697"/>
                  <a:ext cx="180000" cy="180000"/>
                  <a:chOff x="3172968" y="2304288"/>
                  <a:chExt cx="180000" cy="180000"/>
                </a:xfrm>
              </p:grpSpPr>
              <p:sp>
                <p:nvSpPr>
                  <p:cNvPr id="1532" name="Ellipse 1531">
                    <a:extLst>
                      <a:ext uri="{FF2B5EF4-FFF2-40B4-BE49-F238E27FC236}">
                        <a16:creationId xmlns:a16="http://schemas.microsoft.com/office/drawing/2014/main" id="{26AE4D3B-25C6-7006-B8D4-8064CCFAB7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3" name="Additionszeichen 1532">
                    <a:extLst>
                      <a:ext uri="{FF2B5EF4-FFF2-40B4-BE49-F238E27FC236}">
                        <a16:creationId xmlns:a16="http://schemas.microsoft.com/office/drawing/2014/main" id="{648285E1-A136-C63A-A99D-E0A13C3CD6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1" name="Gruppieren 1510">
                  <a:extLst>
                    <a:ext uri="{FF2B5EF4-FFF2-40B4-BE49-F238E27FC236}">
                      <a16:creationId xmlns:a16="http://schemas.microsoft.com/office/drawing/2014/main" id="{2035E594-CAE0-1F64-A29D-14B66C39ACD0}"/>
                    </a:ext>
                  </a:extLst>
                </p:cNvPr>
                <p:cNvGrpSpPr>
                  <a:grpSpLocks noChangeAspect="1"/>
                </p:cNvGrpSpPr>
                <p:nvPr/>
              </p:nvGrpSpPr>
              <p:grpSpPr>
                <a:xfrm>
                  <a:off x="5597520" y="2746772"/>
                  <a:ext cx="180000" cy="180000"/>
                  <a:chOff x="3172968" y="2304288"/>
                  <a:chExt cx="180000" cy="180000"/>
                </a:xfrm>
              </p:grpSpPr>
              <p:sp>
                <p:nvSpPr>
                  <p:cNvPr id="1530" name="Ellipse 1529">
                    <a:extLst>
                      <a:ext uri="{FF2B5EF4-FFF2-40B4-BE49-F238E27FC236}">
                        <a16:creationId xmlns:a16="http://schemas.microsoft.com/office/drawing/2014/main" id="{B3744E07-7057-674B-32E4-992183539E3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1" name="Additionszeichen 1530">
                    <a:extLst>
                      <a:ext uri="{FF2B5EF4-FFF2-40B4-BE49-F238E27FC236}">
                        <a16:creationId xmlns:a16="http://schemas.microsoft.com/office/drawing/2014/main" id="{33B64F85-805A-261C-6339-7164E54A8B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2" name="Gruppieren 1511">
                  <a:extLst>
                    <a:ext uri="{FF2B5EF4-FFF2-40B4-BE49-F238E27FC236}">
                      <a16:creationId xmlns:a16="http://schemas.microsoft.com/office/drawing/2014/main" id="{BFAB6485-B549-897C-4BD2-DBCAA3930C9C}"/>
                    </a:ext>
                  </a:extLst>
                </p:cNvPr>
                <p:cNvGrpSpPr>
                  <a:grpSpLocks noChangeAspect="1"/>
                </p:cNvGrpSpPr>
                <p:nvPr/>
              </p:nvGrpSpPr>
              <p:grpSpPr>
                <a:xfrm>
                  <a:off x="6310896" y="2729578"/>
                  <a:ext cx="180000" cy="180000"/>
                  <a:chOff x="3172968" y="2304288"/>
                  <a:chExt cx="180000" cy="180000"/>
                </a:xfrm>
              </p:grpSpPr>
              <p:sp>
                <p:nvSpPr>
                  <p:cNvPr id="1528" name="Ellipse 1527">
                    <a:extLst>
                      <a:ext uri="{FF2B5EF4-FFF2-40B4-BE49-F238E27FC236}">
                        <a16:creationId xmlns:a16="http://schemas.microsoft.com/office/drawing/2014/main" id="{0F480B51-8B1B-B11F-9FE7-2191281568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9" name="Additionszeichen 1528">
                    <a:extLst>
                      <a:ext uri="{FF2B5EF4-FFF2-40B4-BE49-F238E27FC236}">
                        <a16:creationId xmlns:a16="http://schemas.microsoft.com/office/drawing/2014/main" id="{C4172B46-F97B-5778-20EE-5EC63133F1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3" name="Gruppieren 1512">
                  <a:extLst>
                    <a:ext uri="{FF2B5EF4-FFF2-40B4-BE49-F238E27FC236}">
                      <a16:creationId xmlns:a16="http://schemas.microsoft.com/office/drawing/2014/main" id="{5CB679F9-5FE3-23B6-3AE4-D21D7F1A1D9E}"/>
                    </a:ext>
                  </a:extLst>
                </p:cNvPr>
                <p:cNvGrpSpPr>
                  <a:grpSpLocks noChangeAspect="1"/>
                </p:cNvGrpSpPr>
                <p:nvPr/>
              </p:nvGrpSpPr>
              <p:grpSpPr>
                <a:xfrm>
                  <a:off x="5311404" y="3346168"/>
                  <a:ext cx="180000" cy="180000"/>
                  <a:chOff x="3172968" y="2304288"/>
                  <a:chExt cx="180000" cy="180000"/>
                </a:xfrm>
              </p:grpSpPr>
              <p:sp>
                <p:nvSpPr>
                  <p:cNvPr id="1526" name="Ellipse 1525">
                    <a:extLst>
                      <a:ext uri="{FF2B5EF4-FFF2-40B4-BE49-F238E27FC236}">
                        <a16:creationId xmlns:a16="http://schemas.microsoft.com/office/drawing/2014/main" id="{010CE05D-5AB5-B927-68A9-F49FFDAB91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7" name="Additionszeichen 1526">
                    <a:extLst>
                      <a:ext uri="{FF2B5EF4-FFF2-40B4-BE49-F238E27FC236}">
                        <a16:creationId xmlns:a16="http://schemas.microsoft.com/office/drawing/2014/main" id="{68EBB580-546E-7A97-E2C0-06A2E5AE361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514" name="Ellipse 1513">
                  <a:extLst>
                    <a:ext uri="{FF2B5EF4-FFF2-40B4-BE49-F238E27FC236}">
                      <a16:creationId xmlns:a16="http://schemas.microsoft.com/office/drawing/2014/main" id="{9744B6E4-0E47-6E4D-949E-DE1CEEE3E9D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5" name="Ellipse 1514">
                  <a:extLst>
                    <a:ext uri="{FF2B5EF4-FFF2-40B4-BE49-F238E27FC236}">
                      <a16:creationId xmlns:a16="http://schemas.microsoft.com/office/drawing/2014/main" id="{03107E02-BA85-AF6D-1651-E96144C08B9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6" name="Ellipse 1515">
                  <a:extLst>
                    <a:ext uri="{FF2B5EF4-FFF2-40B4-BE49-F238E27FC236}">
                      <a16:creationId xmlns:a16="http://schemas.microsoft.com/office/drawing/2014/main" id="{6BE6D3CF-9FE9-E97C-E4B0-CD5CD749E99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7" name="Ellipse 1516">
                  <a:extLst>
                    <a:ext uri="{FF2B5EF4-FFF2-40B4-BE49-F238E27FC236}">
                      <a16:creationId xmlns:a16="http://schemas.microsoft.com/office/drawing/2014/main" id="{26FC922A-B51D-96E5-6138-EE147A8C5D8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8" name="Ellipse 1517">
                  <a:extLst>
                    <a:ext uri="{FF2B5EF4-FFF2-40B4-BE49-F238E27FC236}">
                      <a16:creationId xmlns:a16="http://schemas.microsoft.com/office/drawing/2014/main" id="{2E8E5E13-3874-40FF-BCEF-8560485103C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9" name="Ellipse 1518">
                  <a:extLst>
                    <a:ext uri="{FF2B5EF4-FFF2-40B4-BE49-F238E27FC236}">
                      <a16:creationId xmlns:a16="http://schemas.microsoft.com/office/drawing/2014/main" id="{052D361F-D0CD-C01C-493B-4B456BCE44B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0" name="Ellipse 1519">
                  <a:extLst>
                    <a:ext uri="{FF2B5EF4-FFF2-40B4-BE49-F238E27FC236}">
                      <a16:creationId xmlns:a16="http://schemas.microsoft.com/office/drawing/2014/main" id="{C68EA656-3F6B-FE98-942B-63DBE2ED830E}"/>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1" name="Ellipse 1520">
                  <a:extLst>
                    <a:ext uri="{FF2B5EF4-FFF2-40B4-BE49-F238E27FC236}">
                      <a16:creationId xmlns:a16="http://schemas.microsoft.com/office/drawing/2014/main" id="{4457C90A-5413-47AE-0F82-A1484ECDC21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2" name="Ellipse 1521">
                  <a:extLst>
                    <a:ext uri="{FF2B5EF4-FFF2-40B4-BE49-F238E27FC236}">
                      <a16:creationId xmlns:a16="http://schemas.microsoft.com/office/drawing/2014/main" id="{182F6D08-72A6-3F32-4E22-3F8C725DF30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3" name="Ellipse 1522">
                  <a:extLst>
                    <a:ext uri="{FF2B5EF4-FFF2-40B4-BE49-F238E27FC236}">
                      <a16:creationId xmlns:a16="http://schemas.microsoft.com/office/drawing/2014/main" id="{D088064C-E01E-7B96-8686-BE775081CB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4" name="Ellipse 1523">
                  <a:extLst>
                    <a:ext uri="{FF2B5EF4-FFF2-40B4-BE49-F238E27FC236}">
                      <a16:creationId xmlns:a16="http://schemas.microsoft.com/office/drawing/2014/main" id="{E5931B6A-E684-748F-5F94-12792BD0C5F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5" name="Ellipse 1524">
                  <a:extLst>
                    <a:ext uri="{FF2B5EF4-FFF2-40B4-BE49-F238E27FC236}">
                      <a16:creationId xmlns:a16="http://schemas.microsoft.com/office/drawing/2014/main" id="{118D37D2-E7B0-F114-13D9-F39C71221EE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499" name="L-Schale">
                <a:extLst>
                  <a:ext uri="{FF2B5EF4-FFF2-40B4-BE49-F238E27FC236}">
                    <a16:creationId xmlns:a16="http://schemas.microsoft.com/office/drawing/2014/main" id="{47DD55C1-13BB-564B-7237-3B1C63EFC42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500" name="M-Schale">
                <a:extLst>
                  <a:ext uri="{FF2B5EF4-FFF2-40B4-BE49-F238E27FC236}">
                    <a16:creationId xmlns:a16="http://schemas.microsoft.com/office/drawing/2014/main" id="{44836656-4EF0-43F5-A392-F49B86C6EE3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461" name="Gruppieren 1460">
              <a:extLst>
                <a:ext uri="{FF2B5EF4-FFF2-40B4-BE49-F238E27FC236}">
                  <a16:creationId xmlns:a16="http://schemas.microsoft.com/office/drawing/2014/main" id="{73EB474D-F6B5-60D0-0895-279B6280A07D}"/>
                </a:ext>
              </a:extLst>
            </p:cNvPr>
            <p:cNvGrpSpPr/>
            <p:nvPr/>
          </p:nvGrpSpPr>
          <p:grpSpPr>
            <a:xfrm>
              <a:off x="6006000" y="816426"/>
              <a:ext cx="180000" cy="180000"/>
              <a:chOff x="2537136" y="1269000"/>
              <a:chExt cx="180000" cy="180000"/>
            </a:xfrm>
          </p:grpSpPr>
          <p:sp>
            <p:nvSpPr>
              <p:cNvPr id="1495" name="Ellipse 1494">
                <a:extLst>
                  <a:ext uri="{FF2B5EF4-FFF2-40B4-BE49-F238E27FC236}">
                    <a16:creationId xmlns:a16="http://schemas.microsoft.com/office/drawing/2014/main" id="{16F0B289-4127-2EFA-A5B4-68F26F7D4F5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6" name="Minuszeichen 1495">
                <a:extLst>
                  <a:ext uri="{FF2B5EF4-FFF2-40B4-BE49-F238E27FC236}">
                    <a16:creationId xmlns:a16="http://schemas.microsoft.com/office/drawing/2014/main" id="{5DDA628F-FC20-86E3-FF08-BE2F1C3228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2" name="Gruppieren 1461">
              <a:extLst>
                <a:ext uri="{FF2B5EF4-FFF2-40B4-BE49-F238E27FC236}">
                  <a16:creationId xmlns:a16="http://schemas.microsoft.com/office/drawing/2014/main" id="{C9209839-8F03-3575-7274-5DFF56DE974F}"/>
                </a:ext>
              </a:extLst>
            </p:cNvPr>
            <p:cNvGrpSpPr/>
            <p:nvPr/>
          </p:nvGrpSpPr>
          <p:grpSpPr>
            <a:xfrm>
              <a:off x="6003948" y="5865553"/>
              <a:ext cx="180000" cy="180000"/>
              <a:chOff x="2537136" y="1269000"/>
              <a:chExt cx="180000" cy="180000"/>
            </a:xfrm>
          </p:grpSpPr>
          <p:sp>
            <p:nvSpPr>
              <p:cNvPr id="1493" name="Ellipse 1492">
                <a:extLst>
                  <a:ext uri="{FF2B5EF4-FFF2-40B4-BE49-F238E27FC236}">
                    <a16:creationId xmlns:a16="http://schemas.microsoft.com/office/drawing/2014/main" id="{B0E517E5-42E4-5EEC-6DC2-DE57799C72F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4" name="Minuszeichen 1493">
                <a:extLst>
                  <a:ext uri="{FF2B5EF4-FFF2-40B4-BE49-F238E27FC236}">
                    <a16:creationId xmlns:a16="http://schemas.microsoft.com/office/drawing/2014/main" id="{A792E843-D398-8E16-3494-4284DB062F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3" name="Gruppieren 1462">
              <a:extLst>
                <a:ext uri="{FF2B5EF4-FFF2-40B4-BE49-F238E27FC236}">
                  <a16:creationId xmlns:a16="http://schemas.microsoft.com/office/drawing/2014/main" id="{CAEE2BB4-987A-80E9-E392-A0452AA01DFC}"/>
                </a:ext>
              </a:extLst>
            </p:cNvPr>
            <p:cNvGrpSpPr/>
            <p:nvPr/>
          </p:nvGrpSpPr>
          <p:grpSpPr>
            <a:xfrm>
              <a:off x="7989107" y="3335661"/>
              <a:ext cx="180000" cy="180000"/>
              <a:chOff x="2537136" y="1269000"/>
              <a:chExt cx="180000" cy="180000"/>
            </a:xfrm>
          </p:grpSpPr>
          <p:sp>
            <p:nvSpPr>
              <p:cNvPr id="1491" name="Ellipse 1490">
                <a:extLst>
                  <a:ext uri="{FF2B5EF4-FFF2-40B4-BE49-F238E27FC236}">
                    <a16:creationId xmlns:a16="http://schemas.microsoft.com/office/drawing/2014/main" id="{3226F787-C351-BC18-D0B3-9BE544587A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2" name="Minuszeichen 1491">
                <a:extLst>
                  <a:ext uri="{FF2B5EF4-FFF2-40B4-BE49-F238E27FC236}">
                    <a16:creationId xmlns:a16="http://schemas.microsoft.com/office/drawing/2014/main" id="{D7139A1E-EE48-8EC0-8293-A0669BB71F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4" name="Gruppieren 1463">
              <a:extLst>
                <a:ext uri="{FF2B5EF4-FFF2-40B4-BE49-F238E27FC236}">
                  <a16:creationId xmlns:a16="http://schemas.microsoft.com/office/drawing/2014/main" id="{BC55C0B9-A9C0-BD5D-6657-E07F21A4091B}"/>
                </a:ext>
              </a:extLst>
            </p:cNvPr>
            <p:cNvGrpSpPr/>
            <p:nvPr/>
          </p:nvGrpSpPr>
          <p:grpSpPr>
            <a:xfrm>
              <a:off x="4026000" y="3339000"/>
              <a:ext cx="180000" cy="180000"/>
              <a:chOff x="2537136" y="1269000"/>
              <a:chExt cx="180000" cy="180000"/>
            </a:xfrm>
          </p:grpSpPr>
          <p:sp>
            <p:nvSpPr>
              <p:cNvPr id="1489" name="Ellipse 1488">
                <a:extLst>
                  <a:ext uri="{FF2B5EF4-FFF2-40B4-BE49-F238E27FC236}">
                    <a16:creationId xmlns:a16="http://schemas.microsoft.com/office/drawing/2014/main" id="{D43523F1-5BB5-B399-468C-9330C36EBE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0" name="Minuszeichen 1489">
                <a:extLst>
                  <a:ext uri="{FF2B5EF4-FFF2-40B4-BE49-F238E27FC236}">
                    <a16:creationId xmlns:a16="http://schemas.microsoft.com/office/drawing/2014/main" id="{16CD3A2F-88A4-8925-C2BF-32CEFFA5BF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5" name="Gruppieren 1464">
              <a:extLst>
                <a:ext uri="{FF2B5EF4-FFF2-40B4-BE49-F238E27FC236}">
                  <a16:creationId xmlns:a16="http://schemas.microsoft.com/office/drawing/2014/main" id="{248BE93E-889A-F889-E37C-0813D5564E8C}"/>
                </a:ext>
              </a:extLst>
            </p:cNvPr>
            <p:cNvGrpSpPr/>
            <p:nvPr/>
          </p:nvGrpSpPr>
          <p:grpSpPr>
            <a:xfrm>
              <a:off x="4656000" y="4775520"/>
              <a:ext cx="180000" cy="180000"/>
              <a:chOff x="2537136" y="1269000"/>
              <a:chExt cx="180000" cy="180000"/>
            </a:xfrm>
          </p:grpSpPr>
          <p:sp>
            <p:nvSpPr>
              <p:cNvPr id="1487" name="Ellipse 1486">
                <a:extLst>
                  <a:ext uri="{FF2B5EF4-FFF2-40B4-BE49-F238E27FC236}">
                    <a16:creationId xmlns:a16="http://schemas.microsoft.com/office/drawing/2014/main" id="{4F4F74F3-4303-B6DC-8598-5802C3BB7A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8" name="Minuszeichen 1487">
                <a:extLst>
                  <a:ext uri="{FF2B5EF4-FFF2-40B4-BE49-F238E27FC236}">
                    <a16:creationId xmlns:a16="http://schemas.microsoft.com/office/drawing/2014/main" id="{1F664740-BBE8-1E5B-3539-36CDC6DE678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6" name="Gruppieren 1465">
              <a:extLst>
                <a:ext uri="{FF2B5EF4-FFF2-40B4-BE49-F238E27FC236}">
                  <a16:creationId xmlns:a16="http://schemas.microsoft.com/office/drawing/2014/main" id="{6B8A3E76-238D-984E-DA17-35B0F5D4A152}"/>
                </a:ext>
              </a:extLst>
            </p:cNvPr>
            <p:cNvGrpSpPr/>
            <p:nvPr/>
          </p:nvGrpSpPr>
          <p:grpSpPr>
            <a:xfrm>
              <a:off x="7373256" y="4775520"/>
              <a:ext cx="180000" cy="180000"/>
              <a:chOff x="2537136" y="1269000"/>
              <a:chExt cx="180000" cy="180000"/>
            </a:xfrm>
          </p:grpSpPr>
          <p:sp>
            <p:nvSpPr>
              <p:cNvPr id="1485" name="Ellipse 1484">
                <a:extLst>
                  <a:ext uri="{FF2B5EF4-FFF2-40B4-BE49-F238E27FC236}">
                    <a16:creationId xmlns:a16="http://schemas.microsoft.com/office/drawing/2014/main" id="{AD6B017B-C812-DA89-16DF-40EF79FCA6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6" name="Minuszeichen 1485">
                <a:extLst>
                  <a:ext uri="{FF2B5EF4-FFF2-40B4-BE49-F238E27FC236}">
                    <a16:creationId xmlns:a16="http://schemas.microsoft.com/office/drawing/2014/main" id="{454CF457-0F99-F631-A128-654622AB72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7" name="Gruppieren 1466">
              <a:extLst>
                <a:ext uri="{FF2B5EF4-FFF2-40B4-BE49-F238E27FC236}">
                  <a16:creationId xmlns:a16="http://schemas.microsoft.com/office/drawing/2014/main" id="{8F53969D-10D3-08AF-57E5-17A1B21937F6}"/>
                </a:ext>
              </a:extLst>
            </p:cNvPr>
            <p:cNvGrpSpPr/>
            <p:nvPr/>
          </p:nvGrpSpPr>
          <p:grpSpPr>
            <a:xfrm>
              <a:off x="7373256" y="1900714"/>
              <a:ext cx="180000" cy="180000"/>
              <a:chOff x="2537136" y="1269000"/>
              <a:chExt cx="180000" cy="180000"/>
            </a:xfrm>
          </p:grpSpPr>
          <p:sp>
            <p:nvSpPr>
              <p:cNvPr id="1483" name="Ellipse 1482">
                <a:extLst>
                  <a:ext uri="{FF2B5EF4-FFF2-40B4-BE49-F238E27FC236}">
                    <a16:creationId xmlns:a16="http://schemas.microsoft.com/office/drawing/2014/main" id="{BBF80D77-CA8C-38C7-14D5-0BF4B98B56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4" name="Minuszeichen 1483">
                <a:extLst>
                  <a:ext uri="{FF2B5EF4-FFF2-40B4-BE49-F238E27FC236}">
                    <a16:creationId xmlns:a16="http://schemas.microsoft.com/office/drawing/2014/main" id="{D1F8829D-2F2A-5D11-015C-80E8EFDA02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8" name="Gruppieren 1467">
              <a:extLst>
                <a:ext uri="{FF2B5EF4-FFF2-40B4-BE49-F238E27FC236}">
                  <a16:creationId xmlns:a16="http://schemas.microsoft.com/office/drawing/2014/main" id="{45B83DFC-6FC4-DF23-69FA-54A325CF16CE}"/>
                </a:ext>
              </a:extLst>
            </p:cNvPr>
            <p:cNvGrpSpPr/>
            <p:nvPr/>
          </p:nvGrpSpPr>
          <p:grpSpPr>
            <a:xfrm>
              <a:off x="4656000" y="1900714"/>
              <a:ext cx="180000" cy="180000"/>
              <a:chOff x="2537136" y="1269000"/>
              <a:chExt cx="180000" cy="180000"/>
            </a:xfrm>
          </p:grpSpPr>
          <p:sp>
            <p:nvSpPr>
              <p:cNvPr id="1481" name="Ellipse 1480">
                <a:extLst>
                  <a:ext uri="{FF2B5EF4-FFF2-40B4-BE49-F238E27FC236}">
                    <a16:creationId xmlns:a16="http://schemas.microsoft.com/office/drawing/2014/main" id="{D2923A34-26B0-5BFF-EDCA-7ED0BA0F96B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2" name="Minuszeichen 1481">
                <a:extLst>
                  <a:ext uri="{FF2B5EF4-FFF2-40B4-BE49-F238E27FC236}">
                    <a16:creationId xmlns:a16="http://schemas.microsoft.com/office/drawing/2014/main" id="{B87CB363-CB1F-C9CD-48B2-34417EBCC1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9" name="Gruppieren 1468">
              <a:extLst>
                <a:ext uri="{FF2B5EF4-FFF2-40B4-BE49-F238E27FC236}">
                  <a16:creationId xmlns:a16="http://schemas.microsoft.com/office/drawing/2014/main" id="{C093CB36-F70E-EA63-36B6-7F6318961FF4}"/>
                </a:ext>
              </a:extLst>
            </p:cNvPr>
            <p:cNvGrpSpPr/>
            <p:nvPr/>
          </p:nvGrpSpPr>
          <p:grpSpPr>
            <a:xfrm>
              <a:off x="6006000" y="1339747"/>
              <a:ext cx="180000" cy="180000"/>
              <a:chOff x="2537136" y="1269000"/>
              <a:chExt cx="180000" cy="180000"/>
            </a:xfrm>
          </p:grpSpPr>
          <p:sp>
            <p:nvSpPr>
              <p:cNvPr id="1479" name="Ellipse 1478">
                <a:extLst>
                  <a:ext uri="{FF2B5EF4-FFF2-40B4-BE49-F238E27FC236}">
                    <a16:creationId xmlns:a16="http://schemas.microsoft.com/office/drawing/2014/main" id="{07C2A8BB-EF0A-83D3-4EA3-300624768B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0" name="Minuszeichen 1479">
                <a:extLst>
                  <a:ext uri="{FF2B5EF4-FFF2-40B4-BE49-F238E27FC236}">
                    <a16:creationId xmlns:a16="http://schemas.microsoft.com/office/drawing/2014/main" id="{BA784AC5-AF3C-8B4C-4614-C85EEA8A45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70" name="Gruppieren 1469">
              <a:extLst>
                <a:ext uri="{FF2B5EF4-FFF2-40B4-BE49-F238E27FC236}">
                  <a16:creationId xmlns:a16="http://schemas.microsoft.com/office/drawing/2014/main" id="{9F18D86F-6426-3090-F2AE-E848E7CCF5F5}"/>
                </a:ext>
              </a:extLst>
            </p:cNvPr>
            <p:cNvGrpSpPr/>
            <p:nvPr/>
          </p:nvGrpSpPr>
          <p:grpSpPr>
            <a:xfrm>
              <a:off x="6006000" y="5312040"/>
              <a:ext cx="180000" cy="180000"/>
              <a:chOff x="2537136" y="1269000"/>
              <a:chExt cx="180000" cy="180000"/>
            </a:xfrm>
          </p:grpSpPr>
          <p:sp>
            <p:nvSpPr>
              <p:cNvPr id="1477" name="Ellipse 1476">
                <a:extLst>
                  <a:ext uri="{FF2B5EF4-FFF2-40B4-BE49-F238E27FC236}">
                    <a16:creationId xmlns:a16="http://schemas.microsoft.com/office/drawing/2014/main" id="{E59AABF3-E95B-659C-0514-76BD646B9BB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78" name="Minuszeichen 1477">
                <a:extLst>
                  <a:ext uri="{FF2B5EF4-FFF2-40B4-BE49-F238E27FC236}">
                    <a16:creationId xmlns:a16="http://schemas.microsoft.com/office/drawing/2014/main" id="{6EE73B03-7070-C300-7D1A-C002B817CF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71" name="Gruppieren 1470">
              <a:extLst>
                <a:ext uri="{FF2B5EF4-FFF2-40B4-BE49-F238E27FC236}">
                  <a16:creationId xmlns:a16="http://schemas.microsoft.com/office/drawing/2014/main" id="{AB56CC3B-C112-A614-4CA8-266D41A685CB}"/>
                </a:ext>
              </a:extLst>
            </p:cNvPr>
            <p:cNvGrpSpPr/>
            <p:nvPr/>
          </p:nvGrpSpPr>
          <p:grpSpPr>
            <a:xfrm>
              <a:off x="6006000" y="1900714"/>
              <a:ext cx="180000" cy="180000"/>
              <a:chOff x="2537136" y="1269000"/>
              <a:chExt cx="180000" cy="180000"/>
            </a:xfrm>
          </p:grpSpPr>
          <p:sp>
            <p:nvSpPr>
              <p:cNvPr id="1475" name="Ellipse 1474">
                <a:extLst>
                  <a:ext uri="{FF2B5EF4-FFF2-40B4-BE49-F238E27FC236}">
                    <a16:creationId xmlns:a16="http://schemas.microsoft.com/office/drawing/2014/main" id="{7E90AE93-5B43-61F7-B192-047F3616B67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76" name="Minuszeichen 1475">
                <a:extLst>
                  <a:ext uri="{FF2B5EF4-FFF2-40B4-BE49-F238E27FC236}">
                    <a16:creationId xmlns:a16="http://schemas.microsoft.com/office/drawing/2014/main" id="{473685AB-E353-046A-ECEB-102FC377A1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72" name="Gruppieren 1471">
              <a:extLst>
                <a:ext uri="{FF2B5EF4-FFF2-40B4-BE49-F238E27FC236}">
                  <a16:creationId xmlns:a16="http://schemas.microsoft.com/office/drawing/2014/main" id="{D42D5A4C-4E2D-5913-95F6-A04A76336A3F}"/>
                </a:ext>
              </a:extLst>
            </p:cNvPr>
            <p:cNvGrpSpPr/>
            <p:nvPr/>
          </p:nvGrpSpPr>
          <p:grpSpPr>
            <a:xfrm>
              <a:off x="6006000" y="4775520"/>
              <a:ext cx="180000" cy="180000"/>
              <a:chOff x="2537136" y="1269000"/>
              <a:chExt cx="180000" cy="180000"/>
            </a:xfrm>
          </p:grpSpPr>
          <p:sp>
            <p:nvSpPr>
              <p:cNvPr id="1473" name="Ellipse 1472">
                <a:extLst>
                  <a:ext uri="{FF2B5EF4-FFF2-40B4-BE49-F238E27FC236}">
                    <a16:creationId xmlns:a16="http://schemas.microsoft.com/office/drawing/2014/main" id="{5982D5DF-3F9B-3504-28A7-0413A4B9DBE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74" name="Minuszeichen 1473">
                <a:extLst>
                  <a:ext uri="{FF2B5EF4-FFF2-40B4-BE49-F238E27FC236}">
                    <a16:creationId xmlns:a16="http://schemas.microsoft.com/office/drawing/2014/main" id="{E8066E39-170E-339B-63F8-A04331794F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550" name="Gruppieren 1549">
            <a:extLst>
              <a:ext uri="{FF2B5EF4-FFF2-40B4-BE49-F238E27FC236}">
                <a16:creationId xmlns:a16="http://schemas.microsoft.com/office/drawing/2014/main" id="{44E02ADE-2716-FBDE-0494-8487CBA2C09E}"/>
              </a:ext>
            </a:extLst>
          </p:cNvPr>
          <p:cNvGrpSpPr>
            <a:grpSpLocks noChangeAspect="1"/>
          </p:cNvGrpSpPr>
          <p:nvPr/>
        </p:nvGrpSpPr>
        <p:grpSpPr>
          <a:xfrm>
            <a:off x="1997502" y="323863"/>
            <a:ext cx="1258865" cy="1306104"/>
            <a:chOff x="3576000" y="816426"/>
            <a:chExt cx="5040000" cy="5229127"/>
          </a:xfrm>
        </p:grpSpPr>
        <p:grpSp>
          <p:nvGrpSpPr>
            <p:cNvPr id="1551" name="Magnesium ohne e-">
              <a:extLst>
                <a:ext uri="{FF2B5EF4-FFF2-40B4-BE49-F238E27FC236}">
                  <a16:creationId xmlns:a16="http://schemas.microsoft.com/office/drawing/2014/main" id="{83D95797-9A9F-8D60-AF0E-2F8B89E059E8}"/>
                </a:ext>
              </a:extLst>
            </p:cNvPr>
            <p:cNvGrpSpPr/>
            <p:nvPr/>
          </p:nvGrpSpPr>
          <p:grpSpPr>
            <a:xfrm>
              <a:off x="3576000" y="909000"/>
              <a:ext cx="5040000" cy="5040000"/>
              <a:chOff x="3576000" y="909000"/>
              <a:chExt cx="5040000" cy="5040000"/>
            </a:xfrm>
          </p:grpSpPr>
          <p:sp>
            <p:nvSpPr>
              <p:cNvPr id="1588" name="K-Schale">
                <a:extLst>
                  <a:ext uri="{FF2B5EF4-FFF2-40B4-BE49-F238E27FC236}">
                    <a16:creationId xmlns:a16="http://schemas.microsoft.com/office/drawing/2014/main" id="{65394B9C-9EDD-7F0D-27B9-C4FE5EEAE1B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89" name="Atomkern mit Protonen und Neutronen">
                <a:extLst>
                  <a:ext uri="{FF2B5EF4-FFF2-40B4-BE49-F238E27FC236}">
                    <a16:creationId xmlns:a16="http://schemas.microsoft.com/office/drawing/2014/main" id="{12D373C4-79D0-DD4A-38AD-432BC25771C8}"/>
                  </a:ext>
                </a:extLst>
              </p:cNvPr>
              <p:cNvGrpSpPr/>
              <p:nvPr/>
            </p:nvGrpSpPr>
            <p:grpSpPr>
              <a:xfrm>
                <a:off x="5196000" y="2529000"/>
                <a:ext cx="1800000" cy="1800000"/>
                <a:chOff x="5196000" y="2529000"/>
                <a:chExt cx="1800000" cy="1800000"/>
              </a:xfrm>
            </p:grpSpPr>
            <p:sp>
              <p:nvSpPr>
                <p:cNvPr id="1592" name="Atomkern">
                  <a:extLst>
                    <a:ext uri="{FF2B5EF4-FFF2-40B4-BE49-F238E27FC236}">
                      <a16:creationId xmlns:a16="http://schemas.microsoft.com/office/drawing/2014/main" id="{8F66B03E-C14A-E8A7-679D-68B176985D6C}"/>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93" name="Gruppieren 1592">
                  <a:extLst>
                    <a:ext uri="{FF2B5EF4-FFF2-40B4-BE49-F238E27FC236}">
                      <a16:creationId xmlns:a16="http://schemas.microsoft.com/office/drawing/2014/main" id="{2A42C06C-60B5-E890-A1C2-F6EA346E4B60}"/>
                    </a:ext>
                  </a:extLst>
                </p:cNvPr>
                <p:cNvGrpSpPr>
                  <a:grpSpLocks noChangeAspect="1"/>
                </p:cNvGrpSpPr>
                <p:nvPr/>
              </p:nvGrpSpPr>
              <p:grpSpPr>
                <a:xfrm>
                  <a:off x="5848033" y="3791651"/>
                  <a:ext cx="180000" cy="180000"/>
                  <a:chOff x="3172968" y="2304288"/>
                  <a:chExt cx="180000" cy="180000"/>
                </a:xfrm>
              </p:grpSpPr>
              <p:sp>
                <p:nvSpPr>
                  <p:cNvPr id="1639" name="Ellipse 1638">
                    <a:extLst>
                      <a:ext uri="{FF2B5EF4-FFF2-40B4-BE49-F238E27FC236}">
                        <a16:creationId xmlns:a16="http://schemas.microsoft.com/office/drawing/2014/main" id="{97967EEB-C457-DBB9-78EA-6BC8FEB6C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40" name="Additionszeichen 1639">
                    <a:extLst>
                      <a:ext uri="{FF2B5EF4-FFF2-40B4-BE49-F238E27FC236}">
                        <a16:creationId xmlns:a16="http://schemas.microsoft.com/office/drawing/2014/main" id="{230F62BA-47E8-F7A2-0D4A-6AADAD48D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4" name="Gruppieren 1593">
                  <a:extLst>
                    <a:ext uri="{FF2B5EF4-FFF2-40B4-BE49-F238E27FC236}">
                      <a16:creationId xmlns:a16="http://schemas.microsoft.com/office/drawing/2014/main" id="{6ACFB311-B544-9B6F-E265-8F6A0FCA9BAF}"/>
                    </a:ext>
                  </a:extLst>
                </p:cNvPr>
                <p:cNvGrpSpPr>
                  <a:grpSpLocks noChangeAspect="1"/>
                </p:cNvGrpSpPr>
                <p:nvPr/>
              </p:nvGrpSpPr>
              <p:grpSpPr>
                <a:xfrm>
                  <a:off x="6270000" y="3698425"/>
                  <a:ext cx="180000" cy="180000"/>
                  <a:chOff x="3172968" y="2304288"/>
                  <a:chExt cx="180000" cy="180000"/>
                </a:xfrm>
              </p:grpSpPr>
              <p:sp>
                <p:nvSpPr>
                  <p:cNvPr id="1637" name="Ellipse 1636">
                    <a:extLst>
                      <a:ext uri="{FF2B5EF4-FFF2-40B4-BE49-F238E27FC236}">
                        <a16:creationId xmlns:a16="http://schemas.microsoft.com/office/drawing/2014/main" id="{97DA1DB9-BAA6-C4C9-7167-D01AA278644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8" name="Additionszeichen 1637">
                    <a:extLst>
                      <a:ext uri="{FF2B5EF4-FFF2-40B4-BE49-F238E27FC236}">
                        <a16:creationId xmlns:a16="http://schemas.microsoft.com/office/drawing/2014/main" id="{32C0A2B6-1747-BE28-FE15-AA3298E470B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5" name="Gruppieren 1594">
                  <a:extLst>
                    <a:ext uri="{FF2B5EF4-FFF2-40B4-BE49-F238E27FC236}">
                      <a16:creationId xmlns:a16="http://schemas.microsoft.com/office/drawing/2014/main" id="{C6D7F5E6-28E1-D1F3-F58E-285F50EC2FC9}"/>
                    </a:ext>
                  </a:extLst>
                </p:cNvPr>
                <p:cNvGrpSpPr>
                  <a:grpSpLocks noChangeAspect="1"/>
                </p:cNvGrpSpPr>
                <p:nvPr/>
              </p:nvGrpSpPr>
              <p:grpSpPr>
                <a:xfrm>
                  <a:off x="5499300" y="3931942"/>
                  <a:ext cx="180000" cy="180000"/>
                  <a:chOff x="3172968" y="2304288"/>
                  <a:chExt cx="180000" cy="180000"/>
                </a:xfrm>
              </p:grpSpPr>
              <p:sp>
                <p:nvSpPr>
                  <p:cNvPr id="1635" name="Ellipse 1634">
                    <a:extLst>
                      <a:ext uri="{FF2B5EF4-FFF2-40B4-BE49-F238E27FC236}">
                        <a16:creationId xmlns:a16="http://schemas.microsoft.com/office/drawing/2014/main" id="{9E458FC7-A17E-41BD-78ED-53734159E6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6" name="Additionszeichen 1635">
                    <a:extLst>
                      <a:ext uri="{FF2B5EF4-FFF2-40B4-BE49-F238E27FC236}">
                        <a16:creationId xmlns:a16="http://schemas.microsoft.com/office/drawing/2014/main" id="{1F7FADBA-0481-85C3-089C-C8ED764133C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6" name="Gruppieren 1595">
                  <a:extLst>
                    <a:ext uri="{FF2B5EF4-FFF2-40B4-BE49-F238E27FC236}">
                      <a16:creationId xmlns:a16="http://schemas.microsoft.com/office/drawing/2014/main" id="{D38D06D5-8298-F353-AA93-47A2D36FF7A4}"/>
                    </a:ext>
                  </a:extLst>
                </p:cNvPr>
                <p:cNvGrpSpPr>
                  <a:grpSpLocks noChangeAspect="1"/>
                </p:cNvGrpSpPr>
                <p:nvPr/>
              </p:nvGrpSpPr>
              <p:grpSpPr>
                <a:xfrm>
                  <a:off x="6030156" y="4086630"/>
                  <a:ext cx="180000" cy="180000"/>
                  <a:chOff x="3172968" y="2304288"/>
                  <a:chExt cx="180000" cy="180000"/>
                </a:xfrm>
              </p:grpSpPr>
              <p:sp>
                <p:nvSpPr>
                  <p:cNvPr id="1633" name="Ellipse 1632">
                    <a:extLst>
                      <a:ext uri="{FF2B5EF4-FFF2-40B4-BE49-F238E27FC236}">
                        <a16:creationId xmlns:a16="http://schemas.microsoft.com/office/drawing/2014/main" id="{CE25A038-F803-C3E5-F17A-5FC1678A6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4" name="Additionszeichen 1633">
                    <a:extLst>
                      <a:ext uri="{FF2B5EF4-FFF2-40B4-BE49-F238E27FC236}">
                        <a16:creationId xmlns:a16="http://schemas.microsoft.com/office/drawing/2014/main" id="{B367941B-D3FB-D4AB-F356-395B31ACFDF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7" name="Gruppieren 1596">
                  <a:extLst>
                    <a:ext uri="{FF2B5EF4-FFF2-40B4-BE49-F238E27FC236}">
                      <a16:creationId xmlns:a16="http://schemas.microsoft.com/office/drawing/2014/main" id="{7FD7E04D-D164-042D-719E-84A1FB170A23}"/>
                    </a:ext>
                  </a:extLst>
                </p:cNvPr>
                <p:cNvGrpSpPr>
                  <a:grpSpLocks noChangeAspect="1"/>
                </p:cNvGrpSpPr>
                <p:nvPr/>
              </p:nvGrpSpPr>
              <p:grpSpPr>
                <a:xfrm>
                  <a:off x="6020438" y="3296696"/>
                  <a:ext cx="180000" cy="180000"/>
                  <a:chOff x="3172968" y="2304288"/>
                  <a:chExt cx="180000" cy="180000"/>
                </a:xfrm>
              </p:grpSpPr>
              <p:sp>
                <p:nvSpPr>
                  <p:cNvPr id="1631" name="Ellipse 1630">
                    <a:extLst>
                      <a:ext uri="{FF2B5EF4-FFF2-40B4-BE49-F238E27FC236}">
                        <a16:creationId xmlns:a16="http://schemas.microsoft.com/office/drawing/2014/main" id="{69E495CA-38C4-C9DC-052B-F0740DE26B9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2" name="Additionszeichen 1631">
                    <a:extLst>
                      <a:ext uri="{FF2B5EF4-FFF2-40B4-BE49-F238E27FC236}">
                        <a16:creationId xmlns:a16="http://schemas.microsoft.com/office/drawing/2014/main" id="{AABD129A-2C51-0D80-AAFF-6339176531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8" name="Gruppieren 1597">
                  <a:extLst>
                    <a:ext uri="{FF2B5EF4-FFF2-40B4-BE49-F238E27FC236}">
                      <a16:creationId xmlns:a16="http://schemas.microsoft.com/office/drawing/2014/main" id="{F665B00A-6FC1-2255-9225-E0B18764AC24}"/>
                    </a:ext>
                  </a:extLst>
                </p:cNvPr>
                <p:cNvGrpSpPr>
                  <a:grpSpLocks noChangeAspect="1"/>
                </p:cNvGrpSpPr>
                <p:nvPr/>
              </p:nvGrpSpPr>
              <p:grpSpPr>
                <a:xfrm>
                  <a:off x="6540000" y="3667688"/>
                  <a:ext cx="180000" cy="180000"/>
                  <a:chOff x="3172968" y="2304288"/>
                  <a:chExt cx="180000" cy="180000"/>
                </a:xfrm>
              </p:grpSpPr>
              <p:sp>
                <p:nvSpPr>
                  <p:cNvPr id="1629" name="Ellipse 1628">
                    <a:extLst>
                      <a:ext uri="{FF2B5EF4-FFF2-40B4-BE49-F238E27FC236}">
                        <a16:creationId xmlns:a16="http://schemas.microsoft.com/office/drawing/2014/main" id="{D6B818CD-9280-8ED9-F8EB-DC037B36DA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0" name="Additionszeichen 1629">
                    <a:extLst>
                      <a:ext uri="{FF2B5EF4-FFF2-40B4-BE49-F238E27FC236}">
                        <a16:creationId xmlns:a16="http://schemas.microsoft.com/office/drawing/2014/main" id="{631E2791-7B62-27F9-8534-7570552541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9" name="Gruppieren 1598">
                  <a:extLst>
                    <a:ext uri="{FF2B5EF4-FFF2-40B4-BE49-F238E27FC236}">
                      <a16:creationId xmlns:a16="http://schemas.microsoft.com/office/drawing/2014/main" id="{476972B2-6B48-5668-54D8-D0E269718192}"/>
                    </a:ext>
                  </a:extLst>
                </p:cNvPr>
                <p:cNvGrpSpPr>
                  <a:grpSpLocks noChangeAspect="1"/>
                </p:cNvGrpSpPr>
                <p:nvPr/>
              </p:nvGrpSpPr>
              <p:grpSpPr>
                <a:xfrm>
                  <a:off x="6696374" y="3186376"/>
                  <a:ext cx="180000" cy="180000"/>
                  <a:chOff x="3172968" y="2304288"/>
                  <a:chExt cx="180000" cy="180000"/>
                </a:xfrm>
              </p:grpSpPr>
              <p:sp>
                <p:nvSpPr>
                  <p:cNvPr id="1627" name="Ellipse 1626">
                    <a:extLst>
                      <a:ext uri="{FF2B5EF4-FFF2-40B4-BE49-F238E27FC236}">
                        <a16:creationId xmlns:a16="http://schemas.microsoft.com/office/drawing/2014/main" id="{2166D9D9-B792-A866-56E9-A1A0C27D836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8" name="Additionszeichen 1627">
                    <a:extLst>
                      <a:ext uri="{FF2B5EF4-FFF2-40B4-BE49-F238E27FC236}">
                        <a16:creationId xmlns:a16="http://schemas.microsoft.com/office/drawing/2014/main" id="{E5C5CF56-32A4-9CCB-9E6E-73432556E2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0" name="Gruppieren 1599">
                  <a:extLst>
                    <a:ext uri="{FF2B5EF4-FFF2-40B4-BE49-F238E27FC236}">
                      <a16:creationId xmlns:a16="http://schemas.microsoft.com/office/drawing/2014/main" id="{DF24B5CC-D8CF-9CDD-9E25-8A0F6C2C348D}"/>
                    </a:ext>
                  </a:extLst>
                </p:cNvPr>
                <p:cNvGrpSpPr>
                  <a:grpSpLocks noChangeAspect="1"/>
                </p:cNvGrpSpPr>
                <p:nvPr/>
              </p:nvGrpSpPr>
              <p:grpSpPr>
                <a:xfrm>
                  <a:off x="5577515" y="3084316"/>
                  <a:ext cx="180000" cy="180000"/>
                  <a:chOff x="3172968" y="2304288"/>
                  <a:chExt cx="180000" cy="180000"/>
                </a:xfrm>
              </p:grpSpPr>
              <p:sp>
                <p:nvSpPr>
                  <p:cNvPr id="1625" name="Ellipse 1624">
                    <a:extLst>
                      <a:ext uri="{FF2B5EF4-FFF2-40B4-BE49-F238E27FC236}">
                        <a16:creationId xmlns:a16="http://schemas.microsoft.com/office/drawing/2014/main" id="{8CBA5FF8-9E1D-10C0-0DDE-F8D92C841A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6" name="Additionszeichen 1625">
                    <a:extLst>
                      <a:ext uri="{FF2B5EF4-FFF2-40B4-BE49-F238E27FC236}">
                        <a16:creationId xmlns:a16="http://schemas.microsoft.com/office/drawing/2014/main" id="{A570E5D4-BFAC-8B8C-97DD-4C1B527385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1" name="Gruppieren 1600">
                  <a:extLst>
                    <a:ext uri="{FF2B5EF4-FFF2-40B4-BE49-F238E27FC236}">
                      <a16:creationId xmlns:a16="http://schemas.microsoft.com/office/drawing/2014/main" id="{4ADC51FA-D74E-D806-9425-090AA98FE463}"/>
                    </a:ext>
                  </a:extLst>
                </p:cNvPr>
                <p:cNvGrpSpPr>
                  <a:grpSpLocks noChangeAspect="1"/>
                </p:cNvGrpSpPr>
                <p:nvPr/>
              </p:nvGrpSpPr>
              <p:grpSpPr>
                <a:xfrm>
                  <a:off x="5940252" y="2903697"/>
                  <a:ext cx="180000" cy="180000"/>
                  <a:chOff x="3172968" y="2304288"/>
                  <a:chExt cx="180000" cy="180000"/>
                </a:xfrm>
              </p:grpSpPr>
              <p:sp>
                <p:nvSpPr>
                  <p:cNvPr id="1623" name="Ellipse 1622">
                    <a:extLst>
                      <a:ext uri="{FF2B5EF4-FFF2-40B4-BE49-F238E27FC236}">
                        <a16:creationId xmlns:a16="http://schemas.microsoft.com/office/drawing/2014/main" id="{6EB924AD-3EAD-B3D7-11B1-CE370384E8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4" name="Additionszeichen 1623">
                    <a:extLst>
                      <a:ext uri="{FF2B5EF4-FFF2-40B4-BE49-F238E27FC236}">
                        <a16:creationId xmlns:a16="http://schemas.microsoft.com/office/drawing/2014/main" id="{67CAC23B-2D6A-05E8-6CCD-3F202F2139A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2" name="Gruppieren 1601">
                  <a:extLst>
                    <a:ext uri="{FF2B5EF4-FFF2-40B4-BE49-F238E27FC236}">
                      <a16:creationId xmlns:a16="http://schemas.microsoft.com/office/drawing/2014/main" id="{F8AB55AC-0901-AA2F-4F90-D7AF67146C4D}"/>
                    </a:ext>
                  </a:extLst>
                </p:cNvPr>
                <p:cNvGrpSpPr>
                  <a:grpSpLocks noChangeAspect="1"/>
                </p:cNvGrpSpPr>
                <p:nvPr/>
              </p:nvGrpSpPr>
              <p:grpSpPr>
                <a:xfrm>
                  <a:off x="5597520" y="2746772"/>
                  <a:ext cx="180000" cy="180000"/>
                  <a:chOff x="3172968" y="2304288"/>
                  <a:chExt cx="180000" cy="180000"/>
                </a:xfrm>
              </p:grpSpPr>
              <p:sp>
                <p:nvSpPr>
                  <p:cNvPr id="1621" name="Ellipse 1620">
                    <a:extLst>
                      <a:ext uri="{FF2B5EF4-FFF2-40B4-BE49-F238E27FC236}">
                        <a16:creationId xmlns:a16="http://schemas.microsoft.com/office/drawing/2014/main" id="{5623D587-5606-9FDB-167C-8E7A3EAFB56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2" name="Additionszeichen 1621">
                    <a:extLst>
                      <a:ext uri="{FF2B5EF4-FFF2-40B4-BE49-F238E27FC236}">
                        <a16:creationId xmlns:a16="http://schemas.microsoft.com/office/drawing/2014/main" id="{2D825317-2258-9C9E-2659-66D819E702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3" name="Gruppieren 1602">
                  <a:extLst>
                    <a:ext uri="{FF2B5EF4-FFF2-40B4-BE49-F238E27FC236}">
                      <a16:creationId xmlns:a16="http://schemas.microsoft.com/office/drawing/2014/main" id="{CA539CB6-B4AD-496B-E8F8-135FC38AA43A}"/>
                    </a:ext>
                  </a:extLst>
                </p:cNvPr>
                <p:cNvGrpSpPr>
                  <a:grpSpLocks noChangeAspect="1"/>
                </p:cNvGrpSpPr>
                <p:nvPr/>
              </p:nvGrpSpPr>
              <p:grpSpPr>
                <a:xfrm>
                  <a:off x="6310896" y="2729578"/>
                  <a:ext cx="180000" cy="180000"/>
                  <a:chOff x="3172968" y="2304288"/>
                  <a:chExt cx="180000" cy="180000"/>
                </a:xfrm>
              </p:grpSpPr>
              <p:sp>
                <p:nvSpPr>
                  <p:cNvPr id="1619" name="Ellipse 1618">
                    <a:extLst>
                      <a:ext uri="{FF2B5EF4-FFF2-40B4-BE49-F238E27FC236}">
                        <a16:creationId xmlns:a16="http://schemas.microsoft.com/office/drawing/2014/main" id="{5D24C249-90ED-C879-2133-9A02ECD8AEC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0" name="Additionszeichen 1619">
                    <a:extLst>
                      <a:ext uri="{FF2B5EF4-FFF2-40B4-BE49-F238E27FC236}">
                        <a16:creationId xmlns:a16="http://schemas.microsoft.com/office/drawing/2014/main" id="{CB062DD5-6EC9-FDD1-625D-18DF3B139D2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4" name="Gruppieren 1603">
                  <a:extLst>
                    <a:ext uri="{FF2B5EF4-FFF2-40B4-BE49-F238E27FC236}">
                      <a16:creationId xmlns:a16="http://schemas.microsoft.com/office/drawing/2014/main" id="{1DCD3C5B-D155-6968-B991-73C6D7B18B47}"/>
                    </a:ext>
                  </a:extLst>
                </p:cNvPr>
                <p:cNvGrpSpPr>
                  <a:grpSpLocks noChangeAspect="1"/>
                </p:cNvGrpSpPr>
                <p:nvPr/>
              </p:nvGrpSpPr>
              <p:grpSpPr>
                <a:xfrm>
                  <a:off x="5311404" y="3346168"/>
                  <a:ext cx="180000" cy="180000"/>
                  <a:chOff x="3172968" y="2304288"/>
                  <a:chExt cx="180000" cy="180000"/>
                </a:xfrm>
              </p:grpSpPr>
              <p:sp>
                <p:nvSpPr>
                  <p:cNvPr id="1617" name="Ellipse 1616">
                    <a:extLst>
                      <a:ext uri="{FF2B5EF4-FFF2-40B4-BE49-F238E27FC236}">
                        <a16:creationId xmlns:a16="http://schemas.microsoft.com/office/drawing/2014/main" id="{9986C982-E4B9-BAE3-74EE-198AB84B69E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8" name="Additionszeichen 1617">
                    <a:extLst>
                      <a:ext uri="{FF2B5EF4-FFF2-40B4-BE49-F238E27FC236}">
                        <a16:creationId xmlns:a16="http://schemas.microsoft.com/office/drawing/2014/main" id="{7D601777-6CE1-EA9D-0949-7085000C48D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605" name="Ellipse 1604">
                  <a:extLst>
                    <a:ext uri="{FF2B5EF4-FFF2-40B4-BE49-F238E27FC236}">
                      <a16:creationId xmlns:a16="http://schemas.microsoft.com/office/drawing/2014/main" id="{B2C271A8-8B33-6D06-67D9-68E74D69AAA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6" name="Ellipse 1605">
                  <a:extLst>
                    <a:ext uri="{FF2B5EF4-FFF2-40B4-BE49-F238E27FC236}">
                      <a16:creationId xmlns:a16="http://schemas.microsoft.com/office/drawing/2014/main" id="{1160DCF6-42DF-E4FC-5BB9-3EA8F18B6C4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7" name="Ellipse 1606">
                  <a:extLst>
                    <a:ext uri="{FF2B5EF4-FFF2-40B4-BE49-F238E27FC236}">
                      <a16:creationId xmlns:a16="http://schemas.microsoft.com/office/drawing/2014/main" id="{26268F11-CB97-E5E5-F0A4-6BDC1D761B1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8" name="Ellipse 1607">
                  <a:extLst>
                    <a:ext uri="{FF2B5EF4-FFF2-40B4-BE49-F238E27FC236}">
                      <a16:creationId xmlns:a16="http://schemas.microsoft.com/office/drawing/2014/main" id="{8E180C1A-7FB3-1CEA-1A56-F8D7EC863A72}"/>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9" name="Ellipse 1608">
                  <a:extLst>
                    <a:ext uri="{FF2B5EF4-FFF2-40B4-BE49-F238E27FC236}">
                      <a16:creationId xmlns:a16="http://schemas.microsoft.com/office/drawing/2014/main" id="{57C46721-B0AA-F5A1-FFF5-A23355F15D9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0" name="Ellipse 1609">
                  <a:extLst>
                    <a:ext uri="{FF2B5EF4-FFF2-40B4-BE49-F238E27FC236}">
                      <a16:creationId xmlns:a16="http://schemas.microsoft.com/office/drawing/2014/main" id="{5E60BAAE-2C89-E8A2-AACE-2550968D0F3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1" name="Ellipse 1610">
                  <a:extLst>
                    <a:ext uri="{FF2B5EF4-FFF2-40B4-BE49-F238E27FC236}">
                      <a16:creationId xmlns:a16="http://schemas.microsoft.com/office/drawing/2014/main" id="{A8D23632-6851-56B8-F9FB-0C9AAA3D7B1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2" name="Ellipse 1611">
                  <a:extLst>
                    <a:ext uri="{FF2B5EF4-FFF2-40B4-BE49-F238E27FC236}">
                      <a16:creationId xmlns:a16="http://schemas.microsoft.com/office/drawing/2014/main" id="{97312D6F-E270-B6FE-8468-3F41ED29D75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3" name="Ellipse 1612">
                  <a:extLst>
                    <a:ext uri="{FF2B5EF4-FFF2-40B4-BE49-F238E27FC236}">
                      <a16:creationId xmlns:a16="http://schemas.microsoft.com/office/drawing/2014/main" id="{D1BA3E12-E15B-055D-5F29-BAB3435441A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4" name="Ellipse 1613">
                  <a:extLst>
                    <a:ext uri="{FF2B5EF4-FFF2-40B4-BE49-F238E27FC236}">
                      <a16:creationId xmlns:a16="http://schemas.microsoft.com/office/drawing/2014/main" id="{58145BB0-3600-837C-58FE-2E7446A83EE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5" name="Ellipse 1614">
                  <a:extLst>
                    <a:ext uri="{FF2B5EF4-FFF2-40B4-BE49-F238E27FC236}">
                      <a16:creationId xmlns:a16="http://schemas.microsoft.com/office/drawing/2014/main" id="{07543E16-2395-F6CB-4B78-4464CA67B421}"/>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6" name="Ellipse 1615">
                  <a:extLst>
                    <a:ext uri="{FF2B5EF4-FFF2-40B4-BE49-F238E27FC236}">
                      <a16:creationId xmlns:a16="http://schemas.microsoft.com/office/drawing/2014/main" id="{05D86944-A402-D69E-CADF-2FA32DC19EB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590" name="L-Schale">
                <a:extLst>
                  <a:ext uri="{FF2B5EF4-FFF2-40B4-BE49-F238E27FC236}">
                    <a16:creationId xmlns:a16="http://schemas.microsoft.com/office/drawing/2014/main" id="{72588F9B-A956-5D4A-B2C9-DAC94DE592B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591" name="M-Schale">
                <a:extLst>
                  <a:ext uri="{FF2B5EF4-FFF2-40B4-BE49-F238E27FC236}">
                    <a16:creationId xmlns:a16="http://schemas.microsoft.com/office/drawing/2014/main" id="{47ABB426-209A-37F5-1BC5-DCF6C6443B6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552" name="Gruppieren 1551">
              <a:extLst>
                <a:ext uri="{FF2B5EF4-FFF2-40B4-BE49-F238E27FC236}">
                  <a16:creationId xmlns:a16="http://schemas.microsoft.com/office/drawing/2014/main" id="{17FD0918-46AA-E36F-E0C7-3B99421FF4E0}"/>
                </a:ext>
              </a:extLst>
            </p:cNvPr>
            <p:cNvGrpSpPr/>
            <p:nvPr/>
          </p:nvGrpSpPr>
          <p:grpSpPr>
            <a:xfrm>
              <a:off x="6006000" y="816426"/>
              <a:ext cx="180000" cy="180000"/>
              <a:chOff x="2537136" y="1269000"/>
              <a:chExt cx="180000" cy="180000"/>
            </a:xfrm>
          </p:grpSpPr>
          <p:sp>
            <p:nvSpPr>
              <p:cNvPr id="1586" name="Ellipse 1585">
                <a:extLst>
                  <a:ext uri="{FF2B5EF4-FFF2-40B4-BE49-F238E27FC236}">
                    <a16:creationId xmlns:a16="http://schemas.microsoft.com/office/drawing/2014/main" id="{EC040FD4-A93A-A7D7-B504-4F6999420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7" name="Minuszeichen 1586">
                <a:extLst>
                  <a:ext uri="{FF2B5EF4-FFF2-40B4-BE49-F238E27FC236}">
                    <a16:creationId xmlns:a16="http://schemas.microsoft.com/office/drawing/2014/main" id="{68532E6D-8706-C4E2-AE98-57C298EE61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3" name="Gruppieren 1552">
              <a:extLst>
                <a:ext uri="{FF2B5EF4-FFF2-40B4-BE49-F238E27FC236}">
                  <a16:creationId xmlns:a16="http://schemas.microsoft.com/office/drawing/2014/main" id="{22B0294A-AD86-6C33-97E0-E3C6A7CF874A}"/>
                </a:ext>
              </a:extLst>
            </p:cNvPr>
            <p:cNvGrpSpPr/>
            <p:nvPr/>
          </p:nvGrpSpPr>
          <p:grpSpPr>
            <a:xfrm>
              <a:off x="6003948" y="5865553"/>
              <a:ext cx="180000" cy="180000"/>
              <a:chOff x="2537136" y="1269000"/>
              <a:chExt cx="180000" cy="180000"/>
            </a:xfrm>
          </p:grpSpPr>
          <p:sp>
            <p:nvSpPr>
              <p:cNvPr id="1584" name="Ellipse 1583">
                <a:extLst>
                  <a:ext uri="{FF2B5EF4-FFF2-40B4-BE49-F238E27FC236}">
                    <a16:creationId xmlns:a16="http://schemas.microsoft.com/office/drawing/2014/main" id="{D672D86C-57CD-4D0F-2F7C-EE6A81534B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5" name="Minuszeichen 1584">
                <a:extLst>
                  <a:ext uri="{FF2B5EF4-FFF2-40B4-BE49-F238E27FC236}">
                    <a16:creationId xmlns:a16="http://schemas.microsoft.com/office/drawing/2014/main" id="{94B53651-744A-86BA-2426-753364B462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4" name="Gruppieren 1553">
              <a:extLst>
                <a:ext uri="{FF2B5EF4-FFF2-40B4-BE49-F238E27FC236}">
                  <a16:creationId xmlns:a16="http://schemas.microsoft.com/office/drawing/2014/main" id="{E500751A-4255-F05D-722D-1F4DF2726D09}"/>
                </a:ext>
              </a:extLst>
            </p:cNvPr>
            <p:cNvGrpSpPr/>
            <p:nvPr/>
          </p:nvGrpSpPr>
          <p:grpSpPr>
            <a:xfrm>
              <a:off x="7989107" y="3335661"/>
              <a:ext cx="180000" cy="180000"/>
              <a:chOff x="2537136" y="1269000"/>
              <a:chExt cx="180000" cy="180000"/>
            </a:xfrm>
          </p:grpSpPr>
          <p:sp>
            <p:nvSpPr>
              <p:cNvPr id="1582" name="Ellipse 1581">
                <a:extLst>
                  <a:ext uri="{FF2B5EF4-FFF2-40B4-BE49-F238E27FC236}">
                    <a16:creationId xmlns:a16="http://schemas.microsoft.com/office/drawing/2014/main" id="{B56493F2-B1EF-2248-E050-78698D4AAB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3" name="Minuszeichen 1582">
                <a:extLst>
                  <a:ext uri="{FF2B5EF4-FFF2-40B4-BE49-F238E27FC236}">
                    <a16:creationId xmlns:a16="http://schemas.microsoft.com/office/drawing/2014/main" id="{2A8F585C-FB7D-2246-C039-BFA6008DA5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5" name="Gruppieren 1554">
              <a:extLst>
                <a:ext uri="{FF2B5EF4-FFF2-40B4-BE49-F238E27FC236}">
                  <a16:creationId xmlns:a16="http://schemas.microsoft.com/office/drawing/2014/main" id="{BCA36A65-A506-4D83-68FB-085A35B66BE1}"/>
                </a:ext>
              </a:extLst>
            </p:cNvPr>
            <p:cNvGrpSpPr/>
            <p:nvPr/>
          </p:nvGrpSpPr>
          <p:grpSpPr>
            <a:xfrm>
              <a:off x="4026000" y="3339000"/>
              <a:ext cx="180000" cy="180000"/>
              <a:chOff x="2537136" y="1269000"/>
              <a:chExt cx="180000" cy="180000"/>
            </a:xfrm>
          </p:grpSpPr>
          <p:sp>
            <p:nvSpPr>
              <p:cNvPr id="1580" name="Ellipse 1579">
                <a:extLst>
                  <a:ext uri="{FF2B5EF4-FFF2-40B4-BE49-F238E27FC236}">
                    <a16:creationId xmlns:a16="http://schemas.microsoft.com/office/drawing/2014/main" id="{4351D716-2479-331E-6E9D-68E150D6BE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1" name="Minuszeichen 1580">
                <a:extLst>
                  <a:ext uri="{FF2B5EF4-FFF2-40B4-BE49-F238E27FC236}">
                    <a16:creationId xmlns:a16="http://schemas.microsoft.com/office/drawing/2014/main" id="{1111F52E-6141-4F25-918F-58F81AE761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6" name="Gruppieren 1555">
              <a:extLst>
                <a:ext uri="{FF2B5EF4-FFF2-40B4-BE49-F238E27FC236}">
                  <a16:creationId xmlns:a16="http://schemas.microsoft.com/office/drawing/2014/main" id="{BD05C033-F468-4B4F-C6EB-4A6B90D8E5CF}"/>
                </a:ext>
              </a:extLst>
            </p:cNvPr>
            <p:cNvGrpSpPr/>
            <p:nvPr/>
          </p:nvGrpSpPr>
          <p:grpSpPr>
            <a:xfrm>
              <a:off x="4656000" y="4775520"/>
              <a:ext cx="180000" cy="180000"/>
              <a:chOff x="2537136" y="1269000"/>
              <a:chExt cx="180000" cy="180000"/>
            </a:xfrm>
          </p:grpSpPr>
          <p:sp>
            <p:nvSpPr>
              <p:cNvPr id="1578" name="Ellipse 1577">
                <a:extLst>
                  <a:ext uri="{FF2B5EF4-FFF2-40B4-BE49-F238E27FC236}">
                    <a16:creationId xmlns:a16="http://schemas.microsoft.com/office/drawing/2014/main" id="{2B11C001-D8AD-C381-89E8-AC523059F7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9" name="Minuszeichen 1578">
                <a:extLst>
                  <a:ext uri="{FF2B5EF4-FFF2-40B4-BE49-F238E27FC236}">
                    <a16:creationId xmlns:a16="http://schemas.microsoft.com/office/drawing/2014/main" id="{E1D96529-15BE-1A60-007E-F09E23985E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7" name="Gruppieren 1556">
              <a:extLst>
                <a:ext uri="{FF2B5EF4-FFF2-40B4-BE49-F238E27FC236}">
                  <a16:creationId xmlns:a16="http://schemas.microsoft.com/office/drawing/2014/main" id="{BC4435A4-9BC5-4F16-B8A9-688F8655FFF5}"/>
                </a:ext>
              </a:extLst>
            </p:cNvPr>
            <p:cNvGrpSpPr/>
            <p:nvPr/>
          </p:nvGrpSpPr>
          <p:grpSpPr>
            <a:xfrm>
              <a:off x="7373256" y="4775520"/>
              <a:ext cx="180000" cy="180000"/>
              <a:chOff x="2537136" y="1269000"/>
              <a:chExt cx="180000" cy="180000"/>
            </a:xfrm>
          </p:grpSpPr>
          <p:sp>
            <p:nvSpPr>
              <p:cNvPr id="1576" name="Ellipse 1575">
                <a:extLst>
                  <a:ext uri="{FF2B5EF4-FFF2-40B4-BE49-F238E27FC236}">
                    <a16:creationId xmlns:a16="http://schemas.microsoft.com/office/drawing/2014/main" id="{85A83D45-71FB-4915-E0C4-BCF2DF35CF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7" name="Minuszeichen 1576">
                <a:extLst>
                  <a:ext uri="{FF2B5EF4-FFF2-40B4-BE49-F238E27FC236}">
                    <a16:creationId xmlns:a16="http://schemas.microsoft.com/office/drawing/2014/main" id="{D15C9C44-1B40-D720-3CAF-110F4BD887F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8" name="Gruppieren 1557">
              <a:extLst>
                <a:ext uri="{FF2B5EF4-FFF2-40B4-BE49-F238E27FC236}">
                  <a16:creationId xmlns:a16="http://schemas.microsoft.com/office/drawing/2014/main" id="{937A914E-EF16-025D-9BFF-5E226389979B}"/>
                </a:ext>
              </a:extLst>
            </p:cNvPr>
            <p:cNvGrpSpPr/>
            <p:nvPr/>
          </p:nvGrpSpPr>
          <p:grpSpPr>
            <a:xfrm>
              <a:off x="7373256" y="1900714"/>
              <a:ext cx="180000" cy="180000"/>
              <a:chOff x="2537136" y="1269000"/>
              <a:chExt cx="180000" cy="180000"/>
            </a:xfrm>
          </p:grpSpPr>
          <p:sp>
            <p:nvSpPr>
              <p:cNvPr id="1574" name="Ellipse 1573">
                <a:extLst>
                  <a:ext uri="{FF2B5EF4-FFF2-40B4-BE49-F238E27FC236}">
                    <a16:creationId xmlns:a16="http://schemas.microsoft.com/office/drawing/2014/main" id="{7A13B0CA-B010-D9C6-2504-9F8029E726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5" name="Minuszeichen 1574">
                <a:extLst>
                  <a:ext uri="{FF2B5EF4-FFF2-40B4-BE49-F238E27FC236}">
                    <a16:creationId xmlns:a16="http://schemas.microsoft.com/office/drawing/2014/main" id="{DC954F26-59CA-0ECD-59FF-83ADE43B462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9" name="Gruppieren 1558">
              <a:extLst>
                <a:ext uri="{FF2B5EF4-FFF2-40B4-BE49-F238E27FC236}">
                  <a16:creationId xmlns:a16="http://schemas.microsoft.com/office/drawing/2014/main" id="{75D9844F-06E0-32DB-BBF5-1E95C0E73CC8}"/>
                </a:ext>
              </a:extLst>
            </p:cNvPr>
            <p:cNvGrpSpPr/>
            <p:nvPr/>
          </p:nvGrpSpPr>
          <p:grpSpPr>
            <a:xfrm>
              <a:off x="4656000" y="1900714"/>
              <a:ext cx="180000" cy="180000"/>
              <a:chOff x="2537136" y="1269000"/>
              <a:chExt cx="180000" cy="180000"/>
            </a:xfrm>
          </p:grpSpPr>
          <p:sp>
            <p:nvSpPr>
              <p:cNvPr id="1572" name="Ellipse 1571">
                <a:extLst>
                  <a:ext uri="{FF2B5EF4-FFF2-40B4-BE49-F238E27FC236}">
                    <a16:creationId xmlns:a16="http://schemas.microsoft.com/office/drawing/2014/main" id="{A1416C74-CD73-A9F3-5530-318D39939E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3" name="Minuszeichen 1572">
                <a:extLst>
                  <a:ext uri="{FF2B5EF4-FFF2-40B4-BE49-F238E27FC236}">
                    <a16:creationId xmlns:a16="http://schemas.microsoft.com/office/drawing/2014/main" id="{1460BC0A-B3B4-798E-C2E5-1766BE26A7A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0" name="Gruppieren 1559">
              <a:extLst>
                <a:ext uri="{FF2B5EF4-FFF2-40B4-BE49-F238E27FC236}">
                  <a16:creationId xmlns:a16="http://schemas.microsoft.com/office/drawing/2014/main" id="{F3BDE234-E155-66DF-7677-B655939899DB}"/>
                </a:ext>
              </a:extLst>
            </p:cNvPr>
            <p:cNvGrpSpPr/>
            <p:nvPr/>
          </p:nvGrpSpPr>
          <p:grpSpPr>
            <a:xfrm>
              <a:off x="6006000" y="1339747"/>
              <a:ext cx="180000" cy="180000"/>
              <a:chOff x="2537136" y="1269000"/>
              <a:chExt cx="180000" cy="180000"/>
            </a:xfrm>
          </p:grpSpPr>
          <p:sp>
            <p:nvSpPr>
              <p:cNvPr id="1570" name="Ellipse 1569">
                <a:extLst>
                  <a:ext uri="{FF2B5EF4-FFF2-40B4-BE49-F238E27FC236}">
                    <a16:creationId xmlns:a16="http://schemas.microsoft.com/office/drawing/2014/main" id="{A77CB108-8BC3-5AA8-E1AB-A26FE8A8AAE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1" name="Minuszeichen 1570">
                <a:extLst>
                  <a:ext uri="{FF2B5EF4-FFF2-40B4-BE49-F238E27FC236}">
                    <a16:creationId xmlns:a16="http://schemas.microsoft.com/office/drawing/2014/main" id="{9491BEDD-E163-65F4-BF7F-B06024BDF9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1" name="Gruppieren 1560">
              <a:extLst>
                <a:ext uri="{FF2B5EF4-FFF2-40B4-BE49-F238E27FC236}">
                  <a16:creationId xmlns:a16="http://schemas.microsoft.com/office/drawing/2014/main" id="{98A712B8-8EF0-7953-634E-11B850E38C5F}"/>
                </a:ext>
              </a:extLst>
            </p:cNvPr>
            <p:cNvGrpSpPr/>
            <p:nvPr/>
          </p:nvGrpSpPr>
          <p:grpSpPr>
            <a:xfrm>
              <a:off x="6006000" y="5312040"/>
              <a:ext cx="180000" cy="180000"/>
              <a:chOff x="2537136" y="1269000"/>
              <a:chExt cx="180000" cy="180000"/>
            </a:xfrm>
          </p:grpSpPr>
          <p:sp>
            <p:nvSpPr>
              <p:cNvPr id="1568" name="Ellipse 1567">
                <a:extLst>
                  <a:ext uri="{FF2B5EF4-FFF2-40B4-BE49-F238E27FC236}">
                    <a16:creationId xmlns:a16="http://schemas.microsoft.com/office/drawing/2014/main" id="{5F304972-B5DE-E205-473F-5F396C47E8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69" name="Minuszeichen 1568">
                <a:extLst>
                  <a:ext uri="{FF2B5EF4-FFF2-40B4-BE49-F238E27FC236}">
                    <a16:creationId xmlns:a16="http://schemas.microsoft.com/office/drawing/2014/main" id="{7212A3FC-6847-8385-0B5F-5B87816A08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2" name="Gruppieren 1561">
              <a:extLst>
                <a:ext uri="{FF2B5EF4-FFF2-40B4-BE49-F238E27FC236}">
                  <a16:creationId xmlns:a16="http://schemas.microsoft.com/office/drawing/2014/main" id="{6EC2DE5F-FB11-7FB2-7EAD-C01C3279E9CB}"/>
                </a:ext>
              </a:extLst>
            </p:cNvPr>
            <p:cNvGrpSpPr/>
            <p:nvPr/>
          </p:nvGrpSpPr>
          <p:grpSpPr>
            <a:xfrm>
              <a:off x="6006000" y="1900714"/>
              <a:ext cx="180000" cy="180000"/>
              <a:chOff x="2537136" y="1269000"/>
              <a:chExt cx="180000" cy="180000"/>
            </a:xfrm>
          </p:grpSpPr>
          <p:sp>
            <p:nvSpPr>
              <p:cNvPr id="1566" name="Ellipse 1565">
                <a:extLst>
                  <a:ext uri="{FF2B5EF4-FFF2-40B4-BE49-F238E27FC236}">
                    <a16:creationId xmlns:a16="http://schemas.microsoft.com/office/drawing/2014/main" id="{A219F2F7-18BD-C256-4238-3C71466D17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67" name="Minuszeichen 1566">
                <a:extLst>
                  <a:ext uri="{FF2B5EF4-FFF2-40B4-BE49-F238E27FC236}">
                    <a16:creationId xmlns:a16="http://schemas.microsoft.com/office/drawing/2014/main" id="{DDF6E061-DC83-DF0A-CA0B-1C0A8088D8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3" name="Gruppieren 1562">
              <a:extLst>
                <a:ext uri="{FF2B5EF4-FFF2-40B4-BE49-F238E27FC236}">
                  <a16:creationId xmlns:a16="http://schemas.microsoft.com/office/drawing/2014/main" id="{5F7DED2C-3829-89E1-1465-9C51B4B49150}"/>
                </a:ext>
              </a:extLst>
            </p:cNvPr>
            <p:cNvGrpSpPr/>
            <p:nvPr/>
          </p:nvGrpSpPr>
          <p:grpSpPr>
            <a:xfrm>
              <a:off x="6006000" y="4775520"/>
              <a:ext cx="180000" cy="180000"/>
              <a:chOff x="2537136" y="1269000"/>
              <a:chExt cx="180000" cy="180000"/>
            </a:xfrm>
          </p:grpSpPr>
          <p:sp>
            <p:nvSpPr>
              <p:cNvPr id="1564" name="Ellipse 1563">
                <a:extLst>
                  <a:ext uri="{FF2B5EF4-FFF2-40B4-BE49-F238E27FC236}">
                    <a16:creationId xmlns:a16="http://schemas.microsoft.com/office/drawing/2014/main" id="{D947DD9B-AEE2-A44B-9FA6-B95BCC9AC0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65" name="Minuszeichen 1564">
                <a:extLst>
                  <a:ext uri="{FF2B5EF4-FFF2-40B4-BE49-F238E27FC236}">
                    <a16:creationId xmlns:a16="http://schemas.microsoft.com/office/drawing/2014/main" id="{6DB7E82C-4524-CCEF-5C96-68EAB015348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641" name="Gruppieren 1640">
            <a:extLst>
              <a:ext uri="{FF2B5EF4-FFF2-40B4-BE49-F238E27FC236}">
                <a16:creationId xmlns:a16="http://schemas.microsoft.com/office/drawing/2014/main" id="{0328423A-2AF8-F812-E50D-B40CF7AFC566}"/>
              </a:ext>
            </a:extLst>
          </p:cNvPr>
          <p:cNvGrpSpPr>
            <a:grpSpLocks noChangeAspect="1"/>
          </p:cNvGrpSpPr>
          <p:nvPr/>
        </p:nvGrpSpPr>
        <p:grpSpPr>
          <a:xfrm>
            <a:off x="3728665" y="324725"/>
            <a:ext cx="1258865" cy="1306104"/>
            <a:chOff x="3576000" y="816426"/>
            <a:chExt cx="5040000" cy="5229127"/>
          </a:xfrm>
        </p:grpSpPr>
        <p:grpSp>
          <p:nvGrpSpPr>
            <p:cNvPr id="1642" name="Magnesium ohne e-">
              <a:extLst>
                <a:ext uri="{FF2B5EF4-FFF2-40B4-BE49-F238E27FC236}">
                  <a16:creationId xmlns:a16="http://schemas.microsoft.com/office/drawing/2014/main" id="{07AE5B04-6373-53F5-600A-2FB35C5942B8}"/>
                </a:ext>
              </a:extLst>
            </p:cNvPr>
            <p:cNvGrpSpPr/>
            <p:nvPr/>
          </p:nvGrpSpPr>
          <p:grpSpPr>
            <a:xfrm>
              <a:off x="3576000" y="909000"/>
              <a:ext cx="5040000" cy="5040000"/>
              <a:chOff x="3576000" y="909000"/>
              <a:chExt cx="5040000" cy="5040000"/>
            </a:xfrm>
          </p:grpSpPr>
          <p:sp>
            <p:nvSpPr>
              <p:cNvPr id="1679" name="K-Schale">
                <a:extLst>
                  <a:ext uri="{FF2B5EF4-FFF2-40B4-BE49-F238E27FC236}">
                    <a16:creationId xmlns:a16="http://schemas.microsoft.com/office/drawing/2014/main" id="{7A88E69D-166C-08C2-DE73-2174345DD28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680" name="Atomkern mit Protonen und Neutronen">
                <a:extLst>
                  <a:ext uri="{FF2B5EF4-FFF2-40B4-BE49-F238E27FC236}">
                    <a16:creationId xmlns:a16="http://schemas.microsoft.com/office/drawing/2014/main" id="{73534958-6487-D70A-0FA2-6F90906C23FD}"/>
                  </a:ext>
                </a:extLst>
              </p:cNvPr>
              <p:cNvGrpSpPr/>
              <p:nvPr/>
            </p:nvGrpSpPr>
            <p:grpSpPr>
              <a:xfrm>
                <a:off x="5196000" y="2529000"/>
                <a:ext cx="1800000" cy="1800000"/>
                <a:chOff x="5196000" y="2529000"/>
                <a:chExt cx="1800000" cy="1800000"/>
              </a:xfrm>
            </p:grpSpPr>
            <p:sp>
              <p:nvSpPr>
                <p:cNvPr id="1683" name="Atomkern">
                  <a:extLst>
                    <a:ext uri="{FF2B5EF4-FFF2-40B4-BE49-F238E27FC236}">
                      <a16:creationId xmlns:a16="http://schemas.microsoft.com/office/drawing/2014/main" id="{A568B101-73B0-6CE1-ED94-514F4DA6A37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684" name="Gruppieren 1683">
                  <a:extLst>
                    <a:ext uri="{FF2B5EF4-FFF2-40B4-BE49-F238E27FC236}">
                      <a16:creationId xmlns:a16="http://schemas.microsoft.com/office/drawing/2014/main" id="{50A7E447-884D-449A-61B3-48CD6DBEF563}"/>
                    </a:ext>
                  </a:extLst>
                </p:cNvPr>
                <p:cNvGrpSpPr>
                  <a:grpSpLocks noChangeAspect="1"/>
                </p:cNvGrpSpPr>
                <p:nvPr/>
              </p:nvGrpSpPr>
              <p:grpSpPr>
                <a:xfrm>
                  <a:off x="5848033" y="3791651"/>
                  <a:ext cx="180000" cy="180000"/>
                  <a:chOff x="3172968" y="2304288"/>
                  <a:chExt cx="180000" cy="180000"/>
                </a:xfrm>
              </p:grpSpPr>
              <p:sp>
                <p:nvSpPr>
                  <p:cNvPr id="1730" name="Ellipse 1729">
                    <a:extLst>
                      <a:ext uri="{FF2B5EF4-FFF2-40B4-BE49-F238E27FC236}">
                        <a16:creationId xmlns:a16="http://schemas.microsoft.com/office/drawing/2014/main" id="{9949D8A6-E22D-06BF-1165-50D3600458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31" name="Additionszeichen 1730">
                    <a:extLst>
                      <a:ext uri="{FF2B5EF4-FFF2-40B4-BE49-F238E27FC236}">
                        <a16:creationId xmlns:a16="http://schemas.microsoft.com/office/drawing/2014/main" id="{50D5D6F2-7749-13D8-4293-9D32A44AFD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5" name="Gruppieren 1684">
                  <a:extLst>
                    <a:ext uri="{FF2B5EF4-FFF2-40B4-BE49-F238E27FC236}">
                      <a16:creationId xmlns:a16="http://schemas.microsoft.com/office/drawing/2014/main" id="{302791F2-76B8-AADF-C38C-032D20BFEB9D}"/>
                    </a:ext>
                  </a:extLst>
                </p:cNvPr>
                <p:cNvGrpSpPr>
                  <a:grpSpLocks noChangeAspect="1"/>
                </p:cNvGrpSpPr>
                <p:nvPr/>
              </p:nvGrpSpPr>
              <p:grpSpPr>
                <a:xfrm>
                  <a:off x="6270000" y="3698425"/>
                  <a:ext cx="180000" cy="180000"/>
                  <a:chOff x="3172968" y="2304288"/>
                  <a:chExt cx="180000" cy="180000"/>
                </a:xfrm>
              </p:grpSpPr>
              <p:sp>
                <p:nvSpPr>
                  <p:cNvPr id="1728" name="Ellipse 1727">
                    <a:extLst>
                      <a:ext uri="{FF2B5EF4-FFF2-40B4-BE49-F238E27FC236}">
                        <a16:creationId xmlns:a16="http://schemas.microsoft.com/office/drawing/2014/main" id="{D9434D8E-75A6-831C-FC32-08901691ED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9" name="Additionszeichen 1728">
                    <a:extLst>
                      <a:ext uri="{FF2B5EF4-FFF2-40B4-BE49-F238E27FC236}">
                        <a16:creationId xmlns:a16="http://schemas.microsoft.com/office/drawing/2014/main" id="{51478898-A266-415A-F8C7-2958A0C1AB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6" name="Gruppieren 1685">
                  <a:extLst>
                    <a:ext uri="{FF2B5EF4-FFF2-40B4-BE49-F238E27FC236}">
                      <a16:creationId xmlns:a16="http://schemas.microsoft.com/office/drawing/2014/main" id="{FBC9AA0B-913C-741A-6B2B-E34CFC1BA279}"/>
                    </a:ext>
                  </a:extLst>
                </p:cNvPr>
                <p:cNvGrpSpPr>
                  <a:grpSpLocks noChangeAspect="1"/>
                </p:cNvGrpSpPr>
                <p:nvPr/>
              </p:nvGrpSpPr>
              <p:grpSpPr>
                <a:xfrm>
                  <a:off x="5499300" y="3931942"/>
                  <a:ext cx="180000" cy="180000"/>
                  <a:chOff x="3172968" y="2304288"/>
                  <a:chExt cx="180000" cy="180000"/>
                </a:xfrm>
              </p:grpSpPr>
              <p:sp>
                <p:nvSpPr>
                  <p:cNvPr id="1726" name="Ellipse 1725">
                    <a:extLst>
                      <a:ext uri="{FF2B5EF4-FFF2-40B4-BE49-F238E27FC236}">
                        <a16:creationId xmlns:a16="http://schemas.microsoft.com/office/drawing/2014/main" id="{5D8CC5FD-B361-9CFF-9575-76A957013A8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7" name="Additionszeichen 1726">
                    <a:extLst>
                      <a:ext uri="{FF2B5EF4-FFF2-40B4-BE49-F238E27FC236}">
                        <a16:creationId xmlns:a16="http://schemas.microsoft.com/office/drawing/2014/main" id="{4F71225F-25AB-1753-D995-CB4BE5F8E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7" name="Gruppieren 1686">
                  <a:extLst>
                    <a:ext uri="{FF2B5EF4-FFF2-40B4-BE49-F238E27FC236}">
                      <a16:creationId xmlns:a16="http://schemas.microsoft.com/office/drawing/2014/main" id="{4A07D7B3-5AFB-C307-2AFA-BF343C2F0A77}"/>
                    </a:ext>
                  </a:extLst>
                </p:cNvPr>
                <p:cNvGrpSpPr>
                  <a:grpSpLocks noChangeAspect="1"/>
                </p:cNvGrpSpPr>
                <p:nvPr/>
              </p:nvGrpSpPr>
              <p:grpSpPr>
                <a:xfrm>
                  <a:off x="6030156" y="4086630"/>
                  <a:ext cx="180000" cy="180000"/>
                  <a:chOff x="3172968" y="2304288"/>
                  <a:chExt cx="180000" cy="180000"/>
                </a:xfrm>
              </p:grpSpPr>
              <p:sp>
                <p:nvSpPr>
                  <p:cNvPr id="1724" name="Ellipse 1723">
                    <a:extLst>
                      <a:ext uri="{FF2B5EF4-FFF2-40B4-BE49-F238E27FC236}">
                        <a16:creationId xmlns:a16="http://schemas.microsoft.com/office/drawing/2014/main" id="{3A457996-27DD-E676-E5A3-D4B0B086E0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5" name="Additionszeichen 1724">
                    <a:extLst>
                      <a:ext uri="{FF2B5EF4-FFF2-40B4-BE49-F238E27FC236}">
                        <a16:creationId xmlns:a16="http://schemas.microsoft.com/office/drawing/2014/main" id="{B6CA433C-BC19-156F-7D37-C2059DF57F1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8" name="Gruppieren 1687">
                  <a:extLst>
                    <a:ext uri="{FF2B5EF4-FFF2-40B4-BE49-F238E27FC236}">
                      <a16:creationId xmlns:a16="http://schemas.microsoft.com/office/drawing/2014/main" id="{D20754AE-BD6B-07DC-BBF5-779FB8011BC1}"/>
                    </a:ext>
                  </a:extLst>
                </p:cNvPr>
                <p:cNvGrpSpPr>
                  <a:grpSpLocks noChangeAspect="1"/>
                </p:cNvGrpSpPr>
                <p:nvPr/>
              </p:nvGrpSpPr>
              <p:grpSpPr>
                <a:xfrm>
                  <a:off x="6020438" y="3296696"/>
                  <a:ext cx="180000" cy="180000"/>
                  <a:chOff x="3172968" y="2304288"/>
                  <a:chExt cx="180000" cy="180000"/>
                </a:xfrm>
              </p:grpSpPr>
              <p:sp>
                <p:nvSpPr>
                  <p:cNvPr id="1722" name="Ellipse 1721">
                    <a:extLst>
                      <a:ext uri="{FF2B5EF4-FFF2-40B4-BE49-F238E27FC236}">
                        <a16:creationId xmlns:a16="http://schemas.microsoft.com/office/drawing/2014/main" id="{0BDCB093-5A1D-2C5B-BD49-3258EF0AB1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3" name="Additionszeichen 1722">
                    <a:extLst>
                      <a:ext uri="{FF2B5EF4-FFF2-40B4-BE49-F238E27FC236}">
                        <a16:creationId xmlns:a16="http://schemas.microsoft.com/office/drawing/2014/main" id="{BBA6449D-B9C5-8082-3C82-8C1253AE79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9" name="Gruppieren 1688">
                  <a:extLst>
                    <a:ext uri="{FF2B5EF4-FFF2-40B4-BE49-F238E27FC236}">
                      <a16:creationId xmlns:a16="http://schemas.microsoft.com/office/drawing/2014/main" id="{CB431D58-0803-8758-B994-3B4F279FCCBF}"/>
                    </a:ext>
                  </a:extLst>
                </p:cNvPr>
                <p:cNvGrpSpPr>
                  <a:grpSpLocks noChangeAspect="1"/>
                </p:cNvGrpSpPr>
                <p:nvPr/>
              </p:nvGrpSpPr>
              <p:grpSpPr>
                <a:xfrm>
                  <a:off x="6540000" y="3667688"/>
                  <a:ext cx="180000" cy="180000"/>
                  <a:chOff x="3172968" y="2304288"/>
                  <a:chExt cx="180000" cy="180000"/>
                </a:xfrm>
              </p:grpSpPr>
              <p:sp>
                <p:nvSpPr>
                  <p:cNvPr id="1720" name="Ellipse 1719">
                    <a:extLst>
                      <a:ext uri="{FF2B5EF4-FFF2-40B4-BE49-F238E27FC236}">
                        <a16:creationId xmlns:a16="http://schemas.microsoft.com/office/drawing/2014/main" id="{18446CDE-71F6-72C9-622A-F19BEA6290B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1" name="Additionszeichen 1720">
                    <a:extLst>
                      <a:ext uri="{FF2B5EF4-FFF2-40B4-BE49-F238E27FC236}">
                        <a16:creationId xmlns:a16="http://schemas.microsoft.com/office/drawing/2014/main" id="{5BD6CF52-90CA-0706-DC91-740B595A6A9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0" name="Gruppieren 1689">
                  <a:extLst>
                    <a:ext uri="{FF2B5EF4-FFF2-40B4-BE49-F238E27FC236}">
                      <a16:creationId xmlns:a16="http://schemas.microsoft.com/office/drawing/2014/main" id="{22DB2437-35B6-077F-7A54-99EA262C173D}"/>
                    </a:ext>
                  </a:extLst>
                </p:cNvPr>
                <p:cNvGrpSpPr>
                  <a:grpSpLocks noChangeAspect="1"/>
                </p:cNvGrpSpPr>
                <p:nvPr/>
              </p:nvGrpSpPr>
              <p:grpSpPr>
                <a:xfrm>
                  <a:off x="6696374" y="3186376"/>
                  <a:ext cx="180000" cy="180000"/>
                  <a:chOff x="3172968" y="2304288"/>
                  <a:chExt cx="180000" cy="180000"/>
                </a:xfrm>
              </p:grpSpPr>
              <p:sp>
                <p:nvSpPr>
                  <p:cNvPr id="1718" name="Ellipse 1717">
                    <a:extLst>
                      <a:ext uri="{FF2B5EF4-FFF2-40B4-BE49-F238E27FC236}">
                        <a16:creationId xmlns:a16="http://schemas.microsoft.com/office/drawing/2014/main" id="{CEE6B7EB-2275-DC6C-7361-52D967842C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9" name="Additionszeichen 1718">
                    <a:extLst>
                      <a:ext uri="{FF2B5EF4-FFF2-40B4-BE49-F238E27FC236}">
                        <a16:creationId xmlns:a16="http://schemas.microsoft.com/office/drawing/2014/main" id="{4D428E82-DCD7-CA0D-5D35-5372B4FF343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1" name="Gruppieren 1690">
                  <a:extLst>
                    <a:ext uri="{FF2B5EF4-FFF2-40B4-BE49-F238E27FC236}">
                      <a16:creationId xmlns:a16="http://schemas.microsoft.com/office/drawing/2014/main" id="{5C85B8DF-49E0-CE60-E05D-91F8D394DF82}"/>
                    </a:ext>
                  </a:extLst>
                </p:cNvPr>
                <p:cNvGrpSpPr>
                  <a:grpSpLocks noChangeAspect="1"/>
                </p:cNvGrpSpPr>
                <p:nvPr/>
              </p:nvGrpSpPr>
              <p:grpSpPr>
                <a:xfrm>
                  <a:off x="5577515" y="3084316"/>
                  <a:ext cx="180000" cy="180000"/>
                  <a:chOff x="3172968" y="2304288"/>
                  <a:chExt cx="180000" cy="180000"/>
                </a:xfrm>
              </p:grpSpPr>
              <p:sp>
                <p:nvSpPr>
                  <p:cNvPr id="1716" name="Ellipse 1715">
                    <a:extLst>
                      <a:ext uri="{FF2B5EF4-FFF2-40B4-BE49-F238E27FC236}">
                        <a16:creationId xmlns:a16="http://schemas.microsoft.com/office/drawing/2014/main" id="{541FE26F-8EB4-2385-B9E2-62655B0AE9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7" name="Additionszeichen 1716">
                    <a:extLst>
                      <a:ext uri="{FF2B5EF4-FFF2-40B4-BE49-F238E27FC236}">
                        <a16:creationId xmlns:a16="http://schemas.microsoft.com/office/drawing/2014/main" id="{60B1ED74-2F71-413A-CF0D-436859C2A5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2" name="Gruppieren 1691">
                  <a:extLst>
                    <a:ext uri="{FF2B5EF4-FFF2-40B4-BE49-F238E27FC236}">
                      <a16:creationId xmlns:a16="http://schemas.microsoft.com/office/drawing/2014/main" id="{D0C3758C-7415-AFB0-461B-86EE91BDA191}"/>
                    </a:ext>
                  </a:extLst>
                </p:cNvPr>
                <p:cNvGrpSpPr>
                  <a:grpSpLocks noChangeAspect="1"/>
                </p:cNvGrpSpPr>
                <p:nvPr/>
              </p:nvGrpSpPr>
              <p:grpSpPr>
                <a:xfrm>
                  <a:off x="5940252" y="2903697"/>
                  <a:ext cx="180000" cy="180000"/>
                  <a:chOff x="3172968" y="2304288"/>
                  <a:chExt cx="180000" cy="180000"/>
                </a:xfrm>
              </p:grpSpPr>
              <p:sp>
                <p:nvSpPr>
                  <p:cNvPr id="1714" name="Ellipse 1713">
                    <a:extLst>
                      <a:ext uri="{FF2B5EF4-FFF2-40B4-BE49-F238E27FC236}">
                        <a16:creationId xmlns:a16="http://schemas.microsoft.com/office/drawing/2014/main" id="{4F57D08C-8F9B-0709-7375-BA2196DFE6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5" name="Additionszeichen 1714">
                    <a:extLst>
                      <a:ext uri="{FF2B5EF4-FFF2-40B4-BE49-F238E27FC236}">
                        <a16:creationId xmlns:a16="http://schemas.microsoft.com/office/drawing/2014/main" id="{6FA9746F-7132-EBEA-415D-CB16791D1A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3" name="Gruppieren 1692">
                  <a:extLst>
                    <a:ext uri="{FF2B5EF4-FFF2-40B4-BE49-F238E27FC236}">
                      <a16:creationId xmlns:a16="http://schemas.microsoft.com/office/drawing/2014/main" id="{ACE92F2C-B191-2145-5209-C0EF0FDEC620}"/>
                    </a:ext>
                  </a:extLst>
                </p:cNvPr>
                <p:cNvGrpSpPr>
                  <a:grpSpLocks noChangeAspect="1"/>
                </p:cNvGrpSpPr>
                <p:nvPr/>
              </p:nvGrpSpPr>
              <p:grpSpPr>
                <a:xfrm>
                  <a:off x="5597520" y="2746772"/>
                  <a:ext cx="180000" cy="180000"/>
                  <a:chOff x="3172968" y="2304288"/>
                  <a:chExt cx="180000" cy="180000"/>
                </a:xfrm>
              </p:grpSpPr>
              <p:sp>
                <p:nvSpPr>
                  <p:cNvPr id="1712" name="Ellipse 1711">
                    <a:extLst>
                      <a:ext uri="{FF2B5EF4-FFF2-40B4-BE49-F238E27FC236}">
                        <a16:creationId xmlns:a16="http://schemas.microsoft.com/office/drawing/2014/main" id="{84A98C09-5AB4-7EAA-B80A-5F2C440C3FF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3" name="Additionszeichen 1712">
                    <a:extLst>
                      <a:ext uri="{FF2B5EF4-FFF2-40B4-BE49-F238E27FC236}">
                        <a16:creationId xmlns:a16="http://schemas.microsoft.com/office/drawing/2014/main" id="{9695E6EC-10EA-4DFC-949E-0D9D0B348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4" name="Gruppieren 1693">
                  <a:extLst>
                    <a:ext uri="{FF2B5EF4-FFF2-40B4-BE49-F238E27FC236}">
                      <a16:creationId xmlns:a16="http://schemas.microsoft.com/office/drawing/2014/main" id="{2868D97B-1DD2-03F9-6C8B-7A5899677AF7}"/>
                    </a:ext>
                  </a:extLst>
                </p:cNvPr>
                <p:cNvGrpSpPr>
                  <a:grpSpLocks noChangeAspect="1"/>
                </p:cNvGrpSpPr>
                <p:nvPr/>
              </p:nvGrpSpPr>
              <p:grpSpPr>
                <a:xfrm>
                  <a:off x="6310896" y="2729578"/>
                  <a:ext cx="180000" cy="180000"/>
                  <a:chOff x="3172968" y="2304288"/>
                  <a:chExt cx="180000" cy="180000"/>
                </a:xfrm>
              </p:grpSpPr>
              <p:sp>
                <p:nvSpPr>
                  <p:cNvPr id="1710" name="Ellipse 1709">
                    <a:extLst>
                      <a:ext uri="{FF2B5EF4-FFF2-40B4-BE49-F238E27FC236}">
                        <a16:creationId xmlns:a16="http://schemas.microsoft.com/office/drawing/2014/main" id="{5D74ED17-4449-2CF7-2E21-B5C457F33F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1" name="Additionszeichen 1710">
                    <a:extLst>
                      <a:ext uri="{FF2B5EF4-FFF2-40B4-BE49-F238E27FC236}">
                        <a16:creationId xmlns:a16="http://schemas.microsoft.com/office/drawing/2014/main" id="{B60BAE71-4A2E-8670-6F0D-237FA44811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5" name="Gruppieren 1694">
                  <a:extLst>
                    <a:ext uri="{FF2B5EF4-FFF2-40B4-BE49-F238E27FC236}">
                      <a16:creationId xmlns:a16="http://schemas.microsoft.com/office/drawing/2014/main" id="{A9C80E4E-2CEA-FB9F-443D-510098145C74}"/>
                    </a:ext>
                  </a:extLst>
                </p:cNvPr>
                <p:cNvGrpSpPr>
                  <a:grpSpLocks noChangeAspect="1"/>
                </p:cNvGrpSpPr>
                <p:nvPr/>
              </p:nvGrpSpPr>
              <p:grpSpPr>
                <a:xfrm>
                  <a:off x="5311404" y="3346168"/>
                  <a:ext cx="180000" cy="180000"/>
                  <a:chOff x="3172968" y="2304288"/>
                  <a:chExt cx="180000" cy="180000"/>
                </a:xfrm>
              </p:grpSpPr>
              <p:sp>
                <p:nvSpPr>
                  <p:cNvPr id="1708" name="Ellipse 1707">
                    <a:extLst>
                      <a:ext uri="{FF2B5EF4-FFF2-40B4-BE49-F238E27FC236}">
                        <a16:creationId xmlns:a16="http://schemas.microsoft.com/office/drawing/2014/main" id="{2AD400E6-DAF7-E45D-5B51-B576381FF1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9" name="Additionszeichen 1708">
                    <a:extLst>
                      <a:ext uri="{FF2B5EF4-FFF2-40B4-BE49-F238E27FC236}">
                        <a16:creationId xmlns:a16="http://schemas.microsoft.com/office/drawing/2014/main" id="{A10775DF-C122-70A0-B6CB-AD9C6009A7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696" name="Ellipse 1695">
                  <a:extLst>
                    <a:ext uri="{FF2B5EF4-FFF2-40B4-BE49-F238E27FC236}">
                      <a16:creationId xmlns:a16="http://schemas.microsoft.com/office/drawing/2014/main" id="{6684980B-0904-E65D-79DD-DF96B26CF5B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97" name="Ellipse 1696">
                  <a:extLst>
                    <a:ext uri="{FF2B5EF4-FFF2-40B4-BE49-F238E27FC236}">
                      <a16:creationId xmlns:a16="http://schemas.microsoft.com/office/drawing/2014/main" id="{814FF4FC-76CA-5E9A-F878-A9EBB222909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98" name="Ellipse 1697">
                  <a:extLst>
                    <a:ext uri="{FF2B5EF4-FFF2-40B4-BE49-F238E27FC236}">
                      <a16:creationId xmlns:a16="http://schemas.microsoft.com/office/drawing/2014/main" id="{3EB6F0F4-4A46-7D59-4438-2B69423DC4E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99" name="Ellipse 1698">
                  <a:extLst>
                    <a:ext uri="{FF2B5EF4-FFF2-40B4-BE49-F238E27FC236}">
                      <a16:creationId xmlns:a16="http://schemas.microsoft.com/office/drawing/2014/main" id="{08AE3CB3-4873-02A6-A9FB-E86FF0C3818A}"/>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0" name="Ellipse 1699">
                  <a:extLst>
                    <a:ext uri="{FF2B5EF4-FFF2-40B4-BE49-F238E27FC236}">
                      <a16:creationId xmlns:a16="http://schemas.microsoft.com/office/drawing/2014/main" id="{60EB8D62-7104-C78B-65A4-C98EA00265C8}"/>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1" name="Ellipse 1700">
                  <a:extLst>
                    <a:ext uri="{FF2B5EF4-FFF2-40B4-BE49-F238E27FC236}">
                      <a16:creationId xmlns:a16="http://schemas.microsoft.com/office/drawing/2014/main" id="{5887F418-0DDE-9D14-EC5D-88FC142B4B0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2" name="Ellipse 1701">
                  <a:extLst>
                    <a:ext uri="{FF2B5EF4-FFF2-40B4-BE49-F238E27FC236}">
                      <a16:creationId xmlns:a16="http://schemas.microsoft.com/office/drawing/2014/main" id="{86F855BF-1F21-3319-4416-C973A7B8175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3" name="Ellipse 1702">
                  <a:extLst>
                    <a:ext uri="{FF2B5EF4-FFF2-40B4-BE49-F238E27FC236}">
                      <a16:creationId xmlns:a16="http://schemas.microsoft.com/office/drawing/2014/main" id="{E3D2960D-985D-F8FF-0CA7-54B0B4E7A12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4" name="Ellipse 1703">
                  <a:extLst>
                    <a:ext uri="{FF2B5EF4-FFF2-40B4-BE49-F238E27FC236}">
                      <a16:creationId xmlns:a16="http://schemas.microsoft.com/office/drawing/2014/main" id="{1DCF1B28-EA13-6754-F055-77757ADA123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5" name="Ellipse 1704">
                  <a:extLst>
                    <a:ext uri="{FF2B5EF4-FFF2-40B4-BE49-F238E27FC236}">
                      <a16:creationId xmlns:a16="http://schemas.microsoft.com/office/drawing/2014/main" id="{D37FA4EA-442D-B8CB-A60C-E6545E10034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6" name="Ellipse 1705">
                  <a:extLst>
                    <a:ext uri="{FF2B5EF4-FFF2-40B4-BE49-F238E27FC236}">
                      <a16:creationId xmlns:a16="http://schemas.microsoft.com/office/drawing/2014/main" id="{F7F7FEE8-D469-1208-8CCB-FF36CE13BC9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7" name="Ellipse 1706">
                  <a:extLst>
                    <a:ext uri="{FF2B5EF4-FFF2-40B4-BE49-F238E27FC236}">
                      <a16:creationId xmlns:a16="http://schemas.microsoft.com/office/drawing/2014/main" id="{04B978DE-21FC-39B8-1AB3-27C72E37B6BD}"/>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681" name="L-Schale">
                <a:extLst>
                  <a:ext uri="{FF2B5EF4-FFF2-40B4-BE49-F238E27FC236}">
                    <a16:creationId xmlns:a16="http://schemas.microsoft.com/office/drawing/2014/main" id="{939196B3-7E61-4EC6-9CC4-9B7E7927FF57}"/>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682" name="M-Schale">
                <a:extLst>
                  <a:ext uri="{FF2B5EF4-FFF2-40B4-BE49-F238E27FC236}">
                    <a16:creationId xmlns:a16="http://schemas.microsoft.com/office/drawing/2014/main" id="{DAF54622-6A31-254D-C4D3-2B260401B82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643" name="Gruppieren 1642">
              <a:extLst>
                <a:ext uri="{FF2B5EF4-FFF2-40B4-BE49-F238E27FC236}">
                  <a16:creationId xmlns:a16="http://schemas.microsoft.com/office/drawing/2014/main" id="{3A03E77D-1C96-A6C4-9680-A39B0037E05D}"/>
                </a:ext>
              </a:extLst>
            </p:cNvPr>
            <p:cNvGrpSpPr/>
            <p:nvPr/>
          </p:nvGrpSpPr>
          <p:grpSpPr>
            <a:xfrm>
              <a:off x="6006000" y="816426"/>
              <a:ext cx="180000" cy="180000"/>
              <a:chOff x="2537136" y="1269000"/>
              <a:chExt cx="180000" cy="180000"/>
            </a:xfrm>
          </p:grpSpPr>
          <p:sp>
            <p:nvSpPr>
              <p:cNvPr id="1677" name="Ellipse 1676">
                <a:extLst>
                  <a:ext uri="{FF2B5EF4-FFF2-40B4-BE49-F238E27FC236}">
                    <a16:creationId xmlns:a16="http://schemas.microsoft.com/office/drawing/2014/main" id="{D77ABCC8-04A9-D413-AD0E-69D46C1FBF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8" name="Minuszeichen 1677">
                <a:extLst>
                  <a:ext uri="{FF2B5EF4-FFF2-40B4-BE49-F238E27FC236}">
                    <a16:creationId xmlns:a16="http://schemas.microsoft.com/office/drawing/2014/main" id="{91D7F546-E79D-1F7E-9662-E647921B8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4" name="Gruppieren 1643">
              <a:extLst>
                <a:ext uri="{FF2B5EF4-FFF2-40B4-BE49-F238E27FC236}">
                  <a16:creationId xmlns:a16="http://schemas.microsoft.com/office/drawing/2014/main" id="{5B852715-AF49-0335-A543-234F642B4B76}"/>
                </a:ext>
              </a:extLst>
            </p:cNvPr>
            <p:cNvGrpSpPr/>
            <p:nvPr/>
          </p:nvGrpSpPr>
          <p:grpSpPr>
            <a:xfrm>
              <a:off x="6003948" y="5865553"/>
              <a:ext cx="180000" cy="180000"/>
              <a:chOff x="2537136" y="1269000"/>
              <a:chExt cx="180000" cy="180000"/>
            </a:xfrm>
          </p:grpSpPr>
          <p:sp>
            <p:nvSpPr>
              <p:cNvPr id="1675" name="Ellipse 1674">
                <a:extLst>
                  <a:ext uri="{FF2B5EF4-FFF2-40B4-BE49-F238E27FC236}">
                    <a16:creationId xmlns:a16="http://schemas.microsoft.com/office/drawing/2014/main" id="{CC3DADC0-C571-3187-3EC8-50EA1C25FA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6" name="Minuszeichen 1675">
                <a:extLst>
                  <a:ext uri="{FF2B5EF4-FFF2-40B4-BE49-F238E27FC236}">
                    <a16:creationId xmlns:a16="http://schemas.microsoft.com/office/drawing/2014/main" id="{D78EA13F-13A3-3235-13D4-7D4E4CCDB1A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5" name="Gruppieren 1644">
              <a:extLst>
                <a:ext uri="{FF2B5EF4-FFF2-40B4-BE49-F238E27FC236}">
                  <a16:creationId xmlns:a16="http://schemas.microsoft.com/office/drawing/2014/main" id="{A97F8253-5B30-53F9-25EA-429065D0D462}"/>
                </a:ext>
              </a:extLst>
            </p:cNvPr>
            <p:cNvGrpSpPr/>
            <p:nvPr/>
          </p:nvGrpSpPr>
          <p:grpSpPr>
            <a:xfrm>
              <a:off x="7989107" y="3335661"/>
              <a:ext cx="180000" cy="180000"/>
              <a:chOff x="2537136" y="1269000"/>
              <a:chExt cx="180000" cy="180000"/>
            </a:xfrm>
          </p:grpSpPr>
          <p:sp>
            <p:nvSpPr>
              <p:cNvPr id="1673" name="Ellipse 1672">
                <a:extLst>
                  <a:ext uri="{FF2B5EF4-FFF2-40B4-BE49-F238E27FC236}">
                    <a16:creationId xmlns:a16="http://schemas.microsoft.com/office/drawing/2014/main" id="{5EF4C068-2B1F-3867-852D-F79B9C5C51D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4" name="Minuszeichen 1673">
                <a:extLst>
                  <a:ext uri="{FF2B5EF4-FFF2-40B4-BE49-F238E27FC236}">
                    <a16:creationId xmlns:a16="http://schemas.microsoft.com/office/drawing/2014/main" id="{D76D16D4-B8BD-7750-0A4F-0F59DE41DC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6" name="Gruppieren 1645">
              <a:extLst>
                <a:ext uri="{FF2B5EF4-FFF2-40B4-BE49-F238E27FC236}">
                  <a16:creationId xmlns:a16="http://schemas.microsoft.com/office/drawing/2014/main" id="{7AE74CB7-5BE0-B057-6442-65A885D70926}"/>
                </a:ext>
              </a:extLst>
            </p:cNvPr>
            <p:cNvGrpSpPr/>
            <p:nvPr/>
          </p:nvGrpSpPr>
          <p:grpSpPr>
            <a:xfrm>
              <a:off x="4026000" y="3339000"/>
              <a:ext cx="180000" cy="180000"/>
              <a:chOff x="2537136" y="1269000"/>
              <a:chExt cx="180000" cy="180000"/>
            </a:xfrm>
          </p:grpSpPr>
          <p:sp>
            <p:nvSpPr>
              <p:cNvPr id="1671" name="Ellipse 1670">
                <a:extLst>
                  <a:ext uri="{FF2B5EF4-FFF2-40B4-BE49-F238E27FC236}">
                    <a16:creationId xmlns:a16="http://schemas.microsoft.com/office/drawing/2014/main" id="{F81FD7F4-0551-0744-107B-6E389E6A91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2" name="Minuszeichen 1671">
                <a:extLst>
                  <a:ext uri="{FF2B5EF4-FFF2-40B4-BE49-F238E27FC236}">
                    <a16:creationId xmlns:a16="http://schemas.microsoft.com/office/drawing/2014/main" id="{60D7C45D-718E-F497-F153-9BD93D90AF5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7" name="Gruppieren 1646">
              <a:extLst>
                <a:ext uri="{FF2B5EF4-FFF2-40B4-BE49-F238E27FC236}">
                  <a16:creationId xmlns:a16="http://schemas.microsoft.com/office/drawing/2014/main" id="{2DF35E11-334A-3215-3C68-96F3E3EEEC44}"/>
                </a:ext>
              </a:extLst>
            </p:cNvPr>
            <p:cNvGrpSpPr/>
            <p:nvPr/>
          </p:nvGrpSpPr>
          <p:grpSpPr>
            <a:xfrm>
              <a:off x="4656000" y="4775520"/>
              <a:ext cx="180000" cy="180000"/>
              <a:chOff x="2537136" y="1269000"/>
              <a:chExt cx="180000" cy="180000"/>
            </a:xfrm>
          </p:grpSpPr>
          <p:sp>
            <p:nvSpPr>
              <p:cNvPr id="1669" name="Ellipse 1668">
                <a:extLst>
                  <a:ext uri="{FF2B5EF4-FFF2-40B4-BE49-F238E27FC236}">
                    <a16:creationId xmlns:a16="http://schemas.microsoft.com/office/drawing/2014/main" id="{55F94E90-2B6D-3768-73BB-F167B9B636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0" name="Minuszeichen 1669">
                <a:extLst>
                  <a:ext uri="{FF2B5EF4-FFF2-40B4-BE49-F238E27FC236}">
                    <a16:creationId xmlns:a16="http://schemas.microsoft.com/office/drawing/2014/main" id="{98CCB9EA-AD9D-D815-59F6-33416723864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8" name="Gruppieren 1647">
              <a:extLst>
                <a:ext uri="{FF2B5EF4-FFF2-40B4-BE49-F238E27FC236}">
                  <a16:creationId xmlns:a16="http://schemas.microsoft.com/office/drawing/2014/main" id="{FDC98A8B-EECF-E7FE-D313-576BD0FFB43F}"/>
                </a:ext>
              </a:extLst>
            </p:cNvPr>
            <p:cNvGrpSpPr/>
            <p:nvPr/>
          </p:nvGrpSpPr>
          <p:grpSpPr>
            <a:xfrm>
              <a:off x="7373256" y="4775520"/>
              <a:ext cx="180000" cy="180000"/>
              <a:chOff x="2537136" y="1269000"/>
              <a:chExt cx="180000" cy="180000"/>
            </a:xfrm>
          </p:grpSpPr>
          <p:sp>
            <p:nvSpPr>
              <p:cNvPr id="1667" name="Ellipse 1666">
                <a:extLst>
                  <a:ext uri="{FF2B5EF4-FFF2-40B4-BE49-F238E27FC236}">
                    <a16:creationId xmlns:a16="http://schemas.microsoft.com/office/drawing/2014/main" id="{EBB692DC-DE31-BCE0-4EE6-3F7A44D8C97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8" name="Minuszeichen 1667">
                <a:extLst>
                  <a:ext uri="{FF2B5EF4-FFF2-40B4-BE49-F238E27FC236}">
                    <a16:creationId xmlns:a16="http://schemas.microsoft.com/office/drawing/2014/main" id="{86926990-DBC5-033D-2E05-78E159139B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9" name="Gruppieren 1648">
              <a:extLst>
                <a:ext uri="{FF2B5EF4-FFF2-40B4-BE49-F238E27FC236}">
                  <a16:creationId xmlns:a16="http://schemas.microsoft.com/office/drawing/2014/main" id="{6899847C-5CEC-61A7-3D39-CD030162598B}"/>
                </a:ext>
              </a:extLst>
            </p:cNvPr>
            <p:cNvGrpSpPr/>
            <p:nvPr/>
          </p:nvGrpSpPr>
          <p:grpSpPr>
            <a:xfrm>
              <a:off x="7373256" y="1900714"/>
              <a:ext cx="180000" cy="180000"/>
              <a:chOff x="2537136" y="1269000"/>
              <a:chExt cx="180000" cy="180000"/>
            </a:xfrm>
          </p:grpSpPr>
          <p:sp>
            <p:nvSpPr>
              <p:cNvPr id="1665" name="Ellipse 1664">
                <a:extLst>
                  <a:ext uri="{FF2B5EF4-FFF2-40B4-BE49-F238E27FC236}">
                    <a16:creationId xmlns:a16="http://schemas.microsoft.com/office/drawing/2014/main" id="{CA376BE4-1923-AAC4-6A4C-8CD6E21CAE4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6" name="Minuszeichen 1665">
                <a:extLst>
                  <a:ext uri="{FF2B5EF4-FFF2-40B4-BE49-F238E27FC236}">
                    <a16:creationId xmlns:a16="http://schemas.microsoft.com/office/drawing/2014/main" id="{ED6225D2-CBC5-B781-E1C2-E415EDAC3E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0" name="Gruppieren 1649">
              <a:extLst>
                <a:ext uri="{FF2B5EF4-FFF2-40B4-BE49-F238E27FC236}">
                  <a16:creationId xmlns:a16="http://schemas.microsoft.com/office/drawing/2014/main" id="{96603699-A5F6-FB89-ABD4-EE7E5C794B90}"/>
                </a:ext>
              </a:extLst>
            </p:cNvPr>
            <p:cNvGrpSpPr/>
            <p:nvPr/>
          </p:nvGrpSpPr>
          <p:grpSpPr>
            <a:xfrm>
              <a:off x="4656000" y="1900714"/>
              <a:ext cx="180000" cy="180000"/>
              <a:chOff x="2537136" y="1269000"/>
              <a:chExt cx="180000" cy="180000"/>
            </a:xfrm>
          </p:grpSpPr>
          <p:sp>
            <p:nvSpPr>
              <p:cNvPr id="1663" name="Ellipse 1662">
                <a:extLst>
                  <a:ext uri="{FF2B5EF4-FFF2-40B4-BE49-F238E27FC236}">
                    <a16:creationId xmlns:a16="http://schemas.microsoft.com/office/drawing/2014/main" id="{99323B70-94AA-16B3-D63B-86B109213D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4" name="Minuszeichen 1663">
                <a:extLst>
                  <a:ext uri="{FF2B5EF4-FFF2-40B4-BE49-F238E27FC236}">
                    <a16:creationId xmlns:a16="http://schemas.microsoft.com/office/drawing/2014/main" id="{3813317C-C95C-7B3F-7D02-34DB3958F0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1" name="Gruppieren 1650">
              <a:extLst>
                <a:ext uri="{FF2B5EF4-FFF2-40B4-BE49-F238E27FC236}">
                  <a16:creationId xmlns:a16="http://schemas.microsoft.com/office/drawing/2014/main" id="{EE2B1799-9937-BE1A-593A-506169828387}"/>
                </a:ext>
              </a:extLst>
            </p:cNvPr>
            <p:cNvGrpSpPr/>
            <p:nvPr/>
          </p:nvGrpSpPr>
          <p:grpSpPr>
            <a:xfrm>
              <a:off x="6006000" y="1339747"/>
              <a:ext cx="180000" cy="180000"/>
              <a:chOff x="2537136" y="1269000"/>
              <a:chExt cx="180000" cy="180000"/>
            </a:xfrm>
          </p:grpSpPr>
          <p:sp>
            <p:nvSpPr>
              <p:cNvPr id="1661" name="Ellipse 1660">
                <a:extLst>
                  <a:ext uri="{FF2B5EF4-FFF2-40B4-BE49-F238E27FC236}">
                    <a16:creationId xmlns:a16="http://schemas.microsoft.com/office/drawing/2014/main" id="{3F52D6C9-69F8-700D-580E-480A1F7327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2" name="Minuszeichen 1661">
                <a:extLst>
                  <a:ext uri="{FF2B5EF4-FFF2-40B4-BE49-F238E27FC236}">
                    <a16:creationId xmlns:a16="http://schemas.microsoft.com/office/drawing/2014/main" id="{4AF31446-75B4-7424-071D-CFA4D64CA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2" name="Gruppieren 1651">
              <a:extLst>
                <a:ext uri="{FF2B5EF4-FFF2-40B4-BE49-F238E27FC236}">
                  <a16:creationId xmlns:a16="http://schemas.microsoft.com/office/drawing/2014/main" id="{B796F739-4D9A-0AA6-91C4-ED820F781B25}"/>
                </a:ext>
              </a:extLst>
            </p:cNvPr>
            <p:cNvGrpSpPr/>
            <p:nvPr/>
          </p:nvGrpSpPr>
          <p:grpSpPr>
            <a:xfrm>
              <a:off x="6006000" y="5312040"/>
              <a:ext cx="180000" cy="180000"/>
              <a:chOff x="2537136" y="1269000"/>
              <a:chExt cx="180000" cy="180000"/>
            </a:xfrm>
          </p:grpSpPr>
          <p:sp>
            <p:nvSpPr>
              <p:cNvPr id="1659" name="Ellipse 1658">
                <a:extLst>
                  <a:ext uri="{FF2B5EF4-FFF2-40B4-BE49-F238E27FC236}">
                    <a16:creationId xmlns:a16="http://schemas.microsoft.com/office/drawing/2014/main" id="{7D69F9FF-C858-CC7B-0854-580FB73BFC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0" name="Minuszeichen 1659">
                <a:extLst>
                  <a:ext uri="{FF2B5EF4-FFF2-40B4-BE49-F238E27FC236}">
                    <a16:creationId xmlns:a16="http://schemas.microsoft.com/office/drawing/2014/main" id="{8072F189-AF84-AEF0-2BC2-B8290C02F7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3" name="Gruppieren 1652">
              <a:extLst>
                <a:ext uri="{FF2B5EF4-FFF2-40B4-BE49-F238E27FC236}">
                  <a16:creationId xmlns:a16="http://schemas.microsoft.com/office/drawing/2014/main" id="{7F77695A-2C19-D106-4174-44E7DAF70892}"/>
                </a:ext>
              </a:extLst>
            </p:cNvPr>
            <p:cNvGrpSpPr/>
            <p:nvPr/>
          </p:nvGrpSpPr>
          <p:grpSpPr>
            <a:xfrm>
              <a:off x="6006000" y="1900714"/>
              <a:ext cx="180000" cy="180000"/>
              <a:chOff x="2537136" y="1269000"/>
              <a:chExt cx="180000" cy="180000"/>
            </a:xfrm>
          </p:grpSpPr>
          <p:sp>
            <p:nvSpPr>
              <p:cNvPr id="1657" name="Ellipse 1656">
                <a:extLst>
                  <a:ext uri="{FF2B5EF4-FFF2-40B4-BE49-F238E27FC236}">
                    <a16:creationId xmlns:a16="http://schemas.microsoft.com/office/drawing/2014/main" id="{F4519F6C-9796-D729-5439-466886916E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58" name="Minuszeichen 1657">
                <a:extLst>
                  <a:ext uri="{FF2B5EF4-FFF2-40B4-BE49-F238E27FC236}">
                    <a16:creationId xmlns:a16="http://schemas.microsoft.com/office/drawing/2014/main" id="{BB76FFBC-EF47-0F82-7478-A40EA02C62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4" name="Gruppieren 1653">
              <a:extLst>
                <a:ext uri="{FF2B5EF4-FFF2-40B4-BE49-F238E27FC236}">
                  <a16:creationId xmlns:a16="http://schemas.microsoft.com/office/drawing/2014/main" id="{86ABCCAA-1AB6-80D3-5560-79BBC1F89A09}"/>
                </a:ext>
              </a:extLst>
            </p:cNvPr>
            <p:cNvGrpSpPr/>
            <p:nvPr/>
          </p:nvGrpSpPr>
          <p:grpSpPr>
            <a:xfrm>
              <a:off x="6006000" y="4775520"/>
              <a:ext cx="180000" cy="180000"/>
              <a:chOff x="2537136" y="1269000"/>
              <a:chExt cx="180000" cy="180000"/>
            </a:xfrm>
          </p:grpSpPr>
          <p:sp>
            <p:nvSpPr>
              <p:cNvPr id="1655" name="Ellipse 1654">
                <a:extLst>
                  <a:ext uri="{FF2B5EF4-FFF2-40B4-BE49-F238E27FC236}">
                    <a16:creationId xmlns:a16="http://schemas.microsoft.com/office/drawing/2014/main" id="{75872F2E-BB67-2D3B-58A7-51CDA16FAE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56" name="Minuszeichen 1655">
                <a:extLst>
                  <a:ext uri="{FF2B5EF4-FFF2-40B4-BE49-F238E27FC236}">
                    <a16:creationId xmlns:a16="http://schemas.microsoft.com/office/drawing/2014/main" id="{38CB8F46-3B7A-A3CE-D8A9-4A7BBA2C30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732" name="Gruppieren 1731">
            <a:extLst>
              <a:ext uri="{FF2B5EF4-FFF2-40B4-BE49-F238E27FC236}">
                <a16:creationId xmlns:a16="http://schemas.microsoft.com/office/drawing/2014/main" id="{50E8BF2F-D324-C7BA-F750-9718FA1C143F}"/>
              </a:ext>
            </a:extLst>
          </p:cNvPr>
          <p:cNvGrpSpPr>
            <a:grpSpLocks noChangeAspect="1"/>
          </p:cNvGrpSpPr>
          <p:nvPr/>
        </p:nvGrpSpPr>
        <p:grpSpPr>
          <a:xfrm>
            <a:off x="5460990" y="322798"/>
            <a:ext cx="1258865" cy="1306104"/>
            <a:chOff x="3576000" y="816426"/>
            <a:chExt cx="5040000" cy="5229127"/>
          </a:xfrm>
        </p:grpSpPr>
        <p:grpSp>
          <p:nvGrpSpPr>
            <p:cNvPr id="1733" name="Magnesium ohne e-">
              <a:extLst>
                <a:ext uri="{FF2B5EF4-FFF2-40B4-BE49-F238E27FC236}">
                  <a16:creationId xmlns:a16="http://schemas.microsoft.com/office/drawing/2014/main" id="{DF768FC8-E52E-737D-8E92-1F800100CD5C}"/>
                </a:ext>
              </a:extLst>
            </p:cNvPr>
            <p:cNvGrpSpPr/>
            <p:nvPr/>
          </p:nvGrpSpPr>
          <p:grpSpPr>
            <a:xfrm>
              <a:off x="3576000" y="909000"/>
              <a:ext cx="5040000" cy="5040000"/>
              <a:chOff x="3576000" y="909000"/>
              <a:chExt cx="5040000" cy="5040000"/>
            </a:xfrm>
          </p:grpSpPr>
          <p:sp>
            <p:nvSpPr>
              <p:cNvPr id="1770" name="K-Schale">
                <a:extLst>
                  <a:ext uri="{FF2B5EF4-FFF2-40B4-BE49-F238E27FC236}">
                    <a16:creationId xmlns:a16="http://schemas.microsoft.com/office/drawing/2014/main" id="{0094921B-DB5B-9174-9418-78006295DEC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771" name="Atomkern mit Protonen und Neutronen">
                <a:extLst>
                  <a:ext uri="{FF2B5EF4-FFF2-40B4-BE49-F238E27FC236}">
                    <a16:creationId xmlns:a16="http://schemas.microsoft.com/office/drawing/2014/main" id="{B338FE91-5E4D-C65A-0C2B-8C9C4E2B6B79}"/>
                  </a:ext>
                </a:extLst>
              </p:cNvPr>
              <p:cNvGrpSpPr/>
              <p:nvPr/>
            </p:nvGrpSpPr>
            <p:grpSpPr>
              <a:xfrm>
                <a:off x="5196000" y="2529000"/>
                <a:ext cx="1800000" cy="1800000"/>
                <a:chOff x="5196000" y="2529000"/>
                <a:chExt cx="1800000" cy="1800000"/>
              </a:xfrm>
            </p:grpSpPr>
            <p:sp>
              <p:nvSpPr>
                <p:cNvPr id="1774" name="Atomkern">
                  <a:extLst>
                    <a:ext uri="{FF2B5EF4-FFF2-40B4-BE49-F238E27FC236}">
                      <a16:creationId xmlns:a16="http://schemas.microsoft.com/office/drawing/2014/main" id="{D81AD60A-ADCE-DCEB-EF22-B1F6CCA8F48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775" name="Gruppieren 1774">
                  <a:extLst>
                    <a:ext uri="{FF2B5EF4-FFF2-40B4-BE49-F238E27FC236}">
                      <a16:creationId xmlns:a16="http://schemas.microsoft.com/office/drawing/2014/main" id="{2E71E311-64B0-43EE-A463-9C0A2457D560}"/>
                    </a:ext>
                  </a:extLst>
                </p:cNvPr>
                <p:cNvGrpSpPr>
                  <a:grpSpLocks noChangeAspect="1"/>
                </p:cNvGrpSpPr>
                <p:nvPr/>
              </p:nvGrpSpPr>
              <p:grpSpPr>
                <a:xfrm>
                  <a:off x="5848033" y="3791651"/>
                  <a:ext cx="180000" cy="180000"/>
                  <a:chOff x="3172968" y="2304288"/>
                  <a:chExt cx="180000" cy="180000"/>
                </a:xfrm>
              </p:grpSpPr>
              <p:sp>
                <p:nvSpPr>
                  <p:cNvPr id="1821" name="Ellipse 1820">
                    <a:extLst>
                      <a:ext uri="{FF2B5EF4-FFF2-40B4-BE49-F238E27FC236}">
                        <a16:creationId xmlns:a16="http://schemas.microsoft.com/office/drawing/2014/main" id="{87E7C6D0-D714-2D53-16EA-5E5BEC50CE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22" name="Additionszeichen 1821">
                    <a:extLst>
                      <a:ext uri="{FF2B5EF4-FFF2-40B4-BE49-F238E27FC236}">
                        <a16:creationId xmlns:a16="http://schemas.microsoft.com/office/drawing/2014/main" id="{02B35DB8-E506-A5E7-9C1F-89A608F077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6" name="Gruppieren 1775">
                  <a:extLst>
                    <a:ext uri="{FF2B5EF4-FFF2-40B4-BE49-F238E27FC236}">
                      <a16:creationId xmlns:a16="http://schemas.microsoft.com/office/drawing/2014/main" id="{B6DA6768-C5D3-A9C5-0F9F-BC03B41E613C}"/>
                    </a:ext>
                  </a:extLst>
                </p:cNvPr>
                <p:cNvGrpSpPr>
                  <a:grpSpLocks noChangeAspect="1"/>
                </p:cNvGrpSpPr>
                <p:nvPr/>
              </p:nvGrpSpPr>
              <p:grpSpPr>
                <a:xfrm>
                  <a:off x="6270000" y="3698425"/>
                  <a:ext cx="180000" cy="180000"/>
                  <a:chOff x="3172968" y="2304288"/>
                  <a:chExt cx="180000" cy="180000"/>
                </a:xfrm>
              </p:grpSpPr>
              <p:sp>
                <p:nvSpPr>
                  <p:cNvPr id="1819" name="Ellipse 1818">
                    <a:extLst>
                      <a:ext uri="{FF2B5EF4-FFF2-40B4-BE49-F238E27FC236}">
                        <a16:creationId xmlns:a16="http://schemas.microsoft.com/office/drawing/2014/main" id="{83D621EC-C931-0C64-06D2-8CAC400BA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20" name="Additionszeichen 1819">
                    <a:extLst>
                      <a:ext uri="{FF2B5EF4-FFF2-40B4-BE49-F238E27FC236}">
                        <a16:creationId xmlns:a16="http://schemas.microsoft.com/office/drawing/2014/main" id="{056019DC-ABB3-1013-8DB9-222B778C41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7" name="Gruppieren 1776">
                  <a:extLst>
                    <a:ext uri="{FF2B5EF4-FFF2-40B4-BE49-F238E27FC236}">
                      <a16:creationId xmlns:a16="http://schemas.microsoft.com/office/drawing/2014/main" id="{AC392DAD-864E-0266-121A-6B47F71CB290}"/>
                    </a:ext>
                  </a:extLst>
                </p:cNvPr>
                <p:cNvGrpSpPr>
                  <a:grpSpLocks noChangeAspect="1"/>
                </p:cNvGrpSpPr>
                <p:nvPr/>
              </p:nvGrpSpPr>
              <p:grpSpPr>
                <a:xfrm>
                  <a:off x="5499300" y="3931942"/>
                  <a:ext cx="180000" cy="180000"/>
                  <a:chOff x="3172968" y="2304288"/>
                  <a:chExt cx="180000" cy="180000"/>
                </a:xfrm>
              </p:grpSpPr>
              <p:sp>
                <p:nvSpPr>
                  <p:cNvPr id="1817" name="Ellipse 1816">
                    <a:extLst>
                      <a:ext uri="{FF2B5EF4-FFF2-40B4-BE49-F238E27FC236}">
                        <a16:creationId xmlns:a16="http://schemas.microsoft.com/office/drawing/2014/main" id="{A997415B-9795-D189-8EC5-581C9F6795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8" name="Additionszeichen 1817">
                    <a:extLst>
                      <a:ext uri="{FF2B5EF4-FFF2-40B4-BE49-F238E27FC236}">
                        <a16:creationId xmlns:a16="http://schemas.microsoft.com/office/drawing/2014/main" id="{C4145649-2E6E-8685-C5C1-177182B0AC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8" name="Gruppieren 1777">
                  <a:extLst>
                    <a:ext uri="{FF2B5EF4-FFF2-40B4-BE49-F238E27FC236}">
                      <a16:creationId xmlns:a16="http://schemas.microsoft.com/office/drawing/2014/main" id="{31F22FCF-A980-6E4A-9424-353CA69328B9}"/>
                    </a:ext>
                  </a:extLst>
                </p:cNvPr>
                <p:cNvGrpSpPr>
                  <a:grpSpLocks noChangeAspect="1"/>
                </p:cNvGrpSpPr>
                <p:nvPr/>
              </p:nvGrpSpPr>
              <p:grpSpPr>
                <a:xfrm>
                  <a:off x="6030156" y="4086630"/>
                  <a:ext cx="180000" cy="180000"/>
                  <a:chOff x="3172968" y="2304288"/>
                  <a:chExt cx="180000" cy="180000"/>
                </a:xfrm>
              </p:grpSpPr>
              <p:sp>
                <p:nvSpPr>
                  <p:cNvPr id="1815" name="Ellipse 1814">
                    <a:extLst>
                      <a:ext uri="{FF2B5EF4-FFF2-40B4-BE49-F238E27FC236}">
                        <a16:creationId xmlns:a16="http://schemas.microsoft.com/office/drawing/2014/main" id="{7D12D7D8-D326-1E1B-30BC-205C0D24E09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6" name="Additionszeichen 1815">
                    <a:extLst>
                      <a:ext uri="{FF2B5EF4-FFF2-40B4-BE49-F238E27FC236}">
                        <a16:creationId xmlns:a16="http://schemas.microsoft.com/office/drawing/2014/main" id="{AB749886-F2C4-864B-480E-98E4D26524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9" name="Gruppieren 1778">
                  <a:extLst>
                    <a:ext uri="{FF2B5EF4-FFF2-40B4-BE49-F238E27FC236}">
                      <a16:creationId xmlns:a16="http://schemas.microsoft.com/office/drawing/2014/main" id="{B52F7F69-38D0-EA08-761F-A344AA0DCE8C}"/>
                    </a:ext>
                  </a:extLst>
                </p:cNvPr>
                <p:cNvGrpSpPr>
                  <a:grpSpLocks noChangeAspect="1"/>
                </p:cNvGrpSpPr>
                <p:nvPr/>
              </p:nvGrpSpPr>
              <p:grpSpPr>
                <a:xfrm>
                  <a:off x="6020438" y="3296696"/>
                  <a:ext cx="180000" cy="180000"/>
                  <a:chOff x="3172968" y="2304288"/>
                  <a:chExt cx="180000" cy="180000"/>
                </a:xfrm>
              </p:grpSpPr>
              <p:sp>
                <p:nvSpPr>
                  <p:cNvPr id="1813" name="Ellipse 1812">
                    <a:extLst>
                      <a:ext uri="{FF2B5EF4-FFF2-40B4-BE49-F238E27FC236}">
                        <a16:creationId xmlns:a16="http://schemas.microsoft.com/office/drawing/2014/main" id="{ECF40A9B-F54A-7B28-46F4-9DC21B9A4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4" name="Additionszeichen 1813">
                    <a:extLst>
                      <a:ext uri="{FF2B5EF4-FFF2-40B4-BE49-F238E27FC236}">
                        <a16:creationId xmlns:a16="http://schemas.microsoft.com/office/drawing/2014/main" id="{A5AA6A7D-210A-02EC-575C-E9CA0F6B69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0" name="Gruppieren 1779">
                  <a:extLst>
                    <a:ext uri="{FF2B5EF4-FFF2-40B4-BE49-F238E27FC236}">
                      <a16:creationId xmlns:a16="http://schemas.microsoft.com/office/drawing/2014/main" id="{C2B9FAD5-46FE-B210-69D7-DA102389282D}"/>
                    </a:ext>
                  </a:extLst>
                </p:cNvPr>
                <p:cNvGrpSpPr>
                  <a:grpSpLocks noChangeAspect="1"/>
                </p:cNvGrpSpPr>
                <p:nvPr/>
              </p:nvGrpSpPr>
              <p:grpSpPr>
                <a:xfrm>
                  <a:off x="6540000" y="3667688"/>
                  <a:ext cx="180000" cy="180000"/>
                  <a:chOff x="3172968" y="2304288"/>
                  <a:chExt cx="180000" cy="180000"/>
                </a:xfrm>
              </p:grpSpPr>
              <p:sp>
                <p:nvSpPr>
                  <p:cNvPr id="1811" name="Ellipse 1810">
                    <a:extLst>
                      <a:ext uri="{FF2B5EF4-FFF2-40B4-BE49-F238E27FC236}">
                        <a16:creationId xmlns:a16="http://schemas.microsoft.com/office/drawing/2014/main" id="{77902199-C17C-9825-AB5F-48489D4C91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2" name="Additionszeichen 1811">
                    <a:extLst>
                      <a:ext uri="{FF2B5EF4-FFF2-40B4-BE49-F238E27FC236}">
                        <a16:creationId xmlns:a16="http://schemas.microsoft.com/office/drawing/2014/main" id="{14692164-A87D-6B3A-8A29-34E78F39886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1" name="Gruppieren 1780">
                  <a:extLst>
                    <a:ext uri="{FF2B5EF4-FFF2-40B4-BE49-F238E27FC236}">
                      <a16:creationId xmlns:a16="http://schemas.microsoft.com/office/drawing/2014/main" id="{FDF615FC-7F24-0F10-788A-6D91D59D7797}"/>
                    </a:ext>
                  </a:extLst>
                </p:cNvPr>
                <p:cNvGrpSpPr>
                  <a:grpSpLocks noChangeAspect="1"/>
                </p:cNvGrpSpPr>
                <p:nvPr/>
              </p:nvGrpSpPr>
              <p:grpSpPr>
                <a:xfrm>
                  <a:off x="6696374" y="3186376"/>
                  <a:ext cx="180000" cy="180000"/>
                  <a:chOff x="3172968" y="2304288"/>
                  <a:chExt cx="180000" cy="180000"/>
                </a:xfrm>
              </p:grpSpPr>
              <p:sp>
                <p:nvSpPr>
                  <p:cNvPr id="1809" name="Ellipse 1808">
                    <a:extLst>
                      <a:ext uri="{FF2B5EF4-FFF2-40B4-BE49-F238E27FC236}">
                        <a16:creationId xmlns:a16="http://schemas.microsoft.com/office/drawing/2014/main" id="{6B21D74D-8513-0B23-D123-D5336C2723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0" name="Additionszeichen 1809">
                    <a:extLst>
                      <a:ext uri="{FF2B5EF4-FFF2-40B4-BE49-F238E27FC236}">
                        <a16:creationId xmlns:a16="http://schemas.microsoft.com/office/drawing/2014/main" id="{7556A341-54A6-804D-9CD9-47A750C5006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2" name="Gruppieren 1781">
                  <a:extLst>
                    <a:ext uri="{FF2B5EF4-FFF2-40B4-BE49-F238E27FC236}">
                      <a16:creationId xmlns:a16="http://schemas.microsoft.com/office/drawing/2014/main" id="{EA9C2E96-66FF-3B17-1C42-351ECF5CC549}"/>
                    </a:ext>
                  </a:extLst>
                </p:cNvPr>
                <p:cNvGrpSpPr>
                  <a:grpSpLocks noChangeAspect="1"/>
                </p:cNvGrpSpPr>
                <p:nvPr/>
              </p:nvGrpSpPr>
              <p:grpSpPr>
                <a:xfrm>
                  <a:off x="5577515" y="3084316"/>
                  <a:ext cx="180000" cy="180000"/>
                  <a:chOff x="3172968" y="2304288"/>
                  <a:chExt cx="180000" cy="180000"/>
                </a:xfrm>
              </p:grpSpPr>
              <p:sp>
                <p:nvSpPr>
                  <p:cNvPr id="1807" name="Ellipse 1806">
                    <a:extLst>
                      <a:ext uri="{FF2B5EF4-FFF2-40B4-BE49-F238E27FC236}">
                        <a16:creationId xmlns:a16="http://schemas.microsoft.com/office/drawing/2014/main" id="{D5F5F533-E16C-BDC0-1463-F31CCB31E5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8" name="Additionszeichen 1807">
                    <a:extLst>
                      <a:ext uri="{FF2B5EF4-FFF2-40B4-BE49-F238E27FC236}">
                        <a16:creationId xmlns:a16="http://schemas.microsoft.com/office/drawing/2014/main" id="{FBF6755E-471C-B8AB-4A08-B329B0BC63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3" name="Gruppieren 1782">
                  <a:extLst>
                    <a:ext uri="{FF2B5EF4-FFF2-40B4-BE49-F238E27FC236}">
                      <a16:creationId xmlns:a16="http://schemas.microsoft.com/office/drawing/2014/main" id="{62C4EACA-B15E-F86C-E1E3-862A542AA7FE}"/>
                    </a:ext>
                  </a:extLst>
                </p:cNvPr>
                <p:cNvGrpSpPr>
                  <a:grpSpLocks noChangeAspect="1"/>
                </p:cNvGrpSpPr>
                <p:nvPr/>
              </p:nvGrpSpPr>
              <p:grpSpPr>
                <a:xfrm>
                  <a:off x="5940252" y="2903697"/>
                  <a:ext cx="180000" cy="180000"/>
                  <a:chOff x="3172968" y="2304288"/>
                  <a:chExt cx="180000" cy="180000"/>
                </a:xfrm>
              </p:grpSpPr>
              <p:sp>
                <p:nvSpPr>
                  <p:cNvPr id="1805" name="Ellipse 1804">
                    <a:extLst>
                      <a:ext uri="{FF2B5EF4-FFF2-40B4-BE49-F238E27FC236}">
                        <a16:creationId xmlns:a16="http://schemas.microsoft.com/office/drawing/2014/main" id="{B680CE04-268B-ECF2-1B1A-C55B8068D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6" name="Additionszeichen 1805">
                    <a:extLst>
                      <a:ext uri="{FF2B5EF4-FFF2-40B4-BE49-F238E27FC236}">
                        <a16:creationId xmlns:a16="http://schemas.microsoft.com/office/drawing/2014/main" id="{7D016762-F1AA-DC48-ECD7-0B18F2F907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4" name="Gruppieren 1783">
                  <a:extLst>
                    <a:ext uri="{FF2B5EF4-FFF2-40B4-BE49-F238E27FC236}">
                      <a16:creationId xmlns:a16="http://schemas.microsoft.com/office/drawing/2014/main" id="{A7A39E60-5D21-085F-EFAF-6288E97E051F}"/>
                    </a:ext>
                  </a:extLst>
                </p:cNvPr>
                <p:cNvGrpSpPr>
                  <a:grpSpLocks noChangeAspect="1"/>
                </p:cNvGrpSpPr>
                <p:nvPr/>
              </p:nvGrpSpPr>
              <p:grpSpPr>
                <a:xfrm>
                  <a:off x="5597520" y="2746772"/>
                  <a:ext cx="180000" cy="180000"/>
                  <a:chOff x="3172968" y="2304288"/>
                  <a:chExt cx="180000" cy="180000"/>
                </a:xfrm>
              </p:grpSpPr>
              <p:sp>
                <p:nvSpPr>
                  <p:cNvPr id="1803" name="Ellipse 1802">
                    <a:extLst>
                      <a:ext uri="{FF2B5EF4-FFF2-40B4-BE49-F238E27FC236}">
                        <a16:creationId xmlns:a16="http://schemas.microsoft.com/office/drawing/2014/main" id="{8E470875-CBBD-3B79-2D1D-E9C215BFB4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4" name="Additionszeichen 1803">
                    <a:extLst>
                      <a:ext uri="{FF2B5EF4-FFF2-40B4-BE49-F238E27FC236}">
                        <a16:creationId xmlns:a16="http://schemas.microsoft.com/office/drawing/2014/main" id="{FDBE7F9D-898E-702B-D6B1-F278A02BDF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5" name="Gruppieren 1784">
                  <a:extLst>
                    <a:ext uri="{FF2B5EF4-FFF2-40B4-BE49-F238E27FC236}">
                      <a16:creationId xmlns:a16="http://schemas.microsoft.com/office/drawing/2014/main" id="{2D46D829-85B6-F9B3-A8D7-762995118914}"/>
                    </a:ext>
                  </a:extLst>
                </p:cNvPr>
                <p:cNvGrpSpPr>
                  <a:grpSpLocks noChangeAspect="1"/>
                </p:cNvGrpSpPr>
                <p:nvPr/>
              </p:nvGrpSpPr>
              <p:grpSpPr>
                <a:xfrm>
                  <a:off x="6310896" y="2729578"/>
                  <a:ext cx="180000" cy="180000"/>
                  <a:chOff x="3172968" y="2304288"/>
                  <a:chExt cx="180000" cy="180000"/>
                </a:xfrm>
              </p:grpSpPr>
              <p:sp>
                <p:nvSpPr>
                  <p:cNvPr id="1801" name="Ellipse 1800">
                    <a:extLst>
                      <a:ext uri="{FF2B5EF4-FFF2-40B4-BE49-F238E27FC236}">
                        <a16:creationId xmlns:a16="http://schemas.microsoft.com/office/drawing/2014/main" id="{03FAF4A3-5ACB-0E9D-03FD-4B7B7C460BA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2" name="Additionszeichen 1801">
                    <a:extLst>
                      <a:ext uri="{FF2B5EF4-FFF2-40B4-BE49-F238E27FC236}">
                        <a16:creationId xmlns:a16="http://schemas.microsoft.com/office/drawing/2014/main" id="{707CE420-AD87-BA15-141B-108A706D3E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6" name="Gruppieren 1785">
                  <a:extLst>
                    <a:ext uri="{FF2B5EF4-FFF2-40B4-BE49-F238E27FC236}">
                      <a16:creationId xmlns:a16="http://schemas.microsoft.com/office/drawing/2014/main" id="{846C6DD2-C855-B3AC-70D1-4F6AA056DEC7}"/>
                    </a:ext>
                  </a:extLst>
                </p:cNvPr>
                <p:cNvGrpSpPr>
                  <a:grpSpLocks noChangeAspect="1"/>
                </p:cNvGrpSpPr>
                <p:nvPr/>
              </p:nvGrpSpPr>
              <p:grpSpPr>
                <a:xfrm>
                  <a:off x="5311404" y="3346168"/>
                  <a:ext cx="180000" cy="180000"/>
                  <a:chOff x="3172968" y="2304288"/>
                  <a:chExt cx="180000" cy="180000"/>
                </a:xfrm>
              </p:grpSpPr>
              <p:sp>
                <p:nvSpPr>
                  <p:cNvPr id="1799" name="Ellipse 1798">
                    <a:extLst>
                      <a:ext uri="{FF2B5EF4-FFF2-40B4-BE49-F238E27FC236}">
                        <a16:creationId xmlns:a16="http://schemas.microsoft.com/office/drawing/2014/main" id="{869DEBC6-BE59-D188-98C0-BF32BDA234A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0" name="Additionszeichen 1799">
                    <a:extLst>
                      <a:ext uri="{FF2B5EF4-FFF2-40B4-BE49-F238E27FC236}">
                        <a16:creationId xmlns:a16="http://schemas.microsoft.com/office/drawing/2014/main" id="{3A8C04BD-C1FA-432E-7B0E-9F7116759E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787" name="Ellipse 1786">
                  <a:extLst>
                    <a:ext uri="{FF2B5EF4-FFF2-40B4-BE49-F238E27FC236}">
                      <a16:creationId xmlns:a16="http://schemas.microsoft.com/office/drawing/2014/main" id="{128C4ABE-A678-550E-9C4E-F7D3BA2937D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88" name="Ellipse 1787">
                  <a:extLst>
                    <a:ext uri="{FF2B5EF4-FFF2-40B4-BE49-F238E27FC236}">
                      <a16:creationId xmlns:a16="http://schemas.microsoft.com/office/drawing/2014/main" id="{C6EDE7FF-3475-6D07-F952-C1FCC5DA8F0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89" name="Ellipse 1788">
                  <a:extLst>
                    <a:ext uri="{FF2B5EF4-FFF2-40B4-BE49-F238E27FC236}">
                      <a16:creationId xmlns:a16="http://schemas.microsoft.com/office/drawing/2014/main" id="{79E44BB8-4D0F-8A16-6A5E-13CEDD8D5DB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0" name="Ellipse 1789">
                  <a:extLst>
                    <a:ext uri="{FF2B5EF4-FFF2-40B4-BE49-F238E27FC236}">
                      <a16:creationId xmlns:a16="http://schemas.microsoft.com/office/drawing/2014/main" id="{87B0A209-6533-1B4C-6098-6FA99E6FD1E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1" name="Ellipse 1790">
                  <a:extLst>
                    <a:ext uri="{FF2B5EF4-FFF2-40B4-BE49-F238E27FC236}">
                      <a16:creationId xmlns:a16="http://schemas.microsoft.com/office/drawing/2014/main" id="{7CA2FCE1-6CBB-62F9-A8D9-A5D3CA2C7C56}"/>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2" name="Ellipse 1791">
                  <a:extLst>
                    <a:ext uri="{FF2B5EF4-FFF2-40B4-BE49-F238E27FC236}">
                      <a16:creationId xmlns:a16="http://schemas.microsoft.com/office/drawing/2014/main" id="{53C2E510-23B6-F3F6-B836-8947C0E629B5}"/>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3" name="Ellipse 1792">
                  <a:extLst>
                    <a:ext uri="{FF2B5EF4-FFF2-40B4-BE49-F238E27FC236}">
                      <a16:creationId xmlns:a16="http://schemas.microsoft.com/office/drawing/2014/main" id="{7A0F3466-E9FC-C9F8-8E4F-D6723C19D48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4" name="Ellipse 1793">
                  <a:extLst>
                    <a:ext uri="{FF2B5EF4-FFF2-40B4-BE49-F238E27FC236}">
                      <a16:creationId xmlns:a16="http://schemas.microsoft.com/office/drawing/2014/main" id="{15D43E3B-C68D-A709-5CC5-6AD403E45D4F}"/>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5" name="Ellipse 1794">
                  <a:extLst>
                    <a:ext uri="{FF2B5EF4-FFF2-40B4-BE49-F238E27FC236}">
                      <a16:creationId xmlns:a16="http://schemas.microsoft.com/office/drawing/2014/main" id="{18F5DA05-A7BD-34B4-8D60-98EB3885669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6" name="Ellipse 1795">
                  <a:extLst>
                    <a:ext uri="{FF2B5EF4-FFF2-40B4-BE49-F238E27FC236}">
                      <a16:creationId xmlns:a16="http://schemas.microsoft.com/office/drawing/2014/main" id="{0609CD33-732A-2079-254F-A45CB284A76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7" name="Ellipse 1796">
                  <a:extLst>
                    <a:ext uri="{FF2B5EF4-FFF2-40B4-BE49-F238E27FC236}">
                      <a16:creationId xmlns:a16="http://schemas.microsoft.com/office/drawing/2014/main" id="{2FABBD23-FCD3-777B-6FA8-53937434882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8" name="Ellipse 1797">
                  <a:extLst>
                    <a:ext uri="{FF2B5EF4-FFF2-40B4-BE49-F238E27FC236}">
                      <a16:creationId xmlns:a16="http://schemas.microsoft.com/office/drawing/2014/main" id="{28C6EC91-57E7-3C78-C90C-6A6AB0E3D06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772" name="L-Schale">
                <a:extLst>
                  <a:ext uri="{FF2B5EF4-FFF2-40B4-BE49-F238E27FC236}">
                    <a16:creationId xmlns:a16="http://schemas.microsoft.com/office/drawing/2014/main" id="{C4D9CC10-24C2-19C0-BF2A-FE73FA7A729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773" name="M-Schale">
                <a:extLst>
                  <a:ext uri="{FF2B5EF4-FFF2-40B4-BE49-F238E27FC236}">
                    <a16:creationId xmlns:a16="http://schemas.microsoft.com/office/drawing/2014/main" id="{083411B9-0B11-26B2-65F4-A8019103A78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734" name="Gruppieren 1733">
              <a:extLst>
                <a:ext uri="{FF2B5EF4-FFF2-40B4-BE49-F238E27FC236}">
                  <a16:creationId xmlns:a16="http://schemas.microsoft.com/office/drawing/2014/main" id="{036B9AF2-E3F9-1788-8CE8-7C8326FA0DAA}"/>
                </a:ext>
              </a:extLst>
            </p:cNvPr>
            <p:cNvGrpSpPr/>
            <p:nvPr/>
          </p:nvGrpSpPr>
          <p:grpSpPr>
            <a:xfrm>
              <a:off x="6006000" y="816426"/>
              <a:ext cx="180000" cy="180000"/>
              <a:chOff x="2537136" y="1269000"/>
              <a:chExt cx="180000" cy="180000"/>
            </a:xfrm>
          </p:grpSpPr>
          <p:sp>
            <p:nvSpPr>
              <p:cNvPr id="1768" name="Ellipse 1767">
                <a:extLst>
                  <a:ext uri="{FF2B5EF4-FFF2-40B4-BE49-F238E27FC236}">
                    <a16:creationId xmlns:a16="http://schemas.microsoft.com/office/drawing/2014/main" id="{5261AAAA-D92D-8B61-2D1D-843EECA4DB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9" name="Minuszeichen 1768">
                <a:extLst>
                  <a:ext uri="{FF2B5EF4-FFF2-40B4-BE49-F238E27FC236}">
                    <a16:creationId xmlns:a16="http://schemas.microsoft.com/office/drawing/2014/main" id="{C441B9B5-CDB3-5BF8-71DB-CED992E83A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5" name="Gruppieren 1734">
              <a:extLst>
                <a:ext uri="{FF2B5EF4-FFF2-40B4-BE49-F238E27FC236}">
                  <a16:creationId xmlns:a16="http://schemas.microsoft.com/office/drawing/2014/main" id="{21CF34E0-1ED9-F7D3-4214-743ED7A62BDA}"/>
                </a:ext>
              </a:extLst>
            </p:cNvPr>
            <p:cNvGrpSpPr/>
            <p:nvPr/>
          </p:nvGrpSpPr>
          <p:grpSpPr>
            <a:xfrm>
              <a:off x="6003948" y="5865553"/>
              <a:ext cx="180000" cy="180000"/>
              <a:chOff x="2537136" y="1269000"/>
              <a:chExt cx="180000" cy="180000"/>
            </a:xfrm>
          </p:grpSpPr>
          <p:sp>
            <p:nvSpPr>
              <p:cNvPr id="1766" name="Ellipse 1765">
                <a:extLst>
                  <a:ext uri="{FF2B5EF4-FFF2-40B4-BE49-F238E27FC236}">
                    <a16:creationId xmlns:a16="http://schemas.microsoft.com/office/drawing/2014/main" id="{185ACEC7-138D-1C97-93A0-BD2FBFF99BE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7" name="Minuszeichen 1766">
                <a:extLst>
                  <a:ext uri="{FF2B5EF4-FFF2-40B4-BE49-F238E27FC236}">
                    <a16:creationId xmlns:a16="http://schemas.microsoft.com/office/drawing/2014/main" id="{76046B64-4004-65A0-176F-CC9BBA68C6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6" name="Gruppieren 1735">
              <a:extLst>
                <a:ext uri="{FF2B5EF4-FFF2-40B4-BE49-F238E27FC236}">
                  <a16:creationId xmlns:a16="http://schemas.microsoft.com/office/drawing/2014/main" id="{A9790788-DCE7-233E-DE92-230D7FDC01EB}"/>
                </a:ext>
              </a:extLst>
            </p:cNvPr>
            <p:cNvGrpSpPr/>
            <p:nvPr/>
          </p:nvGrpSpPr>
          <p:grpSpPr>
            <a:xfrm>
              <a:off x="7989107" y="3335661"/>
              <a:ext cx="180000" cy="180000"/>
              <a:chOff x="2537136" y="1269000"/>
              <a:chExt cx="180000" cy="180000"/>
            </a:xfrm>
          </p:grpSpPr>
          <p:sp>
            <p:nvSpPr>
              <p:cNvPr id="1764" name="Ellipse 1763">
                <a:extLst>
                  <a:ext uri="{FF2B5EF4-FFF2-40B4-BE49-F238E27FC236}">
                    <a16:creationId xmlns:a16="http://schemas.microsoft.com/office/drawing/2014/main" id="{CA724209-8427-331C-55E7-003B9BE8B67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5" name="Minuszeichen 1764">
                <a:extLst>
                  <a:ext uri="{FF2B5EF4-FFF2-40B4-BE49-F238E27FC236}">
                    <a16:creationId xmlns:a16="http://schemas.microsoft.com/office/drawing/2014/main" id="{7B4AF2DD-9284-DE91-1D3D-12DEF017C2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7" name="Gruppieren 1736">
              <a:extLst>
                <a:ext uri="{FF2B5EF4-FFF2-40B4-BE49-F238E27FC236}">
                  <a16:creationId xmlns:a16="http://schemas.microsoft.com/office/drawing/2014/main" id="{4B7ACD21-0B0F-068B-9D7C-C026FA1525BF}"/>
                </a:ext>
              </a:extLst>
            </p:cNvPr>
            <p:cNvGrpSpPr/>
            <p:nvPr/>
          </p:nvGrpSpPr>
          <p:grpSpPr>
            <a:xfrm>
              <a:off x="4026000" y="3339000"/>
              <a:ext cx="180000" cy="180000"/>
              <a:chOff x="2537136" y="1269000"/>
              <a:chExt cx="180000" cy="180000"/>
            </a:xfrm>
          </p:grpSpPr>
          <p:sp>
            <p:nvSpPr>
              <p:cNvPr id="1762" name="Ellipse 1761">
                <a:extLst>
                  <a:ext uri="{FF2B5EF4-FFF2-40B4-BE49-F238E27FC236}">
                    <a16:creationId xmlns:a16="http://schemas.microsoft.com/office/drawing/2014/main" id="{F0D395E7-F348-3224-104D-C156A611A09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3" name="Minuszeichen 1762">
                <a:extLst>
                  <a:ext uri="{FF2B5EF4-FFF2-40B4-BE49-F238E27FC236}">
                    <a16:creationId xmlns:a16="http://schemas.microsoft.com/office/drawing/2014/main" id="{8DC68703-5E9A-88D2-8483-6C446F4351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8" name="Gruppieren 1737">
              <a:extLst>
                <a:ext uri="{FF2B5EF4-FFF2-40B4-BE49-F238E27FC236}">
                  <a16:creationId xmlns:a16="http://schemas.microsoft.com/office/drawing/2014/main" id="{9FDB96B6-4DF0-32BA-8DA1-BF594B293110}"/>
                </a:ext>
              </a:extLst>
            </p:cNvPr>
            <p:cNvGrpSpPr/>
            <p:nvPr/>
          </p:nvGrpSpPr>
          <p:grpSpPr>
            <a:xfrm>
              <a:off x="4656000" y="4775520"/>
              <a:ext cx="180000" cy="180000"/>
              <a:chOff x="2537136" y="1269000"/>
              <a:chExt cx="180000" cy="180000"/>
            </a:xfrm>
          </p:grpSpPr>
          <p:sp>
            <p:nvSpPr>
              <p:cNvPr id="1760" name="Ellipse 1759">
                <a:extLst>
                  <a:ext uri="{FF2B5EF4-FFF2-40B4-BE49-F238E27FC236}">
                    <a16:creationId xmlns:a16="http://schemas.microsoft.com/office/drawing/2014/main" id="{DB149314-8313-3DBB-9E30-EC8D8392A2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1" name="Minuszeichen 1760">
                <a:extLst>
                  <a:ext uri="{FF2B5EF4-FFF2-40B4-BE49-F238E27FC236}">
                    <a16:creationId xmlns:a16="http://schemas.microsoft.com/office/drawing/2014/main" id="{70011E2C-45FB-A366-F371-12460BAD06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9" name="Gruppieren 1738">
              <a:extLst>
                <a:ext uri="{FF2B5EF4-FFF2-40B4-BE49-F238E27FC236}">
                  <a16:creationId xmlns:a16="http://schemas.microsoft.com/office/drawing/2014/main" id="{908083CD-F25D-DF56-641E-1CFFC81DF44A}"/>
                </a:ext>
              </a:extLst>
            </p:cNvPr>
            <p:cNvGrpSpPr/>
            <p:nvPr/>
          </p:nvGrpSpPr>
          <p:grpSpPr>
            <a:xfrm>
              <a:off x="7373256" y="4775520"/>
              <a:ext cx="180000" cy="180000"/>
              <a:chOff x="2537136" y="1269000"/>
              <a:chExt cx="180000" cy="180000"/>
            </a:xfrm>
          </p:grpSpPr>
          <p:sp>
            <p:nvSpPr>
              <p:cNvPr id="1758" name="Ellipse 1757">
                <a:extLst>
                  <a:ext uri="{FF2B5EF4-FFF2-40B4-BE49-F238E27FC236}">
                    <a16:creationId xmlns:a16="http://schemas.microsoft.com/office/drawing/2014/main" id="{6922B260-AB6C-95BF-A7F7-7F2A7CD530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9" name="Minuszeichen 1758">
                <a:extLst>
                  <a:ext uri="{FF2B5EF4-FFF2-40B4-BE49-F238E27FC236}">
                    <a16:creationId xmlns:a16="http://schemas.microsoft.com/office/drawing/2014/main" id="{F8796000-8F9A-77B5-1F90-8EF22673438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0" name="Gruppieren 1739">
              <a:extLst>
                <a:ext uri="{FF2B5EF4-FFF2-40B4-BE49-F238E27FC236}">
                  <a16:creationId xmlns:a16="http://schemas.microsoft.com/office/drawing/2014/main" id="{4E578F11-2B6C-12B4-9BAE-187BEB010AEE}"/>
                </a:ext>
              </a:extLst>
            </p:cNvPr>
            <p:cNvGrpSpPr/>
            <p:nvPr/>
          </p:nvGrpSpPr>
          <p:grpSpPr>
            <a:xfrm>
              <a:off x="7373256" y="1900714"/>
              <a:ext cx="180000" cy="180000"/>
              <a:chOff x="2537136" y="1269000"/>
              <a:chExt cx="180000" cy="180000"/>
            </a:xfrm>
          </p:grpSpPr>
          <p:sp>
            <p:nvSpPr>
              <p:cNvPr id="1756" name="Ellipse 1755">
                <a:extLst>
                  <a:ext uri="{FF2B5EF4-FFF2-40B4-BE49-F238E27FC236}">
                    <a16:creationId xmlns:a16="http://schemas.microsoft.com/office/drawing/2014/main" id="{165FD8DA-F308-B12A-1E51-4B288105A6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7" name="Minuszeichen 1756">
                <a:extLst>
                  <a:ext uri="{FF2B5EF4-FFF2-40B4-BE49-F238E27FC236}">
                    <a16:creationId xmlns:a16="http://schemas.microsoft.com/office/drawing/2014/main" id="{3902E0A1-89C2-657F-A493-F9CB427A86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1" name="Gruppieren 1740">
              <a:extLst>
                <a:ext uri="{FF2B5EF4-FFF2-40B4-BE49-F238E27FC236}">
                  <a16:creationId xmlns:a16="http://schemas.microsoft.com/office/drawing/2014/main" id="{C679D68A-1C27-4C1B-6F92-AAF6A0816494}"/>
                </a:ext>
              </a:extLst>
            </p:cNvPr>
            <p:cNvGrpSpPr/>
            <p:nvPr/>
          </p:nvGrpSpPr>
          <p:grpSpPr>
            <a:xfrm>
              <a:off x="4656000" y="1900714"/>
              <a:ext cx="180000" cy="180000"/>
              <a:chOff x="2537136" y="1269000"/>
              <a:chExt cx="180000" cy="180000"/>
            </a:xfrm>
          </p:grpSpPr>
          <p:sp>
            <p:nvSpPr>
              <p:cNvPr id="1754" name="Ellipse 1753">
                <a:extLst>
                  <a:ext uri="{FF2B5EF4-FFF2-40B4-BE49-F238E27FC236}">
                    <a16:creationId xmlns:a16="http://schemas.microsoft.com/office/drawing/2014/main" id="{D1D00368-EC2C-5A18-7A02-523DC11A53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5" name="Minuszeichen 1754">
                <a:extLst>
                  <a:ext uri="{FF2B5EF4-FFF2-40B4-BE49-F238E27FC236}">
                    <a16:creationId xmlns:a16="http://schemas.microsoft.com/office/drawing/2014/main" id="{0389FBE0-3D13-3E53-5846-D1FDC0C127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2" name="Gruppieren 1741">
              <a:extLst>
                <a:ext uri="{FF2B5EF4-FFF2-40B4-BE49-F238E27FC236}">
                  <a16:creationId xmlns:a16="http://schemas.microsoft.com/office/drawing/2014/main" id="{8CED5924-A494-E5D5-74BF-8E3901DC0212}"/>
                </a:ext>
              </a:extLst>
            </p:cNvPr>
            <p:cNvGrpSpPr/>
            <p:nvPr/>
          </p:nvGrpSpPr>
          <p:grpSpPr>
            <a:xfrm>
              <a:off x="6006000" y="1339747"/>
              <a:ext cx="180000" cy="180000"/>
              <a:chOff x="2537136" y="1269000"/>
              <a:chExt cx="180000" cy="180000"/>
            </a:xfrm>
          </p:grpSpPr>
          <p:sp>
            <p:nvSpPr>
              <p:cNvPr id="1752" name="Ellipse 1751">
                <a:extLst>
                  <a:ext uri="{FF2B5EF4-FFF2-40B4-BE49-F238E27FC236}">
                    <a16:creationId xmlns:a16="http://schemas.microsoft.com/office/drawing/2014/main" id="{81BBAF9E-0AF9-1D01-8C5C-82F692D5D65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3" name="Minuszeichen 1752">
                <a:extLst>
                  <a:ext uri="{FF2B5EF4-FFF2-40B4-BE49-F238E27FC236}">
                    <a16:creationId xmlns:a16="http://schemas.microsoft.com/office/drawing/2014/main" id="{F1AB310A-3BB3-0106-49E9-5CC654495C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3" name="Gruppieren 1742">
              <a:extLst>
                <a:ext uri="{FF2B5EF4-FFF2-40B4-BE49-F238E27FC236}">
                  <a16:creationId xmlns:a16="http://schemas.microsoft.com/office/drawing/2014/main" id="{DA46DA7A-D0B7-FA3D-47F2-9F20ECF6289E}"/>
                </a:ext>
              </a:extLst>
            </p:cNvPr>
            <p:cNvGrpSpPr/>
            <p:nvPr/>
          </p:nvGrpSpPr>
          <p:grpSpPr>
            <a:xfrm>
              <a:off x="6006000" y="5312040"/>
              <a:ext cx="180000" cy="180000"/>
              <a:chOff x="2537136" y="1269000"/>
              <a:chExt cx="180000" cy="180000"/>
            </a:xfrm>
          </p:grpSpPr>
          <p:sp>
            <p:nvSpPr>
              <p:cNvPr id="1750" name="Ellipse 1749">
                <a:extLst>
                  <a:ext uri="{FF2B5EF4-FFF2-40B4-BE49-F238E27FC236}">
                    <a16:creationId xmlns:a16="http://schemas.microsoft.com/office/drawing/2014/main" id="{29F1F3C0-288C-3AFD-2250-451E801B15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1" name="Minuszeichen 1750">
                <a:extLst>
                  <a:ext uri="{FF2B5EF4-FFF2-40B4-BE49-F238E27FC236}">
                    <a16:creationId xmlns:a16="http://schemas.microsoft.com/office/drawing/2014/main" id="{DE37B48B-D880-BDD0-DF3C-96D8D0A82B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4" name="Gruppieren 1743">
              <a:extLst>
                <a:ext uri="{FF2B5EF4-FFF2-40B4-BE49-F238E27FC236}">
                  <a16:creationId xmlns:a16="http://schemas.microsoft.com/office/drawing/2014/main" id="{A75F41C4-A348-D11C-3520-BCCA8FA7CC9E}"/>
                </a:ext>
              </a:extLst>
            </p:cNvPr>
            <p:cNvGrpSpPr/>
            <p:nvPr/>
          </p:nvGrpSpPr>
          <p:grpSpPr>
            <a:xfrm>
              <a:off x="6006000" y="1900714"/>
              <a:ext cx="180000" cy="180000"/>
              <a:chOff x="2537136" y="1269000"/>
              <a:chExt cx="180000" cy="180000"/>
            </a:xfrm>
          </p:grpSpPr>
          <p:sp>
            <p:nvSpPr>
              <p:cNvPr id="1748" name="Ellipse 1747">
                <a:extLst>
                  <a:ext uri="{FF2B5EF4-FFF2-40B4-BE49-F238E27FC236}">
                    <a16:creationId xmlns:a16="http://schemas.microsoft.com/office/drawing/2014/main" id="{BE42A546-A6D2-6EF3-D6CA-D563A1BF4F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49" name="Minuszeichen 1748">
                <a:extLst>
                  <a:ext uri="{FF2B5EF4-FFF2-40B4-BE49-F238E27FC236}">
                    <a16:creationId xmlns:a16="http://schemas.microsoft.com/office/drawing/2014/main" id="{B7E71504-EF4A-6B28-959B-627D5D63F0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5" name="Gruppieren 1744">
              <a:extLst>
                <a:ext uri="{FF2B5EF4-FFF2-40B4-BE49-F238E27FC236}">
                  <a16:creationId xmlns:a16="http://schemas.microsoft.com/office/drawing/2014/main" id="{8A9871E0-A954-4920-3CD7-44BF0CC5798F}"/>
                </a:ext>
              </a:extLst>
            </p:cNvPr>
            <p:cNvGrpSpPr/>
            <p:nvPr/>
          </p:nvGrpSpPr>
          <p:grpSpPr>
            <a:xfrm>
              <a:off x="6006000" y="4775520"/>
              <a:ext cx="180000" cy="180000"/>
              <a:chOff x="2537136" y="1269000"/>
              <a:chExt cx="180000" cy="180000"/>
            </a:xfrm>
          </p:grpSpPr>
          <p:sp>
            <p:nvSpPr>
              <p:cNvPr id="1746" name="Ellipse 1745">
                <a:extLst>
                  <a:ext uri="{FF2B5EF4-FFF2-40B4-BE49-F238E27FC236}">
                    <a16:creationId xmlns:a16="http://schemas.microsoft.com/office/drawing/2014/main" id="{C5810E3E-ACFE-E8FB-F0A9-1AF1D6DDB0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47" name="Minuszeichen 1746">
                <a:extLst>
                  <a:ext uri="{FF2B5EF4-FFF2-40B4-BE49-F238E27FC236}">
                    <a16:creationId xmlns:a16="http://schemas.microsoft.com/office/drawing/2014/main" id="{BB797EF2-B0B6-FFD9-620C-72121FAAF5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823" name="Gruppieren 1822">
            <a:extLst>
              <a:ext uri="{FF2B5EF4-FFF2-40B4-BE49-F238E27FC236}">
                <a16:creationId xmlns:a16="http://schemas.microsoft.com/office/drawing/2014/main" id="{19793DFA-AC7B-465F-C9B3-3D76E5732164}"/>
              </a:ext>
            </a:extLst>
          </p:cNvPr>
          <p:cNvGrpSpPr>
            <a:grpSpLocks noChangeAspect="1"/>
          </p:cNvGrpSpPr>
          <p:nvPr/>
        </p:nvGrpSpPr>
        <p:grpSpPr>
          <a:xfrm>
            <a:off x="7212570" y="323794"/>
            <a:ext cx="1258865" cy="1306104"/>
            <a:chOff x="3576000" y="816426"/>
            <a:chExt cx="5040000" cy="5229127"/>
          </a:xfrm>
        </p:grpSpPr>
        <p:grpSp>
          <p:nvGrpSpPr>
            <p:cNvPr id="1824" name="Magnesium ohne e-">
              <a:extLst>
                <a:ext uri="{FF2B5EF4-FFF2-40B4-BE49-F238E27FC236}">
                  <a16:creationId xmlns:a16="http://schemas.microsoft.com/office/drawing/2014/main" id="{CF61DF6B-B13B-4EEB-ED78-850B432BD753}"/>
                </a:ext>
              </a:extLst>
            </p:cNvPr>
            <p:cNvGrpSpPr/>
            <p:nvPr/>
          </p:nvGrpSpPr>
          <p:grpSpPr>
            <a:xfrm>
              <a:off x="3576000" y="909000"/>
              <a:ext cx="5040000" cy="5040000"/>
              <a:chOff x="3576000" y="909000"/>
              <a:chExt cx="5040000" cy="5040000"/>
            </a:xfrm>
          </p:grpSpPr>
          <p:sp>
            <p:nvSpPr>
              <p:cNvPr id="1861" name="K-Schale">
                <a:extLst>
                  <a:ext uri="{FF2B5EF4-FFF2-40B4-BE49-F238E27FC236}">
                    <a16:creationId xmlns:a16="http://schemas.microsoft.com/office/drawing/2014/main" id="{34B206F2-C3C0-DB3D-A363-E4D587B67AF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862" name="Atomkern mit Protonen und Neutronen">
                <a:extLst>
                  <a:ext uri="{FF2B5EF4-FFF2-40B4-BE49-F238E27FC236}">
                    <a16:creationId xmlns:a16="http://schemas.microsoft.com/office/drawing/2014/main" id="{1AF2917C-EC7E-C3E8-D6B1-A550BE074EDE}"/>
                  </a:ext>
                </a:extLst>
              </p:cNvPr>
              <p:cNvGrpSpPr/>
              <p:nvPr/>
            </p:nvGrpSpPr>
            <p:grpSpPr>
              <a:xfrm>
                <a:off x="5196000" y="2529000"/>
                <a:ext cx="1800000" cy="1800000"/>
                <a:chOff x="5196000" y="2529000"/>
                <a:chExt cx="1800000" cy="1800000"/>
              </a:xfrm>
            </p:grpSpPr>
            <p:sp>
              <p:nvSpPr>
                <p:cNvPr id="1865" name="Atomkern">
                  <a:extLst>
                    <a:ext uri="{FF2B5EF4-FFF2-40B4-BE49-F238E27FC236}">
                      <a16:creationId xmlns:a16="http://schemas.microsoft.com/office/drawing/2014/main" id="{445681FE-6C24-449A-965B-5A5DD69F4E5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866" name="Gruppieren 1865">
                  <a:extLst>
                    <a:ext uri="{FF2B5EF4-FFF2-40B4-BE49-F238E27FC236}">
                      <a16:creationId xmlns:a16="http://schemas.microsoft.com/office/drawing/2014/main" id="{EB9945D5-39EF-5686-2726-A584573A7CB4}"/>
                    </a:ext>
                  </a:extLst>
                </p:cNvPr>
                <p:cNvGrpSpPr>
                  <a:grpSpLocks noChangeAspect="1"/>
                </p:cNvGrpSpPr>
                <p:nvPr/>
              </p:nvGrpSpPr>
              <p:grpSpPr>
                <a:xfrm>
                  <a:off x="5848033" y="3791651"/>
                  <a:ext cx="180000" cy="180000"/>
                  <a:chOff x="3172968" y="2304288"/>
                  <a:chExt cx="180000" cy="180000"/>
                </a:xfrm>
              </p:grpSpPr>
              <p:sp>
                <p:nvSpPr>
                  <p:cNvPr id="1912" name="Ellipse 1911">
                    <a:extLst>
                      <a:ext uri="{FF2B5EF4-FFF2-40B4-BE49-F238E27FC236}">
                        <a16:creationId xmlns:a16="http://schemas.microsoft.com/office/drawing/2014/main" id="{73199836-E392-1096-1388-666CA9F816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13" name="Additionszeichen 1912">
                    <a:extLst>
                      <a:ext uri="{FF2B5EF4-FFF2-40B4-BE49-F238E27FC236}">
                        <a16:creationId xmlns:a16="http://schemas.microsoft.com/office/drawing/2014/main" id="{FD8508DB-77FE-DA64-AAE5-0AF1B6338A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67" name="Gruppieren 1866">
                  <a:extLst>
                    <a:ext uri="{FF2B5EF4-FFF2-40B4-BE49-F238E27FC236}">
                      <a16:creationId xmlns:a16="http://schemas.microsoft.com/office/drawing/2014/main" id="{EA96ABA2-9A7B-D9B2-31A3-D66D6883854C}"/>
                    </a:ext>
                  </a:extLst>
                </p:cNvPr>
                <p:cNvGrpSpPr>
                  <a:grpSpLocks noChangeAspect="1"/>
                </p:cNvGrpSpPr>
                <p:nvPr/>
              </p:nvGrpSpPr>
              <p:grpSpPr>
                <a:xfrm>
                  <a:off x="6270000" y="3698425"/>
                  <a:ext cx="180000" cy="180000"/>
                  <a:chOff x="3172968" y="2304288"/>
                  <a:chExt cx="180000" cy="180000"/>
                </a:xfrm>
              </p:grpSpPr>
              <p:sp>
                <p:nvSpPr>
                  <p:cNvPr id="1910" name="Ellipse 1909">
                    <a:extLst>
                      <a:ext uri="{FF2B5EF4-FFF2-40B4-BE49-F238E27FC236}">
                        <a16:creationId xmlns:a16="http://schemas.microsoft.com/office/drawing/2014/main" id="{6184CB69-FFA2-18AE-D5E4-BA89FFFD1D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11" name="Additionszeichen 1910">
                    <a:extLst>
                      <a:ext uri="{FF2B5EF4-FFF2-40B4-BE49-F238E27FC236}">
                        <a16:creationId xmlns:a16="http://schemas.microsoft.com/office/drawing/2014/main" id="{F9FD984F-C9F8-A66B-DBFE-37BB32F5F1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68" name="Gruppieren 1867">
                  <a:extLst>
                    <a:ext uri="{FF2B5EF4-FFF2-40B4-BE49-F238E27FC236}">
                      <a16:creationId xmlns:a16="http://schemas.microsoft.com/office/drawing/2014/main" id="{DB541D34-3ED3-AC5E-FE71-6B18F73CE645}"/>
                    </a:ext>
                  </a:extLst>
                </p:cNvPr>
                <p:cNvGrpSpPr>
                  <a:grpSpLocks noChangeAspect="1"/>
                </p:cNvGrpSpPr>
                <p:nvPr/>
              </p:nvGrpSpPr>
              <p:grpSpPr>
                <a:xfrm>
                  <a:off x="5499300" y="3931942"/>
                  <a:ext cx="180000" cy="180000"/>
                  <a:chOff x="3172968" y="2304288"/>
                  <a:chExt cx="180000" cy="180000"/>
                </a:xfrm>
              </p:grpSpPr>
              <p:sp>
                <p:nvSpPr>
                  <p:cNvPr id="1908" name="Ellipse 1907">
                    <a:extLst>
                      <a:ext uri="{FF2B5EF4-FFF2-40B4-BE49-F238E27FC236}">
                        <a16:creationId xmlns:a16="http://schemas.microsoft.com/office/drawing/2014/main" id="{66F8D637-B421-75AE-0BAE-B306403994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9" name="Additionszeichen 1908">
                    <a:extLst>
                      <a:ext uri="{FF2B5EF4-FFF2-40B4-BE49-F238E27FC236}">
                        <a16:creationId xmlns:a16="http://schemas.microsoft.com/office/drawing/2014/main" id="{768F4F5A-54E0-5A18-DB01-EE6215CE37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69" name="Gruppieren 1868">
                  <a:extLst>
                    <a:ext uri="{FF2B5EF4-FFF2-40B4-BE49-F238E27FC236}">
                      <a16:creationId xmlns:a16="http://schemas.microsoft.com/office/drawing/2014/main" id="{E1CBD214-7284-AFE0-AB37-BE794D38FBCC}"/>
                    </a:ext>
                  </a:extLst>
                </p:cNvPr>
                <p:cNvGrpSpPr>
                  <a:grpSpLocks noChangeAspect="1"/>
                </p:cNvGrpSpPr>
                <p:nvPr/>
              </p:nvGrpSpPr>
              <p:grpSpPr>
                <a:xfrm>
                  <a:off x="6030156" y="4086630"/>
                  <a:ext cx="180000" cy="180000"/>
                  <a:chOff x="3172968" y="2304288"/>
                  <a:chExt cx="180000" cy="180000"/>
                </a:xfrm>
              </p:grpSpPr>
              <p:sp>
                <p:nvSpPr>
                  <p:cNvPr id="1906" name="Ellipse 1905">
                    <a:extLst>
                      <a:ext uri="{FF2B5EF4-FFF2-40B4-BE49-F238E27FC236}">
                        <a16:creationId xmlns:a16="http://schemas.microsoft.com/office/drawing/2014/main" id="{A626AD33-789D-6533-629C-A6C60CFA08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7" name="Additionszeichen 1906">
                    <a:extLst>
                      <a:ext uri="{FF2B5EF4-FFF2-40B4-BE49-F238E27FC236}">
                        <a16:creationId xmlns:a16="http://schemas.microsoft.com/office/drawing/2014/main" id="{2BBB5224-D82A-1A15-1EA4-DAE392921DB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0" name="Gruppieren 1869">
                  <a:extLst>
                    <a:ext uri="{FF2B5EF4-FFF2-40B4-BE49-F238E27FC236}">
                      <a16:creationId xmlns:a16="http://schemas.microsoft.com/office/drawing/2014/main" id="{FCF9250A-DA24-B464-F923-D0FCD66DBF09}"/>
                    </a:ext>
                  </a:extLst>
                </p:cNvPr>
                <p:cNvGrpSpPr>
                  <a:grpSpLocks noChangeAspect="1"/>
                </p:cNvGrpSpPr>
                <p:nvPr/>
              </p:nvGrpSpPr>
              <p:grpSpPr>
                <a:xfrm>
                  <a:off x="6020438" y="3296696"/>
                  <a:ext cx="180000" cy="180000"/>
                  <a:chOff x="3172968" y="2304288"/>
                  <a:chExt cx="180000" cy="180000"/>
                </a:xfrm>
              </p:grpSpPr>
              <p:sp>
                <p:nvSpPr>
                  <p:cNvPr id="1904" name="Ellipse 1903">
                    <a:extLst>
                      <a:ext uri="{FF2B5EF4-FFF2-40B4-BE49-F238E27FC236}">
                        <a16:creationId xmlns:a16="http://schemas.microsoft.com/office/drawing/2014/main" id="{33F3884A-E25F-0506-6237-8A9D3DA06A4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5" name="Additionszeichen 1904">
                    <a:extLst>
                      <a:ext uri="{FF2B5EF4-FFF2-40B4-BE49-F238E27FC236}">
                        <a16:creationId xmlns:a16="http://schemas.microsoft.com/office/drawing/2014/main" id="{7A02B3B6-0CEC-B702-8D9A-EAFE47BFF1B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1" name="Gruppieren 1870">
                  <a:extLst>
                    <a:ext uri="{FF2B5EF4-FFF2-40B4-BE49-F238E27FC236}">
                      <a16:creationId xmlns:a16="http://schemas.microsoft.com/office/drawing/2014/main" id="{A6C52753-2305-EE3B-38D9-046AAC7575CA}"/>
                    </a:ext>
                  </a:extLst>
                </p:cNvPr>
                <p:cNvGrpSpPr>
                  <a:grpSpLocks noChangeAspect="1"/>
                </p:cNvGrpSpPr>
                <p:nvPr/>
              </p:nvGrpSpPr>
              <p:grpSpPr>
                <a:xfrm>
                  <a:off x="6540000" y="3667688"/>
                  <a:ext cx="180000" cy="180000"/>
                  <a:chOff x="3172968" y="2304288"/>
                  <a:chExt cx="180000" cy="180000"/>
                </a:xfrm>
              </p:grpSpPr>
              <p:sp>
                <p:nvSpPr>
                  <p:cNvPr id="1902" name="Ellipse 1901">
                    <a:extLst>
                      <a:ext uri="{FF2B5EF4-FFF2-40B4-BE49-F238E27FC236}">
                        <a16:creationId xmlns:a16="http://schemas.microsoft.com/office/drawing/2014/main" id="{B4258B7D-729A-CDDB-B385-34B3B4E2AA3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3" name="Additionszeichen 1902">
                    <a:extLst>
                      <a:ext uri="{FF2B5EF4-FFF2-40B4-BE49-F238E27FC236}">
                        <a16:creationId xmlns:a16="http://schemas.microsoft.com/office/drawing/2014/main" id="{2F55CA97-45FB-5005-BF62-A4762596FA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2" name="Gruppieren 1871">
                  <a:extLst>
                    <a:ext uri="{FF2B5EF4-FFF2-40B4-BE49-F238E27FC236}">
                      <a16:creationId xmlns:a16="http://schemas.microsoft.com/office/drawing/2014/main" id="{8508C4BB-716A-4C19-6C8A-06BD1F3A7A31}"/>
                    </a:ext>
                  </a:extLst>
                </p:cNvPr>
                <p:cNvGrpSpPr>
                  <a:grpSpLocks noChangeAspect="1"/>
                </p:cNvGrpSpPr>
                <p:nvPr/>
              </p:nvGrpSpPr>
              <p:grpSpPr>
                <a:xfrm>
                  <a:off x="6696374" y="3186376"/>
                  <a:ext cx="180000" cy="180000"/>
                  <a:chOff x="3172968" y="2304288"/>
                  <a:chExt cx="180000" cy="180000"/>
                </a:xfrm>
              </p:grpSpPr>
              <p:sp>
                <p:nvSpPr>
                  <p:cNvPr id="1900" name="Ellipse 1899">
                    <a:extLst>
                      <a:ext uri="{FF2B5EF4-FFF2-40B4-BE49-F238E27FC236}">
                        <a16:creationId xmlns:a16="http://schemas.microsoft.com/office/drawing/2014/main" id="{3DB4C07A-3B68-FA40-C635-03D4E472D6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1" name="Additionszeichen 1900">
                    <a:extLst>
                      <a:ext uri="{FF2B5EF4-FFF2-40B4-BE49-F238E27FC236}">
                        <a16:creationId xmlns:a16="http://schemas.microsoft.com/office/drawing/2014/main" id="{DCD79A9B-2466-CF3A-698A-91AD9C5E19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3" name="Gruppieren 1872">
                  <a:extLst>
                    <a:ext uri="{FF2B5EF4-FFF2-40B4-BE49-F238E27FC236}">
                      <a16:creationId xmlns:a16="http://schemas.microsoft.com/office/drawing/2014/main" id="{549E585B-59B7-1A58-3B33-5B06B71F945C}"/>
                    </a:ext>
                  </a:extLst>
                </p:cNvPr>
                <p:cNvGrpSpPr>
                  <a:grpSpLocks noChangeAspect="1"/>
                </p:cNvGrpSpPr>
                <p:nvPr/>
              </p:nvGrpSpPr>
              <p:grpSpPr>
                <a:xfrm>
                  <a:off x="5577515" y="3084316"/>
                  <a:ext cx="180000" cy="180000"/>
                  <a:chOff x="3172968" y="2304288"/>
                  <a:chExt cx="180000" cy="180000"/>
                </a:xfrm>
              </p:grpSpPr>
              <p:sp>
                <p:nvSpPr>
                  <p:cNvPr id="1898" name="Ellipse 1897">
                    <a:extLst>
                      <a:ext uri="{FF2B5EF4-FFF2-40B4-BE49-F238E27FC236}">
                        <a16:creationId xmlns:a16="http://schemas.microsoft.com/office/drawing/2014/main" id="{A16489CF-3EC6-2938-4182-5B02E38A04D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9" name="Additionszeichen 1898">
                    <a:extLst>
                      <a:ext uri="{FF2B5EF4-FFF2-40B4-BE49-F238E27FC236}">
                        <a16:creationId xmlns:a16="http://schemas.microsoft.com/office/drawing/2014/main" id="{0B273147-8B26-53B4-37E2-C63936F5A8F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4" name="Gruppieren 1873">
                  <a:extLst>
                    <a:ext uri="{FF2B5EF4-FFF2-40B4-BE49-F238E27FC236}">
                      <a16:creationId xmlns:a16="http://schemas.microsoft.com/office/drawing/2014/main" id="{BB755538-AE36-07DC-21D1-BE6CEFBCC380}"/>
                    </a:ext>
                  </a:extLst>
                </p:cNvPr>
                <p:cNvGrpSpPr>
                  <a:grpSpLocks noChangeAspect="1"/>
                </p:cNvGrpSpPr>
                <p:nvPr/>
              </p:nvGrpSpPr>
              <p:grpSpPr>
                <a:xfrm>
                  <a:off x="5940252" y="2903697"/>
                  <a:ext cx="180000" cy="180000"/>
                  <a:chOff x="3172968" y="2304288"/>
                  <a:chExt cx="180000" cy="180000"/>
                </a:xfrm>
              </p:grpSpPr>
              <p:sp>
                <p:nvSpPr>
                  <p:cNvPr id="1896" name="Ellipse 1895">
                    <a:extLst>
                      <a:ext uri="{FF2B5EF4-FFF2-40B4-BE49-F238E27FC236}">
                        <a16:creationId xmlns:a16="http://schemas.microsoft.com/office/drawing/2014/main" id="{2B5F559F-9E34-7C7E-CD2F-3D949348AF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7" name="Additionszeichen 1896">
                    <a:extLst>
                      <a:ext uri="{FF2B5EF4-FFF2-40B4-BE49-F238E27FC236}">
                        <a16:creationId xmlns:a16="http://schemas.microsoft.com/office/drawing/2014/main" id="{01E0D59A-276B-4A52-0DF8-2284391057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5" name="Gruppieren 1874">
                  <a:extLst>
                    <a:ext uri="{FF2B5EF4-FFF2-40B4-BE49-F238E27FC236}">
                      <a16:creationId xmlns:a16="http://schemas.microsoft.com/office/drawing/2014/main" id="{6E5470D6-8CA1-7834-383F-F17597D83E21}"/>
                    </a:ext>
                  </a:extLst>
                </p:cNvPr>
                <p:cNvGrpSpPr>
                  <a:grpSpLocks noChangeAspect="1"/>
                </p:cNvGrpSpPr>
                <p:nvPr/>
              </p:nvGrpSpPr>
              <p:grpSpPr>
                <a:xfrm>
                  <a:off x="5597520" y="2746772"/>
                  <a:ext cx="180000" cy="180000"/>
                  <a:chOff x="3172968" y="2304288"/>
                  <a:chExt cx="180000" cy="180000"/>
                </a:xfrm>
              </p:grpSpPr>
              <p:sp>
                <p:nvSpPr>
                  <p:cNvPr id="1894" name="Ellipse 1893">
                    <a:extLst>
                      <a:ext uri="{FF2B5EF4-FFF2-40B4-BE49-F238E27FC236}">
                        <a16:creationId xmlns:a16="http://schemas.microsoft.com/office/drawing/2014/main" id="{9F55895D-3B91-BC37-202B-75CD6EB288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5" name="Additionszeichen 1894">
                    <a:extLst>
                      <a:ext uri="{FF2B5EF4-FFF2-40B4-BE49-F238E27FC236}">
                        <a16:creationId xmlns:a16="http://schemas.microsoft.com/office/drawing/2014/main" id="{788B5207-E8B1-1C85-7501-F223D851E6D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6" name="Gruppieren 1875">
                  <a:extLst>
                    <a:ext uri="{FF2B5EF4-FFF2-40B4-BE49-F238E27FC236}">
                      <a16:creationId xmlns:a16="http://schemas.microsoft.com/office/drawing/2014/main" id="{49C12FC3-8E96-FBE7-11D5-91689E808D91}"/>
                    </a:ext>
                  </a:extLst>
                </p:cNvPr>
                <p:cNvGrpSpPr>
                  <a:grpSpLocks noChangeAspect="1"/>
                </p:cNvGrpSpPr>
                <p:nvPr/>
              </p:nvGrpSpPr>
              <p:grpSpPr>
                <a:xfrm>
                  <a:off x="6310896" y="2729578"/>
                  <a:ext cx="180000" cy="180000"/>
                  <a:chOff x="3172968" y="2304288"/>
                  <a:chExt cx="180000" cy="180000"/>
                </a:xfrm>
              </p:grpSpPr>
              <p:sp>
                <p:nvSpPr>
                  <p:cNvPr id="1892" name="Ellipse 1891">
                    <a:extLst>
                      <a:ext uri="{FF2B5EF4-FFF2-40B4-BE49-F238E27FC236}">
                        <a16:creationId xmlns:a16="http://schemas.microsoft.com/office/drawing/2014/main" id="{97508D86-9733-1A0B-8EE8-83EFE70FAE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3" name="Additionszeichen 1892">
                    <a:extLst>
                      <a:ext uri="{FF2B5EF4-FFF2-40B4-BE49-F238E27FC236}">
                        <a16:creationId xmlns:a16="http://schemas.microsoft.com/office/drawing/2014/main" id="{D270080A-395D-50D3-2928-89A688C938D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7" name="Gruppieren 1876">
                  <a:extLst>
                    <a:ext uri="{FF2B5EF4-FFF2-40B4-BE49-F238E27FC236}">
                      <a16:creationId xmlns:a16="http://schemas.microsoft.com/office/drawing/2014/main" id="{6EC810D2-2B8B-1CB0-5038-FE305190A067}"/>
                    </a:ext>
                  </a:extLst>
                </p:cNvPr>
                <p:cNvGrpSpPr>
                  <a:grpSpLocks noChangeAspect="1"/>
                </p:cNvGrpSpPr>
                <p:nvPr/>
              </p:nvGrpSpPr>
              <p:grpSpPr>
                <a:xfrm>
                  <a:off x="5311404" y="3346168"/>
                  <a:ext cx="180000" cy="180000"/>
                  <a:chOff x="3172968" y="2304288"/>
                  <a:chExt cx="180000" cy="180000"/>
                </a:xfrm>
              </p:grpSpPr>
              <p:sp>
                <p:nvSpPr>
                  <p:cNvPr id="1890" name="Ellipse 1889">
                    <a:extLst>
                      <a:ext uri="{FF2B5EF4-FFF2-40B4-BE49-F238E27FC236}">
                        <a16:creationId xmlns:a16="http://schemas.microsoft.com/office/drawing/2014/main" id="{E33CA531-8321-C224-99FB-AF9658A9AC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1" name="Additionszeichen 1890">
                    <a:extLst>
                      <a:ext uri="{FF2B5EF4-FFF2-40B4-BE49-F238E27FC236}">
                        <a16:creationId xmlns:a16="http://schemas.microsoft.com/office/drawing/2014/main" id="{4535AD18-BF0E-0162-5D6F-E7962CE23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878" name="Ellipse 1877">
                  <a:extLst>
                    <a:ext uri="{FF2B5EF4-FFF2-40B4-BE49-F238E27FC236}">
                      <a16:creationId xmlns:a16="http://schemas.microsoft.com/office/drawing/2014/main" id="{84887C4A-1B02-6D25-7028-8411BECD7E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79" name="Ellipse 1878">
                  <a:extLst>
                    <a:ext uri="{FF2B5EF4-FFF2-40B4-BE49-F238E27FC236}">
                      <a16:creationId xmlns:a16="http://schemas.microsoft.com/office/drawing/2014/main" id="{09482FF6-673B-9489-683B-B765909CE8C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0" name="Ellipse 1879">
                  <a:extLst>
                    <a:ext uri="{FF2B5EF4-FFF2-40B4-BE49-F238E27FC236}">
                      <a16:creationId xmlns:a16="http://schemas.microsoft.com/office/drawing/2014/main" id="{8B8B496A-CA36-FCDF-B527-97D662E4146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1" name="Ellipse 1880">
                  <a:extLst>
                    <a:ext uri="{FF2B5EF4-FFF2-40B4-BE49-F238E27FC236}">
                      <a16:creationId xmlns:a16="http://schemas.microsoft.com/office/drawing/2014/main" id="{D287FAFF-49B3-1844-1EF0-D4DB89BA8AB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2" name="Ellipse 1881">
                  <a:extLst>
                    <a:ext uri="{FF2B5EF4-FFF2-40B4-BE49-F238E27FC236}">
                      <a16:creationId xmlns:a16="http://schemas.microsoft.com/office/drawing/2014/main" id="{B5A1E125-1A82-55C0-C51E-3AFFA30C597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3" name="Ellipse 1882">
                  <a:extLst>
                    <a:ext uri="{FF2B5EF4-FFF2-40B4-BE49-F238E27FC236}">
                      <a16:creationId xmlns:a16="http://schemas.microsoft.com/office/drawing/2014/main" id="{5BC889DA-4B08-AB26-19D4-837C0C9CD4F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4" name="Ellipse 1883">
                  <a:extLst>
                    <a:ext uri="{FF2B5EF4-FFF2-40B4-BE49-F238E27FC236}">
                      <a16:creationId xmlns:a16="http://schemas.microsoft.com/office/drawing/2014/main" id="{75A2A8D1-BC48-5888-7FA1-CAFC48496AB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5" name="Ellipse 1884">
                  <a:extLst>
                    <a:ext uri="{FF2B5EF4-FFF2-40B4-BE49-F238E27FC236}">
                      <a16:creationId xmlns:a16="http://schemas.microsoft.com/office/drawing/2014/main" id="{0360919C-0ADA-5D16-C93E-BDD82DC45CB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6" name="Ellipse 1885">
                  <a:extLst>
                    <a:ext uri="{FF2B5EF4-FFF2-40B4-BE49-F238E27FC236}">
                      <a16:creationId xmlns:a16="http://schemas.microsoft.com/office/drawing/2014/main" id="{3C506722-A8B8-0C8F-CB51-A03D5DDEC63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7" name="Ellipse 1886">
                  <a:extLst>
                    <a:ext uri="{FF2B5EF4-FFF2-40B4-BE49-F238E27FC236}">
                      <a16:creationId xmlns:a16="http://schemas.microsoft.com/office/drawing/2014/main" id="{48945DEC-73EE-424B-49A7-8FE8FC30B4E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8" name="Ellipse 1887">
                  <a:extLst>
                    <a:ext uri="{FF2B5EF4-FFF2-40B4-BE49-F238E27FC236}">
                      <a16:creationId xmlns:a16="http://schemas.microsoft.com/office/drawing/2014/main" id="{2C958EF1-519B-C578-A99A-380F3DD6A37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9" name="Ellipse 1888">
                  <a:extLst>
                    <a:ext uri="{FF2B5EF4-FFF2-40B4-BE49-F238E27FC236}">
                      <a16:creationId xmlns:a16="http://schemas.microsoft.com/office/drawing/2014/main" id="{60C4A19B-5C5C-60A0-433E-C117E88501C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863" name="L-Schale">
                <a:extLst>
                  <a:ext uri="{FF2B5EF4-FFF2-40B4-BE49-F238E27FC236}">
                    <a16:creationId xmlns:a16="http://schemas.microsoft.com/office/drawing/2014/main" id="{32A697CF-AF4D-7D4B-4E66-61534152B41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864" name="M-Schale">
                <a:extLst>
                  <a:ext uri="{FF2B5EF4-FFF2-40B4-BE49-F238E27FC236}">
                    <a16:creationId xmlns:a16="http://schemas.microsoft.com/office/drawing/2014/main" id="{3F461515-A587-1AB6-4783-3849B1756633}"/>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825" name="Gruppieren 1824">
              <a:extLst>
                <a:ext uri="{FF2B5EF4-FFF2-40B4-BE49-F238E27FC236}">
                  <a16:creationId xmlns:a16="http://schemas.microsoft.com/office/drawing/2014/main" id="{ECDB49B6-1913-1304-0644-DCC51A9B9DEE}"/>
                </a:ext>
              </a:extLst>
            </p:cNvPr>
            <p:cNvGrpSpPr/>
            <p:nvPr/>
          </p:nvGrpSpPr>
          <p:grpSpPr>
            <a:xfrm>
              <a:off x="6006000" y="816426"/>
              <a:ext cx="180000" cy="180000"/>
              <a:chOff x="2537136" y="1269000"/>
              <a:chExt cx="180000" cy="180000"/>
            </a:xfrm>
          </p:grpSpPr>
          <p:sp>
            <p:nvSpPr>
              <p:cNvPr id="1859" name="Ellipse 1858">
                <a:extLst>
                  <a:ext uri="{FF2B5EF4-FFF2-40B4-BE49-F238E27FC236}">
                    <a16:creationId xmlns:a16="http://schemas.microsoft.com/office/drawing/2014/main" id="{2C6EC27D-1842-ECF2-6778-4BC22285633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60" name="Minuszeichen 1859">
                <a:extLst>
                  <a:ext uri="{FF2B5EF4-FFF2-40B4-BE49-F238E27FC236}">
                    <a16:creationId xmlns:a16="http://schemas.microsoft.com/office/drawing/2014/main" id="{905377B4-0628-4F33-D587-0875CA49B6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6" name="Gruppieren 1825">
              <a:extLst>
                <a:ext uri="{FF2B5EF4-FFF2-40B4-BE49-F238E27FC236}">
                  <a16:creationId xmlns:a16="http://schemas.microsoft.com/office/drawing/2014/main" id="{F7CBE97A-BF48-35B7-FC3F-2910C4BF0BBD}"/>
                </a:ext>
              </a:extLst>
            </p:cNvPr>
            <p:cNvGrpSpPr/>
            <p:nvPr/>
          </p:nvGrpSpPr>
          <p:grpSpPr>
            <a:xfrm>
              <a:off x="6003948" y="5865553"/>
              <a:ext cx="180000" cy="180000"/>
              <a:chOff x="2537136" y="1269000"/>
              <a:chExt cx="180000" cy="180000"/>
            </a:xfrm>
          </p:grpSpPr>
          <p:sp>
            <p:nvSpPr>
              <p:cNvPr id="1857" name="Ellipse 1856">
                <a:extLst>
                  <a:ext uri="{FF2B5EF4-FFF2-40B4-BE49-F238E27FC236}">
                    <a16:creationId xmlns:a16="http://schemas.microsoft.com/office/drawing/2014/main" id="{7B2C4195-6801-801B-1A69-4AE07D748C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8" name="Minuszeichen 1857">
                <a:extLst>
                  <a:ext uri="{FF2B5EF4-FFF2-40B4-BE49-F238E27FC236}">
                    <a16:creationId xmlns:a16="http://schemas.microsoft.com/office/drawing/2014/main" id="{8B7BB09C-B72D-470D-16DD-92986634EB3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7" name="Gruppieren 1826">
              <a:extLst>
                <a:ext uri="{FF2B5EF4-FFF2-40B4-BE49-F238E27FC236}">
                  <a16:creationId xmlns:a16="http://schemas.microsoft.com/office/drawing/2014/main" id="{D0D35601-1FC4-ED29-4A43-E15B4DED663A}"/>
                </a:ext>
              </a:extLst>
            </p:cNvPr>
            <p:cNvGrpSpPr/>
            <p:nvPr/>
          </p:nvGrpSpPr>
          <p:grpSpPr>
            <a:xfrm>
              <a:off x="7989107" y="3335661"/>
              <a:ext cx="180000" cy="180000"/>
              <a:chOff x="2537136" y="1269000"/>
              <a:chExt cx="180000" cy="180000"/>
            </a:xfrm>
          </p:grpSpPr>
          <p:sp>
            <p:nvSpPr>
              <p:cNvPr id="1855" name="Ellipse 1854">
                <a:extLst>
                  <a:ext uri="{FF2B5EF4-FFF2-40B4-BE49-F238E27FC236}">
                    <a16:creationId xmlns:a16="http://schemas.microsoft.com/office/drawing/2014/main" id="{ABFFA658-5C79-2985-44C0-0227C09B6C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6" name="Minuszeichen 1855">
                <a:extLst>
                  <a:ext uri="{FF2B5EF4-FFF2-40B4-BE49-F238E27FC236}">
                    <a16:creationId xmlns:a16="http://schemas.microsoft.com/office/drawing/2014/main" id="{370231F3-05E2-07E0-8CD0-F6AD9E8775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8" name="Gruppieren 1827">
              <a:extLst>
                <a:ext uri="{FF2B5EF4-FFF2-40B4-BE49-F238E27FC236}">
                  <a16:creationId xmlns:a16="http://schemas.microsoft.com/office/drawing/2014/main" id="{B489BD66-5389-EF3B-253D-BA9DFBC8852F}"/>
                </a:ext>
              </a:extLst>
            </p:cNvPr>
            <p:cNvGrpSpPr/>
            <p:nvPr/>
          </p:nvGrpSpPr>
          <p:grpSpPr>
            <a:xfrm>
              <a:off x="4026000" y="3339000"/>
              <a:ext cx="180000" cy="180000"/>
              <a:chOff x="2537136" y="1269000"/>
              <a:chExt cx="180000" cy="180000"/>
            </a:xfrm>
          </p:grpSpPr>
          <p:sp>
            <p:nvSpPr>
              <p:cNvPr id="1853" name="Ellipse 1852">
                <a:extLst>
                  <a:ext uri="{FF2B5EF4-FFF2-40B4-BE49-F238E27FC236}">
                    <a16:creationId xmlns:a16="http://schemas.microsoft.com/office/drawing/2014/main" id="{8D4616B2-6ADC-AFD6-4468-EDA4D3EDB7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4" name="Minuszeichen 1853">
                <a:extLst>
                  <a:ext uri="{FF2B5EF4-FFF2-40B4-BE49-F238E27FC236}">
                    <a16:creationId xmlns:a16="http://schemas.microsoft.com/office/drawing/2014/main" id="{E6327236-54C6-EA3B-FBDD-AA6B2BE175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9" name="Gruppieren 1828">
              <a:extLst>
                <a:ext uri="{FF2B5EF4-FFF2-40B4-BE49-F238E27FC236}">
                  <a16:creationId xmlns:a16="http://schemas.microsoft.com/office/drawing/2014/main" id="{7111C6D3-093C-5BB8-E79B-BE7213E65CE4}"/>
                </a:ext>
              </a:extLst>
            </p:cNvPr>
            <p:cNvGrpSpPr/>
            <p:nvPr/>
          </p:nvGrpSpPr>
          <p:grpSpPr>
            <a:xfrm>
              <a:off x="4656000" y="4775520"/>
              <a:ext cx="180000" cy="180000"/>
              <a:chOff x="2537136" y="1269000"/>
              <a:chExt cx="180000" cy="180000"/>
            </a:xfrm>
          </p:grpSpPr>
          <p:sp>
            <p:nvSpPr>
              <p:cNvPr id="1851" name="Ellipse 1850">
                <a:extLst>
                  <a:ext uri="{FF2B5EF4-FFF2-40B4-BE49-F238E27FC236}">
                    <a16:creationId xmlns:a16="http://schemas.microsoft.com/office/drawing/2014/main" id="{2B18814F-7624-5633-9313-0EAB0E0218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2" name="Minuszeichen 1851">
                <a:extLst>
                  <a:ext uri="{FF2B5EF4-FFF2-40B4-BE49-F238E27FC236}">
                    <a16:creationId xmlns:a16="http://schemas.microsoft.com/office/drawing/2014/main" id="{05BDBB24-2060-E071-94FE-D4F0F1AB2E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0" name="Gruppieren 1829">
              <a:extLst>
                <a:ext uri="{FF2B5EF4-FFF2-40B4-BE49-F238E27FC236}">
                  <a16:creationId xmlns:a16="http://schemas.microsoft.com/office/drawing/2014/main" id="{2D24EBC7-4276-5938-89BE-0B724C834965}"/>
                </a:ext>
              </a:extLst>
            </p:cNvPr>
            <p:cNvGrpSpPr/>
            <p:nvPr/>
          </p:nvGrpSpPr>
          <p:grpSpPr>
            <a:xfrm>
              <a:off x="7373256" y="4775520"/>
              <a:ext cx="180000" cy="180000"/>
              <a:chOff x="2537136" y="1269000"/>
              <a:chExt cx="180000" cy="180000"/>
            </a:xfrm>
          </p:grpSpPr>
          <p:sp>
            <p:nvSpPr>
              <p:cNvPr id="1849" name="Ellipse 1848">
                <a:extLst>
                  <a:ext uri="{FF2B5EF4-FFF2-40B4-BE49-F238E27FC236}">
                    <a16:creationId xmlns:a16="http://schemas.microsoft.com/office/drawing/2014/main" id="{9F7EE7E5-73A3-753E-4628-64FD7451FA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0" name="Minuszeichen 1849">
                <a:extLst>
                  <a:ext uri="{FF2B5EF4-FFF2-40B4-BE49-F238E27FC236}">
                    <a16:creationId xmlns:a16="http://schemas.microsoft.com/office/drawing/2014/main" id="{6225DDD0-97E4-1D28-D2ED-40EB184C95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1" name="Gruppieren 1830">
              <a:extLst>
                <a:ext uri="{FF2B5EF4-FFF2-40B4-BE49-F238E27FC236}">
                  <a16:creationId xmlns:a16="http://schemas.microsoft.com/office/drawing/2014/main" id="{13FD27A2-5597-0420-BDED-C5B9CBB64852}"/>
                </a:ext>
              </a:extLst>
            </p:cNvPr>
            <p:cNvGrpSpPr/>
            <p:nvPr/>
          </p:nvGrpSpPr>
          <p:grpSpPr>
            <a:xfrm>
              <a:off x="7373256" y="1900714"/>
              <a:ext cx="180000" cy="180000"/>
              <a:chOff x="2537136" y="1269000"/>
              <a:chExt cx="180000" cy="180000"/>
            </a:xfrm>
          </p:grpSpPr>
          <p:sp>
            <p:nvSpPr>
              <p:cNvPr id="1847" name="Ellipse 1846">
                <a:extLst>
                  <a:ext uri="{FF2B5EF4-FFF2-40B4-BE49-F238E27FC236}">
                    <a16:creationId xmlns:a16="http://schemas.microsoft.com/office/drawing/2014/main" id="{35A048E2-36F1-05A8-C6B5-CD6D94BD8D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8" name="Minuszeichen 1847">
                <a:extLst>
                  <a:ext uri="{FF2B5EF4-FFF2-40B4-BE49-F238E27FC236}">
                    <a16:creationId xmlns:a16="http://schemas.microsoft.com/office/drawing/2014/main" id="{50A9DF90-49C5-CF16-DB21-216D7D0D5AB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2" name="Gruppieren 1831">
              <a:extLst>
                <a:ext uri="{FF2B5EF4-FFF2-40B4-BE49-F238E27FC236}">
                  <a16:creationId xmlns:a16="http://schemas.microsoft.com/office/drawing/2014/main" id="{88697404-1544-2FC1-F949-241B435452BF}"/>
                </a:ext>
              </a:extLst>
            </p:cNvPr>
            <p:cNvGrpSpPr/>
            <p:nvPr/>
          </p:nvGrpSpPr>
          <p:grpSpPr>
            <a:xfrm>
              <a:off x="4656000" y="1900714"/>
              <a:ext cx="180000" cy="180000"/>
              <a:chOff x="2537136" y="1269000"/>
              <a:chExt cx="180000" cy="180000"/>
            </a:xfrm>
          </p:grpSpPr>
          <p:sp>
            <p:nvSpPr>
              <p:cNvPr id="1845" name="Ellipse 1844">
                <a:extLst>
                  <a:ext uri="{FF2B5EF4-FFF2-40B4-BE49-F238E27FC236}">
                    <a16:creationId xmlns:a16="http://schemas.microsoft.com/office/drawing/2014/main" id="{F923CA1A-CD23-2240-343C-DF3B661EE43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6" name="Minuszeichen 1845">
                <a:extLst>
                  <a:ext uri="{FF2B5EF4-FFF2-40B4-BE49-F238E27FC236}">
                    <a16:creationId xmlns:a16="http://schemas.microsoft.com/office/drawing/2014/main" id="{A034DB18-1BFC-29E6-30DC-A4DF498E62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3" name="Gruppieren 1832">
              <a:extLst>
                <a:ext uri="{FF2B5EF4-FFF2-40B4-BE49-F238E27FC236}">
                  <a16:creationId xmlns:a16="http://schemas.microsoft.com/office/drawing/2014/main" id="{B702F372-C751-8C63-30D5-9CBE03778EA5}"/>
                </a:ext>
              </a:extLst>
            </p:cNvPr>
            <p:cNvGrpSpPr/>
            <p:nvPr/>
          </p:nvGrpSpPr>
          <p:grpSpPr>
            <a:xfrm>
              <a:off x="6006000" y="1339747"/>
              <a:ext cx="180000" cy="180000"/>
              <a:chOff x="2537136" y="1269000"/>
              <a:chExt cx="180000" cy="180000"/>
            </a:xfrm>
          </p:grpSpPr>
          <p:sp>
            <p:nvSpPr>
              <p:cNvPr id="1843" name="Ellipse 1842">
                <a:extLst>
                  <a:ext uri="{FF2B5EF4-FFF2-40B4-BE49-F238E27FC236}">
                    <a16:creationId xmlns:a16="http://schemas.microsoft.com/office/drawing/2014/main" id="{1E90076D-F01D-5735-5ECC-5FCEC302A7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4" name="Minuszeichen 1843">
                <a:extLst>
                  <a:ext uri="{FF2B5EF4-FFF2-40B4-BE49-F238E27FC236}">
                    <a16:creationId xmlns:a16="http://schemas.microsoft.com/office/drawing/2014/main" id="{5C0180BD-608A-BCCC-E73D-4EDE883B1C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4" name="Gruppieren 1833">
              <a:extLst>
                <a:ext uri="{FF2B5EF4-FFF2-40B4-BE49-F238E27FC236}">
                  <a16:creationId xmlns:a16="http://schemas.microsoft.com/office/drawing/2014/main" id="{22FFCA4F-D08B-7DFC-0AFD-CAFDBE55AAFD}"/>
                </a:ext>
              </a:extLst>
            </p:cNvPr>
            <p:cNvGrpSpPr/>
            <p:nvPr/>
          </p:nvGrpSpPr>
          <p:grpSpPr>
            <a:xfrm>
              <a:off x="6006000" y="5312040"/>
              <a:ext cx="180000" cy="180000"/>
              <a:chOff x="2537136" y="1269000"/>
              <a:chExt cx="180000" cy="180000"/>
            </a:xfrm>
          </p:grpSpPr>
          <p:sp>
            <p:nvSpPr>
              <p:cNvPr id="1841" name="Ellipse 1840">
                <a:extLst>
                  <a:ext uri="{FF2B5EF4-FFF2-40B4-BE49-F238E27FC236}">
                    <a16:creationId xmlns:a16="http://schemas.microsoft.com/office/drawing/2014/main" id="{95A8FFA4-87CE-E57A-CB9C-307E61BB7D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2" name="Minuszeichen 1841">
                <a:extLst>
                  <a:ext uri="{FF2B5EF4-FFF2-40B4-BE49-F238E27FC236}">
                    <a16:creationId xmlns:a16="http://schemas.microsoft.com/office/drawing/2014/main" id="{1A5803AA-56F6-6A80-3914-DE8337DD19C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5" name="Gruppieren 1834">
              <a:extLst>
                <a:ext uri="{FF2B5EF4-FFF2-40B4-BE49-F238E27FC236}">
                  <a16:creationId xmlns:a16="http://schemas.microsoft.com/office/drawing/2014/main" id="{A57AF787-2699-FDD8-AD2A-AAB3EF37DBEC}"/>
                </a:ext>
              </a:extLst>
            </p:cNvPr>
            <p:cNvGrpSpPr/>
            <p:nvPr/>
          </p:nvGrpSpPr>
          <p:grpSpPr>
            <a:xfrm>
              <a:off x="6006000" y="1900714"/>
              <a:ext cx="180000" cy="180000"/>
              <a:chOff x="2537136" y="1269000"/>
              <a:chExt cx="180000" cy="180000"/>
            </a:xfrm>
          </p:grpSpPr>
          <p:sp>
            <p:nvSpPr>
              <p:cNvPr id="1839" name="Ellipse 1838">
                <a:extLst>
                  <a:ext uri="{FF2B5EF4-FFF2-40B4-BE49-F238E27FC236}">
                    <a16:creationId xmlns:a16="http://schemas.microsoft.com/office/drawing/2014/main" id="{39A9D1E1-5F7C-EE85-B4AF-B0AD29D3B3A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0" name="Minuszeichen 1839">
                <a:extLst>
                  <a:ext uri="{FF2B5EF4-FFF2-40B4-BE49-F238E27FC236}">
                    <a16:creationId xmlns:a16="http://schemas.microsoft.com/office/drawing/2014/main" id="{55705FA0-6ACF-B6F2-8AFF-14DF926013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6" name="Gruppieren 1835">
              <a:extLst>
                <a:ext uri="{FF2B5EF4-FFF2-40B4-BE49-F238E27FC236}">
                  <a16:creationId xmlns:a16="http://schemas.microsoft.com/office/drawing/2014/main" id="{FD27F319-BD34-AF90-34AD-4F8A9EB587F4}"/>
                </a:ext>
              </a:extLst>
            </p:cNvPr>
            <p:cNvGrpSpPr/>
            <p:nvPr/>
          </p:nvGrpSpPr>
          <p:grpSpPr>
            <a:xfrm>
              <a:off x="6006000" y="4775520"/>
              <a:ext cx="180000" cy="180000"/>
              <a:chOff x="2537136" y="1269000"/>
              <a:chExt cx="180000" cy="180000"/>
            </a:xfrm>
          </p:grpSpPr>
          <p:sp>
            <p:nvSpPr>
              <p:cNvPr id="1837" name="Ellipse 1836">
                <a:extLst>
                  <a:ext uri="{FF2B5EF4-FFF2-40B4-BE49-F238E27FC236}">
                    <a16:creationId xmlns:a16="http://schemas.microsoft.com/office/drawing/2014/main" id="{F41E8A12-2ED9-0243-CE7A-B6222FF5E4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38" name="Minuszeichen 1837">
                <a:extLst>
                  <a:ext uri="{FF2B5EF4-FFF2-40B4-BE49-F238E27FC236}">
                    <a16:creationId xmlns:a16="http://schemas.microsoft.com/office/drawing/2014/main" id="{8C7528C0-FE1A-84C6-1047-26C1CC79C73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914" name="Gruppieren 1913">
            <a:extLst>
              <a:ext uri="{FF2B5EF4-FFF2-40B4-BE49-F238E27FC236}">
                <a16:creationId xmlns:a16="http://schemas.microsoft.com/office/drawing/2014/main" id="{312BB32D-FA86-A5C3-529E-190A40414603}"/>
              </a:ext>
            </a:extLst>
          </p:cNvPr>
          <p:cNvGrpSpPr>
            <a:grpSpLocks noChangeAspect="1"/>
          </p:cNvGrpSpPr>
          <p:nvPr/>
        </p:nvGrpSpPr>
        <p:grpSpPr>
          <a:xfrm>
            <a:off x="8971521" y="303059"/>
            <a:ext cx="1258865" cy="1306104"/>
            <a:chOff x="3576000" y="816426"/>
            <a:chExt cx="5040000" cy="5229127"/>
          </a:xfrm>
        </p:grpSpPr>
        <p:grpSp>
          <p:nvGrpSpPr>
            <p:cNvPr id="1915" name="Magnesium ohne e-">
              <a:extLst>
                <a:ext uri="{FF2B5EF4-FFF2-40B4-BE49-F238E27FC236}">
                  <a16:creationId xmlns:a16="http://schemas.microsoft.com/office/drawing/2014/main" id="{80891ED6-EE40-2FBE-333C-80962BAB99A2}"/>
                </a:ext>
              </a:extLst>
            </p:cNvPr>
            <p:cNvGrpSpPr/>
            <p:nvPr/>
          </p:nvGrpSpPr>
          <p:grpSpPr>
            <a:xfrm>
              <a:off x="3576000" y="909000"/>
              <a:ext cx="5040000" cy="5040000"/>
              <a:chOff x="3576000" y="909000"/>
              <a:chExt cx="5040000" cy="5040000"/>
            </a:xfrm>
          </p:grpSpPr>
          <p:sp>
            <p:nvSpPr>
              <p:cNvPr id="1952" name="K-Schale">
                <a:extLst>
                  <a:ext uri="{FF2B5EF4-FFF2-40B4-BE49-F238E27FC236}">
                    <a16:creationId xmlns:a16="http://schemas.microsoft.com/office/drawing/2014/main" id="{65488628-6397-D374-56B0-5EB396ECFD6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953" name="Atomkern mit Protonen und Neutronen">
                <a:extLst>
                  <a:ext uri="{FF2B5EF4-FFF2-40B4-BE49-F238E27FC236}">
                    <a16:creationId xmlns:a16="http://schemas.microsoft.com/office/drawing/2014/main" id="{AAB6DCFC-0BB7-D3BA-AD71-70E184280F7F}"/>
                  </a:ext>
                </a:extLst>
              </p:cNvPr>
              <p:cNvGrpSpPr/>
              <p:nvPr/>
            </p:nvGrpSpPr>
            <p:grpSpPr>
              <a:xfrm>
                <a:off x="5196000" y="2529000"/>
                <a:ext cx="1800000" cy="1800000"/>
                <a:chOff x="5196000" y="2529000"/>
                <a:chExt cx="1800000" cy="1800000"/>
              </a:xfrm>
            </p:grpSpPr>
            <p:sp>
              <p:nvSpPr>
                <p:cNvPr id="1956" name="Atomkern">
                  <a:extLst>
                    <a:ext uri="{FF2B5EF4-FFF2-40B4-BE49-F238E27FC236}">
                      <a16:creationId xmlns:a16="http://schemas.microsoft.com/office/drawing/2014/main" id="{80008614-81BC-4EB2-1563-2B65828902C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957" name="Gruppieren 1956">
                  <a:extLst>
                    <a:ext uri="{FF2B5EF4-FFF2-40B4-BE49-F238E27FC236}">
                      <a16:creationId xmlns:a16="http://schemas.microsoft.com/office/drawing/2014/main" id="{01652AB0-2A2A-2B52-43C0-2BE6B52B198A}"/>
                    </a:ext>
                  </a:extLst>
                </p:cNvPr>
                <p:cNvGrpSpPr>
                  <a:grpSpLocks noChangeAspect="1"/>
                </p:cNvGrpSpPr>
                <p:nvPr/>
              </p:nvGrpSpPr>
              <p:grpSpPr>
                <a:xfrm>
                  <a:off x="5848033" y="3791651"/>
                  <a:ext cx="180000" cy="180000"/>
                  <a:chOff x="3172968" y="2304288"/>
                  <a:chExt cx="180000" cy="180000"/>
                </a:xfrm>
              </p:grpSpPr>
              <p:sp>
                <p:nvSpPr>
                  <p:cNvPr id="2003" name="Ellipse 2002">
                    <a:extLst>
                      <a:ext uri="{FF2B5EF4-FFF2-40B4-BE49-F238E27FC236}">
                        <a16:creationId xmlns:a16="http://schemas.microsoft.com/office/drawing/2014/main" id="{E6E367B5-7E82-E6C8-02C7-4C44C84ADA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04" name="Additionszeichen 2003">
                    <a:extLst>
                      <a:ext uri="{FF2B5EF4-FFF2-40B4-BE49-F238E27FC236}">
                        <a16:creationId xmlns:a16="http://schemas.microsoft.com/office/drawing/2014/main" id="{CE70FFCA-7CF4-8B13-1C42-A50F0FB235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58" name="Gruppieren 1957">
                  <a:extLst>
                    <a:ext uri="{FF2B5EF4-FFF2-40B4-BE49-F238E27FC236}">
                      <a16:creationId xmlns:a16="http://schemas.microsoft.com/office/drawing/2014/main" id="{EF39DBCD-4013-48DC-5011-544CDA0A6FE2}"/>
                    </a:ext>
                  </a:extLst>
                </p:cNvPr>
                <p:cNvGrpSpPr>
                  <a:grpSpLocks noChangeAspect="1"/>
                </p:cNvGrpSpPr>
                <p:nvPr/>
              </p:nvGrpSpPr>
              <p:grpSpPr>
                <a:xfrm>
                  <a:off x="6270000" y="3698425"/>
                  <a:ext cx="180000" cy="180000"/>
                  <a:chOff x="3172968" y="2304288"/>
                  <a:chExt cx="180000" cy="180000"/>
                </a:xfrm>
              </p:grpSpPr>
              <p:sp>
                <p:nvSpPr>
                  <p:cNvPr id="2001" name="Ellipse 2000">
                    <a:extLst>
                      <a:ext uri="{FF2B5EF4-FFF2-40B4-BE49-F238E27FC236}">
                        <a16:creationId xmlns:a16="http://schemas.microsoft.com/office/drawing/2014/main" id="{42E137C0-5567-D4EE-09BA-707C4E961FE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02" name="Additionszeichen 2001">
                    <a:extLst>
                      <a:ext uri="{FF2B5EF4-FFF2-40B4-BE49-F238E27FC236}">
                        <a16:creationId xmlns:a16="http://schemas.microsoft.com/office/drawing/2014/main" id="{FE6D6025-9914-7977-1530-DF3C16E624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59" name="Gruppieren 1958">
                  <a:extLst>
                    <a:ext uri="{FF2B5EF4-FFF2-40B4-BE49-F238E27FC236}">
                      <a16:creationId xmlns:a16="http://schemas.microsoft.com/office/drawing/2014/main" id="{9FFC5D6E-C291-C1B4-CDFC-8B14C2C5FDD4}"/>
                    </a:ext>
                  </a:extLst>
                </p:cNvPr>
                <p:cNvGrpSpPr>
                  <a:grpSpLocks noChangeAspect="1"/>
                </p:cNvGrpSpPr>
                <p:nvPr/>
              </p:nvGrpSpPr>
              <p:grpSpPr>
                <a:xfrm>
                  <a:off x="5499300" y="3931942"/>
                  <a:ext cx="180000" cy="180000"/>
                  <a:chOff x="3172968" y="2304288"/>
                  <a:chExt cx="180000" cy="180000"/>
                </a:xfrm>
              </p:grpSpPr>
              <p:sp>
                <p:nvSpPr>
                  <p:cNvPr id="1999" name="Ellipse 1998">
                    <a:extLst>
                      <a:ext uri="{FF2B5EF4-FFF2-40B4-BE49-F238E27FC236}">
                        <a16:creationId xmlns:a16="http://schemas.microsoft.com/office/drawing/2014/main" id="{0B78536D-65AF-5AF5-A7C9-A24BB56C0F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00" name="Additionszeichen 1999">
                    <a:extLst>
                      <a:ext uri="{FF2B5EF4-FFF2-40B4-BE49-F238E27FC236}">
                        <a16:creationId xmlns:a16="http://schemas.microsoft.com/office/drawing/2014/main" id="{FC84FD9A-1191-7A9E-5CEB-73945A7B22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0" name="Gruppieren 1959">
                  <a:extLst>
                    <a:ext uri="{FF2B5EF4-FFF2-40B4-BE49-F238E27FC236}">
                      <a16:creationId xmlns:a16="http://schemas.microsoft.com/office/drawing/2014/main" id="{7894316E-015D-6A78-0399-1F41B33C49F4}"/>
                    </a:ext>
                  </a:extLst>
                </p:cNvPr>
                <p:cNvGrpSpPr>
                  <a:grpSpLocks noChangeAspect="1"/>
                </p:cNvGrpSpPr>
                <p:nvPr/>
              </p:nvGrpSpPr>
              <p:grpSpPr>
                <a:xfrm>
                  <a:off x="6030156" y="4086630"/>
                  <a:ext cx="180000" cy="180000"/>
                  <a:chOff x="3172968" y="2304288"/>
                  <a:chExt cx="180000" cy="180000"/>
                </a:xfrm>
              </p:grpSpPr>
              <p:sp>
                <p:nvSpPr>
                  <p:cNvPr id="1997" name="Ellipse 1996">
                    <a:extLst>
                      <a:ext uri="{FF2B5EF4-FFF2-40B4-BE49-F238E27FC236}">
                        <a16:creationId xmlns:a16="http://schemas.microsoft.com/office/drawing/2014/main" id="{F0CB131B-3940-865F-016A-1FA9E24A1A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8" name="Additionszeichen 1997">
                    <a:extLst>
                      <a:ext uri="{FF2B5EF4-FFF2-40B4-BE49-F238E27FC236}">
                        <a16:creationId xmlns:a16="http://schemas.microsoft.com/office/drawing/2014/main" id="{A504CE09-C953-3E75-EB94-C032C177CE4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1" name="Gruppieren 1960">
                  <a:extLst>
                    <a:ext uri="{FF2B5EF4-FFF2-40B4-BE49-F238E27FC236}">
                      <a16:creationId xmlns:a16="http://schemas.microsoft.com/office/drawing/2014/main" id="{1562C320-11F8-2FC2-6FEC-57A950EE1AF4}"/>
                    </a:ext>
                  </a:extLst>
                </p:cNvPr>
                <p:cNvGrpSpPr>
                  <a:grpSpLocks noChangeAspect="1"/>
                </p:cNvGrpSpPr>
                <p:nvPr/>
              </p:nvGrpSpPr>
              <p:grpSpPr>
                <a:xfrm>
                  <a:off x="6020438" y="3296696"/>
                  <a:ext cx="180000" cy="180000"/>
                  <a:chOff x="3172968" y="2304288"/>
                  <a:chExt cx="180000" cy="180000"/>
                </a:xfrm>
              </p:grpSpPr>
              <p:sp>
                <p:nvSpPr>
                  <p:cNvPr id="1995" name="Ellipse 1994">
                    <a:extLst>
                      <a:ext uri="{FF2B5EF4-FFF2-40B4-BE49-F238E27FC236}">
                        <a16:creationId xmlns:a16="http://schemas.microsoft.com/office/drawing/2014/main" id="{98F96BCE-D2AB-B020-2B3C-C0126758A71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6" name="Additionszeichen 1995">
                    <a:extLst>
                      <a:ext uri="{FF2B5EF4-FFF2-40B4-BE49-F238E27FC236}">
                        <a16:creationId xmlns:a16="http://schemas.microsoft.com/office/drawing/2014/main" id="{4928AE99-2673-6185-5858-AF5337D0A7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2" name="Gruppieren 1961">
                  <a:extLst>
                    <a:ext uri="{FF2B5EF4-FFF2-40B4-BE49-F238E27FC236}">
                      <a16:creationId xmlns:a16="http://schemas.microsoft.com/office/drawing/2014/main" id="{735FDD3A-C00E-3C4C-9E3D-10F34E852FF5}"/>
                    </a:ext>
                  </a:extLst>
                </p:cNvPr>
                <p:cNvGrpSpPr>
                  <a:grpSpLocks noChangeAspect="1"/>
                </p:cNvGrpSpPr>
                <p:nvPr/>
              </p:nvGrpSpPr>
              <p:grpSpPr>
                <a:xfrm>
                  <a:off x="6540000" y="3667688"/>
                  <a:ext cx="180000" cy="180000"/>
                  <a:chOff x="3172968" y="2304288"/>
                  <a:chExt cx="180000" cy="180000"/>
                </a:xfrm>
              </p:grpSpPr>
              <p:sp>
                <p:nvSpPr>
                  <p:cNvPr id="1993" name="Ellipse 1992">
                    <a:extLst>
                      <a:ext uri="{FF2B5EF4-FFF2-40B4-BE49-F238E27FC236}">
                        <a16:creationId xmlns:a16="http://schemas.microsoft.com/office/drawing/2014/main" id="{644D0055-10FD-44C4-388D-3D18EAF5EB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4" name="Additionszeichen 1993">
                    <a:extLst>
                      <a:ext uri="{FF2B5EF4-FFF2-40B4-BE49-F238E27FC236}">
                        <a16:creationId xmlns:a16="http://schemas.microsoft.com/office/drawing/2014/main" id="{CE7619AA-90D9-D55D-F720-FE926896B7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3" name="Gruppieren 1962">
                  <a:extLst>
                    <a:ext uri="{FF2B5EF4-FFF2-40B4-BE49-F238E27FC236}">
                      <a16:creationId xmlns:a16="http://schemas.microsoft.com/office/drawing/2014/main" id="{95520D7D-C326-704B-85C8-4576304DFBFC}"/>
                    </a:ext>
                  </a:extLst>
                </p:cNvPr>
                <p:cNvGrpSpPr>
                  <a:grpSpLocks noChangeAspect="1"/>
                </p:cNvGrpSpPr>
                <p:nvPr/>
              </p:nvGrpSpPr>
              <p:grpSpPr>
                <a:xfrm>
                  <a:off x="6696374" y="3186376"/>
                  <a:ext cx="180000" cy="180000"/>
                  <a:chOff x="3172968" y="2304288"/>
                  <a:chExt cx="180000" cy="180000"/>
                </a:xfrm>
              </p:grpSpPr>
              <p:sp>
                <p:nvSpPr>
                  <p:cNvPr id="1991" name="Ellipse 1990">
                    <a:extLst>
                      <a:ext uri="{FF2B5EF4-FFF2-40B4-BE49-F238E27FC236}">
                        <a16:creationId xmlns:a16="http://schemas.microsoft.com/office/drawing/2014/main" id="{D30E21E0-C2A8-4BD1-8645-7CE8C5E7F5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2" name="Additionszeichen 1991">
                    <a:extLst>
                      <a:ext uri="{FF2B5EF4-FFF2-40B4-BE49-F238E27FC236}">
                        <a16:creationId xmlns:a16="http://schemas.microsoft.com/office/drawing/2014/main" id="{9D79D60C-4D03-F210-B2AA-3E98347DC6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4" name="Gruppieren 1963">
                  <a:extLst>
                    <a:ext uri="{FF2B5EF4-FFF2-40B4-BE49-F238E27FC236}">
                      <a16:creationId xmlns:a16="http://schemas.microsoft.com/office/drawing/2014/main" id="{4896C1FF-51CA-F82C-E6C4-FC6576BA8F24}"/>
                    </a:ext>
                  </a:extLst>
                </p:cNvPr>
                <p:cNvGrpSpPr>
                  <a:grpSpLocks noChangeAspect="1"/>
                </p:cNvGrpSpPr>
                <p:nvPr/>
              </p:nvGrpSpPr>
              <p:grpSpPr>
                <a:xfrm>
                  <a:off x="5577515" y="3084316"/>
                  <a:ext cx="180000" cy="180000"/>
                  <a:chOff x="3172968" y="2304288"/>
                  <a:chExt cx="180000" cy="180000"/>
                </a:xfrm>
              </p:grpSpPr>
              <p:sp>
                <p:nvSpPr>
                  <p:cNvPr id="1989" name="Ellipse 1988">
                    <a:extLst>
                      <a:ext uri="{FF2B5EF4-FFF2-40B4-BE49-F238E27FC236}">
                        <a16:creationId xmlns:a16="http://schemas.microsoft.com/office/drawing/2014/main" id="{57106AB4-6654-0791-570E-0A770E3DFC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0" name="Additionszeichen 1989">
                    <a:extLst>
                      <a:ext uri="{FF2B5EF4-FFF2-40B4-BE49-F238E27FC236}">
                        <a16:creationId xmlns:a16="http://schemas.microsoft.com/office/drawing/2014/main" id="{E3F60A68-635A-7BBC-8528-5C8C95B2E3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5" name="Gruppieren 1964">
                  <a:extLst>
                    <a:ext uri="{FF2B5EF4-FFF2-40B4-BE49-F238E27FC236}">
                      <a16:creationId xmlns:a16="http://schemas.microsoft.com/office/drawing/2014/main" id="{510C58B7-84CB-E1F4-DBBC-8DAD9D7374D6}"/>
                    </a:ext>
                  </a:extLst>
                </p:cNvPr>
                <p:cNvGrpSpPr>
                  <a:grpSpLocks noChangeAspect="1"/>
                </p:cNvGrpSpPr>
                <p:nvPr/>
              </p:nvGrpSpPr>
              <p:grpSpPr>
                <a:xfrm>
                  <a:off x="5940252" y="2903697"/>
                  <a:ext cx="180000" cy="180000"/>
                  <a:chOff x="3172968" y="2304288"/>
                  <a:chExt cx="180000" cy="180000"/>
                </a:xfrm>
              </p:grpSpPr>
              <p:sp>
                <p:nvSpPr>
                  <p:cNvPr id="1987" name="Ellipse 1986">
                    <a:extLst>
                      <a:ext uri="{FF2B5EF4-FFF2-40B4-BE49-F238E27FC236}">
                        <a16:creationId xmlns:a16="http://schemas.microsoft.com/office/drawing/2014/main" id="{C3459B76-0855-3D89-24BE-C42AB8A4E1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8" name="Additionszeichen 1987">
                    <a:extLst>
                      <a:ext uri="{FF2B5EF4-FFF2-40B4-BE49-F238E27FC236}">
                        <a16:creationId xmlns:a16="http://schemas.microsoft.com/office/drawing/2014/main" id="{B7E0DFDE-B279-5EBB-120A-33F9304EEC8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6" name="Gruppieren 1965">
                  <a:extLst>
                    <a:ext uri="{FF2B5EF4-FFF2-40B4-BE49-F238E27FC236}">
                      <a16:creationId xmlns:a16="http://schemas.microsoft.com/office/drawing/2014/main" id="{BBFF7883-7085-92A9-CD6E-D66FF3107967}"/>
                    </a:ext>
                  </a:extLst>
                </p:cNvPr>
                <p:cNvGrpSpPr>
                  <a:grpSpLocks noChangeAspect="1"/>
                </p:cNvGrpSpPr>
                <p:nvPr/>
              </p:nvGrpSpPr>
              <p:grpSpPr>
                <a:xfrm>
                  <a:off x="5597520" y="2746772"/>
                  <a:ext cx="180000" cy="180000"/>
                  <a:chOff x="3172968" y="2304288"/>
                  <a:chExt cx="180000" cy="180000"/>
                </a:xfrm>
              </p:grpSpPr>
              <p:sp>
                <p:nvSpPr>
                  <p:cNvPr id="1985" name="Ellipse 1984">
                    <a:extLst>
                      <a:ext uri="{FF2B5EF4-FFF2-40B4-BE49-F238E27FC236}">
                        <a16:creationId xmlns:a16="http://schemas.microsoft.com/office/drawing/2014/main" id="{312A5253-9565-2072-73F7-DA200E7E7F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6" name="Additionszeichen 1985">
                    <a:extLst>
                      <a:ext uri="{FF2B5EF4-FFF2-40B4-BE49-F238E27FC236}">
                        <a16:creationId xmlns:a16="http://schemas.microsoft.com/office/drawing/2014/main" id="{E6134153-6AF1-6B7B-5FFB-F7AB79FB64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7" name="Gruppieren 1966">
                  <a:extLst>
                    <a:ext uri="{FF2B5EF4-FFF2-40B4-BE49-F238E27FC236}">
                      <a16:creationId xmlns:a16="http://schemas.microsoft.com/office/drawing/2014/main" id="{5C2F8F63-01FE-DC16-CD49-85CB7464BF03}"/>
                    </a:ext>
                  </a:extLst>
                </p:cNvPr>
                <p:cNvGrpSpPr>
                  <a:grpSpLocks noChangeAspect="1"/>
                </p:cNvGrpSpPr>
                <p:nvPr/>
              </p:nvGrpSpPr>
              <p:grpSpPr>
                <a:xfrm>
                  <a:off x="6310896" y="2729578"/>
                  <a:ext cx="180000" cy="180000"/>
                  <a:chOff x="3172968" y="2304288"/>
                  <a:chExt cx="180000" cy="180000"/>
                </a:xfrm>
              </p:grpSpPr>
              <p:sp>
                <p:nvSpPr>
                  <p:cNvPr id="1983" name="Ellipse 1982">
                    <a:extLst>
                      <a:ext uri="{FF2B5EF4-FFF2-40B4-BE49-F238E27FC236}">
                        <a16:creationId xmlns:a16="http://schemas.microsoft.com/office/drawing/2014/main" id="{8C1A97F2-9880-1FDF-6FC0-9287A1DC11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4" name="Additionszeichen 1983">
                    <a:extLst>
                      <a:ext uri="{FF2B5EF4-FFF2-40B4-BE49-F238E27FC236}">
                        <a16:creationId xmlns:a16="http://schemas.microsoft.com/office/drawing/2014/main" id="{101B41EB-0663-7267-A214-EFB4C993CC4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8" name="Gruppieren 1967">
                  <a:extLst>
                    <a:ext uri="{FF2B5EF4-FFF2-40B4-BE49-F238E27FC236}">
                      <a16:creationId xmlns:a16="http://schemas.microsoft.com/office/drawing/2014/main" id="{9AD6D86D-8B0F-D4EB-F0DD-32C15815C9E0}"/>
                    </a:ext>
                  </a:extLst>
                </p:cNvPr>
                <p:cNvGrpSpPr>
                  <a:grpSpLocks noChangeAspect="1"/>
                </p:cNvGrpSpPr>
                <p:nvPr/>
              </p:nvGrpSpPr>
              <p:grpSpPr>
                <a:xfrm>
                  <a:off x="5311404" y="3346168"/>
                  <a:ext cx="180000" cy="180000"/>
                  <a:chOff x="3172968" y="2304288"/>
                  <a:chExt cx="180000" cy="180000"/>
                </a:xfrm>
              </p:grpSpPr>
              <p:sp>
                <p:nvSpPr>
                  <p:cNvPr id="1981" name="Ellipse 1980">
                    <a:extLst>
                      <a:ext uri="{FF2B5EF4-FFF2-40B4-BE49-F238E27FC236}">
                        <a16:creationId xmlns:a16="http://schemas.microsoft.com/office/drawing/2014/main" id="{D5A08E89-B306-CF79-422E-1DAA0F10F0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2" name="Additionszeichen 1981">
                    <a:extLst>
                      <a:ext uri="{FF2B5EF4-FFF2-40B4-BE49-F238E27FC236}">
                        <a16:creationId xmlns:a16="http://schemas.microsoft.com/office/drawing/2014/main" id="{E1E694F9-DBB5-C195-DCD6-E0CEE72CC1C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969" name="Ellipse 1968">
                  <a:extLst>
                    <a:ext uri="{FF2B5EF4-FFF2-40B4-BE49-F238E27FC236}">
                      <a16:creationId xmlns:a16="http://schemas.microsoft.com/office/drawing/2014/main" id="{767BE593-E637-ED9E-B84D-5E13B5DE76E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0" name="Ellipse 1969">
                  <a:extLst>
                    <a:ext uri="{FF2B5EF4-FFF2-40B4-BE49-F238E27FC236}">
                      <a16:creationId xmlns:a16="http://schemas.microsoft.com/office/drawing/2014/main" id="{AAA303C7-CAD3-7872-C840-85B54FEBF99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1" name="Ellipse 1970">
                  <a:extLst>
                    <a:ext uri="{FF2B5EF4-FFF2-40B4-BE49-F238E27FC236}">
                      <a16:creationId xmlns:a16="http://schemas.microsoft.com/office/drawing/2014/main" id="{4CD3A1C6-36A2-5D8F-3E08-7E87D8119C77}"/>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2" name="Ellipse 1971">
                  <a:extLst>
                    <a:ext uri="{FF2B5EF4-FFF2-40B4-BE49-F238E27FC236}">
                      <a16:creationId xmlns:a16="http://schemas.microsoft.com/office/drawing/2014/main" id="{DA5A8454-E15B-F307-BB96-5E5ABFE0A93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3" name="Ellipse 1972">
                  <a:extLst>
                    <a:ext uri="{FF2B5EF4-FFF2-40B4-BE49-F238E27FC236}">
                      <a16:creationId xmlns:a16="http://schemas.microsoft.com/office/drawing/2014/main" id="{315B3B06-74F2-BB0B-9C9D-C9DA912C254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4" name="Ellipse 1973">
                  <a:extLst>
                    <a:ext uri="{FF2B5EF4-FFF2-40B4-BE49-F238E27FC236}">
                      <a16:creationId xmlns:a16="http://schemas.microsoft.com/office/drawing/2014/main" id="{D2866E38-6846-CE80-76E6-CF5FDEC3CDE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5" name="Ellipse 1974">
                  <a:extLst>
                    <a:ext uri="{FF2B5EF4-FFF2-40B4-BE49-F238E27FC236}">
                      <a16:creationId xmlns:a16="http://schemas.microsoft.com/office/drawing/2014/main" id="{0CDBC2ED-1B0B-FE77-3B5E-9DF3666F4389}"/>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6" name="Ellipse 1975">
                  <a:extLst>
                    <a:ext uri="{FF2B5EF4-FFF2-40B4-BE49-F238E27FC236}">
                      <a16:creationId xmlns:a16="http://schemas.microsoft.com/office/drawing/2014/main" id="{FAD6111B-6B3E-083F-5276-F0D099AB834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7" name="Ellipse 1976">
                  <a:extLst>
                    <a:ext uri="{FF2B5EF4-FFF2-40B4-BE49-F238E27FC236}">
                      <a16:creationId xmlns:a16="http://schemas.microsoft.com/office/drawing/2014/main" id="{3DBB9545-5C29-35CB-6A2B-A2702675A46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8" name="Ellipse 1977">
                  <a:extLst>
                    <a:ext uri="{FF2B5EF4-FFF2-40B4-BE49-F238E27FC236}">
                      <a16:creationId xmlns:a16="http://schemas.microsoft.com/office/drawing/2014/main" id="{59D16AAE-F28C-AAAA-8C12-C58FD02A5EA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9" name="Ellipse 1978">
                  <a:extLst>
                    <a:ext uri="{FF2B5EF4-FFF2-40B4-BE49-F238E27FC236}">
                      <a16:creationId xmlns:a16="http://schemas.microsoft.com/office/drawing/2014/main" id="{8ECE192C-6599-E43E-D461-B6842639B8A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0" name="Ellipse 1979">
                  <a:extLst>
                    <a:ext uri="{FF2B5EF4-FFF2-40B4-BE49-F238E27FC236}">
                      <a16:creationId xmlns:a16="http://schemas.microsoft.com/office/drawing/2014/main" id="{4D1D111A-55C7-4855-D4B3-DC36D67E867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954" name="L-Schale">
                <a:extLst>
                  <a:ext uri="{FF2B5EF4-FFF2-40B4-BE49-F238E27FC236}">
                    <a16:creationId xmlns:a16="http://schemas.microsoft.com/office/drawing/2014/main" id="{3790900A-D0DF-11B5-C70E-06495E441FD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955" name="M-Schale">
                <a:extLst>
                  <a:ext uri="{FF2B5EF4-FFF2-40B4-BE49-F238E27FC236}">
                    <a16:creationId xmlns:a16="http://schemas.microsoft.com/office/drawing/2014/main" id="{72FEA0A2-C048-D2C7-460C-08246570F13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916" name="Gruppieren 1915">
              <a:extLst>
                <a:ext uri="{FF2B5EF4-FFF2-40B4-BE49-F238E27FC236}">
                  <a16:creationId xmlns:a16="http://schemas.microsoft.com/office/drawing/2014/main" id="{B405E946-6A3F-9635-588B-C2DD5ECF6F15}"/>
                </a:ext>
              </a:extLst>
            </p:cNvPr>
            <p:cNvGrpSpPr/>
            <p:nvPr/>
          </p:nvGrpSpPr>
          <p:grpSpPr>
            <a:xfrm>
              <a:off x="6006000" y="816426"/>
              <a:ext cx="180000" cy="180000"/>
              <a:chOff x="2537136" y="1269000"/>
              <a:chExt cx="180000" cy="180000"/>
            </a:xfrm>
          </p:grpSpPr>
          <p:sp>
            <p:nvSpPr>
              <p:cNvPr id="1950" name="Ellipse 1949">
                <a:extLst>
                  <a:ext uri="{FF2B5EF4-FFF2-40B4-BE49-F238E27FC236}">
                    <a16:creationId xmlns:a16="http://schemas.microsoft.com/office/drawing/2014/main" id="{61EE1D86-492E-82A1-A76F-7A12BA82E4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51" name="Minuszeichen 1950">
                <a:extLst>
                  <a:ext uri="{FF2B5EF4-FFF2-40B4-BE49-F238E27FC236}">
                    <a16:creationId xmlns:a16="http://schemas.microsoft.com/office/drawing/2014/main" id="{E9B89AC2-CA0E-C31B-052F-F8DAA767C9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17" name="Gruppieren 1916">
              <a:extLst>
                <a:ext uri="{FF2B5EF4-FFF2-40B4-BE49-F238E27FC236}">
                  <a16:creationId xmlns:a16="http://schemas.microsoft.com/office/drawing/2014/main" id="{8D2B4CFA-C7AB-0CCE-8A1A-F30E7980FF72}"/>
                </a:ext>
              </a:extLst>
            </p:cNvPr>
            <p:cNvGrpSpPr/>
            <p:nvPr/>
          </p:nvGrpSpPr>
          <p:grpSpPr>
            <a:xfrm>
              <a:off x="6003948" y="5865553"/>
              <a:ext cx="180000" cy="180000"/>
              <a:chOff x="2537136" y="1269000"/>
              <a:chExt cx="180000" cy="180000"/>
            </a:xfrm>
          </p:grpSpPr>
          <p:sp>
            <p:nvSpPr>
              <p:cNvPr id="1948" name="Ellipse 1947">
                <a:extLst>
                  <a:ext uri="{FF2B5EF4-FFF2-40B4-BE49-F238E27FC236}">
                    <a16:creationId xmlns:a16="http://schemas.microsoft.com/office/drawing/2014/main" id="{0A425DD8-CB20-2C2D-586F-876427EC64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9" name="Minuszeichen 1948">
                <a:extLst>
                  <a:ext uri="{FF2B5EF4-FFF2-40B4-BE49-F238E27FC236}">
                    <a16:creationId xmlns:a16="http://schemas.microsoft.com/office/drawing/2014/main" id="{52886F80-49F0-CEEC-1E7C-5EC12CE09DE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18" name="Gruppieren 1917">
              <a:extLst>
                <a:ext uri="{FF2B5EF4-FFF2-40B4-BE49-F238E27FC236}">
                  <a16:creationId xmlns:a16="http://schemas.microsoft.com/office/drawing/2014/main" id="{9FD8D534-D1BA-F871-D4D8-DACE6D88BC00}"/>
                </a:ext>
              </a:extLst>
            </p:cNvPr>
            <p:cNvGrpSpPr/>
            <p:nvPr/>
          </p:nvGrpSpPr>
          <p:grpSpPr>
            <a:xfrm>
              <a:off x="7989107" y="3335661"/>
              <a:ext cx="180000" cy="180000"/>
              <a:chOff x="2537136" y="1269000"/>
              <a:chExt cx="180000" cy="180000"/>
            </a:xfrm>
          </p:grpSpPr>
          <p:sp>
            <p:nvSpPr>
              <p:cNvPr id="1946" name="Ellipse 1945">
                <a:extLst>
                  <a:ext uri="{FF2B5EF4-FFF2-40B4-BE49-F238E27FC236}">
                    <a16:creationId xmlns:a16="http://schemas.microsoft.com/office/drawing/2014/main" id="{BA5DF9E0-87D0-60A8-CD23-D110FF379B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7" name="Minuszeichen 1946">
                <a:extLst>
                  <a:ext uri="{FF2B5EF4-FFF2-40B4-BE49-F238E27FC236}">
                    <a16:creationId xmlns:a16="http://schemas.microsoft.com/office/drawing/2014/main" id="{94A51E11-B191-9F52-9D1E-F7653B2318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19" name="Gruppieren 1918">
              <a:extLst>
                <a:ext uri="{FF2B5EF4-FFF2-40B4-BE49-F238E27FC236}">
                  <a16:creationId xmlns:a16="http://schemas.microsoft.com/office/drawing/2014/main" id="{C3412C01-32A6-9B76-C50D-A39EE64C64C9}"/>
                </a:ext>
              </a:extLst>
            </p:cNvPr>
            <p:cNvGrpSpPr/>
            <p:nvPr/>
          </p:nvGrpSpPr>
          <p:grpSpPr>
            <a:xfrm>
              <a:off x="4026000" y="3339000"/>
              <a:ext cx="180000" cy="180000"/>
              <a:chOff x="2537136" y="1269000"/>
              <a:chExt cx="180000" cy="180000"/>
            </a:xfrm>
          </p:grpSpPr>
          <p:sp>
            <p:nvSpPr>
              <p:cNvPr id="1944" name="Ellipse 1943">
                <a:extLst>
                  <a:ext uri="{FF2B5EF4-FFF2-40B4-BE49-F238E27FC236}">
                    <a16:creationId xmlns:a16="http://schemas.microsoft.com/office/drawing/2014/main" id="{F313A236-7CA9-BEED-F80B-393DE2B2451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5" name="Minuszeichen 1944">
                <a:extLst>
                  <a:ext uri="{FF2B5EF4-FFF2-40B4-BE49-F238E27FC236}">
                    <a16:creationId xmlns:a16="http://schemas.microsoft.com/office/drawing/2014/main" id="{4AD1D434-4751-1F32-A1E9-2FF22E3AD2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0" name="Gruppieren 1919">
              <a:extLst>
                <a:ext uri="{FF2B5EF4-FFF2-40B4-BE49-F238E27FC236}">
                  <a16:creationId xmlns:a16="http://schemas.microsoft.com/office/drawing/2014/main" id="{8E805B6B-AB89-C863-2814-ED5B6E3646B3}"/>
                </a:ext>
              </a:extLst>
            </p:cNvPr>
            <p:cNvGrpSpPr/>
            <p:nvPr/>
          </p:nvGrpSpPr>
          <p:grpSpPr>
            <a:xfrm>
              <a:off x="4656000" y="4775520"/>
              <a:ext cx="180000" cy="180000"/>
              <a:chOff x="2537136" y="1269000"/>
              <a:chExt cx="180000" cy="180000"/>
            </a:xfrm>
          </p:grpSpPr>
          <p:sp>
            <p:nvSpPr>
              <p:cNvPr id="1942" name="Ellipse 1941">
                <a:extLst>
                  <a:ext uri="{FF2B5EF4-FFF2-40B4-BE49-F238E27FC236}">
                    <a16:creationId xmlns:a16="http://schemas.microsoft.com/office/drawing/2014/main" id="{EF4A15E2-EB72-D9D9-DD8C-C466AE192BD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3" name="Minuszeichen 1942">
                <a:extLst>
                  <a:ext uri="{FF2B5EF4-FFF2-40B4-BE49-F238E27FC236}">
                    <a16:creationId xmlns:a16="http://schemas.microsoft.com/office/drawing/2014/main" id="{440E4524-60F3-9815-C6DC-B43D87921A3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1" name="Gruppieren 1920">
              <a:extLst>
                <a:ext uri="{FF2B5EF4-FFF2-40B4-BE49-F238E27FC236}">
                  <a16:creationId xmlns:a16="http://schemas.microsoft.com/office/drawing/2014/main" id="{AECD5392-368D-5968-9569-ACDAFFB358F5}"/>
                </a:ext>
              </a:extLst>
            </p:cNvPr>
            <p:cNvGrpSpPr/>
            <p:nvPr/>
          </p:nvGrpSpPr>
          <p:grpSpPr>
            <a:xfrm>
              <a:off x="7373256" y="4775520"/>
              <a:ext cx="180000" cy="180000"/>
              <a:chOff x="2537136" y="1269000"/>
              <a:chExt cx="180000" cy="180000"/>
            </a:xfrm>
          </p:grpSpPr>
          <p:sp>
            <p:nvSpPr>
              <p:cNvPr id="1940" name="Ellipse 1939">
                <a:extLst>
                  <a:ext uri="{FF2B5EF4-FFF2-40B4-BE49-F238E27FC236}">
                    <a16:creationId xmlns:a16="http://schemas.microsoft.com/office/drawing/2014/main" id="{7338454A-8C48-EC8E-1079-4E5ABF251D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1" name="Minuszeichen 1940">
                <a:extLst>
                  <a:ext uri="{FF2B5EF4-FFF2-40B4-BE49-F238E27FC236}">
                    <a16:creationId xmlns:a16="http://schemas.microsoft.com/office/drawing/2014/main" id="{F8A2C336-423E-43B9-6C0F-8DDD9EAB53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2" name="Gruppieren 1921">
              <a:extLst>
                <a:ext uri="{FF2B5EF4-FFF2-40B4-BE49-F238E27FC236}">
                  <a16:creationId xmlns:a16="http://schemas.microsoft.com/office/drawing/2014/main" id="{2C86A29A-D413-5DB2-5761-8F70F40C6A90}"/>
                </a:ext>
              </a:extLst>
            </p:cNvPr>
            <p:cNvGrpSpPr/>
            <p:nvPr/>
          </p:nvGrpSpPr>
          <p:grpSpPr>
            <a:xfrm>
              <a:off x="7373256" y="1900714"/>
              <a:ext cx="180000" cy="180000"/>
              <a:chOff x="2537136" y="1269000"/>
              <a:chExt cx="180000" cy="180000"/>
            </a:xfrm>
          </p:grpSpPr>
          <p:sp>
            <p:nvSpPr>
              <p:cNvPr id="1938" name="Ellipse 1937">
                <a:extLst>
                  <a:ext uri="{FF2B5EF4-FFF2-40B4-BE49-F238E27FC236}">
                    <a16:creationId xmlns:a16="http://schemas.microsoft.com/office/drawing/2014/main" id="{F44F40D8-B2DE-5946-BAD6-B72B852646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9" name="Minuszeichen 1938">
                <a:extLst>
                  <a:ext uri="{FF2B5EF4-FFF2-40B4-BE49-F238E27FC236}">
                    <a16:creationId xmlns:a16="http://schemas.microsoft.com/office/drawing/2014/main" id="{BCF07187-F26B-3535-A049-46D4BD6E25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3" name="Gruppieren 1922">
              <a:extLst>
                <a:ext uri="{FF2B5EF4-FFF2-40B4-BE49-F238E27FC236}">
                  <a16:creationId xmlns:a16="http://schemas.microsoft.com/office/drawing/2014/main" id="{7A24B2F1-71F7-B920-DA1F-1B6494934126}"/>
                </a:ext>
              </a:extLst>
            </p:cNvPr>
            <p:cNvGrpSpPr/>
            <p:nvPr/>
          </p:nvGrpSpPr>
          <p:grpSpPr>
            <a:xfrm>
              <a:off x="4656000" y="1900714"/>
              <a:ext cx="180000" cy="180000"/>
              <a:chOff x="2537136" y="1269000"/>
              <a:chExt cx="180000" cy="180000"/>
            </a:xfrm>
          </p:grpSpPr>
          <p:sp>
            <p:nvSpPr>
              <p:cNvPr id="1936" name="Ellipse 1935">
                <a:extLst>
                  <a:ext uri="{FF2B5EF4-FFF2-40B4-BE49-F238E27FC236}">
                    <a16:creationId xmlns:a16="http://schemas.microsoft.com/office/drawing/2014/main" id="{8A3FD037-0B49-52A3-924C-9DB99C68FA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7" name="Minuszeichen 1936">
                <a:extLst>
                  <a:ext uri="{FF2B5EF4-FFF2-40B4-BE49-F238E27FC236}">
                    <a16:creationId xmlns:a16="http://schemas.microsoft.com/office/drawing/2014/main" id="{C3A3906A-FD55-1856-0A49-549220C2A4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4" name="Gruppieren 1923">
              <a:extLst>
                <a:ext uri="{FF2B5EF4-FFF2-40B4-BE49-F238E27FC236}">
                  <a16:creationId xmlns:a16="http://schemas.microsoft.com/office/drawing/2014/main" id="{EF848A90-CB17-D80E-2750-E348982EC946}"/>
                </a:ext>
              </a:extLst>
            </p:cNvPr>
            <p:cNvGrpSpPr/>
            <p:nvPr/>
          </p:nvGrpSpPr>
          <p:grpSpPr>
            <a:xfrm>
              <a:off x="6006000" y="1339747"/>
              <a:ext cx="180000" cy="180000"/>
              <a:chOff x="2537136" y="1269000"/>
              <a:chExt cx="180000" cy="180000"/>
            </a:xfrm>
          </p:grpSpPr>
          <p:sp>
            <p:nvSpPr>
              <p:cNvPr id="1934" name="Ellipse 1933">
                <a:extLst>
                  <a:ext uri="{FF2B5EF4-FFF2-40B4-BE49-F238E27FC236}">
                    <a16:creationId xmlns:a16="http://schemas.microsoft.com/office/drawing/2014/main" id="{8B2399C5-18AE-BD41-CEAA-866C269494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5" name="Minuszeichen 1934">
                <a:extLst>
                  <a:ext uri="{FF2B5EF4-FFF2-40B4-BE49-F238E27FC236}">
                    <a16:creationId xmlns:a16="http://schemas.microsoft.com/office/drawing/2014/main" id="{E816AB32-FD3A-2417-01D2-8358FB3101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5" name="Gruppieren 1924">
              <a:extLst>
                <a:ext uri="{FF2B5EF4-FFF2-40B4-BE49-F238E27FC236}">
                  <a16:creationId xmlns:a16="http://schemas.microsoft.com/office/drawing/2014/main" id="{F7045265-8F2F-6720-F560-D78F49738C73}"/>
                </a:ext>
              </a:extLst>
            </p:cNvPr>
            <p:cNvGrpSpPr/>
            <p:nvPr/>
          </p:nvGrpSpPr>
          <p:grpSpPr>
            <a:xfrm>
              <a:off x="6006000" y="5312040"/>
              <a:ext cx="180000" cy="180000"/>
              <a:chOff x="2537136" y="1269000"/>
              <a:chExt cx="180000" cy="180000"/>
            </a:xfrm>
          </p:grpSpPr>
          <p:sp>
            <p:nvSpPr>
              <p:cNvPr id="1932" name="Ellipse 1931">
                <a:extLst>
                  <a:ext uri="{FF2B5EF4-FFF2-40B4-BE49-F238E27FC236}">
                    <a16:creationId xmlns:a16="http://schemas.microsoft.com/office/drawing/2014/main" id="{A3FA6852-EE22-49E7-B484-AADF2441825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3" name="Minuszeichen 1932">
                <a:extLst>
                  <a:ext uri="{FF2B5EF4-FFF2-40B4-BE49-F238E27FC236}">
                    <a16:creationId xmlns:a16="http://schemas.microsoft.com/office/drawing/2014/main" id="{1B57410B-30AD-2F00-7C94-FE629FAE3F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6" name="Gruppieren 1925">
              <a:extLst>
                <a:ext uri="{FF2B5EF4-FFF2-40B4-BE49-F238E27FC236}">
                  <a16:creationId xmlns:a16="http://schemas.microsoft.com/office/drawing/2014/main" id="{3BAA963F-40D2-8356-0372-3333C1310A3B}"/>
                </a:ext>
              </a:extLst>
            </p:cNvPr>
            <p:cNvGrpSpPr/>
            <p:nvPr/>
          </p:nvGrpSpPr>
          <p:grpSpPr>
            <a:xfrm>
              <a:off x="6006000" y="1900714"/>
              <a:ext cx="180000" cy="180000"/>
              <a:chOff x="2537136" y="1269000"/>
              <a:chExt cx="180000" cy="180000"/>
            </a:xfrm>
          </p:grpSpPr>
          <p:sp>
            <p:nvSpPr>
              <p:cNvPr id="1930" name="Ellipse 1929">
                <a:extLst>
                  <a:ext uri="{FF2B5EF4-FFF2-40B4-BE49-F238E27FC236}">
                    <a16:creationId xmlns:a16="http://schemas.microsoft.com/office/drawing/2014/main" id="{D9818535-FE0C-792E-0DEA-AE12CDDAC2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1" name="Minuszeichen 1930">
                <a:extLst>
                  <a:ext uri="{FF2B5EF4-FFF2-40B4-BE49-F238E27FC236}">
                    <a16:creationId xmlns:a16="http://schemas.microsoft.com/office/drawing/2014/main" id="{0CF67696-005C-086D-C88C-BC4069732EF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7" name="Gruppieren 1926">
              <a:extLst>
                <a:ext uri="{FF2B5EF4-FFF2-40B4-BE49-F238E27FC236}">
                  <a16:creationId xmlns:a16="http://schemas.microsoft.com/office/drawing/2014/main" id="{8F8B789F-20FA-BBCC-FC2E-665BFD850427}"/>
                </a:ext>
              </a:extLst>
            </p:cNvPr>
            <p:cNvGrpSpPr/>
            <p:nvPr/>
          </p:nvGrpSpPr>
          <p:grpSpPr>
            <a:xfrm>
              <a:off x="6006000" y="4775520"/>
              <a:ext cx="180000" cy="180000"/>
              <a:chOff x="2537136" y="1269000"/>
              <a:chExt cx="180000" cy="180000"/>
            </a:xfrm>
          </p:grpSpPr>
          <p:sp>
            <p:nvSpPr>
              <p:cNvPr id="1928" name="Ellipse 1927">
                <a:extLst>
                  <a:ext uri="{FF2B5EF4-FFF2-40B4-BE49-F238E27FC236}">
                    <a16:creationId xmlns:a16="http://schemas.microsoft.com/office/drawing/2014/main" id="{0754C765-3D8D-3583-E61D-29A6227E7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29" name="Minuszeichen 1928">
                <a:extLst>
                  <a:ext uri="{FF2B5EF4-FFF2-40B4-BE49-F238E27FC236}">
                    <a16:creationId xmlns:a16="http://schemas.microsoft.com/office/drawing/2014/main" id="{71F75442-0EF7-9CDC-5DD7-63148E05400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006" name="Gruppieren 3005">
            <a:extLst>
              <a:ext uri="{FF2B5EF4-FFF2-40B4-BE49-F238E27FC236}">
                <a16:creationId xmlns:a16="http://schemas.microsoft.com/office/drawing/2014/main" id="{856DB522-BD1F-FC69-8BA9-286EA44E3B3A}"/>
              </a:ext>
            </a:extLst>
          </p:cNvPr>
          <p:cNvGrpSpPr>
            <a:grpSpLocks noChangeAspect="1"/>
          </p:cNvGrpSpPr>
          <p:nvPr/>
        </p:nvGrpSpPr>
        <p:grpSpPr>
          <a:xfrm>
            <a:off x="4837135" y="6858000"/>
            <a:ext cx="1258865" cy="1306104"/>
            <a:chOff x="3576000" y="816426"/>
            <a:chExt cx="5040000" cy="5229127"/>
          </a:xfrm>
        </p:grpSpPr>
        <p:grpSp>
          <p:nvGrpSpPr>
            <p:cNvPr id="3007" name="Magnesium ohne e-">
              <a:extLst>
                <a:ext uri="{FF2B5EF4-FFF2-40B4-BE49-F238E27FC236}">
                  <a16:creationId xmlns:a16="http://schemas.microsoft.com/office/drawing/2014/main" id="{4BA114F1-4FB0-55A8-BEA9-963262D61AED}"/>
                </a:ext>
              </a:extLst>
            </p:cNvPr>
            <p:cNvGrpSpPr/>
            <p:nvPr/>
          </p:nvGrpSpPr>
          <p:grpSpPr>
            <a:xfrm>
              <a:off x="3576000" y="909000"/>
              <a:ext cx="5040000" cy="5040000"/>
              <a:chOff x="3576000" y="909000"/>
              <a:chExt cx="5040000" cy="5040000"/>
            </a:xfrm>
          </p:grpSpPr>
          <p:sp>
            <p:nvSpPr>
              <p:cNvPr id="3044" name="K-Schale">
                <a:extLst>
                  <a:ext uri="{FF2B5EF4-FFF2-40B4-BE49-F238E27FC236}">
                    <a16:creationId xmlns:a16="http://schemas.microsoft.com/office/drawing/2014/main" id="{8C412361-DD3E-28DF-1A8D-672E20B0853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045" name="Atomkern mit Protonen und Neutronen">
                <a:extLst>
                  <a:ext uri="{FF2B5EF4-FFF2-40B4-BE49-F238E27FC236}">
                    <a16:creationId xmlns:a16="http://schemas.microsoft.com/office/drawing/2014/main" id="{E14B2E15-D583-523D-A37F-20F62FDAB8A8}"/>
                  </a:ext>
                </a:extLst>
              </p:cNvPr>
              <p:cNvGrpSpPr/>
              <p:nvPr/>
            </p:nvGrpSpPr>
            <p:grpSpPr>
              <a:xfrm>
                <a:off x="5196000" y="2529000"/>
                <a:ext cx="1800000" cy="1800000"/>
                <a:chOff x="5196000" y="2529000"/>
                <a:chExt cx="1800000" cy="1800000"/>
              </a:xfrm>
            </p:grpSpPr>
            <p:sp>
              <p:nvSpPr>
                <p:cNvPr id="3048" name="Atomkern">
                  <a:extLst>
                    <a:ext uri="{FF2B5EF4-FFF2-40B4-BE49-F238E27FC236}">
                      <a16:creationId xmlns:a16="http://schemas.microsoft.com/office/drawing/2014/main" id="{21DF7CBF-5CDC-1E16-A626-947D31B7D749}"/>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049" name="Gruppieren 3048">
                  <a:extLst>
                    <a:ext uri="{FF2B5EF4-FFF2-40B4-BE49-F238E27FC236}">
                      <a16:creationId xmlns:a16="http://schemas.microsoft.com/office/drawing/2014/main" id="{B6BF897C-86DA-A267-55F2-19874ADDD90A}"/>
                    </a:ext>
                  </a:extLst>
                </p:cNvPr>
                <p:cNvGrpSpPr>
                  <a:grpSpLocks noChangeAspect="1"/>
                </p:cNvGrpSpPr>
                <p:nvPr/>
              </p:nvGrpSpPr>
              <p:grpSpPr>
                <a:xfrm>
                  <a:off x="5848033" y="3791651"/>
                  <a:ext cx="180000" cy="180000"/>
                  <a:chOff x="3172968" y="2304288"/>
                  <a:chExt cx="180000" cy="180000"/>
                </a:xfrm>
              </p:grpSpPr>
              <p:sp>
                <p:nvSpPr>
                  <p:cNvPr id="3095" name="Ellipse 3094">
                    <a:extLst>
                      <a:ext uri="{FF2B5EF4-FFF2-40B4-BE49-F238E27FC236}">
                        <a16:creationId xmlns:a16="http://schemas.microsoft.com/office/drawing/2014/main" id="{2631F77D-877C-D35C-E3D2-89AD2F07D1E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6" name="Additionszeichen 3095">
                    <a:extLst>
                      <a:ext uri="{FF2B5EF4-FFF2-40B4-BE49-F238E27FC236}">
                        <a16:creationId xmlns:a16="http://schemas.microsoft.com/office/drawing/2014/main" id="{1C431EB9-A351-C85E-A73D-FF28B47674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0" name="Gruppieren 3049">
                  <a:extLst>
                    <a:ext uri="{FF2B5EF4-FFF2-40B4-BE49-F238E27FC236}">
                      <a16:creationId xmlns:a16="http://schemas.microsoft.com/office/drawing/2014/main" id="{D6874F7F-C00C-8F1F-CFCE-988F8232E821}"/>
                    </a:ext>
                  </a:extLst>
                </p:cNvPr>
                <p:cNvGrpSpPr>
                  <a:grpSpLocks noChangeAspect="1"/>
                </p:cNvGrpSpPr>
                <p:nvPr/>
              </p:nvGrpSpPr>
              <p:grpSpPr>
                <a:xfrm>
                  <a:off x="6270000" y="3698425"/>
                  <a:ext cx="180000" cy="180000"/>
                  <a:chOff x="3172968" y="2304288"/>
                  <a:chExt cx="180000" cy="180000"/>
                </a:xfrm>
              </p:grpSpPr>
              <p:sp>
                <p:nvSpPr>
                  <p:cNvPr id="3093" name="Ellipse 3092">
                    <a:extLst>
                      <a:ext uri="{FF2B5EF4-FFF2-40B4-BE49-F238E27FC236}">
                        <a16:creationId xmlns:a16="http://schemas.microsoft.com/office/drawing/2014/main" id="{A5155078-B04A-DDD8-1322-7DE4BE64E6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4" name="Additionszeichen 3093">
                    <a:extLst>
                      <a:ext uri="{FF2B5EF4-FFF2-40B4-BE49-F238E27FC236}">
                        <a16:creationId xmlns:a16="http://schemas.microsoft.com/office/drawing/2014/main" id="{4162EBA0-1416-1018-C002-771AAE6C3E4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1" name="Gruppieren 3050">
                  <a:extLst>
                    <a:ext uri="{FF2B5EF4-FFF2-40B4-BE49-F238E27FC236}">
                      <a16:creationId xmlns:a16="http://schemas.microsoft.com/office/drawing/2014/main" id="{5AD14ABA-BCF9-6562-4FDD-204333827AEA}"/>
                    </a:ext>
                  </a:extLst>
                </p:cNvPr>
                <p:cNvGrpSpPr>
                  <a:grpSpLocks noChangeAspect="1"/>
                </p:cNvGrpSpPr>
                <p:nvPr/>
              </p:nvGrpSpPr>
              <p:grpSpPr>
                <a:xfrm>
                  <a:off x="5499300" y="3931942"/>
                  <a:ext cx="180000" cy="180000"/>
                  <a:chOff x="3172968" y="2304288"/>
                  <a:chExt cx="180000" cy="180000"/>
                </a:xfrm>
              </p:grpSpPr>
              <p:sp>
                <p:nvSpPr>
                  <p:cNvPr id="3091" name="Ellipse 3090">
                    <a:extLst>
                      <a:ext uri="{FF2B5EF4-FFF2-40B4-BE49-F238E27FC236}">
                        <a16:creationId xmlns:a16="http://schemas.microsoft.com/office/drawing/2014/main" id="{4ABBBF70-5E08-641E-D1F3-8B044807D6F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2" name="Additionszeichen 3091">
                    <a:extLst>
                      <a:ext uri="{FF2B5EF4-FFF2-40B4-BE49-F238E27FC236}">
                        <a16:creationId xmlns:a16="http://schemas.microsoft.com/office/drawing/2014/main" id="{BC170D4B-A98C-B7D5-6A05-4D2E8A84973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2" name="Gruppieren 3051">
                  <a:extLst>
                    <a:ext uri="{FF2B5EF4-FFF2-40B4-BE49-F238E27FC236}">
                      <a16:creationId xmlns:a16="http://schemas.microsoft.com/office/drawing/2014/main" id="{B2E2E8C7-EB1C-2999-D497-1F82C15CE9DD}"/>
                    </a:ext>
                  </a:extLst>
                </p:cNvPr>
                <p:cNvGrpSpPr>
                  <a:grpSpLocks noChangeAspect="1"/>
                </p:cNvGrpSpPr>
                <p:nvPr/>
              </p:nvGrpSpPr>
              <p:grpSpPr>
                <a:xfrm>
                  <a:off x="6030156" y="4086630"/>
                  <a:ext cx="180000" cy="180000"/>
                  <a:chOff x="3172968" y="2304288"/>
                  <a:chExt cx="180000" cy="180000"/>
                </a:xfrm>
              </p:grpSpPr>
              <p:sp>
                <p:nvSpPr>
                  <p:cNvPr id="3089" name="Ellipse 3088">
                    <a:extLst>
                      <a:ext uri="{FF2B5EF4-FFF2-40B4-BE49-F238E27FC236}">
                        <a16:creationId xmlns:a16="http://schemas.microsoft.com/office/drawing/2014/main" id="{1367521D-ED4C-57E5-9C41-3F296805399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0" name="Additionszeichen 3089">
                    <a:extLst>
                      <a:ext uri="{FF2B5EF4-FFF2-40B4-BE49-F238E27FC236}">
                        <a16:creationId xmlns:a16="http://schemas.microsoft.com/office/drawing/2014/main" id="{830D0759-D8EE-29D4-3A52-F914D1F351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3" name="Gruppieren 3052">
                  <a:extLst>
                    <a:ext uri="{FF2B5EF4-FFF2-40B4-BE49-F238E27FC236}">
                      <a16:creationId xmlns:a16="http://schemas.microsoft.com/office/drawing/2014/main" id="{C4F81704-5064-D6A3-2278-0F55AE90C1D7}"/>
                    </a:ext>
                  </a:extLst>
                </p:cNvPr>
                <p:cNvGrpSpPr>
                  <a:grpSpLocks noChangeAspect="1"/>
                </p:cNvGrpSpPr>
                <p:nvPr/>
              </p:nvGrpSpPr>
              <p:grpSpPr>
                <a:xfrm>
                  <a:off x="6020438" y="3296696"/>
                  <a:ext cx="180000" cy="180000"/>
                  <a:chOff x="3172968" y="2304288"/>
                  <a:chExt cx="180000" cy="180000"/>
                </a:xfrm>
              </p:grpSpPr>
              <p:sp>
                <p:nvSpPr>
                  <p:cNvPr id="3087" name="Ellipse 3086">
                    <a:extLst>
                      <a:ext uri="{FF2B5EF4-FFF2-40B4-BE49-F238E27FC236}">
                        <a16:creationId xmlns:a16="http://schemas.microsoft.com/office/drawing/2014/main" id="{2ADFC433-F1F7-AEA4-9961-DAD5C79064A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8" name="Additionszeichen 3087">
                    <a:extLst>
                      <a:ext uri="{FF2B5EF4-FFF2-40B4-BE49-F238E27FC236}">
                        <a16:creationId xmlns:a16="http://schemas.microsoft.com/office/drawing/2014/main" id="{C9BAEB89-991A-C9F0-7E46-A585625809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4" name="Gruppieren 3053">
                  <a:extLst>
                    <a:ext uri="{FF2B5EF4-FFF2-40B4-BE49-F238E27FC236}">
                      <a16:creationId xmlns:a16="http://schemas.microsoft.com/office/drawing/2014/main" id="{A4299741-9EB2-2577-94E2-47FC5CD7B950}"/>
                    </a:ext>
                  </a:extLst>
                </p:cNvPr>
                <p:cNvGrpSpPr>
                  <a:grpSpLocks noChangeAspect="1"/>
                </p:cNvGrpSpPr>
                <p:nvPr/>
              </p:nvGrpSpPr>
              <p:grpSpPr>
                <a:xfrm>
                  <a:off x="6540000" y="3667688"/>
                  <a:ext cx="180000" cy="180000"/>
                  <a:chOff x="3172968" y="2304288"/>
                  <a:chExt cx="180000" cy="180000"/>
                </a:xfrm>
              </p:grpSpPr>
              <p:sp>
                <p:nvSpPr>
                  <p:cNvPr id="3085" name="Ellipse 3084">
                    <a:extLst>
                      <a:ext uri="{FF2B5EF4-FFF2-40B4-BE49-F238E27FC236}">
                        <a16:creationId xmlns:a16="http://schemas.microsoft.com/office/drawing/2014/main" id="{93ACDE4C-683E-A220-752C-7CD184B929C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6" name="Additionszeichen 3085">
                    <a:extLst>
                      <a:ext uri="{FF2B5EF4-FFF2-40B4-BE49-F238E27FC236}">
                        <a16:creationId xmlns:a16="http://schemas.microsoft.com/office/drawing/2014/main" id="{22FE9E99-015A-FFA3-8635-68C6B67EF8C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5" name="Gruppieren 3054">
                  <a:extLst>
                    <a:ext uri="{FF2B5EF4-FFF2-40B4-BE49-F238E27FC236}">
                      <a16:creationId xmlns:a16="http://schemas.microsoft.com/office/drawing/2014/main" id="{8840D563-A745-60A4-FFCC-80F8CF33940D}"/>
                    </a:ext>
                  </a:extLst>
                </p:cNvPr>
                <p:cNvGrpSpPr>
                  <a:grpSpLocks noChangeAspect="1"/>
                </p:cNvGrpSpPr>
                <p:nvPr/>
              </p:nvGrpSpPr>
              <p:grpSpPr>
                <a:xfrm>
                  <a:off x="6696374" y="3186376"/>
                  <a:ext cx="180000" cy="180000"/>
                  <a:chOff x="3172968" y="2304288"/>
                  <a:chExt cx="180000" cy="180000"/>
                </a:xfrm>
              </p:grpSpPr>
              <p:sp>
                <p:nvSpPr>
                  <p:cNvPr id="3083" name="Ellipse 3082">
                    <a:extLst>
                      <a:ext uri="{FF2B5EF4-FFF2-40B4-BE49-F238E27FC236}">
                        <a16:creationId xmlns:a16="http://schemas.microsoft.com/office/drawing/2014/main" id="{E049A4DF-A892-1BEE-3AA1-DC66449FCB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4" name="Additionszeichen 3083">
                    <a:extLst>
                      <a:ext uri="{FF2B5EF4-FFF2-40B4-BE49-F238E27FC236}">
                        <a16:creationId xmlns:a16="http://schemas.microsoft.com/office/drawing/2014/main" id="{3C66544E-466E-3DA7-B2C1-0A13EBD4717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6" name="Gruppieren 3055">
                  <a:extLst>
                    <a:ext uri="{FF2B5EF4-FFF2-40B4-BE49-F238E27FC236}">
                      <a16:creationId xmlns:a16="http://schemas.microsoft.com/office/drawing/2014/main" id="{B08BAD7C-7023-51A7-1CAF-3EDDBC7199D5}"/>
                    </a:ext>
                  </a:extLst>
                </p:cNvPr>
                <p:cNvGrpSpPr>
                  <a:grpSpLocks noChangeAspect="1"/>
                </p:cNvGrpSpPr>
                <p:nvPr/>
              </p:nvGrpSpPr>
              <p:grpSpPr>
                <a:xfrm>
                  <a:off x="5577515" y="3084316"/>
                  <a:ext cx="180000" cy="180000"/>
                  <a:chOff x="3172968" y="2304288"/>
                  <a:chExt cx="180000" cy="180000"/>
                </a:xfrm>
              </p:grpSpPr>
              <p:sp>
                <p:nvSpPr>
                  <p:cNvPr id="3081" name="Ellipse 3080">
                    <a:extLst>
                      <a:ext uri="{FF2B5EF4-FFF2-40B4-BE49-F238E27FC236}">
                        <a16:creationId xmlns:a16="http://schemas.microsoft.com/office/drawing/2014/main" id="{89C11358-0F65-979B-8A2C-54A7077D84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2" name="Additionszeichen 3081">
                    <a:extLst>
                      <a:ext uri="{FF2B5EF4-FFF2-40B4-BE49-F238E27FC236}">
                        <a16:creationId xmlns:a16="http://schemas.microsoft.com/office/drawing/2014/main" id="{6B8AA8D7-9959-30E9-47A6-524623720D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7" name="Gruppieren 3056">
                  <a:extLst>
                    <a:ext uri="{FF2B5EF4-FFF2-40B4-BE49-F238E27FC236}">
                      <a16:creationId xmlns:a16="http://schemas.microsoft.com/office/drawing/2014/main" id="{9CE3CF9E-55E8-9408-35C2-19B73F23F3FA}"/>
                    </a:ext>
                  </a:extLst>
                </p:cNvPr>
                <p:cNvGrpSpPr>
                  <a:grpSpLocks noChangeAspect="1"/>
                </p:cNvGrpSpPr>
                <p:nvPr/>
              </p:nvGrpSpPr>
              <p:grpSpPr>
                <a:xfrm>
                  <a:off x="5940252" y="2903697"/>
                  <a:ext cx="180000" cy="180000"/>
                  <a:chOff x="3172968" y="2304288"/>
                  <a:chExt cx="180000" cy="180000"/>
                </a:xfrm>
              </p:grpSpPr>
              <p:sp>
                <p:nvSpPr>
                  <p:cNvPr id="3079" name="Ellipse 3078">
                    <a:extLst>
                      <a:ext uri="{FF2B5EF4-FFF2-40B4-BE49-F238E27FC236}">
                        <a16:creationId xmlns:a16="http://schemas.microsoft.com/office/drawing/2014/main" id="{AF02580A-DB54-2626-0B83-C4939F3230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0" name="Additionszeichen 3079">
                    <a:extLst>
                      <a:ext uri="{FF2B5EF4-FFF2-40B4-BE49-F238E27FC236}">
                        <a16:creationId xmlns:a16="http://schemas.microsoft.com/office/drawing/2014/main" id="{27FED66E-B89F-92C5-67CA-E2E11267D7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8" name="Gruppieren 3057">
                  <a:extLst>
                    <a:ext uri="{FF2B5EF4-FFF2-40B4-BE49-F238E27FC236}">
                      <a16:creationId xmlns:a16="http://schemas.microsoft.com/office/drawing/2014/main" id="{9C46E313-167C-279E-77C2-AA62A6237598}"/>
                    </a:ext>
                  </a:extLst>
                </p:cNvPr>
                <p:cNvGrpSpPr>
                  <a:grpSpLocks noChangeAspect="1"/>
                </p:cNvGrpSpPr>
                <p:nvPr/>
              </p:nvGrpSpPr>
              <p:grpSpPr>
                <a:xfrm>
                  <a:off x="5597520" y="2746772"/>
                  <a:ext cx="180000" cy="180000"/>
                  <a:chOff x="3172968" y="2304288"/>
                  <a:chExt cx="180000" cy="180000"/>
                </a:xfrm>
              </p:grpSpPr>
              <p:sp>
                <p:nvSpPr>
                  <p:cNvPr id="3077" name="Ellipse 3076">
                    <a:extLst>
                      <a:ext uri="{FF2B5EF4-FFF2-40B4-BE49-F238E27FC236}">
                        <a16:creationId xmlns:a16="http://schemas.microsoft.com/office/drawing/2014/main" id="{AEE79A8F-13A4-AF00-C441-543CB2C8C59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8" name="Additionszeichen 3077">
                    <a:extLst>
                      <a:ext uri="{FF2B5EF4-FFF2-40B4-BE49-F238E27FC236}">
                        <a16:creationId xmlns:a16="http://schemas.microsoft.com/office/drawing/2014/main" id="{5666F3CF-A699-0531-EA41-72C86935BFD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9" name="Gruppieren 3058">
                  <a:extLst>
                    <a:ext uri="{FF2B5EF4-FFF2-40B4-BE49-F238E27FC236}">
                      <a16:creationId xmlns:a16="http://schemas.microsoft.com/office/drawing/2014/main" id="{13929DD0-5C9D-4B49-D160-A8F65A36B8E4}"/>
                    </a:ext>
                  </a:extLst>
                </p:cNvPr>
                <p:cNvGrpSpPr>
                  <a:grpSpLocks noChangeAspect="1"/>
                </p:cNvGrpSpPr>
                <p:nvPr/>
              </p:nvGrpSpPr>
              <p:grpSpPr>
                <a:xfrm>
                  <a:off x="6310896" y="2729578"/>
                  <a:ext cx="180000" cy="180000"/>
                  <a:chOff x="3172968" y="2304288"/>
                  <a:chExt cx="180000" cy="180000"/>
                </a:xfrm>
              </p:grpSpPr>
              <p:sp>
                <p:nvSpPr>
                  <p:cNvPr id="3075" name="Ellipse 3074">
                    <a:extLst>
                      <a:ext uri="{FF2B5EF4-FFF2-40B4-BE49-F238E27FC236}">
                        <a16:creationId xmlns:a16="http://schemas.microsoft.com/office/drawing/2014/main" id="{82F3B781-8FB1-EA27-8909-4A6A257728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6" name="Additionszeichen 3075">
                    <a:extLst>
                      <a:ext uri="{FF2B5EF4-FFF2-40B4-BE49-F238E27FC236}">
                        <a16:creationId xmlns:a16="http://schemas.microsoft.com/office/drawing/2014/main" id="{BED2190D-4A24-488C-CCFE-DFD17301F2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60" name="Gruppieren 3059">
                  <a:extLst>
                    <a:ext uri="{FF2B5EF4-FFF2-40B4-BE49-F238E27FC236}">
                      <a16:creationId xmlns:a16="http://schemas.microsoft.com/office/drawing/2014/main" id="{D8D15452-04E9-14D1-E209-0D6F1B0B790B}"/>
                    </a:ext>
                  </a:extLst>
                </p:cNvPr>
                <p:cNvGrpSpPr>
                  <a:grpSpLocks noChangeAspect="1"/>
                </p:cNvGrpSpPr>
                <p:nvPr/>
              </p:nvGrpSpPr>
              <p:grpSpPr>
                <a:xfrm>
                  <a:off x="5311404" y="3346168"/>
                  <a:ext cx="180000" cy="180000"/>
                  <a:chOff x="3172968" y="2304288"/>
                  <a:chExt cx="180000" cy="180000"/>
                </a:xfrm>
              </p:grpSpPr>
              <p:sp>
                <p:nvSpPr>
                  <p:cNvPr id="3073" name="Ellipse 3072">
                    <a:extLst>
                      <a:ext uri="{FF2B5EF4-FFF2-40B4-BE49-F238E27FC236}">
                        <a16:creationId xmlns:a16="http://schemas.microsoft.com/office/drawing/2014/main" id="{F68907BF-E660-8DDB-8441-EF316479580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4" name="Additionszeichen 3073">
                    <a:extLst>
                      <a:ext uri="{FF2B5EF4-FFF2-40B4-BE49-F238E27FC236}">
                        <a16:creationId xmlns:a16="http://schemas.microsoft.com/office/drawing/2014/main" id="{9F53E158-EF79-2E49-2083-725792038F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061" name="Ellipse 3060">
                  <a:extLst>
                    <a:ext uri="{FF2B5EF4-FFF2-40B4-BE49-F238E27FC236}">
                      <a16:creationId xmlns:a16="http://schemas.microsoft.com/office/drawing/2014/main" id="{EBD269B0-8233-E416-3703-B2404BC6BA8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2" name="Ellipse 3061">
                  <a:extLst>
                    <a:ext uri="{FF2B5EF4-FFF2-40B4-BE49-F238E27FC236}">
                      <a16:creationId xmlns:a16="http://schemas.microsoft.com/office/drawing/2014/main" id="{D6494D04-BD5A-C4B8-464B-9452547E9DD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3" name="Ellipse 3062">
                  <a:extLst>
                    <a:ext uri="{FF2B5EF4-FFF2-40B4-BE49-F238E27FC236}">
                      <a16:creationId xmlns:a16="http://schemas.microsoft.com/office/drawing/2014/main" id="{33AC437E-CAB4-1121-08A5-0B2D5F1F0D9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4" name="Ellipse 3063">
                  <a:extLst>
                    <a:ext uri="{FF2B5EF4-FFF2-40B4-BE49-F238E27FC236}">
                      <a16:creationId xmlns:a16="http://schemas.microsoft.com/office/drawing/2014/main" id="{F1F007F3-0DF1-842B-7827-37FD53AC640D}"/>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5" name="Ellipse 3064">
                  <a:extLst>
                    <a:ext uri="{FF2B5EF4-FFF2-40B4-BE49-F238E27FC236}">
                      <a16:creationId xmlns:a16="http://schemas.microsoft.com/office/drawing/2014/main" id="{62F2668B-CC90-AEDE-B0C8-CD2ACD56B54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6" name="Ellipse 3065">
                  <a:extLst>
                    <a:ext uri="{FF2B5EF4-FFF2-40B4-BE49-F238E27FC236}">
                      <a16:creationId xmlns:a16="http://schemas.microsoft.com/office/drawing/2014/main" id="{E9A953E4-0FC5-7DDC-84CB-7983F27303B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7" name="Ellipse 3066">
                  <a:extLst>
                    <a:ext uri="{FF2B5EF4-FFF2-40B4-BE49-F238E27FC236}">
                      <a16:creationId xmlns:a16="http://schemas.microsoft.com/office/drawing/2014/main" id="{E4771877-6AFE-F019-116C-F9763BFA426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8" name="Ellipse 3067">
                  <a:extLst>
                    <a:ext uri="{FF2B5EF4-FFF2-40B4-BE49-F238E27FC236}">
                      <a16:creationId xmlns:a16="http://schemas.microsoft.com/office/drawing/2014/main" id="{8991B214-FF7E-500B-4D61-DA8346386EE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9" name="Ellipse 3068">
                  <a:extLst>
                    <a:ext uri="{FF2B5EF4-FFF2-40B4-BE49-F238E27FC236}">
                      <a16:creationId xmlns:a16="http://schemas.microsoft.com/office/drawing/2014/main" id="{B0A86390-FB29-D282-9491-BB3D85BBD5D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0" name="Ellipse 3069">
                  <a:extLst>
                    <a:ext uri="{FF2B5EF4-FFF2-40B4-BE49-F238E27FC236}">
                      <a16:creationId xmlns:a16="http://schemas.microsoft.com/office/drawing/2014/main" id="{CBF0C843-92B2-CF0C-EF9E-21EF142D6D8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1" name="Ellipse 3070">
                  <a:extLst>
                    <a:ext uri="{FF2B5EF4-FFF2-40B4-BE49-F238E27FC236}">
                      <a16:creationId xmlns:a16="http://schemas.microsoft.com/office/drawing/2014/main" id="{77A5B9A8-BAC5-FFFB-D2A5-EB5D571AFB1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2" name="Ellipse 3071">
                  <a:extLst>
                    <a:ext uri="{FF2B5EF4-FFF2-40B4-BE49-F238E27FC236}">
                      <a16:creationId xmlns:a16="http://schemas.microsoft.com/office/drawing/2014/main" id="{35D8A975-EDEC-BEFC-7FF8-76A55B67374F}"/>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046" name="L-Schale">
                <a:extLst>
                  <a:ext uri="{FF2B5EF4-FFF2-40B4-BE49-F238E27FC236}">
                    <a16:creationId xmlns:a16="http://schemas.microsoft.com/office/drawing/2014/main" id="{4A3B43B2-49AF-D97A-9EC0-030CB74BBD26}"/>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047" name="M-Schale">
                <a:extLst>
                  <a:ext uri="{FF2B5EF4-FFF2-40B4-BE49-F238E27FC236}">
                    <a16:creationId xmlns:a16="http://schemas.microsoft.com/office/drawing/2014/main" id="{8A21B69D-D6C0-E481-74EE-0B499B802ACA}"/>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008" name="Gruppieren 3007">
              <a:extLst>
                <a:ext uri="{FF2B5EF4-FFF2-40B4-BE49-F238E27FC236}">
                  <a16:creationId xmlns:a16="http://schemas.microsoft.com/office/drawing/2014/main" id="{94A43D82-18C1-3289-0F16-C22F7601DDCC}"/>
                </a:ext>
              </a:extLst>
            </p:cNvPr>
            <p:cNvGrpSpPr/>
            <p:nvPr/>
          </p:nvGrpSpPr>
          <p:grpSpPr>
            <a:xfrm>
              <a:off x="6006000" y="816426"/>
              <a:ext cx="180000" cy="180000"/>
              <a:chOff x="2537136" y="1269000"/>
              <a:chExt cx="180000" cy="180000"/>
            </a:xfrm>
          </p:grpSpPr>
          <p:sp>
            <p:nvSpPr>
              <p:cNvPr id="3042" name="Ellipse 3041">
                <a:extLst>
                  <a:ext uri="{FF2B5EF4-FFF2-40B4-BE49-F238E27FC236}">
                    <a16:creationId xmlns:a16="http://schemas.microsoft.com/office/drawing/2014/main" id="{35F4288C-82F6-8418-4DBC-F31381CB18D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43" name="Minuszeichen 3042">
                <a:extLst>
                  <a:ext uri="{FF2B5EF4-FFF2-40B4-BE49-F238E27FC236}">
                    <a16:creationId xmlns:a16="http://schemas.microsoft.com/office/drawing/2014/main" id="{5CB55064-8C54-2045-5A31-BD2002EFE9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09" name="Gruppieren 3008">
              <a:extLst>
                <a:ext uri="{FF2B5EF4-FFF2-40B4-BE49-F238E27FC236}">
                  <a16:creationId xmlns:a16="http://schemas.microsoft.com/office/drawing/2014/main" id="{1A124047-09AB-E072-C192-209656BF4F70}"/>
                </a:ext>
              </a:extLst>
            </p:cNvPr>
            <p:cNvGrpSpPr/>
            <p:nvPr/>
          </p:nvGrpSpPr>
          <p:grpSpPr>
            <a:xfrm>
              <a:off x="6003948" y="5865553"/>
              <a:ext cx="180000" cy="180000"/>
              <a:chOff x="2537136" y="1269000"/>
              <a:chExt cx="180000" cy="180000"/>
            </a:xfrm>
          </p:grpSpPr>
          <p:sp>
            <p:nvSpPr>
              <p:cNvPr id="3040" name="Ellipse 3039">
                <a:extLst>
                  <a:ext uri="{FF2B5EF4-FFF2-40B4-BE49-F238E27FC236}">
                    <a16:creationId xmlns:a16="http://schemas.microsoft.com/office/drawing/2014/main" id="{9C320E84-C9DF-F4DC-A1B6-F3D4611EC97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41" name="Minuszeichen 3040">
                <a:extLst>
                  <a:ext uri="{FF2B5EF4-FFF2-40B4-BE49-F238E27FC236}">
                    <a16:creationId xmlns:a16="http://schemas.microsoft.com/office/drawing/2014/main" id="{B846DDB5-E09A-09D9-0EC8-A6DD796AEC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0" name="Gruppieren 3009">
              <a:extLst>
                <a:ext uri="{FF2B5EF4-FFF2-40B4-BE49-F238E27FC236}">
                  <a16:creationId xmlns:a16="http://schemas.microsoft.com/office/drawing/2014/main" id="{02363087-994E-778A-DF83-77D4B2E716F9}"/>
                </a:ext>
              </a:extLst>
            </p:cNvPr>
            <p:cNvGrpSpPr/>
            <p:nvPr/>
          </p:nvGrpSpPr>
          <p:grpSpPr>
            <a:xfrm>
              <a:off x="7989107" y="3335661"/>
              <a:ext cx="180000" cy="180000"/>
              <a:chOff x="2537136" y="1269000"/>
              <a:chExt cx="180000" cy="180000"/>
            </a:xfrm>
          </p:grpSpPr>
          <p:sp>
            <p:nvSpPr>
              <p:cNvPr id="3038" name="Ellipse 3037">
                <a:extLst>
                  <a:ext uri="{FF2B5EF4-FFF2-40B4-BE49-F238E27FC236}">
                    <a16:creationId xmlns:a16="http://schemas.microsoft.com/office/drawing/2014/main" id="{C72ACB7A-B52A-8C23-4702-1A4FFEFD3C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9" name="Minuszeichen 3038">
                <a:extLst>
                  <a:ext uri="{FF2B5EF4-FFF2-40B4-BE49-F238E27FC236}">
                    <a16:creationId xmlns:a16="http://schemas.microsoft.com/office/drawing/2014/main" id="{810298AC-093D-2238-DFE5-D239A64A57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1" name="Gruppieren 3010">
              <a:extLst>
                <a:ext uri="{FF2B5EF4-FFF2-40B4-BE49-F238E27FC236}">
                  <a16:creationId xmlns:a16="http://schemas.microsoft.com/office/drawing/2014/main" id="{F0E39B3C-2FEA-E9D0-173C-1193AE07729D}"/>
                </a:ext>
              </a:extLst>
            </p:cNvPr>
            <p:cNvGrpSpPr/>
            <p:nvPr/>
          </p:nvGrpSpPr>
          <p:grpSpPr>
            <a:xfrm>
              <a:off x="4026000" y="3339000"/>
              <a:ext cx="180000" cy="180000"/>
              <a:chOff x="2537136" y="1269000"/>
              <a:chExt cx="180000" cy="180000"/>
            </a:xfrm>
          </p:grpSpPr>
          <p:sp>
            <p:nvSpPr>
              <p:cNvPr id="3036" name="Ellipse 3035">
                <a:extLst>
                  <a:ext uri="{FF2B5EF4-FFF2-40B4-BE49-F238E27FC236}">
                    <a16:creationId xmlns:a16="http://schemas.microsoft.com/office/drawing/2014/main" id="{3C9D493C-77DF-73B0-E03F-AE99772D81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7" name="Minuszeichen 3036">
                <a:extLst>
                  <a:ext uri="{FF2B5EF4-FFF2-40B4-BE49-F238E27FC236}">
                    <a16:creationId xmlns:a16="http://schemas.microsoft.com/office/drawing/2014/main" id="{F542F9DB-398A-B0FD-09FA-BDA15AA69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2" name="Gruppieren 3011">
              <a:extLst>
                <a:ext uri="{FF2B5EF4-FFF2-40B4-BE49-F238E27FC236}">
                  <a16:creationId xmlns:a16="http://schemas.microsoft.com/office/drawing/2014/main" id="{013A1CA8-7F55-0ADF-7428-B9EC92936374}"/>
                </a:ext>
              </a:extLst>
            </p:cNvPr>
            <p:cNvGrpSpPr/>
            <p:nvPr/>
          </p:nvGrpSpPr>
          <p:grpSpPr>
            <a:xfrm>
              <a:off x="4656000" y="4775520"/>
              <a:ext cx="180000" cy="180000"/>
              <a:chOff x="2537136" y="1269000"/>
              <a:chExt cx="180000" cy="180000"/>
            </a:xfrm>
          </p:grpSpPr>
          <p:sp>
            <p:nvSpPr>
              <p:cNvPr id="3034" name="Ellipse 3033">
                <a:extLst>
                  <a:ext uri="{FF2B5EF4-FFF2-40B4-BE49-F238E27FC236}">
                    <a16:creationId xmlns:a16="http://schemas.microsoft.com/office/drawing/2014/main" id="{7D05338E-B201-5DBB-AFB9-35BC31B378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5" name="Minuszeichen 3034">
                <a:extLst>
                  <a:ext uri="{FF2B5EF4-FFF2-40B4-BE49-F238E27FC236}">
                    <a16:creationId xmlns:a16="http://schemas.microsoft.com/office/drawing/2014/main" id="{D6D3056C-4ADC-79D3-9202-BE8C5FC8860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3" name="Gruppieren 3012">
              <a:extLst>
                <a:ext uri="{FF2B5EF4-FFF2-40B4-BE49-F238E27FC236}">
                  <a16:creationId xmlns:a16="http://schemas.microsoft.com/office/drawing/2014/main" id="{9C5EFDE8-FC65-78F1-F556-3BF14AA3DF4B}"/>
                </a:ext>
              </a:extLst>
            </p:cNvPr>
            <p:cNvGrpSpPr/>
            <p:nvPr/>
          </p:nvGrpSpPr>
          <p:grpSpPr>
            <a:xfrm>
              <a:off x="7373256" y="4775520"/>
              <a:ext cx="180000" cy="180000"/>
              <a:chOff x="2537136" y="1269000"/>
              <a:chExt cx="180000" cy="180000"/>
            </a:xfrm>
          </p:grpSpPr>
          <p:sp>
            <p:nvSpPr>
              <p:cNvPr id="3032" name="Ellipse 3031">
                <a:extLst>
                  <a:ext uri="{FF2B5EF4-FFF2-40B4-BE49-F238E27FC236}">
                    <a16:creationId xmlns:a16="http://schemas.microsoft.com/office/drawing/2014/main" id="{9E1371BA-DB64-528B-ABB0-A96051A0E0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3" name="Minuszeichen 3032">
                <a:extLst>
                  <a:ext uri="{FF2B5EF4-FFF2-40B4-BE49-F238E27FC236}">
                    <a16:creationId xmlns:a16="http://schemas.microsoft.com/office/drawing/2014/main" id="{8ECD00EA-84FA-2A37-9469-47242DD2DF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4" name="Gruppieren 3013">
              <a:extLst>
                <a:ext uri="{FF2B5EF4-FFF2-40B4-BE49-F238E27FC236}">
                  <a16:creationId xmlns:a16="http://schemas.microsoft.com/office/drawing/2014/main" id="{021C8590-D00F-B2A5-A1F5-B3F2452C3B2B}"/>
                </a:ext>
              </a:extLst>
            </p:cNvPr>
            <p:cNvGrpSpPr/>
            <p:nvPr/>
          </p:nvGrpSpPr>
          <p:grpSpPr>
            <a:xfrm>
              <a:off x="7373256" y="1900714"/>
              <a:ext cx="180000" cy="180000"/>
              <a:chOff x="2537136" y="1269000"/>
              <a:chExt cx="180000" cy="180000"/>
            </a:xfrm>
          </p:grpSpPr>
          <p:sp>
            <p:nvSpPr>
              <p:cNvPr id="3030" name="Ellipse 3029">
                <a:extLst>
                  <a:ext uri="{FF2B5EF4-FFF2-40B4-BE49-F238E27FC236}">
                    <a16:creationId xmlns:a16="http://schemas.microsoft.com/office/drawing/2014/main" id="{330369B7-C8F4-C9D0-8931-47BEBD4976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1" name="Minuszeichen 3030">
                <a:extLst>
                  <a:ext uri="{FF2B5EF4-FFF2-40B4-BE49-F238E27FC236}">
                    <a16:creationId xmlns:a16="http://schemas.microsoft.com/office/drawing/2014/main" id="{45D73404-23AD-608A-7CC6-ED1746CD1F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5" name="Gruppieren 3014">
              <a:extLst>
                <a:ext uri="{FF2B5EF4-FFF2-40B4-BE49-F238E27FC236}">
                  <a16:creationId xmlns:a16="http://schemas.microsoft.com/office/drawing/2014/main" id="{64A3E684-DC81-7549-2E74-6B349C0F5808}"/>
                </a:ext>
              </a:extLst>
            </p:cNvPr>
            <p:cNvGrpSpPr/>
            <p:nvPr/>
          </p:nvGrpSpPr>
          <p:grpSpPr>
            <a:xfrm>
              <a:off x="4656000" y="1900714"/>
              <a:ext cx="180000" cy="180000"/>
              <a:chOff x="2537136" y="1269000"/>
              <a:chExt cx="180000" cy="180000"/>
            </a:xfrm>
          </p:grpSpPr>
          <p:sp>
            <p:nvSpPr>
              <p:cNvPr id="3028" name="Ellipse 3027">
                <a:extLst>
                  <a:ext uri="{FF2B5EF4-FFF2-40B4-BE49-F238E27FC236}">
                    <a16:creationId xmlns:a16="http://schemas.microsoft.com/office/drawing/2014/main" id="{353C7E93-657E-E163-4715-20227D3E6F6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9" name="Minuszeichen 3028">
                <a:extLst>
                  <a:ext uri="{FF2B5EF4-FFF2-40B4-BE49-F238E27FC236}">
                    <a16:creationId xmlns:a16="http://schemas.microsoft.com/office/drawing/2014/main" id="{0523D008-48F0-1086-F66A-84D2F688C9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6" name="Gruppieren 3015">
              <a:extLst>
                <a:ext uri="{FF2B5EF4-FFF2-40B4-BE49-F238E27FC236}">
                  <a16:creationId xmlns:a16="http://schemas.microsoft.com/office/drawing/2014/main" id="{996470D8-7A5E-773D-35F5-4C7E2E909089}"/>
                </a:ext>
              </a:extLst>
            </p:cNvPr>
            <p:cNvGrpSpPr/>
            <p:nvPr/>
          </p:nvGrpSpPr>
          <p:grpSpPr>
            <a:xfrm>
              <a:off x="6006000" y="1339747"/>
              <a:ext cx="180000" cy="180000"/>
              <a:chOff x="2537136" y="1269000"/>
              <a:chExt cx="180000" cy="180000"/>
            </a:xfrm>
          </p:grpSpPr>
          <p:sp>
            <p:nvSpPr>
              <p:cNvPr id="3026" name="Ellipse 3025">
                <a:extLst>
                  <a:ext uri="{FF2B5EF4-FFF2-40B4-BE49-F238E27FC236}">
                    <a16:creationId xmlns:a16="http://schemas.microsoft.com/office/drawing/2014/main" id="{30F3A387-C893-160D-6AC0-C70C3A927A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7" name="Minuszeichen 3026">
                <a:extLst>
                  <a:ext uri="{FF2B5EF4-FFF2-40B4-BE49-F238E27FC236}">
                    <a16:creationId xmlns:a16="http://schemas.microsoft.com/office/drawing/2014/main" id="{C1921C4B-64ED-E331-C8AA-19092156AA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7" name="Gruppieren 3016">
              <a:extLst>
                <a:ext uri="{FF2B5EF4-FFF2-40B4-BE49-F238E27FC236}">
                  <a16:creationId xmlns:a16="http://schemas.microsoft.com/office/drawing/2014/main" id="{9E8EFB2A-F6FA-C0F7-BA4F-C675347BA8BF}"/>
                </a:ext>
              </a:extLst>
            </p:cNvPr>
            <p:cNvGrpSpPr/>
            <p:nvPr/>
          </p:nvGrpSpPr>
          <p:grpSpPr>
            <a:xfrm>
              <a:off x="6006000" y="5312040"/>
              <a:ext cx="180000" cy="180000"/>
              <a:chOff x="2537136" y="1269000"/>
              <a:chExt cx="180000" cy="180000"/>
            </a:xfrm>
          </p:grpSpPr>
          <p:sp>
            <p:nvSpPr>
              <p:cNvPr id="3024" name="Ellipse 3023">
                <a:extLst>
                  <a:ext uri="{FF2B5EF4-FFF2-40B4-BE49-F238E27FC236}">
                    <a16:creationId xmlns:a16="http://schemas.microsoft.com/office/drawing/2014/main" id="{B2D0D9C1-1D6B-836F-4190-98099AA3C23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5" name="Minuszeichen 3024">
                <a:extLst>
                  <a:ext uri="{FF2B5EF4-FFF2-40B4-BE49-F238E27FC236}">
                    <a16:creationId xmlns:a16="http://schemas.microsoft.com/office/drawing/2014/main" id="{5B177298-3473-92DA-ED07-559D3FEC1A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8" name="Gruppieren 3017">
              <a:extLst>
                <a:ext uri="{FF2B5EF4-FFF2-40B4-BE49-F238E27FC236}">
                  <a16:creationId xmlns:a16="http://schemas.microsoft.com/office/drawing/2014/main" id="{2BF30DA4-3248-B658-5B98-65DCA91B6C3F}"/>
                </a:ext>
              </a:extLst>
            </p:cNvPr>
            <p:cNvGrpSpPr/>
            <p:nvPr/>
          </p:nvGrpSpPr>
          <p:grpSpPr>
            <a:xfrm>
              <a:off x="6006000" y="1900714"/>
              <a:ext cx="180000" cy="180000"/>
              <a:chOff x="2537136" y="1269000"/>
              <a:chExt cx="180000" cy="180000"/>
            </a:xfrm>
          </p:grpSpPr>
          <p:sp>
            <p:nvSpPr>
              <p:cNvPr id="3022" name="Ellipse 3021">
                <a:extLst>
                  <a:ext uri="{FF2B5EF4-FFF2-40B4-BE49-F238E27FC236}">
                    <a16:creationId xmlns:a16="http://schemas.microsoft.com/office/drawing/2014/main" id="{5E376E3F-F7B4-C3C8-15EA-A005664FC49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3" name="Minuszeichen 3022">
                <a:extLst>
                  <a:ext uri="{FF2B5EF4-FFF2-40B4-BE49-F238E27FC236}">
                    <a16:creationId xmlns:a16="http://schemas.microsoft.com/office/drawing/2014/main" id="{89618F39-F4B3-11F5-1D0B-CDEC8F3B74B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9" name="Gruppieren 3018">
              <a:extLst>
                <a:ext uri="{FF2B5EF4-FFF2-40B4-BE49-F238E27FC236}">
                  <a16:creationId xmlns:a16="http://schemas.microsoft.com/office/drawing/2014/main" id="{A7D12545-74A3-7092-001D-96840FF0C73F}"/>
                </a:ext>
              </a:extLst>
            </p:cNvPr>
            <p:cNvGrpSpPr/>
            <p:nvPr/>
          </p:nvGrpSpPr>
          <p:grpSpPr>
            <a:xfrm>
              <a:off x="6006000" y="4775520"/>
              <a:ext cx="180000" cy="180000"/>
              <a:chOff x="2537136" y="1269000"/>
              <a:chExt cx="180000" cy="180000"/>
            </a:xfrm>
          </p:grpSpPr>
          <p:sp>
            <p:nvSpPr>
              <p:cNvPr id="3020" name="Ellipse 3019">
                <a:extLst>
                  <a:ext uri="{FF2B5EF4-FFF2-40B4-BE49-F238E27FC236}">
                    <a16:creationId xmlns:a16="http://schemas.microsoft.com/office/drawing/2014/main" id="{66C149F5-163F-FDF0-3255-69B4EB34CD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1" name="Minuszeichen 3020">
                <a:extLst>
                  <a:ext uri="{FF2B5EF4-FFF2-40B4-BE49-F238E27FC236}">
                    <a16:creationId xmlns:a16="http://schemas.microsoft.com/office/drawing/2014/main" id="{93099003-CA6C-9E21-5316-C1BB3731E93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097" name="Gruppieren 3096">
            <a:extLst>
              <a:ext uri="{FF2B5EF4-FFF2-40B4-BE49-F238E27FC236}">
                <a16:creationId xmlns:a16="http://schemas.microsoft.com/office/drawing/2014/main" id="{FE374DB0-14A3-F36E-88E5-917F50FA5851}"/>
              </a:ext>
            </a:extLst>
          </p:cNvPr>
          <p:cNvGrpSpPr>
            <a:grpSpLocks noChangeAspect="1"/>
          </p:cNvGrpSpPr>
          <p:nvPr/>
        </p:nvGrpSpPr>
        <p:grpSpPr>
          <a:xfrm>
            <a:off x="3109794" y="6873433"/>
            <a:ext cx="1258865" cy="1306104"/>
            <a:chOff x="3576000" y="816426"/>
            <a:chExt cx="5040000" cy="5229127"/>
          </a:xfrm>
        </p:grpSpPr>
        <p:grpSp>
          <p:nvGrpSpPr>
            <p:cNvPr id="3098" name="Magnesium ohne e-">
              <a:extLst>
                <a:ext uri="{FF2B5EF4-FFF2-40B4-BE49-F238E27FC236}">
                  <a16:creationId xmlns:a16="http://schemas.microsoft.com/office/drawing/2014/main" id="{214732ED-F805-5C8E-DD80-D88C847DF1C1}"/>
                </a:ext>
              </a:extLst>
            </p:cNvPr>
            <p:cNvGrpSpPr/>
            <p:nvPr/>
          </p:nvGrpSpPr>
          <p:grpSpPr>
            <a:xfrm>
              <a:off x="3576000" y="909000"/>
              <a:ext cx="5040000" cy="5040000"/>
              <a:chOff x="3576000" y="909000"/>
              <a:chExt cx="5040000" cy="5040000"/>
            </a:xfrm>
          </p:grpSpPr>
          <p:sp>
            <p:nvSpPr>
              <p:cNvPr id="3135" name="K-Schale">
                <a:extLst>
                  <a:ext uri="{FF2B5EF4-FFF2-40B4-BE49-F238E27FC236}">
                    <a16:creationId xmlns:a16="http://schemas.microsoft.com/office/drawing/2014/main" id="{43A173AC-F83C-D2A0-B02B-589B4C355E5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136" name="Atomkern mit Protonen und Neutronen">
                <a:extLst>
                  <a:ext uri="{FF2B5EF4-FFF2-40B4-BE49-F238E27FC236}">
                    <a16:creationId xmlns:a16="http://schemas.microsoft.com/office/drawing/2014/main" id="{55037FF5-8D37-79E2-ECD9-A398313CCD2C}"/>
                  </a:ext>
                </a:extLst>
              </p:cNvPr>
              <p:cNvGrpSpPr/>
              <p:nvPr/>
            </p:nvGrpSpPr>
            <p:grpSpPr>
              <a:xfrm>
                <a:off x="5196000" y="2529000"/>
                <a:ext cx="1800000" cy="1800000"/>
                <a:chOff x="5196000" y="2529000"/>
                <a:chExt cx="1800000" cy="1800000"/>
              </a:xfrm>
            </p:grpSpPr>
            <p:sp>
              <p:nvSpPr>
                <p:cNvPr id="3139" name="Atomkern">
                  <a:extLst>
                    <a:ext uri="{FF2B5EF4-FFF2-40B4-BE49-F238E27FC236}">
                      <a16:creationId xmlns:a16="http://schemas.microsoft.com/office/drawing/2014/main" id="{ADB3C575-AD9E-5713-766F-E71565A62B8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140" name="Gruppieren 3139">
                  <a:extLst>
                    <a:ext uri="{FF2B5EF4-FFF2-40B4-BE49-F238E27FC236}">
                      <a16:creationId xmlns:a16="http://schemas.microsoft.com/office/drawing/2014/main" id="{53495B17-6007-C2E6-0BE5-9183197D04C4}"/>
                    </a:ext>
                  </a:extLst>
                </p:cNvPr>
                <p:cNvGrpSpPr>
                  <a:grpSpLocks noChangeAspect="1"/>
                </p:cNvGrpSpPr>
                <p:nvPr/>
              </p:nvGrpSpPr>
              <p:grpSpPr>
                <a:xfrm>
                  <a:off x="5848033" y="3791651"/>
                  <a:ext cx="180000" cy="180000"/>
                  <a:chOff x="3172968" y="2304288"/>
                  <a:chExt cx="180000" cy="180000"/>
                </a:xfrm>
              </p:grpSpPr>
              <p:sp>
                <p:nvSpPr>
                  <p:cNvPr id="3186" name="Ellipse 3185">
                    <a:extLst>
                      <a:ext uri="{FF2B5EF4-FFF2-40B4-BE49-F238E27FC236}">
                        <a16:creationId xmlns:a16="http://schemas.microsoft.com/office/drawing/2014/main" id="{68D82E59-3736-1E92-9AEC-50F1AB4078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7" name="Additionszeichen 3186">
                    <a:extLst>
                      <a:ext uri="{FF2B5EF4-FFF2-40B4-BE49-F238E27FC236}">
                        <a16:creationId xmlns:a16="http://schemas.microsoft.com/office/drawing/2014/main" id="{B559C615-0CD3-CDBF-BCA7-920B0039FE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1" name="Gruppieren 3140">
                  <a:extLst>
                    <a:ext uri="{FF2B5EF4-FFF2-40B4-BE49-F238E27FC236}">
                      <a16:creationId xmlns:a16="http://schemas.microsoft.com/office/drawing/2014/main" id="{4601208F-5FCD-3005-2B05-5ED04E14AE26}"/>
                    </a:ext>
                  </a:extLst>
                </p:cNvPr>
                <p:cNvGrpSpPr>
                  <a:grpSpLocks noChangeAspect="1"/>
                </p:cNvGrpSpPr>
                <p:nvPr/>
              </p:nvGrpSpPr>
              <p:grpSpPr>
                <a:xfrm>
                  <a:off x="6270000" y="3698425"/>
                  <a:ext cx="180000" cy="180000"/>
                  <a:chOff x="3172968" y="2304288"/>
                  <a:chExt cx="180000" cy="180000"/>
                </a:xfrm>
              </p:grpSpPr>
              <p:sp>
                <p:nvSpPr>
                  <p:cNvPr id="3184" name="Ellipse 3183">
                    <a:extLst>
                      <a:ext uri="{FF2B5EF4-FFF2-40B4-BE49-F238E27FC236}">
                        <a16:creationId xmlns:a16="http://schemas.microsoft.com/office/drawing/2014/main" id="{85CBDFB6-A649-A35E-9F5F-D1786D4BAB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5" name="Additionszeichen 3184">
                    <a:extLst>
                      <a:ext uri="{FF2B5EF4-FFF2-40B4-BE49-F238E27FC236}">
                        <a16:creationId xmlns:a16="http://schemas.microsoft.com/office/drawing/2014/main" id="{D1AEA848-CE70-643F-4137-DEFFD2B69D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2" name="Gruppieren 3141">
                  <a:extLst>
                    <a:ext uri="{FF2B5EF4-FFF2-40B4-BE49-F238E27FC236}">
                      <a16:creationId xmlns:a16="http://schemas.microsoft.com/office/drawing/2014/main" id="{B36A7739-C2C1-DE9D-3E86-CD4FD4F1714F}"/>
                    </a:ext>
                  </a:extLst>
                </p:cNvPr>
                <p:cNvGrpSpPr>
                  <a:grpSpLocks noChangeAspect="1"/>
                </p:cNvGrpSpPr>
                <p:nvPr/>
              </p:nvGrpSpPr>
              <p:grpSpPr>
                <a:xfrm>
                  <a:off x="5499300" y="3931942"/>
                  <a:ext cx="180000" cy="180000"/>
                  <a:chOff x="3172968" y="2304288"/>
                  <a:chExt cx="180000" cy="180000"/>
                </a:xfrm>
              </p:grpSpPr>
              <p:sp>
                <p:nvSpPr>
                  <p:cNvPr id="3182" name="Ellipse 3181">
                    <a:extLst>
                      <a:ext uri="{FF2B5EF4-FFF2-40B4-BE49-F238E27FC236}">
                        <a16:creationId xmlns:a16="http://schemas.microsoft.com/office/drawing/2014/main" id="{5C4D01B0-3B15-D861-6173-51AFD8DBE66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3" name="Additionszeichen 3182">
                    <a:extLst>
                      <a:ext uri="{FF2B5EF4-FFF2-40B4-BE49-F238E27FC236}">
                        <a16:creationId xmlns:a16="http://schemas.microsoft.com/office/drawing/2014/main" id="{16DA2364-2EA7-8CA1-2E71-0496D373B13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3" name="Gruppieren 3142">
                  <a:extLst>
                    <a:ext uri="{FF2B5EF4-FFF2-40B4-BE49-F238E27FC236}">
                      <a16:creationId xmlns:a16="http://schemas.microsoft.com/office/drawing/2014/main" id="{6C8D0753-465E-3042-93DD-E21395015345}"/>
                    </a:ext>
                  </a:extLst>
                </p:cNvPr>
                <p:cNvGrpSpPr>
                  <a:grpSpLocks noChangeAspect="1"/>
                </p:cNvGrpSpPr>
                <p:nvPr/>
              </p:nvGrpSpPr>
              <p:grpSpPr>
                <a:xfrm>
                  <a:off x="6030156" y="4086630"/>
                  <a:ext cx="180000" cy="180000"/>
                  <a:chOff x="3172968" y="2304288"/>
                  <a:chExt cx="180000" cy="180000"/>
                </a:xfrm>
              </p:grpSpPr>
              <p:sp>
                <p:nvSpPr>
                  <p:cNvPr id="3180" name="Ellipse 3179">
                    <a:extLst>
                      <a:ext uri="{FF2B5EF4-FFF2-40B4-BE49-F238E27FC236}">
                        <a16:creationId xmlns:a16="http://schemas.microsoft.com/office/drawing/2014/main" id="{E94A5BF6-33FE-294A-86FD-FC978D984E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1" name="Additionszeichen 3180">
                    <a:extLst>
                      <a:ext uri="{FF2B5EF4-FFF2-40B4-BE49-F238E27FC236}">
                        <a16:creationId xmlns:a16="http://schemas.microsoft.com/office/drawing/2014/main" id="{8DBCD828-7ED9-752C-6CC3-7D57784FB0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4" name="Gruppieren 3143">
                  <a:extLst>
                    <a:ext uri="{FF2B5EF4-FFF2-40B4-BE49-F238E27FC236}">
                      <a16:creationId xmlns:a16="http://schemas.microsoft.com/office/drawing/2014/main" id="{32FF3861-A824-8908-4299-5D2B1D3A1466}"/>
                    </a:ext>
                  </a:extLst>
                </p:cNvPr>
                <p:cNvGrpSpPr>
                  <a:grpSpLocks noChangeAspect="1"/>
                </p:cNvGrpSpPr>
                <p:nvPr/>
              </p:nvGrpSpPr>
              <p:grpSpPr>
                <a:xfrm>
                  <a:off x="6020438" y="3296696"/>
                  <a:ext cx="180000" cy="180000"/>
                  <a:chOff x="3172968" y="2304288"/>
                  <a:chExt cx="180000" cy="180000"/>
                </a:xfrm>
              </p:grpSpPr>
              <p:sp>
                <p:nvSpPr>
                  <p:cNvPr id="3178" name="Ellipse 3177">
                    <a:extLst>
                      <a:ext uri="{FF2B5EF4-FFF2-40B4-BE49-F238E27FC236}">
                        <a16:creationId xmlns:a16="http://schemas.microsoft.com/office/drawing/2014/main" id="{D544A2BE-0D19-CF0D-9730-6AE51F17A6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9" name="Additionszeichen 3178">
                    <a:extLst>
                      <a:ext uri="{FF2B5EF4-FFF2-40B4-BE49-F238E27FC236}">
                        <a16:creationId xmlns:a16="http://schemas.microsoft.com/office/drawing/2014/main" id="{D7C5CFAE-5383-77EF-AD52-D40A05DA6B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5" name="Gruppieren 3144">
                  <a:extLst>
                    <a:ext uri="{FF2B5EF4-FFF2-40B4-BE49-F238E27FC236}">
                      <a16:creationId xmlns:a16="http://schemas.microsoft.com/office/drawing/2014/main" id="{72E9061C-D629-3940-958B-6AD5E85E91DD}"/>
                    </a:ext>
                  </a:extLst>
                </p:cNvPr>
                <p:cNvGrpSpPr>
                  <a:grpSpLocks noChangeAspect="1"/>
                </p:cNvGrpSpPr>
                <p:nvPr/>
              </p:nvGrpSpPr>
              <p:grpSpPr>
                <a:xfrm>
                  <a:off x="6540000" y="3667688"/>
                  <a:ext cx="180000" cy="180000"/>
                  <a:chOff x="3172968" y="2304288"/>
                  <a:chExt cx="180000" cy="180000"/>
                </a:xfrm>
              </p:grpSpPr>
              <p:sp>
                <p:nvSpPr>
                  <p:cNvPr id="3176" name="Ellipse 3175">
                    <a:extLst>
                      <a:ext uri="{FF2B5EF4-FFF2-40B4-BE49-F238E27FC236}">
                        <a16:creationId xmlns:a16="http://schemas.microsoft.com/office/drawing/2014/main" id="{9FAFD700-15E3-FAB6-71B1-2E5AF30AA6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7" name="Additionszeichen 3176">
                    <a:extLst>
                      <a:ext uri="{FF2B5EF4-FFF2-40B4-BE49-F238E27FC236}">
                        <a16:creationId xmlns:a16="http://schemas.microsoft.com/office/drawing/2014/main" id="{3E788CBA-E280-5430-4EF0-4088D9FAE6A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6" name="Gruppieren 3145">
                  <a:extLst>
                    <a:ext uri="{FF2B5EF4-FFF2-40B4-BE49-F238E27FC236}">
                      <a16:creationId xmlns:a16="http://schemas.microsoft.com/office/drawing/2014/main" id="{E2936F16-89FA-1FB5-EEDE-2BE2718C0A2A}"/>
                    </a:ext>
                  </a:extLst>
                </p:cNvPr>
                <p:cNvGrpSpPr>
                  <a:grpSpLocks noChangeAspect="1"/>
                </p:cNvGrpSpPr>
                <p:nvPr/>
              </p:nvGrpSpPr>
              <p:grpSpPr>
                <a:xfrm>
                  <a:off x="6696374" y="3186376"/>
                  <a:ext cx="180000" cy="180000"/>
                  <a:chOff x="3172968" y="2304288"/>
                  <a:chExt cx="180000" cy="180000"/>
                </a:xfrm>
              </p:grpSpPr>
              <p:sp>
                <p:nvSpPr>
                  <p:cNvPr id="3174" name="Ellipse 3173">
                    <a:extLst>
                      <a:ext uri="{FF2B5EF4-FFF2-40B4-BE49-F238E27FC236}">
                        <a16:creationId xmlns:a16="http://schemas.microsoft.com/office/drawing/2014/main" id="{6B7A745A-B03A-7E2B-B145-EFAE72B6FC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5" name="Additionszeichen 3174">
                    <a:extLst>
                      <a:ext uri="{FF2B5EF4-FFF2-40B4-BE49-F238E27FC236}">
                        <a16:creationId xmlns:a16="http://schemas.microsoft.com/office/drawing/2014/main" id="{265EB99B-5B12-84BA-596E-04A879478D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7" name="Gruppieren 3146">
                  <a:extLst>
                    <a:ext uri="{FF2B5EF4-FFF2-40B4-BE49-F238E27FC236}">
                      <a16:creationId xmlns:a16="http://schemas.microsoft.com/office/drawing/2014/main" id="{DB9D47A8-F272-78EA-B19E-0E5EFA6C425B}"/>
                    </a:ext>
                  </a:extLst>
                </p:cNvPr>
                <p:cNvGrpSpPr>
                  <a:grpSpLocks noChangeAspect="1"/>
                </p:cNvGrpSpPr>
                <p:nvPr/>
              </p:nvGrpSpPr>
              <p:grpSpPr>
                <a:xfrm>
                  <a:off x="5577515" y="3084316"/>
                  <a:ext cx="180000" cy="180000"/>
                  <a:chOff x="3172968" y="2304288"/>
                  <a:chExt cx="180000" cy="180000"/>
                </a:xfrm>
              </p:grpSpPr>
              <p:sp>
                <p:nvSpPr>
                  <p:cNvPr id="3172" name="Ellipse 3171">
                    <a:extLst>
                      <a:ext uri="{FF2B5EF4-FFF2-40B4-BE49-F238E27FC236}">
                        <a16:creationId xmlns:a16="http://schemas.microsoft.com/office/drawing/2014/main" id="{87473049-4A24-941B-A812-AFAE6D1C402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3" name="Additionszeichen 3172">
                    <a:extLst>
                      <a:ext uri="{FF2B5EF4-FFF2-40B4-BE49-F238E27FC236}">
                        <a16:creationId xmlns:a16="http://schemas.microsoft.com/office/drawing/2014/main" id="{AA545130-3F79-F935-E5CC-22E05BBBADE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8" name="Gruppieren 3147">
                  <a:extLst>
                    <a:ext uri="{FF2B5EF4-FFF2-40B4-BE49-F238E27FC236}">
                      <a16:creationId xmlns:a16="http://schemas.microsoft.com/office/drawing/2014/main" id="{A3A8F19D-2E24-AF51-2E50-6F92E47F4AA1}"/>
                    </a:ext>
                  </a:extLst>
                </p:cNvPr>
                <p:cNvGrpSpPr>
                  <a:grpSpLocks noChangeAspect="1"/>
                </p:cNvGrpSpPr>
                <p:nvPr/>
              </p:nvGrpSpPr>
              <p:grpSpPr>
                <a:xfrm>
                  <a:off x="5940252" y="2903697"/>
                  <a:ext cx="180000" cy="180000"/>
                  <a:chOff x="3172968" y="2304288"/>
                  <a:chExt cx="180000" cy="180000"/>
                </a:xfrm>
              </p:grpSpPr>
              <p:sp>
                <p:nvSpPr>
                  <p:cNvPr id="3170" name="Ellipse 3169">
                    <a:extLst>
                      <a:ext uri="{FF2B5EF4-FFF2-40B4-BE49-F238E27FC236}">
                        <a16:creationId xmlns:a16="http://schemas.microsoft.com/office/drawing/2014/main" id="{379AE746-F2DA-85F9-FA4E-BC46F603FF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1" name="Additionszeichen 3170">
                    <a:extLst>
                      <a:ext uri="{FF2B5EF4-FFF2-40B4-BE49-F238E27FC236}">
                        <a16:creationId xmlns:a16="http://schemas.microsoft.com/office/drawing/2014/main" id="{90BEAAE6-8816-15A3-5223-34CC797709E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9" name="Gruppieren 3148">
                  <a:extLst>
                    <a:ext uri="{FF2B5EF4-FFF2-40B4-BE49-F238E27FC236}">
                      <a16:creationId xmlns:a16="http://schemas.microsoft.com/office/drawing/2014/main" id="{98A657E2-D9A7-AED4-74E9-32E1247D76D0}"/>
                    </a:ext>
                  </a:extLst>
                </p:cNvPr>
                <p:cNvGrpSpPr>
                  <a:grpSpLocks noChangeAspect="1"/>
                </p:cNvGrpSpPr>
                <p:nvPr/>
              </p:nvGrpSpPr>
              <p:grpSpPr>
                <a:xfrm>
                  <a:off x="5597520" y="2746772"/>
                  <a:ext cx="180000" cy="180000"/>
                  <a:chOff x="3172968" y="2304288"/>
                  <a:chExt cx="180000" cy="180000"/>
                </a:xfrm>
              </p:grpSpPr>
              <p:sp>
                <p:nvSpPr>
                  <p:cNvPr id="3168" name="Ellipse 3167">
                    <a:extLst>
                      <a:ext uri="{FF2B5EF4-FFF2-40B4-BE49-F238E27FC236}">
                        <a16:creationId xmlns:a16="http://schemas.microsoft.com/office/drawing/2014/main" id="{8B86BCB4-C50E-049A-EAB2-48954C35DC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9" name="Additionszeichen 3168">
                    <a:extLst>
                      <a:ext uri="{FF2B5EF4-FFF2-40B4-BE49-F238E27FC236}">
                        <a16:creationId xmlns:a16="http://schemas.microsoft.com/office/drawing/2014/main" id="{653030F3-3C66-322C-153B-03CB3542501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50" name="Gruppieren 3149">
                  <a:extLst>
                    <a:ext uri="{FF2B5EF4-FFF2-40B4-BE49-F238E27FC236}">
                      <a16:creationId xmlns:a16="http://schemas.microsoft.com/office/drawing/2014/main" id="{C0FB3D97-43D2-BAEA-24F1-A900D15721D4}"/>
                    </a:ext>
                  </a:extLst>
                </p:cNvPr>
                <p:cNvGrpSpPr>
                  <a:grpSpLocks noChangeAspect="1"/>
                </p:cNvGrpSpPr>
                <p:nvPr/>
              </p:nvGrpSpPr>
              <p:grpSpPr>
                <a:xfrm>
                  <a:off x="6310896" y="2729578"/>
                  <a:ext cx="180000" cy="180000"/>
                  <a:chOff x="3172968" y="2304288"/>
                  <a:chExt cx="180000" cy="180000"/>
                </a:xfrm>
              </p:grpSpPr>
              <p:sp>
                <p:nvSpPr>
                  <p:cNvPr id="3166" name="Ellipse 3165">
                    <a:extLst>
                      <a:ext uri="{FF2B5EF4-FFF2-40B4-BE49-F238E27FC236}">
                        <a16:creationId xmlns:a16="http://schemas.microsoft.com/office/drawing/2014/main" id="{FD211E5B-46E5-09CB-4360-77B3C0D3E3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7" name="Additionszeichen 3166">
                    <a:extLst>
                      <a:ext uri="{FF2B5EF4-FFF2-40B4-BE49-F238E27FC236}">
                        <a16:creationId xmlns:a16="http://schemas.microsoft.com/office/drawing/2014/main" id="{541652CE-E54B-4CA7-8E20-6F9FD47C108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51" name="Gruppieren 3150">
                  <a:extLst>
                    <a:ext uri="{FF2B5EF4-FFF2-40B4-BE49-F238E27FC236}">
                      <a16:creationId xmlns:a16="http://schemas.microsoft.com/office/drawing/2014/main" id="{9797B86D-5818-42C1-B25F-E53CEE80E108}"/>
                    </a:ext>
                  </a:extLst>
                </p:cNvPr>
                <p:cNvGrpSpPr>
                  <a:grpSpLocks noChangeAspect="1"/>
                </p:cNvGrpSpPr>
                <p:nvPr/>
              </p:nvGrpSpPr>
              <p:grpSpPr>
                <a:xfrm>
                  <a:off x="5311404" y="3346168"/>
                  <a:ext cx="180000" cy="180000"/>
                  <a:chOff x="3172968" y="2304288"/>
                  <a:chExt cx="180000" cy="180000"/>
                </a:xfrm>
              </p:grpSpPr>
              <p:sp>
                <p:nvSpPr>
                  <p:cNvPr id="3164" name="Ellipse 3163">
                    <a:extLst>
                      <a:ext uri="{FF2B5EF4-FFF2-40B4-BE49-F238E27FC236}">
                        <a16:creationId xmlns:a16="http://schemas.microsoft.com/office/drawing/2014/main" id="{E42C23CA-5700-E06D-5877-08A5227FF2C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5" name="Additionszeichen 3164">
                    <a:extLst>
                      <a:ext uri="{FF2B5EF4-FFF2-40B4-BE49-F238E27FC236}">
                        <a16:creationId xmlns:a16="http://schemas.microsoft.com/office/drawing/2014/main" id="{F38C08DB-9590-4209-56C2-29F98F6B5F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152" name="Ellipse 3151">
                  <a:extLst>
                    <a:ext uri="{FF2B5EF4-FFF2-40B4-BE49-F238E27FC236}">
                      <a16:creationId xmlns:a16="http://schemas.microsoft.com/office/drawing/2014/main" id="{F1CFB5B2-90EB-481A-8A00-3485F29C497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3" name="Ellipse 3152">
                  <a:extLst>
                    <a:ext uri="{FF2B5EF4-FFF2-40B4-BE49-F238E27FC236}">
                      <a16:creationId xmlns:a16="http://schemas.microsoft.com/office/drawing/2014/main" id="{BF13CB5F-60F4-61EC-6F34-11F36BA0598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4" name="Ellipse 3153">
                  <a:extLst>
                    <a:ext uri="{FF2B5EF4-FFF2-40B4-BE49-F238E27FC236}">
                      <a16:creationId xmlns:a16="http://schemas.microsoft.com/office/drawing/2014/main" id="{0A4FF2F5-E1AB-6AC1-5E07-0A903194CC4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5" name="Ellipse 3154">
                  <a:extLst>
                    <a:ext uri="{FF2B5EF4-FFF2-40B4-BE49-F238E27FC236}">
                      <a16:creationId xmlns:a16="http://schemas.microsoft.com/office/drawing/2014/main" id="{F5902329-E4FF-F628-96E9-1645515F425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6" name="Ellipse 3155">
                  <a:extLst>
                    <a:ext uri="{FF2B5EF4-FFF2-40B4-BE49-F238E27FC236}">
                      <a16:creationId xmlns:a16="http://schemas.microsoft.com/office/drawing/2014/main" id="{67CAC47A-3809-F885-2D9A-D3184964CE1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7" name="Ellipse 3156">
                  <a:extLst>
                    <a:ext uri="{FF2B5EF4-FFF2-40B4-BE49-F238E27FC236}">
                      <a16:creationId xmlns:a16="http://schemas.microsoft.com/office/drawing/2014/main" id="{45DE223D-2996-0494-DCF0-FC22DEC7F22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8" name="Ellipse 3157">
                  <a:extLst>
                    <a:ext uri="{FF2B5EF4-FFF2-40B4-BE49-F238E27FC236}">
                      <a16:creationId xmlns:a16="http://schemas.microsoft.com/office/drawing/2014/main" id="{EA2D5CF1-85EC-797C-9DAC-721F611FBBD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9" name="Ellipse 3158">
                  <a:extLst>
                    <a:ext uri="{FF2B5EF4-FFF2-40B4-BE49-F238E27FC236}">
                      <a16:creationId xmlns:a16="http://schemas.microsoft.com/office/drawing/2014/main" id="{F28D047D-0A2B-033F-2751-7DC62891198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0" name="Ellipse 3159">
                  <a:extLst>
                    <a:ext uri="{FF2B5EF4-FFF2-40B4-BE49-F238E27FC236}">
                      <a16:creationId xmlns:a16="http://schemas.microsoft.com/office/drawing/2014/main" id="{40078849-4E4E-CC51-ADFB-4B84AEC7D1F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1" name="Ellipse 3160">
                  <a:extLst>
                    <a:ext uri="{FF2B5EF4-FFF2-40B4-BE49-F238E27FC236}">
                      <a16:creationId xmlns:a16="http://schemas.microsoft.com/office/drawing/2014/main" id="{FFF0F63B-FFC0-5FBC-7396-6369B66052C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2" name="Ellipse 3161">
                  <a:extLst>
                    <a:ext uri="{FF2B5EF4-FFF2-40B4-BE49-F238E27FC236}">
                      <a16:creationId xmlns:a16="http://schemas.microsoft.com/office/drawing/2014/main" id="{A240256A-F9C9-6EA2-79DC-F7CDEA1FA4E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3" name="Ellipse 3162">
                  <a:extLst>
                    <a:ext uri="{FF2B5EF4-FFF2-40B4-BE49-F238E27FC236}">
                      <a16:creationId xmlns:a16="http://schemas.microsoft.com/office/drawing/2014/main" id="{6C00FCC3-6190-5A0F-0D92-35E0E20595C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137" name="L-Schale">
                <a:extLst>
                  <a:ext uri="{FF2B5EF4-FFF2-40B4-BE49-F238E27FC236}">
                    <a16:creationId xmlns:a16="http://schemas.microsoft.com/office/drawing/2014/main" id="{44CF2E55-2A53-41B6-ECC1-29F096CDA8B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138" name="M-Schale">
                <a:extLst>
                  <a:ext uri="{FF2B5EF4-FFF2-40B4-BE49-F238E27FC236}">
                    <a16:creationId xmlns:a16="http://schemas.microsoft.com/office/drawing/2014/main" id="{96CF6543-4E7E-752C-1CE8-62BED6D4ABF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099" name="Gruppieren 3098">
              <a:extLst>
                <a:ext uri="{FF2B5EF4-FFF2-40B4-BE49-F238E27FC236}">
                  <a16:creationId xmlns:a16="http://schemas.microsoft.com/office/drawing/2014/main" id="{36971910-1E07-E7C1-1DFF-928157469C4E}"/>
                </a:ext>
              </a:extLst>
            </p:cNvPr>
            <p:cNvGrpSpPr/>
            <p:nvPr/>
          </p:nvGrpSpPr>
          <p:grpSpPr>
            <a:xfrm>
              <a:off x="6006000" y="816426"/>
              <a:ext cx="180000" cy="180000"/>
              <a:chOff x="2537136" y="1269000"/>
              <a:chExt cx="180000" cy="180000"/>
            </a:xfrm>
          </p:grpSpPr>
          <p:sp>
            <p:nvSpPr>
              <p:cNvPr id="3133" name="Ellipse 3132">
                <a:extLst>
                  <a:ext uri="{FF2B5EF4-FFF2-40B4-BE49-F238E27FC236}">
                    <a16:creationId xmlns:a16="http://schemas.microsoft.com/office/drawing/2014/main" id="{D893E14D-8C63-CC94-3BE1-90D2A41445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34" name="Minuszeichen 3133">
                <a:extLst>
                  <a:ext uri="{FF2B5EF4-FFF2-40B4-BE49-F238E27FC236}">
                    <a16:creationId xmlns:a16="http://schemas.microsoft.com/office/drawing/2014/main" id="{732F7B41-6B17-B473-5F63-0821CEDD1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0" name="Gruppieren 3099">
              <a:extLst>
                <a:ext uri="{FF2B5EF4-FFF2-40B4-BE49-F238E27FC236}">
                  <a16:creationId xmlns:a16="http://schemas.microsoft.com/office/drawing/2014/main" id="{1CAC96D4-E30F-AFD1-E05E-A705C1CE6F20}"/>
                </a:ext>
              </a:extLst>
            </p:cNvPr>
            <p:cNvGrpSpPr/>
            <p:nvPr/>
          </p:nvGrpSpPr>
          <p:grpSpPr>
            <a:xfrm>
              <a:off x="6003948" y="5865553"/>
              <a:ext cx="180000" cy="180000"/>
              <a:chOff x="2537136" y="1269000"/>
              <a:chExt cx="180000" cy="180000"/>
            </a:xfrm>
          </p:grpSpPr>
          <p:sp>
            <p:nvSpPr>
              <p:cNvPr id="3131" name="Ellipse 3130">
                <a:extLst>
                  <a:ext uri="{FF2B5EF4-FFF2-40B4-BE49-F238E27FC236}">
                    <a16:creationId xmlns:a16="http://schemas.microsoft.com/office/drawing/2014/main" id="{6F9FC95F-7DB9-F68E-9184-6C36B2B97A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32" name="Minuszeichen 3131">
                <a:extLst>
                  <a:ext uri="{FF2B5EF4-FFF2-40B4-BE49-F238E27FC236}">
                    <a16:creationId xmlns:a16="http://schemas.microsoft.com/office/drawing/2014/main" id="{DB962F48-E404-3D6E-1A5A-7EEC5932F04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1" name="Gruppieren 3100">
              <a:extLst>
                <a:ext uri="{FF2B5EF4-FFF2-40B4-BE49-F238E27FC236}">
                  <a16:creationId xmlns:a16="http://schemas.microsoft.com/office/drawing/2014/main" id="{6C25DDE0-D74D-733C-C646-1202B779F1CE}"/>
                </a:ext>
              </a:extLst>
            </p:cNvPr>
            <p:cNvGrpSpPr/>
            <p:nvPr/>
          </p:nvGrpSpPr>
          <p:grpSpPr>
            <a:xfrm>
              <a:off x="7989107" y="3335661"/>
              <a:ext cx="180000" cy="180000"/>
              <a:chOff x="2537136" y="1269000"/>
              <a:chExt cx="180000" cy="180000"/>
            </a:xfrm>
          </p:grpSpPr>
          <p:sp>
            <p:nvSpPr>
              <p:cNvPr id="3129" name="Ellipse 3128">
                <a:extLst>
                  <a:ext uri="{FF2B5EF4-FFF2-40B4-BE49-F238E27FC236}">
                    <a16:creationId xmlns:a16="http://schemas.microsoft.com/office/drawing/2014/main" id="{ECF142B8-0DE3-0694-D00B-E0ACCD8FEA9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30" name="Minuszeichen 3129">
                <a:extLst>
                  <a:ext uri="{FF2B5EF4-FFF2-40B4-BE49-F238E27FC236}">
                    <a16:creationId xmlns:a16="http://schemas.microsoft.com/office/drawing/2014/main" id="{1495D87B-05AE-A37D-3FB9-B4F33F8914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2" name="Gruppieren 3101">
              <a:extLst>
                <a:ext uri="{FF2B5EF4-FFF2-40B4-BE49-F238E27FC236}">
                  <a16:creationId xmlns:a16="http://schemas.microsoft.com/office/drawing/2014/main" id="{7180042E-6A47-766A-02E7-810D2B921D2D}"/>
                </a:ext>
              </a:extLst>
            </p:cNvPr>
            <p:cNvGrpSpPr/>
            <p:nvPr/>
          </p:nvGrpSpPr>
          <p:grpSpPr>
            <a:xfrm>
              <a:off x="4026000" y="3339000"/>
              <a:ext cx="180000" cy="180000"/>
              <a:chOff x="2537136" y="1269000"/>
              <a:chExt cx="180000" cy="180000"/>
            </a:xfrm>
          </p:grpSpPr>
          <p:sp>
            <p:nvSpPr>
              <p:cNvPr id="3127" name="Ellipse 3126">
                <a:extLst>
                  <a:ext uri="{FF2B5EF4-FFF2-40B4-BE49-F238E27FC236}">
                    <a16:creationId xmlns:a16="http://schemas.microsoft.com/office/drawing/2014/main" id="{F975BC79-E395-E542-7012-BE4C351F07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8" name="Minuszeichen 3127">
                <a:extLst>
                  <a:ext uri="{FF2B5EF4-FFF2-40B4-BE49-F238E27FC236}">
                    <a16:creationId xmlns:a16="http://schemas.microsoft.com/office/drawing/2014/main" id="{CEC7E5FB-360E-A187-5322-7FEA899F48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3" name="Gruppieren 3102">
              <a:extLst>
                <a:ext uri="{FF2B5EF4-FFF2-40B4-BE49-F238E27FC236}">
                  <a16:creationId xmlns:a16="http://schemas.microsoft.com/office/drawing/2014/main" id="{FC177321-C306-9BA7-CED3-3AFAA04ADAD2}"/>
                </a:ext>
              </a:extLst>
            </p:cNvPr>
            <p:cNvGrpSpPr/>
            <p:nvPr/>
          </p:nvGrpSpPr>
          <p:grpSpPr>
            <a:xfrm>
              <a:off x="4656000" y="4775520"/>
              <a:ext cx="180000" cy="180000"/>
              <a:chOff x="2537136" y="1269000"/>
              <a:chExt cx="180000" cy="180000"/>
            </a:xfrm>
          </p:grpSpPr>
          <p:sp>
            <p:nvSpPr>
              <p:cNvPr id="3125" name="Ellipse 3124">
                <a:extLst>
                  <a:ext uri="{FF2B5EF4-FFF2-40B4-BE49-F238E27FC236}">
                    <a16:creationId xmlns:a16="http://schemas.microsoft.com/office/drawing/2014/main" id="{60C79F95-7AEF-224E-820A-5446459CF6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6" name="Minuszeichen 3125">
                <a:extLst>
                  <a:ext uri="{FF2B5EF4-FFF2-40B4-BE49-F238E27FC236}">
                    <a16:creationId xmlns:a16="http://schemas.microsoft.com/office/drawing/2014/main" id="{2A49F4FD-6A33-8B27-C15C-68093849DD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4" name="Gruppieren 3103">
              <a:extLst>
                <a:ext uri="{FF2B5EF4-FFF2-40B4-BE49-F238E27FC236}">
                  <a16:creationId xmlns:a16="http://schemas.microsoft.com/office/drawing/2014/main" id="{AD004FC2-BC00-E57B-706C-CC5BB6A29F21}"/>
                </a:ext>
              </a:extLst>
            </p:cNvPr>
            <p:cNvGrpSpPr/>
            <p:nvPr/>
          </p:nvGrpSpPr>
          <p:grpSpPr>
            <a:xfrm>
              <a:off x="7373256" y="4775520"/>
              <a:ext cx="180000" cy="180000"/>
              <a:chOff x="2537136" y="1269000"/>
              <a:chExt cx="180000" cy="180000"/>
            </a:xfrm>
          </p:grpSpPr>
          <p:sp>
            <p:nvSpPr>
              <p:cNvPr id="3123" name="Ellipse 3122">
                <a:extLst>
                  <a:ext uri="{FF2B5EF4-FFF2-40B4-BE49-F238E27FC236}">
                    <a16:creationId xmlns:a16="http://schemas.microsoft.com/office/drawing/2014/main" id="{ABD86021-AEE2-4E7D-250E-7E14E77521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4" name="Minuszeichen 3123">
                <a:extLst>
                  <a:ext uri="{FF2B5EF4-FFF2-40B4-BE49-F238E27FC236}">
                    <a16:creationId xmlns:a16="http://schemas.microsoft.com/office/drawing/2014/main" id="{B77699EB-080D-7A95-98B8-B7C689015F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5" name="Gruppieren 3104">
              <a:extLst>
                <a:ext uri="{FF2B5EF4-FFF2-40B4-BE49-F238E27FC236}">
                  <a16:creationId xmlns:a16="http://schemas.microsoft.com/office/drawing/2014/main" id="{C06CDF87-0E0C-15DD-BFC0-A5E76AC75A5A}"/>
                </a:ext>
              </a:extLst>
            </p:cNvPr>
            <p:cNvGrpSpPr/>
            <p:nvPr/>
          </p:nvGrpSpPr>
          <p:grpSpPr>
            <a:xfrm>
              <a:off x="7373256" y="1900714"/>
              <a:ext cx="180000" cy="180000"/>
              <a:chOff x="2537136" y="1269000"/>
              <a:chExt cx="180000" cy="180000"/>
            </a:xfrm>
          </p:grpSpPr>
          <p:sp>
            <p:nvSpPr>
              <p:cNvPr id="3121" name="Ellipse 3120">
                <a:extLst>
                  <a:ext uri="{FF2B5EF4-FFF2-40B4-BE49-F238E27FC236}">
                    <a16:creationId xmlns:a16="http://schemas.microsoft.com/office/drawing/2014/main" id="{92703D22-FBDD-7381-886E-2256B66552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2" name="Minuszeichen 3121">
                <a:extLst>
                  <a:ext uri="{FF2B5EF4-FFF2-40B4-BE49-F238E27FC236}">
                    <a16:creationId xmlns:a16="http://schemas.microsoft.com/office/drawing/2014/main" id="{35B112F0-0353-977C-712E-DE148C6A12D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6" name="Gruppieren 3105">
              <a:extLst>
                <a:ext uri="{FF2B5EF4-FFF2-40B4-BE49-F238E27FC236}">
                  <a16:creationId xmlns:a16="http://schemas.microsoft.com/office/drawing/2014/main" id="{DAA41F15-F0EA-878E-C31D-BB7E2359E3BB}"/>
                </a:ext>
              </a:extLst>
            </p:cNvPr>
            <p:cNvGrpSpPr/>
            <p:nvPr/>
          </p:nvGrpSpPr>
          <p:grpSpPr>
            <a:xfrm>
              <a:off x="4656000" y="1900714"/>
              <a:ext cx="180000" cy="180000"/>
              <a:chOff x="2537136" y="1269000"/>
              <a:chExt cx="180000" cy="180000"/>
            </a:xfrm>
          </p:grpSpPr>
          <p:sp>
            <p:nvSpPr>
              <p:cNvPr id="3119" name="Ellipse 3118">
                <a:extLst>
                  <a:ext uri="{FF2B5EF4-FFF2-40B4-BE49-F238E27FC236}">
                    <a16:creationId xmlns:a16="http://schemas.microsoft.com/office/drawing/2014/main" id="{458925D1-5E38-4E36-F385-0DA58A0B5C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0" name="Minuszeichen 3119">
                <a:extLst>
                  <a:ext uri="{FF2B5EF4-FFF2-40B4-BE49-F238E27FC236}">
                    <a16:creationId xmlns:a16="http://schemas.microsoft.com/office/drawing/2014/main" id="{2067EF00-AAB5-3192-9715-C62788DD58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7" name="Gruppieren 3106">
              <a:extLst>
                <a:ext uri="{FF2B5EF4-FFF2-40B4-BE49-F238E27FC236}">
                  <a16:creationId xmlns:a16="http://schemas.microsoft.com/office/drawing/2014/main" id="{9873992B-0ABC-E1A1-4718-D105A2C50310}"/>
                </a:ext>
              </a:extLst>
            </p:cNvPr>
            <p:cNvGrpSpPr/>
            <p:nvPr/>
          </p:nvGrpSpPr>
          <p:grpSpPr>
            <a:xfrm>
              <a:off x="6006000" y="1339747"/>
              <a:ext cx="180000" cy="180000"/>
              <a:chOff x="2537136" y="1269000"/>
              <a:chExt cx="180000" cy="180000"/>
            </a:xfrm>
          </p:grpSpPr>
          <p:sp>
            <p:nvSpPr>
              <p:cNvPr id="3117" name="Ellipse 3116">
                <a:extLst>
                  <a:ext uri="{FF2B5EF4-FFF2-40B4-BE49-F238E27FC236}">
                    <a16:creationId xmlns:a16="http://schemas.microsoft.com/office/drawing/2014/main" id="{5525D90F-9BB6-F403-39BD-CE29969236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8" name="Minuszeichen 3117">
                <a:extLst>
                  <a:ext uri="{FF2B5EF4-FFF2-40B4-BE49-F238E27FC236}">
                    <a16:creationId xmlns:a16="http://schemas.microsoft.com/office/drawing/2014/main" id="{E517A018-9422-9E43-0E68-4C6116330BB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8" name="Gruppieren 3107">
              <a:extLst>
                <a:ext uri="{FF2B5EF4-FFF2-40B4-BE49-F238E27FC236}">
                  <a16:creationId xmlns:a16="http://schemas.microsoft.com/office/drawing/2014/main" id="{52E52CB3-1B14-8308-E8E2-3EA60BE7613A}"/>
                </a:ext>
              </a:extLst>
            </p:cNvPr>
            <p:cNvGrpSpPr/>
            <p:nvPr/>
          </p:nvGrpSpPr>
          <p:grpSpPr>
            <a:xfrm>
              <a:off x="6006000" y="5312040"/>
              <a:ext cx="180000" cy="180000"/>
              <a:chOff x="2537136" y="1269000"/>
              <a:chExt cx="180000" cy="180000"/>
            </a:xfrm>
          </p:grpSpPr>
          <p:sp>
            <p:nvSpPr>
              <p:cNvPr id="3115" name="Ellipse 3114">
                <a:extLst>
                  <a:ext uri="{FF2B5EF4-FFF2-40B4-BE49-F238E27FC236}">
                    <a16:creationId xmlns:a16="http://schemas.microsoft.com/office/drawing/2014/main" id="{D933EBF5-475D-022F-3F9E-C80E6D62F7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6" name="Minuszeichen 3115">
                <a:extLst>
                  <a:ext uri="{FF2B5EF4-FFF2-40B4-BE49-F238E27FC236}">
                    <a16:creationId xmlns:a16="http://schemas.microsoft.com/office/drawing/2014/main" id="{A90FFA8B-3F3E-3523-4795-95DC8BBB16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9" name="Gruppieren 3108">
              <a:extLst>
                <a:ext uri="{FF2B5EF4-FFF2-40B4-BE49-F238E27FC236}">
                  <a16:creationId xmlns:a16="http://schemas.microsoft.com/office/drawing/2014/main" id="{0A50D471-C07B-BC5C-4011-1BE45AD34E35}"/>
                </a:ext>
              </a:extLst>
            </p:cNvPr>
            <p:cNvGrpSpPr/>
            <p:nvPr/>
          </p:nvGrpSpPr>
          <p:grpSpPr>
            <a:xfrm>
              <a:off x="6006000" y="1900714"/>
              <a:ext cx="180000" cy="180000"/>
              <a:chOff x="2537136" y="1269000"/>
              <a:chExt cx="180000" cy="180000"/>
            </a:xfrm>
          </p:grpSpPr>
          <p:sp>
            <p:nvSpPr>
              <p:cNvPr id="3113" name="Ellipse 3112">
                <a:extLst>
                  <a:ext uri="{FF2B5EF4-FFF2-40B4-BE49-F238E27FC236}">
                    <a16:creationId xmlns:a16="http://schemas.microsoft.com/office/drawing/2014/main" id="{DD9CA43A-3A08-E1D6-30F4-55FD4E8600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4" name="Minuszeichen 3113">
                <a:extLst>
                  <a:ext uri="{FF2B5EF4-FFF2-40B4-BE49-F238E27FC236}">
                    <a16:creationId xmlns:a16="http://schemas.microsoft.com/office/drawing/2014/main" id="{F5EBB614-108E-FD96-F207-B9CA22DB01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10" name="Gruppieren 3109">
              <a:extLst>
                <a:ext uri="{FF2B5EF4-FFF2-40B4-BE49-F238E27FC236}">
                  <a16:creationId xmlns:a16="http://schemas.microsoft.com/office/drawing/2014/main" id="{33E8B2D4-5E99-5C37-58AC-4BE054C27A98}"/>
                </a:ext>
              </a:extLst>
            </p:cNvPr>
            <p:cNvGrpSpPr/>
            <p:nvPr/>
          </p:nvGrpSpPr>
          <p:grpSpPr>
            <a:xfrm>
              <a:off x="6006000" y="4775520"/>
              <a:ext cx="180000" cy="180000"/>
              <a:chOff x="2537136" y="1269000"/>
              <a:chExt cx="180000" cy="180000"/>
            </a:xfrm>
          </p:grpSpPr>
          <p:sp>
            <p:nvSpPr>
              <p:cNvPr id="3111" name="Ellipse 3110">
                <a:extLst>
                  <a:ext uri="{FF2B5EF4-FFF2-40B4-BE49-F238E27FC236}">
                    <a16:creationId xmlns:a16="http://schemas.microsoft.com/office/drawing/2014/main" id="{37388481-1CB1-9293-42B7-18A6499281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2" name="Minuszeichen 3111">
                <a:extLst>
                  <a:ext uri="{FF2B5EF4-FFF2-40B4-BE49-F238E27FC236}">
                    <a16:creationId xmlns:a16="http://schemas.microsoft.com/office/drawing/2014/main" id="{29C78F09-BBE5-864C-24CB-596A85F739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188" name="Gruppieren 3187">
            <a:extLst>
              <a:ext uri="{FF2B5EF4-FFF2-40B4-BE49-F238E27FC236}">
                <a16:creationId xmlns:a16="http://schemas.microsoft.com/office/drawing/2014/main" id="{25B08F81-51BB-B19A-4396-9A132A6D8682}"/>
              </a:ext>
            </a:extLst>
          </p:cNvPr>
          <p:cNvGrpSpPr>
            <a:grpSpLocks noChangeAspect="1"/>
          </p:cNvGrpSpPr>
          <p:nvPr/>
        </p:nvGrpSpPr>
        <p:grpSpPr>
          <a:xfrm>
            <a:off x="6577143" y="6859456"/>
            <a:ext cx="1258865" cy="1306104"/>
            <a:chOff x="3576000" y="816426"/>
            <a:chExt cx="5040000" cy="5229127"/>
          </a:xfrm>
        </p:grpSpPr>
        <p:grpSp>
          <p:nvGrpSpPr>
            <p:cNvPr id="3189" name="Magnesium ohne e-">
              <a:extLst>
                <a:ext uri="{FF2B5EF4-FFF2-40B4-BE49-F238E27FC236}">
                  <a16:creationId xmlns:a16="http://schemas.microsoft.com/office/drawing/2014/main" id="{415EC029-FA8E-6735-3932-6CCCDBCA825A}"/>
                </a:ext>
              </a:extLst>
            </p:cNvPr>
            <p:cNvGrpSpPr/>
            <p:nvPr/>
          </p:nvGrpSpPr>
          <p:grpSpPr>
            <a:xfrm>
              <a:off x="3576000" y="909000"/>
              <a:ext cx="5040000" cy="5040000"/>
              <a:chOff x="3576000" y="909000"/>
              <a:chExt cx="5040000" cy="5040000"/>
            </a:xfrm>
          </p:grpSpPr>
          <p:sp>
            <p:nvSpPr>
              <p:cNvPr id="3226" name="K-Schale">
                <a:extLst>
                  <a:ext uri="{FF2B5EF4-FFF2-40B4-BE49-F238E27FC236}">
                    <a16:creationId xmlns:a16="http://schemas.microsoft.com/office/drawing/2014/main" id="{899D1770-C010-2A60-E516-422ADB00DB9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227" name="Atomkern mit Protonen und Neutronen">
                <a:extLst>
                  <a:ext uri="{FF2B5EF4-FFF2-40B4-BE49-F238E27FC236}">
                    <a16:creationId xmlns:a16="http://schemas.microsoft.com/office/drawing/2014/main" id="{E25279B4-B505-76A0-EEBC-01AAB98BAB5C}"/>
                  </a:ext>
                </a:extLst>
              </p:cNvPr>
              <p:cNvGrpSpPr/>
              <p:nvPr/>
            </p:nvGrpSpPr>
            <p:grpSpPr>
              <a:xfrm>
                <a:off x="5196000" y="2529000"/>
                <a:ext cx="1800000" cy="1800000"/>
                <a:chOff x="5196000" y="2529000"/>
                <a:chExt cx="1800000" cy="1800000"/>
              </a:xfrm>
            </p:grpSpPr>
            <p:sp>
              <p:nvSpPr>
                <p:cNvPr id="3230" name="Atomkern">
                  <a:extLst>
                    <a:ext uri="{FF2B5EF4-FFF2-40B4-BE49-F238E27FC236}">
                      <a16:creationId xmlns:a16="http://schemas.microsoft.com/office/drawing/2014/main" id="{6FC0B436-4304-6B06-A95D-7FA31AD5441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231" name="Gruppieren 3230">
                  <a:extLst>
                    <a:ext uri="{FF2B5EF4-FFF2-40B4-BE49-F238E27FC236}">
                      <a16:creationId xmlns:a16="http://schemas.microsoft.com/office/drawing/2014/main" id="{4843C36A-B096-0349-3812-B17942B511D2}"/>
                    </a:ext>
                  </a:extLst>
                </p:cNvPr>
                <p:cNvGrpSpPr>
                  <a:grpSpLocks noChangeAspect="1"/>
                </p:cNvGrpSpPr>
                <p:nvPr/>
              </p:nvGrpSpPr>
              <p:grpSpPr>
                <a:xfrm>
                  <a:off x="5848033" y="3791651"/>
                  <a:ext cx="180000" cy="180000"/>
                  <a:chOff x="3172968" y="2304288"/>
                  <a:chExt cx="180000" cy="180000"/>
                </a:xfrm>
              </p:grpSpPr>
              <p:sp>
                <p:nvSpPr>
                  <p:cNvPr id="3277" name="Ellipse 3276">
                    <a:extLst>
                      <a:ext uri="{FF2B5EF4-FFF2-40B4-BE49-F238E27FC236}">
                        <a16:creationId xmlns:a16="http://schemas.microsoft.com/office/drawing/2014/main" id="{DA757C92-E971-B80A-A237-FB25707EC4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8" name="Additionszeichen 3277">
                    <a:extLst>
                      <a:ext uri="{FF2B5EF4-FFF2-40B4-BE49-F238E27FC236}">
                        <a16:creationId xmlns:a16="http://schemas.microsoft.com/office/drawing/2014/main" id="{4676CA99-510F-CA8D-B5CE-30A469E308A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2" name="Gruppieren 3231">
                  <a:extLst>
                    <a:ext uri="{FF2B5EF4-FFF2-40B4-BE49-F238E27FC236}">
                      <a16:creationId xmlns:a16="http://schemas.microsoft.com/office/drawing/2014/main" id="{CA53F3CF-97C2-E48C-0147-0D7ECEB74A15}"/>
                    </a:ext>
                  </a:extLst>
                </p:cNvPr>
                <p:cNvGrpSpPr>
                  <a:grpSpLocks noChangeAspect="1"/>
                </p:cNvGrpSpPr>
                <p:nvPr/>
              </p:nvGrpSpPr>
              <p:grpSpPr>
                <a:xfrm>
                  <a:off x="6270000" y="3698425"/>
                  <a:ext cx="180000" cy="180000"/>
                  <a:chOff x="3172968" y="2304288"/>
                  <a:chExt cx="180000" cy="180000"/>
                </a:xfrm>
              </p:grpSpPr>
              <p:sp>
                <p:nvSpPr>
                  <p:cNvPr id="3275" name="Ellipse 3274">
                    <a:extLst>
                      <a:ext uri="{FF2B5EF4-FFF2-40B4-BE49-F238E27FC236}">
                        <a16:creationId xmlns:a16="http://schemas.microsoft.com/office/drawing/2014/main" id="{E4CD0AA9-92D1-9E04-2891-9CD2B8F86A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6" name="Additionszeichen 3275">
                    <a:extLst>
                      <a:ext uri="{FF2B5EF4-FFF2-40B4-BE49-F238E27FC236}">
                        <a16:creationId xmlns:a16="http://schemas.microsoft.com/office/drawing/2014/main" id="{FE08EB5F-EE25-6900-825D-F3F50D2A48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3" name="Gruppieren 3232">
                  <a:extLst>
                    <a:ext uri="{FF2B5EF4-FFF2-40B4-BE49-F238E27FC236}">
                      <a16:creationId xmlns:a16="http://schemas.microsoft.com/office/drawing/2014/main" id="{0ABFED9A-AFDE-12AC-2D3B-122D8B3B2FC1}"/>
                    </a:ext>
                  </a:extLst>
                </p:cNvPr>
                <p:cNvGrpSpPr>
                  <a:grpSpLocks noChangeAspect="1"/>
                </p:cNvGrpSpPr>
                <p:nvPr/>
              </p:nvGrpSpPr>
              <p:grpSpPr>
                <a:xfrm>
                  <a:off x="5499300" y="3931942"/>
                  <a:ext cx="180000" cy="180000"/>
                  <a:chOff x="3172968" y="2304288"/>
                  <a:chExt cx="180000" cy="180000"/>
                </a:xfrm>
              </p:grpSpPr>
              <p:sp>
                <p:nvSpPr>
                  <p:cNvPr id="3273" name="Ellipse 3272">
                    <a:extLst>
                      <a:ext uri="{FF2B5EF4-FFF2-40B4-BE49-F238E27FC236}">
                        <a16:creationId xmlns:a16="http://schemas.microsoft.com/office/drawing/2014/main" id="{9A9DD199-3BB8-C1F4-DB6E-B6A7BA6589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4" name="Additionszeichen 3273">
                    <a:extLst>
                      <a:ext uri="{FF2B5EF4-FFF2-40B4-BE49-F238E27FC236}">
                        <a16:creationId xmlns:a16="http://schemas.microsoft.com/office/drawing/2014/main" id="{4D60DF71-BA22-AB39-2A42-D37F4B4E6F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4" name="Gruppieren 3233">
                  <a:extLst>
                    <a:ext uri="{FF2B5EF4-FFF2-40B4-BE49-F238E27FC236}">
                      <a16:creationId xmlns:a16="http://schemas.microsoft.com/office/drawing/2014/main" id="{BAC0C5A7-1BFE-8994-2B92-CB111BB525D6}"/>
                    </a:ext>
                  </a:extLst>
                </p:cNvPr>
                <p:cNvGrpSpPr>
                  <a:grpSpLocks noChangeAspect="1"/>
                </p:cNvGrpSpPr>
                <p:nvPr/>
              </p:nvGrpSpPr>
              <p:grpSpPr>
                <a:xfrm>
                  <a:off x="6030156" y="4086630"/>
                  <a:ext cx="180000" cy="180000"/>
                  <a:chOff x="3172968" y="2304288"/>
                  <a:chExt cx="180000" cy="180000"/>
                </a:xfrm>
              </p:grpSpPr>
              <p:sp>
                <p:nvSpPr>
                  <p:cNvPr id="3271" name="Ellipse 3270">
                    <a:extLst>
                      <a:ext uri="{FF2B5EF4-FFF2-40B4-BE49-F238E27FC236}">
                        <a16:creationId xmlns:a16="http://schemas.microsoft.com/office/drawing/2014/main" id="{7B5DE353-A61E-7058-18CA-F2F260A81A9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2" name="Additionszeichen 3271">
                    <a:extLst>
                      <a:ext uri="{FF2B5EF4-FFF2-40B4-BE49-F238E27FC236}">
                        <a16:creationId xmlns:a16="http://schemas.microsoft.com/office/drawing/2014/main" id="{093CC64B-A697-D792-B3BE-D9EF4B5ABC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5" name="Gruppieren 3234">
                  <a:extLst>
                    <a:ext uri="{FF2B5EF4-FFF2-40B4-BE49-F238E27FC236}">
                      <a16:creationId xmlns:a16="http://schemas.microsoft.com/office/drawing/2014/main" id="{2F70875F-E6F7-C520-60EF-400F326ECA22}"/>
                    </a:ext>
                  </a:extLst>
                </p:cNvPr>
                <p:cNvGrpSpPr>
                  <a:grpSpLocks noChangeAspect="1"/>
                </p:cNvGrpSpPr>
                <p:nvPr/>
              </p:nvGrpSpPr>
              <p:grpSpPr>
                <a:xfrm>
                  <a:off x="6020438" y="3296696"/>
                  <a:ext cx="180000" cy="180000"/>
                  <a:chOff x="3172968" y="2304288"/>
                  <a:chExt cx="180000" cy="180000"/>
                </a:xfrm>
              </p:grpSpPr>
              <p:sp>
                <p:nvSpPr>
                  <p:cNvPr id="3269" name="Ellipse 3268">
                    <a:extLst>
                      <a:ext uri="{FF2B5EF4-FFF2-40B4-BE49-F238E27FC236}">
                        <a16:creationId xmlns:a16="http://schemas.microsoft.com/office/drawing/2014/main" id="{1DE673BD-3938-DEE1-BB3C-8C17B53C948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0" name="Additionszeichen 3269">
                    <a:extLst>
                      <a:ext uri="{FF2B5EF4-FFF2-40B4-BE49-F238E27FC236}">
                        <a16:creationId xmlns:a16="http://schemas.microsoft.com/office/drawing/2014/main" id="{B7A31CA4-8E70-B73A-FA48-16DC6374FD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6" name="Gruppieren 3235">
                  <a:extLst>
                    <a:ext uri="{FF2B5EF4-FFF2-40B4-BE49-F238E27FC236}">
                      <a16:creationId xmlns:a16="http://schemas.microsoft.com/office/drawing/2014/main" id="{E0134159-F2F1-96BC-CBF4-278E5264F238}"/>
                    </a:ext>
                  </a:extLst>
                </p:cNvPr>
                <p:cNvGrpSpPr>
                  <a:grpSpLocks noChangeAspect="1"/>
                </p:cNvGrpSpPr>
                <p:nvPr/>
              </p:nvGrpSpPr>
              <p:grpSpPr>
                <a:xfrm>
                  <a:off x="6540000" y="3667688"/>
                  <a:ext cx="180000" cy="180000"/>
                  <a:chOff x="3172968" y="2304288"/>
                  <a:chExt cx="180000" cy="180000"/>
                </a:xfrm>
              </p:grpSpPr>
              <p:sp>
                <p:nvSpPr>
                  <p:cNvPr id="3267" name="Ellipse 3266">
                    <a:extLst>
                      <a:ext uri="{FF2B5EF4-FFF2-40B4-BE49-F238E27FC236}">
                        <a16:creationId xmlns:a16="http://schemas.microsoft.com/office/drawing/2014/main" id="{6FD00382-5404-C09E-23AE-5D79AE93EAC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8" name="Additionszeichen 3267">
                    <a:extLst>
                      <a:ext uri="{FF2B5EF4-FFF2-40B4-BE49-F238E27FC236}">
                        <a16:creationId xmlns:a16="http://schemas.microsoft.com/office/drawing/2014/main" id="{B0C25DAA-90C7-E83B-CDE3-2CF4E37D568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7" name="Gruppieren 3236">
                  <a:extLst>
                    <a:ext uri="{FF2B5EF4-FFF2-40B4-BE49-F238E27FC236}">
                      <a16:creationId xmlns:a16="http://schemas.microsoft.com/office/drawing/2014/main" id="{A9A48538-5255-61A4-BFFD-65D2069EF7FA}"/>
                    </a:ext>
                  </a:extLst>
                </p:cNvPr>
                <p:cNvGrpSpPr>
                  <a:grpSpLocks noChangeAspect="1"/>
                </p:cNvGrpSpPr>
                <p:nvPr/>
              </p:nvGrpSpPr>
              <p:grpSpPr>
                <a:xfrm>
                  <a:off x="6696374" y="3186376"/>
                  <a:ext cx="180000" cy="180000"/>
                  <a:chOff x="3172968" y="2304288"/>
                  <a:chExt cx="180000" cy="180000"/>
                </a:xfrm>
              </p:grpSpPr>
              <p:sp>
                <p:nvSpPr>
                  <p:cNvPr id="3265" name="Ellipse 3264">
                    <a:extLst>
                      <a:ext uri="{FF2B5EF4-FFF2-40B4-BE49-F238E27FC236}">
                        <a16:creationId xmlns:a16="http://schemas.microsoft.com/office/drawing/2014/main" id="{ED637BA5-518D-C168-BA84-BCD83EB365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6" name="Additionszeichen 3265">
                    <a:extLst>
                      <a:ext uri="{FF2B5EF4-FFF2-40B4-BE49-F238E27FC236}">
                        <a16:creationId xmlns:a16="http://schemas.microsoft.com/office/drawing/2014/main" id="{E1611BAD-4DAB-5618-D758-3809EF2410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8" name="Gruppieren 3237">
                  <a:extLst>
                    <a:ext uri="{FF2B5EF4-FFF2-40B4-BE49-F238E27FC236}">
                      <a16:creationId xmlns:a16="http://schemas.microsoft.com/office/drawing/2014/main" id="{6C026E4D-3F4D-CD76-12ED-CD44F6E7F2AA}"/>
                    </a:ext>
                  </a:extLst>
                </p:cNvPr>
                <p:cNvGrpSpPr>
                  <a:grpSpLocks noChangeAspect="1"/>
                </p:cNvGrpSpPr>
                <p:nvPr/>
              </p:nvGrpSpPr>
              <p:grpSpPr>
                <a:xfrm>
                  <a:off x="5577515" y="3084316"/>
                  <a:ext cx="180000" cy="180000"/>
                  <a:chOff x="3172968" y="2304288"/>
                  <a:chExt cx="180000" cy="180000"/>
                </a:xfrm>
              </p:grpSpPr>
              <p:sp>
                <p:nvSpPr>
                  <p:cNvPr id="3263" name="Ellipse 3262">
                    <a:extLst>
                      <a:ext uri="{FF2B5EF4-FFF2-40B4-BE49-F238E27FC236}">
                        <a16:creationId xmlns:a16="http://schemas.microsoft.com/office/drawing/2014/main" id="{A5DFA392-0A4B-785D-3A07-57CC509977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4" name="Additionszeichen 3263">
                    <a:extLst>
                      <a:ext uri="{FF2B5EF4-FFF2-40B4-BE49-F238E27FC236}">
                        <a16:creationId xmlns:a16="http://schemas.microsoft.com/office/drawing/2014/main" id="{EAB8E8B7-FFFC-BC9F-BC9B-FCF42370C2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9" name="Gruppieren 3238">
                  <a:extLst>
                    <a:ext uri="{FF2B5EF4-FFF2-40B4-BE49-F238E27FC236}">
                      <a16:creationId xmlns:a16="http://schemas.microsoft.com/office/drawing/2014/main" id="{19F8D2F1-B201-6307-099B-4E5A7E969BC4}"/>
                    </a:ext>
                  </a:extLst>
                </p:cNvPr>
                <p:cNvGrpSpPr>
                  <a:grpSpLocks noChangeAspect="1"/>
                </p:cNvGrpSpPr>
                <p:nvPr/>
              </p:nvGrpSpPr>
              <p:grpSpPr>
                <a:xfrm>
                  <a:off x="5940252" y="2903697"/>
                  <a:ext cx="180000" cy="180000"/>
                  <a:chOff x="3172968" y="2304288"/>
                  <a:chExt cx="180000" cy="180000"/>
                </a:xfrm>
              </p:grpSpPr>
              <p:sp>
                <p:nvSpPr>
                  <p:cNvPr id="3261" name="Ellipse 3260">
                    <a:extLst>
                      <a:ext uri="{FF2B5EF4-FFF2-40B4-BE49-F238E27FC236}">
                        <a16:creationId xmlns:a16="http://schemas.microsoft.com/office/drawing/2014/main" id="{4C1E6A1A-4F4A-D237-8FBD-90F5E65BBA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2" name="Additionszeichen 3261">
                    <a:extLst>
                      <a:ext uri="{FF2B5EF4-FFF2-40B4-BE49-F238E27FC236}">
                        <a16:creationId xmlns:a16="http://schemas.microsoft.com/office/drawing/2014/main" id="{9C52C0F6-626B-3F32-8A31-0E4BAE0C36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40" name="Gruppieren 3239">
                  <a:extLst>
                    <a:ext uri="{FF2B5EF4-FFF2-40B4-BE49-F238E27FC236}">
                      <a16:creationId xmlns:a16="http://schemas.microsoft.com/office/drawing/2014/main" id="{60620109-AC29-5509-A141-E027CABED157}"/>
                    </a:ext>
                  </a:extLst>
                </p:cNvPr>
                <p:cNvGrpSpPr>
                  <a:grpSpLocks noChangeAspect="1"/>
                </p:cNvGrpSpPr>
                <p:nvPr/>
              </p:nvGrpSpPr>
              <p:grpSpPr>
                <a:xfrm>
                  <a:off x="5597520" y="2746772"/>
                  <a:ext cx="180000" cy="180000"/>
                  <a:chOff x="3172968" y="2304288"/>
                  <a:chExt cx="180000" cy="180000"/>
                </a:xfrm>
              </p:grpSpPr>
              <p:sp>
                <p:nvSpPr>
                  <p:cNvPr id="3259" name="Ellipse 3258">
                    <a:extLst>
                      <a:ext uri="{FF2B5EF4-FFF2-40B4-BE49-F238E27FC236}">
                        <a16:creationId xmlns:a16="http://schemas.microsoft.com/office/drawing/2014/main" id="{24421BE7-2AF1-C758-2B07-202DB363D9B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0" name="Additionszeichen 3259">
                    <a:extLst>
                      <a:ext uri="{FF2B5EF4-FFF2-40B4-BE49-F238E27FC236}">
                        <a16:creationId xmlns:a16="http://schemas.microsoft.com/office/drawing/2014/main" id="{77BDAA14-CD65-21F9-FB8F-C431D043DDE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41" name="Gruppieren 3240">
                  <a:extLst>
                    <a:ext uri="{FF2B5EF4-FFF2-40B4-BE49-F238E27FC236}">
                      <a16:creationId xmlns:a16="http://schemas.microsoft.com/office/drawing/2014/main" id="{807EB0C2-243F-36FC-E705-6642EB8DCAB6}"/>
                    </a:ext>
                  </a:extLst>
                </p:cNvPr>
                <p:cNvGrpSpPr>
                  <a:grpSpLocks noChangeAspect="1"/>
                </p:cNvGrpSpPr>
                <p:nvPr/>
              </p:nvGrpSpPr>
              <p:grpSpPr>
                <a:xfrm>
                  <a:off x="6310896" y="2729578"/>
                  <a:ext cx="180000" cy="180000"/>
                  <a:chOff x="3172968" y="2304288"/>
                  <a:chExt cx="180000" cy="180000"/>
                </a:xfrm>
              </p:grpSpPr>
              <p:sp>
                <p:nvSpPr>
                  <p:cNvPr id="3257" name="Ellipse 3256">
                    <a:extLst>
                      <a:ext uri="{FF2B5EF4-FFF2-40B4-BE49-F238E27FC236}">
                        <a16:creationId xmlns:a16="http://schemas.microsoft.com/office/drawing/2014/main" id="{834884E8-2C09-D188-A6EC-46C9F864ECE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8" name="Additionszeichen 3257">
                    <a:extLst>
                      <a:ext uri="{FF2B5EF4-FFF2-40B4-BE49-F238E27FC236}">
                        <a16:creationId xmlns:a16="http://schemas.microsoft.com/office/drawing/2014/main" id="{644EC961-B174-436A-8665-B7EB24306B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42" name="Gruppieren 3241">
                  <a:extLst>
                    <a:ext uri="{FF2B5EF4-FFF2-40B4-BE49-F238E27FC236}">
                      <a16:creationId xmlns:a16="http://schemas.microsoft.com/office/drawing/2014/main" id="{26A685B9-C4A1-BDB5-51D9-91A593B738BB}"/>
                    </a:ext>
                  </a:extLst>
                </p:cNvPr>
                <p:cNvGrpSpPr>
                  <a:grpSpLocks noChangeAspect="1"/>
                </p:cNvGrpSpPr>
                <p:nvPr/>
              </p:nvGrpSpPr>
              <p:grpSpPr>
                <a:xfrm>
                  <a:off x="5311404" y="3346168"/>
                  <a:ext cx="180000" cy="180000"/>
                  <a:chOff x="3172968" y="2304288"/>
                  <a:chExt cx="180000" cy="180000"/>
                </a:xfrm>
              </p:grpSpPr>
              <p:sp>
                <p:nvSpPr>
                  <p:cNvPr id="3255" name="Ellipse 3254">
                    <a:extLst>
                      <a:ext uri="{FF2B5EF4-FFF2-40B4-BE49-F238E27FC236}">
                        <a16:creationId xmlns:a16="http://schemas.microsoft.com/office/drawing/2014/main" id="{B206F295-FCEB-ECB7-C5F0-387A8646AA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6" name="Additionszeichen 3255">
                    <a:extLst>
                      <a:ext uri="{FF2B5EF4-FFF2-40B4-BE49-F238E27FC236}">
                        <a16:creationId xmlns:a16="http://schemas.microsoft.com/office/drawing/2014/main" id="{FED65A2E-D0BA-8294-C5B0-D495DFC876A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243" name="Ellipse 3242">
                  <a:extLst>
                    <a:ext uri="{FF2B5EF4-FFF2-40B4-BE49-F238E27FC236}">
                      <a16:creationId xmlns:a16="http://schemas.microsoft.com/office/drawing/2014/main" id="{3F71BD23-001D-9162-B224-E808FAFCF4B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4" name="Ellipse 3243">
                  <a:extLst>
                    <a:ext uri="{FF2B5EF4-FFF2-40B4-BE49-F238E27FC236}">
                      <a16:creationId xmlns:a16="http://schemas.microsoft.com/office/drawing/2014/main" id="{00EB4D7A-D26D-A01F-112A-633A6DE6E90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5" name="Ellipse 3244">
                  <a:extLst>
                    <a:ext uri="{FF2B5EF4-FFF2-40B4-BE49-F238E27FC236}">
                      <a16:creationId xmlns:a16="http://schemas.microsoft.com/office/drawing/2014/main" id="{62A69978-AE02-567F-7E36-863A7772270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6" name="Ellipse 3245">
                  <a:extLst>
                    <a:ext uri="{FF2B5EF4-FFF2-40B4-BE49-F238E27FC236}">
                      <a16:creationId xmlns:a16="http://schemas.microsoft.com/office/drawing/2014/main" id="{29A72657-D287-EB5D-A9CD-2BF8DCDBEE9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7" name="Ellipse 3246">
                  <a:extLst>
                    <a:ext uri="{FF2B5EF4-FFF2-40B4-BE49-F238E27FC236}">
                      <a16:creationId xmlns:a16="http://schemas.microsoft.com/office/drawing/2014/main" id="{F476A8CA-1D30-8091-16C3-48F9C269CB5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8" name="Ellipse 3247">
                  <a:extLst>
                    <a:ext uri="{FF2B5EF4-FFF2-40B4-BE49-F238E27FC236}">
                      <a16:creationId xmlns:a16="http://schemas.microsoft.com/office/drawing/2014/main" id="{15A51515-B82A-4DF8-2834-04A4BAE932A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9" name="Ellipse 3248">
                  <a:extLst>
                    <a:ext uri="{FF2B5EF4-FFF2-40B4-BE49-F238E27FC236}">
                      <a16:creationId xmlns:a16="http://schemas.microsoft.com/office/drawing/2014/main" id="{CC4E0BAD-6875-84AF-9146-97133103FA3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0" name="Ellipse 3249">
                  <a:extLst>
                    <a:ext uri="{FF2B5EF4-FFF2-40B4-BE49-F238E27FC236}">
                      <a16:creationId xmlns:a16="http://schemas.microsoft.com/office/drawing/2014/main" id="{DBF74F0D-15F5-9549-1343-F85BA7344FA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1" name="Ellipse 3250">
                  <a:extLst>
                    <a:ext uri="{FF2B5EF4-FFF2-40B4-BE49-F238E27FC236}">
                      <a16:creationId xmlns:a16="http://schemas.microsoft.com/office/drawing/2014/main" id="{ED57BDBE-8FD4-1E5D-2C91-C3BFC50AC908}"/>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2" name="Ellipse 3251">
                  <a:extLst>
                    <a:ext uri="{FF2B5EF4-FFF2-40B4-BE49-F238E27FC236}">
                      <a16:creationId xmlns:a16="http://schemas.microsoft.com/office/drawing/2014/main" id="{FD7687BF-C293-F8DD-FB36-ECB9532C50A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3" name="Ellipse 3252">
                  <a:extLst>
                    <a:ext uri="{FF2B5EF4-FFF2-40B4-BE49-F238E27FC236}">
                      <a16:creationId xmlns:a16="http://schemas.microsoft.com/office/drawing/2014/main" id="{14905E90-804E-1F12-A447-D110E5F08FB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4" name="Ellipse 3253">
                  <a:extLst>
                    <a:ext uri="{FF2B5EF4-FFF2-40B4-BE49-F238E27FC236}">
                      <a16:creationId xmlns:a16="http://schemas.microsoft.com/office/drawing/2014/main" id="{A40C47E4-2195-0A5E-9202-E870E6FC73E8}"/>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228" name="L-Schale">
                <a:extLst>
                  <a:ext uri="{FF2B5EF4-FFF2-40B4-BE49-F238E27FC236}">
                    <a16:creationId xmlns:a16="http://schemas.microsoft.com/office/drawing/2014/main" id="{275CA475-ADF8-2F5F-8674-56FB43BFF3D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229" name="M-Schale">
                <a:extLst>
                  <a:ext uri="{FF2B5EF4-FFF2-40B4-BE49-F238E27FC236}">
                    <a16:creationId xmlns:a16="http://schemas.microsoft.com/office/drawing/2014/main" id="{F4CC707F-A633-440C-F40B-ACF3905AAC6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190" name="Gruppieren 3189">
              <a:extLst>
                <a:ext uri="{FF2B5EF4-FFF2-40B4-BE49-F238E27FC236}">
                  <a16:creationId xmlns:a16="http://schemas.microsoft.com/office/drawing/2014/main" id="{218B522B-80F9-B26C-9122-6400887DC22A}"/>
                </a:ext>
              </a:extLst>
            </p:cNvPr>
            <p:cNvGrpSpPr/>
            <p:nvPr/>
          </p:nvGrpSpPr>
          <p:grpSpPr>
            <a:xfrm>
              <a:off x="6006000" y="816426"/>
              <a:ext cx="180000" cy="180000"/>
              <a:chOff x="2537136" y="1269000"/>
              <a:chExt cx="180000" cy="180000"/>
            </a:xfrm>
          </p:grpSpPr>
          <p:sp>
            <p:nvSpPr>
              <p:cNvPr id="3224" name="Ellipse 3223">
                <a:extLst>
                  <a:ext uri="{FF2B5EF4-FFF2-40B4-BE49-F238E27FC236}">
                    <a16:creationId xmlns:a16="http://schemas.microsoft.com/office/drawing/2014/main" id="{0CA6CF44-9ABD-2C21-C5CE-0E8810A1DEE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25" name="Minuszeichen 3224">
                <a:extLst>
                  <a:ext uri="{FF2B5EF4-FFF2-40B4-BE49-F238E27FC236}">
                    <a16:creationId xmlns:a16="http://schemas.microsoft.com/office/drawing/2014/main" id="{5197F2DC-3D8F-6CE4-91B6-F007BB41501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1" name="Gruppieren 3190">
              <a:extLst>
                <a:ext uri="{FF2B5EF4-FFF2-40B4-BE49-F238E27FC236}">
                  <a16:creationId xmlns:a16="http://schemas.microsoft.com/office/drawing/2014/main" id="{76B0697C-314E-F882-DCF3-0B8DB7D739AA}"/>
                </a:ext>
              </a:extLst>
            </p:cNvPr>
            <p:cNvGrpSpPr/>
            <p:nvPr/>
          </p:nvGrpSpPr>
          <p:grpSpPr>
            <a:xfrm>
              <a:off x="6003948" y="5865553"/>
              <a:ext cx="180000" cy="180000"/>
              <a:chOff x="2537136" y="1269000"/>
              <a:chExt cx="180000" cy="180000"/>
            </a:xfrm>
          </p:grpSpPr>
          <p:sp>
            <p:nvSpPr>
              <p:cNvPr id="3222" name="Ellipse 3221">
                <a:extLst>
                  <a:ext uri="{FF2B5EF4-FFF2-40B4-BE49-F238E27FC236}">
                    <a16:creationId xmlns:a16="http://schemas.microsoft.com/office/drawing/2014/main" id="{BB05E668-D8D1-F677-B4FA-C8026A009B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23" name="Minuszeichen 3222">
                <a:extLst>
                  <a:ext uri="{FF2B5EF4-FFF2-40B4-BE49-F238E27FC236}">
                    <a16:creationId xmlns:a16="http://schemas.microsoft.com/office/drawing/2014/main" id="{62100C84-59C2-EF3E-C241-8ACC43F274E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2" name="Gruppieren 3191">
              <a:extLst>
                <a:ext uri="{FF2B5EF4-FFF2-40B4-BE49-F238E27FC236}">
                  <a16:creationId xmlns:a16="http://schemas.microsoft.com/office/drawing/2014/main" id="{8D5B8F68-5648-0627-570A-B8A8324F1E9D}"/>
                </a:ext>
              </a:extLst>
            </p:cNvPr>
            <p:cNvGrpSpPr/>
            <p:nvPr/>
          </p:nvGrpSpPr>
          <p:grpSpPr>
            <a:xfrm>
              <a:off x="7989107" y="3335661"/>
              <a:ext cx="180000" cy="180000"/>
              <a:chOff x="2537136" y="1269000"/>
              <a:chExt cx="180000" cy="180000"/>
            </a:xfrm>
          </p:grpSpPr>
          <p:sp>
            <p:nvSpPr>
              <p:cNvPr id="3220" name="Ellipse 3219">
                <a:extLst>
                  <a:ext uri="{FF2B5EF4-FFF2-40B4-BE49-F238E27FC236}">
                    <a16:creationId xmlns:a16="http://schemas.microsoft.com/office/drawing/2014/main" id="{CBB25EF8-B6A2-E3F4-B160-8A8B5735A1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21" name="Minuszeichen 3220">
                <a:extLst>
                  <a:ext uri="{FF2B5EF4-FFF2-40B4-BE49-F238E27FC236}">
                    <a16:creationId xmlns:a16="http://schemas.microsoft.com/office/drawing/2014/main" id="{6B45E420-6918-AD2E-CDCF-1A7517FDD0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3" name="Gruppieren 3192">
              <a:extLst>
                <a:ext uri="{FF2B5EF4-FFF2-40B4-BE49-F238E27FC236}">
                  <a16:creationId xmlns:a16="http://schemas.microsoft.com/office/drawing/2014/main" id="{F6257C35-6A29-C92A-88B9-1E0D119BEFFE}"/>
                </a:ext>
              </a:extLst>
            </p:cNvPr>
            <p:cNvGrpSpPr/>
            <p:nvPr/>
          </p:nvGrpSpPr>
          <p:grpSpPr>
            <a:xfrm>
              <a:off x="4026000" y="3339000"/>
              <a:ext cx="180000" cy="180000"/>
              <a:chOff x="2537136" y="1269000"/>
              <a:chExt cx="180000" cy="180000"/>
            </a:xfrm>
          </p:grpSpPr>
          <p:sp>
            <p:nvSpPr>
              <p:cNvPr id="3218" name="Ellipse 3217">
                <a:extLst>
                  <a:ext uri="{FF2B5EF4-FFF2-40B4-BE49-F238E27FC236}">
                    <a16:creationId xmlns:a16="http://schemas.microsoft.com/office/drawing/2014/main" id="{ED1DA44A-6CC5-55A9-BBEA-2C91E18C5F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9" name="Minuszeichen 3218">
                <a:extLst>
                  <a:ext uri="{FF2B5EF4-FFF2-40B4-BE49-F238E27FC236}">
                    <a16:creationId xmlns:a16="http://schemas.microsoft.com/office/drawing/2014/main" id="{092A6D88-6F99-F3BF-12CD-18C4AC5D55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4" name="Gruppieren 3193">
              <a:extLst>
                <a:ext uri="{FF2B5EF4-FFF2-40B4-BE49-F238E27FC236}">
                  <a16:creationId xmlns:a16="http://schemas.microsoft.com/office/drawing/2014/main" id="{4A246531-00BC-684E-FA12-639C9BFDC06E}"/>
                </a:ext>
              </a:extLst>
            </p:cNvPr>
            <p:cNvGrpSpPr/>
            <p:nvPr/>
          </p:nvGrpSpPr>
          <p:grpSpPr>
            <a:xfrm>
              <a:off x="4656000" y="4775520"/>
              <a:ext cx="180000" cy="180000"/>
              <a:chOff x="2537136" y="1269000"/>
              <a:chExt cx="180000" cy="180000"/>
            </a:xfrm>
          </p:grpSpPr>
          <p:sp>
            <p:nvSpPr>
              <p:cNvPr id="3216" name="Ellipse 3215">
                <a:extLst>
                  <a:ext uri="{FF2B5EF4-FFF2-40B4-BE49-F238E27FC236}">
                    <a16:creationId xmlns:a16="http://schemas.microsoft.com/office/drawing/2014/main" id="{6E21EEFC-01ED-165E-0A1F-F2C505EAE5E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7" name="Minuszeichen 3216">
                <a:extLst>
                  <a:ext uri="{FF2B5EF4-FFF2-40B4-BE49-F238E27FC236}">
                    <a16:creationId xmlns:a16="http://schemas.microsoft.com/office/drawing/2014/main" id="{DA66F49C-199B-2ABA-B376-54A41459FB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5" name="Gruppieren 3194">
              <a:extLst>
                <a:ext uri="{FF2B5EF4-FFF2-40B4-BE49-F238E27FC236}">
                  <a16:creationId xmlns:a16="http://schemas.microsoft.com/office/drawing/2014/main" id="{476F6F01-F29F-5821-07EE-2B18A9B356F2}"/>
                </a:ext>
              </a:extLst>
            </p:cNvPr>
            <p:cNvGrpSpPr/>
            <p:nvPr/>
          </p:nvGrpSpPr>
          <p:grpSpPr>
            <a:xfrm>
              <a:off x="7373256" y="4775520"/>
              <a:ext cx="180000" cy="180000"/>
              <a:chOff x="2537136" y="1269000"/>
              <a:chExt cx="180000" cy="180000"/>
            </a:xfrm>
          </p:grpSpPr>
          <p:sp>
            <p:nvSpPr>
              <p:cNvPr id="3214" name="Ellipse 3213">
                <a:extLst>
                  <a:ext uri="{FF2B5EF4-FFF2-40B4-BE49-F238E27FC236}">
                    <a16:creationId xmlns:a16="http://schemas.microsoft.com/office/drawing/2014/main" id="{54FC3720-46BD-4F3C-A876-E480E80677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5" name="Minuszeichen 3214">
                <a:extLst>
                  <a:ext uri="{FF2B5EF4-FFF2-40B4-BE49-F238E27FC236}">
                    <a16:creationId xmlns:a16="http://schemas.microsoft.com/office/drawing/2014/main" id="{DA7BE6B9-C6AE-034B-9B58-4F8FC9B23B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6" name="Gruppieren 3195">
              <a:extLst>
                <a:ext uri="{FF2B5EF4-FFF2-40B4-BE49-F238E27FC236}">
                  <a16:creationId xmlns:a16="http://schemas.microsoft.com/office/drawing/2014/main" id="{1DD86311-3BE5-7618-0214-24EA5E1D3604}"/>
                </a:ext>
              </a:extLst>
            </p:cNvPr>
            <p:cNvGrpSpPr/>
            <p:nvPr/>
          </p:nvGrpSpPr>
          <p:grpSpPr>
            <a:xfrm>
              <a:off x="7373256" y="1900714"/>
              <a:ext cx="180000" cy="180000"/>
              <a:chOff x="2537136" y="1269000"/>
              <a:chExt cx="180000" cy="180000"/>
            </a:xfrm>
          </p:grpSpPr>
          <p:sp>
            <p:nvSpPr>
              <p:cNvPr id="3212" name="Ellipse 3211">
                <a:extLst>
                  <a:ext uri="{FF2B5EF4-FFF2-40B4-BE49-F238E27FC236}">
                    <a16:creationId xmlns:a16="http://schemas.microsoft.com/office/drawing/2014/main" id="{416823A0-0E74-8BBC-9365-EB5E718216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3" name="Minuszeichen 3212">
                <a:extLst>
                  <a:ext uri="{FF2B5EF4-FFF2-40B4-BE49-F238E27FC236}">
                    <a16:creationId xmlns:a16="http://schemas.microsoft.com/office/drawing/2014/main" id="{DE71E495-29A1-A33B-EB45-CA667ABA42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7" name="Gruppieren 3196">
              <a:extLst>
                <a:ext uri="{FF2B5EF4-FFF2-40B4-BE49-F238E27FC236}">
                  <a16:creationId xmlns:a16="http://schemas.microsoft.com/office/drawing/2014/main" id="{A7CA97E0-3A37-7DBE-78BE-B7A9A304CA1B}"/>
                </a:ext>
              </a:extLst>
            </p:cNvPr>
            <p:cNvGrpSpPr/>
            <p:nvPr/>
          </p:nvGrpSpPr>
          <p:grpSpPr>
            <a:xfrm>
              <a:off x="4656000" y="1900714"/>
              <a:ext cx="180000" cy="180000"/>
              <a:chOff x="2537136" y="1269000"/>
              <a:chExt cx="180000" cy="180000"/>
            </a:xfrm>
          </p:grpSpPr>
          <p:sp>
            <p:nvSpPr>
              <p:cNvPr id="3210" name="Ellipse 3209">
                <a:extLst>
                  <a:ext uri="{FF2B5EF4-FFF2-40B4-BE49-F238E27FC236}">
                    <a16:creationId xmlns:a16="http://schemas.microsoft.com/office/drawing/2014/main" id="{61BDF99F-09DF-351A-4CB8-1F3518B03A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1" name="Minuszeichen 3210">
                <a:extLst>
                  <a:ext uri="{FF2B5EF4-FFF2-40B4-BE49-F238E27FC236}">
                    <a16:creationId xmlns:a16="http://schemas.microsoft.com/office/drawing/2014/main" id="{9D877C53-66B5-1897-821C-19D87E59529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8" name="Gruppieren 3197">
              <a:extLst>
                <a:ext uri="{FF2B5EF4-FFF2-40B4-BE49-F238E27FC236}">
                  <a16:creationId xmlns:a16="http://schemas.microsoft.com/office/drawing/2014/main" id="{57C35D4A-C55E-2D26-FB90-6A3F01B30233}"/>
                </a:ext>
              </a:extLst>
            </p:cNvPr>
            <p:cNvGrpSpPr/>
            <p:nvPr/>
          </p:nvGrpSpPr>
          <p:grpSpPr>
            <a:xfrm>
              <a:off x="6006000" y="1339747"/>
              <a:ext cx="180000" cy="180000"/>
              <a:chOff x="2537136" y="1269000"/>
              <a:chExt cx="180000" cy="180000"/>
            </a:xfrm>
          </p:grpSpPr>
          <p:sp>
            <p:nvSpPr>
              <p:cNvPr id="3208" name="Ellipse 3207">
                <a:extLst>
                  <a:ext uri="{FF2B5EF4-FFF2-40B4-BE49-F238E27FC236}">
                    <a16:creationId xmlns:a16="http://schemas.microsoft.com/office/drawing/2014/main" id="{0C9C58CA-7868-8AD1-5252-D238EF33DC3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9" name="Minuszeichen 3208">
                <a:extLst>
                  <a:ext uri="{FF2B5EF4-FFF2-40B4-BE49-F238E27FC236}">
                    <a16:creationId xmlns:a16="http://schemas.microsoft.com/office/drawing/2014/main" id="{0DEE9DB2-E346-1CB2-9CE2-55D431C8E1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9" name="Gruppieren 3198">
              <a:extLst>
                <a:ext uri="{FF2B5EF4-FFF2-40B4-BE49-F238E27FC236}">
                  <a16:creationId xmlns:a16="http://schemas.microsoft.com/office/drawing/2014/main" id="{0462BF6F-09DA-BB5A-42DC-A09FFBFAC2E6}"/>
                </a:ext>
              </a:extLst>
            </p:cNvPr>
            <p:cNvGrpSpPr/>
            <p:nvPr/>
          </p:nvGrpSpPr>
          <p:grpSpPr>
            <a:xfrm>
              <a:off x="6006000" y="5312040"/>
              <a:ext cx="180000" cy="180000"/>
              <a:chOff x="2537136" y="1269000"/>
              <a:chExt cx="180000" cy="180000"/>
            </a:xfrm>
          </p:grpSpPr>
          <p:sp>
            <p:nvSpPr>
              <p:cNvPr id="3206" name="Ellipse 3205">
                <a:extLst>
                  <a:ext uri="{FF2B5EF4-FFF2-40B4-BE49-F238E27FC236}">
                    <a16:creationId xmlns:a16="http://schemas.microsoft.com/office/drawing/2014/main" id="{644C02BD-25D4-D48C-3E34-3635A100AC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7" name="Minuszeichen 3206">
                <a:extLst>
                  <a:ext uri="{FF2B5EF4-FFF2-40B4-BE49-F238E27FC236}">
                    <a16:creationId xmlns:a16="http://schemas.microsoft.com/office/drawing/2014/main" id="{670B11FC-ED69-1C43-7E9A-3AE7D95316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00" name="Gruppieren 3199">
              <a:extLst>
                <a:ext uri="{FF2B5EF4-FFF2-40B4-BE49-F238E27FC236}">
                  <a16:creationId xmlns:a16="http://schemas.microsoft.com/office/drawing/2014/main" id="{CD23A74E-420A-B546-D238-4552BF3B3A2D}"/>
                </a:ext>
              </a:extLst>
            </p:cNvPr>
            <p:cNvGrpSpPr/>
            <p:nvPr/>
          </p:nvGrpSpPr>
          <p:grpSpPr>
            <a:xfrm>
              <a:off x="6006000" y="1900714"/>
              <a:ext cx="180000" cy="180000"/>
              <a:chOff x="2537136" y="1269000"/>
              <a:chExt cx="180000" cy="180000"/>
            </a:xfrm>
          </p:grpSpPr>
          <p:sp>
            <p:nvSpPr>
              <p:cNvPr id="3204" name="Ellipse 3203">
                <a:extLst>
                  <a:ext uri="{FF2B5EF4-FFF2-40B4-BE49-F238E27FC236}">
                    <a16:creationId xmlns:a16="http://schemas.microsoft.com/office/drawing/2014/main" id="{26CD80A7-1CC6-DD01-798A-095991F3196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5" name="Minuszeichen 3204">
                <a:extLst>
                  <a:ext uri="{FF2B5EF4-FFF2-40B4-BE49-F238E27FC236}">
                    <a16:creationId xmlns:a16="http://schemas.microsoft.com/office/drawing/2014/main" id="{07611012-99DF-0DAD-220C-9FF3CCB85D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01" name="Gruppieren 3200">
              <a:extLst>
                <a:ext uri="{FF2B5EF4-FFF2-40B4-BE49-F238E27FC236}">
                  <a16:creationId xmlns:a16="http://schemas.microsoft.com/office/drawing/2014/main" id="{9A58F946-4A8E-DB30-7AC2-F33226D5587A}"/>
                </a:ext>
              </a:extLst>
            </p:cNvPr>
            <p:cNvGrpSpPr/>
            <p:nvPr/>
          </p:nvGrpSpPr>
          <p:grpSpPr>
            <a:xfrm>
              <a:off x="6006000" y="4775520"/>
              <a:ext cx="180000" cy="180000"/>
              <a:chOff x="2537136" y="1269000"/>
              <a:chExt cx="180000" cy="180000"/>
            </a:xfrm>
          </p:grpSpPr>
          <p:sp>
            <p:nvSpPr>
              <p:cNvPr id="3202" name="Ellipse 3201">
                <a:extLst>
                  <a:ext uri="{FF2B5EF4-FFF2-40B4-BE49-F238E27FC236}">
                    <a16:creationId xmlns:a16="http://schemas.microsoft.com/office/drawing/2014/main" id="{70988A68-C6AD-025E-8BF5-FBFDA4FA04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3" name="Minuszeichen 3202">
                <a:extLst>
                  <a:ext uri="{FF2B5EF4-FFF2-40B4-BE49-F238E27FC236}">
                    <a16:creationId xmlns:a16="http://schemas.microsoft.com/office/drawing/2014/main" id="{D083B078-13B7-2F48-A6EC-306C458B186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279" name="Gruppieren 3278">
            <a:extLst>
              <a:ext uri="{FF2B5EF4-FFF2-40B4-BE49-F238E27FC236}">
                <a16:creationId xmlns:a16="http://schemas.microsoft.com/office/drawing/2014/main" id="{9DDAC438-819E-454D-7775-78078FDA3115}"/>
              </a:ext>
            </a:extLst>
          </p:cNvPr>
          <p:cNvGrpSpPr>
            <a:grpSpLocks noChangeAspect="1"/>
          </p:cNvGrpSpPr>
          <p:nvPr/>
        </p:nvGrpSpPr>
        <p:grpSpPr>
          <a:xfrm>
            <a:off x="8340820" y="6840809"/>
            <a:ext cx="1258865" cy="1306104"/>
            <a:chOff x="3576000" y="816426"/>
            <a:chExt cx="5040000" cy="5229127"/>
          </a:xfrm>
        </p:grpSpPr>
        <p:grpSp>
          <p:nvGrpSpPr>
            <p:cNvPr id="3280" name="Magnesium ohne e-">
              <a:extLst>
                <a:ext uri="{FF2B5EF4-FFF2-40B4-BE49-F238E27FC236}">
                  <a16:creationId xmlns:a16="http://schemas.microsoft.com/office/drawing/2014/main" id="{596081A9-88DF-323D-CFA7-854C6733CA5A}"/>
                </a:ext>
              </a:extLst>
            </p:cNvPr>
            <p:cNvGrpSpPr/>
            <p:nvPr/>
          </p:nvGrpSpPr>
          <p:grpSpPr>
            <a:xfrm>
              <a:off x="3576000" y="909000"/>
              <a:ext cx="5040000" cy="5040000"/>
              <a:chOff x="3576000" y="909000"/>
              <a:chExt cx="5040000" cy="5040000"/>
            </a:xfrm>
          </p:grpSpPr>
          <p:sp>
            <p:nvSpPr>
              <p:cNvPr id="3317" name="K-Schale">
                <a:extLst>
                  <a:ext uri="{FF2B5EF4-FFF2-40B4-BE49-F238E27FC236}">
                    <a16:creationId xmlns:a16="http://schemas.microsoft.com/office/drawing/2014/main" id="{3EC60379-3BC9-CFE9-8D85-E96968E46E4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318" name="Atomkern mit Protonen und Neutronen">
                <a:extLst>
                  <a:ext uri="{FF2B5EF4-FFF2-40B4-BE49-F238E27FC236}">
                    <a16:creationId xmlns:a16="http://schemas.microsoft.com/office/drawing/2014/main" id="{D3DEA575-E8A3-6EC6-27EA-38825905E92F}"/>
                  </a:ext>
                </a:extLst>
              </p:cNvPr>
              <p:cNvGrpSpPr/>
              <p:nvPr/>
            </p:nvGrpSpPr>
            <p:grpSpPr>
              <a:xfrm>
                <a:off x="5196000" y="2529000"/>
                <a:ext cx="1800000" cy="1800000"/>
                <a:chOff x="5196000" y="2529000"/>
                <a:chExt cx="1800000" cy="1800000"/>
              </a:xfrm>
            </p:grpSpPr>
            <p:sp>
              <p:nvSpPr>
                <p:cNvPr id="3321" name="Atomkern">
                  <a:extLst>
                    <a:ext uri="{FF2B5EF4-FFF2-40B4-BE49-F238E27FC236}">
                      <a16:creationId xmlns:a16="http://schemas.microsoft.com/office/drawing/2014/main" id="{72EAE3C5-E3D6-C1B4-5C4E-2016BC4F08A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322" name="Gruppieren 3321">
                  <a:extLst>
                    <a:ext uri="{FF2B5EF4-FFF2-40B4-BE49-F238E27FC236}">
                      <a16:creationId xmlns:a16="http://schemas.microsoft.com/office/drawing/2014/main" id="{1B2D7CB5-D096-252C-13D6-BD846BCB1FFD}"/>
                    </a:ext>
                  </a:extLst>
                </p:cNvPr>
                <p:cNvGrpSpPr>
                  <a:grpSpLocks noChangeAspect="1"/>
                </p:cNvGrpSpPr>
                <p:nvPr/>
              </p:nvGrpSpPr>
              <p:grpSpPr>
                <a:xfrm>
                  <a:off x="5848033" y="3791651"/>
                  <a:ext cx="180000" cy="180000"/>
                  <a:chOff x="3172968" y="2304288"/>
                  <a:chExt cx="180000" cy="180000"/>
                </a:xfrm>
              </p:grpSpPr>
              <p:sp>
                <p:nvSpPr>
                  <p:cNvPr id="3368" name="Ellipse 3367">
                    <a:extLst>
                      <a:ext uri="{FF2B5EF4-FFF2-40B4-BE49-F238E27FC236}">
                        <a16:creationId xmlns:a16="http://schemas.microsoft.com/office/drawing/2014/main" id="{F1B10306-B6FC-47FA-5DEA-3CAB1888D38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9" name="Additionszeichen 3368">
                    <a:extLst>
                      <a:ext uri="{FF2B5EF4-FFF2-40B4-BE49-F238E27FC236}">
                        <a16:creationId xmlns:a16="http://schemas.microsoft.com/office/drawing/2014/main" id="{7C9F5422-D990-8D16-222D-2C0AD44CCA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3" name="Gruppieren 3322">
                  <a:extLst>
                    <a:ext uri="{FF2B5EF4-FFF2-40B4-BE49-F238E27FC236}">
                      <a16:creationId xmlns:a16="http://schemas.microsoft.com/office/drawing/2014/main" id="{79FEE3BE-FB65-1C78-BF26-09E9CC790689}"/>
                    </a:ext>
                  </a:extLst>
                </p:cNvPr>
                <p:cNvGrpSpPr>
                  <a:grpSpLocks noChangeAspect="1"/>
                </p:cNvGrpSpPr>
                <p:nvPr/>
              </p:nvGrpSpPr>
              <p:grpSpPr>
                <a:xfrm>
                  <a:off x="6270000" y="3698425"/>
                  <a:ext cx="180000" cy="180000"/>
                  <a:chOff x="3172968" y="2304288"/>
                  <a:chExt cx="180000" cy="180000"/>
                </a:xfrm>
              </p:grpSpPr>
              <p:sp>
                <p:nvSpPr>
                  <p:cNvPr id="3366" name="Ellipse 3365">
                    <a:extLst>
                      <a:ext uri="{FF2B5EF4-FFF2-40B4-BE49-F238E27FC236}">
                        <a16:creationId xmlns:a16="http://schemas.microsoft.com/office/drawing/2014/main" id="{8865FF53-1AAB-5DE7-108F-C8143FD747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7" name="Additionszeichen 3366">
                    <a:extLst>
                      <a:ext uri="{FF2B5EF4-FFF2-40B4-BE49-F238E27FC236}">
                        <a16:creationId xmlns:a16="http://schemas.microsoft.com/office/drawing/2014/main" id="{8DFF2778-E051-3CFF-1E17-C55CFB1C6C6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4" name="Gruppieren 3323">
                  <a:extLst>
                    <a:ext uri="{FF2B5EF4-FFF2-40B4-BE49-F238E27FC236}">
                      <a16:creationId xmlns:a16="http://schemas.microsoft.com/office/drawing/2014/main" id="{7191F510-D158-917C-9212-DB97E38CC952}"/>
                    </a:ext>
                  </a:extLst>
                </p:cNvPr>
                <p:cNvGrpSpPr>
                  <a:grpSpLocks noChangeAspect="1"/>
                </p:cNvGrpSpPr>
                <p:nvPr/>
              </p:nvGrpSpPr>
              <p:grpSpPr>
                <a:xfrm>
                  <a:off x="5499300" y="3931942"/>
                  <a:ext cx="180000" cy="180000"/>
                  <a:chOff x="3172968" y="2304288"/>
                  <a:chExt cx="180000" cy="180000"/>
                </a:xfrm>
              </p:grpSpPr>
              <p:sp>
                <p:nvSpPr>
                  <p:cNvPr id="3364" name="Ellipse 3363">
                    <a:extLst>
                      <a:ext uri="{FF2B5EF4-FFF2-40B4-BE49-F238E27FC236}">
                        <a16:creationId xmlns:a16="http://schemas.microsoft.com/office/drawing/2014/main" id="{1F962C5A-B4F2-332B-7884-CE7DBDF50B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5" name="Additionszeichen 3364">
                    <a:extLst>
                      <a:ext uri="{FF2B5EF4-FFF2-40B4-BE49-F238E27FC236}">
                        <a16:creationId xmlns:a16="http://schemas.microsoft.com/office/drawing/2014/main" id="{EF81222E-BEB5-7AF5-F8BC-E07B9731B11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5" name="Gruppieren 3324">
                  <a:extLst>
                    <a:ext uri="{FF2B5EF4-FFF2-40B4-BE49-F238E27FC236}">
                      <a16:creationId xmlns:a16="http://schemas.microsoft.com/office/drawing/2014/main" id="{3171FC1C-7C68-A7DE-9740-A044B17D564A}"/>
                    </a:ext>
                  </a:extLst>
                </p:cNvPr>
                <p:cNvGrpSpPr>
                  <a:grpSpLocks noChangeAspect="1"/>
                </p:cNvGrpSpPr>
                <p:nvPr/>
              </p:nvGrpSpPr>
              <p:grpSpPr>
                <a:xfrm>
                  <a:off x="6030156" y="4086630"/>
                  <a:ext cx="180000" cy="180000"/>
                  <a:chOff x="3172968" y="2304288"/>
                  <a:chExt cx="180000" cy="180000"/>
                </a:xfrm>
              </p:grpSpPr>
              <p:sp>
                <p:nvSpPr>
                  <p:cNvPr id="3362" name="Ellipse 3361">
                    <a:extLst>
                      <a:ext uri="{FF2B5EF4-FFF2-40B4-BE49-F238E27FC236}">
                        <a16:creationId xmlns:a16="http://schemas.microsoft.com/office/drawing/2014/main" id="{5D607CCE-B9F8-CDBB-D800-237B7F46B9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3" name="Additionszeichen 3362">
                    <a:extLst>
                      <a:ext uri="{FF2B5EF4-FFF2-40B4-BE49-F238E27FC236}">
                        <a16:creationId xmlns:a16="http://schemas.microsoft.com/office/drawing/2014/main" id="{9A6D51EE-174D-CCE7-11D8-2B2C229C2F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6" name="Gruppieren 3325">
                  <a:extLst>
                    <a:ext uri="{FF2B5EF4-FFF2-40B4-BE49-F238E27FC236}">
                      <a16:creationId xmlns:a16="http://schemas.microsoft.com/office/drawing/2014/main" id="{4FF4A7E4-40F4-4F4D-CDD3-DF6296B74682}"/>
                    </a:ext>
                  </a:extLst>
                </p:cNvPr>
                <p:cNvGrpSpPr>
                  <a:grpSpLocks noChangeAspect="1"/>
                </p:cNvGrpSpPr>
                <p:nvPr/>
              </p:nvGrpSpPr>
              <p:grpSpPr>
                <a:xfrm>
                  <a:off x="6020438" y="3296696"/>
                  <a:ext cx="180000" cy="180000"/>
                  <a:chOff x="3172968" y="2304288"/>
                  <a:chExt cx="180000" cy="180000"/>
                </a:xfrm>
              </p:grpSpPr>
              <p:sp>
                <p:nvSpPr>
                  <p:cNvPr id="3360" name="Ellipse 3359">
                    <a:extLst>
                      <a:ext uri="{FF2B5EF4-FFF2-40B4-BE49-F238E27FC236}">
                        <a16:creationId xmlns:a16="http://schemas.microsoft.com/office/drawing/2014/main" id="{F994EE6C-9622-5C6D-DFAC-A79D56460D2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1" name="Additionszeichen 3360">
                    <a:extLst>
                      <a:ext uri="{FF2B5EF4-FFF2-40B4-BE49-F238E27FC236}">
                        <a16:creationId xmlns:a16="http://schemas.microsoft.com/office/drawing/2014/main" id="{DBE02E77-BBA4-6C9A-5B38-63B289ED19E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7" name="Gruppieren 3326">
                  <a:extLst>
                    <a:ext uri="{FF2B5EF4-FFF2-40B4-BE49-F238E27FC236}">
                      <a16:creationId xmlns:a16="http://schemas.microsoft.com/office/drawing/2014/main" id="{AAB6A0E5-75DE-24B3-C827-919D6C18B511}"/>
                    </a:ext>
                  </a:extLst>
                </p:cNvPr>
                <p:cNvGrpSpPr>
                  <a:grpSpLocks noChangeAspect="1"/>
                </p:cNvGrpSpPr>
                <p:nvPr/>
              </p:nvGrpSpPr>
              <p:grpSpPr>
                <a:xfrm>
                  <a:off x="6540000" y="3667688"/>
                  <a:ext cx="180000" cy="180000"/>
                  <a:chOff x="3172968" y="2304288"/>
                  <a:chExt cx="180000" cy="180000"/>
                </a:xfrm>
              </p:grpSpPr>
              <p:sp>
                <p:nvSpPr>
                  <p:cNvPr id="3358" name="Ellipse 3357">
                    <a:extLst>
                      <a:ext uri="{FF2B5EF4-FFF2-40B4-BE49-F238E27FC236}">
                        <a16:creationId xmlns:a16="http://schemas.microsoft.com/office/drawing/2014/main" id="{9F36703A-3ADA-0D10-23D1-1A83CC48A2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9" name="Additionszeichen 3358">
                    <a:extLst>
                      <a:ext uri="{FF2B5EF4-FFF2-40B4-BE49-F238E27FC236}">
                        <a16:creationId xmlns:a16="http://schemas.microsoft.com/office/drawing/2014/main" id="{AC8D0043-9EA3-F07F-FFFF-C799DDACA9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8" name="Gruppieren 3327">
                  <a:extLst>
                    <a:ext uri="{FF2B5EF4-FFF2-40B4-BE49-F238E27FC236}">
                      <a16:creationId xmlns:a16="http://schemas.microsoft.com/office/drawing/2014/main" id="{5560392C-7EAF-CCB3-3D25-25102AE8E6EC}"/>
                    </a:ext>
                  </a:extLst>
                </p:cNvPr>
                <p:cNvGrpSpPr>
                  <a:grpSpLocks noChangeAspect="1"/>
                </p:cNvGrpSpPr>
                <p:nvPr/>
              </p:nvGrpSpPr>
              <p:grpSpPr>
                <a:xfrm>
                  <a:off x="6696374" y="3186376"/>
                  <a:ext cx="180000" cy="180000"/>
                  <a:chOff x="3172968" y="2304288"/>
                  <a:chExt cx="180000" cy="180000"/>
                </a:xfrm>
              </p:grpSpPr>
              <p:sp>
                <p:nvSpPr>
                  <p:cNvPr id="3356" name="Ellipse 3355">
                    <a:extLst>
                      <a:ext uri="{FF2B5EF4-FFF2-40B4-BE49-F238E27FC236}">
                        <a16:creationId xmlns:a16="http://schemas.microsoft.com/office/drawing/2014/main" id="{28CF3459-A9EE-EB8C-7AE8-343F0730DA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7" name="Additionszeichen 3356">
                    <a:extLst>
                      <a:ext uri="{FF2B5EF4-FFF2-40B4-BE49-F238E27FC236}">
                        <a16:creationId xmlns:a16="http://schemas.microsoft.com/office/drawing/2014/main" id="{F87FA978-0E14-4020-7801-5A7799F31F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9" name="Gruppieren 3328">
                  <a:extLst>
                    <a:ext uri="{FF2B5EF4-FFF2-40B4-BE49-F238E27FC236}">
                      <a16:creationId xmlns:a16="http://schemas.microsoft.com/office/drawing/2014/main" id="{348DCEA2-17DE-C3FA-A08F-77D89B579A9F}"/>
                    </a:ext>
                  </a:extLst>
                </p:cNvPr>
                <p:cNvGrpSpPr>
                  <a:grpSpLocks noChangeAspect="1"/>
                </p:cNvGrpSpPr>
                <p:nvPr/>
              </p:nvGrpSpPr>
              <p:grpSpPr>
                <a:xfrm>
                  <a:off x="5577515" y="3084316"/>
                  <a:ext cx="180000" cy="180000"/>
                  <a:chOff x="3172968" y="2304288"/>
                  <a:chExt cx="180000" cy="180000"/>
                </a:xfrm>
              </p:grpSpPr>
              <p:sp>
                <p:nvSpPr>
                  <p:cNvPr id="3354" name="Ellipse 3353">
                    <a:extLst>
                      <a:ext uri="{FF2B5EF4-FFF2-40B4-BE49-F238E27FC236}">
                        <a16:creationId xmlns:a16="http://schemas.microsoft.com/office/drawing/2014/main" id="{09140841-50F7-951A-A8BF-93C04EEC188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5" name="Additionszeichen 3354">
                    <a:extLst>
                      <a:ext uri="{FF2B5EF4-FFF2-40B4-BE49-F238E27FC236}">
                        <a16:creationId xmlns:a16="http://schemas.microsoft.com/office/drawing/2014/main" id="{7B686B95-5859-0DEE-8119-773A418E9B6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0" name="Gruppieren 3329">
                  <a:extLst>
                    <a:ext uri="{FF2B5EF4-FFF2-40B4-BE49-F238E27FC236}">
                      <a16:creationId xmlns:a16="http://schemas.microsoft.com/office/drawing/2014/main" id="{1F9C8EB9-FF60-CB2B-6B9B-F78A81087A6F}"/>
                    </a:ext>
                  </a:extLst>
                </p:cNvPr>
                <p:cNvGrpSpPr>
                  <a:grpSpLocks noChangeAspect="1"/>
                </p:cNvGrpSpPr>
                <p:nvPr/>
              </p:nvGrpSpPr>
              <p:grpSpPr>
                <a:xfrm>
                  <a:off x="5940252" y="2903697"/>
                  <a:ext cx="180000" cy="180000"/>
                  <a:chOff x="3172968" y="2304288"/>
                  <a:chExt cx="180000" cy="180000"/>
                </a:xfrm>
              </p:grpSpPr>
              <p:sp>
                <p:nvSpPr>
                  <p:cNvPr id="3352" name="Ellipse 3351">
                    <a:extLst>
                      <a:ext uri="{FF2B5EF4-FFF2-40B4-BE49-F238E27FC236}">
                        <a16:creationId xmlns:a16="http://schemas.microsoft.com/office/drawing/2014/main" id="{2CA05F2A-D1A0-95AF-E0CF-445BCCC1E0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3" name="Additionszeichen 3352">
                    <a:extLst>
                      <a:ext uri="{FF2B5EF4-FFF2-40B4-BE49-F238E27FC236}">
                        <a16:creationId xmlns:a16="http://schemas.microsoft.com/office/drawing/2014/main" id="{558B28C4-72BF-42FF-5428-3125B6B9802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1" name="Gruppieren 3330">
                  <a:extLst>
                    <a:ext uri="{FF2B5EF4-FFF2-40B4-BE49-F238E27FC236}">
                      <a16:creationId xmlns:a16="http://schemas.microsoft.com/office/drawing/2014/main" id="{3E0E4095-20C9-E897-F0F7-6054FCDE530F}"/>
                    </a:ext>
                  </a:extLst>
                </p:cNvPr>
                <p:cNvGrpSpPr>
                  <a:grpSpLocks noChangeAspect="1"/>
                </p:cNvGrpSpPr>
                <p:nvPr/>
              </p:nvGrpSpPr>
              <p:grpSpPr>
                <a:xfrm>
                  <a:off x="5597520" y="2746772"/>
                  <a:ext cx="180000" cy="180000"/>
                  <a:chOff x="3172968" y="2304288"/>
                  <a:chExt cx="180000" cy="180000"/>
                </a:xfrm>
              </p:grpSpPr>
              <p:sp>
                <p:nvSpPr>
                  <p:cNvPr id="3350" name="Ellipse 3349">
                    <a:extLst>
                      <a:ext uri="{FF2B5EF4-FFF2-40B4-BE49-F238E27FC236}">
                        <a16:creationId xmlns:a16="http://schemas.microsoft.com/office/drawing/2014/main" id="{08FC8416-35C6-5770-BE8D-5E7771358A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1" name="Additionszeichen 3350">
                    <a:extLst>
                      <a:ext uri="{FF2B5EF4-FFF2-40B4-BE49-F238E27FC236}">
                        <a16:creationId xmlns:a16="http://schemas.microsoft.com/office/drawing/2014/main" id="{AD3D23F0-516F-604E-1F23-8296B17830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2" name="Gruppieren 3331">
                  <a:extLst>
                    <a:ext uri="{FF2B5EF4-FFF2-40B4-BE49-F238E27FC236}">
                      <a16:creationId xmlns:a16="http://schemas.microsoft.com/office/drawing/2014/main" id="{B7E17786-2141-0EBB-3FB4-C4F3D30E44E1}"/>
                    </a:ext>
                  </a:extLst>
                </p:cNvPr>
                <p:cNvGrpSpPr>
                  <a:grpSpLocks noChangeAspect="1"/>
                </p:cNvGrpSpPr>
                <p:nvPr/>
              </p:nvGrpSpPr>
              <p:grpSpPr>
                <a:xfrm>
                  <a:off x="6310896" y="2729578"/>
                  <a:ext cx="180000" cy="180000"/>
                  <a:chOff x="3172968" y="2304288"/>
                  <a:chExt cx="180000" cy="180000"/>
                </a:xfrm>
              </p:grpSpPr>
              <p:sp>
                <p:nvSpPr>
                  <p:cNvPr id="3348" name="Ellipse 3347">
                    <a:extLst>
                      <a:ext uri="{FF2B5EF4-FFF2-40B4-BE49-F238E27FC236}">
                        <a16:creationId xmlns:a16="http://schemas.microsoft.com/office/drawing/2014/main" id="{F4B32CD1-4ED0-D7E0-DCF4-A2F2B274D44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9" name="Additionszeichen 3348">
                    <a:extLst>
                      <a:ext uri="{FF2B5EF4-FFF2-40B4-BE49-F238E27FC236}">
                        <a16:creationId xmlns:a16="http://schemas.microsoft.com/office/drawing/2014/main" id="{57836250-5808-D00B-9F9C-99D6B7D154D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3" name="Gruppieren 3332">
                  <a:extLst>
                    <a:ext uri="{FF2B5EF4-FFF2-40B4-BE49-F238E27FC236}">
                      <a16:creationId xmlns:a16="http://schemas.microsoft.com/office/drawing/2014/main" id="{0B0DBEEC-F967-8B26-724E-AB48D468780B}"/>
                    </a:ext>
                  </a:extLst>
                </p:cNvPr>
                <p:cNvGrpSpPr>
                  <a:grpSpLocks noChangeAspect="1"/>
                </p:cNvGrpSpPr>
                <p:nvPr/>
              </p:nvGrpSpPr>
              <p:grpSpPr>
                <a:xfrm>
                  <a:off x="5311404" y="3346168"/>
                  <a:ext cx="180000" cy="180000"/>
                  <a:chOff x="3172968" y="2304288"/>
                  <a:chExt cx="180000" cy="180000"/>
                </a:xfrm>
              </p:grpSpPr>
              <p:sp>
                <p:nvSpPr>
                  <p:cNvPr id="3346" name="Ellipse 3345">
                    <a:extLst>
                      <a:ext uri="{FF2B5EF4-FFF2-40B4-BE49-F238E27FC236}">
                        <a16:creationId xmlns:a16="http://schemas.microsoft.com/office/drawing/2014/main" id="{9F2A2F7C-74A5-95BE-DBA5-A9F86568D2F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7" name="Additionszeichen 3346">
                    <a:extLst>
                      <a:ext uri="{FF2B5EF4-FFF2-40B4-BE49-F238E27FC236}">
                        <a16:creationId xmlns:a16="http://schemas.microsoft.com/office/drawing/2014/main" id="{FEC8BA26-BC87-282F-E36D-7144EA41DB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334" name="Ellipse 3333">
                  <a:extLst>
                    <a:ext uri="{FF2B5EF4-FFF2-40B4-BE49-F238E27FC236}">
                      <a16:creationId xmlns:a16="http://schemas.microsoft.com/office/drawing/2014/main" id="{FF1BE755-9A6D-3DDD-585A-864D65508D3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5" name="Ellipse 3334">
                  <a:extLst>
                    <a:ext uri="{FF2B5EF4-FFF2-40B4-BE49-F238E27FC236}">
                      <a16:creationId xmlns:a16="http://schemas.microsoft.com/office/drawing/2014/main" id="{C417F0ED-52A9-3F1B-49AC-7D780AB30B8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6" name="Ellipse 3335">
                  <a:extLst>
                    <a:ext uri="{FF2B5EF4-FFF2-40B4-BE49-F238E27FC236}">
                      <a16:creationId xmlns:a16="http://schemas.microsoft.com/office/drawing/2014/main" id="{FFD3F64A-F3B4-7138-F754-EA78DADCC2A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7" name="Ellipse 3336">
                  <a:extLst>
                    <a:ext uri="{FF2B5EF4-FFF2-40B4-BE49-F238E27FC236}">
                      <a16:creationId xmlns:a16="http://schemas.microsoft.com/office/drawing/2014/main" id="{884BC13C-9EE0-033E-1EE5-4E84B78ABB0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8" name="Ellipse 3337">
                  <a:extLst>
                    <a:ext uri="{FF2B5EF4-FFF2-40B4-BE49-F238E27FC236}">
                      <a16:creationId xmlns:a16="http://schemas.microsoft.com/office/drawing/2014/main" id="{3089D6B6-BC2A-7E43-2B32-D377CC1072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9" name="Ellipse 3338">
                  <a:extLst>
                    <a:ext uri="{FF2B5EF4-FFF2-40B4-BE49-F238E27FC236}">
                      <a16:creationId xmlns:a16="http://schemas.microsoft.com/office/drawing/2014/main" id="{F19A11B7-F505-93DD-638E-F5310529C1D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0" name="Ellipse 3339">
                  <a:extLst>
                    <a:ext uri="{FF2B5EF4-FFF2-40B4-BE49-F238E27FC236}">
                      <a16:creationId xmlns:a16="http://schemas.microsoft.com/office/drawing/2014/main" id="{E7E4CCAA-B568-633C-E95A-39E119873AC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1" name="Ellipse 3340">
                  <a:extLst>
                    <a:ext uri="{FF2B5EF4-FFF2-40B4-BE49-F238E27FC236}">
                      <a16:creationId xmlns:a16="http://schemas.microsoft.com/office/drawing/2014/main" id="{4DFB2F2C-EAF5-CE5E-B938-5B95AD890FE0}"/>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2" name="Ellipse 3341">
                  <a:extLst>
                    <a:ext uri="{FF2B5EF4-FFF2-40B4-BE49-F238E27FC236}">
                      <a16:creationId xmlns:a16="http://schemas.microsoft.com/office/drawing/2014/main" id="{99D3B478-EDE6-7E5C-4DA8-F6D8AA91E29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3" name="Ellipse 3342">
                  <a:extLst>
                    <a:ext uri="{FF2B5EF4-FFF2-40B4-BE49-F238E27FC236}">
                      <a16:creationId xmlns:a16="http://schemas.microsoft.com/office/drawing/2014/main" id="{B5D8AA60-C38E-98EC-BE5F-670DEB8AC34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4" name="Ellipse 3343">
                  <a:extLst>
                    <a:ext uri="{FF2B5EF4-FFF2-40B4-BE49-F238E27FC236}">
                      <a16:creationId xmlns:a16="http://schemas.microsoft.com/office/drawing/2014/main" id="{8298A08B-B671-0272-39DC-D69F133DE16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5" name="Ellipse 3344">
                  <a:extLst>
                    <a:ext uri="{FF2B5EF4-FFF2-40B4-BE49-F238E27FC236}">
                      <a16:creationId xmlns:a16="http://schemas.microsoft.com/office/drawing/2014/main" id="{2D14840D-CB06-9F4A-21CF-C6746A01E07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319" name="L-Schale">
                <a:extLst>
                  <a:ext uri="{FF2B5EF4-FFF2-40B4-BE49-F238E27FC236}">
                    <a16:creationId xmlns:a16="http://schemas.microsoft.com/office/drawing/2014/main" id="{96AEBB99-5491-7629-8A34-279798DF0B5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320" name="M-Schale">
                <a:extLst>
                  <a:ext uri="{FF2B5EF4-FFF2-40B4-BE49-F238E27FC236}">
                    <a16:creationId xmlns:a16="http://schemas.microsoft.com/office/drawing/2014/main" id="{24D3EED0-9A8E-8F8D-ABB9-5857A62D82F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281" name="Gruppieren 3280">
              <a:extLst>
                <a:ext uri="{FF2B5EF4-FFF2-40B4-BE49-F238E27FC236}">
                  <a16:creationId xmlns:a16="http://schemas.microsoft.com/office/drawing/2014/main" id="{91D19D22-9128-F09A-9973-78FCAC9C57EB}"/>
                </a:ext>
              </a:extLst>
            </p:cNvPr>
            <p:cNvGrpSpPr/>
            <p:nvPr/>
          </p:nvGrpSpPr>
          <p:grpSpPr>
            <a:xfrm>
              <a:off x="6006000" y="816426"/>
              <a:ext cx="180000" cy="180000"/>
              <a:chOff x="2537136" y="1269000"/>
              <a:chExt cx="180000" cy="180000"/>
            </a:xfrm>
          </p:grpSpPr>
          <p:sp>
            <p:nvSpPr>
              <p:cNvPr id="3315" name="Ellipse 3314">
                <a:extLst>
                  <a:ext uri="{FF2B5EF4-FFF2-40B4-BE49-F238E27FC236}">
                    <a16:creationId xmlns:a16="http://schemas.microsoft.com/office/drawing/2014/main" id="{58AED758-AC25-0CD3-8100-E42694BEA6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6" name="Minuszeichen 3315">
                <a:extLst>
                  <a:ext uri="{FF2B5EF4-FFF2-40B4-BE49-F238E27FC236}">
                    <a16:creationId xmlns:a16="http://schemas.microsoft.com/office/drawing/2014/main" id="{3EF7AD4A-3865-DE71-ABE5-9E29D537C4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2" name="Gruppieren 3281">
              <a:extLst>
                <a:ext uri="{FF2B5EF4-FFF2-40B4-BE49-F238E27FC236}">
                  <a16:creationId xmlns:a16="http://schemas.microsoft.com/office/drawing/2014/main" id="{06FDD7C7-FD82-E8C8-83B9-7277F3936643}"/>
                </a:ext>
              </a:extLst>
            </p:cNvPr>
            <p:cNvGrpSpPr/>
            <p:nvPr/>
          </p:nvGrpSpPr>
          <p:grpSpPr>
            <a:xfrm>
              <a:off x="6003948" y="5865553"/>
              <a:ext cx="180000" cy="180000"/>
              <a:chOff x="2537136" y="1269000"/>
              <a:chExt cx="180000" cy="180000"/>
            </a:xfrm>
          </p:grpSpPr>
          <p:sp>
            <p:nvSpPr>
              <p:cNvPr id="3313" name="Ellipse 3312">
                <a:extLst>
                  <a:ext uri="{FF2B5EF4-FFF2-40B4-BE49-F238E27FC236}">
                    <a16:creationId xmlns:a16="http://schemas.microsoft.com/office/drawing/2014/main" id="{DA6A0543-6F4A-4E90-D965-A184B0ED68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4" name="Minuszeichen 3313">
                <a:extLst>
                  <a:ext uri="{FF2B5EF4-FFF2-40B4-BE49-F238E27FC236}">
                    <a16:creationId xmlns:a16="http://schemas.microsoft.com/office/drawing/2014/main" id="{C599B9AD-30A1-CAED-0475-30C8816CE42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3" name="Gruppieren 3282">
              <a:extLst>
                <a:ext uri="{FF2B5EF4-FFF2-40B4-BE49-F238E27FC236}">
                  <a16:creationId xmlns:a16="http://schemas.microsoft.com/office/drawing/2014/main" id="{B43919E9-3F7D-48E3-B38D-B0CC585F6D27}"/>
                </a:ext>
              </a:extLst>
            </p:cNvPr>
            <p:cNvGrpSpPr/>
            <p:nvPr/>
          </p:nvGrpSpPr>
          <p:grpSpPr>
            <a:xfrm>
              <a:off x="7989107" y="3335661"/>
              <a:ext cx="180000" cy="180000"/>
              <a:chOff x="2537136" y="1269000"/>
              <a:chExt cx="180000" cy="180000"/>
            </a:xfrm>
          </p:grpSpPr>
          <p:sp>
            <p:nvSpPr>
              <p:cNvPr id="3311" name="Ellipse 3310">
                <a:extLst>
                  <a:ext uri="{FF2B5EF4-FFF2-40B4-BE49-F238E27FC236}">
                    <a16:creationId xmlns:a16="http://schemas.microsoft.com/office/drawing/2014/main" id="{ACE55390-761A-05E4-7D1C-CC3FC98065D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2" name="Minuszeichen 3311">
                <a:extLst>
                  <a:ext uri="{FF2B5EF4-FFF2-40B4-BE49-F238E27FC236}">
                    <a16:creationId xmlns:a16="http://schemas.microsoft.com/office/drawing/2014/main" id="{CEF87B34-72BA-2C35-BEFB-368A331544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4" name="Gruppieren 3283">
              <a:extLst>
                <a:ext uri="{FF2B5EF4-FFF2-40B4-BE49-F238E27FC236}">
                  <a16:creationId xmlns:a16="http://schemas.microsoft.com/office/drawing/2014/main" id="{818EAA67-09FD-9B9D-45AD-8A28DBC0F1AA}"/>
                </a:ext>
              </a:extLst>
            </p:cNvPr>
            <p:cNvGrpSpPr/>
            <p:nvPr/>
          </p:nvGrpSpPr>
          <p:grpSpPr>
            <a:xfrm>
              <a:off x="4026000" y="3339000"/>
              <a:ext cx="180000" cy="180000"/>
              <a:chOff x="2537136" y="1269000"/>
              <a:chExt cx="180000" cy="180000"/>
            </a:xfrm>
          </p:grpSpPr>
          <p:sp>
            <p:nvSpPr>
              <p:cNvPr id="3309" name="Ellipse 3308">
                <a:extLst>
                  <a:ext uri="{FF2B5EF4-FFF2-40B4-BE49-F238E27FC236}">
                    <a16:creationId xmlns:a16="http://schemas.microsoft.com/office/drawing/2014/main" id="{B3FA818F-7363-FD99-8DA6-C05AC9FCA2D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0" name="Minuszeichen 3309">
                <a:extLst>
                  <a:ext uri="{FF2B5EF4-FFF2-40B4-BE49-F238E27FC236}">
                    <a16:creationId xmlns:a16="http://schemas.microsoft.com/office/drawing/2014/main" id="{CB946482-1F9F-FD28-F137-6DDE010F45E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5" name="Gruppieren 3284">
              <a:extLst>
                <a:ext uri="{FF2B5EF4-FFF2-40B4-BE49-F238E27FC236}">
                  <a16:creationId xmlns:a16="http://schemas.microsoft.com/office/drawing/2014/main" id="{A54D8935-E28A-188A-E0BD-21065EA8414F}"/>
                </a:ext>
              </a:extLst>
            </p:cNvPr>
            <p:cNvGrpSpPr/>
            <p:nvPr/>
          </p:nvGrpSpPr>
          <p:grpSpPr>
            <a:xfrm>
              <a:off x="4656000" y="4775520"/>
              <a:ext cx="180000" cy="180000"/>
              <a:chOff x="2537136" y="1269000"/>
              <a:chExt cx="180000" cy="180000"/>
            </a:xfrm>
          </p:grpSpPr>
          <p:sp>
            <p:nvSpPr>
              <p:cNvPr id="3307" name="Ellipse 3306">
                <a:extLst>
                  <a:ext uri="{FF2B5EF4-FFF2-40B4-BE49-F238E27FC236}">
                    <a16:creationId xmlns:a16="http://schemas.microsoft.com/office/drawing/2014/main" id="{B34E5FA7-DADD-0B6A-F463-4E92BDC870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8" name="Minuszeichen 3307">
                <a:extLst>
                  <a:ext uri="{FF2B5EF4-FFF2-40B4-BE49-F238E27FC236}">
                    <a16:creationId xmlns:a16="http://schemas.microsoft.com/office/drawing/2014/main" id="{6AD34A3C-56A7-D963-9114-6E630BA2FA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6" name="Gruppieren 3285">
              <a:extLst>
                <a:ext uri="{FF2B5EF4-FFF2-40B4-BE49-F238E27FC236}">
                  <a16:creationId xmlns:a16="http://schemas.microsoft.com/office/drawing/2014/main" id="{DB7068CE-21A4-BF43-28F7-829AC6CB8CEE}"/>
                </a:ext>
              </a:extLst>
            </p:cNvPr>
            <p:cNvGrpSpPr/>
            <p:nvPr/>
          </p:nvGrpSpPr>
          <p:grpSpPr>
            <a:xfrm>
              <a:off x="7373256" y="4775520"/>
              <a:ext cx="180000" cy="180000"/>
              <a:chOff x="2537136" y="1269000"/>
              <a:chExt cx="180000" cy="180000"/>
            </a:xfrm>
          </p:grpSpPr>
          <p:sp>
            <p:nvSpPr>
              <p:cNvPr id="3305" name="Ellipse 3304">
                <a:extLst>
                  <a:ext uri="{FF2B5EF4-FFF2-40B4-BE49-F238E27FC236}">
                    <a16:creationId xmlns:a16="http://schemas.microsoft.com/office/drawing/2014/main" id="{76CD5501-71BC-42DC-6E73-3A779A5830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6" name="Minuszeichen 3305">
                <a:extLst>
                  <a:ext uri="{FF2B5EF4-FFF2-40B4-BE49-F238E27FC236}">
                    <a16:creationId xmlns:a16="http://schemas.microsoft.com/office/drawing/2014/main" id="{5FC6B08A-054B-DC9F-5F0E-545D317C167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7" name="Gruppieren 3286">
              <a:extLst>
                <a:ext uri="{FF2B5EF4-FFF2-40B4-BE49-F238E27FC236}">
                  <a16:creationId xmlns:a16="http://schemas.microsoft.com/office/drawing/2014/main" id="{88238A3A-882B-28CF-67E9-2DCAFB085AE1}"/>
                </a:ext>
              </a:extLst>
            </p:cNvPr>
            <p:cNvGrpSpPr/>
            <p:nvPr/>
          </p:nvGrpSpPr>
          <p:grpSpPr>
            <a:xfrm>
              <a:off x="7373256" y="1900714"/>
              <a:ext cx="180000" cy="180000"/>
              <a:chOff x="2537136" y="1269000"/>
              <a:chExt cx="180000" cy="180000"/>
            </a:xfrm>
          </p:grpSpPr>
          <p:sp>
            <p:nvSpPr>
              <p:cNvPr id="3303" name="Ellipse 3302">
                <a:extLst>
                  <a:ext uri="{FF2B5EF4-FFF2-40B4-BE49-F238E27FC236}">
                    <a16:creationId xmlns:a16="http://schemas.microsoft.com/office/drawing/2014/main" id="{14F4C6DD-AB6D-B99B-D608-D83AF80AD7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4" name="Minuszeichen 3303">
                <a:extLst>
                  <a:ext uri="{FF2B5EF4-FFF2-40B4-BE49-F238E27FC236}">
                    <a16:creationId xmlns:a16="http://schemas.microsoft.com/office/drawing/2014/main" id="{AA2B2974-F843-1B42-A256-E6DACF2FAC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8" name="Gruppieren 3287">
              <a:extLst>
                <a:ext uri="{FF2B5EF4-FFF2-40B4-BE49-F238E27FC236}">
                  <a16:creationId xmlns:a16="http://schemas.microsoft.com/office/drawing/2014/main" id="{C41076CC-19AF-413B-2FB5-4A0EDD94EAD3}"/>
                </a:ext>
              </a:extLst>
            </p:cNvPr>
            <p:cNvGrpSpPr/>
            <p:nvPr/>
          </p:nvGrpSpPr>
          <p:grpSpPr>
            <a:xfrm>
              <a:off x="4656000" y="1900714"/>
              <a:ext cx="180000" cy="180000"/>
              <a:chOff x="2537136" y="1269000"/>
              <a:chExt cx="180000" cy="180000"/>
            </a:xfrm>
          </p:grpSpPr>
          <p:sp>
            <p:nvSpPr>
              <p:cNvPr id="3301" name="Ellipse 3300">
                <a:extLst>
                  <a:ext uri="{FF2B5EF4-FFF2-40B4-BE49-F238E27FC236}">
                    <a16:creationId xmlns:a16="http://schemas.microsoft.com/office/drawing/2014/main" id="{5D8791E9-89D5-078C-3A1E-1F496BBC81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2" name="Minuszeichen 3301">
                <a:extLst>
                  <a:ext uri="{FF2B5EF4-FFF2-40B4-BE49-F238E27FC236}">
                    <a16:creationId xmlns:a16="http://schemas.microsoft.com/office/drawing/2014/main" id="{5A73708E-B59A-4C45-8519-4838459C73A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9" name="Gruppieren 3288">
              <a:extLst>
                <a:ext uri="{FF2B5EF4-FFF2-40B4-BE49-F238E27FC236}">
                  <a16:creationId xmlns:a16="http://schemas.microsoft.com/office/drawing/2014/main" id="{F2AB0CC3-F46D-0E7B-A77E-A8F055DA1B57}"/>
                </a:ext>
              </a:extLst>
            </p:cNvPr>
            <p:cNvGrpSpPr/>
            <p:nvPr/>
          </p:nvGrpSpPr>
          <p:grpSpPr>
            <a:xfrm>
              <a:off x="6006000" y="1339747"/>
              <a:ext cx="180000" cy="180000"/>
              <a:chOff x="2537136" y="1269000"/>
              <a:chExt cx="180000" cy="180000"/>
            </a:xfrm>
          </p:grpSpPr>
          <p:sp>
            <p:nvSpPr>
              <p:cNvPr id="3299" name="Ellipse 3298">
                <a:extLst>
                  <a:ext uri="{FF2B5EF4-FFF2-40B4-BE49-F238E27FC236}">
                    <a16:creationId xmlns:a16="http://schemas.microsoft.com/office/drawing/2014/main" id="{90A35ADA-A8E8-7960-21A9-ED4A5C1A50E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0" name="Minuszeichen 3299">
                <a:extLst>
                  <a:ext uri="{FF2B5EF4-FFF2-40B4-BE49-F238E27FC236}">
                    <a16:creationId xmlns:a16="http://schemas.microsoft.com/office/drawing/2014/main" id="{DDB63D36-C049-0CA2-96B7-CB2F14E50BC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90" name="Gruppieren 3289">
              <a:extLst>
                <a:ext uri="{FF2B5EF4-FFF2-40B4-BE49-F238E27FC236}">
                  <a16:creationId xmlns:a16="http://schemas.microsoft.com/office/drawing/2014/main" id="{6E3AD390-E662-6F4D-0F61-67E62ADFA90C}"/>
                </a:ext>
              </a:extLst>
            </p:cNvPr>
            <p:cNvGrpSpPr/>
            <p:nvPr/>
          </p:nvGrpSpPr>
          <p:grpSpPr>
            <a:xfrm>
              <a:off x="6006000" y="5312040"/>
              <a:ext cx="180000" cy="180000"/>
              <a:chOff x="2537136" y="1269000"/>
              <a:chExt cx="180000" cy="180000"/>
            </a:xfrm>
          </p:grpSpPr>
          <p:sp>
            <p:nvSpPr>
              <p:cNvPr id="3297" name="Ellipse 3296">
                <a:extLst>
                  <a:ext uri="{FF2B5EF4-FFF2-40B4-BE49-F238E27FC236}">
                    <a16:creationId xmlns:a16="http://schemas.microsoft.com/office/drawing/2014/main" id="{F234D789-CB87-9A7A-7B79-76E7D17C6C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98" name="Minuszeichen 3297">
                <a:extLst>
                  <a:ext uri="{FF2B5EF4-FFF2-40B4-BE49-F238E27FC236}">
                    <a16:creationId xmlns:a16="http://schemas.microsoft.com/office/drawing/2014/main" id="{70916E7F-5B6D-A497-4F78-23C9D9359A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91" name="Gruppieren 3290">
              <a:extLst>
                <a:ext uri="{FF2B5EF4-FFF2-40B4-BE49-F238E27FC236}">
                  <a16:creationId xmlns:a16="http://schemas.microsoft.com/office/drawing/2014/main" id="{6C29FA0D-3D1B-3D9C-879F-88A4574D1328}"/>
                </a:ext>
              </a:extLst>
            </p:cNvPr>
            <p:cNvGrpSpPr/>
            <p:nvPr/>
          </p:nvGrpSpPr>
          <p:grpSpPr>
            <a:xfrm>
              <a:off x="6006000" y="1900714"/>
              <a:ext cx="180000" cy="180000"/>
              <a:chOff x="2537136" y="1269000"/>
              <a:chExt cx="180000" cy="180000"/>
            </a:xfrm>
          </p:grpSpPr>
          <p:sp>
            <p:nvSpPr>
              <p:cNvPr id="3295" name="Ellipse 3294">
                <a:extLst>
                  <a:ext uri="{FF2B5EF4-FFF2-40B4-BE49-F238E27FC236}">
                    <a16:creationId xmlns:a16="http://schemas.microsoft.com/office/drawing/2014/main" id="{397C9B09-9FDD-ABA4-5695-560421EBD07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96" name="Minuszeichen 3295">
                <a:extLst>
                  <a:ext uri="{FF2B5EF4-FFF2-40B4-BE49-F238E27FC236}">
                    <a16:creationId xmlns:a16="http://schemas.microsoft.com/office/drawing/2014/main" id="{C17C69F2-3DE7-71D6-DB94-66F8B8AE10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92" name="Gruppieren 3291">
              <a:extLst>
                <a:ext uri="{FF2B5EF4-FFF2-40B4-BE49-F238E27FC236}">
                  <a16:creationId xmlns:a16="http://schemas.microsoft.com/office/drawing/2014/main" id="{228611D6-DC24-D2A9-AC6A-46C6DB3B13E9}"/>
                </a:ext>
              </a:extLst>
            </p:cNvPr>
            <p:cNvGrpSpPr/>
            <p:nvPr/>
          </p:nvGrpSpPr>
          <p:grpSpPr>
            <a:xfrm>
              <a:off x="6006000" y="4775520"/>
              <a:ext cx="180000" cy="180000"/>
              <a:chOff x="2537136" y="1269000"/>
              <a:chExt cx="180000" cy="180000"/>
            </a:xfrm>
          </p:grpSpPr>
          <p:sp>
            <p:nvSpPr>
              <p:cNvPr id="3293" name="Ellipse 3292">
                <a:extLst>
                  <a:ext uri="{FF2B5EF4-FFF2-40B4-BE49-F238E27FC236}">
                    <a16:creationId xmlns:a16="http://schemas.microsoft.com/office/drawing/2014/main" id="{519D6BD1-79D7-DCB7-8EFE-39631D1F17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94" name="Minuszeichen 3293">
                <a:extLst>
                  <a:ext uri="{FF2B5EF4-FFF2-40B4-BE49-F238E27FC236}">
                    <a16:creationId xmlns:a16="http://schemas.microsoft.com/office/drawing/2014/main" id="{4B81E888-DCED-B04F-DB5B-9BCCB44EB8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370" name="Gruppieren 3369">
            <a:extLst>
              <a:ext uri="{FF2B5EF4-FFF2-40B4-BE49-F238E27FC236}">
                <a16:creationId xmlns:a16="http://schemas.microsoft.com/office/drawing/2014/main" id="{C7D8672E-9118-1B79-A6AF-7D4A2B25AB8F}"/>
              </a:ext>
            </a:extLst>
          </p:cNvPr>
          <p:cNvGrpSpPr>
            <a:grpSpLocks noChangeAspect="1"/>
          </p:cNvGrpSpPr>
          <p:nvPr/>
        </p:nvGrpSpPr>
        <p:grpSpPr>
          <a:xfrm>
            <a:off x="10065155" y="6815112"/>
            <a:ext cx="1258865" cy="1306104"/>
            <a:chOff x="3576000" y="816426"/>
            <a:chExt cx="5040000" cy="5229127"/>
          </a:xfrm>
        </p:grpSpPr>
        <p:grpSp>
          <p:nvGrpSpPr>
            <p:cNvPr id="3371" name="Magnesium ohne e-">
              <a:extLst>
                <a:ext uri="{FF2B5EF4-FFF2-40B4-BE49-F238E27FC236}">
                  <a16:creationId xmlns:a16="http://schemas.microsoft.com/office/drawing/2014/main" id="{2CD6D9FF-7396-55A5-DCA6-E4C70176C61A}"/>
                </a:ext>
              </a:extLst>
            </p:cNvPr>
            <p:cNvGrpSpPr/>
            <p:nvPr/>
          </p:nvGrpSpPr>
          <p:grpSpPr>
            <a:xfrm>
              <a:off x="3576000" y="909000"/>
              <a:ext cx="5040000" cy="5040000"/>
              <a:chOff x="3576000" y="909000"/>
              <a:chExt cx="5040000" cy="5040000"/>
            </a:xfrm>
          </p:grpSpPr>
          <p:sp>
            <p:nvSpPr>
              <p:cNvPr id="3408" name="K-Schale">
                <a:extLst>
                  <a:ext uri="{FF2B5EF4-FFF2-40B4-BE49-F238E27FC236}">
                    <a16:creationId xmlns:a16="http://schemas.microsoft.com/office/drawing/2014/main" id="{24DC216A-FB35-E45E-A474-FFAC0D05F6BB}"/>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409" name="Atomkern mit Protonen und Neutronen">
                <a:extLst>
                  <a:ext uri="{FF2B5EF4-FFF2-40B4-BE49-F238E27FC236}">
                    <a16:creationId xmlns:a16="http://schemas.microsoft.com/office/drawing/2014/main" id="{81018768-97FC-4814-34EB-2CE3E7B1D6B7}"/>
                  </a:ext>
                </a:extLst>
              </p:cNvPr>
              <p:cNvGrpSpPr/>
              <p:nvPr/>
            </p:nvGrpSpPr>
            <p:grpSpPr>
              <a:xfrm>
                <a:off x="5196000" y="2529000"/>
                <a:ext cx="1800000" cy="1800000"/>
                <a:chOff x="5196000" y="2529000"/>
                <a:chExt cx="1800000" cy="1800000"/>
              </a:xfrm>
            </p:grpSpPr>
            <p:sp>
              <p:nvSpPr>
                <p:cNvPr id="3412" name="Atomkern">
                  <a:extLst>
                    <a:ext uri="{FF2B5EF4-FFF2-40B4-BE49-F238E27FC236}">
                      <a16:creationId xmlns:a16="http://schemas.microsoft.com/office/drawing/2014/main" id="{AD47B2D0-82DB-62DF-197D-996CE53903D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413" name="Gruppieren 3412">
                  <a:extLst>
                    <a:ext uri="{FF2B5EF4-FFF2-40B4-BE49-F238E27FC236}">
                      <a16:creationId xmlns:a16="http://schemas.microsoft.com/office/drawing/2014/main" id="{EB57CD1A-405D-0E86-2FF6-4E7A3ACA0ADC}"/>
                    </a:ext>
                  </a:extLst>
                </p:cNvPr>
                <p:cNvGrpSpPr>
                  <a:grpSpLocks noChangeAspect="1"/>
                </p:cNvGrpSpPr>
                <p:nvPr/>
              </p:nvGrpSpPr>
              <p:grpSpPr>
                <a:xfrm>
                  <a:off x="5848033" y="3791651"/>
                  <a:ext cx="180000" cy="180000"/>
                  <a:chOff x="3172968" y="2304288"/>
                  <a:chExt cx="180000" cy="180000"/>
                </a:xfrm>
              </p:grpSpPr>
              <p:sp>
                <p:nvSpPr>
                  <p:cNvPr id="3459" name="Ellipse 3458">
                    <a:extLst>
                      <a:ext uri="{FF2B5EF4-FFF2-40B4-BE49-F238E27FC236}">
                        <a16:creationId xmlns:a16="http://schemas.microsoft.com/office/drawing/2014/main" id="{55B778BE-4BA7-E2FC-A006-AE5FCFCB873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60" name="Additionszeichen 3459">
                    <a:extLst>
                      <a:ext uri="{FF2B5EF4-FFF2-40B4-BE49-F238E27FC236}">
                        <a16:creationId xmlns:a16="http://schemas.microsoft.com/office/drawing/2014/main" id="{CA702A93-2572-016C-FE96-DC2C86EAB2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4" name="Gruppieren 3413">
                  <a:extLst>
                    <a:ext uri="{FF2B5EF4-FFF2-40B4-BE49-F238E27FC236}">
                      <a16:creationId xmlns:a16="http://schemas.microsoft.com/office/drawing/2014/main" id="{8759B830-C4FC-0297-7B39-0E36585E0120}"/>
                    </a:ext>
                  </a:extLst>
                </p:cNvPr>
                <p:cNvGrpSpPr>
                  <a:grpSpLocks noChangeAspect="1"/>
                </p:cNvGrpSpPr>
                <p:nvPr/>
              </p:nvGrpSpPr>
              <p:grpSpPr>
                <a:xfrm>
                  <a:off x="6270000" y="3698425"/>
                  <a:ext cx="180000" cy="180000"/>
                  <a:chOff x="3172968" y="2304288"/>
                  <a:chExt cx="180000" cy="180000"/>
                </a:xfrm>
              </p:grpSpPr>
              <p:sp>
                <p:nvSpPr>
                  <p:cNvPr id="3457" name="Ellipse 3456">
                    <a:extLst>
                      <a:ext uri="{FF2B5EF4-FFF2-40B4-BE49-F238E27FC236}">
                        <a16:creationId xmlns:a16="http://schemas.microsoft.com/office/drawing/2014/main" id="{4C739F19-3192-5824-87A6-CAFF663445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8" name="Additionszeichen 3457">
                    <a:extLst>
                      <a:ext uri="{FF2B5EF4-FFF2-40B4-BE49-F238E27FC236}">
                        <a16:creationId xmlns:a16="http://schemas.microsoft.com/office/drawing/2014/main" id="{B5216E2C-F990-7AB4-971F-BD5C0807005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5" name="Gruppieren 3414">
                  <a:extLst>
                    <a:ext uri="{FF2B5EF4-FFF2-40B4-BE49-F238E27FC236}">
                      <a16:creationId xmlns:a16="http://schemas.microsoft.com/office/drawing/2014/main" id="{EBBC6DA4-32ED-2BFC-2E17-39561033FFA9}"/>
                    </a:ext>
                  </a:extLst>
                </p:cNvPr>
                <p:cNvGrpSpPr>
                  <a:grpSpLocks noChangeAspect="1"/>
                </p:cNvGrpSpPr>
                <p:nvPr/>
              </p:nvGrpSpPr>
              <p:grpSpPr>
                <a:xfrm>
                  <a:off x="5499300" y="3931942"/>
                  <a:ext cx="180000" cy="180000"/>
                  <a:chOff x="3172968" y="2304288"/>
                  <a:chExt cx="180000" cy="180000"/>
                </a:xfrm>
              </p:grpSpPr>
              <p:sp>
                <p:nvSpPr>
                  <p:cNvPr id="3455" name="Ellipse 3454">
                    <a:extLst>
                      <a:ext uri="{FF2B5EF4-FFF2-40B4-BE49-F238E27FC236}">
                        <a16:creationId xmlns:a16="http://schemas.microsoft.com/office/drawing/2014/main" id="{43D2DAFE-DB93-6C42-4B29-3008D63B36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6" name="Additionszeichen 3455">
                    <a:extLst>
                      <a:ext uri="{FF2B5EF4-FFF2-40B4-BE49-F238E27FC236}">
                        <a16:creationId xmlns:a16="http://schemas.microsoft.com/office/drawing/2014/main" id="{F29849F8-19E3-5B08-91C2-D3837AFE91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6" name="Gruppieren 3415">
                  <a:extLst>
                    <a:ext uri="{FF2B5EF4-FFF2-40B4-BE49-F238E27FC236}">
                      <a16:creationId xmlns:a16="http://schemas.microsoft.com/office/drawing/2014/main" id="{804B62BC-60EF-EABF-A084-706339B5FA79}"/>
                    </a:ext>
                  </a:extLst>
                </p:cNvPr>
                <p:cNvGrpSpPr>
                  <a:grpSpLocks noChangeAspect="1"/>
                </p:cNvGrpSpPr>
                <p:nvPr/>
              </p:nvGrpSpPr>
              <p:grpSpPr>
                <a:xfrm>
                  <a:off x="6030156" y="4086630"/>
                  <a:ext cx="180000" cy="180000"/>
                  <a:chOff x="3172968" y="2304288"/>
                  <a:chExt cx="180000" cy="180000"/>
                </a:xfrm>
              </p:grpSpPr>
              <p:sp>
                <p:nvSpPr>
                  <p:cNvPr id="3453" name="Ellipse 3452">
                    <a:extLst>
                      <a:ext uri="{FF2B5EF4-FFF2-40B4-BE49-F238E27FC236}">
                        <a16:creationId xmlns:a16="http://schemas.microsoft.com/office/drawing/2014/main" id="{AD1BB629-5028-4946-7630-C1F59AE6F3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4" name="Additionszeichen 3453">
                    <a:extLst>
                      <a:ext uri="{FF2B5EF4-FFF2-40B4-BE49-F238E27FC236}">
                        <a16:creationId xmlns:a16="http://schemas.microsoft.com/office/drawing/2014/main" id="{7090AFEF-DD3C-9921-14D4-8B754837D9E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7" name="Gruppieren 3416">
                  <a:extLst>
                    <a:ext uri="{FF2B5EF4-FFF2-40B4-BE49-F238E27FC236}">
                      <a16:creationId xmlns:a16="http://schemas.microsoft.com/office/drawing/2014/main" id="{004CF8F4-7422-5EBE-6840-5AE991932AAB}"/>
                    </a:ext>
                  </a:extLst>
                </p:cNvPr>
                <p:cNvGrpSpPr>
                  <a:grpSpLocks noChangeAspect="1"/>
                </p:cNvGrpSpPr>
                <p:nvPr/>
              </p:nvGrpSpPr>
              <p:grpSpPr>
                <a:xfrm>
                  <a:off x="6020438" y="3296696"/>
                  <a:ext cx="180000" cy="180000"/>
                  <a:chOff x="3172968" y="2304288"/>
                  <a:chExt cx="180000" cy="180000"/>
                </a:xfrm>
              </p:grpSpPr>
              <p:sp>
                <p:nvSpPr>
                  <p:cNvPr id="3451" name="Ellipse 3450">
                    <a:extLst>
                      <a:ext uri="{FF2B5EF4-FFF2-40B4-BE49-F238E27FC236}">
                        <a16:creationId xmlns:a16="http://schemas.microsoft.com/office/drawing/2014/main" id="{6DC7D246-06CC-624F-2AEB-66EBAB3DF57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2" name="Additionszeichen 3451">
                    <a:extLst>
                      <a:ext uri="{FF2B5EF4-FFF2-40B4-BE49-F238E27FC236}">
                        <a16:creationId xmlns:a16="http://schemas.microsoft.com/office/drawing/2014/main" id="{A7EBBD7D-F77F-2A50-2125-16C1A01B078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8" name="Gruppieren 3417">
                  <a:extLst>
                    <a:ext uri="{FF2B5EF4-FFF2-40B4-BE49-F238E27FC236}">
                      <a16:creationId xmlns:a16="http://schemas.microsoft.com/office/drawing/2014/main" id="{5DF56C83-C544-57D3-121D-376B04E0F0A5}"/>
                    </a:ext>
                  </a:extLst>
                </p:cNvPr>
                <p:cNvGrpSpPr>
                  <a:grpSpLocks noChangeAspect="1"/>
                </p:cNvGrpSpPr>
                <p:nvPr/>
              </p:nvGrpSpPr>
              <p:grpSpPr>
                <a:xfrm>
                  <a:off x="6540000" y="3667688"/>
                  <a:ext cx="180000" cy="180000"/>
                  <a:chOff x="3172968" y="2304288"/>
                  <a:chExt cx="180000" cy="180000"/>
                </a:xfrm>
              </p:grpSpPr>
              <p:sp>
                <p:nvSpPr>
                  <p:cNvPr id="3449" name="Ellipse 3448">
                    <a:extLst>
                      <a:ext uri="{FF2B5EF4-FFF2-40B4-BE49-F238E27FC236}">
                        <a16:creationId xmlns:a16="http://schemas.microsoft.com/office/drawing/2014/main" id="{043EEBF6-310A-5A1A-525E-32F6FBC4B96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0" name="Additionszeichen 3449">
                    <a:extLst>
                      <a:ext uri="{FF2B5EF4-FFF2-40B4-BE49-F238E27FC236}">
                        <a16:creationId xmlns:a16="http://schemas.microsoft.com/office/drawing/2014/main" id="{D2230FBD-2E50-3A1E-6060-AFDA11E3D80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9" name="Gruppieren 3418">
                  <a:extLst>
                    <a:ext uri="{FF2B5EF4-FFF2-40B4-BE49-F238E27FC236}">
                      <a16:creationId xmlns:a16="http://schemas.microsoft.com/office/drawing/2014/main" id="{006F020E-49C2-9815-4175-9EE1537ED278}"/>
                    </a:ext>
                  </a:extLst>
                </p:cNvPr>
                <p:cNvGrpSpPr>
                  <a:grpSpLocks noChangeAspect="1"/>
                </p:cNvGrpSpPr>
                <p:nvPr/>
              </p:nvGrpSpPr>
              <p:grpSpPr>
                <a:xfrm>
                  <a:off x="6696374" y="3186376"/>
                  <a:ext cx="180000" cy="180000"/>
                  <a:chOff x="3172968" y="2304288"/>
                  <a:chExt cx="180000" cy="180000"/>
                </a:xfrm>
              </p:grpSpPr>
              <p:sp>
                <p:nvSpPr>
                  <p:cNvPr id="3447" name="Ellipse 3446">
                    <a:extLst>
                      <a:ext uri="{FF2B5EF4-FFF2-40B4-BE49-F238E27FC236}">
                        <a16:creationId xmlns:a16="http://schemas.microsoft.com/office/drawing/2014/main" id="{0DF19361-89D9-DC50-6D16-BCA591055B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8" name="Additionszeichen 3447">
                    <a:extLst>
                      <a:ext uri="{FF2B5EF4-FFF2-40B4-BE49-F238E27FC236}">
                        <a16:creationId xmlns:a16="http://schemas.microsoft.com/office/drawing/2014/main" id="{5FFE9A11-D17D-EBB3-4815-B61078CE239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0" name="Gruppieren 3419">
                  <a:extLst>
                    <a:ext uri="{FF2B5EF4-FFF2-40B4-BE49-F238E27FC236}">
                      <a16:creationId xmlns:a16="http://schemas.microsoft.com/office/drawing/2014/main" id="{E2390F90-CE57-A76A-29CF-4809AFE3B50C}"/>
                    </a:ext>
                  </a:extLst>
                </p:cNvPr>
                <p:cNvGrpSpPr>
                  <a:grpSpLocks noChangeAspect="1"/>
                </p:cNvGrpSpPr>
                <p:nvPr/>
              </p:nvGrpSpPr>
              <p:grpSpPr>
                <a:xfrm>
                  <a:off x="5577515" y="3084316"/>
                  <a:ext cx="180000" cy="180000"/>
                  <a:chOff x="3172968" y="2304288"/>
                  <a:chExt cx="180000" cy="180000"/>
                </a:xfrm>
              </p:grpSpPr>
              <p:sp>
                <p:nvSpPr>
                  <p:cNvPr id="3445" name="Ellipse 3444">
                    <a:extLst>
                      <a:ext uri="{FF2B5EF4-FFF2-40B4-BE49-F238E27FC236}">
                        <a16:creationId xmlns:a16="http://schemas.microsoft.com/office/drawing/2014/main" id="{A84CED5B-5297-320B-ED35-7CD1D07FD4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6" name="Additionszeichen 3445">
                    <a:extLst>
                      <a:ext uri="{FF2B5EF4-FFF2-40B4-BE49-F238E27FC236}">
                        <a16:creationId xmlns:a16="http://schemas.microsoft.com/office/drawing/2014/main" id="{804E8442-ACA6-4EDE-DDB6-C0CE9ED53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1" name="Gruppieren 3420">
                  <a:extLst>
                    <a:ext uri="{FF2B5EF4-FFF2-40B4-BE49-F238E27FC236}">
                      <a16:creationId xmlns:a16="http://schemas.microsoft.com/office/drawing/2014/main" id="{DE8F9412-8226-8EBF-42FB-4DFA6035732A}"/>
                    </a:ext>
                  </a:extLst>
                </p:cNvPr>
                <p:cNvGrpSpPr>
                  <a:grpSpLocks noChangeAspect="1"/>
                </p:cNvGrpSpPr>
                <p:nvPr/>
              </p:nvGrpSpPr>
              <p:grpSpPr>
                <a:xfrm>
                  <a:off x="5940252" y="2903697"/>
                  <a:ext cx="180000" cy="180000"/>
                  <a:chOff x="3172968" y="2304288"/>
                  <a:chExt cx="180000" cy="180000"/>
                </a:xfrm>
              </p:grpSpPr>
              <p:sp>
                <p:nvSpPr>
                  <p:cNvPr id="3443" name="Ellipse 3442">
                    <a:extLst>
                      <a:ext uri="{FF2B5EF4-FFF2-40B4-BE49-F238E27FC236}">
                        <a16:creationId xmlns:a16="http://schemas.microsoft.com/office/drawing/2014/main" id="{16D58A53-C3A6-ADE2-4828-DC1F219ED0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4" name="Additionszeichen 3443">
                    <a:extLst>
                      <a:ext uri="{FF2B5EF4-FFF2-40B4-BE49-F238E27FC236}">
                        <a16:creationId xmlns:a16="http://schemas.microsoft.com/office/drawing/2014/main" id="{09B239AC-99DC-DF0F-E62B-241CC972EB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2" name="Gruppieren 3421">
                  <a:extLst>
                    <a:ext uri="{FF2B5EF4-FFF2-40B4-BE49-F238E27FC236}">
                      <a16:creationId xmlns:a16="http://schemas.microsoft.com/office/drawing/2014/main" id="{93328B2F-D54E-50D8-9657-DFC3AF01AFDA}"/>
                    </a:ext>
                  </a:extLst>
                </p:cNvPr>
                <p:cNvGrpSpPr>
                  <a:grpSpLocks noChangeAspect="1"/>
                </p:cNvGrpSpPr>
                <p:nvPr/>
              </p:nvGrpSpPr>
              <p:grpSpPr>
                <a:xfrm>
                  <a:off x="5597520" y="2746772"/>
                  <a:ext cx="180000" cy="180000"/>
                  <a:chOff x="3172968" y="2304288"/>
                  <a:chExt cx="180000" cy="180000"/>
                </a:xfrm>
              </p:grpSpPr>
              <p:sp>
                <p:nvSpPr>
                  <p:cNvPr id="3441" name="Ellipse 3440">
                    <a:extLst>
                      <a:ext uri="{FF2B5EF4-FFF2-40B4-BE49-F238E27FC236}">
                        <a16:creationId xmlns:a16="http://schemas.microsoft.com/office/drawing/2014/main" id="{3133C796-D013-F6AD-024A-1AF6ADC446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2" name="Additionszeichen 3441">
                    <a:extLst>
                      <a:ext uri="{FF2B5EF4-FFF2-40B4-BE49-F238E27FC236}">
                        <a16:creationId xmlns:a16="http://schemas.microsoft.com/office/drawing/2014/main" id="{B80F033E-2C62-F7C4-72C8-EF8CB5D7742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3" name="Gruppieren 3422">
                  <a:extLst>
                    <a:ext uri="{FF2B5EF4-FFF2-40B4-BE49-F238E27FC236}">
                      <a16:creationId xmlns:a16="http://schemas.microsoft.com/office/drawing/2014/main" id="{7947AB5E-9B6E-DD2E-65B1-186F585F41D8}"/>
                    </a:ext>
                  </a:extLst>
                </p:cNvPr>
                <p:cNvGrpSpPr>
                  <a:grpSpLocks noChangeAspect="1"/>
                </p:cNvGrpSpPr>
                <p:nvPr/>
              </p:nvGrpSpPr>
              <p:grpSpPr>
                <a:xfrm>
                  <a:off x="6310896" y="2729578"/>
                  <a:ext cx="180000" cy="180000"/>
                  <a:chOff x="3172968" y="2304288"/>
                  <a:chExt cx="180000" cy="180000"/>
                </a:xfrm>
              </p:grpSpPr>
              <p:sp>
                <p:nvSpPr>
                  <p:cNvPr id="3439" name="Ellipse 3438">
                    <a:extLst>
                      <a:ext uri="{FF2B5EF4-FFF2-40B4-BE49-F238E27FC236}">
                        <a16:creationId xmlns:a16="http://schemas.microsoft.com/office/drawing/2014/main" id="{0379B8B6-21FC-52B0-4471-980B16AE935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0" name="Additionszeichen 3439">
                    <a:extLst>
                      <a:ext uri="{FF2B5EF4-FFF2-40B4-BE49-F238E27FC236}">
                        <a16:creationId xmlns:a16="http://schemas.microsoft.com/office/drawing/2014/main" id="{75CF2353-208F-A764-7554-D0FF56D55E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4" name="Gruppieren 3423">
                  <a:extLst>
                    <a:ext uri="{FF2B5EF4-FFF2-40B4-BE49-F238E27FC236}">
                      <a16:creationId xmlns:a16="http://schemas.microsoft.com/office/drawing/2014/main" id="{D6002132-BCD9-11A2-EE10-4601DC351B5D}"/>
                    </a:ext>
                  </a:extLst>
                </p:cNvPr>
                <p:cNvGrpSpPr>
                  <a:grpSpLocks noChangeAspect="1"/>
                </p:cNvGrpSpPr>
                <p:nvPr/>
              </p:nvGrpSpPr>
              <p:grpSpPr>
                <a:xfrm>
                  <a:off x="5311404" y="3346168"/>
                  <a:ext cx="180000" cy="180000"/>
                  <a:chOff x="3172968" y="2304288"/>
                  <a:chExt cx="180000" cy="180000"/>
                </a:xfrm>
              </p:grpSpPr>
              <p:sp>
                <p:nvSpPr>
                  <p:cNvPr id="3437" name="Ellipse 3436">
                    <a:extLst>
                      <a:ext uri="{FF2B5EF4-FFF2-40B4-BE49-F238E27FC236}">
                        <a16:creationId xmlns:a16="http://schemas.microsoft.com/office/drawing/2014/main" id="{D02A8E95-4037-F6FC-CEF8-908AACEB43D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8" name="Additionszeichen 3437">
                    <a:extLst>
                      <a:ext uri="{FF2B5EF4-FFF2-40B4-BE49-F238E27FC236}">
                        <a16:creationId xmlns:a16="http://schemas.microsoft.com/office/drawing/2014/main" id="{FEFB5087-73ED-FC7A-3B10-7617D5BF1C9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425" name="Ellipse 3424">
                  <a:extLst>
                    <a:ext uri="{FF2B5EF4-FFF2-40B4-BE49-F238E27FC236}">
                      <a16:creationId xmlns:a16="http://schemas.microsoft.com/office/drawing/2014/main" id="{D84BDD17-88A5-D502-9122-712CC73E67F8}"/>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6" name="Ellipse 3425">
                  <a:extLst>
                    <a:ext uri="{FF2B5EF4-FFF2-40B4-BE49-F238E27FC236}">
                      <a16:creationId xmlns:a16="http://schemas.microsoft.com/office/drawing/2014/main" id="{755EDFCF-1B6B-AA7D-0028-8714904DAB5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7" name="Ellipse 3426">
                  <a:extLst>
                    <a:ext uri="{FF2B5EF4-FFF2-40B4-BE49-F238E27FC236}">
                      <a16:creationId xmlns:a16="http://schemas.microsoft.com/office/drawing/2014/main" id="{BA0B16BD-45A3-9764-4198-2EAF2039199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8" name="Ellipse 3427">
                  <a:extLst>
                    <a:ext uri="{FF2B5EF4-FFF2-40B4-BE49-F238E27FC236}">
                      <a16:creationId xmlns:a16="http://schemas.microsoft.com/office/drawing/2014/main" id="{0E4CB434-075F-60B6-6881-08D3C24ADB62}"/>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9" name="Ellipse 3428">
                  <a:extLst>
                    <a:ext uri="{FF2B5EF4-FFF2-40B4-BE49-F238E27FC236}">
                      <a16:creationId xmlns:a16="http://schemas.microsoft.com/office/drawing/2014/main" id="{B59E6D47-9803-7796-1471-253FAF5D2BF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0" name="Ellipse 3429">
                  <a:extLst>
                    <a:ext uri="{FF2B5EF4-FFF2-40B4-BE49-F238E27FC236}">
                      <a16:creationId xmlns:a16="http://schemas.microsoft.com/office/drawing/2014/main" id="{3043C7D0-1074-4F2A-6250-783013340114}"/>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1" name="Ellipse 3430">
                  <a:extLst>
                    <a:ext uri="{FF2B5EF4-FFF2-40B4-BE49-F238E27FC236}">
                      <a16:creationId xmlns:a16="http://schemas.microsoft.com/office/drawing/2014/main" id="{9E752BF9-2F83-4CCE-FAD9-BBB16C96B05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2" name="Ellipse 3431">
                  <a:extLst>
                    <a:ext uri="{FF2B5EF4-FFF2-40B4-BE49-F238E27FC236}">
                      <a16:creationId xmlns:a16="http://schemas.microsoft.com/office/drawing/2014/main" id="{0685F1EE-BAEA-354E-F7DB-266B94622AC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3" name="Ellipse 3432">
                  <a:extLst>
                    <a:ext uri="{FF2B5EF4-FFF2-40B4-BE49-F238E27FC236}">
                      <a16:creationId xmlns:a16="http://schemas.microsoft.com/office/drawing/2014/main" id="{03F7F81A-5D97-5334-7555-996CDEF6F36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4" name="Ellipse 3433">
                  <a:extLst>
                    <a:ext uri="{FF2B5EF4-FFF2-40B4-BE49-F238E27FC236}">
                      <a16:creationId xmlns:a16="http://schemas.microsoft.com/office/drawing/2014/main" id="{E183E3BE-A0E0-8C77-4666-92B064A5D97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5" name="Ellipse 3434">
                  <a:extLst>
                    <a:ext uri="{FF2B5EF4-FFF2-40B4-BE49-F238E27FC236}">
                      <a16:creationId xmlns:a16="http://schemas.microsoft.com/office/drawing/2014/main" id="{8EA06175-887E-F795-09B4-4FAC38E372E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6" name="Ellipse 3435">
                  <a:extLst>
                    <a:ext uri="{FF2B5EF4-FFF2-40B4-BE49-F238E27FC236}">
                      <a16:creationId xmlns:a16="http://schemas.microsoft.com/office/drawing/2014/main" id="{300B25FA-675E-DF1B-210B-FBA61C266D8B}"/>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410" name="L-Schale">
                <a:extLst>
                  <a:ext uri="{FF2B5EF4-FFF2-40B4-BE49-F238E27FC236}">
                    <a16:creationId xmlns:a16="http://schemas.microsoft.com/office/drawing/2014/main" id="{C04EC7EA-2E85-D9B1-F281-259B77CF7CF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411" name="M-Schale">
                <a:extLst>
                  <a:ext uri="{FF2B5EF4-FFF2-40B4-BE49-F238E27FC236}">
                    <a16:creationId xmlns:a16="http://schemas.microsoft.com/office/drawing/2014/main" id="{344B9DA1-A3A9-712D-7406-92E304DA1B1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372" name="Gruppieren 3371">
              <a:extLst>
                <a:ext uri="{FF2B5EF4-FFF2-40B4-BE49-F238E27FC236}">
                  <a16:creationId xmlns:a16="http://schemas.microsoft.com/office/drawing/2014/main" id="{A68D6BA5-7C34-3139-E463-44445FCBB911}"/>
                </a:ext>
              </a:extLst>
            </p:cNvPr>
            <p:cNvGrpSpPr/>
            <p:nvPr/>
          </p:nvGrpSpPr>
          <p:grpSpPr>
            <a:xfrm>
              <a:off x="6006000" y="816426"/>
              <a:ext cx="180000" cy="180000"/>
              <a:chOff x="2537136" y="1269000"/>
              <a:chExt cx="180000" cy="180000"/>
            </a:xfrm>
          </p:grpSpPr>
          <p:sp>
            <p:nvSpPr>
              <p:cNvPr id="3406" name="Ellipse 3405">
                <a:extLst>
                  <a:ext uri="{FF2B5EF4-FFF2-40B4-BE49-F238E27FC236}">
                    <a16:creationId xmlns:a16="http://schemas.microsoft.com/office/drawing/2014/main" id="{1B017AC6-DD7B-0A18-8D4E-C44BE6FBC51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7" name="Minuszeichen 3406">
                <a:extLst>
                  <a:ext uri="{FF2B5EF4-FFF2-40B4-BE49-F238E27FC236}">
                    <a16:creationId xmlns:a16="http://schemas.microsoft.com/office/drawing/2014/main" id="{2A9B0A70-129B-110C-BF87-5E21DDCEFA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3" name="Gruppieren 3372">
              <a:extLst>
                <a:ext uri="{FF2B5EF4-FFF2-40B4-BE49-F238E27FC236}">
                  <a16:creationId xmlns:a16="http://schemas.microsoft.com/office/drawing/2014/main" id="{7AF691C6-D265-E087-3AE1-2FFD22C4A104}"/>
                </a:ext>
              </a:extLst>
            </p:cNvPr>
            <p:cNvGrpSpPr/>
            <p:nvPr/>
          </p:nvGrpSpPr>
          <p:grpSpPr>
            <a:xfrm>
              <a:off x="6003948" y="5865553"/>
              <a:ext cx="180000" cy="180000"/>
              <a:chOff x="2537136" y="1269000"/>
              <a:chExt cx="180000" cy="180000"/>
            </a:xfrm>
          </p:grpSpPr>
          <p:sp>
            <p:nvSpPr>
              <p:cNvPr id="3404" name="Ellipse 3403">
                <a:extLst>
                  <a:ext uri="{FF2B5EF4-FFF2-40B4-BE49-F238E27FC236}">
                    <a16:creationId xmlns:a16="http://schemas.microsoft.com/office/drawing/2014/main" id="{0AB938C9-BA99-7BF2-F88A-A2BE3851E1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5" name="Minuszeichen 3404">
                <a:extLst>
                  <a:ext uri="{FF2B5EF4-FFF2-40B4-BE49-F238E27FC236}">
                    <a16:creationId xmlns:a16="http://schemas.microsoft.com/office/drawing/2014/main" id="{B7C2202F-FA02-77B1-9851-71DCCCD1886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4" name="Gruppieren 3373">
              <a:extLst>
                <a:ext uri="{FF2B5EF4-FFF2-40B4-BE49-F238E27FC236}">
                  <a16:creationId xmlns:a16="http://schemas.microsoft.com/office/drawing/2014/main" id="{7AFEED5F-8EBC-CB03-E177-E34F8755A6A4}"/>
                </a:ext>
              </a:extLst>
            </p:cNvPr>
            <p:cNvGrpSpPr/>
            <p:nvPr/>
          </p:nvGrpSpPr>
          <p:grpSpPr>
            <a:xfrm>
              <a:off x="7989107" y="3335661"/>
              <a:ext cx="180000" cy="180000"/>
              <a:chOff x="2537136" y="1269000"/>
              <a:chExt cx="180000" cy="180000"/>
            </a:xfrm>
          </p:grpSpPr>
          <p:sp>
            <p:nvSpPr>
              <p:cNvPr id="3402" name="Ellipse 3401">
                <a:extLst>
                  <a:ext uri="{FF2B5EF4-FFF2-40B4-BE49-F238E27FC236}">
                    <a16:creationId xmlns:a16="http://schemas.microsoft.com/office/drawing/2014/main" id="{9CFA585C-2657-4637-0B02-D5BDA817476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3" name="Minuszeichen 3402">
                <a:extLst>
                  <a:ext uri="{FF2B5EF4-FFF2-40B4-BE49-F238E27FC236}">
                    <a16:creationId xmlns:a16="http://schemas.microsoft.com/office/drawing/2014/main" id="{28F74335-808D-C9E9-08B3-0305E43BB6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5" name="Gruppieren 3374">
              <a:extLst>
                <a:ext uri="{FF2B5EF4-FFF2-40B4-BE49-F238E27FC236}">
                  <a16:creationId xmlns:a16="http://schemas.microsoft.com/office/drawing/2014/main" id="{CA0EA7CD-9337-3E49-B82A-85C50CB86DBC}"/>
                </a:ext>
              </a:extLst>
            </p:cNvPr>
            <p:cNvGrpSpPr/>
            <p:nvPr/>
          </p:nvGrpSpPr>
          <p:grpSpPr>
            <a:xfrm>
              <a:off x="4026000" y="3339000"/>
              <a:ext cx="180000" cy="180000"/>
              <a:chOff x="2537136" y="1269000"/>
              <a:chExt cx="180000" cy="180000"/>
            </a:xfrm>
          </p:grpSpPr>
          <p:sp>
            <p:nvSpPr>
              <p:cNvPr id="3400" name="Ellipse 3399">
                <a:extLst>
                  <a:ext uri="{FF2B5EF4-FFF2-40B4-BE49-F238E27FC236}">
                    <a16:creationId xmlns:a16="http://schemas.microsoft.com/office/drawing/2014/main" id="{63AE31FC-5042-07E1-4284-B598648C1B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1" name="Minuszeichen 3400">
                <a:extLst>
                  <a:ext uri="{FF2B5EF4-FFF2-40B4-BE49-F238E27FC236}">
                    <a16:creationId xmlns:a16="http://schemas.microsoft.com/office/drawing/2014/main" id="{969B535C-0A69-B407-E7A3-2013A94907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6" name="Gruppieren 3375">
              <a:extLst>
                <a:ext uri="{FF2B5EF4-FFF2-40B4-BE49-F238E27FC236}">
                  <a16:creationId xmlns:a16="http://schemas.microsoft.com/office/drawing/2014/main" id="{DA08FD31-7295-71B2-18EB-0A2C36B708F4}"/>
                </a:ext>
              </a:extLst>
            </p:cNvPr>
            <p:cNvGrpSpPr/>
            <p:nvPr/>
          </p:nvGrpSpPr>
          <p:grpSpPr>
            <a:xfrm>
              <a:off x="4656000" y="4775520"/>
              <a:ext cx="180000" cy="180000"/>
              <a:chOff x="2537136" y="1269000"/>
              <a:chExt cx="180000" cy="180000"/>
            </a:xfrm>
          </p:grpSpPr>
          <p:sp>
            <p:nvSpPr>
              <p:cNvPr id="3398" name="Ellipse 3397">
                <a:extLst>
                  <a:ext uri="{FF2B5EF4-FFF2-40B4-BE49-F238E27FC236}">
                    <a16:creationId xmlns:a16="http://schemas.microsoft.com/office/drawing/2014/main" id="{340AC960-9395-24AD-CF58-546C4122F0A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9" name="Minuszeichen 3398">
                <a:extLst>
                  <a:ext uri="{FF2B5EF4-FFF2-40B4-BE49-F238E27FC236}">
                    <a16:creationId xmlns:a16="http://schemas.microsoft.com/office/drawing/2014/main" id="{CF21CDA3-127E-720F-AAF2-5886DB7278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7" name="Gruppieren 3376">
              <a:extLst>
                <a:ext uri="{FF2B5EF4-FFF2-40B4-BE49-F238E27FC236}">
                  <a16:creationId xmlns:a16="http://schemas.microsoft.com/office/drawing/2014/main" id="{3A4A7DCF-94D2-8700-AC47-D46DBFC781D0}"/>
                </a:ext>
              </a:extLst>
            </p:cNvPr>
            <p:cNvGrpSpPr/>
            <p:nvPr/>
          </p:nvGrpSpPr>
          <p:grpSpPr>
            <a:xfrm>
              <a:off x="7373256" y="4775520"/>
              <a:ext cx="180000" cy="180000"/>
              <a:chOff x="2537136" y="1269000"/>
              <a:chExt cx="180000" cy="180000"/>
            </a:xfrm>
          </p:grpSpPr>
          <p:sp>
            <p:nvSpPr>
              <p:cNvPr id="3396" name="Ellipse 3395">
                <a:extLst>
                  <a:ext uri="{FF2B5EF4-FFF2-40B4-BE49-F238E27FC236}">
                    <a16:creationId xmlns:a16="http://schemas.microsoft.com/office/drawing/2014/main" id="{5351E435-13AA-4188-903B-F19EE51D2F8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7" name="Minuszeichen 3396">
                <a:extLst>
                  <a:ext uri="{FF2B5EF4-FFF2-40B4-BE49-F238E27FC236}">
                    <a16:creationId xmlns:a16="http://schemas.microsoft.com/office/drawing/2014/main" id="{1B9127D1-837C-211F-6D1A-86E62B268C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8" name="Gruppieren 3377">
              <a:extLst>
                <a:ext uri="{FF2B5EF4-FFF2-40B4-BE49-F238E27FC236}">
                  <a16:creationId xmlns:a16="http://schemas.microsoft.com/office/drawing/2014/main" id="{27FF236F-0AEE-AAA2-C458-15561DF72605}"/>
                </a:ext>
              </a:extLst>
            </p:cNvPr>
            <p:cNvGrpSpPr/>
            <p:nvPr/>
          </p:nvGrpSpPr>
          <p:grpSpPr>
            <a:xfrm>
              <a:off x="7373256" y="1900714"/>
              <a:ext cx="180000" cy="180000"/>
              <a:chOff x="2537136" y="1269000"/>
              <a:chExt cx="180000" cy="180000"/>
            </a:xfrm>
          </p:grpSpPr>
          <p:sp>
            <p:nvSpPr>
              <p:cNvPr id="3394" name="Ellipse 3393">
                <a:extLst>
                  <a:ext uri="{FF2B5EF4-FFF2-40B4-BE49-F238E27FC236}">
                    <a16:creationId xmlns:a16="http://schemas.microsoft.com/office/drawing/2014/main" id="{6EE9D730-FACB-CC0F-2E52-A5A116821D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5" name="Minuszeichen 3394">
                <a:extLst>
                  <a:ext uri="{FF2B5EF4-FFF2-40B4-BE49-F238E27FC236}">
                    <a16:creationId xmlns:a16="http://schemas.microsoft.com/office/drawing/2014/main" id="{6D03C579-F79C-E9C4-4C46-0C3E95C2AA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9" name="Gruppieren 3378">
              <a:extLst>
                <a:ext uri="{FF2B5EF4-FFF2-40B4-BE49-F238E27FC236}">
                  <a16:creationId xmlns:a16="http://schemas.microsoft.com/office/drawing/2014/main" id="{7E58598E-7170-CD1C-41F3-D7303218D4EC}"/>
                </a:ext>
              </a:extLst>
            </p:cNvPr>
            <p:cNvGrpSpPr/>
            <p:nvPr/>
          </p:nvGrpSpPr>
          <p:grpSpPr>
            <a:xfrm>
              <a:off x="4656000" y="1900714"/>
              <a:ext cx="180000" cy="180000"/>
              <a:chOff x="2537136" y="1269000"/>
              <a:chExt cx="180000" cy="180000"/>
            </a:xfrm>
          </p:grpSpPr>
          <p:sp>
            <p:nvSpPr>
              <p:cNvPr id="3392" name="Ellipse 3391">
                <a:extLst>
                  <a:ext uri="{FF2B5EF4-FFF2-40B4-BE49-F238E27FC236}">
                    <a16:creationId xmlns:a16="http://schemas.microsoft.com/office/drawing/2014/main" id="{4EBB9C2B-8F05-B425-FC71-909B79ACA6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3" name="Minuszeichen 3392">
                <a:extLst>
                  <a:ext uri="{FF2B5EF4-FFF2-40B4-BE49-F238E27FC236}">
                    <a16:creationId xmlns:a16="http://schemas.microsoft.com/office/drawing/2014/main" id="{1597BB4F-F8F8-8884-F4EC-1DAC97BE42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0" name="Gruppieren 3379">
              <a:extLst>
                <a:ext uri="{FF2B5EF4-FFF2-40B4-BE49-F238E27FC236}">
                  <a16:creationId xmlns:a16="http://schemas.microsoft.com/office/drawing/2014/main" id="{9408A070-1731-346D-6799-60F64566B573}"/>
                </a:ext>
              </a:extLst>
            </p:cNvPr>
            <p:cNvGrpSpPr/>
            <p:nvPr/>
          </p:nvGrpSpPr>
          <p:grpSpPr>
            <a:xfrm>
              <a:off x="6006000" y="1339747"/>
              <a:ext cx="180000" cy="180000"/>
              <a:chOff x="2537136" y="1269000"/>
              <a:chExt cx="180000" cy="180000"/>
            </a:xfrm>
          </p:grpSpPr>
          <p:sp>
            <p:nvSpPr>
              <p:cNvPr id="3390" name="Ellipse 3389">
                <a:extLst>
                  <a:ext uri="{FF2B5EF4-FFF2-40B4-BE49-F238E27FC236}">
                    <a16:creationId xmlns:a16="http://schemas.microsoft.com/office/drawing/2014/main" id="{20A96634-168E-F0DE-2E8E-A163489213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1" name="Minuszeichen 3390">
                <a:extLst>
                  <a:ext uri="{FF2B5EF4-FFF2-40B4-BE49-F238E27FC236}">
                    <a16:creationId xmlns:a16="http://schemas.microsoft.com/office/drawing/2014/main" id="{3C78FB29-E2E9-8111-A4AD-DCAD7193145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1" name="Gruppieren 3380">
              <a:extLst>
                <a:ext uri="{FF2B5EF4-FFF2-40B4-BE49-F238E27FC236}">
                  <a16:creationId xmlns:a16="http://schemas.microsoft.com/office/drawing/2014/main" id="{D8F3A8EE-5BBB-25B8-9258-88A7925F6E3C}"/>
                </a:ext>
              </a:extLst>
            </p:cNvPr>
            <p:cNvGrpSpPr/>
            <p:nvPr/>
          </p:nvGrpSpPr>
          <p:grpSpPr>
            <a:xfrm>
              <a:off x="6006000" y="5312040"/>
              <a:ext cx="180000" cy="180000"/>
              <a:chOff x="2537136" y="1269000"/>
              <a:chExt cx="180000" cy="180000"/>
            </a:xfrm>
          </p:grpSpPr>
          <p:sp>
            <p:nvSpPr>
              <p:cNvPr id="3388" name="Ellipse 3387">
                <a:extLst>
                  <a:ext uri="{FF2B5EF4-FFF2-40B4-BE49-F238E27FC236}">
                    <a16:creationId xmlns:a16="http://schemas.microsoft.com/office/drawing/2014/main" id="{9908630B-3DD3-3529-F7E3-287C75CA23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89" name="Minuszeichen 3388">
                <a:extLst>
                  <a:ext uri="{FF2B5EF4-FFF2-40B4-BE49-F238E27FC236}">
                    <a16:creationId xmlns:a16="http://schemas.microsoft.com/office/drawing/2014/main" id="{AB33546F-0E25-D6E8-0630-DFF7281F924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2" name="Gruppieren 3381">
              <a:extLst>
                <a:ext uri="{FF2B5EF4-FFF2-40B4-BE49-F238E27FC236}">
                  <a16:creationId xmlns:a16="http://schemas.microsoft.com/office/drawing/2014/main" id="{0AC6FC80-1496-98AD-F3C5-31A3659C13FC}"/>
                </a:ext>
              </a:extLst>
            </p:cNvPr>
            <p:cNvGrpSpPr/>
            <p:nvPr/>
          </p:nvGrpSpPr>
          <p:grpSpPr>
            <a:xfrm>
              <a:off x="6006000" y="1900714"/>
              <a:ext cx="180000" cy="180000"/>
              <a:chOff x="2537136" y="1269000"/>
              <a:chExt cx="180000" cy="180000"/>
            </a:xfrm>
          </p:grpSpPr>
          <p:sp>
            <p:nvSpPr>
              <p:cNvPr id="3386" name="Ellipse 3385">
                <a:extLst>
                  <a:ext uri="{FF2B5EF4-FFF2-40B4-BE49-F238E27FC236}">
                    <a16:creationId xmlns:a16="http://schemas.microsoft.com/office/drawing/2014/main" id="{F9F96C1F-CDC7-4908-1CEE-5C13F0B5B0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87" name="Minuszeichen 3386">
                <a:extLst>
                  <a:ext uri="{FF2B5EF4-FFF2-40B4-BE49-F238E27FC236}">
                    <a16:creationId xmlns:a16="http://schemas.microsoft.com/office/drawing/2014/main" id="{0D2ACEDB-5848-B720-116A-7E7467DB3ED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3" name="Gruppieren 3382">
              <a:extLst>
                <a:ext uri="{FF2B5EF4-FFF2-40B4-BE49-F238E27FC236}">
                  <a16:creationId xmlns:a16="http://schemas.microsoft.com/office/drawing/2014/main" id="{FA65784C-302B-1582-CCF9-1C66A909283F}"/>
                </a:ext>
              </a:extLst>
            </p:cNvPr>
            <p:cNvGrpSpPr/>
            <p:nvPr/>
          </p:nvGrpSpPr>
          <p:grpSpPr>
            <a:xfrm>
              <a:off x="6006000" y="4775520"/>
              <a:ext cx="180000" cy="180000"/>
              <a:chOff x="2537136" y="1269000"/>
              <a:chExt cx="180000" cy="180000"/>
            </a:xfrm>
          </p:grpSpPr>
          <p:sp>
            <p:nvSpPr>
              <p:cNvPr id="3384" name="Ellipse 3383">
                <a:extLst>
                  <a:ext uri="{FF2B5EF4-FFF2-40B4-BE49-F238E27FC236}">
                    <a16:creationId xmlns:a16="http://schemas.microsoft.com/office/drawing/2014/main" id="{CFC2E6A5-BA9C-5AD7-875B-D9BF956F17F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85" name="Minuszeichen 3384">
                <a:extLst>
                  <a:ext uri="{FF2B5EF4-FFF2-40B4-BE49-F238E27FC236}">
                    <a16:creationId xmlns:a16="http://schemas.microsoft.com/office/drawing/2014/main" id="{F4DFCEF8-8003-493D-2830-6F51A40E0A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916" name="Gruppieren 3915">
            <a:extLst>
              <a:ext uri="{FF2B5EF4-FFF2-40B4-BE49-F238E27FC236}">
                <a16:creationId xmlns:a16="http://schemas.microsoft.com/office/drawing/2014/main" id="{FDBD02D5-A47A-5A90-802C-45B12E254160}"/>
              </a:ext>
            </a:extLst>
          </p:cNvPr>
          <p:cNvGrpSpPr>
            <a:grpSpLocks noChangeAspect="1"/>
          </p:cNvGrpSpPr>
          <p:nvPr/>
        </p:nvGrpSpPr>
        <p:grpSpPr>
          <a:xfrm>
            <a:off x="327557" y="371242"/>
            <a:ext cx="1258865" cy="1306104"/>
            <a:chOff x="3576000" y="816426"/>
            <a:chExt cx="5040000" cy="5229127"/>
          </a:xfrm>
        </p:grpSpPr>
        <p:grpSp>
          <p:nvGrpSpPr>
            <p:cNvPr id="3917" name="Magnesium ohne e-">
              <a:extLst>
                <a:ext uri="{FF2B5EF4-FFF2-40B4-BE49-F238E27FC236}">
                  <a16:creationId xmlns:a16="http://schemas.microsoft.com/office/drawing/2014/main" id="{A8DC585F-1D17-B1E6-C0C5-CEBB5FBAC4AD}"/>
                </a:ext>
              </a:extLst>
            </p:cNvPr>
            <p:cNvGrpSpPr/>
            <p:nvPr/>
          </p:nvGrpSpPr>
          <p:grpSpPr>
            <a:xfrm>
              <a:off x="3576000" y="909000"/>
              <a:ext cx="5040000" cy="5040000"/>
              <a:chOff x="3576000" y="909000"/>
              <a:chExt cx="5040000" cy="5040000"/>
            </a:xfrm>
          </p:grpSpPr>
          <p:sp>
            <p:nvSpPr>
              <p:cNvPr id="3954" name="K-Schale">
                <a:extLst>
                  <a:ext uri="{FF2B5EF4-FFF2-40B4-BE49-F238E27FC236}">
                    <a16:creationId xmlns:a16="http://schemas.microsoft.com/office/drawing/2014/main" id="{7DD1D36E-D2E3-B554-EEF3-80389814E02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955" name="Atomkern mit Protonen und Neutronen">
                <a:extLst>
                  <a:ext uri="{FF2B5EF4-FFF2-40B4-BE49-F238E27FC236}">
                    <a16:creationId xmlns:a16="http://schemas.microsoft.com/office/drawing/2014/main" id="{CEBB6A5E-BCA5-00CD-CB07-FCAC65705D8F}"/>
                  </a:ext>
                </a:extLst>
              </p:cNvPr>
              <p:cNvGrpSpPr/>
              <p:nvPr/>
            </p:nvGrpSpPr>
            <p:grpSpPr>
              <a:xfrm>
                <a:off x="5196000" y="2529000"/>
                <a:ext cx="1800000" cy="1800000"/>
                <a:chOff x="5196000" y="2529000"/>
                <a:chExt cx="1800000" cy="1800000"/>
              </a:xfrm>
            </p:grpSpPr>
            <p:sp>
              <p:nvSpPr>
                <p:cNvPr id="3958" name="Atomkern">
                  <a:extLst>
                    <a:ext uri="{FF2B5EF4-FFF2-40B4-BE49-F238E27FC236}">
                      <a16:creationId xmlns:a16="http://schemas.microsoft.com/office/drawing/2014/main" id="{F19738E3-DA36-EBB8-E65C-3E120A290DD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959" name="Gruppieren 3958">
                  <a:extLst>
                    <a:ext uri="{FF2B5EF4-FFF2-40B4-BE49-F238E27FC236}">
                      <a16:creationId xmlns:a16="http://schemas.microsoft.com/office/drawing/2014/main" id="{8BF947E9-D382-E121-4607-BC1287ECFD5D}"/>
                    </a:ext>
                  </a:extLst>
                </p:cNvPr>
                <p:cNvGrpSpPr>
                  <a:grpSpLocks noChangeAspect="1"/>
                </p:cNvGrpSpPr>
                <p:nvPr/>
              </p:nvGrpSpPr>
              <p:grpSpPr>
                <a:xfrm>
                  <a:off x="5848033" y="3791651"/>
                  <a:ext cx="180000" cy="180000"/>
                  <a:chOff x="3172968" y="2304288"/>
                  <a:chExt cx="180000" cy="180000"/>
                </a:xfrm>
              </p:grpSpPr>
              <p:sp>
                <p:nvSpPr>
                  <p:cNvPr id="4005" name="Ellipse 4004">
                    <a:extLst>
                      <a:ext uri="{FF2B5EF4-FFF2-40B4-BE49-F238E27FC236}">
                        <a16:creationId xmlns:a16="http://schemas.microsoft.com/office/drawing/2014/main" id="{0D83E36C-F4BB-CAD1-068C-DE6885B918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6" name="Additionszeichen 4005">
                    <a:extLst>
                      <a:ext uri="{FF2B5EF4-FFF2-40B4-BE49-F238E27FC236}">
                        <a16:creationId xmlns:a16="http://schemas.microsoft.com/office/drawing/2014/main" id="{9A3074D2-30E7-4A69-0143-EA7AA1BABF3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0" name="Gruppieren 3959">
                  <a:extLst>
                    <a:ext uri="{FF2B5EF4-FFF2-40B4-BE49-F238E27FC236}">
                      <a16:creationId xmlns:a16="http://schemas.microsoft.com/office/drawing/2014/main" id="{3CB12FF5-3B12-3315-1F86-EA0130018A17}"/>
                    </a:ext>
                  </a:extLst>
                </p:cNvPr>
                <p:cNvGrpSpPr>
                  <a:grpSpLocks noChangeAspect="1"/>
                </p:cNvGrpSpPr>
                <p:nvPr/>
              </p:nvGrpSpPr>
              <p:grpSpPr>
                <a:xfrm>
                  <a:off x="6270000" y="3698425"/>
                  <a:ext cx="180000" cy="180000"/>
                  <a:chOff x="3172968" y="2304288"/>
                  <a:chExt cx="180000" cy="180000"/>
                </a:xfrm>
              </p:grpSpPr>
              <p:sp>
                <p:nvSpPr>
                  <p:cNvPr id="4003" name="Ellipse 4002">
                    <a:extLst>
                      <a:ext uri="{FF2B5EF4-FFF2-40B4-BE49-F238E27FC236}">
                        <a16:creationId xmlns:a16="http://schemas.microsoft.com/office/drawing/2014/main" id="{5666C580-8F36-3C30-3E3C-13085992BD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4" name="Additionszeichen 4003">
                    <a:extLst>
                      <a:ext uri="{FF2B5EF4-FFF2-40B4-BE49-F238E27FC236}">
                        <a16:creationId xmlns:a16="http://schemas.microsoft.com/office/drawing/2014/main" id="{69986345-CDD5-DA76-BCE7-622DA45860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1" name="Gruppieren 3960">
                  <a:extLst>
                    <a:ext uri="{FF2B5EF4-FFF2-40B4-BE49-F238E27FC236}">
                      <a16:creationId xmlns:a16="http://schemas.microsoft.com/office/drawing/2014/main" id="{4CF8B9F0-9CE4-CA3E-A379-CF8E4938C965}"/>
                    </a:ext>
                  </a:extLst>
                </p:cNvPr>
                <p:cNvGrpSpPr>
                  <a:grpSpLocks noChangeAspect="1"/>
                </p:cNvGrpSpPr>
                <p:nvPr/>
              </p:nvGrpSpPr>
              <p:grpSpPr>
                <a:xfrm>
                  <a:off x="5499300" y="3931942"/>
                  <a:ext cx="180000" cy="180000"/>
                  <a:chOff x="3172968" y="2304288"/>
                  <a:chExt cx="180000" cy="180000"/>
                </a:xfrm>
              </p:grpSpPr>
              <p:sp>
                <p:nvSpPr>
                  <p:cNvPr id="4001" name="Ellipse 4000">
                    <a:extLst>
                      <a:ext uri="{FF2B5EF4-FFF2-40B4-BE49-F238E27FC236}">
                        <a16:creationId xmlns:a16="http://schemas.microsoft.com/office/drawing/2014/main" id="{3843ED7E-D783-5DE3-C307-4D7C347489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2" name="Additionszeichen 4001">
                    <a:extLst>
                      <a:ext uri="{FF2B5EF4-FFF2-40B4-BE49-F238E27FC236}">
                        <a16:creationId xmlns:a16="http://schemas.microsoft.com/office/drawing/2014/main" id="{2BD03932-319E-7536-BCF9-D055715FCB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2" name="Gruppieren 3961">
                  <a:extLst>
                    <a:ext uri="{FF2B5EF4-FFF2-40B4-BE49-F238E27FC236}">
                      <a16:creationId xmlns:a16="http://schemas.microsoft.com/office/drawing/2014/main" id="{90CE7258-0463-5139-6BFF-4BD9F649681B}"/>
                    </a:ext>
                  </a:extLst>
                </p:cNvPr>
                <p:cNvGrpSpPr>
                  <a:grpSpLocks noChangeAspect="1"/>
                </p:cNvGrpSpPr>
                <p:nvPr/>
              </p:nvGrpSpPr>
              <p:grpSpPr>
                <a:xfrm>
                  <a:off x="6030156" y="4086630"/>
                  <a:ext cx="180000" cy="180000"/>
                  <a:chOff x="3172968" y="2304288"/>
                  <a:chExt cx="180000" cy="180000"/>
                </a:xfrm>
              </p:grpSpPr>
              <p:sp>
                <p:nvSpPr>
                  <p:cNvPr id="3999" name="Ellipse 3998">
                    <a:extLst>
                      <a:ext uri="{FF2B5EF4-FFF2-40B4-BE49-F238E27FC236}">
                        <a16:creationId xmlns:a16="http://schemas.microsoft.com/office/drawing/2014/main" id="{D5C103A1-BAD9-548D-5781-DBA09FFBBD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0" name="Additionszeichen 3999">
                    <a:extLst>
                      <a:ext uri="{FF2B5EF4-FFF2-40B4-BE49-F238E27FC236}">
                        <a16:creationId xmlns:a16="http://schemas.microsoft.com/office/drawing/2014/main" id="{4067A5CD-A565-CD8D-FED1-6358C90187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3" name="Gruppieren 3962">
                  <a:extLst>
                    <a:ext uri="{FF2B5EF4-FFF2-40B4-BE49-F238E27FC236}">
                      <a16:creationId xmlns:a16="http://schemas.microsoft.com/office/drawing/2014/main" id="{C845B4AB-3158-6086-0874-91D21DA548C4}"/>
                    </a:ext>
                  </a:extLst>
                </p:cNvPr>
                <p:cNvGrpSpPr>
                  <a:grpSpLocks noChangeAspect="1"/>
                </p:cNvGrpSpPr>
                <p:nvPr/>
              </p:nvGrpSpPr>
              <p:grpSpPr>
                <a:xfrm>
                  <a:off x="6020438" y="3296696"/>
                  <a:ext cx="180000" cy="180000"/>
                  <a:chOff x="3172968" y="2304288"/>
                  <a:chExt cx="180000" cy="180000"/>
                </a:xfrm>
              </p:grpSpPr>
              <p:sp>
                <p:nvSpPr>
                  <p:cNvPr id="3997" name="Ellipse 3996">
                    <a:extLst>
                      <a:ext uri="{FF2B5EF4-FFF2-40B4-BE49-F238E27FC236}">
                        <a16:creationId xmlns:a16="http://schemas.microsoft.com/office/drawing/2014/main" id="{3FDDA339-3F0A-63EC-C72B-CFF272D47C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8" name="Additionszeichen 3997">
                    <a:extLst>
                      <a:ext uri="{FF2B5EF4-FFF2-40B4-BE49-F238E27FC236}">
                        <a16:creationId xmlns:a16="http://schemas.microsoft.com/office/drawing/2014/main" id="{C2CB89B1-2D44-CD20-A3AA-0D536B09CF6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4" name="Gruppieren 3963">
                  <a:extLst>
                    <a:ext uri="{FF2B5EF4-FFF2-40B4-BE49-F238E27FC236}">
                      <a16:creationId xmlns:a16="http://schemas.microsoft.com/office/drawing/2014/main" id="{36A4789E-7306-E02E-326B-21FBCFA055E8}"/>
                    </a:ext>
                  </a:extLst>
                </p:cNvPr>
                <p:cNvGrpSpPr>
                  <a:grpSpLocks noChangeAspect="1"/>
                </p:cNvGrpSpPr>
                <p:nvPr/>
              </p:nvGrpSpPr>
              <p:grpSpPr>
                <a:xfrm>
                  <a:off x="6540000" y="3667688"/>
                  <a:ext cx="180000" cy="180000"/>
                  <a:chOff x="3172968" y="2304288"/>
                  <a:chExt cx="180000" cy="180000"/>
                </a:xfrm>
              </p:grpSpPr>
              <p:sp>
                <p:nvSpPr>
                  <p:cNvPr id="3995" name="Ellipse 3994">
                    <a:extLst>
                      <a:ext uri="{FF2B5EF4-FFF2-40B4-BE49-F238E27FC236}">
                        <a16:creationId xmlns:a16="http://schemas.microsoft.com/office/drawing/2014/main" id="{375CBC62-24DA-EC4F-FB53-8340F70C828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6" name="Additionszeichen 3995">
                    <a:extLst>
                      <a:ext uri="{FF2B5EF4-FFF2-40B4-BE49-F238E27FC236}">
                        <a16:creationId xmlns:a16="http://schemas.microsoft.com/office/drawing/2014/main" id="{8AA9B04E-E718-56B7-8C90-7982D55237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5" name="Gruppieren 3964">
                  <a:extLst>
                    <a:ext uri="{FF2B5EF4-FFF2-40B4-BE49-F238E27FC236}">
                      <a16:creationId xmlns:a16="http://schemas.microsoft.com/office/drawing/2014/main" id="{7A6733E4-4607-F91C-A1FF-7A9A6972AC6C}"/>
                    </a:ext>
                  </a:extLst>
                </p:cNvPr>
                <p:cNvGrpSpPr>
                  <a:grpSpLocks noChangeAspect="1"/>
                </p:cNvGrpSpPr>
                <p:nvPr/>
              </p:nvGrpSpPr>
              <p:grpSpPr>
                <a:xfrm>
                  <a:off x="6696374" y="3186376"/>
                  <a:ext cx="180000" cy="180000"/>
                  <a:chOff x="3172968" y="2304288"/>
                  <a:chExt cx="180000" cy="180000"/>
                </a:xfrm>
              </p:grpSpPr>
              <p:sp>
                <p:nvSpPr>
                  <p:cNvPr id="3993" name="Ellipse 3992">
                    <a:extLst>
                      <a:ext uri="{FF2B5EF4-FFF2-40B4-BE49-F238E27FC236}">
                        <a16:creationId xmlns:a16="http://schemas.microsoft.com/office/drawing/2014/main" id="{832C0D53-D9B0-247A-B656-18BA2876A6E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4" name="Additionszeichen 3993">
                    <a:extLst>
                      <a:ext uri="{FF2B5EF4-FFF2-40B4-BE49-F238E27FC236}">
                        <a16:creationId xmlns:a16="http://schemas.microsoft.com/office/drawing/2014/main" id="{D67136D1-EF63-F780-2940-0E49379E1A2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6" name="Gruppieren 3965">
                  <a:extLst>
                    <a:ext uri="{FF2B5EF4-FFF2-40B4-BE49-F238E27FC236}">
                      <a16:creationId xmlns:a16="http://schemas.microsoft.com/office/drawing/2014/main" id="{8ADA4E94-B37F-10BA-F562-E1AEC9710A2E}"/>
                    </a:ext>
                  </a:extLst>
                </p:cNvPr>
                <p:cNvGrpSpPr>
                  <a:grpSpLocks noChangeAspect="1"/>
                </p:cNvGrpSpPr>
                <p:nvPr/>
              </p:nvGrpSpPr>
              <p:grpSpPr>
                <a:xfrm>
                  <a:off x="5577515" y="3084316"/>
                  <a:ext cx="180000" cy="180000"/>
                  <a:chOff x="3172968" y="2304288"/>
                  <a:chExt cx="180000" cy="180000"/>
                </a:xfrm>
              </p:grpSpPr>
              <p:sp>
                <p:nvSpPr>
                  <p:cNvPr id="3991" name="Ellipse 3990">
                    <a:extLst>
                      <a:ext uri="{FF2B5EF4-FFF2-40B4-BE49-F238E27FC236}">
                        <a16:creationId xmlns:a16="http://schemas.microsoft.com/office/drawing/2014/main" id="{16952E9A-96A1-107D-7624-16C9F7E0D4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2" name="Additionszeichen 3991">
                    <a:extLst>
                      <a:ext uri="{FF2B5EF4-FFF2-40B4-BE49-F238E27FC236}">
                        <a16:creationId xmlns:a16="http://schemas.microsoft.com/office/drawing/2014/main" id="{0DD5A070-E4DA-4663-1408-0C7D715196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7" name="Gruppieren 3966">
                  <a:extLst>
                    <a:ext uri="{FF2B5EF4-FFF2-40B4-BE49-F238E27FC236}">
                      <a16:creationId xmlns:a16="http://schemas.microsoft.com/office/drawing/2014/main" id="{CBEC3D60-DEBB-15AB-7AC2-075D60D3A3D4}"/>
                    </a:ext>
                  </a:extLst>
                </p:cNvPr>
                <p:cNvGrpSpPr>
                  <a:grpSpLocks noChangeAspect="1"/>
                </p:cNvGrpSpPr>
                <p:nvPr/>
              </p:nvGrpSpPr>
              <p:grpSpPr>
                <a:xfrm>
                  <a:off x="5940252" y="2903697"/>
                  <a:ext cx="180000" cy="180000"/>
                  <a:chOff x="3172968" y="2304288"/>
                  <a:chExt cx="180000" cy="180000"/>
                </a:xfrm>
              </p:grpSpPr>
              <p:sp>
                <p:nvSpPr>
                  <p:cNvPr id="3989" name="Ellipse 3988">
                    <a:extLst>
                      <a:ext uri="{FF2B5EF4-FFF2-40B4-BE49-F238E27FC236}">
                        <a16:creationId xmlns:a16="http://schemas.microsoft.com/office/drawing/2014/main" id="{0B4EAB3E-ECE6-CD62-A9DC-58293D6A44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0" name="Additionszeichen 3989">
                    <a:extLst>
                      <a:ext uri="{FF2B5EF4-FFF2-40B4-BE49-F238E27FC236}">
                        <a16:creationId xmlns:a16="http://schemas.microsoft.com/office/drawing/2014/main" id="{38B85C43-2B65-BB21-345E-EC4F38046E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8" name="Gruppieren 3967">
                  <a:extLst>
                    <a:ext uri="{FF2B5EF4-FFF2-40B4-BE49-F238E27FC236}">
                      <a16:creationId xmlns:a16="http://schemas.microsoft.com/office/drawing/2014/main" id="{05FA307A-FB55-CB69-EFBE-4A023954A56C}"/>
                    </a:ext>
                  </a:extLst>
                </p:cNvPr>
                <p:cNvGrpSpPr>
                  <a:grpSpLocks noChangeAspect="1"/>
                </p:cNvGrpSpPr>
                <p:nvPr/>
              </p:nvGrpSpPr>
              <p:grpSpPr>
                <a:xfrm>
                  <a:off x="5597520" y="2746772"/>
                  <a:ext cx="180000" cy="180000"/>
                  <a:chOff x="3172968" y="2304288"/>
                  <a:chExt cx="180000" cy="180000"/>
                </a:xfrm>
              </p:grpSpPr>
              <p:sp>
                <p:nvSpPr>
                  <p:cNvPr id="3987" name="Ellipse 3986">
                    <a:extLst>
                      <a:ext uri="{FF2B5EF4-FFF2-40B4-BE49-F238E27FC236}">
                        <a16:creationId xmlns:a16="http://schemas.microsoft.com/office/drawing/2014/main" id="{8E2FD274-97A7-73BC-6FFE-C358D8551F1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8" name="Additionszeichen 3987">
                    <a:extLst>
                      <a:ext uri="{FF2B5EF4-FFF2-40B4-BE49-F238E27FC236}">
                        <a16:creationId xmlns:a16="http://schemas.microsoft.com/office/drawing/2014/main" id="{6CAC6823-D43B-165B-DBDA-8788198DE1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9" name="Gruppieren 3968">
                  <a:extLst>
                    <a:ext uri="{FF2B5EF4-FFF2-40B4-BE49-F238E27FC236}">
                      <a16:creationId xmlns:a16="http://schemas.microsoft.com/office/drawing/2014/main" id="{C58FCC2E-1656-9B3F-D677-98F21423E3EA}"/>
                    </a:ext>
                  </a:extLst>
                </p:cNvPr>
                <p:cNvGrpSpPr>
                  <a:grpSpLocks noChangeAspect="1"/>
                </p:cNvGrpSpPr>
                <p:nvPr/>
              </p:nvGrpSpPr>
              <p:grpSpPr>
                <a:xfrm>
                  <a:off x="6310896" y="2729578"/>
                  <a:ext cx="180000" cy="180000"/>
                  <a:chOff x="3172968" y="2304288"/>
                  <a:chExt cx="180000" cy="180000"/>
                </a:xfrm>
              </p:grpSpPr>
              <p:sp>
                <p:nvSpPr>
                  <p:cNvPr id="3985" name="Ellipse 3984">
                    <a:extLst>
                      <a:ext uri="{FF2B5EF4-FFF2-40B4-BE49-F238E27FC236}">
                        <a16:creationId xmlns:a16="http://schemas.microsoft.com/office/drawing/2014/main" id="{FD1E2975-CA87-D223-3C44-21C47A2E0F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6" name="Additionszeichen 3985">
                    <a:extLst>
                      <a:ext uri="{FF2B5EF4-FFF2-40B4-BE49-F238E27FC236}">
                        <a16:creationId xmlns:a16="http://schemas.microsoft.com/office/drawing/2014/main" id="{FF11DF6D-2F11-6348-2E7F-29C519DF543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70" name="Gruppieren 3969">
                  <a:extLst>
                    <a:ext uri="{FF2B5EF4-FFF2-40B4-BE49-F238E27FC236}">
                      <a16:creationId xmlns:a16="http://schemas.microsoft.com/office/drawing/2014/main" id="{A55A46DB-D0A6-EB4B-68E9-77CF45107636}"/>
                    </a:ext>
                  </a:extLst>
                </p:cNvPr>
                <p:cNvGrpSpPr>
                  <a:grpSpLocks noChangeAspect="1"/>
                </p:cNvGrpSpPr>
                <p:nvPr/>
              </p:nvGrpSpPr>
              <p:grpSpPr>
                <a:xfrm>
                  <a:off x="5311404" y="3346168"/>
                  <a:ext cx="180000" cy="180000"/>
                  <a:chOff x="3172968" y="2304288"/>
                  <a:chExt cx="180000" cy="180000"/>
                </a:xfrm>
              </p:grpSpPr>
              <p:sp>
                <p:nvSpPr>
                  <p:cNvPr id="3983" name="Ellipse 3982">
                    <a:extLst>
                      <a:ext uri="{FF2B5EF4-FFF2-40B4-BE49-F238E27FC236}">
                        <a16:creationId xmlns:a16="http://schemas.microsoft.com/office/drawing/2014/main" id="{A5EC075C-4DFF-12CC-80E1-518112726B3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4" name="Additionszeichen 3983">
                    <a:extLst>
                      <a:ext uri="{FF2B5EF4-FFF2-40B4-BE49-F238E27FC236}">
                        <a16:creationId xmlns:a16="http://schemas.microsoft.com/office/drawing/2014/main" id="{3F2F0B68-869A-B09D-170B-237C14EDFEE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971" name="Ellipse 3970">
                  <a:extLst>
                    <a:ext uri="{FF2B5EF4-FFF2-40B4-BE49-F238E27FC236}">
                      <a16:creationId xmlns:a16="http://schemas.microsoft.com/office/drawing/2014/main" id="{E8E0624B-6585-21C2-2DDC-8BD5678D414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2" name="Ellipse 3971">
                  <a:extLst>
                    <a:ext uri="{FF2B5EF4-FFF2-40B4-BE49-F238E27FC236}">
                      <a16:creationId xmlns:a16="http://schemas.microsoft.com/office/drawing/2014/main" id="{9C8D8D68-8244-A6C1-8D6B-443D71F33D8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3" name="Ellipse 3972">
                  <a:extLst>
                    <a:ext uri="{FF2B5EF4-FFF2-40B4-BE49-F238E27FC236}">
                      <a16:creationId xmlns:a16="http://schemas.microsoft.com/office/drawing/2014/main" id="{4A6260BA-8691-F3A6-54EF-EB667177267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4" name="Ellipse 3973">
                  <a:extLst>
                    <a:ext uri="{FF2B5EF4-FFF2-40B4-BE49-F238E27FC236}">
                      <a16:creationId xmlns:a16="http://schemas.microsoft.com/office/drawing/2014/main" id="{7C152E77-D00A-9364-13A1-54722F795031}"/>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5" name="Ellipse 3974">
                  <a:extLst>
                    <a:ext uri="{FF2B5EF4-FFF2-40B4-BE49-F238E27FC236}">
                      <a16:creationId xmlns:a16="http://schemas.microsoft.com/office/drawing/2014/main" id="{44FE6439-D16E-DC0E-115D-5677B86BCBE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6" name="Ellipse 3975">
                  <a:extLst>
                    <a:ext uri="{FF2B5EF4-FFF2-40B4-BE49-F238E27FC236}">
                      <a16:creationId xmlns:a16="http://schemas.microsoft.com/office/drawing/2014/main" id="{1196309A-1ECC-9F77-8D5A-7B3BEE3E1BD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7" name="Ellipse 3976">
                  <a:extLst>
                    <a:ext uri="{FF2B5EF4-FFF2-40B4-BE49-F238E27FC236}">
                      <a16:creationId xmlns:a16="http://schemas.microsoft.com/office/drawing/2014/main" id="{203274DC-30DB-388F-84AE-07970B2C0E2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8" name="Ellipse 3977">
                  <a:extLst>
                    <a:ext uri="{FF2B5EF4-FFF2-40B4-BE49-F238E27FC236}">
                      <a16:creationId xmlns:a16="http://schemas.microsoft.com/office/drawing/2014/main" id="{43A11056-4BCF-304C-FE12-58F4F6AD350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9" name="Ellipse 3978">
                  <a:extLst>
                    <a:ext uri="{FF2B5EF4-FFF2-40B4-BE49-F238E27FC236}">
                      <a16:creationId xmlns:a16="http://schemas.microsoft.com/office/drawing/2014/main" id="{23CA0E0C-92FE-AE0D-B06D-9D6D986CAFC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0" name="Ellipse 3979">
                  <a:extLst>
                    <a:ext uri="{FF2B5EF4-FFF2-40B4-BE49-F238E27FC236}">
                      <a16:creationId xmlns:a16="http://schemas.microsoft.com/office/drawing/2014/main" id="{2A21E877-99C8-D0CF-00F7-A586A2B172B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1" name="Ellipse 3980">
                  <a:extLst>
                    <a:ext uri="{FF2B5EF4-FFF2-40B4-BE49-F238E27FC236}">
                      <a16:creationId xmlns:a16="http://schemas.microsoft.com/office/drawing/2014/main" id="{3C174C38-A0A0-8CB3-349D-D9237098ECC6}"/>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2" name="Ellipse 3981">
                  <a:extLst>
                    <a:ext uri="{FF2B5EF4-FFF2-40B4-BE49-F238E27FC236}">
                      <a16:creationId xmlns:a16="http://schemas.microsoft.com/office/drawing/2014/main" id="{1460A4C5-9BA6-6233-64B6-38C8CD42C45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956" name="L-Schale">
                <a:extLst>
                  <a:ext uri="{FF2B5EF4-FFF2-40B4-BE49-F238E27FC236}">
                    <a16:creationId xmlns:a16="http://schemas.microsoft.com/office/drawing/2014/main" id="{69ED0DA2-FB9B-0F99-EA42-2F531810041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957" name="M-Schale">
                <a:extLst>
                  <a:ext uri="{FF2B5EF4-FFF2-40B4-BE49-F238E27FC236}">
                    <a16:creationId xmlns:a16="http://schemas.microsoft.com/office/drawing/2014/main" id="{EC318B15-FE17-E7AF-D3B1-413210425F3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918" name="Gruppieren 3917">
              <a:extLst>
                <a:ext uri="{FF2B5EF4-FFF2-40B4-BE49-F238E27FC236}">
                  <a16:creationId xmlns:a16="http://schemas.microsoft.com/office/drawing/2014/main" id="{AD29B1FE-8556-9A61-25F7-1B7598E27F5A}"/>
                </a:ext>
              </a:extLst>
            </p:cNvPr>
            <p:cNvGrpSpPr/>
            <p:nvPr/>
          </p:nvGrpSpPr>
          <p:grpSpPr>
            <a:xfrm>
              <a:off x="6006000" y="816426"/>
              <a:ext cx="180000" cy="180000"/>
              <a:chOff x="2537136" y="1269000"/>
              <a:chExt cx="180000" cy="180000"/>
            </a:xfrm>
          </p:grpSpPr>
          <p:sp>
            <p:nvSpPr>
              <p:cNvPr id="3952" name="Ellipse 3951">
                <a:extLst>
                  <a:ext uri="{FF2B5EF4-FFF2-40B4-BE49-F238E27FC236}">
                    <a16:creationId xmlns:a16="http://schemas.microsoft.com/office/drawing/2014/main" id="{2D8574F9-99F6-8763-193D-EAAC41C02C8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53" name="Minuszeichen 3952">
                <a:extLst>
                  <a:ext uri="{FF2B5EF4-FFF2-40B4-BE49-F238E27FC236}">
                    <a16:creationId xmlns:a16="http://schemas.microsoft.com/office/drawing/2014/main" id="{1455E0B9-B825-8569-AA11-C69B4032768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19" name="Gruppieren 3918">
              <a:extLst>
                <a:ext uri="{FF2B5EF4-FFF2-40B4-BE49-F238E27FC236}">
                  <a16:creationId xmlns:a16="http://schemas.microsoft.com/office/drawing/2014/main" id="{9D579277-7DAA-7EFE-6A45-0435A9595CC9}"/>
                </a:ext>
              </a:extLst>
            </p:cNvPr>
            <p:cNvGrpSpPr/>
            <p:nvPr/>
          </p:nvGrpSpPr>
          <p:grpSpPr>
            <a:xfrm>
              <a:off x="6003948" y="5865553"/>
              <a:ext cx="180000" cy="180000"/>
              <a:chOff x="2537136" y="1269000"/>
              <a:chExt cx="180000" cy="180000"/>
            </a:xfrm>
          </p:grpSpPr>
          <p:sp>
            <p:nvSpPr>
              <p:cNvPr id="3950" name="Ellipse 3949">
                <a:extLst>
                  <a:ext uri="{FF2B5EF4-FFF2-40B4-BE49-F238E27FC236}">
                    <a16:creationId xmlns:a16="http://schemas.microsoft.com/office/drawing/2014/main" id="{F4121A60-8B9C-397D-B37E-B938B41438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51" name="Minuszeichen 3950">
                <a:extLst>
                  <a:ext uri="{FF2B5EF4-FFF2-40B4-BE49-F238E27FC236}">
                    <a16:creationId xmlns:a16="http://schemas.microsoft.com/office/drawing/2014/main" id="{49F9B459-90D0-65D3-36B6-7A746DB45E6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0" name="Gruppieren 3919">
              <a:extLst>
                <a:ext uri="{FF2B5EF4-FFF2-40B4-BE49-F238E27FC236}">
                  <a16:creationId xmlns:a16="http://schemas.microsoft.com/office/drawing/2014/main" id="{E587DBC3-0F35-5223-1E4C-BBE0F63963E3}"/>
                </a:ext>
              </a:extLst>
            </p:cNvPr>
            <p:cNvGrpSpPr/>
            <p:nvPr/>
          </p:nvGrpSpPr>
          <p:grpSpPr>
            <a:xfrm>
              <a:off x="7989107" y="3335661"/>
              <a:ext cx="180000" cy="180000"/>
              <a:chOff x="2537136" y="1269000"/>
              <a:chExt cx="180000" cy="180000"/>
            </a:xfrm>
          </p:grpSpPr>
          <p:sp>
            <p:nvSpPr>
              <p:cNvPr id="3948" name="Ellipse 3947">
                <a:extLst>
                  <a:ext uri="{FF2B5EF4-FFF2-40B4-BE49-F238E27FC236}">
                    <a16:creationId xmlns:a16="http://schemas.microsoft.com/office/drawing/2014/main" id="{84D72C5A-01FC-4126-44CE-0178D91A8A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9" name="Minuszeichen 3948">
                <a:extLst>
                  <a:ext uri="{FF2B5EF4-FFF2-40B4-BE49-F238E27FC236}">
                    <a16:creationId xmlns:a16="http://schemas.microsoft.com/office/drawing/2014/main" id="{F37F953A-015E-9210-9923-9A77F0CB44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1" name="Gruppieren 3920">
              <a:extLst>
                <a:ext uri="{FF2B5EF4-FFF2-40B4-BE49-F238E27FC236}">
                  <a16:creationId xmlns:a16="http://schemas.microsoft.com/office/drawing/2014/main" id="{AC21DA96-EA0C-4C2C-9DAE-41556AC75504}"/>
                </a:ext>
              </a:extLst>
            </p:cNvPr>
            <p:cNvGrpSpPr/>
            <p:nvPr/>
          </p:nvGrpSpPr>
          <p:grpSpPr>
            <a:xfrm>
              <a:off x="4026000" y="3339000"/>
              <a:ext cx="180000" cy="180000"/>
              <a:chOff x="2537136" y="1269000"/>
              <a:chExt cx="180000" cy="180000"/>
            </a:xfrm>
          </p:grpSpPr>
          <p:sp>
            <p:nvSpPr>
              <p:cNvPr id="3946" name="Ellipse 3945">
                <a:extLst>
                  <a:ext uri="{FF2B5EF4-FFF2-40B4-BE49-F238E27FC236}">
                    <a16:creationId xmlns:a16="http://schemas.microsoft.com/office/drawing/2014/main" id="{8D254977-0B7D-12A8-7C3F-49105DBA8A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7" name="Minuszeichen 3946">
                <a:extLst>
                  <a:ext uri="{FF2B5EF4-FFF2-40B4-BE49-F238E27FC236}">
                    <a16:creationId xmlns:a16="http://schemas.microsoft.com/office/drawing/2014/main" id="{6A22CADD-602E-C192-4032-D1F47145EE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2" name="Gruppieren 3921">
              <a:extLst>
                <a:ext uri="{FF2B5EF4-FFF2-40B4-BE49-F238E27FC236}">
                  <a16:creationId xmlns:a16="http://schemas.microsoft.com/office/drawing/2014/main" id="{F30B4F04-F27C-358B-039D-AC2B315657B6}"/>
                </a:ext>
              </a:extLst>
            </p:cNvPr>
            <p:cNvGrpSpPr/>
            <p:nvPr/>
          </p:nvGrpSpPr>
          <p:grpSpPr>
            <a:xfrm>
              <a:off x="4656000" y="4775520"/>
              <a:ext cx="180000" cy="180000"/>
              <a:chOff x="2537136" y="1269000"/>
              <a:chExt cx="180000" cy="180000"/>
            </a:xfrm>
          </p:grpSpPr>
          <p:sp>
            <p:nvSpPr>
              <p:cNvPr id="3944" name="Ellipse 3943">
                <a:extLst>
                  <a:ext uri="{FF2B5EF4-FFF2-40B4-BE49-F238E27FC236}">
                    <a16:creationId xmlns:a16="http://schemas.microsoft.com/office/drawing/2014/main" id="{7CCEF0B5-E205-7BB5-1F65-CB47BEC4ED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5" name="Minuszeichen 3944">
                <a:extLst>
                  <a:ext uri="{FF2B5EF4-FFF2-40B4-BE49-F238E27FC236}">
                    <a16:creationId xmlns:a16="http://schemas.microsoft.com/office/drawing/2014/main" id="{35DEEB79-DB73-EA5D-88D2-16DA11F318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3" name="Gruppieren 3922">
              <a:extLst>
                <a:ext uri="{FF2B5EF4-FFF2-40B4-BE49-F238E27FC236}">
                  <a16:creationId xmlns:a16="http://schemas.microsoft.com/office/drawing/2014/main" id="{A8826AC6-51DE-747E-B3B7-CADA15B0C4FB}"/>
                </a:ext>
              </a:extLst>
            </p:cNvPr>
            <p:cNvGrpSpPr/>
            <p:nvPr/>
          </p:nvGrpSpPr>
          <p:grpSpPr>
            <a:xfrm>
              <a:off x="7373256" y="4775520"/>
              <a:ext cx="180000" cy="180000"/>
              <a:chOff x="2537136" y="1269000"/>
              <a:chExt cx="180000" cy="180000"/>
            </a:xfrm>
          </p:grpSpPr>
          <p:sp>
            <p:nvSpPr>
              <p:cNvPr id="3942" name="Ellipse 3941">
                <a:extLst>
                  <a:ext uri="{FF2B5EF4-FFF2-40B4-BE49-F238E27FC236}">
                    <a16:creationId xmlns:a16="http://schemas.microsoft.com/office/drawing/2014/main" id="{3C30368F-CC78-1854-6512-387F3F03794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3" name="Minuszeichen 3942">
                <a:extLst>
                  <a:ext uri="{FF2B5EF4-FFF2-40B4-BE49-F238E27FC236}">
                    <a16:creationId xmlns:a16="http://schemas.microsoft.com/office/drawing/2014/main" id="{382FFF30-F69B-C18E-BC90-1B338BB919D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4" name="Gruppieren 3923">
              <a:extLst>
                <a:ext uri="{FF2B5EF4-FFF2-40B4-BE49-F238E27FC236}">
                  <a16:creationId xmlns:a16="http://schemas.microsoft.com/office/drawing/2014/main" id="{1D9209AE-BECD-DA9D-6F5E-961AB7FBE011}"/>
                </a:ext>
              </a:extLst>
            </p:cNvPr>
            <p:cNvGrpSpPr/>
            <p:nvPr/>
          </p:nvGrpSpPr>
          <p:grpSpPr>
            <a:xfrm>
              <a:off x="7373256" y="1900714"/>
              <a:ext cx="180000" cy="180000"/>
              <a:chOff x="2537136" y="1269000"/>
              <a:chExt cx="180000" cy="180000"/>
            </a:xfrm>
          </p:grpSpPr>
          <p:sp>
            <p:nvSpPr>
              <p:cNvPr id="3940" name="Ellipse 3939">
                <a:extLst>
                  <a:ext uri="{FF2B5EF4-FFF2-40B4-BE49-F238E27FC236}">
                    <a16:creationId xmlns:a16="http://schemas.microsoft.com/office/drawing/2014/main" id="{BF7D7C65-B45D-3E0B-5DD5-875B06F9A26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1" name="Minuszeichen 3940">
                <a:extLst>
                  <a:ext uri="{FF2B5EF4-FFF2-40B4-BE49-F238E27FC236}">
                    <a16:creationId xmlns:a16="http://schemas.microsoft.com/office/drawing/2014/main" id="{ADBE04B2-208A-CD65-B638-D69981A1515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5" name="Gruppieren 3924">
              <a:extLst>
                <a:ext uri="{FF2B5EF4-FFF2-40B4-BE49-F238E27FC236}">
                  <a16:creationId xmlns:a16="http://schemas.microsoft.com/office/drawing/2014/main" id="{29E50B08-BFBA-8C20-7B91-D62F938AC5B3}"/>
                </a:ext>
              </a:extLst>
            </p:cNvPr>
            <p:cNvGrpSpPr/>
            <p:nvPr/>
          </p:nvGrpSpPr>
          <p:grpSpPr>
            <a:xfrm>
              <a:off x="4656000" y="1900714"/>
              <a:ext cx="180000" cy="180000"/>
              <a:chOff x="2537136" y="1269000"/>
              <a:chExt cx="180000" cy="180000"/>
            </a:xfrm>
          </p:grpSpPr>
          <p:sp>
            <p:nvSpPr>
              <p:cNvPr id="3938" name="Ellipse 3937">
                <a:extLst>
                  <a:ext uri="{FF2B5EF4-FFF2-40B4-BE49-F238E27FC236}">
                    <a16:creationId xmlns:a16="http://schemas.microsoft.com/office/drawing/2014/main" id="{BF7BFA9F-8CF8-07CA-8D98-63E658755CC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9" name="Minuszeichen 3938">
                <a:extLst>
                  <a:ext uri="{FF2B5EF4-FFF2-40B4-BE49-F238E27FC236}">
                    <a16:creationId xmlns:a16="http://schemas.microsoft.com/office/drawing/2014/main" id="{C7081EBA-F682-F358-E52E-CF3EBE7E1C6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6" name="Gruppieren 3925">
              <a:extLst>
                <a:ext uri="{FF2B5EF4-FFF2-40B4-BE49-F238E27FC236}">
                  <a16:creationId xmlns:a16="http://schemas.microsoft.com/office/drawing/2014/main" id="{2DAABFD7-6A37-90F4-4857-625C9BAA1897}"/>
                </a:ext>
              </a:extLst>
            </p:cNvPr>
            <p:cNvGrpSpPr/>
            <p:nvPr/>
          </p:nvGrpSpPr>
          <p:grpSpPr>
            <a:xfrm>
              <a:off x="6006000" y="1339747"/>
              <a:ext cx="180000" cy="180000"/>
              <a:chOff x="2537136" y="1269000"/>
              <a:chExt cx="180000" cy="180000"/>
            </a:xfrm>
          </p:grpSpPr>
          <p:sp>
            <p:nvSpPr>
              <p:cNvPr id="3936" name="Ellipse 3935">
                <a:extLst>
                  <a:ext uri="{FF2B5EF4-FFF2-40B4-BE49-F238E27FC236}">
                    <a16:creationId xmlns:a16="http://schemas.microsoft.com/office/drawing/2014/main" id="{5B5D4E22-F6AF-C256-A4BA-B572E492A3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7" name="Minuszeichen 3936">
                <a:extLst>
                  <a:ext uri="{FF2B5EF4-FFF2-40B4-BE49-F238E27FC236}">
                    <a16:creationId xmlns:a16="http://schemas.microsoft.com/office/drawing/2014/main" id="{D59530DB-9BE8-FA19-5C9B-934EAFA86BA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7" name="Gruppieren 3926">
              <a:extLst>
                <a:ext uri="{FF2B5EF4-FFF2-40B4-BE49-F238E27FC236}">
                  <a16:creationId xmlns:a16="http://schemas.microsoft.com/office/drawing/2014/main" id="{0A1B7A49-3FC3-47A2-3C88-F89FF706BE3F}"/>
                </a:ext>
              </a:extLst>
            </p:cNvPr>
            <p:cNvGrpSpPr/>
            <p:nvPr/>
          </p:nvGrpSpPr>
          <p:grpSpPr>
            <a:xfrm>
              <a:off x="6006000" y="5312040"/>
              <a:ext cx="180000" cy="180000"/>
              <a:chOff x="2537136" y="1269000"/>
              <a:chExt cx="180000" cy="180000"/>
            </a:xfrm>
          </p:grpSpPr>
          <p:sp>
            <p:nvSpPr>
              <p:cNvPr id="3934" name="Ellipse 3933">
                <a:extLst>
                  <a:ext uri="{FF2B5EF4-FFF2-40B4-BE49-F238E27FC236}">
                    <a16:creationId xmlns:a16="http://schemas.microsoft.com/office/drawing/2014/main" id="{A4B08E3E-2943-98D6-1DFD-7115FAA37B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5" name="Minuszeichen 3934">
                <a:extLst>
                  <a:ext uri="{FF2B5EF4-FFF2-40B4-BE49-F238E27FC236}">
                    <a16:creationId xmlns:a16="http://schemas.microsoft.com/office/drawing/2014/main" id="{E60946BC-BE04-971B-3F31-657FB079832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8" name="Gruppieren 3927">
              <a:extLst>
                <a:ext uri="{FF2B5EF4-FFF2-40B4-BE49-F238E27FC236}">
                  <a16:creationId xmlns:a16="http://schemas.microsoft.com/office/drawing/2014/main" id="{27A200BA-7499-C1AF-38AC-B96D2A9F95E8}"/>
                </a:ext>
              </a:extLst>
            </p:cNvPr>
            <p:cNvGrpSpPr/>
            <p:nvPr/>
          </p:nvGrpSpPr>
          <p:grpSpPr>
            <a:xfrm>
              <a:off x="6006000" y="1900714"/>
              <a:ext cx="180000" cy="180000"/>
              <a:chOff x="2537136" y="1269000"/>
              <a:chExt cx="180000" cy="180000"/>
            </a:xfrm>
          </p:grpSpPr>
          <p:sp>
            <p:nvSpPr>
              <p:cNvPr id="3932" name="Ellipse 3931">
                <a:extLst>
                  <a:ext uri="{FF2B5EF4-FFF2-40B4-BE49-F238E27FC236}">
                    <a16:creationId xmlns:a16="http://schemas.microsoft.com/office/drawing/2014/main" id="{C1CDEAF9-B748-D3FD-ABD5-D060276476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3" name="Minuszeichen 3932">
                <a:extLst>
                  <a:ext uri="{FF2B5EF4-FFF2-40B4-BE49-F238E27FC236}">
                    <a16:creationId xmlns:a16="http://schemas.microsoft.com/office/drawing/2014/main" id="{C29C7321-13C3-8950-BEF9-4932711DEC8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9" name="Gruppieren 3928">
              <a:extLst>
                <a:ext uri="{FF2B5EF4-FFF2-40B4-BE49-F238E27FC236}">
                  <a16:creationId xmlns:a16="http://schemas.microsoft.com/office/drawing/2014/main" id="{85BA57E5-E1B6-E9D5-15C0-7F67CC94B7F9}"/>
                </a:ext>
              </a:extLst>
            </p:cNvPr>
            <p:cNvGrpSpPr/>
            <p:nvPr/>
          </p:nvGrpSpPr>
          <p:grpSpPr>
            <a:xfrm>
              <a:off x="6006000" y="4775520"/>
              <a:ext cx="180000" cy="180000"/>
              <a:chOff x="2537136" y="1269000"/>
              <a:chExt cx="180000" cy="180000"/>
            </a:xfrm>
          </p:grpSpPr>
          <p:sp>
            <p:nvSpPr>
              <p:cNvPr id="3930" name="Ellipse 3929">
                <a:extLst>
                  <a:ext uri="{FF2B5EF4-FFF2-40B4-BE49-F238E27FC236}">
                    <a16:creationId xmlns:a16="http://schemas.microsoft.com/office/drawing/2014/main" id="{514A4F0A-EF86-B1E3-FE9B-07C14FB63F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1" name="Minuszeichen 3930">
                <a:extLst>
                  <a:ext uri="{FF2B5EF4-FFF2-40B4-BE49-F238E27FC236}">
                    <a16:creationId xmlns:a16="http://schemas.microsoft.com/office/drawing/2014/main" id="{A79C5928-12FE-B8A6-F0B9-C80C88F6C6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007" name="Gruppieren 4006">
            <a:extLst>
              <a:ext uri="{FF2B5EF4-FFF2-40B4-BE49-F238E27FC236}">
                <a16:creationId xmlns:a16="http://schemas.microsoft.com/office/drawing/2014/main" id="{64C2E7CC-C349-34A8-EF32-8AA4812631C1}"/>
              </a:ext>
            </a:extLst>
          </p:cNvPr>
          <p:cNvGrpSpPr>
            <a:grpSpLocks noChangeAspect="1"/>
          </p:cNvGrpSpPr>
          <p:nvPr/>
        </p:nvGrpSpPr>
        <p:grpSpPr>
          <a:xfrm>
            <a:off x="1150316" y="1561219"/>
            <a:ext cx="1258865" cy="1306104"/>
            <a:chOff x="3576000" y="816426"/>
            <a:chExt cx="5040000" cy="5229127"/>
          </a:xfrm>
        </p:grpSpPr>
        <p:grpSp>
          <p:nvGrpSpPr>
            <p:cNvPr id="4008" name="Magnesium ohne e-">
              <a:extLst>
                <a:ext uri="{FF2B5EF4-FFF2-40B4-BE49-F238E27FC236}">
                  <a16:creationId xmlns:a16="http://schemas.microsoft.com/office/drawing/2014/main" id="{F5A2C52E-FFE1-A9CD-7B1A-27450F281B59}"/>
                </a:ext>
              </a:extLst>
            </p:cNvPr>
            <p:cNvGrpSpPr/>
            <p:nvPr/>
          </p:nvGrpSpPr>
          <p:grpSpPr>
            <a:xfrm>
              <a:off x="3576000" y="909000"/>
              <a:ext cx="5040000" cy="5040000"/>
              <a:chOff x="3576000" y="909000"/>
              <a:chExt cx="5040000" cy="5040000"/>
            </a:xfrm>
          </p:grpSpPr>
          <p:sp>
            <p:nvSpPr>
              <p:cNvPr id="4045" name="K-Schale">
                <a:extLst>
                  <a:ext uri="{FF2B5EF4-FFF2-40B4-BE49-F238E27FC236}">
                    <a16:creationId xmlns:a16="http://schemas.microsoft.com/office/drawing/2014/main" id="{BE0A3900-8979-79C3-0912-365D9941061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046" name="Atomkern mit Protonen und Neutronen">
                <a:extLst>
                  <a:ext uri="{FF2B5EF4-FFF2-40B4-BE49-F238E27FC236}">
                    <a16:creationId xmlns:a16="http://schemas.microsoft.com/office/drawing/2014/main" id="{26563E68-AE71-5B43-A99C-70C121274E57}"/>
                  </a:ext>
                </a:extLst>
              </p:cNvPr>
              <p:cNvGrpSpPr/>
              <p:nvPr/>
            </p:nvGrpSpPr>
            <p:grpSpPr>
              <a:xfrm>
                <a:off x="5196000" y="2529000"/>
                <a:ext cx="1800000" cy="1800000"/>
                <a:chOff x="5196000" y="2529000"/>
                <a:chExt cx="1800000" cy="1800000"/>
              </a:xfrm>
            </p:grpSpPr>
            <p:sp>
              <p:nvSpPr>
                <p:cNvPr id="4049" name="Atomkern">
                  <a:extLst>
                    <a:ext uri="{FF2B5EF4-FFF2-40B4-BE49-F238E27FC236}">
                      <a16:creationId xmlns:a16="http://schemas.microsoft.com/office/drawing/2014/main" id="{82EB27ED-4FEF-2AC5-D470-8E510216835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050" name="Gruppieren 4049">
                  <a:extLst>
                    <a:ext uri="{FF2B5EF4-FFF2-40B4-BE49-F238E27FC236}">
                      <a16:creationId xmlns:a16="http://schemas.microsoft.com/office/drawing/2014/main" id="{8336F043-2E93-4C76-F297-F53F8710A873}"/>
                    </a:ext>
                  </a:extLst>
                </p:cNvPr>
                <p:cNvGrpSpPr>
                  <a:grpSpLocks noChangeAspect="1"/>
                </p:cNvGrpSpPr>
                <p:nvPr/>
              </p:nvGrpSpPr>
              <p:grpSpPr>
                <a:xfrm>
                  <a:off x="5848033" y="3791651"/>
                  <a:ext cx="180000" cy="180000"/>
                  <a:chOff x="3172968" y="2304288"/>
                  <a:chExt cx="180000" cy="180000"/>
                </a:xfrm>
              </p:grpSpPr>
              <p:sp>
                <p:nvSpPr>
                  <p:cNvPr id="4096" name="Ellipse 4095">
                    <a:extLst>
                      <a:ext uri="{FF2B5EF4-FFF2-40B4-BE49-F238E27FC236}">
                        <a16:creationId xmlns:a16="http://schemas.microsoft.com/office/drawing/2014/main" id="{B41C86C1-FBB4-2044-13D7-1170648C9F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7" name="Additionszeichen 4096">
                    <a:extLst>
                      <a:ext uri="{FF2B5EF4-FFF2-40B4-BE49-F238E27FC236}">
                        <a16:creationId xmlns:a16="http://schemas.microsoft.com/office/drawing/2014/main" id="{9ABBBF2D-630E-C38A-5D30-7BC8AF97B67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1" name="Gruppieren 4050">
                  <a:extLst>
                    <a:ext uri="{FF2B5EF4-FFF2-40B4-BE49-F238E27FC236}">
                      <a16:creationId xmlns:a16="http://schemas.microsoft.com/office/drawing/2014/main" id="{B17DE3A3-070E-5878-9E97-5789F4D85C15}"/>
                    </a:ext>
                  </a:extLst>
                </p:cNvPr>
                <p:cNvGrpSpPr>
                  <a:grpSpLocks noChangeAspect="1"/>
                </p:cNvGrpSpPr>
                <p:nvPr/>
              </p:nvGrpSpPr>
              <p:grpSpPr>
                <a:xfrm>
                  <a:off x="6270000" y="3698425"/>
                  <a:ext cx="180000" cy="180000"/>
                  <a:chOff x="3172968" y="2304288"/>
                  <a:chExt cx="180000" cy="180000"/>
                </a:xfrm>
              </p:grpSpPr>
              <p:sp>
                <p:nvSpPr>
                  <p:cNvPr id="4094" name="Ellipse 4093">
                    <a:extLst>
                      <a:ext uri="{FF2B5EF4-FFF2-40B4-BE49-F238E27FC236}">
                        <a16:creationId xmlns:a16="http://schemas.microsoft.com/office/drawing/2014/main" id="{D5D1AA42-AA26-CD40-8963-AF97C10B9A4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5" name="Additionszeichen 4094">
                    <a:extLst>
                      <a:ext uri="{FF2B5EF4-FFF2-40B4-BE49-F238E27FC236}">
                        <a16:creationId xmlns:a16="http://schemas.microsoft.com/office/drawing/2014/main" id="{41C9F6A9-1613-77A6-7149-CFD6FE9AEC6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2" name="Gruppieren 4051">
                  <a:extLst>
                    <a:ext uri="{FF2B5EF4-FFF2-40B4-BE49-F238E27FC236}">
                      <a16:creationId xmlns:a16="http://schemas.microsoft.com/office/drawing/2014/main" id="{B22D6E2F-5CE6-BEC7-2DF8-D3F5E332CAA9}"/>
                    </a:ext>
                  </a:extLst>
                </p:cNvPr>
                <p:cNvGrpSpPr>
                  <a:grpSpLocks noChangeAspect="1"/>
                </p:cNvGrpSpPr>
                <p:nvPr/>
              </p:nvGrpSpPr>
              <p:grpSpPr>
                <a:xfrm>
                  <a:off x="5499300" y="3931942"/>
                  <a:ext cx="180000" cy="180000"/>
                  <a:chOff x="3172968" y="2304288"/>
                  <a:chExt cx="180000" cy="180000"/>
                </a:xfrm>
              </p:grpSpPr>
              <p:sp>
                <p:nvSpPr>
                  <p:cNvPr id="4092" name="Ellipse 4091">
                    <a:extLst>
                      <a:ext uri="{FF2B5EF4-FFF2-40B4-BE49-F238E27FC236}">
                        <a16:creationId xmlns:a16="http://schemas.microsoft.com/office/drawing/2014/main" id="{4C8619AC-6982-BBB1-764F-91AF06CA117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3" name="Additionszeichen 4092">
                    <a:extLst>
                      <a:ext uri="{FF2B5EF4-FFF2-40B4-BE49-F238E27FC236}">
                        <a16:creationId xmlns:a16="http://schemas.microsoft.com/office/drawing/2014/main" id="{87A9E588-AAD4-A20B-D671-C6259EA6C4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3" name="Gruppieren 4052">
                  <a:extLst>
                    <a:ext uri="{FF2B5EF4-FFF2-40B4-BE49-F238E27FC236}">
                      <a16:creationId xmlns:a16="http://schemas.microsoft.com/office/drawing/2014/main" id="{37821ED7-93BF-5272-EDF5-F62635432A2E}"/>
                    </a:ext>
                  </a:extLst>
                </p:cNvPr>
                <p:cNvGrpSpPr>
                  <a:grpSpLocks noChangeAspect="1"/>
                </p:cNvGrpSpPr>
                <p:nvPr/>
              </p:nvGrpSpPr>
              <p:grpSpPr>
                <a:xfrm>
                  <a:off x="6030156" y="4086630"/>
                  <a:ext cx="180000" cy="180000"/>
                  <a:chOff x="3172968" y="2304288"/>
                  <a:chExt cx="180000" cy="180000"/>
                </a:xfrm>
              </p:grpSpPr>
              <p:sp>
                <p:nvSpPr>
                  <p:cNvPr id="4090" name="Ellipse 4089">
                    <a:extLst>
                      <a:ext uri="{FF2B5EF4-FFF2-40B4-BE49-F238E27FC236}">
                        <a16:creationId xmlns:a16="http://schemas.microsoft.com/office/drawing/2014/main" id="{5202B6C3-CACC-C04F-DA53-6F6C2465412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1" name="Additionszeichen 4090">
                    <a:extLst>
                      <a:ext uri="{FF2B5EF4-FFF2-40B4-BE49-F238E27FC236}">
                        <a16:creationId xmlns:a16="http://schemas.microsoft.com/office/drawing/2014/main" id="{6756A979-B515-F2DE-9B61-CC8104096B9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4" name="Gruppieren 4053">
                  <a:extLst>
                    <a:ext uri="{FF2B5EF4-FFF2-40B4-BE49-F238E27FC236}">
                      <a16:creationId xmlns:a16="http://schemas.microsoft.com/office/drawing/2014/main" id="{48DF951A-A7B7-CAE9-A506-081C8C4D8D07}"/>
                    </a:ext>
                  </a:extLst>
                </p:cNvPr>
                <p:cNvGrpSpPr>
                  <a:grpSpLocks noChangeAspect="1"/>
                </p:cNvGrpSpPr>
                <p:nvPr/>
              </p:nvGrpSpPr>
              <p:grpSpPr>
                <a:xfrm>
                  <a:off x="6020438" y="3296696"/>
                  <a:ext cx="180000" cy="180000"/>
                  <a:chOff x="3172968" y="2304288"/>
                  <a:chExt cx="180000" cy="180000"/>
                </a:xfrm>
              </p:grpSpPr>
              <p:sp>
                <p:nvSpPr>
                  <p:cNvPr id="4088" name="Ellipse 4087">
                    <a:extLst>
                      <a:ext uri="{FF2B5EF4-FFF2-40B4-BE49-F238E27FC236}">
                        <a16:creationId xmlns:a16="http://schemas.microsoft.com/office/drawing/2014/main" id="{95909C63-2DBF-20F8-144D-BF1E9ABB400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9" name="Additionszeichen 4088">
                    <a:extLst>
                      <a:ext uri="{FF2B5EF4-FFF2-40B4-BE49-F238E27FC236}">
                        <a16:creationId xmlns:a16="http://schemas.microsoft.com/office/drawing/2014/main" id="{E682F906-65EE-08D3-5824-BE58CE7D33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5" name="Gruppieren 4054">
                  <a:extLst>
                    <a:ext uri="{FF2B5EF4-FFF2-40B4-BE49-F238E27FC236}">
                      <a16:creationId xmlns:a16="http://schemas.microsoft.com/office/drawing/2014/main" id="{64485671-80A9-7695-2874-D012D322FC4D}"/>
                    </a:ext>
                  </a:extLst>
                </p:cNvPr>
                <p:cNvGrpSpPr>
                  <a:grpSpLocks noChangeAspect="1"/>
                </p:cNvGrpSpPr>
                <p:nvPr/>
              </p:nvGrpSpPr>
              <p:grpSpPr>
                <a:xfrm>
                  <a:off x="6540000" y="3667688"/>
                  <a:ext cx="180000" cy="180000"/>
                  <a:chOff x="3172968" y="2304288"/>
                  <a:chExt cx="180000" cy="180000"/>
                </a:xfrm>
              </p:grpSpPr>
              <p:sp>
                <p:nvSpPr>
                  <p:cNvPr id="4086" name="Ellipse 4085">
                    <a:extLst>
                      <a:ext uri="{FF2B5EF4-FFF2-40B4-BE49-F238E27FC236}">
                        <a16:creationId xmlns:a16="http://schemas.microsoft.com/office/drawing/2014/main" id="{1E1D38E6-8DD8-B1D8-3037-8EE5D4FBA8D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7" name="Additionszeichen 4086">
                    <a:extLst>
                      <a:ext uri="{FF2B5EF4-FFF2-40B4-BE49-F238E27FC236}">
                        <a16:creationId xmlns:a16="http://schemas.microsoft.com/office/drawing/2014/main" id="{0B3E9C1A-9A1E-89DC-398A-438483696B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6" name="Gruppieren 4055">
                  <a:extLst>
                    <a:ext uri="{FF2B5EF4-FFF2-40B4-BE49-F238E27FC236}">
                      <a16:creationId xmlns:a16="http://schemas.microsoft.com/office/drawing/2014/main" id="{8013F101-4732-6D65-B2A6-68B039E2DDCF}"/>
                    </a:ext>
                  </a:extLst>
                </p:cNvPr>
                <p:cNvGrpSpPr>
                  <a:grpSpLocks noChangeAspect="1"/>
                </p:cNvGrpSpPr>
                <p:nvPr/>
              </p:nvGrpSpPr>
              <p:grpSpPr>
                <a:xfrm>
                  <a:off x="6696374" y="3186376"/>
                  <a:ext cx="180000" cy="180000"/>
                  <a:chOff x="3172968" y="2304288"/>
                  <a:chExt cx="180000" cy="180000"/>
                </a:xfrm>
              </p:grpSpPr>
              <p:sp>
                <p:nvSpPr>
                  <p:cNvPr id="4084" name="Ellipse 4083">
                    <a:extLst>
                      <a:ext uri="{FF2B5EF4-FFF2-40B4-BE49-F238E27FC236}">
                        <a16:creationId xmlns:a16="http://schemas.microsoft.com/office/drawing/2014/main" id="{C5CECD2B-D662-029C-1570-365392BFDD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5" name="Additionszeichen 4084">
                    <a:extLst>
                      <a:ext uri="{FF2B5EF4-FFF2-40B4-BE49-F238E27FC236}">
                        <a16:creationId xmlns:a16="http://schemas.microsoft.com/office/drawing/2014/main" id="{D78E5487-5CF6-3153-CE26-146858BC7D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7" name="Gruppieren 4056">
                  <a:extLst>
                    <a:ext uri="{FF2B5EF4-FFF2-40B4-BE49-F238E27FC236}">
                      <a16:creationId xmlns:a16="http://schemas.microsoft.com/office/drawing/2014/main" id="{788EFF1A-D63C-C74F-5937-C832B1712DF8}"/>
                    </a:ext>
                  </a:extLst>
                </p:cNvPr>
                <p:cNvGrpSpPr>
                  <a:grpSpLocks noChangeAspect="1"/>
                </p:cNvGrpSpPr>
                <p:nvPr/>
              </p:nvGrpSpPr>
              <p:grpSpPr>
                <a:xfrm>
                  <a:off x="5577515" y="3084316"/>
                  <a:ext cx="180000" cy="180000"/>
                  <a:chOff x="3172968" y="2304288"/>
                  <a:chExt cx="180000" cy="180000"/>
                </a:xfrm>
              </p:grpSpPr>
              <p:sp>
                <p:nvSpPr>
                  <p:cNvPr id="4082" name="Ellipse 4081">
                    <a:extLst>
                      <a:ext uri="{FF2B5EF4-FFF2-40B4-BE49-F238E27FC236}">
                        <a16:creationId xmlns:a16="http://schemas.microsoft.com/office/drawing/2014/main" id="{0F8BB7D4-BE21-D264-4836-9F44567828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3" name="Additionszeichen 4082">
                    <a:extLst>
                      <a:ext uri="{FF2B5EF4-FFF2-40B4-BE49-F238E27FC236}">
                        <a16:creationId xmlns:a16="http://schemas.microsoft.com/office/drawing/2014/main" id="{3091DB32-127C-6134-1652-6B4B0D8E0DF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8" name="Gruppieren 4057">
                  <a:extLst>
                    <a:ext uri="{FF2B5EF4-FFF2-40B4-BE49-F238E27FC236}">
                      <a16:creationId xmlns:a16="http://schemas.microsoft.com/office/drawing/2014/main" id="{9ABA0070-8522-AD69-FDF4-ED90AB7532D5}"/>
                    </a:ext>
                  </a:extLst>
                </p:cNvPr>
                <p:cNvGrpSpPr>
                  <a:grpSpLocks noChangeAspect="1"/>
                </p:cNvGrpSpPr>
                <p:nvPr/>
              </p:nvGrpSpPr>
              <p:grpSpPr>
                <a:xfrm>
                  <a:off x="5940252" y="2903697"/>
                  <a:ext cx="180000" cy="180000"/>
                  <a:chOff x="3172968" y="2304288"/>
                  <a:chExt cx="180000" cy="180000"/>
                </a:xfrm>
              </p:grpSpPr>
              <p:sp>
                <p:nvSpPr>
                  <p:cNvPr id="4080" name="Ellipse 4079">
                    <a:extLst>
                      <a:ext uri="{FF2B5EF4-FFF2-40B4-BE49-F238E27FC236}">
                        <a16:creationId xmlns:a16="http://schemas.microsoft.com/office/drawing/2014/main" id="{8D3778D6-1C7F-6DF9-5A5E-CEB988A8D1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1" name="Additionszeichen 4080">
                    <a:extLst>
                      <a:ext uri="{FF2B5EF4-FFF2-40B4-BE49-F238E27FC236}">
                        <a16:creationId xmlns:a16="http://schemas.microsoft.com/office/drawing/2014/main" id="{C3B2A141-0CE3-AB74-55F5-88EDD205B6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9" name="Gruppieren 4058">
                  <a:extLst>
                    <a:ext uri="{FF2B5EF4-FFF2-40B4-BE49-F238E27FC236}">
                      <a16:creationId xmlns:a16="http://schemas.microsoft.com/office/drawing/2014/main" id="{B1E1584D-D76B-0273-466E-51ED30B04DB5}"/>
                    </a:ext>
                  </a:extLst>
                </p:cNvPr>
                <p:cNvGrpSpPr>
                  <a:grpSpLocks noChangeAspect="1"/>
                </p:cNvGrpSpPr>
                <p:nvPr/>
              </p:nvGrpSpPr>
              <p:grpSpPr>
                <a:xfrm>
                  <a:off x="5597520" y="2746772"/>
                  <a:ext cx="180000" cy="180000"/>
                  <a:chOff x="3172968" y="2304288"/>
                  <a:chExt cx="180000" cy="180000"/>
                </a:xfrm>
              </p:grpSpPr>
              <p:sp>
                <p:nvSpPr>
                  <p:cNvPr id="4078" name="Ellipse 4077">
                    <a:extLst>
                      <a:ext uri="{FF2B5EF4-FFF2-40B4-BE49-F238E27FC236}">
                        <a16:creationId xmlns:a16="http://schemas.microsoft.com/office/drawing/2014/main" id="{2ABE9BB6-9CEA-1770-056F-CA0693B502D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9" name="Additionszeichen 4078">
                    <a:extLst>
                      <a:ext uri="{FF2B5EF4-FFF2-40B4-BE49-F238E27FC236}">
                        <a16:creationId xmlns:a16="http://schemas.microsoft.com/office/drawing/2014/main" id="{6447B951-A547-5660-76A9-33934EA4F95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60" name="Gruppieren 4059">
                  <a:extLst>
                    <a:ext uri="{FF2B5EF4-FFF2-40B4-BE49-F238E27FC236}">
                      <a16:creationId xmlns:a16="http://schemas.microsoft.com/office/drawing/2014/main" id="{9ED4309B-19A1-12A3-ACA5-A7C6F637E821}"/>
                    </a:ext>
                  </a:extLst>
                </p:cNvPr>
                <p:cNvGrpSpPr>
                  <a:grpSpLocks noChangeAspect="1"/>
                </p:cNvGrpSpPr>
                <p:nvPr/>
              </p:nvGrpSpPr>
              <p:grpSpPr>
                <a:xfrm>
                  <a:off x="6310896" y="2729578"/>
                  <a:ext cx="180000" cy="180000"/>
                  <a:chOff x="3172968" y="2304288"/>
                  <a:chExt cx="180000" cy="180000"/>
                </a:xfrm>
              </p:grpSpPr>
              <p:sp>
                <p:nvSpPr>
                  <p:cNvPr id="4076" name="Ellipse 4075">
                    <a:extLst>
                      <a:ext uri="{FF2B5EF4-FFF2-40B4-BE49-F238E27FC236}">
                        <a16:creationId xmlns:a16="http://schemas.microsoft.com/office/drawing/2014/main" id="{97BBE172-6616-2933-B960-8A63973A86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7" name="Additionszeichen 4076">
                    <a:extLst>
                      <a:ext uri="{FF2B5EF4-FFF2-40B4-BE49-F238E27FC236}">
                        <a16:creationId xmlns:a16="http://schemas.microsoft.com/office/drawing/2014/main" id="{C954247B-960B-4A11-DD97-3F600A7290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61" name="Gruppieren 4060">
                  <a:extLst>
                    <a:ext uri="{FF2B5EF4-FFF2-40B4-BE49-F238E27FC236}">
                      <a16:creationId xmlns:a16="http://schemas.microsoft.com/office/drawing/2014/main" id="{9D01A7AE-42C5-D520-CBAA-CAAA6F808BCA}"/>
                    </a:ext>
                  </a:extLst>
                </p:cNvPr>
                <p:cNvGrpSpPr>
                  <a:grpSpLocks noChangeAspect="1"/>
                </p:cNvGrpSpPr>
                <p:nvPr/>
              </p:nvGrpSpPr>
              <p:grpSpPr>
                <a:xfrm>
                  <a:off x="5311404" y="3346168"/>
                  <a:ext cx="180000" cy="180000"/>
                  <a:chOff x="3172968" y="2304288"/>
                  <a:chExt cx="180000" cy="180000"/>
                </a:xfrm>
              </p:grpSpPr>
              <p:sp>
                <p:nvSpPr>
                  <p:cNvPr id="4074" name="Ellipse 4073">
                    <a:extLst>
                      <a:ext uri="{FF2B5EF4-FFF2-40B4-BE49-F238E27FC236}">
                        <a16:creationId xmlns:a16="http://schemas.microsoft.com/office/drawing/2014/main" id="{D1EC3782-5128-558C-AAC9-C18FD3EF1E8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5" name="Additionszeichen 4074">
                    <a:extLst>
                      <a:ext uri="{FF2B5EF4-FFF2-40B4-BE49-F238E27FC236}">
                        <a16:creationId xmlns:a16="http://schemas.microsoft.com/office/drawing/2014/main" id="{D53D9FA8-A832-CE32-D66C-9FFAC260B17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062" name="Ellipse 4061">
                  <a:extLst>
                    <a:ext uri="{FF2B5EF4-FFF2-40B4-BE49-F238E27FC236}">
                      <a16:creationId xmlns:a16="http://schemas.microsoft.com/office/drawing/2014/main" id="{4AF380BA-E136-7696-887C-E6CAF224D76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3" name="Ellipse 4062">
                  <a:extLst>
                    <a:ext uri="{FF2B5EF4-FFF2-40B4-BE49-F238E27FC236}">
                      <a16:creationId xmlns:a16="http://schemas.microsoft.com/office/drawing/2014/main" id="{9F5D5E18-E311-FDBE-8DCA-9ED4E4607043}"/>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4" name="Ellipse 4063">
                  <a:extLst>
                    <a:ext uri="{FF2B5EF4-FFF2-40B4-BE49-F238E27FC236}">
                      <a16:creationId xmlns:a16="http://schemas.microsoft.com/office/drawing/2014/main" id="{539D874E-4945-B658-9D78-2462CE753BDE}"/>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5" name="Ellipse 4064">
                  <a:extLst>
                    <a:ext uri="{FF2B5EF4-FFF2-40B4-BE49-F238E27FC236}">
                      <a16:creationId xmlns:a16="http://schemas.microsoft.com/office/drawing/2014/main" id="{67544956-7F69-7AF3-AB03-CD5B2B3A0DD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6" name="Ellipse 4065">
                  <a:extLst>
                    <a:ext uri="{FF2B5EF4-FFF2-40B4-BE49-F238E27FC236}">
                      <a16:creationId xmlns:a16="http://schemas.microsoft.com/office/drawing/2014/main" id="{3D366677-35D5-33CD-BB8B-6729C6F8F15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7" name="Ellipse 4066">
                  <a:extLst>
                    <a:ext uri="{FF2B5EF4-FFF2-40B4-BE49-F238E27FC236}">
                      <a16:creationId xmlns:a16="http://schemas.microsoft.com/office/drawing/2014/main" id="{A51D2532-2B90-B8C9-8DBE-0F1634384DC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8" name="Ellipse 4067">
                  <a:extLst>
                    <a:ext uri="{FF2B5EF4-FFF2-40B4-BE49-F238E27FC236}">
                      <a16:creationId xmlns:a16="http://schemas.microsoft.com/office/drawing/2014/main" id="{58C79B16-9DAB-921E-8CA8-A39AE00CAAA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9" name="Ellipse 4068">
                  <a:extLst>
                    <a:ext uri="{FF2B5EF4-FFF2-40B4-BE49-F238E27FC236}">
                      <a16:creationId xmlns:a16="http://schemas.microsoft.com/office/drawing/2014/main" id="{5DCA5B08-BBE0-8D9F-9C7F-18F323ADB14B}"/>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0" name="Ellipse 4069">
                  <a:extLst>
                    <a:ext uri="{FF2B5EF4-FFF2-40B4-BE49-F238E27FC236}">
                      <a16:creationId xmlns:a16="http://schemas.microsoft.com/office/drawing/2014/main" id="{D92D63A0-2C8C-9166-A498-4B3CF49414ED}"/>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1" name="Ellipse 4070">
                  <a:extLst>
                    <a:ext uri="{FF2B5EF4-FFF2-40B4-BE49-F238E27FC236}">
                      <a16:creationId xmlns:a16="http://schemas.microsoft.com/office/drawing/2014/main" id="{17072BCE-2B18-61C9-BEA7-6B13C6A3831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2" name="Ellipse 4071">
                  <a:extLst>
                    <a:ext uri="{FF2B5EF4-FFF2-40B4-BE49-F238E27FC236}">
                      <a16:creationId xmlns:a16="http://schemas.microsoft.com/office/drawing/2014/main" id="{6B1C1059-564C-E87B-E90B-EC80AC7C23C4}"/>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3" name="Ellipse 4072">
                  <a:extLst>
                    <a:ext uri="{FF2B5EF4-FFF2-40B4-BE49-F238E27FC236}">
                      <a16:creationId xmlns:a16="http://schemas.microsoft.com/office/drawing/2014/main" id="{9DB88D81-D857-A21E-6057-6DCE22F6CA0E}"/>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047" name="L-Schale">
                <a:extLst>
                  <a:ext uri="{FF2B5EF4-FFF2-40B4-BE49-F238E27FC236}">
                    <a16:creationId xmlns:a16="http://schemas.microsoft.com/office/drawing/2014/main" id="{0491FA57-8FC5-A8C1-4A31-0160791D932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048" name="M-Schale">
                <a:extLst>
                  <a:ext uri="{FF2B5EF4-FFF2-40B4-BE49-F238E27FC236}">
                    <a16:creationId xmlns:a16="http://schemas.microsoft.com/office/drawing/2014/main" id="{BF2739F6-A50A-71DD-D666-4E342C5C8A9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009" name="Gruppieren 4008">
              <a:extLst>
                <a:ext uri="{FF2B5EF4-FFF2-40B4-BE49-F238E27FC236}">
                  <a16:creationId xmlns:a16="http://schemas.microsoft.com/office/drawing/2014/main" id="{8ACB88EE-CC30-CB9F-AFE4-E6B773A12CF9}"/>
                </a:ext>
              </a:extLst>
            </p:cNvPr>
            <p:cNvGrpSpPr/>
            <p:nvPr/>
          </p:nvGrpSpPr>
          <p:grpSpPr>
            <a:xfrm>
              <a:off x="6006000" y="816426"/>
              <a:ext cx="180000" cy="180000"/>
              <a:chOff x="2537136" y="1269000"/>
              <a:chExt cx="180000" cy="180000"/>
            </a:xfrm>
          </p:grpSpPr>
          <p:sp>
            <p:nvSpPr>
              <p:cNvPr id="4043" name="Ellipse 4042">
                <a:extLst>
                  <a:ext uri="{FF2B5EF4-FFF2-40B4-BE49-F238E27FC236}">
                    <a16:creationId xmlns:a16="http://schemas.microsoft.com/office/drawing/2014/main" id="{7D6D43D7-3519-B54C-CC3C-88F841955B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44" name="Minuszeichen 4043">
                <a:extLst>
                  <a:ext uri="{FF2B5EF4-FFF2-40B4-BE49-F238E27FC236}">
                    <a16:creationId xmlns:a16="http://schemas.microsoft.com/office/drawing/2014/main" id="{6F1C0EEF-6E1B-91A2-EA5C-1024E9C140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0" name="Gruppieren 4009">
              <a:extLst>
                <a:ext uri="{FF2B5EF4-FFF2-40B4-BE49-F238E27FC236}">
                  <a16:creationId xmlns:a16="http://schemas.microsoft.com/office/drawing/2014/main" id="{D5828587-0D71-E1A8-354F-04FBC142304A}"/>
                </a:ext>
              </a:extLst>
            </p:cNvPr>
            <p:cNvGrpSpPr/>
            <p:nvPr/>
          </p:nvGrpSpPr>
          <p:grpSpPr>
            <a:xfrm>
              <a:off x="6003948" y="5865553"/>
              <a:ext cx="180000" cy="180000"/>
              <a:chOff x="2537136" y="1269000"/>
              <a:chExt cx="180000" cy="180000"/>
            </a:xfrm>
          </p:grpSpPr>
          <p:sp>
            <p:nvSpPr>
              <p:cNvPr id="4041" name="Ellipse 4040">
                <a:extLst>
                  <a:ext uri="{FF2B5EF4-FFF2-40B4-BE49-F238E27FC236}">
                    <a16:creationId xmlns:a16="http://schemas.microsoft.com/office/drawing/2014/main" id="{C16B16B3-CC14-8F94-B681-E717631641C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42" name="Minuszeichen 4041">
                <a:extLst>
                  <a:ext uri="{FF2B5EF4-FFF2-40B4-BE49-F238E27FC236}">
                    <a16:creationId xmlns:a16="http://schemas.microsoft.com/office/drawing/2014/main" id="{CFD84616-144C-B936-C67D-B6607AC8DBE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1" name="Gruppieren 4010">
              <a:extLst>
                <a:ext uri="{FF2B5EF4-FFF2-40B4-BE49-F238E27FC236}">
                  <a16:creationId xmlns:a16="http://schemas.microsoft.com/office/drawing/2014/main" id="{B3B9CA9D-148D-95D0-0E60-2EF7F0AE5054}"/>
                </a:ext>
              </a:extLst>
            </p:cNvPr>
            <p:cNvGrpSpPr/>
            <p:nvPr/>
          </p:nvGrpSpPr>
          <p:grpSpPr>
            <a:xfrm>
              <a:off x="7989107" y="3335661"/>
              <a:ext cx="180000" cy="180000"/>
              <a:chOff x="2537136" y="1269000"/>
              <a:chExt cx="180000" cy="180000"/>
            </a:xfrm>
          </p:grpSpPr>
          <p:sp>
            <p:nvSpPr>
              <p:cNvPr id="4039" name="Ellipse 4038">
                <a:extLst>
                  <a:ext uri="{FF2B5EF4-FFF2-40B4-BE49-F238E27FC236}">
                    <a16:creationId xmlns:a16="http://schemas.microsoft.com/office/drawing/2014/main" id="{07B0A17E-A74E-C48F-B050-AE94F7D61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40" name="Minuszeichen 4039">
                <a:extLst>
                  <a:ext uri="{FF2B5EF4-FFF2-40B4-BE49-F238E27FC236}">
                    <a16:creationId xmlns:a16="http://schemas.microsoft.com/office/drawing/2014/main" id="{97163347-0A79-7FB2-DD5C-30413D4A0C7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2" name="Gruppieren 4011">
              <a:extLst>
                <a:ext uri="{FF2B5EF4-FFF2-40B4-BE49-F238E27FC236}">
                  <a16:creationId xmlns:a16="http://schemas.microsoft.com/office/drawing/2014/main" id="{E19EF3C0-154F-BE0A-D037-305429AB89BC}"/>
                </a:ext>
              </a:extLst>
            </p:cNvPr>
            <p:cNvGrpSpPr/>
            <p:nvPr/>
          </p:nvGrpSpPr>
          <p:grpSpPr>
            <a:xfrm>
              <a:off x="4026000" y="3339000"/>
              <a:ext cx="180000" cy="180000"/>
              <a:chOff x="2537136" y="1269000"/>
              <a:chExt cx="180000" cy="180000"/>
            </a:xfrm>
          </p:grpSpPr>
          <p:sp>
            <p:nvSpPr>
              <p:cNvPr id="4037" name="Ellipse 4036">
                <a:extLst>
                  <a:ext uri="{FF2B5EF4-FFF2-40B4-BE49-F238E27FC236}">
                    <a16:creationId xmlns:a16="http://schemas.microsoft.com/office/drawing/2014/main" id="{F3F18D46-7DBA-0760-580D-1211EDDCEEA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8" name="Minuszeichen 4037">
                <a:extLst>
                  <a:ext uri="{FF2B5EF4-FFF2-40B4-BE49-F238E27FC236}">
                    <a16:creationId xmlns:a16="http://schemas.microsoft.com/office/drawing/2014/main" id="{3D78C87B-E799-EBCE-FE69-B7CCC5F49F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3" name="Gruppieren 4012">
              <a:extLst>
                <a:ext uri="{FF2B5EF4-FFF2-40B4-BE49-F238E27FC236}">
                  <a16:creationId xmlns:a16="http://schemas.microsoft.com/office/drawing/2014/main" id="{6310A09A-A035-C3E7-256A-BFB65D7C30B3}"/>
                </a:ext>
              </a:extLst>
            </p:cNvPr>
            <p:cNvGrpSpPr/>
            <p:nvPr/>
          </p:nvGrpSpPr>
          <p:grpSpPr>
            <a:xfrm>
              <a:off x="4656000" y="4775520"/>
              <a:ext cx="180000" cy="180000"/>
              <a:chOff x="2537136" y="1269000"/>
              <a:chExt cx="180000" cy="180000"/>
            </a:xfrm>
          </p:grpSpPr>
          <p:sp>
            <p:nvSpPr>
              <p:cNvPr id="4035" name="Ellipse 4034">
                <a:extLst>
                  <a:ext uri="{FF2B5EF4-FFF2-40B4-BE49-F238E27FC236}">
                    <a16:creationId xmlns:a16="http://schemas.microsoft.com/office/drawing/2014/main" id="{3BF29EB1-3FBB-7176-9B22-359F616F14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6" name="Minuszeichen 4035">
                <a:extLst>
                  <a:ext uri="{FF2B5EF4-FFF2-40B4-BE49-F238E27FC236}">
                    <a16:creationId xmlns:a16="http://schemas.microsoft.com/office/drawing/2014/main" id="{904D73E9-5853-8891-BE3A-2D1FF7578F8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4" name="Gruppieren 4013">
              <a:extLst>
                <a:ext uri="{FF2B5EF4-FFF2-40B4-BE49-F238E27FC236}">
                  <a16:creationId xmlns:a16="http://schemas.microsoft.com/office/drawing/2014/main" id="{B8DA2E4C-D9BE-C475-5946-AC37D5D0397F}"/>
                </a:ext>
              </a:extLst>
            </p:cNvPr>
            <p:cNvGrpSpPr/>
            <p:nvPr/>
          </p:nvGrpSpPr>
          <p:grpSpPr>
            <a:xfrm>
              <a:off x="7373256" y="4775520"/>
              <a:ext cx="180000" cy="180000"/>
              <a:chOff x="2537136" y="1269000"/>
              <a:chExt cx="180000" cy="180000"/>
            </a:xfrm>
          </p:grpSpPr>
          <p:sp>
            <p:nvSpPr>
              <p:cNvPr id="4033" name="Ellipse 4032">
                <a:extLst>
                  <a:ext uri="{FF2B5EF4-FFF2-40B4-BE49-F238E27FC236}">
                    <a16:creationId xmlns:a16="http://schemas.microsoft.com/office/drawing/2014/main" id="{4778CA11-F4BC-61C9-A0F6-B7DCFF3CC71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4" name="Minuszeichen 4033">
                <a:extLst>
                  <a:ext uri="{FF2B5EF4-FFF2-40B4-BE49-F238E27FC236}">
                    <a16:creationId xmlns:a16="http://schemas.microsoft.com/office/drawing/2014/main" id="{2725BE0B-69E9-BDD3-3510-2E5F24EB7E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5" name="Gruppieren 4014">
              <a:extLst>
                <a:ext uri="{FF2B5EF4-FFF2-40B4-BE49-F238E27FC236}">
                  <a16:creationId xmlns:a16="http://schemas.microsoft.com/office/drawing/2014/main" id="{FEAF2032-C08F-419F-1B62-5D50FB2C2FA5}"/>
                </a:ext>
              </a:extLst>
            </p:cNvPr>
            <p:cNvGrpSpPr/>
            <p:nvPr/>
          </p:nvGrpSpPr>
          <p:grpSpPr>
            <a:xfrm>
              <a:off x="7373256" y="1900714"/>
              <a:ext cx="180000" cy="180000"/>
              <a:chOff x="2537136" y="1269000"/>
              <a:chExt cx="180000" cy="180000"/>
            </a:xfrm>
          </p:grpSpPr>
          <p:sp>
            <p:nvSpPr>
              <p:cNvPr id="4031" name="Ellipse 4030">
                <a:extLst>
                  <a:ext uri="{FF2B5EF4-FFF2-40B4-BE49-F238E27FC236}">
                    <a16:creationId xmlns:a16="http://schemas.microsoft.com/office/drawing/2014/main" id="{8DAC56A8-C519-A301-6263-302FC00C683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2" name="Minuszeichen 4031">
                <a:extLst>
                  <a:ext uri="{FF2B5EF4-FFF2-40B4-BE49-F238E27FC236}">
                    <a16:creationId xmlns:a16="http://schemas.microsoft.com/office/drawing/2014/main" id="{5B357D69-CCC5-AFE5-4A71-BDCB3A1772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6" name="Gruppieren 4015">
              <a:extLst>
                <a:ext uri="{FF2B5EF4-FFF2-40B4-BE49-F238E27FC236}">
                  <a16:creationId xmlns:a16="http://schemas.microsoft.com/office/drawing/2014/main" id="{A270C537-7C16-C5C3-72B7-7E43D48A5E8D}"/>
                </a:ext>
              </a:extLst>
            </p:cNvPr>
            <p:cNvGrpSpPr/>
            <p:nvPr/>
          </p:nvGrpSpPr>
          <p:grpSpPr>
            <a:xfrm>
              <a:off x="4656000" y="1900714"/>
              <a:ext cx="180000" cy="180000"/>
              <a:chOff x="2537136" y="1269000"/>
              <a:chExt cx="180000" cy="180000"/>
            </a:xfrm>
          </p:grpSpPr>
          <p:sp>
            <p:nvSpPr>
              <p:cNvPr id="4029" name="Ellipse 4028">
                <a:extLst>
                  <a:ext uri="{FF2B5EF4-FFF2-40B4-BE49-F238E27FC236}">
                    <a16:creationId xmlns:a16="http://schemas.microsoft.com/office/drawing/2014/main" id="{B96C3217-2D35-775D-D100-27DDECB3A42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0" name="Minuszeichen 4029">
                <a:extLst>
                  <a:ext uri="{FF2B5EF4-FFF2-40B4-BE49-F238E27FC236}">
                    <a16:creationId xmlns:a16="http://schemas.microsoft.com/office/drawing/2014/main" id="{308A213C-604E-A929-E9B5-B955F0C9BF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7" name="Gruppieren 4016">
              <a:extLst>
                <a:ext uri="{FF2B5EF4-FFF2-40B4-BE49-F238E27FC236}">
                  <a16:creationId xmlns:a16="http://schemas.microsoft.com/office/drawing/2014/main" id="{874CEC11-31CE-4001-3C56-0CF720218216}"/>
                </a:ext>
              </a:extLst>
            </p:cNvPr>
            <p:cNvGrpSpPr/>
            <p:nvPr/>
          </p:nvGrpSpPr>
          <p:grpSpPr>
            <a:xfrm>
              <a:off x="6006000" y="1339747"/>
              <a:ext cx="180000" cy="180000"/>
              <a:chOff x="2537136" y="1269000"/>
              <a:chExt cx="180000" cy="180000"/>
            </a:xfrm>
          </p:grpSpPr>
          <p:sp>
            <p:nvSpPr>
              <p:cNvPr id="4027" name="Ellipse 4026">
                <a:extLst>
                  <a:ext uri="{FF2B5EF4-FFF2-40B4-BE49-F238E27FC236}">
                    <a16:creationId xmlns:a16="http://schemas.microsoft.com/office/drawing/2014/main" id="{EA00DD8B-A3CF-E91D-52A1-E7102104EC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8" name="Minuszeichen 4027">
                <a:extLst>
                  <a:ext uri="{FF2B5EF4-FFF2-40B4-BE49-F238E27FC236}">
                    <a16:creationId xmlns:a16="http://schemas.microsoft.com/office/drawing/2014/main" id="{3B798B0D-064B-7A32-C9FF-1141054EED0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8" name="Gruppieren 4017">
              <a:extLst>
                <a:ext uri="{FF2B5EF4-FFF2-40B4-BE49-F238E27FC236}">
                  <a16:creationId xmlns:a16="http://schemas.microsoft.com/office/drawing/2014/main" id="{8B9523D6-3B44-393C-EB9D-04C20F340301}"/>
                </a:ext>
              </a:extLst>
            </p:cNvPr>
            <p:cNvGrpSpPr/>
            <p:nvPr/>
          </p:nvGrpSpPr>
          <p:grpSpPr>
            <a:xfrm>
              <a:off x="6006000" y="5312040"/>
              <a:ext cx="180000" cy="180000"/>
              <a:chOff x="2537136" y="1269000"/>
              <a:chExt cx="180000" cy="180000"/>
            </a:xfrm>
          </p:grpSpPr>
          <p:sp>
            <p:nvSpPr>
              <p:cNvPr id="4025" name="Ellipse 4024">
                <a:extLst>
                  <a:ext uri="{FF2B5EF4-FFF2-40B4-BE49-F238E27FC236}">
                    <a16:creationId xmlns:a16="http://schemas.microsoft.com/office/drawing/2014/main" id="{058F874B-23B3-D9C6-C510-3DE93F7D85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6" name="Minuszeichen 4025">
                <a:extLst>
                  <a:ext uri="{FF2B5EF4-FFF2-40B4-BE49-F238E27FC236}">
                    <a16:creationId xmlns:a16="http://schemas.microsoft.com/office/drawing/2014/main" id="{1CB0C904-1392-0481-5C54-D223E18BEA1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9" name="Gruppieren 4018">
              <a:extLst>
                <a:ext uri="{FF2B5EF4-FFF2-40B4-BE49-F238E27FC236}">
                  <a16:creationId xmlns:a16="http://schemas.microsoft.com/office/drawing/2014/main" id="{C899B656-C7C6-E980-A714-24E35F850542}"/>
                </a:ext>
              </a:extLst>
            </p:cNvPr>
            <p:cNvGrpSpPr/>
            <p:nvPr/>
          </p:nvGrpSpPr>
          <p:grpSpPr>
            <a:xfrm>
              <a:off x="6006000" y="1900714"/>
              <a:ext cx="180000" cy="180000"/>
              <a:chOff x="2537136" y="1269000"/>
              <a:chExt cx="180000" cy="180000"/>
            </a:xfrm>
          </p:grpSpPr>
          <p:sp>
            <p:nvSpPr>
              <p:cNvPr id="4023" name="Ellipse 4022">
                <a:extLst>
                  <a:ext uri="{FF2B5EF4-FFF2-40B4-BE49-F238E27FC236}">
                    <a16:creationId xmlns:a16="http://schemas.microsoft.com/office/drawing/2014/main" id="{F9C02CD1-12EB-690A-3647-6D7E979ED30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4" name="Minuszeichen 4023">
                <a:extLst>
                  <a:ext uri="{FF2B5EF4-FFF2-40B4-BE49-F238E27FC236}">
                    <a16:creationId xmlns:a16="http://schemas.microsoft.com/office/drawing/2014/main" id="{A15E705C-A7A5-E452-4BA2-06CE1391F1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20" name="Gruppieren 4019">
              <a:extLst>
                <a:ext uri="{FF2B5EF4-FFF2-40B4-BE49-F238E27FC236}">
                  <a16:creationId xmlns:a16="http://schemas.microsoft.com/office/drawing/2014/main" id="{99BFDF3B-3201-C27D-9E1B-2BF23A98807B}"/>
                </a:ext>
              </a:extLst>
            </p:cNvPr>
            <p:cNvGrpSpPr/>
            <p:nvPr/>
          </p:nvGrpSpPr>
          <p:grpSpPr>
            <a:xfrm>
              <a:off x="6006000" y="4775520"/>
              <a:ext cx="180000" cy="180000"/>
              <a:chOff x="2537136" y="1269000"/>
              <a:chExt cx="180000" cy="180000"/>
            </a:xfrm>
          </p:grpSpPr>
          <p:sp>
            <p:nvSpPr>
              <p:cNvPr id="4021" name="Ellipse 4020">
                <a:extLst>
                  <a:ext uri="{FF2B5EF4-FFF2-40B4-BE49-F238E27FC236}">
                    <a16:creationId xmlns:a16="http://schemas.microsoft.com/office/drawing/2014/main" id="{4EF42EBD-3C4A-1780-BF9D-444F491CCC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2" name="Minuszeichen 4021">
                <a:extLst>
                  <a:ext uri="{FF2B5EF4-FFF2-40B4-BE49-F238E27FC236}">
                    <a16:creationId xmlns:a16="http://schemas.microsoft.com/office/drawing/2014/main" id="{7204CFA6-2514-254B-12DC-F78B06C399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098" name="Gruppieren 4097">
            <a:extLst>
              <a:ext uri="{FF2B5EF4-FFF2-40B4-BE49-F238E27FC236}">
                <a16:creationId xmlns:a16="http://schemas.microsoft.com/office/drawing/2014/main" id="{F6480285-BA9E-5694-B1C8-EEB65D0813E2}"/>
              </a:ext>
            </a:extLst>
          </p:cNvPr>
          <p:cNvGrpSpPr>
            <a:grpSpLocks noChangeAspect="1"/>
          </p:cNvGrpSpPr>
          <p:nvPr/>
        </p:nvGrpSpPr>
        <p:grpSpPr>
          <a:xfrm>
            <a:off x="263353" y="2765151"/>
            <a:ext cx="1258865" cy="1306104"/>
            <a:chOff x="3576000" y="816426"/>
            <a:chExt cx="5040000" cy="5229127"/>
          </a:xfrm>
        </p:grpSpPr>
        <p:grpSp>
          <p:nvGrpSpPr>
            <p:cNvPr id="4099" name="Magnesium ohne e-">
              <a:extLst>
                <a:ext uri="{FF2B5EF4-FFF2-40B4-BE49-F238E27FC236}">
                  <a16:creationId xmlns:a16="http://schemas.microsoft.com/office/drawing/2014/main" id="{91379F61-B0D1-D83D-614D-D97F17CA8C45}"/>
                </a:ext>
              </a:extLst>
            </p:cNvPr>
            <p:cNvGrpSpPr/>
            <p:nvPr/>
          </p:nvGrpSpPr>
          <p:grpSpPr>
            <a:xfrm>
              <a:off x="3576000" y="909000"/>
              <a:ext cx="5040000" cy="5040000"/>
              <a:chOff x="3576000" y="909000"/>
              <a:chExt cx="5040000" cy="5040000"/>
            </a:xfrm>
          </p:grpSpPr>
          <p:sp>
            <p:nvSpPr>
              <p:cNvPr id="4136" name="K-Schale">
                <a:extLst>
                  <a:ext uri="{FF2B5EF4-FFF2-40B4-BE49-F238E27FC236}">
                    <a16:creationId xmlns:a16="http://schemas.microsoft.com/office/drawing/2014/main" id="{97159491-9FB4-0D75-E083-EE38E348170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137" name="Atomkern mit Protonen und Neutronen">
                <a:extLst>
                  <a:ext uri="{FF2B5EF4-FFF2-40B4-BE49-F238E27FC236}">
                    <a16:creationId xmlns:a16="http://schemas.microsoft.com/office/drawing/2014/main" id="{BA6FB2DB-1E3A-4F9B-7705-CF963D46258F}"/>
                  </a:ext>
                </a:extLst>
              </p:cNvPr>
              <p:cNvGrpSpPr/>
              <p:nvPr/>
            </p:nvGrpSpPr>
            <p:grpSpPr>
              <a:xfrm>
                <a:off x="5196000" y="2529000"/>
                <a:ext cx="1800000" cy="1800000"/>
                <a:chOff x="5196000" y="2529000"/>
                <a:chExt cx="1800000" cy="1800000"/>
              </a:xfrm>
            </p:grpSpPr>
            <p:sp>
              <p:nvSpPr>
                <p:cNvPr id="4140" name="Atomkern">
                  <a:extLst>
                    <a:ext uri="{FF2B5EF4-FFF2-40B4-BE49-F238E27FC236}">
                      <a16:creationId xmlns:a16="http://schemas.microsoft.com/office/drawing/2014/main" id="{FED63565-17FE-F1C8-B850-D90BDED369E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141" name="Gruppieren 4140">
                  <a:extLst>
                    <a:ext uri="{FF2B5EF4-FFF2-40B4-BE49-F238E27FC236}">
                      <a16:creationId xmlns:a16="http://schemas.microsoft.com/office/drawing/2014/main" id="{3603E2B5-75CD-1A76-8715-F2F7E3B4644D}"/>
                    </a:ext>
                  </a:extLst>
                </p:cNvPr>
                <p:cNvGrpSpPr>
                  <a:grpSpLocks noChangeAspect="1"/>
                </p:cNvGrpSpPr>
                <p:nvPr/>
              </p:nvGrpSpPr>
              <p:grpSpPr>
                <a:xfrm>
                  <a:off x="5848033" y="3791651"/>
                  <a:ext cx="180000" cy="180000"/>
                  <a:chOff x="3172968" y="2304288"/>
                  <a:chExt cx="180000" cy="180000"/>
                </a:xfrm>
              </p:grpSpPr>
              <p:sp>
                <p:nvSpPr>
                  <p:cNvPr id="4187" name="Ellipse 4186">
                    <a:extLst>
                      <a:ext uri="{FF2B5EF4-FFF2-40B4-BE49-F238E27FC236}">
                        <a16:creationId xmlns:a16="http://schemas.microsoft.com/office/drawing/2014/main" id="{7DE3AB81-D658-0DDE-CA03-560FBDC9329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8" name="Additionszeichen 4187">
                    <a:extLst>
                      <a:ext uri="{FF2B5EF4-FFF2-40B4-BE49-F238E27FC236}">
                        <a16:creationId xmlns:a16="http://schemas.microsoft.com/office/drawing/2014/main" id="{CAAD3CAE-B105-176B-78E7-AF7A482E63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2" name="Gruppieren 4141">
                  <a:extLst>
                    <a:ext uri="{FF2B5EF4-FFF2-40B4-BE49-F238E27FC236}">
                      <a16:creationId xmlns:a16="http://schemas.microsoft.com/office/drawing/2014/main" id="{1F1B391F-C30B-D01E-2257-90D284BD3BE1}"/>
                    </a:ext>
                  </a:extLst>
                </p:cNvPr>
                <p:cNvGrpSpPr>
                  <a:grpSpLocks noChangeAspect="1"/>
                </p:cNvGrpSpPr>
                <p:nvPr/>
              </p:nvGrpSpPr>
              <p:grpSpPr>
                <a:xfrm>
                  <a:off x="6270000" y="3698425"/>
                  <a:ext cx="180000" cy="180000"/>
                  <a:chOff x="3172968" y="2304288"/>
                  <a:chExt cx="180000" cy="180000"/>
                </a:xfrm>
              </p:grpSpPr>
              <p:sp>
                <p:nvSpPr>
                  <p:cNvPr id="4185" name="Ellipse 4184">
                    <a:extLst>
                      <a:ext uri="{FF2B5EF4-FFF2-40B4-BE49-F238E27FC236}">
                        <a16:creationId xmlns:a16="http://schemas.microsoft.com/office/drawing/2014/main" id="{32818715-1C51-E659-4320-448CF389D4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6" name="Additionszeichen 4185">
                    <a:extLst>
                      <a:ext uri="{FF2B5EF4-FFF2-40B4-BE49-F238E27FC236}">
                        <a16:creationId xmlns:a16="http://schemas.microsoft.com/office/drawing/2014/main" id="{3503A19A-88A3-F0EB-4A09-59B14E1E8BB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3" name="Gruppieren 4142">
                  <a:extLst>
                    <a:ext uri="{FF2B5EF4-FFF2-40B4-BE49-F238E27FC236}">
                      <a16:creationId xmlns:a16="http://schemas.microsoft.com/office/drawing/2014/main" id="{FB529AF5-AAD8-505F-55AF-8268A4911B62}"/>
                    </a:ext>
                  </a:extLst>
                </p:cNvPr>
                <p:cNvGrpSpPr>
                  <a:grpSpLocks noChangeAspect="1"/>
                </p:cNvGrpSpPr>
                <p:nvPr/>
              </p:nvGrpSpPr>
              <p:grpSpPr>
                <a:xfrm>
                  <a:off x="5499300" y="3931942"/>
                  <a:ext cx="180000" cy="180000"/>
                  <a:chOff x="3172968" y="2304288"/>
                  <a:chExt cx="180000" cy="180000"/>
                </a:xfrm>
              </p:grpSpPr>
              <p:sp>
                <p:nvSpPr>
                  <p:cNvPr id="4183" name="Ellipse 4182">
                    <a:extLst>
                      <a:ext uri="{FF2B5EF4-FFF2-40B4-BE49-F238E27FC236}">
                        <a16:creationId xmlns:a16="http://schemas.microsoft.com/office/drawing/2014/main" id="{CDEA601A-DD9C-653A-5407-C75848090C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4" name="Additionszeichen 4183">
                    <a:extLst>
                      <a:ext uri="{FF2B5EF4-FFF2-40B4-BE49-F238E27FC236}">
                        <a16:creationId xmlns:a16="http://schemas.microsoft.com/office/drawing/2014/main" id="{E3806305-0592-6F30-639A-4679FED87D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4" name="Gruppieren 4143">
                  <a:extLst>
                    <a:ext uri="{FF2B5EF4-FFF2-40B4-BE49-F238E27FC236}">
                      <a16:creationId xmlns:a16="http://schemas.microsoft.com/office/drawing/2014/main" id="{249C5C1D-67D5-2443-55AB-D885A6ADDC08}"/>
                    </a:ext>
                  </a:extLst>
                </p:cNvPr>
                <p:cNvGrpSpPr>
                  <a:grpSpLocks noChangeAspect="1"/>
                </p:cNvGrpSpPr>
                <p:nvPr/>
              </p:nvGrpSpPr>
              <p:grpSpPr>
                <a:xfrm>
                  <a:off x="6030156" y="4086630"/>
                  <a:ext cx="180000" cy="180000"/>
                  <a:chOff x="3172968" y="2304288"/>
                  <a:chExt cx="180000" cy="180000"/>
                </a:xfrm>
              </p:grpSpPr>
              <p:sp>
                <p:nvSpPr>
                  <p:cNvPr id="4181" name="Ellipse 4180">
                    <a:extLst>
                      <a:ext uri="{FF2B5EF4-FFF2-40B4-BE49-F238E27FC236}">
                        <a16:creationId xmlns:a16="http://schemas.microsoft.com/office/drawing/2014/main" id="{1360294D-9463-1A6B-F3AF-C04155BAB2C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2" name="Additionszeichen 4181">
                    <a:extLst>
                      <a:ext uri="{FF2B5EF4-FFF2-40B4-BE49-F238E27FC236}">
                        <a16:creationId xmlns:a16="http://schemas.microsoft.com/office/drawing/2014/main" id="{80D6C8ED-8A79-75CF-C41B-C93ACD4182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5" name="Gruppieren 4144">
                  <a:extLst>
                    <a:ext uri="{FF2B5EF4-FFF2-40B4-BE49-F238E27FC236}">
                      <a16:creationId xmlns:a16="http://schemas.microsoft.com/office/drawing/2014/main" id="{0062A835-6BCF-1B0B-08D1-6A285F2CCB58}"/>
                    </a:ext>
                  </a:extLst>
                </p:cNvPr>
                <p:cNvGrpSpPr>
                  <a:grpSpLocks noChangeAspect="1"/>
                </p:cNvGrpSpPr>
                <p:nvPr/>
              </p:nvGrpSpPr>
              <p:grpSpPr>
                <a:xfrm>
                  <a:off x="6020438" y="3296696"/>
                  <a:ext cx="180000" cy="180000"/>
                  <a:chOff x="3172968" y="2304288"/>
                  <a:chExt cx="180000" cy="180000"/>
                </a:xfrm>
              </p:grpSpPr>
              <p:sp>
                <p:nvSpPr>
                  <p:cNvPr id="4179" name="Ellipse 4178">
                    <a:extLst>
                      <a:ext uri="{FF2B5EF4-FFF2-40B4-BE49-F238E27FC236}">
                        <a16:creationId xmlns:a16="http://schemas.microsoft.com/office/drawing/2014/main" id="{96BC35D3-EF84-CD74-EDDA-13BA5830C5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0" name="Additionszeichen 4179">
                    <a:extLst>
                      <a:ext uri="{FF2B5EF4-FFF2-40B4-BE49-F238E27FC236}">
                        <a16:creationId xmlns:a16="http://schemas.microsoft.com/office/drawing/2014/main" id="{40941401-E6AB-1617-E354-7697C814B64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6" name="Gruppieren 4145">
                  <a:extLst>
                    <a:ext uri="{FF2B5EF4-FFF2-40B4-BE49-F238E27FC236}">
                      <a16:creationId xmlns:a16="http://schemas.microsoft.com/office/drawing/2014/main" id="{7161ECBA-1C34-E879-4600-F5A41D3F8D17}"/>
                    </a:ext>
                  </a:extLst>
                </p:cNvPr>
                <p:cNvGrpSpPr>
                  <a:grpSpLocks noChangeAspect="1"/>
                </p:cNvGrpSpPr>
                <p:nvPr/>
              </p:nvGrpSpPr>
              <p:grpSpPr>
                <a:xfrm>
                  <a:off x="6540000" y="3667688"/>
                  <a:ext cx="180000" cy="180000"/>
                  <a:chOff x="3172968" y="2304288"/>
                  <a:chExt cx="180000" cy="180000"/>
                </a:xfrm>
              </p:grpSpPr>
              <p:sp>
                <p:nvSpPr>
                  <p:cNvPr id="4177" name="Ellipse 4176">
                    <a:extLst>
                      <a:ext uri="{FF2B5EF4-FFF2-40B4-BE49-F238E27FC236}">
                        <a16:creationId xmlns:a16="http://schemas.microsoft.com/office/drawing/2014/main" id="{2A5BBC74-88E2-493B-649E-1932FAA9357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8" name="Additionszeichen 4177">
                    <a:extLst>
                      <a:ext uri="{FF2B5EF4-FFF2-40B4-BE49-F238E27FC236}">
                        <a16:creationId xmlns:a16="http://schemas.microsoft.com/office/drawing/2014/main" id="{DBE06FE9-A972-3FD7-5E7F-B8DF8E8E6AC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7" name="Gruppieren 4146">
                  <a:extLst>
                    <a:ext uri="{FF2B5EF4-FFF2-40B4-BE49-F238E27FC236}">
                      <a16:creationId xmlns:a16="http://schemas.microsoft.com/office/drawing/2014/main" id="{E083CDED-E791-437C-0E76-89969E334E34}"/>
                    </a:ext>
                  </a:extLst>
                </p:cNvPr>
                <p:cNvGrpSpPr>
                  <a:grpSpLocks noChangeAspect="1"/>
                </p:cNvGrpSpPr>
                <p:nvPr/>
              </p:nvGrpSpPr>
              <p:grpSpPr>
                <a:xfrm>
                  <a:off x="6696374" y="3186376"/>
                  <a:ext cx="180000" cy="180000"/>
                  <a:chOff x="3172968" y="2304288"/>
                  <a:chExt cx="180000" cy="180000"/>
                </a:xfrm>
              </p:grpSpPr>
              <p:sp>
                <p:nvSpPr>
                  <p:cNvPr id="4175" name="Ellipse 4174">
                    <a:extLst>
                      <a:ext uri="{FF2B5EF4-FFF2-40B4-BE49-F238E27FC236}">
                        <a16:creationId xmlns:a16="http://schemas.microsoft.com/office/drawing/2014/main" id="{3192A613-CD31-BC61-8E11-559CD396FAF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6" name="Additionszeichen 4175">
                    <a:extLst>
                      <a:ext uri="{FF2B5EF4-FFF2-40B4-BE49-F238E27FC236}">
                        <a16:creationId xmlns:a16="http://schemas.microsoft.com/office/drawing/2014/main" id="{8D3D0E4E-8366-96EA-0505-F07CD0D1F2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8" name="Gruppieren 4147">
                  <a:extLst>
                    <a:ext uri="{FF2B5EF4-FFF2-40B4-BE49-F238E27FC236}">
                      <a16:creationId xmlns:a16="http://schemas.microsoft.com/office/drawing/2014/main" id="{6DAE550E-02F6-83D7-2F71-F91B66DE1550}"/>
                    </a:ext>
                  </a:extLst>
                </p:cNvPr>
                <p:cNvGrpSpPr>
                  <a:grpSpLocks noChangeAspect="1"/>
                </p:cNvGrpSpPr>
                <p:nvPr/>
              </p:nvGrpSpPr>
              <p:grpSpPr>
                <a:xfrm>
                  <a:off x="5577515" y="3084316"/>
                  <a:ext cx="180000" cy="180000"/>
                  <a:chOff x="3172968" y="2304288"/>
                  <a:chExt cx="180000" cy="180000"/>
                </a:xfrm>
              </p:grpSpPr>
              <p:sp>
                <p:nvSpPr>
                  <p:cNvPr id="4173" name="Ellipse 4172">
                    <a:extLst>
                      <a:ext uri="{FF2B5EF4-FFF2-40B4-BE49-F238E27FC236}">
                        <a16:creationId xmlns:a16="http://schemas.microsoft.com/office/drawing/2014/main" id="{E9C3336D-62EA-98FD-5C7E-5860E4BEF6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4" name="Additionszeichen 4173">
                    <a:extLst>
                      <a:ext uri="{FF2B5EF4-FFF2-40B4-BE49-F238E27FC236}">
                        <a16:creationId xmlns:a16="http://schemas.microsoft.com/office/drawing/2014/main" id="{9B8F3195-F963-A2A6-F610-8380C65C697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9" name="Gruppieren 4148">
                  <a:extLst>
                    <a:ext uri="{FF2B5EF4-FFF2-40B4-BE49-F238E27FC236}">
                      <a16:creationId xmlns:a16="http://schemas.microsoft.com/office/drawing/2014/main" id="{550EA356-A639-53DA-1CCC-31F41D5B29A0}"/>
                    </a:ext>
                  </a:extLst>
                </p:cNvPr>
                <p:cNvGrpSpPr>
                  <a:grpSpLocks noChangeAspect="1"/>
                </p:cNvGrpSpPr>
                <p:nvPr/>
              </p:nvGrpSpPr>
              <p:grpSpPr>
                <a:xfrm>
                  <a:off x="5940252" y="2903697"/>
                  <a:ext cx="180000" cy="180000"/>
                  <a:chOff x="3172968" y="2304288"/>
                  <a:chExt cx="180000" cy="180000"/>
                </a:xfrm>
              </p:grpSpPr>
              <p:sp>
                <p:nvSpPr>
                  <p:cNvPr id="4171" name="Ellipse 4170">
                    <a:extLst>
                      <a:ext uri="{FF2B5EF4-FFF2-40B4-BE49-F238E27FC236}">
                        <a16:creationId xmlns:a16="http://schemas.microsoft.com/office/drawing/2014/main" id="{CE5EEEDC-F11C-52BB-1F81-34BA28D0DD5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2" name="Additionszeichen 4171">
                    <a:extLst>
                      <a:ext uri="{FF2B5EF4-FFF2-40B4-BE49-F238E27FC236}">
                        <a16:creationId xmlns:a16="http://schemas.microsoft.com/office/drawing/2014/main" id="{A2A98EB7-C9E1-6346-3B9B-C2D9E559B3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50" name="Gruppieren 4149">
                  <a:extLst>
                    <a:ext uri="{FF2B5EF4-FFF2-40B4-BE49-F238E27FC236}">
                      <a16:creationId xmlns:a16="http://schemas.microsoft.com/office/drawing/2014/main" id="{F2D6F4E7-B568-E6D3-F137-3FE24B5DA0D0}"/>
                    </a:ext>
                  </a:extLst>
                </p:cNvPr>
                <p:cNvGrpSpPr>
                  <a:grpSpLocks noChangeAspect="1"/>
                </p:cNvGrpSpPr>
                <p:nvPr/>
              </p:nvGrpSpPr>
              <p:grpSpPr>
                <a:xfrm>
                  <a:off x="5597520" y="2746772"/>
                  <a:ext cx="180000" cy="180000"/>
                  <a:chOff x="3172968" y="2304288"/>
                  <a:chExt cx="180000" cy="180000"/>
                </a:xfrm>
              </p:grpSpPr>
              <p:sp>
                <p:nvSpPr>
                  <p:cNvPr id="4169" name="Ellipse 4168">
                    <a:extLst>
                      <a:ext uri="{FF2B5EF4-FFF2-40B4-BE49-F238E27FC236}">
                        <a16:creationId xmlns:a16="http://schemas.microsoft.com/office/drawing/2014/main" id="{BBC6CB4B-4869-729B-3D88-716CC70826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0" name="Additionszeichen 4169">
                    <a:extLst>
                      <a:ext uri="{FF2B5EF4-FFF2-40B4-BE49-F238E27FC236}">
                        <a16:creationId xmlns:a16="http://schemas.microsoft.com/office/drawing/2014/main" id="{42EC5BA8-2262-4BEC-B0C2-0F86D4EB0D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51" name="Gruppieren 4150">
                  <a:extLst>
                    <a:ext uri="{FF2B5EF4-FFF2-40B4-BE49-F238E27FC236}">
                      <a16:creationId xmlns:a16="http://schemas.microsoft.com/office/drawing/2014/main" id="{07E795D3-E7D8-33E4-4361-071498811048}"/>
                    </a:ext>
                  </a:extLst>
                </p:cNvPr>
                <p:cNvGrpSpPr>
                  <a:grpSpLocks noChangeAspect="1"/>
                </p:cNvGrpSpPr>
                <p:nvPr/>
              </p:nvGrpSpPr>
              <p:grpSpPr>
                <a:xfrm>
                  <a:off x="6310896" y="2729578"/>
                  <a:ext cx="180000" cy="180000"/>
                  <a:chOff x="3172968" y="2304288"/>
                  <a:chExt cx="180000" cy="180000"/>
                </a:xfrm>
              </p:grpSpPr>
              <p:sp>
                <p:nvSpPr>
                  <p:cNvPr id="4167" name="Ellipse 4166">
                    <a:extLst>
                      <a:ext uri="{FF2B5EF4-FFF2-40B4-BE49-F238E27FC236}">
                        <a16:creationId xmlns:a16="http://schemas.microsoft.com/office/drawing/2014/main" id="{4147A5B0-E5E7-CF4F-F67E-637110528A7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8" name="Additionszeichen 4167">
                    <a:extLst>
                      <a:ext uri="{FF2B5EF4-FFF2-40B4-BE49-F238E27FC236}">
                        <a16:creationId xmlns:a16="http://schemas.microsoft.com/office/drawing/2014/main" id="{B22616DA-4185-CB87-641A-5761F3792AE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52" name="Gruppieren 4151">
                  <a:extLst>
                    <a:ext uri="{FF2B5EF4-FFF2-40B4-BE49-F238E27FC236}">
                      <a16:creationId xmlns:a16="http://schemas.microsoft.com/office/drawing/2014/main" id="{A812DEE0-2F5E-55C2-0671-771DE657DF9E}"/>
                    </a:ext>
                  </a:extLst>
                </p:cNvPr>
                <p:cNvGrpSpPr>
                  <a:grpSpLocks noChangeAspect="1"/>
                </p:cNvGrpSpPr>
                <p:nvPr/>
              </p:nvGrpSpPr>
              <p:grpSpPr>
                <a:xfrm>
                  <a:off x="5311404" y="3346168"/>
                  <a:ext cx="180000" cy="180000"/>
                  <a:chOff x="3172968" y="2304288"/>
                  <a:chExt cx="180000" cy="180000"/>
                </a:xfrm>
              </p:grpSpPr>
              <p:sp>
                <p:nvSpPr>
                  <p:cNvPr id="4165" name="Ellipse 4164">
                    <a:extLst>
                      <a:ext uri="{FF2B5EF4-FFF2-40B4-BE49-F238E27FC236}">
                        <a16:creationId xmlns:a16="http://schemas.microsoft.com/office/drawing/2014/main" id="{9461F3B0-0049-BA8D-515F-48E5479EB5E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6" name="Additionszeichen 4165">
                    <a:extLst>
                      <a:ext uri="{FF2B5EF4-FFF2-40B4-BE49-F238E27FC236}">
                        <a16:creationId xmlns:a16="http://schemas.microsoft.com/office/drawing/2014/main" id="{4335CBEB-1F4C-0081-06F4-349834D8373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153" name="Ellipse 4152">
                  <a:extLst>
                    <a:ext uri="{FF2B5EF4-FFF2-40B4-BE49-F238E27FC236}">
                      <a16:creationId xmlns:a16="http://schemas.microsoft.com/office/drawing/2014/main" id="{9E9805F5-CD29-5FC3-9C9D-AFB6AF365D4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4" name="Ellipse 4153">
                  <a:extLst>
                    <a:ext uri="{FF2B5EF4-FFF2-40B4-BE49-F238E27FC236}">
                      <a16:creationId xmlns:a16="http://schemas.microsoft.com/office/drawing/2014/main" id="{5E5CD212-B83B-2502-9D5D-9B5016E65E9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5" name="Ellipse 4154">
                  <a:extLst>
                    <a:ext uri="{FF2B5EF4-FFF2-40B4-BE49-F238E27FC236}">
                      <a16:creationId xmlns:a16="http://schemas.microsoft.com/office/drawing/2014/main" id="{2F5BB6D7-A2D9-4F0D-6CA7-417F506BB6B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6" name="Ellipse 4155">
                  <a:extLst>
                    <a:ext uri="{FF2B5EF4-FFF2-40B4-BE49-F238E27FC236}">
                      <a16:creationId xmlns:a16="http://schemas.microsoft.com/office/drawing/2014/main" id="{966E8022-DD91-81F9-CDBA-4CB81BD2A8DD}"/>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7" name="Ellipse 4156">
                  <a:extLst>
                    <a:ext uri="{FF2B5EF4-FFF2-40B4-BE49-F238E27FC236}">
                      <a16:creationId xmlns:a16="http://schemas.microsoft.com/office/drawing/2014/main" id="{BE77CE30-C7E3-0EF2-80DB-227A6403E9E5}"/>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8" name="Ellipse 4157">
                  <a:extLst>
                    <a:ext uri="{FF2B5EF4-FFF2-40B4-BE49-F238E27FC236}">
                      <a16:creationId xmlns:a16="http://schemas.microsoft.com/office/drawing/2014/main" id="{00169B1E-3BD0-4B09-5D60-17A02320C83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9" name="Ellipse 4158">
                  <a:extLst>
                    <a:ext uri="{FF2B5EF4-FFF2-40B4-BE49-F238E27FC236}">
                      <a16:creationId xmlns:a16="http://schemas.microsoft.com/office/drawing/2014/main" id="{4201A756-668E-A655-B3FA-9411EC7A88D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0" name="Ellipse 4159">
                  <a:extLst>
                    <a:ext uri="{FF2B5EF4-FFF2-40B4-BE49-F238E27FC236}">
                      <a16:creationId xmlns:a16="http://schemas.microsoft.com/office/drawing/2014/main" id="{2037480B-9E0D-8B65-6830-157A1828F1A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1" name="Ellipse 4160">
                  <a:extLst>
                    <a:ext uri="{FF2B5EF4-FFF2-40B4-BE49-F238E27FC236}">
                      <a16:creationId xmlns:a16="http://schemas.microsoft.com/office/drawing/2014/main" id="{6482C2BE-90A6-E7F3-A1CB-30A03E62763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2" name="Ellipse 4161">
                  <a:extLst>
                    <a:ext uri="{FF2B5EF4-FFF2-40B4-BE49-F238E27FC236}">
                      <a16:creationId xmlns:a16="http://schemas.microsoft.com/office/drawing/2014/main" id="{3B745D46-EE81-7E3F-2402-E5A135DE321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3" name="Ellipse 4162">
                  <a:extLst>
                    <a:ext uri="{FF2B5EF4-FFF2-40B4-BE49-F238E27FC236}">
                      <a16:creationId xmlns:a16="http://schemas.microsoft.com/office/drawing/2014/main" id="{3896B326-08BA-3C47-F359-1262E274EB6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4" name="Ellipse 4163">
                  <a:extLst>
                    <a:ext uri="{FF2B5EF4-FFF2-40B4-BE49-F238E27FC236}">
                      <a16:creationId xmlns:a16="http://schemas.microsoft.com/office/drawing/2014/main" id="{74855B9C-2FD3-1738-2754-687A0AB7872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138" name="L-Schale">
                <a:extLst>
                  <a:ext uri="{FF2B5EF4-FFF2-40B4-BE49-F238E27FC236}">
                    <a16:creationId xmlns:a16="http://schemas.microsoft.com/office/drawing/2014/main" id="{C1AA76B7-A46A-6B19-B23D-CEFE5BAE9EC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139" name="M-Schale">
                <a:extLst>
                  <a:ext uri="{FF2B5EF4-FFF2-40B4-BE49-F238E27FC236}">
                    <a16:creationId xmlns:a16="http://schemas.microsoft.com/office/drawing/2014/main" id="{CA753A09-E226-B7C7-182E-2D44BAD5514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100" name="Gruppieren 4099">
              <a:extLst>
                <a:ext uri="{FF2B5EF4-FFF2-40B4-BE49-F238E27FC236}">
                  <a16:creationId xmlns:a16="http://schemas.microsoft.com/office/drawing/2014/main" id="{7BE2DFD5-1E3E-88DC-ADC6-64ED3C571B95}"/>
                </a:ext>
              </a:extLst>
            </p:cNvPr>
            <p:cNvGrpSpPr/>
            <p:nvPr/>
          </p:nvGrpSpPr>
          <p:grpSpPr>
            <a:xfrm>
              <a:off x="6006000" y="816426"/>
              <a:ext cx="180000" cy="180000"/>
              <a:chOff x="2537136" y="1269000"/>
              <a:chExt cx="180000" cy="180000"/>
            </a:xfrm>
          </p:grpSpPr>
          <p:sp>
            <p:nvSpPr>
              <p:cNvPr id="4134" name="Ellipse 4133">
                <a:extLst>
                  <a:ext uri="{FF2B5EF4-FFF2-40B4-BE49-F238E27FC236}">
                    <a16:creationId xmlns:a16="http://schemas.microsoft.com/office/drawing/2014/main" id="{EE7BF271-024C-141E-F359-D0621FF1C0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35" name="Minuszeichen 4134">
                <a:extLst>
                  <a:ext uri="{FF2B5EF4-FFF2-40B4-BE49-F238E27FC236}">
                    <a16:creationId xmlns:a16="http://schemas.microsoft.com/office/drawing/2014/main" id="{0D121179-9196-D561-84BD-87AFCB6738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1" name="Gruppieren 4100">
              <a:extLst>
                <a:ext uri="{FF2B5EF4-FFF2-40B4-BE49-F238E27FC236}">
                  <a16:creationId xmlns:a16="http://schemas.microsoft.com/office/drawing/2014/main" id="{A93F7C23-2797-E1B9-91E8-53FC62964684}"/>
                </a:ext>
              </a:extLst>
            </p:cNvPr>
            <p:cNvGrpSpPr/>
            <p:nvPr/>
          </p:nvGrpSpPr>
          <p:grpSpPr>
            <a:xfrm>
              <a:off x="6003948" y="5865553"/>
              <a:ext cx="180000" cy="180000"/>
              <a:chOff x="2537136" y="1269000"/>
              <a:chExt cx="180000" cy="180000"/>
            </a:xfrm>
          </p:grpSpPr>
          <p:sp>
            <p:nvSpPr>
              <p:cNvPr id="4132" name="Ellipse 4131">
                <a:extLst>
                  <a:ext uri="{FF2B5EF4-FFF2-40B4-BE49-F238E27FC236}">
                    <a16:creationId xmlns:a16="http://schemas.microsoft.com/office/drawing/2014/main" id="{6555A441-233A-A284-FF34-CEBC104BA8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33" name="Minuszeichen 4132">
                <a:extLst>
                  <a:ext uri="{FF2B5EF4-FFF2-40B4-BE49-F238E27FC236}">
                    <a16:creationId xmlns:a16="http://schemas.microsoft.com/office/drawing/2014/main" id="{A193D6BA-ABFF-691B-039B-C1B35540D49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2" name="Gruppieren 4101">
              <a:extLst>
                <a:ext uri="{FF2B5EF4-FFF2-40B4-BE49-F238E27FC236}">
                  <a16:creationId xmlns:a16="http://schemas.microsoft.com/office/drawing/2014/main" id="{E6159529-CDDC-3437-9E8D-CDA77E66705A}"/>
                </a:ext>
              </a:extLst>
            </p:cNvPr>
            <p:cNvGrpSpPr/>
            <p:nvPr/>
          </p:nvGrpSpPr>
          <p:grpSpPr>
            <a:xfrm>
              <a:off x="7989107" y="3335661"/>
              <a:ext cx="180000" cy="180000"/>
              <a:chOff x="2537136" y="1269000"/>
              <a:chExt cx="180000" cy="180000"/>
            </a:xfrm>
          </p:grpSpPr>
          <p:sp>
            <p:nvSpPr>
              <p:cNvPr id="4130" name="Ellipse 4129">
                <a:extLst>
                  <a:ext uri="{FF2B5EF4-FFF2-40B4-BE49-F238E27FC236}">
                    <a16:creationId xmlns:a16="http://schemas.microsoft.com/office/drawing/2014/main" id="{3B0FCED4-2729-5EE3-BA5C-DDDEEBA823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31" name="Minuszeichen 4130">
                <a:extLst>
                  <a:ext uri="{FF2B5EF4-FFF2-40B4-BE49-F238E27FC236}">
                    <a16:creationId xmlns:a16="http://schemas.microsoft.com/office/drawing/2014/main" id="{0AA382B7-1E4D-F9EB-9CF7-7B96744DD1D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3" name="Gruppieren 4102">
              <a:extLst>
                <a:ext uri="{FF2B5EF4-FFF2-40B4-BE49-F238E27FC236}">
                  <a16:creationId xmlns:a16="http://schemas.microsoft.com/office/drawing/2014/main" id="{FB024249-6C04-654E-2E3E-75C5924188C9}"/>
                </a:ext>
              </a:extLst>
            </p:cNvPr>
            <p:cNvGrpSpPr/>
            <p:nvPr/>
          </p:nvGrpSpPr>
          <p:grpSpPr>
            <a:xfrm>
              <a:off x="4026000" y="3339000"/>
              <a:ext cx="180000" cy="180000"/>
              <a:chOff x="2537136" y="1269000"/>
              <a:chExt cx="180000" cy="180000"/>
            </a:xfrm>
          </p:grpSpPr>
          <p:sp>
            <p:nvSpPr>
              <p:cNvPr id="4128" name="Ellipse 4127">
                <a:extLst>
                  <a:ext uri="{FF2B5EF4-FFF2-40B4-BE49-F238E27FC236}">
                    <a16:creationId xmlns:a16="http://schemas.microsoft.com/office/drawing/2014/main" id="{23F54D4F-41B6-49A9-3EC0-F2768EA3EA0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9" name="Minuszeichen 4128">
                <a:extLst>
                  <a:ext uri="{FF2B5EF4-FFF2-40B4-BE49-F238E27FC236}">
                    <a16:creationId xmlns:a16="http://schemas.microsoft.com/office/drawing/2014/main" id="{A0D0FD57-F754-2ADA-28D1-0ACDD56CC5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4" name="Gruppieren 4103">
              <a:extLst>
                <a:ext uri="{FF2B5EF4-FFF2-40B4-BE49-F238E27FC236}">
                  <a16:creationId xmlns:a16="http://schemas.microsoft.com/office/drawing/2014/main" id="{71019DE0-71E5-9CC0-5A38-C38FB40F1132}"/>
                </a:ext>
              </a:extLst>
            </p:cNvPr>
            <p:cNvGrpSpPr/>
            <p:nvPr/>
          </p:nvGrpSpPr>
          <p:grpSpPr>
            <a:xfrm>
              <a:off x="4656000" y="4775520"/>
              <a:ext cx="180000" cy="180000"/>
              <a:chOff x="2537136" y="1269000"/>
              <a:chExt cx="180000" cy="180000"/>
            </a:xfrm>
          </p:grpSpPr>
          <p:sp>
            <p:nvSpPr>
              <p:cNvPr id="4126" name="Ellipse 4125">
                <a:extLst>
                  <a:ext uri="{FF2B5EF4-FFF2-40B4-BE49-F238E27FC236}">
                    <a16:creationId xmlns:a16="http://schemas.microsoft.com/office/drawing/2014/main" id="{66ED107A-AB8F-FA71-CE08-BC3DD2D606E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7" name="Minuszeichen 4126">
                <a:extLst>
                  <a:ext uri="{FF2B5EF4-FFF2-40B4-BE49-F238E27FC236}">
                    <a16:creationId xmlns:a16="http://schemas.microsoft.com/office/drawing/2014/main" id="{3E948C5F-053B-9598-DFA2-FFCC4CEB42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5" name="Gruppieren 4104">
              <a:extLst>
                <a:ext uri="{FF2B5EF4-FFF2-40B4-BE49-F238E27FC236}">
                  <a16:creationId xmlns:a16="http://schemas.microsoft.com/office/drawing/2014/main" id="{79DEC78C-A249-DAB9-A4D0-B55466906D06}"/>
                </a:ext>
              </a:extLst>
            </p:cNvPr>
            <p:cNvGrpSpPr/>
            <p:nvPr/>
          </p:nvGrpSpPr>
          <p:grpSpPr>
            <a:xfrm>
              <a:off x="7373256" y="4775520"/>
              <a:ext cx="180000" cy="180000"/>
              <a:chOff x="2537136" y="1269000"/>
              <a:chExt cx="180000" cy="180000"/>
            </a:xfrm>
          </p:grpSpPr>
          <p:sp>
            <p:nvSpPr>
              <p:cNvPr id="4124" name="Ellipse 4123">
                <a:extLst>
                  <a:ext uri="{FF2B5EF4-FFF2-40B4-BE49-F238E27FC236}">
                    <a16:creationId xmlns:a16="http://schemas.microsoft.com/office/drawing/2014/main" id="{310A5DD6-CA5C-86AF-541F-25907C0006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5" name="Minuszeichen 4124">
                <a:extLst>
                  <a:ext uri="{FF2B5EF4-FFF2-40B4-BE49-F238E27FC236}">
                    <a16:creationId xmlns:a16="http://schemas.microsoft.com/office/drawing/2014/main" id="{6953959B-C4C2-0D1D-B741-4C0199B1FEA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6" name="Gruppieren 4105">
              <a:extLst>
                <a:ext uri="{FF2B5EF4-FFF2-40B4-BE49-F238E27FC236}">
                  <a16:creationId xmlns:a16="http://schemas.microsoft.com/office/drawing/2014/main" id="{C92A0F65-C87D-E61B-C753-BA13038794DA}"/>
                </a:ext>
              </a:extLst>
            </p:cNvPr>
            <p:cNvGrpSpPr/>
            <p:nvPr/>
          </p:nvGrpSpPr>
          <p:grpSpPr>
            <a:xfrm>
              <a:off x="7373256" y="1900714"/>
              <a:ext cx="180000" cy="180000"/>
              <a:chOff x="2537136" y="1269000"/>
              <a:chExt cx="180000" cy="180000"/>
            </a:xfrm>
          </p:grpSpPr>
          <p:sp>
            <p:nvSpPr>
              <p:cNvPr id="4122" name="Ellipse 4121">
                <a:extLst>
                  <a:ext uri="{FF2B5EF4-FFF2-40B4-BE49-F238E27FC236}">
                    <a16:creationId xmlns:a16="http://schemas.microsoft.com/office/drawing/2014/main" id="{53DBCC6D-94E2-CB29-9F66-BA5B639B6B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3" name="Minuszeichen 4122">
                <a:extLst>
                  <a:ext uri="{FF2B5EF4-FFF2-40B4-BE49-F238E27FC236}">
                    <a16:creationId xmlns:a16="http://schemas.microsoft.com/office/drawing/2014/main" id="{27F9276D-DEE6-3E7C-09FC-3E9B94C6AA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7" name="Gruppieren 4106">
              <a:extLst>
                <a:ext uri="{FF2B5EF4-FFF2-40B4-BE49-F238E27FC236}">
                  <a16:creationId xmlns:a16="http://schemas.microsoft.com/office/drawing/2014/main" id="{E825F0F5-550A-6BB1-5250-C05132988E9A}"/>
                </a:ext>
              </a:extLst>
            </p:cNvPr>
            <p:cNvGrpSpPr/>
            <p:nvPr/>
          </p:nvGrpSpPr>
          <p:grpSpPr>
            <a:xfrm>
              <a:off x="4656000" y="1900714"/>
              <a:ext cx="180000" cy="180000"/>
              <a:chOff x="2537136" y="1269000"/>
              <a:chExt cx="180000" cy="180000"/>
            </a:xfrm>
          </p:grpSpPr>
          <p:sp>
            <p:nvSpPr>
              <p:cNvPr id="4120" name="Ellipse 4119">
                <a:extLst>
                  <a:ext uri="{FF2B5EF4-FFF2-40B4-BE49-F238E27FC236}">
                    <a16:creationId xmlns:a16="http://schemas.microsoft.com/office/drawing/2014/main" id="{FF1F243A-18C7-75C7-41F1-366EC8F2C6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1" name="Minuszeichen 4120">
                <a:extLst>
                  <a:ext uri="{FF2B5EF4-FFF2-40B4-BE49-F238E27FC236}">
                    <a16:creationId xmlns:a16="http://schemas.microsoft.com/office/drawing/2014/main" id="{33D2B1BA-0DE3-51EB-095F-5747E6DCA3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8" name="Gruppieren 4107">
              <a:extLst>
                <a:ext uri="{FF2B5EF4-FFF2-40B4-BE49-F238E27FC236}">
                  <a16:creationId xmlns:a16="http://schemas.microsoft.com/office/drawing/2014/main" id="{67E493A6-F97A-CCD6-0162-5C1832CDBF55}"/>
                </a:ext>
              </a:extLst>
            </p:cNvPr>
            <p:cNvGrpSpPr/>
            <p:nvPr/>
          </p:nvGrpSpPr>
          <p:grpSpPr>
            <a:xfrm>
              <a:off x="6006000" y="1339747"/>
              <a:ext cx="180000" cy="180000"/>
              <a:chOff x="2537136" y="1269000"/>
              <a:chExt cx="180000" cy="180000"/>
            </a:xfrm>
          </p:grpSpPr>
          <p:sp>
            <p:nvSpPr>
              <p:cNvPr id="4118" name="Ellipse 4117">
                <a:extLst>
                  <a:ext uri="{FF2B5EF4-FFF2-40B4-BE49-F238E27FC236}">
                    <a16:creationId xmlns:a16="http://schemas.microsoft.com/office/drawing/2014/main" id="{CE9F25DF-2DD2-4C4B-CBA6-9815E5625D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9" name="Minuszeichen 4118">
                <a:extLst>
                  <a:ext uri="{FF2B5EF4-FFF2-40B4-BE49-F238E27FC236}">
                    <a16:creationId xmlns:a16="http://schemas.microsoft.com/office/drawing/2014/main" id="{B2D6EBF9-C581-6A08-C5AF-713062D1AC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9" name="Gruppieren 4108">
              <a:extLst>
                <a:ext uri="{FF2B5EF4-FFF2-40B4-BE49-F238E27FC236}">
                  <a16:creationId xmlns:a16="http://schemas.microsoft.com/office/drawing/2014/main" id="{C2948EE7-0B86-5D8F-3B9C-B8F28046EC24}"/>
                </a:ext>
              </a:extLst>
            </p:cNvPr>
            <p:cNvGrpSpPr/>
            <p:nvPr/>
          </p:nvGrpSpPr>
          <p:grpSpPr>
            <a:xfrm>
              <a:off x="6006000" y="5312040"/>
              <a:ext cx="180000" cy="180000"/>
              <a:chOff x="2537136" y="1269000"/>
              <a:chExt cx="180000" cy="180000"/>
            </a:xfrm>
          </p:grpSpPr>
          <p:sp>
            <p:nvSpPr>
              <p:cNvPr id="4116" name="Ellipse 4115">
                <a:extLst>
                  <a:ext uri="{FF2B5EF4-FFF2-40B4-BE49-F238E27FC236}">
                    <a16:creationId xmlns:a16="http://schemas.microsoft.com/office/drawing/2014/main" id="{65A36FF0-0985-5FA1-6E25-4F539C5A16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7" name="Minuszeichen 4116">
                <a:extLst>
                  <a:ext uri="{FF2B5EF4-FFF2-40B4-BE49-F238E27FC236}">
                    <a16:creationId xmlns:a16="http://schemas.microsoft.com/office/drawing/2014/main" id="{696E7697-DAD1-E363-027A-708A4C04D9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10" name="Gruppieren 4109">
              <a:extLst>
                <a:ext uri="{FF2B5EF4-FFF2-40B4-BE49-F238E27FC236}">
                  <a16:creationId xmlns:a16="http://schemas.microsoft.com/office/drawing/2014/main" id="{F592BA9A-F9F3-827B-B796-29DF4C0E212A}"/>
                </a:ext>
              </a:extLst>
            </p:cNvPr>
            <p:cNvGrpSpPr/>
            <p:nvPr/>
          </p:nvGrpSpPr>
          <p:grpSpPr>
            <a:xfrm>
              <a:off x="6006000" y="1900714"/>
              <a:ext cx="180000" cy="180000"/>
              <a:chOff x="2537136" y="1269000"/>
              <a:chExt cx="180000" cy="180000"/>
            </a:xfrm>
          </p:grpSpPr>
          <p:sp>
            <p:nvSpPr>
              <p:cNvPr id="4114" name="Ellipse 4113">
                <a:extLst>
                  <a:ext uri="{FF2B5EF4-FFF2-40B4-BE49-F238E27FC236}">
                    <a16:creationId xmlns:a16="http://schemas.microsoft.com/office/drawing/2014/main" id="{46EFDABF-4769-798F-3969-2D4379661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5" name="Minuszeichen 4114">
                <a:extLst>
                  <a:ext uri="{FF2B5EF4-FFF2-40B4-BE49-F238E27FC236}">
                    <a16:creationId xmlns:a16="http://schemas.microsoft.com/office/drawing/2014/main" id="{CEDB88BA-117D-EB16-4FF7-5E67DD92CE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11" name="Gruppieren 4110">
              <a:extLst>
                <a:ext uri="{FF2B5EF4-FFF2-40B4-BE49-F238E27FC236}">
                  <a16:creationId xmlns:a16="http://schemas.microsoft.com/office/drawing/2014/main" id="{A7BCBB9F-A62E-0D0F-91FB-59B87F4A376A}"/>
                </a:ext>
              </a:extLst>
            </p:cNvPr>
            <p:cNvGrpSpPr/>
            <p:nvPr/>
          </p:nvGrpSpPr>
          <p:grpSpPr>
            <a:xfrm>
              <a:off x="6006000" y="4775520"/>
              <a:ext cx="180000" cy="180000"/>
              <a:chOff x="2537136" y="1269000"/>
              <a:chExt cx="180000" cy="180000"/>
            </a:xfrm>
          </p:grpSpPr>
          <p:sp>
            <p:nvSpPr>
              <p:cNvPr id="4112" name="Ellipse 4111">
                <a:extLst>
                  <a:ext uri="{FF2B5EF4-FFF2-40B4-BE49-F238E27FC236}">
                    <a16:creationId xmlns:a16="http://schemas.microsoft.com/office/drawing/2014/main" id="{CD92DED0-9531-FC3E-3AC2-F60EB700CB1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3" name="Minuszeichen 4112">
                <a:extLst>
                  <a:ext uri="{FF2B5EF4-FFF2-40B4-BE49-F238E27FC236}">
                    <a16:creationId xmlns:a16="http://schemas.microsoft.com/office/drawing/2014/main" id="{CEA5A7E9-000D-8ABD-3C89-A6BFC02C3A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280" name="Gruppieren 4279">
            <a:extLst>
              <a:ext uri="{FF2B5EF4-FFF2-40B4-BE49-F238E27FC236}">
                <a16:creationId xmlns:a16="http://schemas.microsoft.com/office/drawing/2014/main" id="{46AEF62F-9DF6-4A74-C759-ECA0AE982853}"/>
              </a:ext>
            </a:extLst>
          </p:cNvPr>
          <p:cNvGrpSpPr>
            <a:grpSpLocks noChangeAspect="1"/>
          </p:cNvGrpSpPr>
          <p:nvPr/>
        </p:nvGrpSpPr>
        <p:grpSpPr>
          <a:xfrm>
            <a:off x="1434019" y="6858000"/>
            <a:ext cx="1258865" cy="1306104"/>
            <a:chOff x="3576000" y="816426"/>
            <a:chExt cx="5040000" cy="5229127"/>
          </a:xfrm>
        </p:grpSpPr>
        <p:grpSp>
          <p:nvGrpSpPr>
            <p:cNvPr id="4281" name="Magnesium ohne e-">
              <a:extLst>
                <a:ext uri="{FF2B5EF4-FFF2-40B4-BE49-F238E27FC236}">
                  <a16:creationId xmlns:a16="http://schemas.microsoft.com/office/drawing/2014/main" id="{CB284962-3F48-EC4F-C79E-23ED019236EE}"/>
                </a:ext>
              </a:extLst>
            </p:cNvPr>
            <p:cNvGrpSpPr/>
            <p:nvPr/>
          </p:nvGrpSpPr>
          <p:grpSpPr>
            <a:xfrm>
              <a:off x="3576000" y="909000"/>
              <a:ext cx="5040000" cy="5040000"/>
              <a:chOff x="3576000" y="909000"/>
              <a:chExt cx="5040000" cy="5040000"/>
            </a:xfrm>
          </p:grpSpPr>
          <p:sp>
            <p:nvSpPr>
              <p:cNvPr id="4318" name="K-Schale">
                <a:extLst>
                  <a:ext uri="{FF2B5EF4-FFF2-40B4-BE49-F238E27FC236}">
                    <a16:creationId xmlns:a16="http://schemas.microsoft.com/office/drawing/2014/main" id="{C3CE2D03-C7CB-9CA0-449F-0123898B625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319" name="Atomkern mit Protonen und Neutronen">
                <a:extLst>
                  <a:ext uri="{FF2B5EF4-FFF2-40B4-BE49-F238E27FC236}">
                    <a16:creationId xmlns:a16="http://schemas.microsoft.com/office/drawing/2014/main" id="{B7A494AA-CF70-1054-11EB-D7C3F571CC22}"/>
                  </a:ext>
                </a:extLst>
              </p:cNvPr>
              <p:cNvGrpSpPr/>
              <p:nvPr/>
            </p:nvGrpSpPr>
            <p:grpSpPr>
              <a:xfrm>
                <a:off x="5196000" y="2529000"/>
                <a:ext cx="1800000" cy="1800000"/>
                <a:chOff x="5196000" y="2529000"/>
                <a:chExt cx="1800000" cy="1800000"/>
              </a:xfrm>
            </p:grpSpPr>
            <p:sp>
              <p:nvSpPr>
                <p:cNvPr id="4322" name="Atomkern">
                  <a:extLst>
                    <a:ext uri="{FF2B5EF4-FFF2-40B4-BE49-F238E27FC236}">
                      <a16:creationId xmlns:a16="http://schemas.microsoft.com/office/drawing/2014/main" id="{0D8EA233-AC65-22A7-BEAE-BC1707B196F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323" name="Gruppieren 4322">
                  <a:extLst>
                    <a:ext uri="{FF2B5EF4-FFF2-40B4-BE49-F238E27FC236}">
                      <a16:creationId xmlns:a16="http://schemas.microsoft.com/office/drawing/2014/main" id="{E8EB9A8D-728C-C1D0-C6B6-2B614D282EFA}"/>
                    </a:ext>
                  </a:extLst>
                </p:cNvPr>
                <p:cNvGrpSpPr>
                  <a:grpSpLocks noChangeAspect="1"/>
                </p:cNvGrpSpPr>
                <p:nvPr/>
              </p:nvGrpSpPr>
              <p:grpSpPr>
                <a:xfrm>
                  <a:off x="5848033" y="3791651"/>
                  <a:ext cx="180000" cy="180000"/>
                  <a:chOff x="3172968" y="2304288"/>
                  <a:chExt cx="180000" cy="180000"/>
                </a:xfrm>
              </p:grpSpPr>
              <p:sp>
                <p:nvSpPr>
                  <p:cNvPr id="4369" name="Ellipse 4368">
                    <a:extLst>
                      <a:ext uri="{FF2B5EF4-FFF2-40B4-BE49-F238E27FC236}">
                        <a16:creationId xmlns:a16="http://schemas.microsoft.com/office/drawing/2014/main" id="{0DDF72F4-5DD2-60EC-8A9E-8F1C5265BF7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70" name="Additionszeichen 4369">
                    <a:extLst>
                      <a:ext uri="{FF2B5EF4-FFF2-40B4-BE49-F238E27FC236}">
                        <a16:creationId xmlns:a16="http://schemas.microsoft.com/office/drawing/2014/main" id="{747605F2-628F-473D-44FD-6007DC622C9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4" name="Gruppieren 4323">
                  <a:extLst>
                    <a:ext uri="{FF2B5EF4-FFF2-40B4-BE49-F238E27FC236}">
                      <a16:creationId xmlns:a16="http://schemas.microsoft.com/office/drawing/2014/main" id="{DAF9CDCD-1C08-1D10-1431-F2A092ED0165}"/>
                    </a:ext>
                  </a:extLst>
                </p:cNvPr>
                <p:cNvGrpSpPr>
                  <a:grpSpLocks noChangeAspect="1"/>
                </p:cNvGrpSpPr>
                <p:nvPr/>
              </p:nvGrpSpPr>
              <p:grpSpPr>
                <a:xfrm>
                  <a:off x="6270000" y="3698425"/>
                  <a:ext cx="180000" cy="180000"/>
                  <a:chOff x="3172968" y="2304288"/>
                  <a:chExt cx="180000" cy="180000"/>
                </a:xfrm>
              </p:grpSpPr>
              <p:sp>
                <p:nvSpPr>
                  <p:cNvPr id="4367" name="Ellipse 4366">
                    <a:extLst>
                      <a:ext uri="{FF2B5EF4-FFF2-40B4-BE49-F238E27FC236}">
                        <a16:creationId xmlns:a16="http://schemas.microsoft.com/office/drawing/2014/main" id="{5C76CF39-5FF9-7298-EBBF-178112321F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8" name="Additionszeichen 4367">
                    <a:extLst>
                      <a:ext uri="{FF2B5EF4-FFF2-40B4-BE49-F238E27FC236}">
                        <a16:creationId xmlns:a16="http://schemas.microsoft.com/office/drawing/2014/main" id="{B9CBCC73-452A-5A6A-3C3D-3CD9FD4259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5" name="Gruppieren 4324">
                  <a:extLst>
                    <a:ext uri="{FF2B5EF4-FFF2-40B4-BE49-F238E27FC236}">
                      <a16:creationId xmlns:a16="http://schemas.microsoft.com/office/drawing/2014/main" id="{AF841C9C-B9DD-9B08-1EED-84B2E55BEBC1}"/>
                    </a:ext>
                  </a:extLst>
                </p:cNvPr>
                <p:cNvGrpSpPr>
                  <a:grpSpLocks noChangeAspect="1"/>
                </p:cNvGrpSpPr>
                <p:nvPr/>
              </p:nvGrpSpPr>
              <p:grpSpPr>
                <a:xfrm>
                  <a:off x="5499300" y="3931942"/>
                  <a:ext cx="180000" cy="180000"/>
                  <a:chOff x="3172968" y="2304288"/>
                  <a:chExt cx="180000" cy="180000"/>
                </a:xfrm>
              </p:grpSpPr>
              <p:sp>
                <p:nvSpPr>
                  <p:cNvPr id="4365" name="Ellipse 4364">
                    <a:extLst>
                      <a:ext uri="{FF2B5EF4-FFF2-40B4-BE49-F238E27FC236}">
                        <a16:creationId xmlns:a16="http://schemas.microsoft.com/office/drawing/2014/main" id="{65972E02-7782-72E4-64FC-A2D69C3FE5C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6" name="Additionszeichen 4365">
                    <a:extLst>
                      <a:ext uri="{FF2B5EF4-FFF2-40B4-BE49-F238E27FC236}">
                        <a16:creationId xmlns:a16="http://schemas.microsoft.com/office/drawing/2014/main" id="{3FCEA117-358F-8B43-D4FA-6DD913C113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6" name="Gruppieren 4325">
                  <a:extLst>
                    <a:ext uri="{FF2B5EF4-FFF2-40B4-BE49-F238E27FC236}">
                      <a16:creationId xmlns:a16="http://schemas.microsoft.com/office/drawing/2014/main" id="{C92ACE75-55D1-BAF7-BB0C-0706F29B9952}"/>
                    </a:ext>
                  </a:extLst>
                </p:cNvPr>
                <p:cNvGrpSpPr>
                  <a:grpSpLocks noChangeAspect="1"/>
                </p:cNvGrpSpPr>
                <p:nvPr/>
              </p:nvGrpSpPr>
              <p:grpSpPr>
                <a:xfrm>
                  <a:off x="6030156" y="4086630"/>
                  <a:ext cx="180000" cy="180000"/>
                  <a:chOff x="3172968" y="2304288"/>
                  <a:chExt cx="180000" cy="180000"/>
                </a:xfrm>
              </p:grpSpPr>
              <p:sp>
                <p:nvSpPr>
                  <p:cNvPr id="4363" name="Ellipse 4362">
                    <a:extLst>
                      <a:ext uri="{FF2B5EF4-FFF2-40B4-BE49-F238E27FC236}">
                        <a16:creationId xmlns:a16="http://schemas.microsoft.com/office/drawing/2014/main" id="{F40C36CC-E7B5-A317-FFAA-383C4C5075E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4" name="Additionszeichen 4363">
                    <a:extLst>
                      <a:ext uri="{FF2B5EF4-FFF2-40B4-BE49-F238E27FC236}">
                        <a16:creationId xmlns:a16="http://schemas.microsoft.com/office/drawing/2014/main" id="{941EE266-AA0A-6B7B-5E9C-3CF86DFED4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7" name="Gruppieren 4326">
                  <a:extLst>
                    <a:ext uri="{FF2B5EF4-FFF2-40B4-BE49-F238E27FC236}">
                      <a16:creationId xmlns:a16="http://schemas.microsoft.com/office/drawing/2014/main" id="{E3E2059F-DBDD-3790-48CA-C3DA957434C7}"/>
                    </a:ext>
                  </a:extLst>
                </p:cNvPr>
                <p:cNvGrpSpPr>
                  <a:grpSpLocks noChangeAspect="1"/>
                </p:cNvGrpSpPr>
                <p:nvPr/>
              </p:nvGrpSpPr>
              <p:grpSpPr>
                <a:xfrm>
                  <a:off x="6020438" y="3296696"/>
                  <a:ext cx="180000" cy="180000"/>
                  <a:chOff x="3172968" y="2304288"/>
                  <a:chExt cx="180000" cy="180000"/>
                </a:xfrm>
              </p:grpSpPr>
              <p:sp>
                <p:nvSpPr>
                  <p:cNvPr id="4361" name="Ellipse 4360">
                    <a:extLst>
                      <a:ext uri="{FF2B5EF4-FFF2-40B4-BE49-F238E27FC236}">
                        <a16:creationId xmlns:a16="http://schemas.microsoft.com/office/drawing/2014/main" id="{AB5D332D-EA55-B3B8-6289-69C6CB44DF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2" name="Additionszeichen 4361">
                    <a:extLst>
                      <a:ext uri="{FF2B5EF4-FFF2-40B4-BE49-F238E27FC236}">
                        <a16:creationId xmlns:a16="http://schemas.microsoft.com/office/drawing/2014/main" id="{681C418B-C5A6-F3A8-4E82-2E70AF25D8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8" name="Gruppieren 4327">
                  <a:extLst>
                    <a:ext uri="{FF2B5EF4-FFF2-40B4-BE49-F238E27FC236}">
                      <a16:creationId xmlns:a16="http://schemas.microsoft.com/office/drawing/2014/main" id="{F8C6FD25-7CE5-62DC-E721-E81015265BC9}"/>
                    </a:ext>
                  </a:extLst>
                </p:cNvPr>
                <p:cNvGrpSpPr>
                  <a:grpSpLocks noChangeAspect="1"/>
                </p:cNvGrpSpPr>
                <p:nvPr/>
              </p:nvGrpSpPr>
              <p:grpSpPr>
                <a:xfrm>
                  <a:off x="6540000" y="3667688"/>
                  <a:ext cx="180000" cy="180000"/>
                  <a:chOff x="3172968" y="2304288"/>
                  <a:chExt cx="180000" cy="180000"/>
                </a:xfrm>
              </p:grpSpPr>
              <p:sp>
                <p:nvSpPr>
                  <p:cNvPr id="4359" name="Ellipse 4358">
                    <a:extLst>
                      <a:ext uri="{FF2B5EF4-FFF2-40B4-BE49-F238E27FC236}">
                        <a16:creationId xmlns:a16="http://schemas.microsoft.com/office/drawing/2014/main" id="{95AF206D-D5E0-0C89-4CC4-476FE9CDA4D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0" name="Additionszeichen 4359">
                    <a:extLst>
                      <a:ext uri="{FF2B5EF4-FFF2-40B4-BE49-F238E27FC236}">
                        <a16:creationId xmlns:a16="http://schemas.microsoft.com/office/drawing/2014/main" id="{E10513EB-9B92-DC4D-626B-E1AB34B9BD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9" name="Gruppieren 4328">
                  <a:extLst>
                    <a:ext uri="{FF2B5EF4-FFF2-40B4-BE49-F238E27FC236}">
                      <a16:creationId xmlns:a16="http://schemas.microsoft.com/office/drawing/2014/main" id="{7509DD94-B2A4-BC28-9183-C8921434103E}"/>
                    </a:ext>
                  </a:extLst>
                </p:cNvPr>
                <p:cNvGrpSpPr>
                  <a:grpSpLocks noChangeAspect="1"/>
                </p:cNvGrpSpPr>
                <p:nvPr/>
              </p:nvGrpSpPr>
              <p:grpSpPr>
                <a:xfrm>
                  <a:off x="6696374" y="3186376"/>
                  <a:ext cx="180000" cy="180000"/>
                  <a:chOff x="3172968" y="2304288"/>
                  <a:chExt cx="180000" cy="180000"/>
                </a:xfrm>
              </p:grpSpPr>
              <p:sp>
                <p:nvSpPr>
                  <p:cNvPr id="4357" name="Ellipse 4356">
                    <a:extLst>
                      <a:ext uri="{FF2B5EF4-FFF2-40B4-BE49-F238E27FC236}">
                        <a16:creationId xmlns:a16="http://schemas.microsoft.com/office/drawing/2014/main" id="{E93C4983-9729-4D9C-E709-973A6BF5A8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8" name="Additionszeichen 4357">
                    <a:extLst>
                      <a:ext uri="{FF2B5EF4-FFF2-40B4-BE49-F238E27FC236}">
                        <a16:creationId xmlns:a16="http://schemas.microsoft.com/office/drawing/2014/main" id="{E939A07A-F25C-30DD-8FB5-E55227EEAD0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0" name="Gruppieren 4329">
                  <a:extLst>
                    <a:ext uri="{FF2B5EF4-FFF2-40B4-BE49-F238E27FC236}">
                      <a16:creationId xmlns:a16="http://schemas.microsoft.com/office/drawing/2014/main" id="{366A5B8C-25BA-9178-8539-148574A89FEF}"/>
                    </a:ext>
                  </a:extLst>
                </p:cNvPr>
                <p:cNvGrpSpPr>
                  <a:grpSpLocks noChangeAspect="1"/>
                </p:cNvGrpSpPr>
                <p:nvPr/>
              </p:nvGrpSpPr>
              <p:grpSpPr>
                <a:xfrm>
                  <a:off x="5577515" y="3084316"/>
                  <a:ext cx="180000" cy="180000"/>
                  <a:chOff x="3172968" y="2304288"/>
                  <a:chExt cx="180000" cy="180000"/>
                </a:xfrm>
              </p:grpSpPr>
              <p:sp>
                <p:nvSpPr>
                  <p:cNvPr id="4355" name="Ellipse 4354">
                    <a:extLst>
                      <a:ext uri="{FF2B5EF4-FFF2-40B4-BE49-F238E27FC236}">
                        <a16:creationId xmlns:a16="http://schemas.microsoft.com/office/drawing/2014/main" id="{135A7316-26D0-15BF-1BDD-E705B47B83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6" name="Additionszeichen 4355">
                    <a:extLst>
                      <a:ext uri="{FF2B5EF4-FFF2-40B4-BE49-F238E27FC236}">
                        <a16:creationId xmlns:a16="http://schemas.microsoft.com/office/drawing/2014/main" id="{412F0392-8008-EBCC-12FE-F7A7929B33D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1" name="Gruppieren 4330">
                  <a:extLst>
                    <a:ext uri="{FF2B5EF4-FFF2-40B4-BE49-F238E27FC236}">
                      <a16:creationId xmlns:a16="http://schemas.microsoft.com/office/drawing/2014/main" id="{CF4E5731-E741-051F-21D5-1724B7D5A841}"/>
                    </a:ext>
                  </a:extLst>
                </p:cNvPr>
                <p:cNvGrpSpPr>
                  <a:grpSpLocks noChangeAspect="1"/>
                </p:cNvGrpSpPr>
                <p:nvPr/>
              </p:nvGrpSpPr>
              <p:grpSpPr>
                <a:xfrm>
                  <a:off x="5940252" y="2903697"/>
                  <a:ext cx="180000" cy="180000"/>
                  <a:chOff x="3172968" y="2304288"/>
                  <a:chExt cx="180000" cy="180000"/>
                </a:xfrm>
              </p:grpSpPr>
              <p:sp>
                <p:nvSpPr>
                  <p:cNvPr id="4353" name="Ellipse 4352">
                    <a:extLst>
                      <a:ext uri="{FF2B5EF4-FFF2-40B4-BE49-F238E27FC236}">
                        <a16:creationId xmlns:a16="http://schemas.microsoft.com/office/drawing/2014/main" id="{8BF8F8CC-97A6-B551-D22E-942721F48B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4" name="Additionszeichen 4353">
                    <a:extLst>
                      <a:ext uri="{FF2B5EF4-FFF2-40B4-BE49-F238E27FC236}">
                        <a16:creationId xmlns:a16="http://schemas.microsoft.com/office/drawing/2014/main" id="{955A5182-2E92-1859-BE1E-51C384F3C6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2" name="Gruppieren 4331">
                  <a:extLst>
                    <a:ext uri="{FF2B5EF4-FFF2-40B4-BE49-F238E27FC236}">
                      <a16:creationId xmlns:a16="http://schemas.microsoft.com/office/drawing/2014/main" id="{70D21528-BC1B-CC2A-2BD1-4E808CC9784E}"/>
                    </a:ext>
                  </a:extLst>
                </p:cNvPr>
                <p:cNvGrpSpPr>
                  <a:grpSpLocks noChangeAspect="1"/>
                </p:cNvGrpSpPr>
                <p:nvPr/>
              </p:nvGrpSpPr>
              <p:grpSpPr>
                <a:xfrm>
                  <a:off x="5597520" y="2746772"/>
                  <a:ext cx="180000" cy="180000"/>
                  <a:chOff x="3172968" y="2304288"/>
                  <a:chExt cx="180000" cy="180000"/>
                </a:xfrm>
              </p:grpSpPr>
              <p:sp>
                <p:nvSpPr>
                  <p:cNvPr id="4351" name="Ellipse 4350">
                    <a:extLst>
                      <a:ext uri="{FF2B5EF4-FFF2-40B4-BE49-F238E27FC236}">
                        <a16:creationId xmlns:a16="http://schemas.microsoft.com/office/drawing/2014/main" id="{69E3008D-D01C-067B-927E-297454AD18A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2" name="Additionszeichen 4351">
                    <a:extLst>
                      <a:ext uri="{FF2B5EF4-FFF2-40B4-BE49-F238E27FC236}">
                        <a16:creationId xmlns:a16="http://schemas.microsoft.com/office/drawing/2014/main" id="{1D2C6F71-89F1-3BB9-4D50-B5F9D70F1FE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3" name="Gruppieren 4332">
                  <a:extLst>
                    <a:ext uri="{FF2B5EF4-FFF2-40B4-BE49-F238E27FC236}">
                      <a16:creationId xmlns:a16="http://schemas.microsoft.com/office/drawing/2014/main" id="{167245EA-5D2A-D8D8-9317-BAEDD8401883}"/>
                    </a:ext>
                  </a:extLst>
                </p:cNvPr>
                <p:cNvGrpSpPr>
                  <a:grpSpLocks noChangeAspect="1"/>
                </p:cNvGrpSpPr>
                <p:nvPr/>
              </p:nvGrpSpPr>
              <p:grpSpPr>
                <a:xfrm>
                  <a:off x="6310896" y="2729578"/>
                  <a:ext cx="180000" cy="180000"/>
                  <a:chOff x="3172968" y="2304288"/>
                  <a:chExt cx="180000" cy="180000"/>
                </a:xfrm>
              </p:grpSpPr>
              <p:sp>
                <p:nvSpPr>
                  <p:cNvPr id="4349" name="Ellipse 4348">
                    <a:extLst>
                      <a:ext uri="{FF2B5EF4-FFF2-40B4-BE49-F238E27FC236}">
                        <a16:creationId xmlns:a16="http://schemas.microsoft.com/office/drawing/2014/main" id="{5055A274-C3E4-7517-ACAC-83708C44BA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0" name="Additionszeichen 4349">
                    <a:extLst>
                      <a:ext uri="{FF2B5EF4-FFF2-40B4-BE49-F238E27FC236}">
                        <a16:creationId xmlns:a16="http://schemas.microsoft.com/office/drawing/2014/main" id="{296BC6C3-F3EC-E569-6902-E56379DBCCB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4" name="Gruppieren 4333">
                  <a:extLst>
                    <a:ext uri="{FF2B5EF4-FFF2-40B4-BE49-F238E27FC236}">
                      <a16:creationId xmlns:a16="http://schemas.microsoft.com/office/drawing/2014/main" id="{617D253D-9CFA-B498-5E1B-6C9CBFC06D5B}"/>
                    </a:ext>
                  </a:extLst>
                </p:cNvPr>
                <p:cNvGrpSpPr>
                  <a:grpSpLocks noChangeAspect="1"/>
                </p:cNvGrpSpPr>
                <p:nvPr/>
              </p:nvGrpSpPr>
              <p:grpSpPr>
                <a:xfrm>
                  <a:off x="5311404" y="3346168"/>
                  <a:ext cx="180000" cy="180000"/>
                  <a:chOff x="3172968" y="2304288"/>
                  <a:chExt cx="180000" cy="180000"/>
                </a:xfrm>
              </p:grpSpPr>
              <p:sp>
                <p:nvSpPr>
                  <p:cNvPr id="4347" name="Ellipse 4346">
                    <a:extLst>
                      <a:ext uri="{FF2B5EF4-FFF2-40B4-BE49-F238E27FC236}">
                        <a16:creationId xmlns:a16="http://schemas.microsoft.com/office/drawing/2014/main" id="{F75A1A8C-4D26-C3B7-2937-05EE3E222A7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8" name="Additionszeichen 4347">
                    <a:extLst>
                      <a:ext uri="{FF2B5EF4-FFF2-40B4-BE49-F238E27FC236}">
                        <a16:creationId xmlns:a16="http://schemas.microsoft.com/office/drawing/2014/main" id="{411FB48F-0C54-B129-5401-1F11F8A5763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335" name="Ellipse 4334">
                  <a:extLst>
                    <a:ext uri="{FF2B5EF4-FFF2-40B4-BE49-F238E27FC236}">
                      <a16:creationId xmlns:a16="http://schemas.microsoft.com/office/drawing/2014/main" id="{A8D01454-99ED-F531-BD47-B69F36D0625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6" name="Ellipse 4335">
                  <a:extLst>
                    <a:ext uri="{FF2B5EF4-FFF2-40B4-BE49-F238E27FC236}">
                      <a16:creationId xmlns:a16="http://schemas.microsoft.com/office/drawing/2014/main" id="{F6A719E7-9B3C-8570-AAAB-B2CF5E0AF953}"/>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7" name="Ellipse 4336">
                  <a:extLst>
                    <a:ext uri="{FF2B5EF4-FFF2-40B4-BE49-F238E27FC236}">
                      <a16:creationId xmlns:a16="http://schemas.microsoft.com/office/drawing/2014/main" id="{FF4E3CBD-FBAC-AE76-065E-9F3F5B5D669F}"/>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8" name="Ellipse 4337">
                  <a:extLst>
                    <a:ext uri="{FF2B5EF4-FFF2-40B4-BE49-F238E27FC236}">
                      <a16:creationId xmlns:a16="http://schemas.microsoft.com/office/drawing/2014/main" id="{CBBAC9E4-19F7-5B77-AE1A-8781C4A12E8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9" name="Ellipse 4338">
                  <a:extLst>
                    <a:ext uri="{FF2B5EF4-FFF2-40B4-BE49-F238E27FC236}">
                      <a16:creationId xmlns:a16="http://schemas.microsoft.com/office/drawing/2014/main" id="{1111534A-577C-D86E-9CB4-A0568459E1E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0" name="Ellipse 4339">
                  <a:extLst>
                    <a:ext uri="{FF2B5EF4-FFF2-40B4-BE49-F238E27FC236}">
                      <a16:creationId xmlns:a16="http://schemas.microsoft.com/office/drawing/2014/main" id="{F1E874B0-4B3B-FDF2-6A7C-E1427239F84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1" name="Ellipse 4340">
                  <a:extLst>
                    <a:ext uri="{FF2B5EF4-FFF2-40B4-BE49-F238E27FC236}">
                      <a16:creationId xmlns:a16="http://schemas.microsoft.com/office/drawing/2014/main" id="{3250A023-4067-D92C-79A8-CD9989DA604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2" name="Ellipse 4341">
                  <a:extLst>
                    <a:ext uri="{FF2B5EF4-FFF2-40B4-BE49-F238E27FC236}">
                      <a16:creationId xmlns:a16="http://schemas.microsoft.com/office/drawing/2014/main" id="{FCB0AC3A-1170-04A6-543C-EBFF9E24EF7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3" name="Ellipse 4342">
                  <a:extLst>
                    <a:ext uri="{FF2B5EF4-FFF2-40B4-BE49-F238E27FC236}">
                      <a16:creationId xmlns:a16="http://schemas.microsoft.com/office/drawing/2014/main" id="{9A2D84CD-F536-38F5-0AB1-E48D70301C9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4" name="Ellipse 4343">
                  <a:extLst>
                    <a:ext uri="{FF2B5EF4-FFF2-40B4-BE49-F238E27FC236}">
                      <a16:creationId xmlns:a16="http://schemas.microsoft.com/office/drawing/2014/main" id="{7A6662CA-A9E5-4563-7960-FC18B97FCA5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5" name="Ellipse 4344">
                  <a:extLst>
                    <a:ext uri="{FF2B5EF4-FFF2-40B4-BE49-F238E27FC236}">
                      <a16:creationId xmlns:a16="http://schemas.microsoft.com/office/drawing/2014/main" id="{4DD3D4D9-E865-6507-E86A-2DCC1BE1DA8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6" name="Ellipse 4345">
                  <a:extLst>
                    <a:ext uri="{FF2B5EF4-FFF2-40B4-BE49-F238E27FC236}">
                      <a16:creationId xmlns:a16="http://schemas.microsoft.com/office/drawing/2014/main" id="{FCE22B3E-E5FE-44E8-5746-F9335E1C203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320" name="L-Schale">
                <a:extLst>
                  <a:ext uri="{FF2B5EF4-FFF2-40B4-BE49-F238E27FC236}">
                    <a16:creationId xmlns:a16="http://schemas.microsoft.com/office/drawing/2014/main" id="{9403D8AF-594A-1F0F-1BA3-6BAAC04CAEE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321" name="M-Schale">
                <a:extLst>
                  <a:ext uri="{FF2B5EF4-FFF2-40B4-BE49-F238E27FC236}">
                    <a16:creationId xmlns:a16="http://schemas.microsoft.com/office/drawing/2014/main" id="{90B3CB12-CF1F-24DF-3B76-935924BAD91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282" name="Gruppieren 4281">
              <a:extLst>
                <a:ext uri="{FF2B5EF4-FFF2-40B4-BE49-F238E27FC236}">
                  <a16:creationId xmlns:a16="http://schemas.microsoft.com/office/drawing/2014/main" id="{05BE146E-E0A4-E65F-0C89-A8923347AC83}"/>
                </a:ext>
              </a:extLst>
            </p:cNvPr>
            <p:cNvGrpSpPr/>
            <p:nvPr/>
          </p:nvGrpSpPr>
          <p:grpSpPr>
            <a:xfrm>
              <a:off x="6006000" y="816426"/>
              <a:ext cx="180000" cy="180000"/>
              <a:chOff x="2537136" y="1269000"/>
              <a:chExt cx="180000" cy="180000"/>
            </a:xfrm>
          </p:grpSpPr>
          <p:sp>
            <p:nvSpPr>
              <p:cNvPr id="4316" name="Ellipse 4315">
                <a:extLst>
                  <a:ext uri="{FF2B5EF4-FFF2-40B4-BE49-F238E27FC236}">
                    <a16:creationId xmlns:a16="http://schemas.microsoft.com/office/drawing/2014/main" id="{72DC34FA-A2B5-896C-A20E-6B3813E355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7" name="Minuszeichen 4316">
                <a:extLst>
                  <a:ext uri="{FF2B5EF4-FFF2-40B4-BE49-F238E27FC236}">
                    <a16:creationId xmlns:a16="http://schemas.microsoft.com/office/drawing/2014/main" id="{8E5DE545-BD31-2B43-CBC1-511A91DA64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3" name="Gruppieren 4282">
              <a:extLst>
                <a:ext uri="{FF2B5EF4-FFF2-40B4-BE49-F238E27FC236}">
                  <a16:creationId xmlns:a16="http://schemas.microsoft.com/office/drawing/2014/main" id="{68B36973-7A92-DD5B-CE3C-63BE0F7905EA}"/>
                </a:ext>
              </a:extLst>
            </p:cNvPr>
            <p:cNvGrpSpPr/>
            <p:nvPr/>
          </p:nvGrpSpPr>
          <p:grpSpPr>
            <a:xfrm>
              <a:off x="6003948" y="5865553"/>
              <a:ext cx="180000" cy="180000"/>
              <a:chOff x="2537136" y="1269000"/>
              <a:chExt cx="180000" cy="180000"/>
            </a:xfrm>
          </p:grpSpPr>
          <p:sp>
            <p:nvSpPr>
              <p:cNvPr id="4314" name="Ellipse 4313">
                <a:extLst>
                  <a:ext uri="{FF2B5EF4-FFF2-40B4-BE49-F238E27FC236}">
                    <a16:creationId xmlns:a16="http://schemas.microsoft.com/office/drawing/2014/main" id="{E7DB894C-6D8D-C6EF-5B99-6CE367D703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5" name="Minuszeichen 4314">
                <a:extLst>
                  <a:ext uri="{FF2B5EF4-FFF2-40B4-BE49-F238E27FC236}">
                    <a16:creationId xmlns:a16="http://schemas.microsoft.com/office/drawing/2014/main" id="{CD0D9C9A-B11D-AD39-D3A9-CF9ABB8B7F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4" name="Gruppieren 4283">
              <a:extLst>
                <a:ext uri="{FF2B5EF4-FFF2-40B4-BE49-F238E27FC236}">
                  <a16:creationId xmlns:a16="http://schemas.microsoft.com/office/drawing/2014/main" id="{488A915A-10C5-7EF9-D972-DA68F7D44814}"/>
                </a:ext>
              </a:extLst>
            </p:cNvPr>
            <p:cNvGrpSpPr/>
            <p:nvPr/>
          </p:nvGrpSpPr>
          <p:grpSpPr>
            <a:xfrm>
              <a:off x="7989107" y="3335661"/>
              <a:ext cx="180000" cy="180000"/>
              <a:chOff x="2537136" y="1269000"/>
              <a:chExt cx="180000" cy="180000"/>
            </a:xfrm>
          </p:grpSpPr>
          <p:sp>
            <p:nvSpPr>
              <p:cNvPr id="4312" name="Ellipse 4311">
                <a:extLst>
                  <a:ext uri="{FF2B5EF4-FFF2-40B4-BE49-F238E27FC236}">
                    <a16:creationId xmlns:a16="http://schemas.microsoft.com/office/drawing/2014/main" id="{D0E27E5D-66DC-E2D7-7241-9E3E48CAA5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3" name="Minuszeichen 4312">
                <a:extLst>
                  <a:ext uri="{FF2B5EF4-FFF2-40B4-BE49-F238E27FC236}">
                    <a16:creationId xmlns:a16="http://schemas.microsoft.com/office/drawing/2014/main" id="{DD18C793-9893-36B1-ADB3-A6FF9A605D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5" name="Gruppieren 4284">
              <a:extLst>
                <a:ext uri="{FF2B5EF4-FFF2-40B4-BE49-F238E27FC236}">
                  <a16:creationId xmlns:a16="http://schemas.microsoft.com/office/drawing/2014/main" id="{05F0EFD8-93F2-9560-519B-B5B1E7021FBA}"/>
                </a:ext>
              </a:extLst>
            </p:cNvPr>
            <p:cNvGrpSpPr/>
            <p:nvPr/>
          </p:nvGrpSpPr>
          <p:grpSpPr>
            <a:xfrm>
              <a:off x="4026000" y="3339000"/>
              <a:ext cx="180000" cy="180000"/>
              <a:chOff x="2537136" y="1269000"/>
              <a:chExt cx="180000" cy="180000"/>
            </a:xfrm>
          </p:grpSpPr>
          <p:sp>
            <p:nvSpPr>
              <p:cNvPr id="4310" name="Ellipse 4309">
                <a:extLst>
                  <a:ext uri="{FF2B5EF4-FFF2-40B4-BE49-F238E27FC236}">
                    <a16:creationId xmlns:a16="http://schemas.microsoft.com/office/drawing/2014/main" id="{DBEE0B14-C832-342A-8107-E44A6F519E3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1" name="Minuszeichen 4310">
                <a:extLst>
                  <a:ext uri="{FF2B5EF4-FFF2-40B4-BE49-F238E27FC236}">
                    <a16:creationId xmlns:a16="http://schemas.microsoft.com/office/drawing/2014/main" id="{E35B49D9-8E7F-2065-70A8-06E54937643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6" name="Gruppieren 4285">
              <a:extLst>
                <a:ext uri="{FF2B5EF4-FFF2-40B4-BE49-F238E27FC236}">
                  <a16:creationId xmlns:a16="http://schemas.microsoft.com/office/drawing/2014/main" id="{78BC3E72-E369-5532-6A81-B7624451FC02}"/>
                </a:ext>
              </a:extLst>
            </p:cNvPr>
            <p:cNvGrpSpPr/>
            <p:nvPr/>
          </p:nvGrpSpPr>
          <p:grpSpPr>
            <a:xfrm>
              <a:off x="4656000" y="4775520"/>
              <a:ext cx="180000" cy="180000"/>
              <a:chOff x="2537136" y="1269000"/>
              <a:chExt cx="180000" cy="180000"/>
            </a:xfrm>
          </p:grpSpPr>
          <p:sp>
            <p:nvSpPr>
              <p:cNvPr id="4308" name="Ellipse 4307">
                <a:extLst>
                  <a:ext uri="{FF2B5EF4-FFF2-40B4-BE49-F238E27FC236}">
                    <a16:creationId xmlns:a16="http://schemas.microsoft.com/office/drawing/2014/main" id="{0F0D3ED1-7D8F-DEAB-F049-0F2135C132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9" name="Minuszeichen 4308">
                <a:extLst>
                  <a:ext uri="{FF2B5EF4-FFF2-40B4-BE49-F238E27FC236}">
                    <a16:creationId xmlns:a16="http://schemas.microsoft.com/office/drawing/2014/main" id="{CE796653-5D64-E241-798B-0D13AB0583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7" name="Gruppieren 4286">
              <a:extLst>
                <a:ext uri="{FF2B5EF4-FFF2-40B4-BE49-F238E27FC236}">
                  <a16:creationId xmlns:a16="http://schemas.microsoft.com/office/drawing/2014/main" id="{1151D277-92FD-747B-6012-E977220B8FD9}"/>
                </a:ext>
              </a:extLst>
            </p:cNvPr>
            <p:cNvGrpSpPr/>
            <p:nvPr/>
          </p:nvGrpSpPr>
          <p:grpSpPr>
            <a:xfrm>
              <a:off x="7373256" y="4775520"/>
              <a:ext cx="180000" cy="180000"/>
              <a:chOff x="2537136" y="1269000"/>
              <a:chExt cx="180000" cy="180000"/>
            </a:xfrm>
          </p:grpSpPr>
          <p:sp>
            <p:nvSpPr>
              <p:cNvPr id="4306" name="Ellipse 4305">
                <a:extLst>
                  <a:ext uri="{FF2B5EF4-FFF2-40B4-BE49-F238E27FC236}">
                    <a16:creationId xmlns:a16="http://schemas.microsoft.com/office/drawing/2014/main" id="{DA3AAD3D-A6F5-21B9-2497-9C633AD7FD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7" name="Minuszeichen 4306">
                <a:extLst>
                  <a:ext uri="{FF2B5EF4-FFF2-40B4-BE49-F238E27FC236}">
                    <a16:creationId xmlns:a16="http://schemas.microsoft.com/office/drawing/2014/main" id="{0542ED33-814D-7C33-562D-38771AA58FC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8" name="Gruppieren 4287">
              <a:extLst>
                <a:ext uri="{FF2B5EF4-FFF2-40B4-BE49-F238E27FC236}">
                  <a16:creationId xmlns:a16="http://schemas.microsoft.com/office/drawing/2014/main" id="{A3507972-8A0E-14BA-3048-434935CEC101}"/>
                </a:ext>
              </a:extLst>
            </p:cNvPr>
            <p:cNvGrpSpPr/>
            <p:nvPr/>
          </p:nvGrpSpPr>
          <p:grpSpPr>
            <a:xfrm>
              <a:off x="7373256" y="1900714"/>
              <a:ext cx="180000" cy="180000"/>
              <a:chOff x="2537136" y="1269000"/>
              <a:chExt cx="180000" cy="180000"/>
            </a:xfrm>
          </p:grpSpPr>
          <p:sp>
            <p:nvSpPr>
              <p:cNvPr id="4304" name="Ellipse 4303">
                <a:extLst>
                  <a:ext uri="{FF2B5EF4-FFF2-40B4-BE49-F238E27FC236}">
                    <a16:creationId xmlns:a16="http://schemas.microsoft.com/office/drawing/2014/main" id="{4E21BC42-147D-56A0-BFB7-B8E6CBDC7A7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5" name="Minuszeichen 4304">
                <a:extLst>
                  <a:ext uri="{FF2B5EF4-FFF2-40B4-BE49-F238E27FC236}">
                    <a16:creationId xmlns:a16="http://schemas.microsoft.com/office/drawing/2014/main" id="{477BD062-0218-D250-78EC-F02B091F49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9" name="Gruppieren 4288">
              <a:extLst>
                <a:ext uri="{FF2B5EF4-FFF2-40B4-BE49-F238E27FC236}">
                  <a16:creationId xmlns:a16="http://schemas.microsoft.com/office/drawing/2014/main" id="{5765AFC5-2096-33DD-EA33-12370A96A805}"/>
                </a:ext>
              </a:extLst>
            </p:cNvPr>
            <p:cNvGrpSpPr/>
            <p:nvPr/>
          </p:nvGrpSpPr>
          <p:grpSpPr>
            <a:xfrm>
              <a:off x="4656000" y="1900714"/>
              <a:ext cx="180000" cy="180000"/>
              <a:chOff x="2537136" y="1269000"/>
              <a:chExt cx="180000" cy="180000"/>
            </a:xfrm>
          </p:grpSpPr>
          <p:sp>
            <p:nvSpPr>
              <p:cNvPr id="4302" name="Ellipse 4301">
                <a:extLst>
                  <a:ext uri="{FF2B5EF4-FFF2-40B4-BE49-F238E27FC236}">
                    <a16:creationId xmlns:a16="http://schemas.microsoft.com/office/drawing/2014/main" id="{24AA1C5D-6242-5A98-04A1-05A28023CCD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3" name="Minuszeichen 4302">
                <a:extLst>
                  <a:ext uri="{FF2B5EF4-FFF2-40B4-BE49-F238E27FC236}">
                    <a16:creationId xmlns:a16="http://schemas.microsoft.com/office/drawing/2014/main" id="{B1BD8E5F-AE7B-0170-6D2D-7AC42052ED4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0" name="Gruppieren 4289">
              <a:extLst>
                <a:ext uri="{FF2B5EF4-FFF2-40B4-BE49-F238E27FC236}">
                  <a16:creationId xmlns:a16="http://schemas.microsoft.com/office/drawing/2014/main" id="{698F16EF-D7B4-1F37-486F-97E38DEA9C18}"/>
                </a:ext>
              </a:extLst>
            </p:cNvPr>
            <p:cNvGrpSpPr/>
            <p:nvPr/>
          </p:nvGrpSpPr>
          <p:grpSpPr>
            <a:xfrm>
              <a:off x="6006000" y="1339747"/>
              <a:ext cx="180000" cy="180000"/>
              <a:chOff x="2537136" y="1269000"/>
              <a:chExt cx="180000" cy="180000"/>
            </a:xfrm>
          </p:grpSpPr>
          <p:sp>
            <p:nvSpPr>
              <p:cNvPr id="4300" name="Ellipse 4299">
                <a:extLst>
                  <a:ext uri="{FF2B5EF4-FFF2-40B4-BE49-F238E27FC236}">
                    <a16:creationId xmlns:a16="http://schemas.microsoft.com/office/drawing/2014/main" id="{499F3705-E924-7311-35DE-60484E8AECD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1" name="Minuszeichen 4300">
                <a:extLst>
                  <a:ext uri="{FF2B5EF4-FFF2-40B4-BE49-F238E27FC236}">
                    <a16:creationId xmlns:a16="http://schemas.microsoft.com/office/drawing/2014/main" id="{48A2BBFA-A48C-87D8-BACD-CB16BFA778C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1" name="Gruppieren 4290">
              <a:extLst>
                <a:ext uri="{FF2B5EF4-FFF2-40B4-BE49-F238E27FC236}">
                  <a16:creationId xmlns:a16="http://schemas.microsoft.com/office/drawing/2014/main" id="{0544C502-1EBC-9523-5201-D2FC8CADDA7D}"/>
                </a:ext>
              </a:extLst>
            </p:cNvPr>
            <p:cNvGrpSpPr/>
            <p:nvPr/>
          </p:nvGrpSpPr>
          <p:grpSpPr>
            <a:xfrm>
              <a:off x="6006000" y="5312040"/>
              <a:ext cx="180000" cy="180000"/>
              <a:chOff x="2537136" y="1269000"/>
              <a:chExt cx="180000" cy="180000"/>
            </a:xfrm>
          </p:grpSpPr>
          <p:sp>
            <p:nvSpPr>
              <p:cNvPr id="4298" name="Ellipse 4297">
                <a:extLst>
                  <a:ext uri="{FF2B5EF4-FFF2-40B4-BE49-F238E27FC236}">
                    <a16:creationId xmlns:a16="http://schemas.microsoft.com/office/drawing/2014/main" id="{E9FE1597-C03D-ED44-1110-534980ACD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99" name="Minuszeichen 4298">
                <a:extLst>
                  <a:ext uri="{FF2B5EF4-FFF2-40B4-BE49-F238E27FC236}">
                    <a16:creationId xmlns:a16="http://schemas.microsoft.com/office/drawing/2014/main" id="{F061FB89-BA62-B5FF-D214-F40DC56942C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2" name="Gruppieren 4291">
              <a:extLst>
                <a:ext uri="{FF2B5EF4-FFF2-40B4-BE49-F238E27FC236}">
                  <a16:creationId xmlns:a16="http://schemas.microsoft.com/office/drawing/2014/main" id="{136AA047-6896-EF70-82A3-FD85060A0009}"/>
                </a:ext>
              </a:extLst>
            </p:cNvPr>
            <p:cNvGrpSpPr/>
            <p:nvPr/>
          </p:nvGrpSpPr>
          <p:grpSpPr>
            <a:xfrm>
              <a:off x="6006000" y="1900714"/>
              <a:ext cx="180000" cy="180000"/>
              <a:chOff x="2537136" y="1269000"/>
              <a:chExt cx="180000" cy="180000"/>
            </a:xfrm>
          </p:grpSpPr>
          <p:sp>
            <p:nvSpPr>
              <p:cNvPr id="4296" name="Ellipse 4295">
                <a:extLst>
                  <a:ext uri="{FF2B5EF4-FFF2-40B4-BE49-F238E27FC236}">
                    <a16:creationId xmlns:a16="http://schemas.microsoft.com/office/drawing/2014/main" id="{D009EB08-B0BB-468F-BAEB-60716B29461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97" name="Minuszeichen 4296">
                <a:extLst>
                  <a:ext uri="{FF2B5EF4-FFF2-40B4-BE49-F238E27FC236}">
                    <a16:creationId xmlns:a16="http://schemas.microsoft.com/office/drawing/2014/main" id="{39B46728-87D0-7A39-64FA-BE213A45D5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3" name="Gruppieren 4292">
              <a:extLst>
                <a:ext uri="{FF2B5EF4-FFF2-40B4-BE49-F238E27FC236}">
                  <a16:creationId xmlns:a16="http://schemas.microsoft.com/office/drawing/2014/main" id="{97C7F8EB-499C-5330-6952-169391EACC2E}"/>
                </a:ext>
              </a:extLst>
            </p:cNvPr>
            <p:cNvGrpSpPr/>
            <p:nvPr/>
          </p:nvGrpSpPr>
          <p:grpSpPr>
            <a:xfrm>
              <a:off x="6006000" y="4775520"/>
              <a:ext cx="180000" cy="180000"/>
              <a:chOff x="2537136" y="1269000"/>
              <a:chExt cx="180000" cy="180000"/>
            </a:xfrm>
          </p:grpSpPr>
          <p:sp>
            <p:nvSpPr>
              <p:cNvPr id="4294" name="Ellipse 4293">
                <a:extLst>
                  <a:ext uri="{FF2B5EF4-FFF2-40B4-BE49-F238E27FC236}">
                    <a16:creationId xmlns:a16="http://schemas.microsoft.com/office/drawing/2014/main" id="{88658A23-A73D-E3D8-765D-4F07F2A418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95" name="Minuszeichen 4294">
                <a:extLst>
                  <a:ext uri="{FF2B5EF4-FFF2-40B4-BE49-F238E27FC236}">
                    <a16:creationId xmlns:a16="http://schemas.microsoft.com/office/drawing/2014/main" id="{834EF77A-594D-6EF0-0CF9-D785B0C3CEF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371" name="Gruppieren 4370">
            <a:extLst>
              <a:ext uri="{FF2B5EF4-FFF2-40B4-BE49-F238E27FC236}">
                <a16:creationId xmlns:a16="http://schemas.microsoft.com/office/drawing/2014/main" id="{2D8F640E-43C4-AD47-2281-D48B5FD8E251}"/>
              </a:ext>
            </a:extLst>
          </p:cNvPr>
          <p:cNvGrpSpPr>
            <a:grpSpLocks noChangeAspect="1"/>
          </p:cNvGrpSpPr>
          <p:nvPr/>
        </p:nvGrpSpPr>
        <p:grpSpPr>
          <a:xfrm>
            <a:off x="11886768" y="6858000"/>
            <a:ext cx="1258865" cy="1306104"/>
            <a:chOff x="3576000" y="816426"/>
            <a:chExt cx="5040000" cy="5229127"/>
          </a:xfrm>
        </p:grpSpPr>
        <p:grpSp>
          <p:nvGrpSpPr>
            <p:cNvPr id="4372" name="Magnesium ohne e-">
              <a:extLst>
                <a:ext uri="{FF2B5EF4-FFF2-40B4-BE49-F238E27FC236}">
                  <a16:creationId xmlns:a16="http://schemas.microsoft.com/office/drawing/2014/main" id="{18738930-E0A1-78D7-AE20-140F500A337E}"/>
                </a:ext>
              </a:extLst>
            </p:cNvPr>
            <p:cNvGrpSpPr/>
            <p:nvPr/>
          </p:nvGrpSpPr>
          <p:grpSpPr>
            <a:xfrm>
              <a:off x="3576000" y="909000"/>
              <a:ext cx="5040000" cy="5040000"/>
              <a:chOff x="3576000" y="909000"/>
              <a:chExt cx="5040000" cy="5040000"/>
            </a:xfrm>
          </p:grpSpPr>
          <p:sp>
            <p:nvSpPr>
              <p:cNvPr id="4409" name="K-Schale">
                <a:extLst>
                  <a:ext uri="{FF2B5EF4-FFF2-40B4-BE49-F238E27FC236}">
                    <a16:creationId xmlns:a16="http://schemas.microsoft.com/office/drawing/2014/main" id="{C1E4EF9F-73D4-64CD-F23A-06114EAA891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410" name="Atomkern mit Protonen und Neutronen">
                <a:extLst>
                  <a:ext uri="{FF2B5EF4-FFF2-40B4-BE49-F238E27FC236}">
                    <a16:creationId xmlns:a16="http://schemas.microsoft.com/office/drawing/2014/main" id="{5EDBE827-6543-23D0-7360-3E871A41C78C}"/>
                  </a:ext>
                </a:extLst>
              </p:cNvPr>
              <p:cNvGrpSpPr/>
              <p:nvPr/>
            </p:nvGrpSpPr>
            <p:grpSpPr>
              <a:xfrm>
                <a:off x="5196000" y="2529000"/>
                <a:ext cx="1800000" cy="1800000"/>
                <a:chOff x="5196000" y="2529000"/>
                <a:chExt cx="1800000" cy="1800000"/>
              </a:xfrm>
            </p:grpSpPr>
            <p:sp>
              <p:nvSpPr>
                <p:cNvPr id="4413" name="Atomkern">
                  <a:extLst>
                    <a:ext uri="{FF2B5EF4-FFF2-40B4-BE49-F238E27FC236}">
                      <a16:creationId xmlns:a16="http://schemas.microsoft.com/office/drawing/2014/main" id="{7F864F40-2418-A5F8-BB50-8284E09ACDC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414" name="Gruppieren 4413">
                  <a:extLst>
                    <a:ext uri="{FF2B5EF4-FFF2-40B4-BE49-F238E27FC236}">
                      <a16:creationId xmlns:a16="http://schemas.microsoft.com/office/drawing/2014/main" id="{F4435A3C-1581-1CBD-A91C-C26686EED41C}"/>
                    </a:ext>
                  </a:extLst>
                </p:cNvPr>
                <p:cNvGrpSpPr>
                  <a:grpSpLocks noChangeAspect="1"/>
                </p:cNvGrpSpPr>
                <p:nvPr/>
              </p:nvGrpSpPr>
              <p:grpSpPr>
                <a:xfrm>
                  <a:off x="5848033" y="3791651"/>
                  <a:ext cx="180000" cy="180000"/>
                  <a:chOff x="3172968" y="2304288"/>
                  <a:chExt cx="180000" cy="180000"/>
                </a:xfrm>
              </p:grpSpPr>
              <p:sp>
                <p:nvSpPr>
                  <p:cNvPr id="4460" name="Ellipse 4459">
                    <a:extLst>
                      <a:ext uri="{FF2B5EF4-FFF2-40B4-BE49-F238E27FC236}">
                        <a16:creationId xmlns:a16="http://schemas.microsoft.com/office/drawing/2014/main" id="{D6E730E6-8B11-3D38-8009-97D39DE9AC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61" name="Additionszeichen 4460">
                    <a:extLst>
                      <a:ext uri="{FF2B5EF4-FFF2-40B4-BE49-F238E27FC236}">
                        <a16:creationId xmlns:a16="http://schemas.microsoft.com/office/drawing/2014/main" id="{99CE33D1-D691-F444-47F8-77F4C4EE56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5" name="Gruppieren 4414">
                  <a:extLst>
                    <a:ext uri="{FF2B5EF4-FFF2-40B4-BE49-F238E27FC236}">
                      <a16:creationId xmlns:a16="http://schemas.microsoft.com/office/drawing/2014/main" id="{3002838E-E641-F937-D3D5-E89E0B67C33E}"/>
                    </a:ext>
                  </a:extLst>
                </p:cNvPr>
                <p:cNvGrpSpPr>
                  <a:grpSpLocks noChangeAspect="1"/>
                </p:cNvGrpSpPr>
                <p:nvPr/>
              </p:nvGrpSpPr>
              <p:grpSpPr>
                <a:xfrm>
                  <a:off x="6270000" y="3698425"/>
                  <a:ext cx="180000" cy="180000"/>
                  <a:chOff x="3172968" y="2304288"/>
                  <a:chExt cx="180000" cy="180000"/>
                </a:xfrm>
              </p:grpSpPr>
              <p:sp>
                <p:nvSpPr>
                  <p:cNvPr id="4458" name="Ellipse 4457">
                    <a:extLst>
                      <a:ext uri="{FF2B5EF4-FFF2-40B4-BE49-F238E27FC236}">
                        <a16:creationId xmlns:a16="http://schemas.microsoft.com/office/drawing/2014/main" id="{97557EA5-B7EF-5724-0192-8C61D2D8B9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9" name="Additionszeichen 4458">
                    <a:extLst>
                      <a:ext uri="{FF2B5EF4-FFF2-40B4-BE49-F238E27FC236}">
                        <a16:creationId xmlns:a16="http://schemas.microsoft.com/office/drawing/2014/main" id="{333A13FC-3DFD-14D0-C3A1-057D6A325B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6" name="Gruppieren 4415">
                  <a:extLst>
                    <a:ext uri="{FF2B5EF4-FFF2-40B4-BE49-F238E27FC236}">
                      <a16:creationId xmlns:a16="http://schemas.microsoft.com/office/drawing/2014/main" id="{4D830A09-521E-0D64-9404-5E2B225ACC38}"/>
                    </a:ext>
                  </a:extLst>
                </p:cNvPr>
                <p:cNvGrpSpPr>
                  <a:grpSpLocks noChangeAspect="1"/>
                </p:cNvGrpSpPr>
                <p:nvPr/>
              </p:nvGrpSpPr>
              <p:grpSpPr>
                <a:xfrm>
                  <a:off x="5499300" y="3931942"/>
                  <a:ext cx="180000" cy="180000"/>
                  <a:chOff x="3172968" y="2304288"/>
                  <a:chExt cx="180000" cy="180000"/>
                </a:xfrm>
              </p:grpSpPr>
              <p:sp>
                <p:nvSpPr>
                  <p:cNvPr id="4456" name="Ellipse 4455">
                    <a:extLst>
                      <a:ext uri="{FF2B5EF4-FFF2-40B4-BE49-F238E27FC236}">
                        <a16:creationId xmlns:a16="http://schemas.microsoft.com/office/drawing/2014/main" id="{CAFE00C7-7656-2C3D-79A4-7107DDE8F10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7" name="Additionszeichen 4456">
                    <a:extLst>
                      <a:ext uri="{FF2B5EF4-FFF2-40B4-BE49-F238E27FC236}">
                        <a16:creationId xmlns:a16="http://schemas.microsoft.com/office/drawing/2014/main" id="{69C9A520-7CE2-9720-5EBD-C05D9F0EBC0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7" name="Gruppieren 4416">
                  <a:extLst>
                    <a:ext uri="{FF2B5EF4-FFF2-40B4-BE49-F238E27FC236}">
                      <a16:creationId xmlns:a16="http://schemas.microsoft.com/office/drawing/2014/main" id="{1A041F00-9821-5FEC-F85A-25A34DA0DDF8}"/>
                    </a:ext>
                  </a:extLst>
                </p:cNvPr>
                <p:cNvGrpSpPr>
                  <a:grpSpLocks noChangeAspect="1"/>
                </p:cNvGrpSpPr>
                <p:nvPr/>
              </p:nvGrpSpPr>
              <p:grpSpPr>
                <a:xfrm>
                  <a:off x="6030156" y="4086630"/>
                  <a:ext cx="180000" cy="180000"/>
                  <a:chOff x="3172968" y="2304288"/>
                  <a:chExt cx="180000" cy="180000"/>
                </a:xfrm>
              </p:grpSpPr>
              <p:sp>
                <p:nvSpPr>
                  <p:cNvPr id="4454" name="Ellipse 4453">
                    <a:extLst>
                      <a:ext uri="{FF2B5EF4-FFF2-40B4-BE49-F238E27FC236}">
                        <a16:creationId xmlns:a16="http://schemas.microsoft.com/office/drawing/2014/main" id="{100B3FA5-1AC5-F1A9-4E63-C3DB1AA978E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5" name="Additionszeichen 4454">
                    <a:extLst>
                      <a:ext uri="{FF2B5EF4-FFF2-40B4-BE49-F238E27FC236}">
                        <a16:creationId xmlns:a16="http://schemas.microsoft.com/office/drawing/2014/main" id="{0AFB1F2A-D529-DB98-9E77-8921E0BC75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8" name="Gruppieren 4417">
                  <a:extLst>
                    <a:ext uri="{FF2B5EF4-FFF2-40B4-BE49-F238E27FC236}">
                      <a16:creationId xmlns:a16="http://schemas.microsoft.com/office/drawing/2014/main" id="{3BCEE508-4B7A-A3A7-BF28-358811C4B6A1}"/>
                    </a:ext>
                  </a:extLst>
                </p:cNvPr>
                <p:cNvGrpSpPr>
                  <a:grpSpLocks noChangeAspect="1"/>
                </p:cNvGrpSpPr>
                <p:nvPr/>
              </p:nvGrpSpPr>
              <p:grpSpPr>
                <a:xfrm>
                  <a:off x="6020438" y="3296696"/>
                  <a:ext cx="180000" cy="180000"/>
                  <a:chOff x="3172968" y="2304288"/>
                  <a:chExt cx="180000" cy="180000"/>
                </a:xfrm>
              </p:grpSpPr>
              <p:sp>
                <p:nvSpPr>
                  <p:cNvPr id="4452" name="Ellipse 4451">
                    <a:extLst>
                      <a:ext uri="{FF2B5EF4-FFF2-40B4-BE49-F238E27FC236}">
                        <a16:creationId xmlns:a16="http://schemas.microsoft.com/office/drawing/2014/main" id="{8D293FDE-A93D-329F-DF1B-C6BDF181A5B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3" name="Additionszeichen 4452">
                    <a:extLst>
                      <a:ext uri="{FF2B5EF4-FFF2-40B4-BE49-F238E27FC236}">
                        <a16:creationId xmlns:a16="http://schemas.microsoft.com/office/drawing/2014/main" id="{A5A5C424-4384-21C4-CEC8-70ED72D595B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9" name="Gruppieren 4418">
                  <a:extLst>
                    <a:ext uri="{FF2B5EF4-FFF2-40B4-BE49-F238E27FC236}">
                      <a16:creationId xmlns:a16="http://schemas.microsoft.com/office/drawing/2014/main" id="{25E18DDE-243D-400E-8D0B-033D04C46373}"/>
                    </a:ext>
                  </a:extLst>
                </p:cNvPr>
                <p:cNvGrpSpPr>
                  <a:grpSpLocks noChangeAspect="1"/>
                </p:cNvGrpSpPr>
                <p:nvPr/>
              </p:nvGrpSpPr>
              <p:grpSpPr>
                <a:xfrm>
                  <a:off x="6540000" y="3667688"/>
                  <a:ext cx="180000" cy="180000"/>
                  <a:chOff x="3172968" y="2304288"/>
                  <a:chExt cx="180000" cy="180000"/>
                </a:xfrm>
              </p:grpSpPr>
              <p:sp>
                <p:nvSpPr>
                  <p:cNvPr id="4450" name="Ellipse 4449">
                    <a:extLst>
                      <a:ext uri="{FF2B5EF4-FFF2-40B4-BE49-F238E27FC236}">
                        <a16:creationId xmlns:a16="http://schemas.microsoft.com/office/drawing/2014/main" id="{E3CE51D5-D62C-45D5-C495-3A3D478D94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1" name="Additionszeichen 4450">
                    <a:extLst>
                      <a:ext uri="{FF2B5EF4-FFF2-40B4-BE49-F238E27FC236}">
                        <a16:creationId xmlns:a16="http://schemas.microsoft.com/office/drawing/2014/main" id="{32915C7A-F588-BA2D-6932-CFB714D7436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0" name="Gruppieren 4419">
                  <a:extLst>
                    <a:ext uri="{FF2B5EF4-FFF2-40B4-BE49-F238E27FC236}">
                      <a16:creationId xmlns:a16="http://schemas.microsoft.com/office/drawing/2014/main" id="{2773F130-84E1-B164-A2E5-CEA1D2F22DDF}"/>
                    </a:ext>
                  </a:extLst>
                </p:cNvPr>
                <p:cNvGrpSpPr>
                  <a:grpSpLocks noChangeAspect="1"/>
                </p:cNvGrpSpPr>
                <p:nvPr/>
              </p:nvGrpSpPr>
              <p:grpSpPr>
                <a:xfrm>
                  <a:off x="6696374" y="3186376"/>
                  <a:ext cx="180000" cy="180000"/>
                  <a:chOff x="3172968" y="2304288"/>
                  <a:chExt cx="180000" cy="180000"/>
                </a:xfrm>
              </p:grpSpPr>
              <p:sp>
                <p:nvSpPr>
                  <p:cNvPr id="4448" name="Ellipse 4447">
                    <a:extLst>
                      <a:ext uri="{FF2B5EF4-FFF2-40B4-BE49-F238E27FC236}">
                        <a16:creationId xmlns:a16="http://schemas.microsoft.com/office/drawing/2014/main" id="{76EF5AED-795A-0761-6052-42DEFA803F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9" name="Additionszeichen 4448">
                    <a:extLst>
                      <a:ext uri="{FF2B5EF4-FFF2-40B4-BE49-F238E27FC236}">
                        <a16:creationId xmlns:a16="http://schemas.microsoft.com/office/drawing/2014/main" id="{93FB9290-8E4B-F717-CDFA-B8F8313E85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1" name="Gruppieren 4420">
                  <a:extLst>
                    <a:ext uri="{FF2B5EF4-FFF2-40B4-BE49-F238E27FC236}">
                      <a16:creationId xmlns:a16="http://schemas.microsoft.com/office/drawing/2014/main" id="{BCAC176C-D511-2ED2-0808-066B3B614460}"/>
                    </a:ext>
                  </a:extLst>
                </p:cNvPr>
                <p:cNvGrpSpPr>
                  <a:grpSpLocks noChangeAspect="1"/>
                </p:cNvGrpSpPr>
                <p:nvPr/>
              </p:nvGrpSpPr>
              <p:grpSpPr>
                <a:xfrm>
                  <a:off x="5577515" y="3084316"/>
                  <a:ext cx="180000" cy="180000"/>
                  <a:chOff x="3172968" y="2304288"/>
                  <a:chExt cx="180000" cy="180000"/>
                </a:xfrm>
              </p:grpSpPr>
              <p:sp>
                <p:nvSpPr>
                  <p:cNvPr id="4446" name="Ellipse 4445">
                    <a:extLst>
                      <a:ext uri="{FF2B5EF4-FFF2-40B4-BE49-F238E27FC236}">
                        <a16:creationId xmlns:a16="http://schemas.microsoft.com/office/drawing/2014/main" id="{8557B332-46E1-DC4F-A62A-2D6ADBE3E4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7" name="Additionszeichen 4446">
                    <a:extLst>
                      <a:ext uri="{FF2B5EF4-FFF2-40B4-BE49-F238E27FC236}">
                        <a16:creationId xmlns:a16="http://schemas.microsoft.com/office/drawing/2014/main" id="{D2E2AAD9-606C-D295-4718-2D775FE301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2" name="Gruppieren 4421">
                  <a:extLst>
                    <a:ext uri="{FF2B5EF4-FFF2-40B4-BE49-F238E27FC236}">
                      <a16:creationId xmlns:a16="http://schemas.microsoft.com/office/drawing/2014/main" id="{6408CC5F-B051-D9BA-5B73-5FB740C2661C}"/>
                    </a:ext>
                  </a:extLst>
                </p:cNvPr>
                <p:cNvGrpSpPr>
                  <a:grpSpLocks noChangeAspect="1"/>
                </p:cNvGrpSpPr>
                <p:nvPr/>
              </p:nvGrpSpPr>
              <p:grpSpPr>
                <a:xfrm>
                  <a:off x="5940252" y="2903697"/>
                  <a:ext cx="180000" cy="180000"/>
                  <a:chOff x="3172968" y="2304288"/>
                  <a:chExt cx="180000" cy="180000"/>
                </a:xfrm>
              </p:grpSpPr>
              <p:sp>
                <p:nvSpPr>
                  <p:cNvPr id="4444" name="Ellipse 4443">
                    <a:extLst>
                      <a:ext uri="{FF2B5EF4-FFF2-40B4-BE49-F238E27FC236}">
                        <a16:creationId xmlns:a16="http://schemas.microsoft.com/office/drawing/2014/main" id="{475C2D76-CACE-C0B7-FC6B-E2542C36B41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5" name="Additionszeichen 4444">
                    <a:extLst>
                      <a:ext uri="{FF2B5EF4-FFF2-40B4-BE49-F238E27FC236}">
                        <a16:creationId xmlns:a16="http://schemas.microsoft.com/office/drawing/2014/main" id="{C3F8FA90-9CEA-C056-52AE-B7DDD478CD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3" name="Gruppieren 4422">
                  <a:extLst>
                    <a:ext uri="{FF2B5EF4-FFF2-40B4-BE49-F238E27FC236}">
                      <a16:creationId xmlns:a16="http://schemas.microsoft.com/office/drawing/2014/main" id="{AB89C7CF-1AB6-04DE-D49B-F25B5A14E9F9}"/>
                    </a:ext>
                  </a:extLst>
                </p:cNvPr>
                <p:cNvGrpSpPr>
                  <a:grpSpLocks noChangeAspect="1"/>
                </p:cNvGrpSpPr>
                <p:nvPr/>
              </p:nvGrpSpPr>
              <p:grpSpPr>
                <a:xfrm>
                  <a:off x="5597520" y="2746772"/>
                  <a:ext cx="180000" cy="180000"/>
                  <a:chOff x="3172968" y="2304288"/>
                  <a:chExt cx="180000" cy="180000"/>
                </a:xfrm>
              </p:grpSpPr>
              <p:sp>
                <p:nvSpPr>
                  <p:cNvPr id="4442" name="Ellipse 4441">
                    <a:extLst>
                      <a:ext uri="{FF2B5EF4-FFF2-40B4-BE49-F238E27FC236}">
                        <a16:creationId xmlns:a16="http://schemas.microsoft.com/office/drawing/2014/main" id="{916A6091-416F-A268-FF9A-22B53D94B64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3" name="Additionszeichen 4442">
                    <a:extLst>
                      <a:ext uri="{FF2B5EF4-FFF2-40B4-BE49-F238E27FC236}">
                        <a16:creationId xmlns:a16="http://schemas.microsoft.com/office/drawing/2014/main" id="{09E3A9F9-A31A-FC08-FCEA-22E394D38CE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4" name="Gruppieren 4423">
                  <a:extLst>
                    <a:ext uri="{FF2B5EF4-FFF2-40B4-BE49-F238E27FC236}">
                      <a16:creationId xmlns:a16="http://schemas.microsoft.com/office/drawing/2014/main" id="{9E89405C-F11F-F1F6-81AF-6B355062F4B8}"/>
                    </a:ext>
                  </a:extLst>
                </p:cNvPr>
                <p:cNvGrpSpPr>
                  <a:grpSpLocks noChangeAspect="1"/>
                </p:cNvGrpSpPr>
                <p:nvPr/>
              </p:nvGrpSpPr>
              <p:grpSpPr>
                <a:xfrm>
                  <a:off x="6310896" y="2729578"/>
                  <a:ext cx="180000" cy="180000"/>
                  <a:chOff x="3172968" y="2304288"/>
                  <a:chExt cx="180000" cy="180000"/>
                </a:xfrm>
              </p:grpSpPr>
              <p:sp>
                <p:nvSpPr>
                  <p:cNvPr id="4440" name="Ellipse 4439">
                    <a:extLst>
                      <a:ext uri="{FF2B5EF4-FFF2-40B4-BE49-F238E27FC236}">
                        <a16:creationId xmlns:a16="http://schemas.microsoft.com/office/drawing/2014/main" id="{8B67AB0B-49A1-C2C9-2B5A-75F1087457D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1" name="Additionszeichen 4440">
                    <a:extLst>
                      <a:ext uri="{FF2B5EF4-FFF2-40B4-BE49-F238E27FC236}">
                        <a16:creationId xmlns:a16="http://schemas.microsoft.com/office/drawing/2014/main" id="{02F4157F-3E18-5318-AD6A-1B24866AF35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5" name="Gruppieren 4424">
                  <a:extLst>
                    <a:ext uri="{FF2B5EF4-FFF2-40B4-BE49-F238E27FC236}">
                      <a16:creationId xmlns:a16="http://schemas.microsoft.com/office/drawing/2014/main" id="{7D034CCA-F853-3A8E-1A48-F20B771BB840}"/>
                    </a:ext>
                  </a:extLst>
                </p:cNvPr>
                <p:cNvGrpSpPr>
                  <a:grpSpLocks noChangeAspect="1"/>
                </p:cNvGrpSpPr>
                <p:nvPr/>
              </p:nvGrpSpPr>
              <p:grpSpPr>
                <a:xfrm>
                  <a:off x="5311404" y="3346168"/>
                  <a:ext cx="180000" cy="180000"/>
                  <a:chOff x="3172968" y="2304288"/>
                  <a:chExt cx="180000" cy="180000"/>
                </a:xfrm>
              </p:grpSpPr>
              <p:sp>
                <p:nvSpPr>
                  <p:cNvPr id="4438" name="Ellipse 4437">
                    <a:extLst>
                      <a:ext uri="{FF2B5EF4-FFF2-40B4-BE49-F238E27FC236}">
                        <a16:creationId xmlns:a16="http://schemas.microsoft.com/office/drawing/2014/main" id="{9448FCBE-3DCE-6A1C-2403-04B8B2B67E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9" name="Additionszeichen 4438">
                    <a:extLst>
                      <a:ext uri="{FF2B5EF4-FFF2-40B4-BE49-F238E27FC236}">
                        <a16:creationId xmlns:a16="http://schemas.microsoft.com/office/drawing/2014/main" id="{1678C5B9-F75C-2002-D65F-C6559A7920B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426" name="Ellipse 4425">
                  <a:extLst>
                    <a:ext uri="{FF2B5EF4-FFF2-40B4-BE49-F238E27FC236}">
                      <a16:creationId xmlns:a16="http://schemas.microsoft.com/office/drawing/2014/main" id="{48D0F156-B539-EDD1-F654-81AEF5CBDCF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27" name="Ellipse 4426">
                  <a:extLst>
                    <a:ext uri="{FF2B5EF4-FFF2-40B4-BE49-F238E27FC236}">
                      <a16:creationId xmlns:a16="http://schemas.microsoft.com/office/drawing/2014/main" id="{0D1A303E-01F0-3F19-304B-0A33A70A3F6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28" name="Ellipse 4427">
                  <a:extLst>
                    <a:ext uri="{FF2B5EF4-FFF2-40B4-BE49-F238E27FC236}">
                      <a16:creationId xmlns:a16="http://schemas.microsoft.com/office/drawing/2014/main" id="{CC562104-CBCF-CB88-E828-4129C95B692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29" name="Ellipse 4428">
                  <a:extLst>
                    <a:ext uri="{FF2B5EF4-FFF2-40B4-BE49-F238E27FC236}">
                      <a16:creationId xmlns:a16="http://schemas.microsoft.com/office/drawing/2014/main" id="{BA0B24C1-D22A-EE0A-9904-310FBC1E7FF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0" name="Ellipse 4429">
                  <a:extLst>
                    <a:ext uri="{FF2B5EF4-FFF2-40B4-BE49-F238E27FC236}">
                      <a16:creationId xmlns:a16="http://schemas.microsoft.com/office/drawing/2014/main" id="{00C306CE-A285-5DCF-F3E1-6940DD1B4AA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1" name="Ellipse 4430">
                  <a:extLst>
                    <a:ext uri="{FF2B5EF4-FFF2-40B4-BE49-F238E27FC236}">
                      <a16:creationId xmlns:a16="http://schemas.microsoft.com/office/drawing/2014/main" id="{9D491FFB-B0FB-1B01-6D0A-09238D5355B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2" name="Ellipse 4431">
                  <a:extLst>
                    <a:ext uri="{FF2B5EF4-FFF2-40B4-BE49-F238E27FC236}">
                      <a16:creationId xmlns:a16="http://schemas.microsoft.com/office/drawing/2014/main" id="{DA5023B7-FA8D-CDB7-F7B7-263DE9D32E4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3" name="Ellipse 4432">
                  <a:extLst>
                    <a:ext uri="{FF2B5EF4-FFF2-40B4-BE49-F238E27FC236}">
                      <a16:creationId xmlns:a16="http://schemas.microsoft.com/office/drawing/2014/main" id="{841ED51F-0B4C-0616-B0F8-2EB7EAA4797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4" name="Ellipse 4433">
                  <a:extLst>
                    <a:ext uri="{FF2B5EF4-FFF2-40B4-BE49-F238E27FC236}">
                      <a16:creationId xmlns:a16="http://schemas.microsoft.com/office/drawing/2014/main" id="{7B615EF6-266C-F3C6-B8C3-F10501198BD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5" name="Ellipse 4434">
                  <a:extLst>
                    <a:ext uri="{FF2B5EF4-FFF2-40B4-BE49-F238E27FC236}">
                      <a16:creationId xmlns:a16="http://schemas.microsoft.com/office/drawing/2014/main" id="{B4700837-D33D-4BC8-AB19-7C51C1C09D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6" name="Ellipse 4435">
                  <a:extLst>
                    <a:ext uri="{FF2B5EF4-FFF2-40B4-BE49-F238E27FC236}">
                      <a16:creationId xmlns:a16="http://schemas.microsoft.com/office/drawing/2014/main" id="{B171DB05-F237-E267-0DEE-8A76994E11C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7" name="Ellipse 4436">
                  <a:extLst>
                    <a:ext uri="{FF2B5EF4-FFF2-40B4-BE49-F238E27FC236}">
                      <a16:creationId xmlns:a16="http://schemas.microsoft.com/office/drawing/2014/main" id="{320ACB15-ABCA-6BC5-0BCD-65A5DAB51A4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411" name="L-Schale">
                <a:extLst>
                  <a:ext uri="{FF2B5EF4-FFF2-40B4-BE49-F238E27FC236}">
                    <a16:creationId xmlns:a16="http://schemas.microsoft.com/office/drawing/2014/main" id="{B7B90860-35BD-4F04-729B-788E783D129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412" name="M-Schale">
                <a:extLst>
                  <a:ext uri="{FF2B5EF4-FFF2-40B4-BE49-F238E27FC236}">
                    <a16:creationId xmlns:a16="http://schemas.microsoft.com/office/drawing/2014/main" id="{B460E854-788D-E8DE-D710-D3F904282323}"/>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373" name="Gruppieren 4372">
              <a:extLst>
                <a:ext uri="{FF2B5EF4-FFF2-40B4-BE49-F238E27FC236}">
                  <a16:creationId xmlns:a16="http://schemas.microsoft.com/office/drawing/2014/main" id="{4A0CE71E-DEDC-71D3-F26B-88665B5BE64B}"/>
                </a:ext>
              </a:extLst>
            </p:cNvPr>
            <p:cNvGrpSpPr/>
            <p:nvPr/>
          </p:nvGrpSpPr>
          <p:grpSpPr>
            <a:xfrm>
              <a:off x="6006000" y="816426"/>
              <a:ext cx="180000" cy="180000"/>
              <a:chOff x="2537136" y="1269000"/>
              <a:chExt cx="180000" cy="180000"/>
            </a:xfrm>
          </p:grpSpPr>
          <p:sp>
            <p:nvSpPr>
              <p:cNvPr id="4407" name="Ellipse 4406">
                <a:extLst>
                  <a:ext uri="{FF2B5EF4-FFF2-40B4-BE49-F238E27FC236}">
                    <a16:creationId xmlns:a16="http://schemas.microsoft.com/office/drawing/2014/main" id="{02C94063-8956-C1D7-B53C-8362266F3E3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8" name="Minuszeichen 4407">
                <a:extLst>
                  <a:ext uri="{FF2B5EF4-FFF2-40B4-BE49-F238E27FC236}">
                    <a16:creationId xmlns:a16="http://schemas.microsoft.com/office/drawing/2014/main" id="{838FE997-9E03-2F22-3DE4-21AE8000D4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4" name="Gruppieren 4373">
              <a:extLst>
                <a:ext uri="{FF2B5EF4-FFF2-40B4-BE49-F238E27FC236}">
                  <a16:creationId xmlns:a16="http://schemas.microsoft.com/office/drawing/2014/main" id="{86EFDAF2-06D0-5C21-AC86-0C471B190F38}"/>
                </a:ext>
              </a:extLst>
            </p:cNvPr>
            <p:cNvGrpSpPr/>
            <p:nvPr/>
          </p:nvGrpSpPr>
          <p:grpSpPr>
            <a:xfrm>
              <a:off x="6003948" y="5865553"/>
              <a:ext cx="180000" cy="180000"/>
              <a:chOff x="2537136" y="1269000"/>
              <a:chExt cx="180000" cy="180000"/>
            </a:xfrm>
          </p:grpSpPr>
          <p:sp>
            <p:nvSpPr>
              <p:cNvPr id="4405" name="Ellipse 4404">
                <a:extLst>
                  <a:ext uri="{FF2B5EF4-FFF2-40B4-BE49-F238E27FC236}">
                    <a16:creationId xmlns:a16="http://schemas.microsoft.com/office/drawing/2014/main" id="{1461B0D6-1A69-70B8-0EDF-7770F1F3DB8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6" name="Minuszeichen 4405">
                <a:extLst>
                  <a:ext uri="{FF2B5EF4-FFF2-40B4-BE49-F238E27FC236}">
                    <a16:creationId xmlns:a16="http://schemas.microsoft.com/office/drawing/2014/main" id="{34B38A05-FFD4-6C43-A942-3566692035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5" name="Gruppieren 4374">
              <a:extLst>
                <a:ext uri="{FF2B5EF4-FFF2-40B4-BE49-F238E27FC236}">
                  <a16:creationId xmlns:a16="http://schemas.microsoft.com/office/drawing/2014/main" id="{57480293-4A6D-54C3-FB5A-A4F3E51AA05A}"/>
                </a:ext>
              </a:extLst>
            </p:cNvPr>
            <p:cNvGrpSpPr/>
            <p:nvPr/>
          </p:nvGrpSpPr>
          <p:grpSpPr>
            <a:xfrm>
              <a:off x="7989107" y="3335661"/>
              <a:ext cx="180000" cy="180000"/>
              <a:chOff x="2537136" y="1269000"/>
              <a:chExt cx="180000" cy="180000"/>
            </a:xfrm>
          </p:grpSpPr>
          <p:sp>
            <p:nvSpPr>
              <p:cNvPr id="4403" name="Ellipse 4402">
                <a:extLst>
                  <a:ext uri="{FF2B5EF4-FFF2-40B4-BE49-F238E27FC236}">
                    <a16:creationId xmlns:a16="http://schemas.microsoft.com/office/drawing/2014/main" id="{CAA7A762-9130-FB57-FB84-D06208EDAB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4" name="Minuszeichen 4403">
                <a:extLst>
                  <a:ext uri="{FF2B5EF4-FFF2-40B4-BE49-F238E27FC236}">
                    <a16:creationId xmlns:a16="http://schemas.microsoft.com/office/drawing/2014/main" id="{69F0F577-940A-E133-5CA6-AF140E7A228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6" name="Gruppieren 4375">
              <a:extLst>
                <a:ext uri="{FF2B5EF4-FFF2-40B4-BE49-F238E27FC236}">
                  <a16:creationId xmlns:a16="http://schemas.microsoft.com/office/drawing/2014/main" id="{2A358C9C-36EF-CFF2-E064-B952490412BF}"/>
                </a:ext>
              </a:extLst>
            </p:cNvPr>
            <p:cNvGrpSpPr/>
            <p:nvPr/>
          </p:nvGrpSpPr>
          <p:grpSpPr>
            <a:xfrm>
              <a:off x="4026000" y="3339000"/>
              <a:ext cx="180000" cy="180000"/>
              <a:chOff x="2537136" y="1269000"/>
              <a:chExt cx="180000" cy="180000"/>
            </a:xfrm>
          </p:grpSpPr>
          <p:sp>
            <p:nvSpPr>
              <p:cNvPr id="4401" name="Ellipse 4400">
                <a:extLst>
                  <a:ext uri="{FF2B5EF4-FFF2-40B4-BE49-F238E27FC236}">
                    <a16:creationId xmlns:a16="http://schemas.microsoft.com/office/drawing/2014/main" id="{0B20E339-353F-26A1-7224-69C1CD20655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2" name="Minuszeichen 4401">
                <a:extLst>
                  <a:ext uri="{FF2B5EF4-FFF2-40B4-BE49-F238E27FC236}">
                    <a16:creationId xmlns:a16="http://schemas.microsoft.com/office/drawing/2014/main" id="{8DE4A347-E1C2-88D9-017B-5AD53767DBF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7" name="Gruppieren 4376">
              <a:extLst>
                <a:ext uri="{FF2B5EF4-FFF2-40B4-BE49-F238E27FC236}">
                  <a16:creationId xmlns:a16="http://schemas.microsoft.com/office/drawing/2014/main" id="{07C39487-5517-8724-D972-C493AE2668CA}"/>
                </a:ext>
              </a:extLst>
            </p:cNvPr>
            <p:cNvGrpSpPr/>
            <p:nvPr/>
          </p:nvGrpSpPr>
          <p:grpSpPr>
            <a:xfrm>
              <a:off x="4656000" y="4775520"/>
              <a:ext cx="180000" cy="180000"/>
              <a:chOff x="2537136" y="1269000"/>
              <a:chExt cx="180000" cy="180000"/>
            </a:xfrm>
          </p:grpSpPr>
          <p:sp>
            <p:nvSpPr>
              <p:cNvPr id="4399" name="Ellipse 4398">
                <a:extLst>
                  <a:ext uri="{FF2B5EF4-FFF2-40B4-BE49-F238E27FC236}">
                    <a16:creationId xmlns:a16="http://schemas.microsoft.com/office/drawing/2014/main" id="{CAF335FA-5C02-5030-B65E-06043122870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0" name="Minuszeichen 4399">
                <a:extLst>
                  <a:ext uri="{FF2B5EF4-FFF2-40B4-BE49-F238E27FC236}">
                    <a16:creationId xmlns:a16="http://schemas.microsoft.com/office/drawing/2014/main" id="{4894284B-AE72-8DF5-9E19-22257ED05F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8" name="Gruppieren 4377">
              <a:extLst>
                <a:ext uri="{FF2B5EF4-FFF2-40B4-BE49-F238E27FC236}">
                  <a16:creationId xmlns:a16="http://schemas.microsoft.com/office/drawing/2014/main" id="{C61F2A94-2866-8F56-CACF-8E4217862A21}"/>
                </a:ext>
              </a:extLst>
            </p:cNvPr>
            <p:cNvGrpSpPr/>
            <p:nvPr/>
          </p:nvGrpSpPr>
          <p:grpSpPr>
            <a:xfrm>
              <a:off x="7373256" y="4775520"/>
              <a:ext cx="180000" cy="180000"/>
              <a:chOff x="2537136" y="1269000"/>
              <a:chExt cx="180000" cy="180000"/>
            </a:xfrm>
          </p:grpSpPr>
          <p:sp>
            <p:nvSpPr>
              <p:cNvPr id="4397" name="Ellipse 4396">
                <a:extLst>
                  <a:ext uri="{FF2B5EF4-FFF2-40B4-BE49-F238E27FC236}">
                    <a16:creationId xmlns:a16="http://schemas.microsoft.com/office/drawing/2014/main" id="{95C522C9-2866-7E3C-0087-FD20A97656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8" name="Minuszeichen 4397">
                <a:extLst>
                  <a:ext uri="{FF2B5EF4-FFF2-40B4-BE49-F238E27FC236}">
                    <a16:creationId xmlns:a16="http://schemas.microsoft.com/office/drawing/2014/main" id="{8FF63880-BED3-021C-0CE6-CCAC72E02B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9" name="Gruppieren 4378">
              <a:extLst>
                <a:ext uri="{FF2B5EF4-FFF2-40B4-BE49-F238E27FC236}">
                  <a16:creationId xmlns:a16="http://schemas.microsoft.com/office/drawing/2014/main" id="{7A72FC30-3B78-4000-5730-13F905EE874C}"/>
                </a:ext>
              </a:extLst>
            </p:cNvPr>
            <p:cNvGrpSpPr/>
            <p:nvPr/>
          </p:nvGrpSpPr>
          <p:grpSpPr>
            <a:xfrm>
              <a:off x="7373256" y="1900714"/>
              <a:ext cx="180000" cy="180000"/>
              <a:chOff x="2537136" y="1269000"/>
              <a:chExt cx="180000" cy="180000"/>
            </a:xfrm>
          </p:grpSpPr>
          <p:sp>
            <p:nvSpPr>
              <p:cNvPr id="4395" name="Ellipse 4394">
                <a:extLst>
                  <a:ext uri="{FF2B5EF4-FFF2-40B4-BE49-F238E27FC236}">
                    <a16:creationId xmlns:a16="http://schemas.microsoft.com/office/drawing/2014/main" id="{D3E1AA90-05C1-6635-7E08-D7609BD812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6" name="Minuszeichen 4395">
                <a:extLst>
                  <a:ext uri="{FF2B5EF4-FFF2-40B4-BE49-F238E27FC236}">
                    <a16:creationId xmlns:a16="http://schemas.microsoft.com/office/drawing/2014/main" id="{80259E5F-E8C1-726F-3377-0568C3C2D2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0" name="Gruppieren 4379">
              <a:extLst>
                <a:ext uri="{FF2B5EF4-FFF2-40B4-BE49-F238E27FC236}">
                  <a16:creationId xmlns:a16="http://schemas.microsoft.com/office/drawing/2014/main" id="{94F8701C-F944-6AF2-1389-D42C4E030AED}"/>
                </a:ext>
              </a:extLst>
            </p:cNvPr>
            <p:cNvGrpSpPr/>
            <p:nvPr/>
          </p:nvGrpSpPr>
          <p:grpSpPr>
            <a:xfrm>
              <a:off x="4656000" y="1900714"/>
              <a:ext cx="180000" cy="180000"/>
              <a:chOff x="2537136" y="1269000"/>
              <a:chExt cx="180000" cy="180000"/>
            </a:xfrm>
          </p:grpSpPr>
          <p:sp>
            <p:nvSpPr>
              <p:cNvPr id="4393" name="Ellipse 4392">
                <a:extLst>
                  <a:ext uri="{FF2B5EF4-FFF2-40B4-BE49-F238E27FC236}">
                    <a16:creationId xmlns:a16="http://schemas.microsoft.com/office/drawing/2014/main" id="{F8A7A0D0-6A74-24C5-DE0A-2E4161F650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4" name="Minuszeichen 4393">
                <a:extLst>
                  <a:ext uri="{FF2B5EF4-FFF2-40B4-BE49-F238E27FC236}">
                    <a16:creationId xmlns:a16="http://schemas.microsoft.com/office/drawing/2014/main" id="{DB8AA842-686E-92CB-9FF5-B0DF74B928E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1" name="Gruppieren 4380">
              <a:extLst>
                <a:ext uri="{FF2B5EF4-FFF2-40B4-BE49-F238E27FC236}">
                  <a16:creationId xmlns:a16="http://schemas.microsoft.com/office/drawing/2014/main" id="{52D5BCFB-35A8-1AFB-C44F-A1A80AAC9DF8}"/>
                </a:ext>
              </a:extLst>
            </p:cNvPr>
            <p:cNvGrpSpPr/>
            <p:nvPr/>
          </p:nvGrpSpPr>
          <p:grpSpPr>
            <a:xfrm>
              <a:off x="6006000" y="1339747"/>
              <a:ext cx="180000" cy="180000"/>
              <a:chOff x="2537136" y="1269000"/>
              <a:chExt cx="180000" cy="180000"/>
            </a:xfrm>
          </p:grpSpPr>
          <p:sp>
            <p:nvSpPr>
              <p:cNvPr id="4391" name="Ellipse 4390">
                <a:extLst>
                  <a:ext uri="{FF2B5EF4-FFF2-40B4-BE49-F238E27FC236}">
                    <a16:creationId xmlns:a16="http://schemas.microsoft.com/office/drawing/2014/main" id="{FE9C1A75-9F3B-FACE-7147-02C8FA652A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2" name="Minuszeichen 4391">
                <a:extLst>
                  <a:ext uri="{FF2B5EF4-FFF2-40B4-BE49-F238E27FC236}">
                    <a16:creationId xmlns:a16="http://schemas.microsoft.com/office/drawing/2014/main" id="{981EEBA3-C93A-00DC-152A-CFDBA58686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2" name="Gruppieren 4381">
              <a:extLst>
                <a:ext uri="{FF2B5EF4-FFF2-40B4-BE49-F238E27FC236}">
                  <a16:creationId xmlns:a16="http://schemas.microsoft.com/office/drawing/2014/main" id="{909E4BA1-65EF-BE0F-2880-7193C9FB8E4F}"/>
                </a:ext>
              </a:extLst>
            </p:cNvPr>
            <p:cNvGrpSpPr/>
            <p:nvPr/>
          </p:nvGrpSpPr>
          <p:grpSpPr>
            <a:xfrm>
              <a:off x="6006000" y="5312040"/>
              <a:ext cx="180000" cy="180000"/>
              <a:chOff x="2537136" y="1269000"/>
              <a:chExt cx="180000" cy="180000"/>
            </a:xfrm>
          </p:grpSpPr>
          <p:sp>
            <p:nvSpPr>
              <p:cNvPr id="4389" name="Ellipse 4388">
                <a:extLst>
                  <a:ext uri="{FF2B5EF4-FFF2-40B4-BE49-F238E27FC236}">
                    <a16:creationId xmlns:a16="http://schemas.microsoft.com/office/drawing/2014/main" id="{C609DCD9-F2F0-C76C-3FED-8611DCBF11D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0" name="Minuszeichen 4389">
                <a:extLst>
                  <a:ext uri="{FF2B5EF4-FFF2-40B4-BE49-F238E27FC236}">
                    <a16:creationId xmlns:a16="http://schemas.microsoft.com/office/drawing/2014/main" id="{C78EF4E6-8B32-6B26-A9E5-1C4F375056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3" name="Gruppieren 4382">
              <a:extLst>
                <a:ext uri="{FF2B5EF4-FFF2-40B4-BE49-F238E27FC236}">
                  <a16:creationId xmlns:a16="http://schemas.microsoft.com/office/drawing/2014/main" id="{94CB9533-6BB9-4A3A-1858-4C0D07B58713}"/>
                </a:ext>
              </a:extLst>
            </p:cNvPr>
            <p:cNvGrpSpPr/>
            <p:nvPr/>
          </p:nvGrpSpPr>
          <p:grpSpPr>
            <a:xfrm>
              <a:off x="6006000" y="1900714"/>
              <a:ext cx="180000" cy="180000"/>
              <a:chOff x="2537136" y="1269000"/>
              <a:chExt cx="180000" cy="180000"/>
            </a:xfrm>
          </p:grpSpPr>
          <p:sp>
            <p:nvSpPr>
              <p:cNvPr id="4387" name="Ellipse 4386">
                <a:extLst>
                  <a:ext uri="{FF2B5EF4-FFF2-40B4-BE49-F238E27FC236}">
                    <a16:creationId xmlns:a16="http://schemas.microsoft.com/office/drawing/2014/main" id="{3B371F4B-B789-9D90-852B-B60C4E2AAF7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88" name="Minuszeichen 4387">
                <a:extLst>
                  <a:ext uri="{FF2B5EF4-FFF2-40B4-BE49-F238E27FC236}">
                    <a16:creationId xmlns:a16="http://schemas.microsoft.com/office/drawing/2014/main" id="{98331319-6979-C6ED-121B-91C41B9086D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4" name="Gruppieren 4383">
              <a:extLst>
                <a:ext uri="{FF2B5EF4-FFF2-40B4-BE49-F238E27FC236}">
                  <a16:creationId xmlns:a16="http://schemas.microsoft.com/office/drawing/2014/main" id="{727AA978-DBB6-5C86-FE8C-FACCC8518D1F}"/>
                </a:ext>
              </a:extLst>
            </p:cNvPr>
            <p:cNvGrpSpPr/>
            <p:nvPr/>
          </p:nvGrpSpPr>
          <p:grpSpPr>
            <a:xfrm>
              <a:off x="6006000" y="4775520"/>
              <a:ext cx="180000" cy="180000"/>
              <a:chOff x="2537136" y="1269000"/>
              <a:chExt cx="180000" cy="180000"/>
            </a:xfrm>
          </p:grpSpPr>
          <p:sp>
            <p:nvSpPr>
              <p:cNvPr id="4385" name="Ellipse 4384">
                <a:extLst>
                  <a:ext uri="{FF2B5EF4-FFF2-40B4-BE49-F238E27FC236}">
                    <a16:creationId xmlns:a16="http://schemas.microsoft.com/office/drawing/2014/main" id="{87411A5D-071C-D086-91AA-704818D1E3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86" name="Minuszeichen 4385">
                <a:extLst>
                  <a:ext uri="{FF2B5EF4-FFF2-40B4-BE49-F238E27FC236}">
                    <a16:creationId xmlns:a16="http://schemas.microsoft.com/office/drawing/2014/main" id="{B2820831-D8D6-30E5-BF67-0A4499F92EE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462" name="Gruppieren 4461">
            <a:extLst>
              <a:ext uri="{FF2B5EF4-FFF2-40B4-BE49-F238E27FC236}">
                <a16:creationId xmlns:a16="http://schemas.microsoft.com/office/drawing/2014/main" id="{3A0B8137-C4E4-9E1E-0A5F-28D2991029B6}"/>
              </a:ext>
            </a:extLst>
          </p:cNvPr>
          <p:cNvGrpSpPr>
            <a:grpSpLocks noChangeAspect="1"/>
          </p:cNvGrpSpPr>
          <p:nvPr/>
        </p:nvGrpSpPr>
        <p:grpSpPr>
          <a:xfrm>
            <a:off x="11606636" y="1540907"/>
            <a:ext cx="1258865" cy="1306104"/>
            <a:chOff x="3576000" y="816426"/>
            <a:chExt cx="5040000" cy="5229127"/>
          </a:xfrm>
        </p:grpSpPr>
        <p:grpSp>
          <p:nvGrpSpPr>
            <p:cNvPr id="4463" name="Magnesium ohne e-">
              <a:extLst>
                <a:ext uri="{FF2B5EF4-FFF2-40B4-BE49-F238E27FC236}">
                  <a16:creationId xmlns:a16="http://schemas.microsoft.com/office/drawing/2014/main" id="{9E6AED7A-6623-B847-F41A-DF9451ED26FB}"/>
                </a:ext>
              </a:extLst>
            </p:cNvPr>
            <p:cNvGrpSpPr/>
            <p:nvPr/>
          </p:nvGrpSpPr>
          <p:grpSpPr>
            <a:xfrm>
              <a:off x="3576000" y="909000"/>
              <a:ext cx="5040000" cy="5040000"/>
              <a:chOff x="3576000" y="909000"/>
              <a:chExt cx="5040000" cy="5040000"/>
            </a:xfrm>
          </p:grpSpPr>
          <p:sp>
            <p:nvSpPr>
              <p:cNvPr id="4500" name="K-Schale">
                <a:extLst>
                  <a:ext uri="{FF2B5EF4-FFF2-40B4-BE49-F238E27FC236}">
                    <a16:creationId xmlns:a16="http://schemas.microsoft.com/office/drawing/2014/main" id="{5A504B5E-D9AA-ED25-CC6A-9BD23BE8EDC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01" name="Atomkern mit Protonen und Neutronen">
                <a:extLst>
                  <a:ext uri="{FF2B5EF4-FFF2-40B4-BE49-F238E27FC236}">
                    <a16:creationId xmlns:a16="http://schemas.microsoft.com/office/drawing/2014/main" id="{76B56CE9-5749-3AC3-0457-4253CE85A5A2}"/>
                  </a:ext>
                </a:extLst>
              </p:cNvPr>
              <p:cNvGrpSpPr/>
              <p:nvPr/>
            </p:nvGrpSpPr>
            <p:grpSpPr>
              <a:xfrm>
                <a:off x="5196000" y="2529000"/>
                <a:ext cx="1800000" cy="1800000"/>
                <a:chOff x="5196000" y="2529000"/>
                <a:chExt cx="1800000" cy="1800000"/>
              </a:xfrm>
            </p:grpSpPr>
            <p:sp>
              <p:nvSpPr>
                <p:cNvPr id="4504" name="Atomkern">
                  <a:extLst>
                    <a:ext uri="{FF2B5EF4-FFF2-40B4-BE49-F238E27FC236}">
                      <a16:creationId xmlns:a16="http://schemas.microsoft.com/office/drawing/2014/main" id="{F2B86E81-2420-7AFB-6871-BA612CFECF2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05" name="Gruppieren 4504">
                  <a:extLst>
                    <a:ext uri="{FF2B5EF4-FFF2-40B4-BE49-F238E27FC236}">
                      <a16:creationId xmlns:a16="http://schemas.microsoft.com/office/drawing/2014/main" id="{85BE552D-7A1D-3246-D60F-702D0FC0D1C8}"/>
                    </a:ext>
                  </a:extLst>
                </p:cNvPr>
                <p:cNvGrpSpPr>
                  <a:grpSpLocks noChangeAspect="1"/>
                </p:cNvGrpSpPr>
                <p:nvPr/>
              </p:nvGrpSpPr>
              <p:grpSpPr>
                <a:xfrm>
                  <a:off x="5848033" y="3791651"/>
                  <a:ext cx="180000" cy="180000"/>
                  <a:chOff x="3172968" y="2304288"/>
                  <a:chExt cx="180000" cy="180000"/>
                </a:xfrm>
              </p:grpSpPr>
              <p:sp>
                <p:nvSpPr>
                  <p:cNvPr id="4551" name="Ellipse 4550">
                    <a:extLst>
                      <a:ext uri="{FF2B5EF4-FFF2-40B4-BE49-F238E27FC236}">
                        <a16:creationId xmlns:a16="http://schemas.microsoft.com/office/drawing/2014/main" id="{9FD61311-11E8-EE16-FA84-7723B2E673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52" name="Additionszeichen 4551">
                    <a:extLst>
                      <a:ext uri="{FF2B5EF4-FFF2-40B4-BE49-F238E27FC236}">
                        <a16:creationId xmlns:a16="http://schemas.microsoft.com/office/drawing/2014/main" id="{DED6BB2F-7C84-B648-5336-BFD54132A1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6" name="Gruppieren 4505">
                  <a:extLst>
                    <a:ext uri="{FF2B5EF4-FFF2-40B4-BE49-F238E27FC236}">
                      <a16:creationId xmlns:a16="http://schemas.microsoft.com/office/drawing/2014/main" id="{12248C6B-4B08-1BD6-E8AE-2B8F9CB14BE9}"/>
                    </a:ext>
                  </a:extLst>
                </p:cNvPr>
                <p:cNvGrpSpPr>
                  <a:grpSpLocks noChangeAspect="1"/>
                </p:cNvGrpSpPr>
                <p:nvPr/>
              </p:nvGrpSpPr>
              <p:grpSpPr>
                <a:xfrm>
                  <a:off x="6270000" y="3698425"/>
                  <a:ext cx="180000" cy="180000"/>
                  <a:chOff x="3172968" y="2304288"/>
                  <a:chExt cx="180000" cy="180000"/>
                </a:xfrm>
              </p:grpSpPr>
              <p:sp>
                <p:nvSpPr>
                  <p:cNvPr id="4549" name="Ellipse 4548">
                    <a:extLst>
                      <a:ext uri="{FF2B5EF4-FFF2-40B4-BE49-F238E27FC236}">
                        <a16:creationId xmlns:a16="http://schemas.microsoft.com/office/drawing/2014/main" id="{3A684100-B8E6-C95C-56A7-8D420FAD8F9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50" name="Additionszeichen 4549">
                    <a:extLst>
                      <a:ext uri="{FF2B5EF4-FFF2-40B4-BE49-F238E27FC236}">
                        <a16:creationId xmlns:a16="http://schemas.microsoft.com/office/drawing/2014/main" id="{DD9FDCC6-386E-6C4D-E327-81D38CD715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7" name="Gruppieren 4506">
                  <a:extLst>
                    <a:ext uri="{FF2B5EF4-FFF2-40B4-BE49-F238E27FC236}">
                      <a16:creationId xmlns:a16="http://schemas.microsoft.com/office/drawing/2014/main" id="{222BA5A5-CE73-2A7D-D056-67809C40B149}"/>
                    </a:ext>
                  </a:extLst>
                </p:cNvPr>
                <p:cNvGrpSpPr>
                  <a:grpSpLocks noChangeAspect="1"/>
                </p:cNvGrpSpPr>
                <p:nvPr/>
              </p:nvGrpSpPr>
              <p:grpSpPr>
                <a:xfrm>
                  <a:off x="5499300" y="3931942"/>
                  <a:ext cx="180000" cy="180000"/>
                  <a:chOff x="3172968" y="2304288"/>
                  <a:chExt cx="180000" cy="180000"/>
                </a:xfrm>
              </p:grpSpPr>
              <p:sp>
                <p:nvSpPr>
                  <p:cNvPr id="4547" name="Ellipse 4546">
                    <a:extLst>
                      <a:ext uri="{FF2B5EF4-FFF2-40B4-BE49-F238E27FC236}">
                        <a16:creationId xmlns:a16="http://schemas.microsoft.com/office/drawing/2014/main" id="{124E087C-9824-CB42-298D-BC07C4480E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8" name="Additionszeichen 4547">
                    <a:extLst>
                      <a:ext uri="{FF2B5EF4-FFF2-40B4-BE49-F238E27FC236}">
                        <a16:creationId xmlns:a16="http://schemas.microsoft.com/office/drawing/2014/main" id="{3DE89C44-3728-6271-976A-C8ADA7603A6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8" name="Gruppieren 4507">
                  <a:extLst>
                    <a:ext uri="{FF2B5EF4-FFF2-40B4-BE49-F238E27FC236}">
                      <a16:creationId xmlns:a16="http://schemas.microsoft.com/office/drawing/2014/main" id="{F6268666-2420-1292-92A9-839AEE09EA58}"/>
                    </a:ext>
                  </a:extLst>
                </p:cNvPr>
                <p:cNvGrpSpPr>
                  <a:grpSpLocks noChangeAspect="1"/>
                </p:cNvGrpSpPr>
                <p:nvPr/>
              </p:nvGrpSpPr>
              <p:grpSpPr>
                <a:xfrm>
                  <a:off x="6030156" y="4086630"/>
                  <a:ext cx="180000" cy="180000"/>
                  <a:chOff x="3172968" y="2304288"/>
                  <a:chExt cx="180000" cy="180000"/>
                </a:xfrm>
              </p:grpSpPr>
              <p:sp>
                <p:nvSpPr>
                  <p:cNvPr id="4545" name="Ellipse 4544">
                    <a:extLst>
                      <a:ext uri="{FF2B5EF4-FFF2-40B4-BE49-F238E27FC236}">
                        <a16:creationId xmlns:a16="http://schemas.microsoft.com/office/drawing/2014/main" id="{3F1B7D15-F8A0-21E9-BCC4-232B74B1C11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6" name="Additionszeichen 4545">
                    <a:extLst>
                      <a:ext uri="{FF2B5EF4-FFF2-40B4-BE49-F238E27FC236}">
                        <a16:creationId xmlns:a16="http://schemas.microsoft.com/office/drawing/2014/main" id="{CB7D4C6B-3728-3898-B949-248707329D8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9" name="Gruppieren 4508">
                  <a:extLst>
                    <a:ext uri="{FF2B5EF4-FFF2-40B4-BE49-F238E27FC236}">
                      <a16:creationId xmlns:a16="http://schemas.microsoft.com/office/drawing/2014/main" id="{F54CDFAA-2051-4065-50B5-D01F29345B06}"/>
                    </a:ext>
                  </a:extLst>
                </p:cNvPr>
                <p:cNvGrpSpPr>
                  <a:grpSpLocks noChangeAspect="1"/>
                </p:cNvGrpSpPr>
                <p:nvPr/>
              </p:nvGrpSpPr>
              <p:grpSpPr>
                <a:xfrm>
                  <a:off x="6020438" y="3296696"/>
                  <a:ext cx="180000" cy="180000"/>
                  <a:chOff x="3172968" y="2304288"/>
                  <a:chExt cx="180000" cy="180000"/>
                </a:xfrm>
              </p:grpSpPr>
              <p:sp>
                <p:nvSpPr>
                  <p:cNvPr id="4543" name="Ellipse 4542">
                    <a:extLst>
                      <a:ext uri="{FF2B5EF4-FFF2-40B4-BE49-F238E27FC236}">
                        <a16:creationId xmlns:a16="http://schemas.microsoft.com/office/drawing/2014/main" id="{EBF8CAAC-5113-157D-F5B8-FA0C44995D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4" name="Additionszeichen 4543">
                    <a:extLst>
                      <a:ext uri="{FF2B5EF4-FFF2-40B4-BE49-F238E27FC236}">
                        <a16:creationId xmlns:a16="http://schemas.microsoft.com/office/drawing/2014/main" id="{ED8D35FB-67D6-FE16-3AEF-A5895DDF52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0" name="Gruppieren 4509">
                  <a:extLst>
                    <a:ext uri="{FF2B5EF4-FFF2-40B4-BE49-F238E27FC236}">
                      <a16:creationId xmlns:a16="http://schemas.microsoft.com/office/drawing/2014/main" id="{F1A6FD57-AA90-5121-36C1-5D1783990D55}"/>
                    </a:ext>
                  </a:extLst>
                </p:cNvPr>
                <p:cNvGrpSpPr>
                  <a:grpSpLocks noChangeAspect="1"/>
                </p:cNvGrpSpPr>
                <p:nvPr/>
              </p:nvGrpSpPr>
              <p:grpSpPr>
                <a:xfrm>
                  <a:off x="6540000" y="3667688"/>
                  <a:ext cx="180000" cy="180000"/>
                  <a:chOff x="3172968" y="2304288"/>
                  <a:chExt cx="180000" cy="180000"/>
                </a:xfrm>
              </p:grpSpPr>
              <p:sp>
                <p:nvSpPr>
                  <p:cNvPr id="4541" name="Ellipse 4540">
                    <a:extLst>
                      <a:ext uri="{FF2B5EF4-FFF2-40B4-BE49-F238E27FC236}">
                        <a16:creationId xmlns:a16="http://schemas.microsoft.com/office/drawing/2014/main" id="{20D77239-DD24-F87E-BD65-A866AEC657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2" name="Additionszeichen 4541">
                    <a:extLst>
                      <a:ext uri="{FF2B5EF4-FFF2-40B4-BE49-F238E27FC236}">
                        <a16:creationId xmlns:a16="http://schemas.microsoft.com/office/drawing/2014/main" id="{9AD4C6FD-8D09-F37A-3480-381C5386EE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1" name="Gruppieren 4510">
                  <a:extLst>
                    <a:ext uri="{FF2B5EF4-FFF2-40B4-BE49-F238E27FC236}">
                      <a16:creationId xmlns:a16="http://schemas.microsoft.com/office/drawing/2014/main" id="{5FD02743-0427-DD0B-3B62-CF6BBF0BA13A}"/>
                    </a:ext>
                  </a:extLst>
                </p:cNvPr>
                <p:cNvGrpSpPr>
                  <a:grpSpLocks noChangeAspect="1"/>
                </p:cNvGrpSpPr>
                <p:nvPr/>
              </p:nvGrpSpPr>
              <p:grpSpPr>
                <a:xfrm>
                  <a:off x="6696374" y="3186376"/>
                  <a:ext cx="180000" cy="180000"/>
                  <a:chOff x="3172968" y="2304288"/>
                  <a:chExt cx="180000" cy="180000"/>
                </a:xfrm>
              </p:grpSpPr>
              <p:sp>
                <p:nvSpPr>
                  <p:cNvPr id="4539" name="Ellipse 4538">
                    <a:extLst>
                      <a:ext uri="{FF2B5EF4-FFF2-40B4-BE49-F238E27FC236}">
                        <a16:creationId xmlns:a16="http://schemas.microsoft.com/office/drawing/2014/main" id="{DB97DE07-FAA2-E021-F4E3-FBBDC257A7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0" name="Additionszeichen 4539">
                    <a:extLst>
                      <a:ext uri="{FF2B5EF4-FFF2-40B4-BE49-F238E27FC236}">
                        <a16:creationId xmlns:a16="http://schemas.microsoft.com/office/drawing/2014/main" id="{3839954D-5343-97DC-0117-8A92B9D38D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2" name="Gruppieren 4511">
                  <a:extLst>
                    <a:ext uri="{FF2B5EF4-FFF2-40B4-BE49-F238E27FC236}">
                      <a16:creationId xmlns:a16="http://schemas.microsoft.com/office/drawing/2014/main" id="{09EF1814-A86E-1555-BA87-5E162FB9946F}"/>
                    </a:ext>
                  </a:extLst>
                </p:cNvPr>
                <p:cNvGrpSpPr>
                  <a:grpSpLocks noChangeAspect="1"/>
                </p:cNvGrpSpPr>
                <p:nvPr/>
              </p:nvGrpSpPr>
              <p:grpSpPr>
                <a:xfrm>
                  <a:off x="5577515" y="3084316"/>
                  <a:ext cx="180000" cy="180000"/>
                  <a:chOff x="3172968" y="2304288"/>
                  <a:chExt cx="180000" cy="180000"/>
                </a:xfrm>
              </p:grpSpPr>
              <p:sp>
                <p:nvSpPr>
                  <p:cNvPr id="4537" name="Ellipse 4536">
                    <a:extLst>
                      <a:ext uri="{FF2B5EF4-FFF2-40B4-BE49-F238E27FC236}">
                        <a16:creationId xmlns:a16="http://schemas.microsoft.com/office/drawing/2014/main" id="{17CF1370-7529-43E6-640B-5AB6640239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8" name="Additionszeichen 4537">
                    <a:extLst>
                      <a:ext uri="{FF2B5EF4-FFF2-40B4-BE49-F238E27FC236}">
                        <a16:creationId xmlns:a16="http://schemas.microsoft.com/office/drawing/2014/main" id="{7681284B-7029-9156-7B2D-091F052914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3" name="Gruppieren 4512">
                  <a:extLst>
                    <a:ext uri="{FF2B5EF4-FFF2-40B4-BE49-F238E27FC236}">
                      <a16:creationId xmlns:a16="http://schemas.microsoft.com/office/drawing/2014/main" id="{2FF4E9F9-7C22-0BD2-90B2-6B78DC147E77}"/>
                    </a:ext>
                  </a:extLst>
                </p:cNvPr>
                <p:cNvGrpSpPr>
                  <a:grpSpLocks noChangeAspect="1"/>
                </p:cNvGrpSpPr>
                <p:nvPr/>
              </p:nvGrpSpPr>
              <p:grpSpPr>
                <a:xfrm>
                  <a:off x="5940252" y="2903697"/>
                  <a:ext cx="180000" cy="180000"/>
                  <a:chOff x="3172968" y="2304288"/>
                  <a:chExt cx="180000" cy="180000"/>
                </a:xfrm>
              </p:grpSpPr>
              <p:sp>
                <p:nvSpPr>
                  <p:cNvPr id="4535" name="Ellipse 4534">
                    <a:extLst>
                      <a:ext uri="{FF2B5EF4-FFF2-40B4-BE49-F238E27FC236}">
                        <a16:creationId xmlns:a16="http://schemas.microsoft.com/office/drawing/2014/main" id="{66377099-AF4B-8061-C994-0784BD9AF0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6" name="Additionszeichen 4535">
                    <a:extLst>
                      <a:ext uri="{FF2B5EF4-FFF2-40B4-BE49-F238E27FC236}">
                        <a16:creationId xmlns:a16="http://schemas.microsoft.com/office/drawing/2014/main" id="{6A7BB632-A6F8-E600-3070-AFE55CB0A9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4" name="Gruppieren 4513">
                  <a:extLst>
                    <a:ext uri="{FF2B5EF4-FFF2-40B4-BE49-F238E27FC236}">
                      <a16:creationId xmlns:a16="http://schemas.microsoft.com/office/drawing/2014/main" id="{F3901B6C-520C-794A-6002-EC617C68B71C}"/>
                    </a:ext>
                  </a:extLst>
                </p:cNvPr>
                <p:cNvGrpSpPr>
                  <a:grpSpLocks noChangeAspect="1"/>
                </p:cNvGrpSpPr>
                <p:nvPr/>
              </p:nvGrpSpPr>
              <p:grpSpPr>
                <a:xfrm>
                  <a:off x="5597520" y="2746772"/>
                  <a:ext cx="180000" cy="180000"/>
                  <a:chOff x="3172968" y="2304288"/>
                  <a:chExt cx="180000" cy="180000"/>
                </a:xfrm>
              </p:grpSpPr>
              <p:sp>
                <p:nvSpPr>
                  <p:cNvPr id="4533" name="Ellipse 4532">
                    <a:extLst>
                      <a:ext uri="{FF2B5EF4-FFF2-40B4-BE49-F238E27FC236}">
                        <a16:creationId xmlns:a16="http://schemas.microsoft.com/office/drawing/2014/main" id="{94881570-411C-4347-8C83-5D7B7DF536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4" name="Additionszeichen 4533">
                    <a:extLst>
                      <a:ext uri="{FF2B5EF4-FFF2-40B4-BE49-F238E27FC236}">
                        <a16:creationId xmlns:a16="http://schemas.microsoft.com/office/drawing/2014/main" id="{738268B2-347F-CAE3-424A-492405CFD53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5" name="Gruppieren 4514">
                  <a:extLst>
                    <a:ext uri="{FF2B5EF4-FFF2-40B4-BE49-F238E27FC236}">
                      <a16:creationId xmlns:a16="http://schemas.microsoft.com/office/drawing/2014/main" id="{ADECFF5D-1410-403E-4963-9941487E50D5}"/>
                    </a:ext>
                  </a:extLst>
                </p:cNvPr>
                <p:cNvGrpSpPr>
                  <a:grpSpLocks noChangeAspect="1"/>
                </p:cNvGrpSpPr>
                <p:nvPr/>
              </p:nvGrpSpPr>
              <p:grpSpPr>
                <a:xfrm>
                  <a:off x="6310896" y="2729578"/>
                  <a:ext cx="180000" cy="180000"/>
                  <a:chOff x="3172968" y="2304288"/>
                  <a:chExt cx="180000" cy="180000"/>
                </a:xfrm>
              </p:grpSpPr>
              <p:sp>
                <p:nvSpPr>
                  <p:cNvPr id="4531" name="Ellipse 4530">
                    <a:extLst>
                      <a:ext uri="{FF2B5EF4-FFF2-40B4-BE49-F238E27FC236}">
                        <a16:creationId xmlns:a16="http://schemas.microsoft.com/office/drawing/2014/main" id="{3C80DA90-FD4E-1422-AFB3-180F205743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2" name="Additionszeichen 4531">
                    <a:extLst>
                      <a:ext uri="{FF2B5EF4-FFF2-40B4-BE49-F238E27FC236}">
                        <a16:creationId xmlns:a16="http://schemas.microsoft.com/office/drawing/2014/main" id="{3C7E4614-D4EC-5FEB-42BD-73426D0469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6" name="Gruppieren 4515">
                  <a:extLst>
                    <a:ext uri="{FF2B5EF4-FFF2-40B4-BE49-F238E27FC236}">
                      <a16:creationId xmlns:a16="http://schemas.microsoft.com/office/drawing/2014/main" id="{5549D1A3-59EE-A326-6509-5C398FEB1FA5}"/>
                    </a:ext>
                  </a:extLst>
                </p:cNvPr>
                <p:cNvGrpSpPr>
                  <a:grpSpLocks noChangeAspect="1"/>
                </p:cNvGrpSpPr>
                <p:nvPr/>
              </p:nvGrpSpPr>
              <p:grpSpPr>
                <a:xfrm>
                  <a:off x="5311404" y="3346168"/>
                  <a:ext cx="180000" cy="180000"/>
                  <a:chOff x="3172968" y="2304288"/>
                  <a:chExt cx="180000" cy="180000"/>
                </a:xfrm>
              </p:grpSpPr>
              <p:sp>
                <p:nvSpPr>
                  <p:cNvPr id="4529" name="Ellipse 4528">
                    <a:extLst>
                      <a:ext uri="{FF2B5EF4-FFF2-40B4-BE49-F238E27FC236}">
                        <a16:creationId xmlns:a16="http://schemas.microsoft.com/office/drawing/2014/main" id="{42234BC2-2A84-8EFD-AA48-B32D9879115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0" name="Additionszeichen 4529">
                    <a:extLst>
                      <a:ext uri="{FF2B5EF4-FFF2-40B4-BE49-F238E27FC236}">
                        <a16:creationId xmlns:a16="http://schemas.microsoft.com/office/drawing/2014/main" id="{DFDDE684-D3B8-1BAA-DF9A-2ECDF25562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517" name="Ellipse 4516">
                  <a:extLst>
                    <a:ext uri="{FF2B5EF4-FFF2-40B4-BE49-F238E27FC236}">
                      <a16:creationId xmlns:a16="http://schemas.microsoft.com/office/drawing/2014/main" id="{E3EE588F-B6EA-5706-8759-4E810466BD8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18" name="Ellipse 4517">
                  <a:extLst>
                    <a:ext uri="{FF2B5EF4-FFF2-40B4-BE49-F238E27FC236}">
                      <a16:creationId xmlns:a16="http://schemas.microsoft.com/office/drawing/2014/main" id="{F3960DCF-767D-3879-D56F-86097D5FEDC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19" name="Ellipse 4518">
                  <a:extLst>
                    <a:ext uri="{FF2B5EF4-FFF2-40B4-BE49-F238E27FC236}">
                      <a16:creationId xmlns:a16="http://schemas.microsoft.com/office/drawing/2014/main" id="{D99C7E78-454A-867D-36E7-73682C3140A9}"/>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0" name="Ellipse 4519">
                  <a:extLst>
                    <a:ext uri="{FF2B5EF4-FFF2-40B4-BE49-F238E27FC236}">
                      <a16:creationId xmlns:a16="http://schemas.microsoft.com/office/drawing/2014/main" id="{3E0D5624-E70E-CB75-EF6C-96F8A1F930C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1" name="Ellipse 4520">
                  <a:extLst>
                    <a:ext uri="{FF2B5EF4-FFF2-40B4-BE49-F238E27FC236}">
                      <a16:creationId xmlns:a16="http://schemas.microsoft.com/office/drawing/2014/main" id="{48310F30-B14C-73AC-78A8-57A80AD41EC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2" name="Ellipse 4521">
                  <a:extLst>
                    <a:ext uri="{FF2B5EF4-FFF2-40B4-BE49-F238E27FC236}">
                      <a16:creationId xmlns:a16="http://schemas.microsoft.com/office/drawing/2014/main" id="{E6295F51-054A-6937-7612-26A14C29B43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3" name="Ellipse 4522">
                  <a:extLst>
                    <a:ext uri="{FF2B5EF4-FFF2-40B4-BE49-F238E27FC236}">
                      <a16:creationId xmlns:a16="http://schemas.microsoft.com/office/drawing/2014/main" id="{750E74C8-0B8B-A3B2-CD23-295C85530DF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4" name="Ellipse 4523">
                  <a:extLst>
                    <a:ext uri="{FF2B5EF4-FFF2-40B4-BE49-F238E27FC236}">
                      <a16:creationId xmlns:a16="http://schemas.microsoft.com/office/drawing/2014/main" id="{93A6579F-3C55-F108-D9AF-A8CB58C37B9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5" name="Ellipse 4524">
                  <a:extLst>
                    <a:ext uri="{FF2B5EF4-FFF2-40B4-BE49-F238E27FC236}">
                      <a16:creationId xmlns:a16="http://schemas.microsoft.com/office/drawing/2014/main" id="{D08E425F-72B5-7A34-CFE6-7C1E1D86518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6" name="Ellipse 4525">
                  <a:extLst>
                    <a:ext uri="{FF2B5EF4-FFF2-40B4-BE49-F238E27FC236}">
                      <a16:creationId xmlns:a16="http://schemas.microsoft.com/office/drawing/2014/main" id="{A211154A-EC2A-90BD-945C-E92AA6F53D4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7" name="Ellipse 4526">
                  <a:extLst>
                    <a:ext uri="{FF2B5EF4-FFF2-40B4-BE49-F238E27FC236}">
                      <a16:creationId xmlns:a16="http://schemas.microsoft.com/office/drawing/2014/main" id="{C35A4002-2A8D-3407-E5E0-81577D26A57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8" name="Ellipse 4527">
                  <a:extLst>
                    <a:ext uri="{FF2B5EF4-FFF2-40B4-BE49-F238E27FC236}">
                      <a16:creationId xmlns:a16="http://schemas.microsoft.com/office/drawing/2014/main" id="{33BC67CA-C837-A1BB-6BC5-835ECEF4CC0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502" name="L-Schale">
                <a:extLst>
                  <a:ext uri="{FF2B5EF4-FFF2-40B4-BE49-F238E27FC236}">
                    <a16:creationId xmlns:a16="http://schemas.microsoft.com/office/drawing/2014/main" id="{B08F0863-9E46-0B79-838C-85BC6D412E8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503" name="M-Schale">
                <a:extLst>
                  <a:ext uri="{FF2B5EF4-FFF2-40B4-BE49-F238E27FC236}">
                    <a16:creationId xmlns:a16="http://schemas.microsoft.com/office/drawing/2014/main" id="{22B10BD1-DF47-D647-5B42-19B1ED20D0E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464" name="Gruppieren 4463">
              <a:extLst>
                <a:ext uri="{FF2B5EF4-FFF2-40B4-BE49-F238E27FC236}">
                  <a16:creationId xmlns:a16="http://schemas.microsoft.com/office/drawing/2014/main" id="{400BF206-3171-5E23-B19C-0FFDEDFD7403}"/>
                </a:ext>
              </a:extLst>
            </p:cNvPr>
            <p:cNvGrpSpPr/>
            <p:nvPr/>
          </p:nvGrpSpPr>
          <p:grpSpPr>
            <a:xfrm>
              <a:off x="6006000" y="816426"/>
              <a:ext cx="180000" cy="180000"/>
              <a:chOff x="2537136" y="1269000"/>
              <a:chExt cx="180000" cy="180000"/>
            </a:xfrm>
          </p:grpSpPr>
          <p:sp>
            <p:nvSpPr>
              <p:cNvPr id="4498" name="Ellipse 4497">
                <a:extLst>
                  <a:ext uri="{FF2B5EF4-FFF2-40B4-BE49-F238E27FC236}">
                    <a16:creationId xmlns:a16="http://schemas.microsoft.com/office/drawing/2014/main" id="{779381CC-314F-D134-71CB-07175783ED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9" name="Minuszeichen 4498">
                <a:extLst>
                  <a:ext uri="{FF2B5EF4-FFF2-40B4-BE49-F238E27FC236}">
                    <a16:creationId xmlns:a16="http://schemas.microsoft.com/office/drawing/2014/main" id="{3BB55C1F-5BF5-534C-A472-177DEDA8841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5" name="Gruppieren 4464">
              <a:extLst>
                <a:ext uri="{FF2B5EF4-FFF2-40B4-BE49-F238E27FC236}">
                  <a16:creationId xmlns:a16="http://schemas.microsoft.com/office/drawing/2014/main" id="{37B7B998-B900-49FA-9A21-1B2EA6A2C305}"/>
                </a:ext>
              </a:extLst>
            </p:cNvPr>
            <p:cNvGrpSpPr/>
            <p:nvPr/>
          </p:nvGrpSpPr>
          <p:grpSpPr>
            <a:xfrm>
              <a:off x="6003948" y="5865553"/>
              <a:ext cx="180000" cy="180000"/>
              <a:chOff x="2537136" y="1269000"/>
              <a:chExt cx="180000" cy="180000"/>
            </a:xfrm>
          </p:grpSpPr>
          <p:sp>
            <p:nvSpPr>
              <p:cNvPr id="4496" name="Ellipse 4495">
                <a:extLst>
                  <a:ext uri="{FF2B5EF4-FFF2-40B4-BE49-F238E27FC236}">
                    <a16:creationId xmlns:a16="http://schemas.microsoft.com/office/drawing/2014/main" id="{E01A3F2F-C78E-0168-80CC-46B362B58F9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7" name="Minuszeichen 4496">
                <a:extLst>
                  <a:ext uri="{FF2B5EF4-FFF2-40B4-BE49-F238E27FC236}">
                    <a16:creationId xmlns:a16="http://schemas.microsoft.com/office/drawing/2014/main" id="{49AB5171-D957-3D5A-F9F8-31E8031F1B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6" name="Gruppieren 4465">
              <a:extLst>
                <a:ext uri="{FF2B5EF4-FFF2-40B4-BE49-F238E27FC236}">
                  <a16:creationId xmlns:a16="http://schemas.microsoft.com/office/drawing/2014/main" id="{856E4F6D-8B11-B892-5A46-EBBBC6AA3BB9}"/>
                </a:ext>
              </a:extLst>
            </p:cNvPr>
            <p:cNvGrpSpPr/>
            <p:nvPr/>
          </p:nvGrpSpPr>
          <p:grpSpPr>
            <a:xfrm>
              <a:off x="7989107" y="3335661"/>
              <a:ext cx="180000" cy="180000"/>
              <a:chOff x="2537136" y="1269000"/>
              <a:chExt cx="180000" cy="180000"/>
            </a:xfrm>
          </p:grpSpPr>
          <p:sp>
            <p:nvSpPr>
              <p:cNvPr id="4494" name="Ellipse 4493">
                <a:extLst>
                  <a:ext uri="{FF2B5EF4-FFF2-40B4-BE49-F238E27FC236}">
                    <a16:creationId xmlns:a16="http://schemas.microsoft.com/office/drawing/2014/main" id="{905EAE5A-7CB5-A703-68F9-B5F02DDFAF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5" name="Minuszeichen 4494">
                <a:extLst>
                  <a:ext uri="{FF2B5EF4-FFF2-40B4-BE49-F238E27FC236}">
                    <a16:creationId xmlns:a16="http://schemas.microsoft.com/office/drawing/2014/main" id="{DE62F659-CD49-32AC-A8AD-591AC6EDCF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7" name="Gruppieren 4466">
              <a:extLst>
                <a:ext uri="{FF2B5EF4-FFF2-40B4-BE49-F238E27FC236}">
                  <a16:creationId xmlns:a16="http://schemas.microsoft.com/office/drawing/2014/main" id="{F55058A1-5FA1-8D15-3088-A9679DF17FBC}"/>
                </a:ext>
              </a:extLst>
            </p:cNvPr>
            <p:cNvGrpSpPr/>
            <p:nvPr/>
          </p:nvGrpSpPr>
          <p:grpSpPr>
            <a:xfrm>
              <a:off x="4026000" y="3339000"/>
              <a:ext cx="180000" cy="180000"/>
              <a:chOff x="2537136" y="1269000"/>
              <a:chExt cx="180000" cy="180000"/>
            </a:xfrm>
          </p:grpSpPr>
          <p:sp>
            <p:nvSpPr>
              <p:cNvPr id="4492" name="Ellipse 4491">
                <a:extLst>
                  <a:ext uri="{FF2B5EF4-FFF2-40B4-BE49-F238E27FC236}">
                    <a16:creationId xmlns:a16="http://schemas.microsoft.com/office/drawing/2014/main" id="{6B2BFE29-E07B-6FFE-EA12-7D041D8F3B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3" name="Minuszeichen 4492">
                <a:extLst>
                  <a:ext uri="{FF2B5EF4-FFF2-40B4-BE49-F238E27FC236}">
                    <a16:creationId xmlns:a16="http://schemas.microsoft.com/office/drawing/2014/main" id="{DC520AEE-7988-4308-2D7D-C858455C36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8" name="Gruppieren 4467">
              <a:extLst>
                <a:ext uri="{FF2B5EF4-FFF2-40B4-BE49-F238E27FC236}">
                  <a16:creationId xmlns:a16="http://schemas.microsoft.com/office/drawing/2014/main" id="{332792E6-42CF-F9B3-0F92-C71D648AB753}"/>
                </a:ext>
              </a:extLst>
            </p:cNvPr>
            <p:cNvGrpSpPr/>
            <p:nvPr/>
          </p:nvGrpSpPr>
          <p:grpSpPr>
            <a:xfrm>
              <a:off x="4656000" y="4775520"/>
              <a:ext cx="180000" cy="180000"/>
              <a:chOff x="2537136" y="1269000"/>
              <a:chExt cx="180000" cy="180000"/>
            </a:xfrm>
          </p:grpSpPr>
          <p:sp>
            <p:nvSpPr>
              <p:cNvPr id="4490" name="Ellipse 4489">
                <a:extLst>
                  <a:ext uri="{FF2B5EF4-FFF2-40B4-BE49-F238E27FC236}">
                    <a16:creationId xmlns:a16="http://schemas.microsoft.com/office/drawing/2014/main" id="{53CC5579-70EF-755A-67CD-98E0DC41A39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1" name="Minuszeichen 4490">
                <a:extLst>
                  <a:ext uri="{FF2B5EF4-FFF2-40B4-BE49-F238E27FC236}">
                    <a16:creationId xmlns:a16="http://schemas.microsoft.com/office/drawing/2014/main" id="{A9ED772A-F92B-5037-C5F6-BD609D1A36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9" name="Gruppieren 4468">
              <a:extLst>
                <a:ext uri="{FF2B5EF4-FFF2-40B4-BE49-F238E27FC236}">
                  <a16:creationId xmlns:a16="http://schemas.microsoft.com/office/drawing/2014/main" id="{00458722-CDAF-355A-88AD-6B84BB4D1EA4}"/>
                </a:ext>
              </a:extLst>
            </p:cNvPr>
            <p:cNvGrpSpPr/>
            <p:nvPr/>
          </p:nvGrpSpPr>
          <p:grpSpPr>
            <a:xfrm>
              <a:off x="7373256" y="4775520"/>
              <a:ext cx="180000" cy="180000"/>
              <a:chOff x="2537136" y="1269000"/>
              <a:chExt cx="180000" cy="180000"/>
            </a:xfrm>
          </p:grpSpPr>
          <p:sp>
            <p:nvSpPr>
              <p:cNvPr id="4488" name="Ellipse 4487">
                <a:extLst>
                  <a:ext uri="{FF2B5EF4-FFF2-40B4-BE49-F238E27FC236}">
                    <a16:creationId xmlns:a16="http://schemas.microsoft.com/office/drawing/2014/main" id="{517C55DC-DAB1-36AD-8F6C-8BE12675460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9" name="Minuszeichen 4488">
                <a:extLst>
                  <a:ext uri="{FF2B5EF4-FFF2-40B4-BE49-F238E27FC236}">
                    <a16:creationId xmlns:a16="http://schemas.microsoft.com/office/drawing/2014/main" id="{1C0391A2-FF2F-943D-ED23-0DAFB9DAB35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0" name="Gruppieren 4469">
              <a:extLst>
                <a:ext uri="{FF2B5EF4-FFF2-40B4-BE49-F238E27FC236}">
                  <a16:creationId xmlns:a16="http://schemas.microsoft.com/office/drawing/2014/main" id="{E7CE3C25-5260-AB57-919F-01EC7D0F5C0A}"/>
                </a:ext>
              </a:extLst>
            </p:cNvPr>
            <p:cNvGrpSpPr/>
            <p:nvPr/>
          </p:nvGrpSpPr>
          <p:grpSpPr>
            <a:xfrm>
              <a:off x="7373256" y="1900714"/>
              <a:ext cx="180000" cy="180000"/>
              <a:chOff x="2537136" y="1269000"/>
              <a:chExt cx="180000" cy="180000"/>
            </a:xfrm>
          </p:grpSpPr>
          <p:sp>
            <p:nvSpPr>
              <p:cNvPr id="4486" name="Ellipse 4485">
                <a:extLst>
                  <a:ext uri="{FF2B5EF4-FFF2-40B4-BE49-F238E27FC236}">
                    <a16:creationId xmlns:a16="http://schemas.microsoft.com/office/drawing/2014/main" id="{2965B89D-8538-04F1-9F1D-446D79B9BC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7" name="Minuszeichen 4486">
                <a:extLst>
                  <a:ext uri="{FF2B5EF4-FFF2-40B4-BE49-F238E27FC236}">
                    <a16:creationId xmlns:a16="http://schemas.microsoft.com/office/drawing/2014/main" id="{2417DFC7-823B-8CAC-8E9D-34C0C1E646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1" name="Gruppieren 4470">
              <a:extLst>
                <a:ext uri="{FF2B5EF4-FFF2-40B4-BE49-F238E27FC236}">
                  <a16:creationId xmlns:a16="http://schemas.microsoft.com/office/drawing/2014/main" id="{991F130B-0210-7552-19A4-0F10AC1E9A3C}"/>
                </a:ext>
              </a:extLst>
            </p:cNvPr>
            <p:cNvGrpSpPr/>
            <p:nvPr/>
          </p:nvGrpSpPr>
          <p:grpSpPr>
            <a:xfrm>
              <a:off x="4656000" y="1900714"/>
              <a:ext cx="180000" cy="180000"/>
              <a:chOff x="2537136" y="1269000"/>
              <a:chExt cx="180000" cy="180000"/>
            </a:xfrm>
          </p:grpSpPr>
          <p:sp>
            <p:nvSpPr>
              <p:cNvPr id="4484" name="Ellipse 4483">
                <a:extLst>
                  <a:ext uri="{FF2B5EF4-FFF2-40B4-BE49-F238E27FC236}">
                    <a16:creationId xmlns:a16="http://schemas.microsoft.com/office/drawing/2014/main" id="{765872B8-716A-EE4F-2B4D-4C3CD99292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5" name="Minuszeichen 4484">
                <a:extLst>
                  <a:ext uri="{FF2B5EF4-FFF2-40B4-BE49-F238E27FC236}">
                    <a16:creationId xmlns:a16="http://schemas.microsoft.com/office/drawing/2014/main" id="{06E2B351-875F-31BF-E1B5-0950E33196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2" name="Gruppieren 4471">
              <a:extLst>
                <a:ext uri="{FF2B5EF4-FFF2-40B4-BE49-F238E27FC236}">
                  <a16:creationId xmlns:a16="http://schemas.microsoft.com/office/drawing/2014/main" id="{6AB26FC8-8985-F939-BF95-9391D99226D4}"/>
                </a:ext>
              </a:extLst>
            </p:cNvPr>
            <p:cNvGrpSpPr/>
            <p:nvPr/>
          </p:nvGrpSpPr>
          <p:grpSpPr>
            <a:xfrm>
              <a:off x="6006000" y="1339747"/>
              <a:ext cx="180000" cy="180000"/>
              <a:chOff x="2537136" y="1269000"/>
              <a:chExt cx="180000" cy="180000"/>
            </a:xfrm>
          </p:grpSpPr>
          <p:sp>
            <p:nvSpPr>
              <p:cNvPr id="4482" name="Ellipse 4481">
                <a:extLst>
                  <a:ext uri="{FF2B5EF4-FFF2-40B4-BE49-F238E27FC236}">
                    <a16:creationId xmlns:a16="http://schemas.microsoft.com/office/drawing/2014/main" id="{A7C29154-CD31-38DA-DB18-5D43E0FF9B5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3" name="Minuszeichen 4482">
                <a:extLst>
                  <a:ext uri="{FF2B5EF4-FFF2-40B4-BE49-F238E27FC236}">
                    <a16:creationId xmlns:a16="http://schemas.microsoft.com/office/drawing/2014/main" id="{63D1F6C6-AA98-FDA8-31B7-BF675272E2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3" name="Gruppieren 4472">
              <a:extLst>
                <a:ext uri="{FF2B5EF4-FFF2-40B4-BE49-F238E27FC236}">
                  <a16:creationId xmlns:a16="http://schemas.microsoft.com/office/drawing/2014/main" id="{118A8E31-251B-9476-63F0-1394BA83F55D}"/>
                </a:ext>
              </a:extLst>
            </p:cNvPr>
            <p:cNvGrpSpPr/>
            <p:nvPr/>
          </p:nvGrpSpPr>
          <p:grpSpPr>
            <a:xfrm>
              <a:off x="6006000" y="5312040"/>
              <a:ext cx="180000" cy="180000"/>
              <a:chOff x="2537136" y="1269000"/>
              <a:chExt cx="180000" cy="180000"/>
            </a:xfrm>
          </p:grpSpPr>
          <p:sp>
            <p:nvSpPr>
              <p:cNvPr id="4480" name="Ellipse 4479">
                <a:extLst>
                  <a:ext uri="{FF2B5EF4-FFF2-40B4-BE49-F238E27FC236}">
                    <a16:creationId xmlns:a16="http://schemas.microsoft.com/office/drawing/2014/main" id="{6518725F-3509-2712-81A9-06B674FCCE3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1" name="Minuszeichen 4480">
                <a:extLst>
                  <a:ext uri="{FF2B5EF4-FFF2-40B4-BE49-F238E27FC236}">
                    <a16:creationId xmlns:a16="http://schemas.microsoft.com/office/drawing/2014/main" id="{31305BEF-F1DB-401E-822F-ECA4FB11E80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4" name="Gruppieren 4473">
              <a:extLst>
                <a:ext uri="{FF2B5EF4-FFF2-40B4-BE49-F238E27FC236}">
                  <a16:creationId xmlns:a16="http://schemas.microsoft.com/office/drawing/2014/main" id="{27C44C34-21D2-6559-FB9B-A6759E57ABFB}"/>
                </a:ext>
              </a:extLst>
            </p:cNvPr>
            <p:cNvGrpSpPr/>
            <p:nvPr/>
          </p:nvGrpSpPr>
          <p:grpSpPr>
            <a:xfrm>
              <a:off x="6006000" y="1900714"/>
              <a:ext cx="180000" cy="180000"/>
              <a:chOff x="2537136" y="1269000"/>
              <a:chExt cx="180000" cy="180000"/>
            </a:xfrm>
          </p:grpSpPr>
          <p:sp>
            <p:nvSpPr>
              <p:cNvPr id="4478" name="Ellipse 4477">
                <a:extLst>
                  <a:ext uri="{FF2B5EF4-FFF2-40B4-BE49-F238E27FC236}">
                    <a16:creationId xmlns:a16="http://schemas.microsoft.com/office/drawing/2014/main" id="{F93EE50F-23EA-64C3-B0BC-780B92B8AAA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79" name="Minuszeichen 4478">
                <a:extLst>
                  <a:ext uri="{FF2B5EF4-FFF2-40B4-BE49-F238E27FC236}">
                    <a16:creationId xmlns:a16="http://schemas.microsoft.com/office/drawing/2014/main" id="{1968B411-C31F-C04F-2D81-381F616A22D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5" name="Gruppieren 4474">
              <a:extLst>
                <a:ext uri="{FF2B5EF4-FFF2-40B4-BE49-F238E27FC236}">
                  <a16:creationId xmlns:a16="http://schemas.microsoft.com/office/drawing/2014/main" id="{4F8D793E-6E12-6F35-CF19-18D0FBD36E86}"/>
                </a:ext>
              </a:extLst>
            </p:cNvPr>
            <p:cNvGrpSpPr/>
            <p:nvPr/>
          </p:nvGrpSpPr>
          <p:grpSpPr>
            <a:xfrm>
              <a:off x="6006000" y="4775520"/>
              <a:ext cx="180000" cy="180000"/>
              <a:chOff x="2537136" y="1269000"/>
              <a:chExt cx="180000" cy="180000"/>
            </a:xfrm>
          </p:grpSpPr>
          <p:sp>
            <p:nvSpPr>
              <p:cNvPr id="4476" name="Ellipse 4475">
                <a:extLst>
                  <a:ext uri="{FF2B5EF4-FFF2-40B4-BE49-F238E27FC236}">
                    <a16:creationId xmlns:a16="http://schemas.microsoft.com/office/drawing/2014/main" id="{2484B0F8-630C-CF4D-5189-36379F7153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77" name="Minuszeichen 4476">
                <a:extLst>
                  <a:ext uri="{FF2B5EF4-FFF2-40B4-BE49-F238E27FC236}">
                    <a16:creationId xmlns:a16="http://schemas.microsoft.com/office/drawing/2014/main" id="{19DC5CD6-7516-D281-5D1B-7B5B0506546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553" name="Gruppieren 4552">
            <a:extLst>
              <a:ext uri="{FF2B5EF4-FFF2-40B4-BE49-F238E27FC236}">
                <a16:creationId xmlns:a16="http://schemas.microsoft.com/office/drawing/2014/main" id="{4C613640-8BCA-89CD-40F0-99807B96DBF0}"/>
              </a:ext>
            </a:extLst>
          </p:cNvPr>
          <p:cNvGrpSpPr>
            <a:grpSpLocks noChangeAspect="1"/>
          </p:cNvGrpSpPr>
          <p:nvPr/>
        </p:nvGrpSpPr>
        <p:grpSpPr>
          <a:xfrm>
            <a:off x="10723212" y="2785078"/>
            <a:ext cx="1258865" cy="1306104"/>
            <a:chOff x="3576000" y="816426"/>
            <a:chExt cx="5040000" cy="5229127"/>
          </a:xfrm>
        </p:grpSpPr>
        <p:grpSp>
          <p:nvGrpSpPr>
            <p:cNvPr id="4554" name="Magnesium ohne e-">
              <a:extLst>
                <a:ext uri="{FF2B5EF4-FFF2-40B4-BE49-F238E27FC236}">
                  <a16:creationId xmlns:a16="http://schemas.microsoft.com/office/drawing/2014/main" id="{E0BD16E5-C63D-5D94-B13E-B954F840B600}"/>
                </a:ext>
              </a:extLst>
            </p:cNvPr>
            <p:cNvGrpSpPr/>
            <p:nvPr/>
          </p:nvGrpSpPr>
          <p:grpSpPr>
            <a:xfrm>
              <a:off x="3576000" y="909000"/>
              <a:ext cx="5040000" cy="5040000"/>
              <a:chOff x="3576000" y="909000"/>
              <a:chExt cx="5040000" cy="5040000"/>
            </a:xfrm>
          </p:grpSpPr>
          <p:sp>
            <p:nvSpPr>
              <p:cNvPr id="4591" name="K-Schale">
                <a:extLst>
                  <a:ext uri="{FF2B5EF4-FFF2-40B4-BE49-F238E27FC236}">
                    <a16:creationId xmlns:a16="http://schemas.microsoft.com/office/drawing/2014/main" id="{255FDA51-284C-7DDC-3206-7A15DD239B08}"/>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92" name="Atomkern mit Protonen und Neutronen">
                <a:extLst>
                  <a:ext uri="{FF2B5EF4-FFF2-40B4-BE49-F238E27FC236}">
                    <a16:creationId xmlns:a16="http://schemas.microsoft.com/office/drawing/2014/main" id="{F388378A-94E7-6DE3-253A-BD3D399CC4B6}"/>
                  </a:ext>
                </a:extLst>
              </p:cNvPr>
              <p:cNvGrpSpPr/>
              <p:nvPr/>
            </p:nvGrpSpPr>
            <p:grpSpPr>
              <a:xfrm>
                <a:off x="5196000" y="2529000"/>
                <a:ext cx="1800000" cy="1800000"/>
                <a:chOff x="5196000" y="2529000"/>
                <a:chExt cx="1800000" cy="1800000"/>
              </a:xfrm>
            </p:grpSpPr>
            <p:sp>
              <p:nvSpPr>
                <p:cNvPr id="4595" name="Atomkern">
                  <a:extLst>
                    <a:ext uri="{FF2B5EF4-FFF2-40B4-BE49-F238E27FC236}">
                      <a16:creationId xmlns:a16="http://schemas.microsoft.com/office/drawing/2014/main" id="{28AAF991-9CC5-825C-BB93-A4D2B2F0279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96" name="Gruppieren 4595">
                  <a:extLst>
                    <a:ext uri="{FF2B5EF4-FFF2-40B4-BE49-F238E27FC236}">
                      <a16:creationId xmlns:a16="http://schemas.microsoft.com/office/drawing/2014/main" id="{F4737178-84D4-8A01-299F-1C5DB6F927D9}"/>
                    </a:ext>
                  </a:extLst>
                </p:cNvPr>
                <p:cNvGrpSpPr>
                  <a:grpSpLocks noChangeAspect="1"/>
                </p:cNvGrpSpPr>
                <p:nvPr/>
              </p:nvGrpSpPr>
              <p:grpSpPr>
                <a:xfrm>
                  <a:off x="5848033" y="3791651"/>
                  <a:ext cx="180000" cy="180000"/>
                  <a:chOff x="3172968" y="2304288"/>
                  <a:chExt cx="180000" cy="180000"/>
                </a:xfrm>
              </p:grpSpPr>
              <p:sp>
                <p:nvSpPr>
                  <p:cNvPr id="4642" name="Ellipse 4641">
                    <a:extLst>
                      <a:ext uri="{FF2B5EF4-FFF2-40B4-BE49-F238E27FC236}">
                        <a16:creationId xmlns:a16="http://schemas.microsoft.com/office/drawing/2014/main" id="{D62DE481-D693-60B0-9F09-D0BF1BDBCFC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43" name="Additionszeichen 4642">
                    <a:extLst>
                      <a:ext uri="{FF2B5EF4-FFF2-40B4-BE49-F238E27FC236}">
                        <a16:creationId xmlns:a16="http://schemas.microsoft.com/office/drawing/2014/main" id="{166C0C25-712B-F2F7-CA62-708428AC5D6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97" name="Gruppieren 4596">
                  <a:extLst>
                    <a:ext uri="{FF2B5EF4-FFF2-40B4-BE49-F238E27FC236}">
                      <a16:creationId xmlns:a16="http://schemas.microsoft.com/office/drawing/2014/main" id="{1DF4AA97-9946-D082-1769-74E5C8AF324A}"/>
                    </a:ext>
                  </a:extLst>
                </p:cNvPr>
                <p:cNvGrpSpPr>
                  <a:grpSpLocks noChangeAspect="1"/>
                </p:cNvGrpSpPr>
                <p:nvPr/>
              </p:nvGrpSpPr>
              <p:grpSpPr>
                <a:xfrm>
                  <a:off x="6270000" y="3698425"/>
                  <a:ext cx="180000" cy="180000"/>
                  <a:chOff x="3172968" y="2304288"/>
                  <a:chExt cx="180000" cy="180000"/>
                </a:xfrm>
              </p:grpSpPr>
              <p:sp>
                <p:nvSpPr>
                  <p:cNvPr id="4640" name="Ellipse 4639">
                    <a:extLst>
                      <a:ext uri="{FF2B5EF4-FFF2-40B4-BE49-F238E27FC236}">
                        <a16:creationId xmlns:a16="http://schemas.microsoft.com/office/drawing/2014/main" id="{36B211BA-AF3E-25B8-9E9B-7163542AB4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41" name="Additionszeichen 4640">
                    <a:extLst>
                      <a:ext uri="{FF2B5EF4-FFF2-40B4-BE49-F238E27FC236}">
                        <a16:creationId xmlns:a16="http://schemas.microsoft.com/office/drawing/2014/main" id="{670C6E55-3071-4672-A6F3-5C5465B42FA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98" name="Gruppieren 4597">
                  <a:extLst>
                    <a:ext uri="{FF2B5EF4-FFF2-40B4-BE49-F238E27FC236}">
                      <a16:creationId xmlns:a16="http://schemas.microsoft.com/office/drawing/2014/main" id="{28770F88-FF9D-9052-0A90-390CF47892C9}"/>
                    </a:ext>
                  </a:extLst>
                </p:cNvPr>
                <p:cNvGrpSpPr>
                  <a:grpSpLocks noChangeAspect="1"/>
                </p:cNvGrpSpPr>
                <p:nvPr/>
              </p:nvGrpSpPr>
              <p:grpSpPr>
                <a:xfrm>
                  <a:off x="5499300" y="3931942"/>
                  <a:ext cx="180000" cy="180000"/>
                  <a:chOff x="3172968" y="2304288"/>
                  <a:chExt cx="180000" cy="180000"/>
                </a:xfrm>
              </p:grpSpPr>
              <p:sp>
                <p:nvSpPr>
                  <p:cNvPr id="4638" name="Ellipse 4637">
                    <a:extLst>
                      <a:ext uri="{FF2B5EF4-FFF2-40B4-BE49-F238E27FC236}">
                        <a16:creationId xmlns:a16="http://schemas.microsoft.com/office/drawing/2014/main" id="{BFC01777-1FB3-DC1C-B089-BEE9192A2B4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9" name="Additionszeichen 4638">
                    <a:extLst>
                      <a:ext uri="{FF2B5EF4-FFF2-40B4-BE49-F238E27FC236}">
                        <a16:creationId xmlns:a16="http://schemas.microsoft.com/office/drawing/2014/main" id="{3D964B19-5F50-0FB0-5917-89D14EA8181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99" name="Gruppieren 4598">
                  <a:extLst>
                    <a:ext uri="{FF2B5EF4-FFF2-40B4-BE49-F238E27FC236}">
                      <a16:creationId xmlns:a16="http://schemas.microsoft.com/office/drawing/2014/main" id="{F524C5B2-994B-8B27-4539-029EFB8AA208}"/>
                    </a:ext>
                  </a:extLst>
                </p:cNvPr>
                <p:cNvGrpSpPr>
                  <a:grpSpLocks noChangeAspect="1"/>
                </p:cNvGrpSpPr>
                <p:nvPr/>
              </p:nvGrpSpPr>
              <p:grpSpPr>
                <a:xfrm>
                  <a:off x="6030156" y="4086630"/>
                  <a:ext cx="180000" cy="180000"/>
                  <a:chOff x="3172968" y="2304288"/>
                  <a:chExt cx="180000" cy="180000"/>
                </a:xfrm>
              </p:grpSpPr>
              <p:sp>
                <p:nvSpPr>
                  <p:cNvPr id="4636" name="Ellipse 4635">
                    <a:extLst>
                      <a:ext uri="{FF2B5EF4-FFF2-40B4-BE49-F238E27FC236}">
                        <a16:creationId xmlns:a16="http://schemas.microsoft.com/office/drawing/2014/main" id="{08126DE4-6B3A-B8DF-0434-01E536D4A2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7" name="Additionszeichen 4636">
                    <a:extLst>
                      <a:ext uri="{FF2B5EF4-FFF2-40B4-BE49-F238E27FC236}">
                        <a16:creationId xmlns:a16="http://schemas.microsoft.com/office/drawing/2014/main" id="{3384BC61-ED81-2126-100E-1DE5C2491E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0" name="Gruppieren 4599">
                  <a:extLst>
                    <a:ext uri="{FF2B5EF4-FFF2-40B4-BE49-F238E27FC236}">
                      <a16:creationId xmlns:a16="http://schemas.microsoft.com/office/drawing/2014/main" id="{BD3B656D-9557-CEA8-DA9E-ABC5FB65DD1B}"/>
                    </a:ext>
                  </a:extLst>
                </p:cNvPr>
                <p:cNvGrpSpPr>
                  <a:grpSpLocks noChangeAspect="1"/>
                </p:cNvGrpSpPr>
                <p:nvPr/>
              </p:nvGrpSpPr>
              <p:grpSpPr>
                <a:xfrm>
                  <a:off x="6020438" y="3296696"/>
                  <a:ext cx="180000" cy="180000"/>
                  <a:chOff x="3172968" y="2304288"/>
                  <a:chExt cx="180000" cy="180000"/>
                </a:xfrm>
              </p:grpSpPr>
              <p:sp>
                <p:nvSpPr>
                  <p:cNvPr id="4634" name="Ellipse 4633">
                    <a:extLst>
                      <a:ext uri="{FF2B5EF4-FFF2-40B4-BE49-F238E27FC236}">
                        <a16:creationId xmlns:a16="http://schemas.microsoft.com/office/drawing/2014/main" id="{664462B0-E9C8-0971-653B-A434431BB28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5" name="Additionszeichen 4634">
                    <a:extLst>
                      <a:ext uri="{FF2B5EF4-FFF2-40B4-BE49-F238E27FC236}">
                        <a16:creationId xmlns:a16="http://schemas.microsoft.com/office/drawing/2014/main" id="{F0205161-B36A-A942-C17C-EEF276D00F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1" name="Gruppieren 4600">
                  <a:extLst>
                    <a:ext uri="{FF2B5EF4-FFF2-40B4-BE49-F238E27FC236}">
                      <a16:creationId xmlns:a16="http://schemas.microsoft.com/office/drawing/2014/main" id="{5A41CE76-485E-967E-1B82-5A3F65051C0F}"/>
                    </a:ext>
                  </a:extLst>
                </p:cNvPr>
                <p:cNvGrpSpPr>
                  <a:grpSpLocks noChangeAspect="1"/>
                </p:cNvGrpSpPr>
                <p:nvPr/>
              </p:nvGrpSpPr>
              <p:grpSpPr>
                <a:xfrm>
                  <a:off x="6540000" y="3667688"/>
                  <a:ext cx="180000" cy="180000"/>
                  <a:chOff x="3172968" y="2304288"/>
                  <a:chExt cx="180000" cy="180000"/>
                </a:xfrm>
              </p:grpSpPr>
              <p:sp>
                <p:nvSpPr>
                  <p:cNvPr id="4632" name="Ellipse 4631">
                    <a:extLst>
                      <a:ext uri="{FF2B5EF4-FFF2-40B4-BE49-F238E27FC236}">
                        <a16:creationId xmlns:a16="http://schemas.microsoft.com/office/drawing/2014/main" id="{0FEF6336-7695-8B38-708E-D503690468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3" name="Additionszeichen 4632">
                    <a:extLst>
                      <a:ext uri="{FF2B5EF4-FFF2-40B4-BE49-F238E27FC236}">
                        <a16:creationId xmlns:a16="http://schemas.microsoft.com/office/drawing/2014/main" id="{D81BF982-55D0-FB80-F75D-A9182DC639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2" name="Gruppieren 4601">
                  <a:extLst>
                    <a:ext uri="{FF2B5EF4-FFF2-40B4-BE49-F238E27FC236}">
                      <a16:creationId xmlns:a16="http://schemas.microsoft.com/office/drawing/2014/main" id="{C52FA43F-1F39-C3DB-0890-37870EA7CB66}"/>
                    </a:ext>
                  </a:extLst>
                </p:cNvPr>
                <p:cNvGrpSpPr>
                  <a:grpSpLocks noChangeAspect="1"/>
                </p:cNvGrpSpPr>
                <p:nvPr/>
              </p:nvGrpSpPr>
              <p:grpSpPr>
                <a:xfrm>
                  <a:off x="6696374" y="3186376"/>
                  <a:ext cx="180000" cy="180000"/>
                  <a:chOff x="3172968" y="2304288"/>
                  <a:chExt cx="180000" cy="180000"/>
                </a:xfrm>
              </p:grpSpPr>
              <p:sp>
                <p:nvSpPr>
                  <p:cNvPr id="4630" name="Ellipse 4629">
                    <a:extLst>
                      <a:ext uri="{FF2B5EF4-FFF2-40B4-BE49-F238E27FC236}">
                        <a16:creationId xmlns:a16="http://schemas.microsoft.com/office/drawing/2014/main" id="{B7A70C85-5F1E-C39C-112B-632B1F5F05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1" name="Additionszeichen 4630">
                    <a:extLst>
                      <a:ext uri="{FF2B5EF4-FFF2-40B4-BE49-F238E27FC236}">
                        <a16:creationId xmlns:a16="http://schemas.microsoft.com/office/drawing/2014/main" id="{210BA080-ADE5-0284-70DF-3DA3F3F764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3" name="Gruppieren 4602">
                  <a:extLst>
                    <a:ext uri="{FF2B5EF4-FFF2-40B4-BE49-F238E27FC236}">
                      <a16:creationId xmlns:a16="http://schemas.microsoft.com/office/drawing/2014/main" id="{4A0C6C05-4E61-21B0-25B7-C37F17DC4C5F}"/>
                    </a:ext>
                  </a:extLst>
                </p:cNvPr>
                <p:cNvGrpSpPr>
                  <a:grpSpLocks noChangeAspect="1"/>
                </p:cNvGrpSpPr>
                <p:nvPr/>
              </p:nvGrpSpPr>
              <p:grpSpPr>
                <a:xfrm>
                  <a:off x="5577515" y="3084316"/>
                  <a:ext cx="180000" cy="180000"/>
                  <a:chOff x="3172968" y="2304288"/>
                  <a:chExt cx="180000" cy="180000"/>
                </a:xfrm>
              </p:grpSpPr>
              <p:sp>
                <p:nvSpPr>
                  <p:cNvPr id="4628" name="Ellipse 4627">
                    <a:extLst>
                      <a:ext uri="{FF2B5EF4-FFF2-40B4-BE49-F238E27FC236}">
                        <a16:creationId xmlns:a16="http://schemas.microsoft.com/office/drawing/2014/main" id="{A8B4F186-5C7E-B2EC-C18D-FE7A0B04BAE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9" name="Additionszeichen 4628">
                    <a:extLst>
                      <a:ext uri="{FF2B5EF4-FFF2-40B4-BE49-F238E27FC236}">
                        <a16:creationId xmlns:a16="http://schemas.microsoft.com/office/drawing/2014/main" id="{3AAAD9C2-EBAE-6025-0270-FC65F954AD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4" name="Gruppieren 4603">
                  <a:extLst>
                    <a:ext uri="{FF2B5EF4-FFF2-40B4-BE49-F238E27FC236}">
                      <a16:creationId xmlns:a16="http://schemas.microsoft.com/office/drawing/2014/main" id="{3514FEE7-77D5-2341-CB8C-48B2892589E6}"/>
                    </a:ext>
                  </a:extLst>
                </p:cNvPr>
                <p:cNvGrpSpPr>
                  <a:grpSpLocks noChangeAspect="1"/>
                </p:cNvGrpSpPr>
                <p:nvPr/>
              </p:nvGrpSpPr>
              <p:grpSpPr>
                <a:xfrm>
                  <a:off x="5940252" y="2903697"/>
                  <a:ext cx="180000" cy="180000"/>
                  <a:chOff x="3172968" y="2304288"/>
                  <a:chExt cx="180000" cy="180000"/>
                </a:xfrm>
              </p:grpSpPr>
              <p:sp>
                <p:nvSpPr>
                  <p:cNvPr id="4626" name="Ellipse 4625">
                    <a:extLst>
                      <a:ext uri="{FF2B5EF4-FFF2-40B4-BE49-F238E27FC236}">
                        <a16:creationId xmlns:a16="http://schemas.microsoft.com/office/drawing/2014/main" id="{F0982D6D-A055-205D-9904-948239550C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7" name="Additionszeichen 4626">
                    <a:extLst>
                      <a:ext uri="{FF2B5EF4-FFF2-40B4-BE49-F238E27FC236}">
                        <a16:creationId xmlns:a16="http://schemas.microsoft.com/office/drawing/2014/main" id="{83BDCED4-451B-1CCC-9CBD-BC29314378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5" name="Gruppieren 4604">
                  <a:extLst>
                    <a:ext uri="{FF2B5EF4-FFF2-40B4-BE49-F238E27FC236}">
                      <a16:creationId xmlns:a16="http://schemas.microsoft.com/office/drawing/2014/main" id="{BF0846B9-6B25-983E-D850-FBE9CDF77383}"/>
                    </a:ext>
                  </a:extLst>
                </p:cNvPr>
                <p:cNvGrpSpPr>
                  <a:grpSpLocks noChangeAspect="1"/>
                </p:cNvGrpSpPr>
                <p:nvPr/>
              </p:nvGrpSpPr>
              <p:grpSpPr>
                <a:xfrm>
                  <a:off x="5597520" y="2746772"/>
                  <a:ext cx="180000" cy="180000"/>
                  <a:chOff x="3172968" y="2304288"/>
                  <a:chExt cx="180000" cy="180000"/>
                </a:xfrm>
              </p:grpSpPr>
              <p:sp>
                <p:nvSpPr>
                  <p:cNvPr id="4624" name="Ellipse 4623">
                    <a:extLst>
                      <a:ext uri="{FF2B5EF4-FFF2-40B4-BE49-F238E27FC236}">
                        <a16:creationId xmlns:a16="http://schemas.microsoft.com/office/drawing/2014/main" id="{E69335E0-B787-BBBD-F49A-B5E76B7A78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5" name="Additionszeichen 4624">
                    <a:extLst>
                      <a:ext uri="{FF2B5EF4-FFF2-40B4-BE49-F238E27FC236}">
                        <a16:creationId xmlns:a16="http://schemas.microsoft.com/office/drawing/2014/main" id="{ACA7E918-BC28-D8DE-B974-D9B1FCBEC7D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6" name="Gruppieren 4605">
                  <a:extLst>
                    <a:ext uri="{FF2B5EF4-FFF2-40B4-BE49-F238E27FC236}">
                      <a16:creationId xmlns:a16="http://schemas.microsoft.com/office/drawing/2014/main" id="{58CFEE56-F542-9C85-D22F-ED9ABE4953F4}"/>
                    </a:ext>
                  </a:extLst>
                </p:cNvPr>
                <p:cNvGrpSpPr>
                  <a:grpSpLocks noChangeAspect="1"/>
                </p:cNvGrpSpPr>
                <p:nvPr/>
              </p:nvGrpSpPr>
              <p:grpSpPr>
                <a:xfrm>
                  <a:off x="6310896" y="2729578"/>
                  <a:ext cx="180000" cy="180000"/>
                  <a:chOff x="3172968" y="2304288"/>
                  <a:chExt cx="180000" cy="180000"/>
                </a:xfrm>
              </p:grpSpPr>
              <p:sp>
                <p:nvSpPr>
                  <p:cNvPr id="4622" name="Ellipse 4621">
                    <a:extLst>
                      <a:ext uri="{FF2B5EF4-FFF2-40B4-BE49-F238E27FC236}">
                        <a16:creationId xmlns:a16="http://schemas.microsoft.com/office/drawing/2014/main" id="{731DDFDA-B8A7-6A1F-1C5F-003867830A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3" name="Additionszeichen 4622">
                    <a:extLst>
                      <a:ext uri="{FF2B5EF4-FFF2-40B4-BE49-F238E27FC236}">
                        <a16:creationId xmlns:a16="http://schemas.microsoft.com/office/drawing/2014/main" id="{FEE347A3-57E9-0210-49CC-BE5F8C1BC63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7" name="Gruppieren 4606">
                  <a:extLst>
                    <a:ext uri="{FF2B5EF4-FFF2-40B4-BE49-F238E27FC236}">
                      <a16:creationId xmlns:a16="http://schemas.microsoft.com/office/drawing/2014/main" id="{B679280E-0CBD-24CF-CB1E-54BBC73F2172}"/>
                    </a:ext>
                  </a:extLst>
                </p:cNvPr>
                <p:cNvGrpSpPr>
                  <a:grpSpLocks noChangeAspect="1"/>
                </p:cNvGrpSpPr>
                <p:nvPr/>
              </p:nvGrpSpPr>
              <p:grpSpPr>
                <a:xfrm>
                  <a:off x="5311404" y="3346168"/>
                  <a:ext cx="180000" cy="180000"/>
                  <a:chOff x="3172968" y="2304288"/>
                  <a:chExt cx="180000" cy="180000"/>
                </a:xfrm>
              </p:grpSpPr>
              <p:sp>
                <p:nvSpPr>
                  <p:cNvPr id="4620" name="Ellipse 4619">
                    <a:extLst>
                      <a:ext uri="{FF2B5EF4-FFF2-40B4-BE49-F238E27FC236}">
                        <a16:creationId xmlns:a16="http://schemas.microsoft.com/office/drawing/2014/main" id="{E837EC33-D7FF-E46E-A506-CDB9D9A8BA8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1" name="Additionszeichen 4620">
                    <a:extLst>
                      <a:ext uri="{FF2B5EF4-FFF2-40B4-BE49-F238E27FC236}">
                        <a16:creationId xmlns:a16="http://schemas.microsoft.com/office/drawing/2014/main" id="{C2754FC7-829B-E1C4-BEA6-1A2457D0E6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608" name="Ellipse 4607">
                  <a:extLst>
                    <a:ext uri="{FF2B5EF4-FFF2-40B4-BE49-F238E27FC236}">
                      <a16:creationId xmlns:a16="http://schemas.microsoft.com/office/drawing/2014/main" id="{0D9B951A-DE55-191F-B34B-143C6A9D43CF}"/>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09" name="Ellipse 4608">
                  <a:extLst>
                    <a:ext uri="{FF2B5EF4-FFF2-40B4-BE49-F238E27FC236}">
                      <a16:creationId xmlns:a16="http://schemas.microsoft.com/office/drawing/2014/main" id="{D898A6F3-4ACD-0BE2-AA60-3FF58EF00ED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0" name="Ellipse 4609">
                  <a:extLst>
                    <a:ext uri="{FF2B5EF4-FFF2-40B4-BE49-F238E27FC236}">
                      <a16:creationId xmlns:a16="http://schemas.microsoft.com/office/drawing/2014/main" id="{2B2727A7-6308-C218-78CA-4FB1D75E4F3F}"/>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1" name="Ellipse 4610">
                  <a:extLst>
                    <a:ext uri="{FF2B5EF4-FFF2-40B4-BE49-F238E27FC236}">
                      <a16:creationId xmlns:a16="http://schemas.microsoft.com/office/drawing/2014/main" id="{F112F46C-0F1C-DCAC-06B3-6A6A0B85F777}"/>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2" name="Ellipse 4611">
                  <a:extLst>
                    <a:ext uri="{FF2B5EF4-FFF2-40B4-BE49-F238E27FC236}">
                      <a16:creationId xmlns:a16="http://schemas.microsoft.com/office/drawing/2014/main" id="{63FA862E-1999-6121-AB3F-2E09EB40E67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3" name="Ellipse 4612">
                  <a:extLst>
                    <a:ext uri="{FF2B5EF4-FFF2-40B4-BE49-F238E27FC236}">
                      <a16:creationId xmlns:a16="http://schemas.microsoft.com/office/drawing/2014/main" id="{B23E7930-B90E-BE63-3EC9-F6140528607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4" name="Ellipse 4613">
                  <a:extLst>
                    <a:ext uri="{FF2B5EF4-FFF2-40B4-BE49-F238E27FC236}">
                      <a16:creationId xmlns:a16="http://schemas.microsoft.com/office/drawing/2014/main" id="{EF259BCC-DA38-16E5-8EB5-4877C1AF395F}"/>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5" name="Ellipse 4614">
                  <a:extLst>
                    <a:ext uri="{FF2B5EF4-FFF2-40B4-BE49-F238E27FC236}">
                      <a16:creationId xmlns:a16="http://schemas.microsoft.com/office/drawing/2014/main" id="{1CC88B04-AFCB-6DA8-B3A8-E7D2D43472A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6" name="Ellipse 4615">
                  <a:extLst>
                    <a:ext uri="{FF2B5EF4-FFF2-40B4-BE49-F238E27FC236}">
                      <a16:creationId xmlns:a16="http://schemas.microsoft.com/office/drawing/2014/main" id="{09A3992D-DAEA-E1BD-889A-DF95B7F4F4B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7" name="Ellipse 4616">
                  <a:extLst>
                    <a:ext uri="{FF2B5EF4-FFF2-40B4-BE49-F238E27FC236}">
                      <a16:creationId xmlns:a16="http://schemas.microsoft.com/office/drawing/2014/main" id="{3C967899-D089-C069-0151-6F5D4ED7261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8" name="Ellipse 4617">
                  <a:extLst>
                    <a:ext uri="{FF2B5EF4-FFF2-40B4-BE49-F238E27FC236}">
                      <a16:creationId xmlns:a16="http://schemas.microsoft.com/office/drawing/2014/main" id="{29CAA21B-310B-3305-3065-46A06C2AC701}"/>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9" name="Ellipse 4618">
                  <a:extLst>
                    <a:ext uri="{FF2B5EF4-FFF2-40B4-BE49-F238E27FC236}">
                      <a16:creationId xmlns:a16="http://schemas.microsoft.com/office/drawing/2014/main" id="{F8A69A16-4BEB-E890-A50B-7D2074B5AE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593" name="L-Schale">
                <a:extLst>
                  <a:ext uri="{FF2B5EF4-FFF2-40B4-BE49-F238E27FC236}">
                    <a16:creationId xmlns:a16="http://schemas.microsoft.com/office/drawing/2014/main" id="{5C19207B-E73E-3B52-23BA-8966F445CAD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594" name="M-Schale">
                <a:extLst>
                  <a:ext uri="{FF2B5EF4-FFF2-40B4-BE49-F238E27FC236}">
                    <a16:creationId xmlns:a16="http://schemas.microsoft.com/office/drawing/2014/main" id="{8C012CFF-C93F-F5A4-EF7F-0D2F1CA6C8E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555" name="Gruppieren 4554">
              <a:extLst>
                <a:ext uri="{FF2B5EF4-FFF2-40B4-BE49-F238E27FC236}">
                  <a16:creationId xmlns:a16="http://schemas.microsoft.com/office/drawing/2014/main" id="{0A05D5F7-3751-25A7-4FDF-511A7EEA44EB}"/>
                </a:ext>
              </a:extLst>
            </p:cNvPr>
            <p:cNvGrpSpPr/>
            <p:nvPr/>
          </p:nvGrpSpPr>
          <p:grpSpPr>
            <a:xfrm>
              <a:off x="6006000" y="816426"/>
              <a:ext cx="180000" cy="180000"/>
              <a:chOff x="2537136" y="1269000"/>
              <a:chExt cx="180000" cy="180000"/>
            </a:xfrm>
          </p:grpSpPr>
          <p:sp>
            <p:nvSpPr>
              <p:cNvPr id="4589" name="Ellipse 4588">
                <a:extLst>
                  <a:ext uri="{FF2B5EF4-FFF2-40B4-BE49-F238E27FC236}">
                    <a16:creationId xmlns:a16="http://schemas.microsoft.com/office/drawing/2014/main" id="{F07F8EE2-AE21-9429-0CCF-CFE81C29609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90" name="Minuszeichen 4589">
                <a:extLst>
                  <a:ext uri="{FF2B5EF4-FFF2-40B4-BE49-F238E27FC236}">
                    <a16:creationId xmlns:a16="http://schemas.microsoft.com/office/drawing/2014/main" id="{8EB54949-CB38-AEA4-7523-F94F93E0E0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6" name="Gruppieren 4555">
              <a:extLst>
                <a:ext uri="{FF2B5EF4-FFF2-40B4-BE49-F238E27FC236}">
                  <a16:creationId xmlns:a16="http://schemas.microsoft.com/office/drawing/2014/main" id="{6FE8D0AA-B199-36C2-DA7A-751DFBA57A92}"/>
                </a:ext>
              </a:extLst>
            </p:cNvPr>
            <p:cNvGrpSpPr/>
            <p:nvPr/>
          </p:nvGrpSpPr>
          <p:grpSpPr>
            <a:xfrm>
              <a:off x="6003948" y="5865553"/>
              <a:ext cx="180000" cy="180000"/>
              <a:chOff x="2537136" y="1269000"/>
              <a:chExt cx="180000" cy="180000"/>
            </a:xfrm>
          </p:grpSpPr>
          <p:sp>
            <p:nvSpPr>
              <p:cNvPr id="4587" name="Ellipse 4586">
                <a:extLst>
                  <a:ext uri="{FF2B5EF4-FFF2-40B4-BE49-F238E27FC236}">
                    <a16:creationId xmlns:a16="http://schemas.microsoft.com/office/drawing/2014/main" id="{E3673AB3-D2CA-1F1A-A773-21492C5E86D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8" name="Minuszeichen 4587">
                <a:extLst>
                  <a:ext uri="{FF2B5EF4-FFF2-40B4-BE49-F238E27FC236}">
                    <a16:creationId xmlns:a16="http://schemas.microsoft.com/office/drawing/2014/main" id="{6C0EF591-CE25-C31A-5C4B-BC99D76EAB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7" name="Gruppieren 4556">
              <a:extLst>
                <a:ext uri="{FF2B5EF4-FFF2-40B4-BE49-F238E27FC236}">
                  <a16:creationId xmlns:a16="http://schemas.microsoft.com/office/drawing/2014/main" id="{A2634FE2-1E37-ACE0-CBD4-3BB28D35B2B7}"/>
                </a:ext>
              </a:extLst>
            </p:cNvPr>
            <p:cNvGrpSpPr/>
            <p:nvPr/>
          </p:nvGrpSpPr>
          <p:grpSpPr>
            <a:xfrm>
              <a:off x="7989107" y="3335661"/>
              <a:ext cx="180000" cy="180000"/>
              <a:chOff x="2537136" y="1269000"/>
              <a:chExt cx="180000" cy="180000"/>
            </a:xfrm>
          </p:grpSpPr>
          <p:sp>
            <p:nvSpPr>
              <p:cNvPr id="4585" name="Ellipse 4584">
                <a:extLst>
                  <a:ext uri="{FF2B5EF4-FFF2-40B4-BE49-F238E27FC236}">
                    <a16:creationId xmlns:a16="http://schemas.microsoft.com/office/drawing/2014/main" id="{E25E9590-B95C-883F-09F9-332B61991B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6" name="Minuszeichen 4585">
                <a:extLst>
                  <a:ext uri="{FF2B5EF4-FFF2-40B4-BE49-F238E27FC236}">
                    <a16:creationId xmlns:a16="http://schemas.microsoft.com/office/drawing/2014/main" id="{27423ED2-8127-5F8E-EA15-E726645337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8" name="Gruppieren 4557">
              <a:extLst>
                <a:ext uri="{FF2B5EF4-FFF2-40B4-BE49-F238E27FC236}">
                  <a16:creationId xmlns:a16="http://schemas.microsoft.com/office/drawing/2014/main" id="{FB29114D-0F7B-97CA-F989-F4D044D1F6AC}"/>
                </a:ext>
              </a:extLst>
            </p:cNvPr>
            <p:cNvGrpSpPr/>
            <p:nvPr/>
          </p:nvGrpSpPr>
          <p:grpSpPr>
            <a:xfrm>
              <a:off x="4026000" y="3339000"/>
              <a:ext cx="180000" cy="180000"/>
              <a:chOff x="2537136" y="1269000"/>
              <a:chExt cx="180000" cy="180000"/>
            </a:xfrm>
          </p:grpSpPr>
          <p:sp>
            <p:nvSpPr>
              <p:cNvPr id="4583" name="Ellipse 4582">
                <a:extLst>
                  <a:ext uri="{FF2B5EF4-FFF2-40B4-BE49-F238E27FC236}">
                    <a16:creationId xmlns:a16="http://schemas.microsoft.com/office/drawing/2014/main" id="{9D384BB3-6E81-3278-9AA5-C7B536D1A6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4" name="Minuszeichen 4583">
                <a:extLst>
                  <a:ext uri="{FF2B5EF4-FFF2-40B4-BE49-F238E27FC236}">
                    <a16:creationId xmlns:a16="http://schemas.microsoft.com/office/drawing/2014/main" id="{EB081B19-8D62-2495-EC00-B1ACF42569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9" name="Gruppieren 4558">
              <a:extLst>
                <a:ext uri="{FF2B5EF4-FFF2-40B4-BE49-F238E27FC236}">
                  <a16:creationId xmlns:a16="http://schemas.microsoft.com/office/drawing/2014/main" id="{7462B94A-C54F-33E6-3F5E-94E6C1873BF4}"/>
                </a:ext>
              </a:extLst>
            </p:cNvPr>
            <p:cNvGrpSpPr/>
            <p:nvPr/>
          </p:nvGrpSpPr>
          <p:grpSpPr>
            <a:xfrm>
              <a:off x="4656000" y="4775520"/>
              <a:ext cx="180000" cy="180000"/>
              <a:chOff x="2537136" y="1269000"/>
              <a:chExt cx="180000" cy="180000"/>
            </a:xfrm>
          </p:grpSpPr>
          <p:sp>
            <p:nvSpPr>
              <p:cNvPr id="4581" name="Ellipse 4580">
                <a:extLst>
                  <a:ext uri="{FF2B5EF4-FFF2-40B4-BE49-F238E27FC236}">
                    <a16:creationId xmlns:a16="http://schemas.microsoft.com/office/drawing/2014/main" id="{D9096EDC-8C82-1FB0-ED7F-FC37AC0B8F9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2" name="Minuszeichen 4581">
                <a:extLst>
                  <a:ext uri="{FF2B5EF4-FFF2-40B4-BE49-F238E27FC236}">
                    <a16:creationId xmlns:a16="http://schemas.microsoft.com/office/drawing/2014/main" id="{1197506D-7019-BEA0-139A-BCE2B228D5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0" name="Gruppieren 4559">
              <a:extLst>
                <a:ext uri="{FF2B5EF4-FFF2-40B4-BE49-F238E27FC236}">
                  <a16:creationId xmlns:a16="http://schemas.microsoft.com/office/drawing/2014/main" id="{510EE19F-DED2-9D5D-FBAA-25500510CEC7}"/>
                </a:ext>
              </a:extLst>
            </p:cNvPr>
            <p:cNvGrpSpPr/>
            <p:nvPr/>
          </p:nvGrpSpPr>
          <p:grpSpPr>
            <a:xfrm>
              <a:off x="7373256" y="4775520"/>
              <a:ext cx="180000" cy="180000"/>
              <a:chOff x="2537136" y="1269000"/>
              <a:chExt cx="180000" cy="180000"/>
            </a:xfrm>
          </p:grpSpPr>
          <p:sp>
            <p:nvSpPr>
              <p:cNvPr id="4579" name="Ellipse 4578">
                <a:extLst>
                  <a:ext uri="{FF2B5EF4-FFF2-40B4-BE49-F238E27FC236}">
                    <a16:creationId xmlns:a16="http://schemas.microsoft.com/office/drawing/2014/main" id="{25FB957F-D4A5-7314-FA1C-D0CCDAC386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0" name="Minuszeichen 4579">
                <a:extLst>
                  <a:ext uri="{FF2B5EF4-FFF2-40B4-BE49-F238E27FC236}">
                    <a16:creationId xmlns:a16="http://schemas.microsoft.com/office/drawing/2014/main" id="{071F9956-D5F6-1DF3-0CCF-094082277B7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1" name="Gruppieren 4560">
              <a:extLst>
                <a:ext uri="{FF2B5EF4-FFF2-40B4-BE49-F238E27FC236}">
                  <a16:creationId xmlns:a16="http://schemas.microsoft.com/office/drawing/2014/main" id="{B2E2BEB1-2307-6503-FD7D-DB4CA8CD3F78}"/>
                </a:ext>
              </a:extLst>
            </p:cNvPr>
            <p:cNvGrpSpPr/>
            <p:nvPr/>
          </p:nvGrpSpPr>
          <p:grpSpPr>
            <a:xfrm>
              <a:off x="7373256" y="1900714"/>
              <a:ext cx="180000" cy="180000"/>
              <a:chOff x="2537136" y="1269000"/>
              <a:chExt cx="180000" cy="180000"/>
            </a:xfrm>
          </p:grpSpPr>
          <p:sp>
            <p:nvSpPr>
              <p:cNvPr id="4577" name="Ellipse 4576">
                <a:extLst>
                  <a:ext uri="{FF2B5EF4-FFF2-40B4-BE49-F238E27FC236}">
                    <a16:creationId xmlns:a16="http://schemas.microsoft.com/office/drawing/2014/main" id="{D1005E2B-A4B2-0A48-BADD-482D8A4A94F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8" name="Minuszeichen 4577">
                <a:extLst>
                  <a:ext uri="{FF2B5EF4-FFF2-40B4-BE49-F238E27FC236}">
                    <a16:creationId xmlns:a16="http://schemas.microsoft.com/office/drawing/2014/main" id="{9AE9D6F9-F379-BACC-3086-DD7492CB079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2" name="Gruppieren 4561">
              <a:extLst>
                <a:ext uri="{FF2B5EF4-FFF2-40B4-BE49-F238E27FC236}">
                  <a16:creationId xmlns:a16="http://schemas.microsoft.com/office/drawing/2014/main" id="{8A2470EA-6FE6-D1CA-4444-87BF545071C6}"/>
                </a:ext>
              </a:extLst>
            </p:cNvPr>
            <p:cNvGrpSpPr/>
            <p:nvPr/>
          </p:nvGrpSpPr>
          <p:grpSpPr>
            <a:xfrm>
              <a:off x="4656000" y="1900714"/>
              <a:ext cx="180000" cy="180000"/>
              <a:chOff x="2537136" y="1269000"/>
              <a:chExt cx="180000" cy="180000"/>
            </a:xfrm>
          </p:grpSpPr>
          <p:sp>
            <p:nvSpPr>
              <p:cNvPr id="4575" name="Ellipse 4574">
                <a:extLst>
                  <a:ext uri="{FF2B5EF4-FFF2-40B4-BE49-F238E27FC236}">
                    <a16:creationId xmlns:a16="http://schemas.microsoft.com/office/drawing/2014/main" id="{8F3AED1C-3756-D708-14FF-FBA9C9CA6D4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6" name="Minuszeichen 4575">
                <a:extLst>
                  <a:ext uri="{FF2B5EF4-FFF2-40B4-BE49-F238E27FC236}">
                    <a16:creationId xmlns:a16="http://schemas.microsoft.com/office/drawing/2014/main" id="{16699FBF-C43F-8A37-3C0C-4ECCED9624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3" name="Gruppieren 4562">
              <a:extLst>
                <a:ext uri="{FF2B5EF4-FFF2-40B4-BE49-F238E27FC236}">
                  <a16:creationId xmlns:a16="http://schemas.microsoft.com/office/drawing/2014/main" id="{80FED95B-A64E-B733-F8ED-05BB544E868A}"/>
                </a:ext>
              </a:extLst>
            </p:cNvPr>
            <p:cNvGrpSpPr/>
            <p:nvPr/>
          </p:nvGrpSpPr>
          <p:grpSpPr>
            <a:xfrm>
              <a:off x="6006000" y="1339747"/>
              <a:ext cx="180000" cy="180000"/>
              <a:chOff x="2537136" y="1269000"/>
              <a:chExt cx="180000" cy="180000"/>
            </a:xfrm>
          </p:grpSpPr>
          <p:sp>
            <p:nvSpPr>
              <p:cNvPr id="4573" name="Ellipse 4572">
                <a:extLst>
                  <a:ext uri="{FF2B5EF4-FFF2-40B4-BE49-F238E27FC236}">
                    <a16:creationId xmlns:a16="http://schemas.microsoft.com/office/drawing/2014/main" id="{BC2186C2-D818-978E-69CA-0E87B3709D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4" name="Minuszeichen 4573">
                <a:extLst>
                  <a:ext uri="{FF2B5EF4-FFF2-40B4-BE49-F238E27FC236}">
                    <a16:creationId xmlns:a16="http://schemas.microsoft.com/office/drawing/2014/main" id="{E97269E3-5A35-967E-54E3-8F221E68F6C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4" name="Gruppieren 4563">
              <a:extLst>
                <a:ext uri="{FF2B5EF4-FFF2-40B4-BE49-F238E27FC236}">
                  <a16:creationId xmlns:a16="http://schemas.microsoft.com/office/drawing/2014/main" id="{020EF2B4-C836-50AE-7A5A-253D5FEFD4D6}"/>
                </a:ext>
              </a:extLst>
            </p:cNvPr>
            <p:cNvGrpSpPr/>
            <p:nvPr/>
          </p:nvGrpSpPr>
          <p:grpSpPr>
            <a:xfrm>
              <a:off x="6006000" y="5312040"/>
              <a:ext cx="180000" cy="180000"/>
              <a:chOff x="2537136" y="1269000"/>
              <a:chExt cx="180000" cy="180000"/>
            </a:xfrm>
          </p:grpSpPr>
          <p:sp>
            <p:nvSpPr>
              <p:cNvPr id="4571" name="Ellipse 4570">
                <a:extLst>
                  <a:ext uri="{FF2B5EF4-FFF2-40B4-BE49-F238E27FC236}">
                    <a16:creationId xmlns:a16="http://schemas.microsoft.com/office/drawing/2014/main" id="{D829E3CF-8DDD-B7A5-B62E-0E955202D4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2" name="Minuszeichen 4571">
                <a:extLst>
                  <a:ext uri="{FF2B5EF4-FFF2-40B4-BE49-F238E27FC236}">
                    <a16:creationId xmlns:a16="http://schemas.microsoft.com/office/drawing/2014/main" id="{655DFA8C-270C-2C00-7403-99A59EA8A44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5" name="Gruppieren 4564">
              <a:extLst>
                <a:ext uri="{FF2B5EF4-FFF2-40B4-BE49-F238E27FC236}">
                  <a16:creationId xmlns:a16="http://schemas.microsoft.com/office/drawing/2014/main" id="{82B2CAE9-0E8A-E6D9-C332-BEDDF1D376A7}"/>
                </a:ext>
              </a:extLst>
            </p:cNvPr>
            <p:cNvGrpSpPr/>
            <p:nvPr/>
          </p:nvGrpSpPr>
          <p:grpSpPr>
            <a:xfrm>
              <a:off x="6006000" y="1900714"/>
              <a:ext cx="180000" cy="180000"/>
              <a:chOff x="2537136" y="1269000"/>
              <a:chExt cx="180000" cy="180000"/>
            </a:xfrm>
          </p:grpSpPr>
          <p:sp>
            <p:nvSpPr>
              <p:cNvPr id="4569" name="Ellipse 4568">
                <a:extLst>
                  <a:ext uri="{FF2B5EF4-FFF2-40B4-BE49-F238E27FC236}">
                    <a16:creationId xmlns:a16="http://schemas.microsoft.com/office/drawing/2014/main" id="{F8F71E4A-9A03-A6E6-43E6-496A955810A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0" name="Minuszeichen 4569">
                <a:extLst>
                  <a:ext uri="{FF2B5EF4-FFF2-40B4-BE49-F238E27FC236}">
                    <a16:creationId xmlns:a16="http://schemas.microsoft.com/office/drawing/2014/main" id="{AE661B2E-AAB0-7B68-570F-4AE4C3FBF1E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6" name="Gruppieren 4565">
              <a:extLst>
                <a:ext uri="{FF2B5EF4-FFF2-40B4-BE49-F238E27FC236}">
                  <a16:creationId xmlns:a16="http://schemas.microsoft.com/office/drawing/2014/main" id="{9D9E7139-ED8C-9257-264E-D56EB2D3180D}"/>
                </a:ext>
              </a:extLst>
            </p:cNvPr>
            <p:cNvGrpSpPr/>
            <p:nvPr/>
          </p:nvGrpSpPr>
          <p:grpSpPr>
            <a:xfrm>
              <a:off x="6006000" y="4775520"/>
              <a:ext cx="180000" cy="180000"/>
              <a:chOff x="2537136" y="1269000"/>
              <a:chExt cx="180000" cy="180000"/>
            </a:xfrm>
          </p:grpSpPr>
          <p:sp>
            <p:nvSpPr>
              <p:cNvPr id="4567" name="Ellipse 4566">
                <a:extLst>
                  <a:ext uri="{FF2B5EF4-FFF2-40B4-BE49-F238E27FC236}">
                    <a16:creationId xmlns:a16="http://schemas.microsoft.com/office/drawing/2014/main" id="{CA5448FE-571E-C284-0835-EABC217515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68" name="Minuszeichen 4567">
                <a:extLst>
                  <a:ext uri="{FF2B5EF4-FFF2-40B4-BE49-F238E27FC236}">
                    <a16:creationId xmlns:a16="http://schemas.microsoft.com/office/drawing/2014/main" id="{AAEC197F-ABC5-975F-224C-D6DFCC95737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735" name="Gruppieren 4734">
            <a:extLst>
              <a:ext uri="{FF2B5EF4-FFF2-40B4-BE49-F238E27FC236}">
                <a16:creationId xmlns:a16="http://schemas.microsoft.com/office/drawing/2014/main" id="{0F961F27-8474-B650-C4FB-7FFEA94AAB89}"/>
              </a:ext>
            </a:extLst>
          </p:cNvPr>
          <p:cNvGrpSpPr>
            <a:grpSpLocks noChangeAspect="1"/>
          </p:cNvGrpSpPr>
          <p:nvPr/>
        </p:nvGrpSpPr>
        <p:grpSpPr>
          <a:xfrm>
            <a:off x="10752324" y="286615"/>
            <a:ext cx="1258865" cy="1306104"/>
            <a:chOff x="3576000" y="816426"/>
            <a:chExt cx="5040000" cy="5229127"/>
          </a:xfrm>
        </p:grpSpPr>
        <p:grpSp>
          <p:nvGrpSpPr>
            <p:cNvPr id="4736" name="Magnesium ohne e-">
              <a:extLst>
                <a:ext uri="{FF2B5EF4-FFF2-40B4-BE49-F238E27FC236}">
                  <a16:creationId xmlns:a16="http://schemas.microsoft.com/office/drawing/2014/main" id="{94E2D249-8B22-B457-DF8F-D51110711357}"/>
                </a:ext>
              </a:extLst>
            </p:cNvPr>
            <p:cNvGrpSpPr/>
            <p:nvPr/>
          </p:nvGrpSpPr>
          <p:grpSpPr>
            <a:xfrm>
              <a:off x="3576000" y="909000"/>
              <a:ext cx="5040000" cy="5040000"/>
              <a:chOff x="3576000" y="909000"/>
              <a:chExt cx="5040000" cy="5040000"/>
            </a:xfrm>
          </p:grpSpPr>
          <p:sp>
            <p:nvSpPr>
              <p:cNvPr id="4773" name="K-Schale">
                <a:extLst>
                  <a:ext uri="{FF2B5EF4-FFF2-40B4-BE49-F238E27FC236}">
                    <a16:creationId xmlns:a16="http://schemas.microsoft.com/office/drawing/2014/main" id="{535B75AE-44C5-7177-0658-9C324A1B9E77}"/>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774" name="Atomkern mit Protonen und Neutronen">
                <a:extLst>
                  <a:ext uri="{FF2B5EF4-FFF2-40B4-BE49-F238E27FC236}">
                    <a16:creationId xmlns:a16="http://schemas.microsoft.com/office/drawing/2014/main" id="{D1412AEB-043D-1023-9A3A-19A77C221A87}"/>
                  </a:ext>
                </a:extLst>
              </p:cNvPr>
              <p:cNvGrpSpPr/>
              <p:nvPr/>
            </p:nvGrpSpPr>
            <p:grpSpPr>
              <a:xfrm>
                <a:off x="5196000" y="2529000"/>
                <a:ext cx="1800000" cy="1800000"/>
                <a:chOff x="5196000" y="2529000"/>
                <a:chExt cx="1800000" cy="1800000"/>
              </a:xfrm>
            </p:grpSpPr>
            <p:sp>
              <p:nvSpPr>
                <p:cNvPr id="4777" name="Atomkern">
                  <a:extLst>
                    <a:ext uri="{FF2B5EF4-FFF2-40B4-BE49-F238E27FC236}">
                      <a16:creationId xmlns:a16="http://schemas.microsoft.com/office/drawing/2014/main" id="{23AECD8D-A699-07F7-2FAB-29DDC00441C6}"/>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778" name="Gruppieren 4777">
                  <a:extLst>
                    <a:ext uri="{FF2B5EF4-FFF2-40B4-BE49-F238E27FC236}">
                      <a16:creationId xmlns:a16="http://schemas.microsoft.com/office/drawing/2014/main" id="{3855C223-E9C0-B543-347B-EC1B9F300BBB}"/>
                    </a:ext>
                  </a:extLst>
                </p:cNvPr>
                <p:cNvGrpSpPr>
                  <a:grpSpLocks noChangeAspect="1"/>
                </p:cNvGrpSpPr>
                <p:nvPr/>
              </p:nvGrpSpPr>
              <p:grpSpPr>
                <a:xfrm>
                  <a:off x="5848033" y="3791651"/>
                  <a:ext cx="180000" cy="180000"/>
                  <a:chOff x="3172968" y="2304288"/>
                  <a:chExt cx="180000" cy="180000"/>
                </a:xfrm>
              </p:grpSpPr>
              <p:sp>
                <p:nvSpPr>
                  <p:cNvPr id="4824" name="Ellipse 4823">
                    <a:extLst>
                      <a:ext uri="{FF2B5EF4-FFF2-40B4-BE49-F238E27FC236}">
                        <a16:creationId xmlns:a16="http://schemas.microsoft.com/office/drawing/2014/main" id="{8B69AFFE-4E5F-6783-FA59-73E28A017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5" name="Additionszeichen 4824">
                    <a:extLst>
                      <a:ext uri="{FF2B5EF4-FFF2-40B4-BE49-F238E27FC236}">
                        <a16:creationId xmlns:a16="http://schemas.microsoft.com/office/drawing/2014/main" id="{61846431-78F4-3289-8461-5FC140A157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79" name="Gruppieren 4778">
                  <a:extLst>
                    <a:ext uri="{FF2B5EF4-FFF2-40B4-BE49-F238E27FC236}">
                      <a16:creationId xmlns:a16="http://schemas.microsoft.com/office/drawing/2014/main" id="{E13BB7F5-171C-96D6-6BDC-7058FE3DDCA5}"/>
                    </a:ext>
                  </a:extLst>
                </p:cNvPr>
                <p:cNvGrpSpPr>
                  <a:grpSpLocks noChangeAspect="1"/>
                </p:cNvGrpSpPr>
                <p:nvPr/>
              </p:nvGrpSpPr>
              <p:grpSpPr>
                <a:xfrm>
                  <a:off x="6270000" y="3698425"/>
                  <a:ext cx="180000" cy="180000"/>
                  <a:chOff x="3172968" y="2304288"/>
                  <a:chExt cx="180000" cy="180000"/>
                </a:xfrm>
              </p:grpSpPr>
              <p:sp>
                <p:nvSpPr>
                  <p:cNvPr id="4822" name="Ellipse 4821">
                    <a:extLst>
                      <a:ext uri="{FF2B5EF4-FFF2-40B4-BE49-F238E27FC236}">
                        <a16:creationId xmlns:a16="http://schemas.microsoft.com/office/drawing/2014/main" id="{BC9A2939-2D35-A9BE-42DB-91812ED4A42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3" name="Additionszeichen 4822">
                    <a:extLst>
                      <a:ext uri="{FF2B5EF4-FFF2-40B4-BE49-F238E27FC236}">
                        <a16:creationId xmlns:a16="http://schemas.microsoft.com/office/drawing/2014/main" id="{08CEEA23-9AA0-42FE-4584-21A336B06C2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0" name="Gruppieren 4779">
                  <a:extLst>
                    <a:ext uri="{FF2B5EF4-FFF2-40B4-BE49-F238E27FC236}">
                      <a16:creationId xmlns:a16="http://schemas.microsoft.com/office/drawing/2014/main" id="{8E820AA7-F7DB-DEEB-A5D8-CE2F6C0B632F}"/>
                    </a:ext>
                  </a:extLst>
                </p:cNvPr>
                <p:cNvGrpSpPr>
                  <a:grpSpLocks noChangeAspect="1"/>
                </p:cNvGrpSpPr>
                <p:nvPr/>
              </p:nvGrpSpPr>
              <p:grpSpPr>
                <a:xfrm>
                  <a:off x="5499300" y="3931942"/>
                  <a:ext cx="180000" cy="180000"/>
                  <a:chOff x="3172968" y="2304288"/>
                  <a:chExt cx="180000" cy="180000"/>
                </a:xfrm>
              </p:grpSpPr>
              <p:sp>
                <p:nvSpPr>
                  <p:cNvPr id="4820" name="Ellipse 4819">
                    <a:extLst>
                      <a:ext uri="{FF2B5EF4-FFF2-40B4-BE49-F238E27FC236}">
                        <a16:creationId xmlns:a16="http://schemas.microsoft.com/office/drawing/2014/main" id="{14383F1B-CCEB-6534-3128-03D64003EB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1" name="Additionszeichen 4820">
                    <a:extLst>
                      <a:ext uri="{FF2B5EF4-FFF2-40B4-BE49-F238E27FC236}">
                        <a16:creationId xmlns:a16="http://schemas.microsoft.com/office/drawing/2014/main" id="{A0EC66E6-0D72-8565-3FB8-6AE1DD4DFE7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1" name="Gruppieren 4780">
                  <a:extLst>
                    <a:ext uri="{FF2B5EF4-FFF2-40B4-BE49-F238E27FC236}">
                      <a16:creationId xmlns:a16="http://schemas.microsoft.com/office/drawing/2014/main" id="{6147B0B5-E3A1-5C0E-2FCA-D3191F9D0622}"/>
                    </a:ext>
                  </a:extLst>
                </p:cNvPr>
                <p:cNvGrpSpPr>
                  <a:grpSpLocks noChangeAspect="1"/>
                </p:cNvGrpSpPr>
                <p:nvPr/>
              </p:nvGrpSpPr>
              <p:grpSpPr>
                <a:xfrm>
                  <a:off x="6030156" y="4086630"/>
                  <a:ext cx="180000" cy="180000"/>
                  <a:chOff x="3172968" y="2304288"/>
                  <a:chExt cx="180000" cy="180000"/>
                </a:xfrm>
              </p:grpSpPr>
              <p:sp>
                <p:nvSpPr>
                  <p:cNvPr id="4818" name="Ellipse 4817">
                    <a:extLst>
                      <a:ext uri="{FF2B5EF4-FFF2-40B4-BE49-F238E27FC236}">
                        <a16:creationId xmlns:a16="http://schemas.microsoft.com/office/drawing/2014/main" id="{43D65510-E3F6-83B2-47D9-BEA38C2D77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9" name="Additionszeichen 4818">
                    <a:extLst>
                      <a:ext uri="{FF2B5EF4-FFF2-40B4-BE49-F238E27FC236}">
                        <a16:creationId xmlns:a16="http://schemas.microsoft.com/office/drawing/2014/main" id="{D0B7A1A8-E1AF-B562-9050-55EDCDD501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2" name="Gruppieren 4781">
                  <a:extLst>
                    <a:ext uri="{FF2B5EF4-FFF2-40B4-BE49-F238E27FC236}">
                      <a16:creationId xmlns:a16="http://schemas.microsoft.com/office/drawing/2014/main" id="{3744F507-5A66-70EF-7378-7D487B9BB0C3}"/>
                    </a:ext>
                  </a:extLst>
                </p:cNvPr>
                <p:cNvGrpSpPr>
                  <a:grpSpLocks noChangeAspect="1"/>
                </p:cNvGrpSpPr>
                <p:nvPr/>
              </p:nvGrpSpPr>
              <p:grpSpPr>
                <a:xfrm>
                  <a:off x="6020438" y="3296696"/>
                  <a:ext cx="180000" cy="180000"/>
                  <a:chOff x="3172968" y="2304288"/>
                  <a:chExt cx="180000" cy="180000"/>
                </a:xfrm>
              </p:grpSpPr>
              <p:sp>
                <p:nvSpPr>
                  <p:cNvPr id="4816" name="Ellipse 4815">
                    <a:extLst>
                      <a:ext uri="{FF2B5EF4-FFF2-40B4-BE49-F238E27FC236}">
                        <a16:creationId xmlns:a16="http://schemas.microsoft.com/office/drawing/2014/main" id="{7C64E8CD-5D2F-3FA7-6964-DFF27B231E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7" name="Additionszeichen 4816">
                    <a:extLst>
                      <a:ext uri="{FF2B5EF4-FFF2-40B4-BE49-F238E27FC236}">
                        <a16:creationId xmlns:a16="http://schemas.microsoft.com/office/drawing/2014/main" id="{76E13FCB-B4F6-5832-0EB3-3BC7B74B9F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3" name="Gruppieren 4782">
                  <a:extLst>
                    <a:ext uri="{FF2B5EF4-FFF2-40B4-BE49-F238E27FC236}">
                      <a16:creationId xmlns:a16="http://schemas.microsoft.com/office/drawing/2014/main" id="{2AEB4C55-73AF-A10C-EF77-B017EC2492A3}"/>
                    </a:ext>
                  </a:extLst>
                </p:cNvPr>
                <p:cNvGrpSpPr>
                  <a:grpSpLocks noChangeAspect="1"/>
                </p:cNvGrpSpPr>
                <p:nvPr/>
              </p:nvGrpSpPr>
              <p:grpSpPr>
                <a:xfrm>
                  <a:off x="6540000" y="3667688"/>
                  <a:ext cx="180000" cy="180000"/>
                  <a:chOff x="3172968" y="2304288"/>
                  <a:chExt cx="180000" cy="180000"/>
                </a:xfrm>
              </p:grpSpPr>
              <p:sp>
                <p:nvSpPr>
                  <p:cNvPr id="4814" name="Ellipse 4813">
                    <a:extLst>
                      <a:ext uri="{FF2B5EF4-FFF2-40B4-BE49-F238E27FC236}">
                        <a16:creationId xmlns:a16="http://schemas.microsoft.com/office/drawing/2014/main" id="{56D0D2FC-41F9-478C-7401-0167F8A1955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5" name="Additionszeichen 4814">
                    <a:extLst>
                      <a:ext uri="{FF2B5EF4-FFF2-40B4-BE49-F238E27FC236}">
                        <a16:creationId xmlns:a16="http://schemas.microsoft.com/office/drawing/2014/main" id="{8A4B3CDA-8FD5-FA62-E03E-D57CF9EA67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4" name="Gruppieren 4783">
                  <a:extLst>
                    <a:ext uri="{FF2B5EF4-FFF2-40B4-BE49-F238E27FC236}">
                      <a16:creationId xmlns:a16="http://schemas.microsoft.com/office/drawing/2014/main" id="{47F8E0F9-2840-AE36-B7A2-D179AF8E354A}"/>
                    </a:ext>
                  </a:extLst>
                </p:cNvPr>
                <p:cNvGrpSpPr>
                  <a:grpSpLocks noChangeAspect="1"/>
                </p:cNvGrpSpPr>
                <p:nvPr/>
              </p:nvGrpSpPr>
              <p:grpSpPr>
                <a:xfrm>
                  <a:off x="6696374" y="3186376"/>
                  <a:ext cx="180000" cy="180000"/>
                  <a:chOff x="3172968" y="2304288"/>
                  <a:chExt cx="180000" cy="180000"/>
                </a:xfrm>
              </p:grpSpPr>
              <p:sp>
                <p:nvSpPr>
                  <p:cNvPr id="4812" name="Ellipse 4811">
                    <a:extLst>
                      <a:ext uri="{FF2B5EF4-FFF2-40B4-BE49-F238E27FC236}">
                        <a16:creationId xmlns:a16="http://schemas.microsoft.com/office/drawing/2014/main" id="{4B5CB029-4670-3C60-C1DC-537CC1DC42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3" name="Additionszeichen 4812">
                    <a:extLst>
                      <a:ext uri="{FF2B5EF4-FFF2-40B4-BE49-F238E27FC236}">
                        <a16:creationId xmlns:a16="http://schemas.microsoft.com/office/drawing/2014/main" id="{540A15A4-ADB6-8A93-CA69-94BBF7DF8F8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5" name="Gruppieren 4784">
                  <a:extLst>
                    <a:ext uri="{FF2B5EF4-FFF2-40B4-BE49-F238E27FC236}">
                      <a16:creationId xmlns:a16="http://schemas.microsoft.com/office/drawing/2014/main" id="{78288D16-1F2F-BBAC-8EC0-21ECC91E3891}"/>
                    </a:ext>
                  </a:extLst>
                </p:cNvPr>
                <p:cNvGrpSpPr>
                  <a:grpSpLocks noChangeAspect="1"/>
                </p:cNvGrpSpPr>
                <p:nvPr/>
              </p:nvGrpSpPr>
              <p:grpSpPr>
                <a:xfrm>
                  <a:off x="5577515" y="3084316"/>
                  <a:ext cx="180000" cy="180000"/>
                  <a:chOff x="3172968" y="2304288"/>
                  <a:chExt cx="180000" cy="180000"/>
                </a:xfrm>
              </p:grpSpPr>
              <p:sp>
                <p:nvSpPr>
                  <p:cNvPr id="4810" name="Ellipse 4809">
                    <a:extLst>
                      <a:ext uri="{FF2B5EF4-FFF2-40B4-BE49-F238E27FC236}">
                        <a16:creationId xmlns:a16="http://schemas.microsoft.com/office/drawing/2014/main" id="{44D7ACA5-CDFD-4F2B-6F95-0CB79A45DB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1" name="Additionszeichen 4810">
                    <a:extLst>
                      <a:ext uri="{FF2B5EF4-FFF2-40B4-BE49-F238E27FC236}">
                        <a16:creationId xmlns:a16="http://schemas.microsoft.com/office/drawing/2014/main" id="{E2BBCF1D-842E-6FF4-0502-CBE19F5BAC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6" name="Gruppieren 4785">
                  <a:extLst>
                    <a:ext uri="{FF2B5EF4-FFF2-40B4-BE49-F238E27FC236}">
                      <a16:creationId xmlns:a16="http://schemas.microsoft.com/office/drawing/2014/main" id="{386C38E4-3F1A-00D6-15E8-2A78D5AF313F}"/>
                    </a:ext>
                  </a:extLst>
                </p:cNvPr>
                <p:cNvGrpSpPr>
                  <a:grpSpLocks noChangeAspect="1"/>
                </p:cNvGrpSpPr>
                <p:nvPr/>
              </p:nvGrpSpPr>
              <p:grpSpPr>
                <a:xfrm>
                  <a:off x="5940252" y="2903697"/>
                  <a:ext cx="180000" cy="180000"/>
                  <a:chOff x="3172968" y="2304288"/>
                  <a:chExt cx="180000" cy="180000"/>
                </a:xfrm>
              </p:grpSpPr>
              <p:sp>
                <p:nvSpPr>
                  <p:cNvPr id="4808" name="Ellipse 4807">
                    <a:extLst>
                      <a:ext uri="{FF2B5EF4-FFF2-40B4-BE49-F238E27FC236}">
                        <a16:creationId xmlns:a16="http://schemas.microsoft.com/office/drawing/2014/main" id="{AAE90E45-5871-D9EE-873A-47D63269D7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9" name="Additionszeichen 4808">
                    <a:extLst>
                      <a:ext uri="{FF2B5EF4-FFF2-40B4-BE49-F238E27FC236}">
                        <a16:creationId xmlns:a16="http://schemas.microsoft.com/office/drawing/2014/main" id="{8B4B4668-BA5D-1065-92E4-2C4B995DE5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7" name="Gruppieren 4786">
                  <a:extLst>
                    <a:ext uri="{FF2B5EF4-FFF2-40B4-BE49-F238E27FC236}">
                      <a16:creationId xmlns:a16="http://schemas.microsoft.com/office/drawing/2014/main" id="{71CE8DB6-EE91-E45A-11C0-09D11EFFCDD1}"/>
                    </a:ext>
                  </a:extLst>
                </p:cNvPr>
                <p:cNvGrpSpPr>
                  <a:grpSpLocks noChangeAspect="1"/>
                </p:cNvGrpSpPr>
                <p:nvPr/>
              </p:nvGrpSpPr>
              <p:grpSpPr>
                <a:xfrm>
                  <a:off x="5597520" y="2746772"/>
                  <a:ext cx="180000" cy="180000"/>
                  <a:chOff x="3172968" y="2304288"/>
                  <a:chExt cx="180000" cy="180000"/>
                </a:xfrm>
              </p:grpSpPr>
              <p:sp>
                <p:nvSpPr>
                  <p:cNvPr id="4806" name="Ellipse 4805">
                    <a:extLst>
                      <a:ext uri="{FF2B5EF4-FFF2-40B4-BE49-F238E27FC236}">
                        <a16:creationId xmlns:a16="http://schemas.microsoft.com/office/drawing/2014/main" id="{44D7A7B5-947E-20A0-5F82-8C06D8AA02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7" name="Additionszeichen 4806">
                    <a:extLst>
                      <a:ext uri="{FF2B5EF4-FFF2-40B4-BE49-F238E27FC236}">
                        <a16:creationId xmlns:a16="http://schemas.microsoft.com/office/drawing/2014/main" id="{60ED85C3-2B56-7AA9-3FAA-BCF13485D4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8" name="Gruppieren 4787">
                  <a:extLst>
                    <a:ext uri="{FF2B5EF4-FFF2-40B4-BE49-F238E27FC236}">
                      <a16:creationId xmlns:a16="http://schemas.microsoft.com/office/drawing/2014/main" id="{19272315-CF7A-938F-3918-73C8DBF0BF20}"/>
                    </a:ext>
                  </a:extLst>
                </p:cNvPr>
                <p:cNvGrpSpPr>
                  <a:grpSpLocks noChangeAspect="1"/>
                </p:cNvGrpSpPr>
                <p:nvPr/>
              </p:nvGrpSpPr>
              <p:grpSpPr>
                <a:xfrm>
                  <a:off x="6310896" y="2729578"/>
                  <a:ext cx="180000" cy="180000"/>
                  <a:chOff x="3172968" y="2304288"/>
                  <a:chExt cx="180000" cy="180000"/>
                </a:xfrm>
              </p:grpSpPr>
              <p:sp>
                <p:nvSpPr>
                  <p:cNvPr id="4804" name="Ellipse 4803">
                    <a:extLst>
                      <a:ext uri="{FF2B5EF4-FFF2-40B4-BE49-F238E27FC236}">
                        <a16:creationId xmlns:a16="http://schemas.microsoft.com/office/drawing/2014/main" id="{250F083C-A5ED-ADAE-8FD9-7F4F898BF2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5" name="Additionszeichen 4804">
                    <a:extLst>
                      <a:ext uri="{FF2B5EF4-FFF2-40B4-BE49-F238E27FC236}">
                        <a16:creationId xmlns:a16="http://schemas.microsoft.com/office/drawing/2014/main" id="{7554447C-748F-3757-3A9C-3359286E87A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9" name="Gruppieren 4788">
                  <a:extLst>
                    <a:ext uri="{FF2B5EF4-FFF2-40B4-BE49-F238E27FC236}">
                      <a16:creationId xmlns:a16="http://schemas.microsoft.com/office/drawing/2014/main" id="{5C489706-22B3-9556-A4EF-EBBCB506BAD6}"/>
                    </a:ext>
                  </a:extLst>
                </p:cNvPr>
                <p:cNvGrpSpPr>
                  <a:grpSpLocks noChangeAspect="1"/>
                </p:cNvGrpSpPr>
                <p:nvPr/>
              </p:nvGrpSpPr>
              <p:grpSpPr>
                <a:xfrm>
                  <a:off x="5311404" y="3346168"/>
                  <a:ext cx="180000" cy="180000"/>
                  <a:chOff x="3172968" y="2304288"/>
                  <a:chExt cx="180000" cy="180000"/>
                </a:xfrm>
              </p:grpSpPr>
              <p:sp>
                <p:nvSpPr>
                  <p:cNvPr id="4802" name="Ellipse 4801">
                    <a:extLst>
                      <a:ext uri="{FF2B5EF4-FFF2-40B4-BE49-F238E27FC236}">
                        <a16:creationId xmlns:a16="http://schemas.microsoft.com/office/drawing/2014/main" id="{A5CC9D26-081A-DAB9-95D3-4D3848D315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3" name="Additionszeichen 4802">
                    <a:extLst>
                      <a:ext uri="{FF2B5EF4-FFF2-40B4-BE49-F238E27FC236}">
                        <a16:creationId xmlns:a16="http://schemas.microsoft.com/office/drawing/2014/main" id="{75EF12FD-400D-46A4-1106-6A18A1B414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790" name="Ellipse 4789">
                  <a:extLst>
                    <a:ext uri="{FF2B5EF4-FFF2-40B4-BE49-F238E27FC236}">
                      <a16:creationId xmlns:a16="http://schemas.microsoft.com/office/drawing/2014/main" id="{C859E057-64F6-8BB6-0B90-AC6BE9B7A38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1" name="Ellipse 4790">
                  <a:extLst>
                    <a:ext uri="{FF2B5EF4-FFF2-40B4-BE49-F238E27FC236}">
                      <a16:creationId xmlns:a16="http://schemas.microsoft.com/office/drawing/2014/main" id="{4F04D871-63AB-2757-9692-B99B5618CE8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2" name="Ellipse 4791">
                  <a:extLst>
                    <a:ext uri="{FF2B5EF4-FFF2-40B4-BE49-F238E27FC236}">
                      <a16:creationId xmlns:a16="http://schemas.microsoft.com/office/drawing/2014/main" id="{A5F0807E-D1D4-3231-84CA-8F3C2C9464FE}"/>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3" name="Ellipse 4792">
                  <a:extLst>
                    <a:ext uri="{FF2B5EF4-FFF2-40B4-BE49-F238E27FC236}">
                      <a16:creationId xmlns:a16="http://schemas.microsoft.com/office/drawing/2014/main" id="{73E77DBD-5AFC-303E-418D-7674222783E8}"/>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4" name="Ellipse 4793">
                  <a:extLst>
                    <a:ext uri="{FF2B5EF4-FFF2-40B4-BE49-F238E27FC236}">
                      <a16:creationId xmlns:a16="http://schemas.microsoft.com/office/drawing/2014/main" id="{0E163FC5-E831-161A-259C-BDDE83411CB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5" name="Ellipse 4794">
                  <a:extLst>
                    <a:ext uri="{FF2B5EF4-FFF2-40B4-BE49-F238E27FC236}">
                      <a16:creationId xmlns:a16="http://schemas.microsoft.com/office/drawing/2014/main" id="{2EB80A9C-582C-07C8-2446-A54C3DA0D5A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6" name="Ellipse 4795">
                  <a:extLst>
                    <a:ext uri="{FF2B5EF4-FFF2-40B4-BE49-F238E27FC236}">
                      <a16:creationId xmlns:a16="http://schemas.microsoft.com/office/drawing/2014/main" id="{D235964F-D3C2-14CC-1352-B7D6965FCC8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7" name="Ellipse 4796">
                  <a:extLst>
                    <a:ext uri="{FF2B5EF4-FFF2-40B4-BE49-F238E27FC236}">
                      <a16:creationId xmlns:a16="http://schemas.microsoft.com/office/drawing/2014/main" id="{7F776C1D-9B81-E5B0-0830-19EE81F6E05F}"/>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8" name="Ellipse 4797">
                  <a:extLst>
                    <a:ext uri="{FF2B5EF4-FFF2-40B4-BE49-F238E27FC236}">
                      <a16:creationId xmlns:a16="http://schemas.microsoft.com/office/drawing/2014/main" id="{3463F6B0-FA85-6D38-1148-3233B80E5DD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9" name="Ellipse 4798">
                  <a:extLst>
                    <a:ext uri="{FF2B5EF4-FFF2-40B4-BE49-F238E27FC236}">
                      <a16:creationId xmlns:a16="http://schemas.microsoft.com/office/drawing/2014/main" id="{E427294E-C906-FB43-81B7-E15594AF84E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0" name="Ellipse 4799">
                  <a:extLst>
                    <a:ext uri="{FF2B5EF4-FFF2-40B4-BE49-F238E27FC236}">
                      <a16:creationId xmlns:a16="http://schemas.microsoft.com/office/drawing/2014/main" id="{C8E5EC6E-5F3A-7301-F736-13B50203D32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1" name="Ellipse 4800">
                  <a:extLst>
                    <a:ext uri="{FF2B5EF4-FFF2-40B4-BE49-F238E27FC236}">
                      <a16:creationId xmlns:a16="http://schemas.microsoft.com/office/drawing/2014/main" id="{211AA823-453E-AEC9-2B34-67B30D4AE7C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775" name="L-Schale">
                <a:extLst>
                  <a:ext uri="{FF2B5EF4-FFF2-40B4-BE49-F238E27FC236}">
                    <a16:creationId xmlns:a16="http://schemas.microsoft.com/office/drawing/2014/main" id="{A7D229AF-A15E-13D4-39C1-A432BFFD596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776" name="M-Schale">
                <a:extLst>
                  <a:ext uri="{FF2B5EF4-FFF2-40B4-BE49-F238E27FC236}">
                    <a16:creationId xmlns:a16="http://schemas.microsoft.com/office/drawing/2014/main" id="{7EE67630-E32C-F8DC-5DA7-2081ED98F56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737" name="Gruppieren 4736">
              <a:extLst>
                <a:ext uri="{FF2B5EF4-FFF2-40B4-BE49-F238E27FC236}">
                  <a16:creationId xmlns:a16="http://schemas.microsoft.com/office/drawing/2014/main" id="{62065FF3-B06B-45B6-342F-CAF369908AA5}"/>
                </a:ext>
              </a:extLst>
            </p:cNvPr>
            <p:cNvGrpSpPr/>
            <p:nvPr/>
          </p:nvGrpSpPr>
          <p:grpSpPr>
            <a:xfrm>
              <a:off x="6006000" y="816426"/>
              <a:ext cx="180000" cy="180000"/>
              <a:chOff x="2537136" y="1269000"/>
              <a:chExt cx="180000" cy="180000"/>
            </a:xfrm>
          </p:grpSpPr>
          <p:sp>
            <p:nvSpPr>
              <p:cNvPr id="4771" name="Ellipse 4770">
                <a:extLst>
                  <a:ext uri="{FF2B5EF4-FFF2-40B4-BE49-F238E27FC236}">
                    <a16:creationId xmlns:a16="http://schemas.microsoft.com/office/drawing/2014/main" id="{F2053B2F-47F8-9596-F5EE-80743B425C7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72" name="Minuszeichen 4771">
                <a:extLst>
                  <a:ext uri="{FF2B5EF4-FFF2-40B4-BE49-F238E27FC236}">
                    <a16:creationId xmlns:a16="http://schemas.microsoft.com/office/drawing/2014/main" id="{D9B79F8E-3693-CBD4-CCD5-D36F9F395C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38" name="Gruppieren 4737">
              <a:extLst>
                <a:ext uri="{FF2B5EF4-FFF2-40B4-BE49-F238E27FC236}">
                  <a16:creationId xmlns:a16="http://schemas.microsoft.com/office/drawing/2014/main" id="{13B036C3-773A-7BCC-F8F5-1EE54341898E}"/>
                </a:ext>
              </a:extLst>
            </p:cNvPr>
            <p:cNvGrpSpPr/>
            <p:nvPr/>
          </p:nvGrpSpPr>
          <p:grpSpPr>
            <a:xfrm>
              <a:off x="6003948" y="5865553"/>
              <a:ext cx="180000" cy="180000"/>
              <a:chOff x="2537136" y="1269000"/>
              <a:chExt cx="180000" cy="180000"/>
            </a:xfrm>
          </p:grpSpPr>
          <p:sp>
            <p:nvSpPr>
              <p:cNvPr id="4769" name="Ellipse 4768">
                <a:extLst>
                  <a:ext uri="{FF2B5EF4-FFF2-40B4-BE49-F238E27FC236}">
                    <a16:creationId xmlns:a16="http://schemas.microsoft.com/office/drawing/2014/main" id="{9616654D-97E3-36F1-2A7E-65A00758E1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70" name="Minuszeichen 4769">
                <a:extLst>
                  <a:ext uri="{FF2B5EF4-FFF2-40B4-BE49-F238E27FC236}">
                    <a16:creationId xmlns:a16="http://schemas.microsoft.com/office/drawing/2014/main" id="{A491177C-7771-F769-B72F-317969B521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39" name="Gruppieren 4738">
              <a:extLst>
                <a:ext uri="{FF2B5EF4-FFF2-40B4-BE49-F238E27FC236}">
                  <a16:creationId xmlns:a16="http://schemas.microsoft.com/office/drawing/2014/main" id="{1323F299-D6B3-2FDF-5EC5-B8EF343B0E62}"/>
                </a:ext>
              </a:extLst>
            </p:cNvPr>
            <p:cNvGrpSpPr/>
            <p:nvPr/>
          </p:nvGrpSpPr>
          <p:grpSpPr>
            <a:xfrm>
              <a:off x="7989107" y="3335661"/>
              <a:ext cx="180000" cy="180000"/>
              <a:chOff x="2537136" y="1269000"/>
              <a:chExt cx="180000" cy="180000"/>
            </a:xfrm>
          </p:grpSpPr>
          <p:sp>
            <p:nvSpPr>
              <p:cNvPr id="4767" name="Ellipse 4766">
                <a:extLst>
                  <a:ext uri="{FF2B5EF4-FFF2-40B4-BE49-F238E27FC236}">
                    <a16:creationId xmlns:a16="http://schemas.microsoft.com/office/drawing/2014/main" id="{90539FF3-9A5E-74D6-7D1F-E8C3DA8D5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8" name="Minuszeichen 4767">
                <a:extLst>
                  <a:ext uri="{FF2B5EF4-FFF2-40B4-BE49-F238E27FC236}">
                    <a16:creationId xmlns:a16="http://schemas.microsoft.com/office/drawing/2014/main" id="{61FA0477-F729-1517-AA11-542B9149B1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0" name="Gruppieren 4739">
              <a:extLst>
                <a:ext uri="{FF2B5EF4-FFF2-40B4-BE49-F238E27FC236}">
                  <a16:creationId xmlns:a16="http://schemas.microsoft.com/office/drawing/2014/main" id="{B5B1ECE0-7432-67FE-264D-98F125D4E9CD}"/>
                </a:ext>
              </a:extLst>
            </p:cNvPr>
            <p:cNvGrpSpPr/>
            <p:nvPr/>
          </p:nvGrpSpPr>
          <p:grpSpPr>
            <a:xfrm>
              <a:off x="4026000" y="3339000"/>
              <a:ext cx="180000" cy="180000"/>
              <a:chOff x="2537136" y="1269000"/>
              <a:chExt cx="180000" cy="180000"/>
            </a:xfrm>
          </p:grpSpPr>
          <p:sp>
            <p:nvSpPr>
              <p:cNvPr id="4765" name="Ellipse 4764">
                <a:extLst>
                  <a:ext uri="{FF2B5EF4-FFF2-40B4-BE49-F238E27FC236}">
                    <a16:creationId xmlns:a16="http://schemas.microsoft.com/office/drawing/2014/main" id="{A6A3AD02-351D-0B56-5228-33FB304A2A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6" name="Minuszeichen 4765">
                <a:extLst>
                  <a:ext uri="{FF2B5EF4-FFF2-40B4-BE49-F238E27FC236}">
                    <a16:creationId xmlns:a16="http://schemas.microsoft.com/office/drawing/2014/main" id="{B05B43D6-AD3E-5311-78A0-A97AD084D32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1" name="Gruppieren 4740">
              <a:extLst>
                <a:ext uri="{FF2B5EF4-FFF2-40B4-BE49-F238E27FC236}">
                  <a16:creationId xmlns:a16="http://schemas.microsoft.com/office/drawing/2014/main" id="{1916F0DC-B5A7-8E0D-4DD4-3D067C2FD9BE}"/>
                </a:ext>
              </a:extLst>
            </p:cNvPr>
            <p:cNvGrpSpPr/>
            <p:nvPr/>
          </p:nvGrpSpPr>
          <p:grpSpPr>
            <a:xfrm>
              <a:off x="4656000" y="4775520"/>
              <a:ext cx="180000" cy="180000"/>
              <a:chOff x="2537136" y="1269000"/>
              <a:chExt cx="180000" cy="180000"/>
            </a:xfrm>
          </p:grpSpPr>
          <p:sp>
            <p:nvSpPr>
              <p:cNvPr id="4763" name="Ellipse 4762">
                <a:extLst>
                  <a:ext uri="{FF2B5EF4-FFF2-40B4-BE49-F238E27FC236}">
                    <a16:creationId xmlns:a16="http://schemas.microsoft.com/office/drawing/2014/main" id="{D8FF5218-E357-5EC6-6795-49DC21E08A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4" name="Minuszeichen 4763">
                <a:extLst>
                  <a:ext uri="{FF2B5EF4-FFF2-40B4-BE49-F238E27FC236}">
                    <a16:creationId xmlns:a16="http://schemas.microsoft.com/office/drawing/2014/main" id="{502B89D9-79E1-2A41-E3E5-205671F360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2" name="Gruppieren 4741">
              <a:extLst>
                <a:ext uri="{FF2B5EF4-FFF2-40B4-BE49-F238E27FC236}">
                  <a16:creationId xmlns:a16="http://schemas.microsoft.com/office/drawing/2014/main" id="{24519D68-EB49-EBD1-ECF9-EC072EEA6135}"/>
                </a:ext>
              </a:extLst>
            </p:cNvPr>
            <p:cNvGrpSpPr/>
            <p:nvPr/>
          </p:nvGrpSpPr>
          <p:grpSpPr>
            <a:xfrm>
              <a:off x="7373256" y="4775520"/>
              <a:ext cx="180000" cy="180000"/>
              <a:chOff x="2537136" y="1269000"/>
              <a:chExt cx="180000" cy="180000"/>
            </a:xfrm>
          </p:grpSpPr>
          <p:sp>
            <p:nvSpPr>
              <p:cNvPr id="4761" name="Ellipse 4760">
                <a:extLst>
                  <a:ext uri="{FF2B5EF4-FFF2-40B4-BE49-F238E27FC236}">
                    <a16:creationId xmlns:a16="http://schemas.microsoft.com/office/drawing/2014/main" id="{F587E45C-E0CE-1941-E3A1-23EA1E7ED36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2" name="Minuszeichen 4761">
                <a:extLst>
                  <a:ext uri="{FF2B5EF4-FFF2-40B4-BE49-F238E27FC236}">
                    <a16:creationId xmlns:a16="http://schemas.microsoft.com/office/drawing/2014/main" id="{B15CA5F6-5A91-18AE-CE08-6572F6667BC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3" name="Gruppieren 4742">
              <a:extLst>
                <a:ext uri="{FF2B5EF4-FFF2-40B4-BE49-F238E27FC236}">
                  <a16:creationId xmlns:a16="http://schemas.microsoft.com/office/drawing/2014/main" id="{E36C6310-8E71-E23C-228B-8F4AE13032D3}"/>
                </a:ext>
              </a:extLst>
            </p:cNvPr>
            <p:cNvGrpSpPr/>
            <p:nvPr/>
          </p:nvGrpSpPr>
          <p:grpSpPr>
            <a:xfrm>
              <a:off x="7373256" y="1900714"/>
              <a:ext cx="180000" cy="180000"/>
              <a:chOff x="2537136" y="1269000"/>
              <a:chExt cx="180000" cy="180000"/>
            </a:xfrm>
          </p:grpSpPr>
          <p:sp>
            <p:nvSpPr>
              <p:cNvPr id="4759" name="Ellipse 4758">
                <a:extLst>
                  <a:ext uri="{FF2B5EF4-FFF2-40B4-BE49-F238E27FC236}">
                    <a16:creationId xmlns:a16="http://schemas.microsoft.com/office/drawing/2014/main" id="{CD1BD47A-A1C6-1D74-EA2B-05F6282639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0" name="Minuszeichen 4759">
                <a:extLst>
                  <a:ext uri="{FF2B5EF4-FFF2-40B4-BE49-F238E27FC236}">
                    <a16:creationId xmlns:a16="http://schemas.microsoft.com/office/drawing/2014/main" id="{0A15F844-6A94-CD51-7EFA-C6882C16DF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4" name="Gruppieren 4743">
              <a:extLst>
                <a:ext uri="{FF2B5EF4-FFF2-40B4-BE49-F238E27FC236}">
                  <a16:creationId xmlns:a16="http://schemas.microsoft.com/office/drawing/2014/main" id="{E58FDE1B-4CD9-FF64-CC3C-26BB0B348F2C}"/>
                </a:ext>
              </a:extLst>
            </p:cNvPr>
            <p:cNvGrpSpPr/>
            <p:nvPr/>
          </p:nvGrpSpPr>
          <p:grpSpPr>
            <a:xfrm>
              <a:off x="4656000" y="1900714"/>
              <a:ext cx="180000" cy="180000"/>
              <a:chOff x="2537136" y="1269000"/>
              <a:chExt cx="180000" cy="180000"/>
            </a:xfrm>
          </p:grpSpPr>
          <p:sp>
            <p:nvSpPr>
              <p:cNvPr id="4757" name="Ellipse 4756">
                <a:extLst>
                  <a:ext uri="{FF2B5EF4-FFF2-40B4-BE49-F238E27FC236}">
                    <a16:creationId xmlns:a16="http://schemas.microsoft.com/office/drawing/2014/main" id="{81CEDECF-11E7-AFE9-27B2-C7D71FC332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8" name="Minuszeichen 4757">
                <a:extLst>
                  <a:ext uri="{FF2B5EF4-FFF2-40B4-BE49-F238E27FC236}">
                    <a16:creationId xmlns:a16="http://schemas.microsoft.com/office/drawing/2014/main" id="{61F56781-5D9B-BEE5-86CC-E7FEBEDB473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5" name="Gruppieren 4744">
              <a:extLst>
                <a:ext uri="{FF2B5EF4-FFF2-40B4-BE49-F238E27FC236}">
                  <a16:creationId xmlns:a16="http://schemas.microsoft.com/office/drawing/2014/main" id="{A1F188B6-350B-77CA-F828-554CE8DDDC6A}"/>
                </a:ext>
              </a:extLst>
            </p:cNvPr>
            <p:cNvGrpSpPr/>
            <p:nvPr/>
          </p:nvGrpSpPr>
          <p:grpSpPr>
            <a:xfrm>
              <a:off x="6006000" y="1339747"/>
              <a:ext cx="180000" cy="180000"/>
              <a:chOff x="2537136" y="1269000"/>
              <a:chExt cx="180000" cy="180000"/>
            </a:xfrm>
          </p:grpSpPr>
          <p:sp>
            <p:nvSpPr>
              <p:cNvPr id="4755" name="Ellipse 4754">
                <a:extLst>
                  <a:ext uri="{FF2B5EF4-FFF2-40B4-BE49-F238E27FC236}">
                    <a16:creationId xmlns:a16="http://schemas.microsoft.com/office/drawing/2014/main" id="{DE2CACF6-5C6B-0D68-33C0-17B5F590DB9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6" name="Minuszeichen 4755">
                <a:extLst>
                  <a:ext uri="{FF2B5EF4-FFF2-40B4-BE49-F238E27FC236}">
                    <a16:creationId xmlns:a16="http://schemas.microsoft.com/office/drawing/2014/main" id="{ECD3D5A1-02EC-F91A-CBB4-58F763F551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6" name="Gruppieren 4745">
              <a:extLst>
                <a:ext uri="{FF2B5EF4-FFF2-40B4-BE49-F238E27FC236}">
                  <a16:creationId xmlns:a16="http://schemas.microsoft.com/office/drawing/2014/main" id="{C3D25563-A15D-6C7F-F1C7-F44EE7458F84}"/>
                </a:ext>
              </a:extLst>
            </p:cNvPr>
            <p:cNvGrpSpPr/>
            <p:nvPr/>
          </p:nvGrpSpPr>
          <p:grpSpPr>
            <a:xfrm>
              <a:off x="6006000" y="5312040"/>
              <a:ext cx="180000" cy="180000"/>
              <a:chOff x="2537136" y="1269000"/>
              <a:chExt cx="180000" cy="180000"/>
            </a:xfrm>
          </p:grpSpPr>
          <p:sp>
            <p:nvSpPr>
              <p:cNvPr id="4753" name="Ellipse 4752">
                <a:extLst>
                  <a:ext uri="{FF2B5EF4-FFF2-40B4-BE49-F238E27FC236}">
                    <a16:creationId xmlns:a16="http://schemas.microsoft.com/office/drawing/2014/main" id="{A15519D7-9AA2-3B8A-B4FB-682D93A4271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4" name="Minuszeichen 4753">
                <a:extLst>
                  <a:ext uri="{FF2B5EF4-FFF2-40B4-BE49-F238E27FC236}">
                    <a16:creationId xmlns:a16="http://schemas.microsoft.com/office/drawing/2014/main" id="{5171D5DA-9016-2BD7-2556-607BF220F3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7" name="Gruppieren 4746">
              <a:extLst>
                <a:ext uri="{FF2B5EF4-FFF2-40B4-BE49-F238E27FC236}">
                  <a16:creationId xmlns:a16="http://schemas.microsoft.com/office/drawing/2014/main" id="{FA1312F1-42BB-B010-361A-4AABBC95669D}"/>
                </a:ext>
              </a:extLst>
            </p:cNvPr>
            <p:cNvGrpSpPr/>
            <p:nvPr/>
          </p:nvGrpSpPr>
          <p:grpSpPr>
            <a:xfrm>
              <a:off x="6006000" y="1900714"/>
              <a:ext cx="180000" cy="180000"/>
              <a:chOff x="2537136" y="1269000"/>
              <a:chExt cx="180000" cy="180000"/>
            </a:xfrm>
          </p:grpSpPr>
          <p:sp>
            <p:nvSpPr>
              <p:cNvPr id="4751" name="Ellipse 4750">
                <a:extLst>
                  <a:ext uri="{FF2B5EF4-FFF2-40B4-BE49-F238E27FC236}">
                    <a16:creationId xmlns:a16="http://schemas.microsoft.com/office/drawing/2014/main" id="{1179C3F9-895E-1C70-FAF4-89270769125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2" name="Minuszeichen 4751">
                <a:extLst>
                  <a:ext uri="{FF2B5EF4-FFF2-40B4-BE49-F238E27FC236}">
                    <a16:creationId xmlns:a16="http://schemas.microsoft.com/office/drawing/2014/main" id="{505CEF61-7145-0077-AD5A-34E95180482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8" name="Gruppieren 4747">
              <a:extLst>
                <a:ext uri="{FF2B5EF4-FFF2-40B4-BE49-F238E27FC236}">
                  <a16:creationId xmlns:a16="http://schemas.microsoft.com/office/drawing/2014/main" id="{859050F5-E330-7D25-7F75-EE12604C3EDC}"/>
                </a:ext>
              </a:extLst>
            </p:cNvPr>
            <p:cNvGrpSpPr/>
            <p:nvPr/>
          </p:nvGrpSpPr>
          <p:grpSpPr>
            <a:xfrm>
              <a:off x="6006000" y="4775520"/>
              <a:ext cx="180000" cy="180000"/>
              <a:chOff x="2537136" y="1269000"/>
              <a:chExt cx="180000" cy="180000"/>
            </a:xfrm>
          </p:grpSpPr>
          <p:sp>
            <p:nvSpPr>
              <p:cNvPr id="4749" name="Ellipse 4748">
                <a:extLst>
                  <a:ext uri="{FF2B5EF4-FFF2-40B4-BE49-F238E27FC236}">
                    <a16:creationId xmlns:a16="http://schemas.microsoft.com/office/drawing/2014/main" id="{5F49D38B-8708-D072-E932-FD5DFAC2D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0" name="Minuszeichen 4749">
                <a:extLst>
                  <a:ext uri="{FF2B5EF4-FFF2-40B4-BE49-F238E27FC236}">
                    <a16:creationId xmlns:a16="http://schemas.microsoft.com/office/drawing/2014/main" id="{7089A7F7-5FC9-27BE-5F59-FD1B54FDCE3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sp>
        <p:nvSpPr>
          <p:cNvPr id="12" name="Textfeld 11">
            <a:extLst>
              <a:ext uri="{FF2B5EF4-FFF2-40B4-BE49-F238E27FC236}">
                <a16:creationId xmlns:a16="http://schemas.microsoft.com/office/drawing/2014/main" id="{ABA518AC-E1B4-4E25-46F9-1113DF9BCD59}"/>
              </a:ext>
            </a:extLst>
          </p:cNvPr>
          <p:cNvSpPr txBox="1"/>
          <p:nvPr/>
        </p:nvSpPr>
        <p:spPr>
          <a:xfrm>
            <a:off x="114771" y="-27384"/>
            <a:ext cx="6125245" cy="297454"/>
          </a:xfrm>
          <a:prstGeom prst="rect">
            <a:avLst/>
          </a:prstGeom>
          <a:noFill/>
        </p:spPr>
        <p:txBody>
          <a:bodyPr wrap="square" rtlCol="0">
            <a:spAutoFit/>
          </a:bodyPr>
          <a:lstStyle/>
          <a:p>
            <a:pPr defTabSz="609585"/>
            <a:r>
              <a:rPr lang="de-DE" sz="1333" dirty="0">
                <a:solidFill>
                  <a:prstClr val="white">
                    <a:lumMod val="50000"/>
                  </a:prstClr>
                </a:solidFill>
                <a:latin typeface="Calibri" panose="020F0502020204030204"/>
              </a:rPr>
              <a:t>Beispiel erstellt von Noemi Hagen</a:t>
            </a:r>
          </a:p>
        </p:txBody>
      </p:sp>
      <p:grpSp>
        <p:nvGrpSpPr>
          <p:cNvPr id="11" name="Gruppieren 10">
            <a:extLst>
              <a:ext uri="{FF2B5EF4-FFF2-40B4-BE49-F238E27FC236}">
                <a16:creationId xmlns:a16="http://schemas.microsoft.com/office/drawing/2014/main" id="{FBA5F29B-CE6E-FE49-773D-453AF41C1EB7}"/>
              </a:ext>
            </a:extLst>
          </p:cNvPr>
          <p:cNvGrpSpPr>
            <a:grpSpLocks noChangeAspect="1"/>
          </p:cNvGrpSpPr>
          <p:nvPr/>
        </p:nvGrpSpPr>
        <p:grpSpPr>
          <a:xfrm>
            <a:off x="12497253" y="327515"/>
            <a:ext cx="1258865" cy="1306104"/>
            <a:chOff x="3576000" y="816426"/>
            <a:chExt cx="5040000" cy="5229127"/>
          </a:xfrm>
        </p:grpSpPr>
        <p:grpSp>
          <p:nvGrpSpPr>
            <p:cNvPr id="68" name="Magnesium ohne e-">
              <a:extLst>
                <a:ext uri="{FF2B5EF4-FFF2-40B4-BE49-F238E27FC236}">
                  <a16:creationId xmlns:a16="http://schemas.microsoft.com/office/drawing/2014/main" id="{00B25785-CFA7-ABE2-0696-CD3BB98A6F54}"/>
                </a:ext>
              </a:extLst>
            </p:cNvPr>
            <p:cNvGrpSpPr/>
            <p:nvPr/>
          </p:nvGrpSpPr>
          <p:grpSpPr>
            <a:xfrm>
              <a:off x="3576000" y="909000"/>
              <a:ext cx="5040000" cy="5040000"/>
              <a:chOff x="3576000" y="909000"/>
              <a:chExt cx="5040000" cy="5040000"/>
            </a:xfrm>
          </p:grpSpPr>
          <p:sp>
            <p:nvSpPr>
              <p:cNvPr id="4831" name="K-Schale">
                <a:extLst>
                  <a:ext uri="{FF2B5EF4-FFF2-40B4-BE49-F238E27FC236}">
                    <a16:creationId xmlns:a16="http://schemas.microsoft.com/office/drawing/2014/main" id="{131BF559-CCF6-DD2F-FEFD-73A8C9DD2D2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32" name="Atomkern mit Protonen und Neutronen">
                <a:extLst>
                  <a:ext uri="{FF2B5EF4-FFF2-40B4-BE49-F238E27FC236}">
                    <a16:creationId xmlns:a16="http://schemas.microsoft.com/office/drawing/2014/main" id="{CB82FD7B-B0EE-DAF1-6D68-65717BE36563}"/>
                  </a:ext>
                </a:extLst>
              </p:cNvPr>
              <p:cNvGrpSpPr/>
              <p:nvPr/>
            </p:nvGrpSpPr>
            <p:grpSpPr>
              <a:xfrm>
                <a:off x="5196000" y="2529000"/>
                <a:ext cx="1800000" cy="1800000"/>
                <a:chOff x="5196000" y="2529000"/>
                <a:chExt cx="1800000" cy="1800000"/>
              </a:xfrm>
            </p:grpSpPr>
            <p:sp>
              <p:nvSpPr>
                <p:cNvPr id="4835" name="Atomkern">
                  <a:extLst>
                    <a:ext uri="{FF2B5EF4-FFF2-40B4-BE49-F238E27FC236}">
                      <a16:creationId xmlns:a16="http://schemas.microsoft.com/office/drawing/2014/main" id="{A39FD2E8-141A-7844-9FCC-AF1C96EE560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36" name="Gruppieren 4835">
                  <a:extLst>
                    <a:ext uri="{FF2B5EF4-FFF2-40B4-BE49-F238E27FC236}">
                      <a16:creationId xmlns:a16="http://schemas.microsoft.com/office/drawing/2014/main" id="{1F56F6E8-4253-E9E8-11DB-8B1AC8EA5F1E}"/>
                    </a:ext>
                  </a:extLst>
                </p:cNvPr>
                <p:cNvGrpSpPr>
                  <a:grpSpLocks noChangeAspect="1"/>
                </p:cNvGrpSpPr>
                <p:nvPr/>
              </p:nvGrpSpPr>
              <p:grpSpPr>
                <a:xfrm>
                  <a:off x="5848033" y="3791651"/>
                  <a:ext cx="180000" cy="180000"/>
                  <a:chOff x="3172968" y="2304288"/>
                  <a:chExt cx="180000" cy="180000"/>
                </a:xfrm>
              </p:grpSpPr>
              <p:sp>
                <p:nvSpPr>
                  <p:cNvPr id="722" name="Ellipse 4004">
                    <a:extLst>
                      <a:ext uri="{FF2B5EF4-FFF2-40B4-BE49-F238E27FC236}">
                        <a16:creationId xmlns:a16="http://schemas.microsoft.com/office/drawing/2014/main" id="{D6B75D82-1075-0BD7-A1F8-9FD65F586AA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3" name="Additionszeichen 4005">
                    <a:extLst>
                      <a:ext uri="{FF2B5EF4-FFF2-40B4-BE49-F238E27FC236}">
                        <a16:creationId xmlns:a16="http://schemas.microsoft.com/office/drawing/2014/main" id="{1ACE4F98-507E-47BF-322C-AB6FF6AC94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37" name="Gruppieren 4836">
                  <a:extLst>
                    <a:ext uri="{FF2B5EF4-FFF2-40B4-BE49-F238E27FC236}">
                      <a16:creationId xmlns:a16="http://schemas.microsoft.com/office/drawing/2014/main" id="{43834D5F-7A5A-CBE9-A3B3-64F0C96D313F}"/>
                    </a:ext>
                  </a:extLst>
                </p:cNvPr>
                <p:cNvGrpSpPr>
                  <a:grpSpLocks noChangeAspect="1"/>
                </p:cNvGrpSpPr>
                <p:nvPr/>
              </p:nvGrpSpPr>
              <p:grpSpPr>
                <a:xfrm>
                  <a:off x="6270000" y="3698425"/>
                  <a:ext cx="180000" cy="180000"/>
                  <a:chOff x="3172968" y="2304288"/>
                  <a:chExt cx="180000" cy="180000"/>
                </a:xfrm>
              </p:grpSpPr>
              <p:sp>
                <p:nvSpPr>
                  <p:cNvPr id="720" name="Ellipse 4002">
                    <a:extLst>
                      <a:ext uri="{FF2B5EF4-FFF2-40B4-BE49-F238E27FC236}">
                        <a16:creationId xmlns:a16="http://schemas.microsoft.com/office/drawing/2014/main" id="{95519752-8C97-5105-A56A-2DF1CC2D5F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1" name="Additionszeichen 4003">
                    <a:extLst>
                      <a:ext uri="{FF2B5EF4-FFF2-40B4-BE49-F238E27FC236}">
                        <a16:creationId xmlns:a16="http://schemas.microsoft.com/office/drawing/2014/main" id="{F14FE279-DBE0-BE98-C543-BC430574A4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38" name="Gruppieren 4837">
                  <a:extLst>
                    <a:ext uri="{FF2B5EF4-FFF2-40B4-BE49-F238E27FC236}">
                      <a16:creationId xmlns:a16="http://schemas.microsoft.com/office/drawing/2014/main" id="{1B5DE6CD-C4F2-1825-D713-91C0B34458A0}"/>
                    </a:ext>
                  </a:extLst>
                </p:cNvPr>
                <p:cNvGrpSpPr>
                  <a:grpSpLocks noChangeAspect="1"/>
                </p:cNvGrpSpPr>
                <p:nvPr/>
              </p:nvGrpSpPr>
              <p:grpSpPr>
                <a:xfrm>
                  <a:off x="5499300" y="3931942"/>
                  <a:ext cx="180000" cy="180000"/>
                  <a:chOff x="3172968" y="2304288"/>
                  <a:chExt cx="180000" cy="180000"/>
                </a:xfrm>
              </p:grpSpPr>
              <p:sp>
                <p:nvSpPr>
                  <p:cNvPr id="718" name="Ellipse 4000">
                    <a:extLst>
                      <a:ext uri="{FF2B5EF4-FFF2-40B4-BE49-F238E27FC236}">
                        <a16:creationId xmlns:a16="http://schemas.microsoft.com/office/drawing/2014/main" id="{B99CE896-7505-473E-966A-F6222EB8B7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9" name="Additionszeichen 4001">
                    <a:extLst>
                      <a:ext uri="{FF2B5EF4-FFF2-40B4-BE49-F238E27FC236}">
                        <a16:creationId xmlns:a16="http://schemas.microsoft.com/office/drawing/2014/main" id="{19BCF465-271B-57D6-C901-800ADDB26D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39" name="Gruppieren 4838">
                  <a:extLst>
                    <a:ext uri="{FF2B5EF4-FFF2-40B4-BE49-F238E27FC236}">
                      <a16:creationId xmlns:a16="http://schemas.microsoft.com/office/drawing/2014/main" id="{2FFEB1F2-5BFD-72A7-BAC0-CB62BB89ABF9}"/>
                    </a:ext>
                  </a:extLst>
                </p:cNvPr>
                <p:cNvGrpSpPr>
                  <a:grpSpLocks noChangeAspect="1"/>
                </p:cNvGrpSpPr>
                <p:nvPr/>
              </p:nvGrpSpPr>
              <p:grpSpPr>
                <a:xfrm>
                  <a:off x="6030156" y="4086630"/>
                  <a:ext cx="180000" cy="180000"/>
                  <a:chOff x="3172968" y="2304288"/>
                  <a:chExt cx="180000" cy="180000"/>
                </a:xfrm>
              </p:grpSpPr>
              <p:sp>
                <p:nvSpPr>
                  <p:cNvPr id="716" name="Ellipse 3998">
                    <a:extLst>
                      <a:ext uri="{FF2B5EF4-FFF2-40B4-BE49-F238E27FC236}">
                        <a16:creationId xmlns:a16="http://schemas.microsoft.com/office/drawing/2014/main" id="{63948728-FC8A-4312-9917-A8835956FFF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7" name="Additionszeichen 3999">
                    <a:extLst>
                      <a:ext uri="{FF2B5EF4-FFF2-40B4-BE49-F238E27FC236}">
                        <a16:creationId xmlns:a16="http://schemas.microsoft.com/office/drawing/2014/main" id="{6C7B9A8F-E46B-2AD3-42AA-E42369023F9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0" name="Gruppieren 4839">
                  <a:extLst>
                    <a:ext uri="{FF2B5EF4-FFF2-40B4-BE49-F238E27FC236}">
                      <a16:creationId xmlns:a16="http://schemas.microsoft.com/office/drawing/2014/main" id="{50066855-4141-C50B-CF2A-E0225EED6180}"/>
                    </a:ext>
                  </a:extLst>
                </p:cNvPr>
                <p:cNvGrpSpPr>
                  <a:grpSpLocks noChangeAspect="1"/>
                </p:cNvGrpSpPr>
                <p:nvPr/>
              </p:nvGrpSpPr>
              <p:grpSpPr>
                <a:xfrm>
                  <a:off x="6020438" y="3296696"/>
                  <a:ext cx="180000" cy="180000"/>
                  <a:chOff x="3172968" y="2304288"/>
                  <a:chExt cx="180000" cy="180000"/>
                </a:xfrm>
              </p:grpSpPr>
              <p:sp>
                <p:nvSpPr>
                  <p:cNvPr id="714" name="Ellipse 3996">
                    <a:extLst>
                      <a:ext uri="{FF2B5EF4-FFF2-40B4-BE49-F238E27FC236}">
                        <a16:creationId xmlns:a16="http://schemas.microsoft.com/office/drawing/2014/main" id="{D3F67A20-A31A-C9DF-D81C-7A101CAD28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5" name="Additionszeichen 3997">
                    <a:extLst>
                      <a:ext uri="{FF2B5EF4-FFF2-40B4-BE49-F238E27FC236}">
                        <a16:creationId xmlns:a16="http://schemas.microsoft.com/office/drawing/2014/main" id="{0D6930CF-F136-FD7D-4E2E-CD0F71AFE3D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1" name="Gruppieren 4840">
                  <a:extLst>
                    <a:ext uri="{FF2B5EF4-FFF2-40B4-BE49-F238E27FC236}">
                      <a16:creationId xmlns:a16="http://schemas.microsoft.com/office/drawing/2014/main" id="{85B78AEA-0164-59ED-F680-FD366C43340E}"/>
                    </a:ext>
                  </a:extLst>
                </p:cNvPr>
                <p:cNvGrpSpPr>
                  <a:grpSpLocks noChangeAspect="1"/>
                </p:cNvGrpSpPr>
                <p:nvPr/>
              </p:nvGrpSpPr>
              <p:grpSpPr>
                <a:xfrm>
                  <a:off x="6540000" y="3667688"/>
                  <a:ext cx="180000" cy="180000"/>
                  <a:chOff x="3172968" y="2304288"/>
                  <a:chExt cx="180000" cy="180000"/>
                </a:xfrm>
              </p:grpSpPr>
              <p:sp>
                <p:nvSpPr>
                  <p:cNvPr id="712" name="Ellipse 3994">
                    <a:extLst>
                      <a:ext uri="{FF2B5EF4-FFF2-40B4-BE49-F238E27FC236}">
                        <a16:creationId xmlns:a16="http://schemas.microsoft.com/office/drawing/2014/main" id="{F4957C1C-CF9D-94E2-CA51-E8D60C1A14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3" name="Additionszeichen 3995">
                    <a:extLst>
                      <a:ext uri="{FF2B5EF4-FFF2-40B4-BE49-F238E27FC236}">
                        <a16:creationId xmlns:a16="http://schemas.microsoft.com/office/drawing/2014/main" id="{62C6F80C-9FCA-3588-51AF-AC2EAEA21B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2" name="Gruppieren 4841">
                  <a:extLst>
                    <a:ext uri="{FF2B5EF4-FFF2-40B4-BE49-F238E27FC236}">
                      <a16:creationId xmlns:a16="http://schemas.microsoft.com/office/drawing/2014/main" id="{38E4B2B9-8A8E-6EDF-E63C-277A88044D0D}"/>
                    </a:ext>
                  </a:extLst>
                </p:cNvPr>
                <p:cNvGrpSpPr>
                  <a:grpSpLocks noChangeAspect="1"/>
                </p:cNvGrpSpPr>
                <p:nvPr/>
              </p:nvGrpSpPr>
              <p:grpSpPr>
                <a:xfrm>
                  <a:off x="6696374" y="3186376"/>
                  <a:ext cx="180000" cy="180000"/>
                  <a:chOff x="3172968" y="2304288"/>
                  <a:chExt cx="180000" cy="180000"/>
                </a:xfrm>
              </p:grpSpPr>
              <p:sp>
                <p:nvSpPr>
                  <p:cNvPr id="710" name="Ellipse 3992">
                    <a:extLst>
                      <a:ext uri="{FF2B5EF4-FFF2-40B4-BE49-F238E27FC236}">
                        <a16:creationId xmlns:a16="http://schemas.microsoft.com/office/drawing/2014/main" id="{96000793-B873-7107-E96E-9B540AC6E80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1" name="Additionszeichen 3993">
                    <a:extLst>
                      <a:ext uri="{FF2B5EF4-FFF2-40B4-BE49-F238E27FC236}">
                        <a16:creationId xmlns:a16="http://schemas.microsoft.com/office/drawing/2014/main" id="{7D3DEAEC-F9CA-31F5-6F02-9B9494BAE1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3" name="Gruppieren 4842">
                  <a:extLst>
                    <a:ext uri="{FF2B5EF4-FFF2-40B4-BE49-F238E27FC236}">
                      <a16:creationId xmlns:a16="http://schemas.microsoft.com/office/drawing/2014/main" id="{588A530F-DF49-7DCE-5A91-C0DB620A9AE0}"/>
                    </a:ext>
                  </a:extLst>
                </p:cNvPr>
                <p:cNvGrpSpPr>
                  <a:grpSpLocks noChangeAspect="1"/>
                </p:cNvGrpSpPr>
                <p:nvPr/>
              </p:nvGrpSpPr>
              <p:grpSpPr>
                <a:xfrm>
                  <a:off x="5577515" y="3084316"/>
                  <a:ext cx="180000" cy="180000"/>
                  <a:chOff x="3172968" y="2304288"/>
                  <a:chExt cx="180000" cy="180000"/>
                </a:xfrm>
              </p:grpSpPr>
              <p:sp>
                <p:nvSpPr>
                  <p:cNvPr id="708" name="Ellipse 3990">
                    <a:extLst>
                      <a:ext uri="{FF2B5EF4-FFF2-40B4-BE49-F238E27FC236}">
                        <a16:creationId xmlns:a16="http://schemas.microsoft.com/office/drawing/2014/main" id="{249971BF-417E-3305-89FF-C1C2C1D8B3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9" name="Additionszeichen 3991">
                    <a:extLst>
                      <a:ext uri="{FF2B5EF4-FFF2-40B4-BE49-F238E27FC236}">
                        <a16:creationId xmlns:a16="http://schemas.microsoft.com/office/drawing/2014/main" id="{3E91FE43-C342-8B02-C420-D375DFAE59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4" name="Gruppieren 4843">
                  <a:extLst>
                    <a:ext uri="{FF2B5EF4-FFF2-40B4-BE49-F238E27FC236}">
                      <a16:creationId xmlns:a16="http://schemas.microsoft.com/office/drawing/2014/main" id="{27F69EAF-18F7-6F17-FB57-202E5A4B4B91}"/>
                    </a:ext>
                  </a:extLst>
                </p:cNvPr>
                <p:cNvGrpSpPr>
                  <a:grpSpLocks noChangeAspect="1"/>
                </p:cNvGrpSpPr>
                <p:nvPr/>
              </p:nvGrpSpPr>
              <p:grpSpPr>
                <a:xfrm>
                  <a:off x="5940252" y="2903697"/>
                  <a:ext cx="180000" cy="180000"/>
                  <a:chOff x="3172968" y="2304288"/>
                  <a:chExt cx="180000" cy="180000"/>
                </a:xfrm>
              </p:grpSpPr>
              <p:sp>
                <p:nvSpPr>
                  <p:cNvPr id="706" name="Ellipse 3988">
                    <a:extLst>
                      <a:ext uri="{FF2B5EF4-FFF2-40B4-BE49-F238E27FC236}">
                        <a16:creationId xmlns:a16="http://schemas.microsoft.com/office/drawing/2014/main" id="{64AE263B-98E4-69B6-8E24-4EC6BB1782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7" name="Additionszeichen 3989">
                    <a:extLst>
                      <a:ext uri="{FF2B5EF4-FFF2-40B4-BE49-F238E27FC236}">
                        <a16:creationId xmlns:a16="http://schemas.microsoft.com/office/drawing/2014/main" id="{D25529F6-64ED-87C6-CE95-BD07CFAE250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5" name="Gruppieren 4844">
                  <a:extLst>
                    <a:ext uri="{FF2B5EF4-FFF2-40B4-BE49-F238E27FC236}">
                      <a16:creationId xmlns:a16="http://schemas.microsoft.com/office/drawing/2014/main" id="{1FC1E893-6C7A-EB06-417F-6307C945723A}"/>
                    </a:ext>
                  </a:extLst>
                </p:cNvPr>
                <p:cNvGrpSpPr>
                  <a:grpSpLocks noChangeAspect="1"/>
                </p:cNvGrpSpPr>
                <p:nvPr/>
              </p:nvGrpSpPr>
              <p:grpSpPr>
                <a:xfrm>
                  <a:off x="5597520" y="2746772"/>
                  <a:ext cx="180000" cy="180000"/>
                  <a:chOff x="3172968" y="2304288"/>
                  <a:chExt cx="180000" cy="180000"/>
                </a:xfrm>
              </p:grpSpPr>
              <p:sp>
                <p:nvSpPr>
                  <p:cNvPr id="704" name="Ellipse 3986">
                    <a:extLst>
                      <a:ext uri="{FF2B5EF4-FFF2-40B4-BE49-F238E27FC236}">
                        <a16:creationId xmlns:a16="http://schemas.microsoft.com/office/drawing/2014/main" id="{0859C7A9-2742-DC7E-FA7B-AA28687ACF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5" name="Additionszeichen 3987">
                    <a:extLst>
                      <a:ext uri="{FF2B5EF4-FFF2-40B4-BE49-F238E27FC236}">
                        <a16:creationId xmlns:a16="http://schemas.microsoft.com/office/drawing/2014/main" id="{9A840591-51DB-4084-A9C5-34034AEC299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6" name="Gruppieren 4845">
                  <a:extLst>
                    <a:ext uri="{FF2B5EF4-FFF2-40B4-BE49-F238E27FC236}">
                      <a16:creationId xmlns:a16="http://schemas.microsoft.com/office/drawing/2014/main" id="{B2579559-A581-A83A-8E2E-2858A7FD4B9A}"/>
                    </a:ext>
                  </a:extLst>
                </p:cNvPr>
                <p:cNvGrpSpPr>
                  <a:grpSpLocks noChangeAspect="1"/>
                </p:cNvGrpSpPr>
                <p:nvPr/>
              </p:nvGrpSpPr>
              <p:grpSpPr>
                <a:xfrm>
                  <a:off x="6310896" y="2729578"/>
                  <a:ext cx="180000" cy="180000"/>
                  <a:chOff x="3172968" y="2304288"/>
                  <a:chExt cx="180000" cy="180000"/>
                </a:xfrm>
              </p:grpSpPr>
              <p:sp>
                <p:nvSpPr>
                  <p:cNvPr id="4862" name="Ellipse 3984">
                    <a:extLst>
                      <a:ext uri="{FF2B5EF4-FFF2-40B4-BE49-F238E27FC236}">
                        <a16:creationId xmlns:a16="http://schemas.microsoft.com/office/drawing/2014/main" id="{96989C24-3165-3A79-DA72-C6D66DC4CB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3" name="Additionszeichen 3985">
                    <a:extLst>
                      <a:ext uri="{FF2B5EF4-FFF2-40B4-BE49-F238E27FC236}">
                        <a16:creationId xmlns:a16="http://schemas.microsoft.com/office/drawing/2014/main" id="{D215C6BB-B3F8-D541-F285-EEF6ED8A24A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7" name="Gruppieren 4846">
                  <a:extLst>
                    <a:ext uri="{FF2B5EF4-FFF2-40B4-BE49-F238E27FC236}">
                      <a16:creationId xmlns:a16="http://schemas.microsoft.com/office/drawing/2014/main" id="{DCFA2922-2C82-CE60-EF59-B9C4473BAF4B}"/>
                    </a:ext>
                  </a:extLst>
                </p:cNvPr>
                <p:cNvGrpSpPr>
                  <a:grpSpLocks noChangeAspect="1"/>
                </p:cNvGrpSpPr>
                <p:nvPr/>
              </p:nvGrpSpPr>
              <p:grpSpPr>
                <a:xfrm>
                  <a:off x="5311404" y="3346168"/>
                  <a:ext cx="180000" cy="180000"/>
                  <a:chOff x="3172968" y="2304288"/>
                  <a:chExt cx="180000" cy="180000"/>
                </a:xfrm>
              </p:grpSpPr>
              <p:sp>
                <p:nvSpPr>
                  <p:cNvPr id="4860" name="Ellipse 3982">
                    <a:extLst>
                      <a:ext uri="{FF2B5EF4-FFF2-40B4-BE49-F238E27FC236}">
                        <a16:creationId xmlns:a16="http://schemas.microsoft.com/office/drawing/2014/main" id="{E26E7D1D-8F1C-F50B-8425-53BE532AF75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1" name="Additionszeichen 3983">
                    <a:extLst>
                      <a:ext uri="{FF2B5EF4-FFF2-40B4-BE49-F238E27FC236}">
                        <a16:creationId xmlns:a16="http://schemas.microsoft.com/office/drawing/2014/main" id="{4886C2AC-27D9-C041-1739-C13F4FA041A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48" name="Ellipse 3970">
                  <a:extLst>
                    <a:ext uri="{FF2B5EF4-FFF2-40B4-BE49-F238E27FC236}">
                      <a16:creationId xmlns:a16="http://schemas.microsoft.com/office/drawing/2014/main" id="{5F935005-A614-6D8F-F465-106F92CBE7BC}"/>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49" name="Ellipse 3971">
                  <a:extLst>
                    <a:ext uri="{FF2B5EF4-FFF2-40B4-BE49-F238E27FC236}">
                      <a16:creationId xmlns:a16="http://schemas.microsoft.com/office/drawing/2014/main" id="{7122C9ED-3FDC-1C0F-B146-E445DE4548C3}"/>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0" name="Ellipse 3972">
                  <a:extLst>
                    <a:ext uri="{FF2B5EF4-FFF2-40B4-BE49-F238E27FC236}">
                      <a16:creationId xmlns:a16="http://schemas.microsoft.com/office/drawing/2014/main" id="{E07F5121-216D-7DA6-FD9B-3BB00229A72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1" name="Ellipse 3973">
                  <a:extLst>
                    <a:ext uri="{FF2B5EF4-FFF2-40B4-BE49-F238E27FC236}">
                      <a16:creationId xmlns:a16="http://schemas.microsoft.com/office/drawing/2014/main" id="{8515C8BD-6F9A-3C55-3F39-2A3F4021EC2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2" name="Ellipse 3974">
                  <a:extLst>
                    <a:ext uri="{FF2B5EF4-FFF2-40B4-BE49-F238E27FC236}">
                      <a16:creationId xmlns:a16="http://schemas.microsoft.com/office/drawing/2014/main" id="{C2AADF4A-5C8A-3A77-14BB-2E06A52B4B6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3" name="Ellipse 3975">
                  <a:extLst>
                    <a:ext uri="{FF2B5EF4-FFF2-40B4-BE49-F238E27FC236}">
                      <a16:creationId xmlns:a16="http://schemas.microsoft.com/office/drawing/2014/main" id="{B2211E84-3771-BB73-CD24-A8AD6840BBC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4" name="Ellipse 3976">
                  <a:extLst>
                    <a:ext uri="{FF2B5EF4-FFF2-40B4-BE49-F238E27FC236}">
                      <a16:creationId xmlns:a16="http://schemas.microsoft.com/office/drawing/2014/main" id="{E3E3BBEA-468E-B322-9837-B6B6AF45EBE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5" name="Ellipse 3977">
                  <a:extLst>
                    <a:ext uri="{FF2B5EF4-FFF2-40B4-BE49-F238E27FC236}">
                      <a16:creationId xmlns:a16="http://schemas.microsoft.com/office/drawing/2014/main" id="{32D81A55-44F2-3F18-C06B-41C9F0D2FD22}"/>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6" name="Ellipse 3978">
                  <a:extLst>
                    <a:ext uri="{FF2B5EF4-FFF2-40B4-BE49-F238E27FC236}">
                      <a16:creationId xmlns:a16="http://schemas.microsoft.com/office/drawing/2014/main" id="{B5FD4C7D-26D3-38EB-43C1-E7B66686E614}"/>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7" name="Ellipse 3979">
                  <a:extLst>
                    <a:ext uri="{FF2B5EF4-FFF2-40B4-BE49-F238E27FC236}">
                      <a16:creationId xmlns:a16="http://schemas.microsoft.com/office/drawing/2014/main" id="{15751F03-B8A4-FB29-1DA0-6A7D3DB7737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8" name="Ellipse 3980">
                  <a:extLst>
                    <a:ext uri="{FF2B5EF4-FFF2-40B4-BE49-F238E27FC236}">
                      <a16:creationId xmlns:a16="http://schemas.microsoft.com/office/drawing/2014/main" id="{A767228E-9AF4-EBA0-E9B4-52AA93FF769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9" name="Ellipse 3981">
                  <a:extLst>
                    <a:ext uri="{FF2B5EF4-FFF2-40B4-BE49-F238E27FC236}">
                      <a16:creationId xmlns:a16="http://schemas.microsoft.com/office/drawing/2014/main" id="{D8685E26-6E80-FF06-2D06-1A6BC0C0CF7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33" name="L-Schale">
                <a:extLst>
                  <a:ext uri="{FF2B5EF4-FFF2-40B4-BE49-F238E27FC236}">
                    <a16:creationId xmlns:a16="http://schemas.microsoft.com/office/drawing/2014/main" id="{80EAA887-A7E6-A086-2244-59C308EFDD96}"/>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34" name="M-Schale">
                <a:extLst>
                  <a:ext uri="{FF2B5EF4-FFF2-40B4-BE49-F238E27FC236}">
                    <a16:creationId xmlns:a16="http://schemas.microsoft.com/office/drawing/2014/main" id="{DFCC5071-997C-864D-48EC-BB705E44B9A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9" name="Gruppieren 68">
              <a:extLst>
                <a:ext uri="{FF2B5EF4-FFF2-40B4-BE49-F238E27FC236}">
                  <a16:creationId xmlns:a16="http://schemas.microsoft.com/office/drawing/2014/main" id="{A3B150F4-57F9-141E-9706-DDD35A553102}"/>
                </a:ext>
              </a:extLst>
            </p:cNvPr>
            <p:cNvGrpSpPr/>
            <p:nvPr/>
          </p:nvGrpSpPr>
          <p:grpSpPr>
            <a:xfrm>
              <a:off x="6006000" y="816426"/>
              <a:ext cx="180000" cy="180000"/>
              <a:chOff x="2537136" y="1269000"/>
              <a:chExt cx="180000" cy="180000"/>
            </a:xfrm>
          </p:grpSpPr>
          <p:sp>
            <p:nvSpPr>
              <p:cNvPr id="4829" name="Ellipse 3951">
                <a:extLst>
                  <a:ext uri="{FF2B5EF4-FFF2-40B4-BE49-F238E27FC236}">
                    <a16:creationId xmlns:a16="http://schemas.microsoft.com/office/drawing/2014/main" id="{5F9B043C-DCA2-1F72-A0A6-BAA70C6A08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30" name="Minuszeichen 3952">
                <a:extLst>
                  <a:ext uri="{FF2B5EF4-FFF2-40B4-BE49-F238E27FC236}">
                    <a16:creationId xmlns:a16="http://schemas.microsoft.com/office/drawing/2014/main" id="{3F17D310-7F45-55DA-F661-7568F710BEA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0" name="Gruppieren 69">
              <a:extLst>
                <a:ext uri="{FF2B5EF4-FFF2-40B4-BE49-F238E27FC236}">
                  <a16:creationId xmlns:a16="http://schemas.microsoft.com/office/drawing/2014/main" id="{E3E80A57-41CF-4A07-4B56-1E0031917C1B}"/>
                </a:ext>
              </a:extLst>
            </p:cNvPr>
            <p:cNvGrpSpPr/>
            <p:nvPr/>
          </p:nvGrpSpPr>
          <p:grpSpPr>
            <a:xfrm>
              <a:off x="6003948" y="5865553"/>
              <a:ext cx="180000" cy="180000"/>
              <a:chOff x="2537136" y="1269000"/>
              <a:chExt cx="180000" cy="180000"/>
            </a:xfrm>
          </p:grpSpPr>
          <p:sp>
            <p:nvSpPr>
              <p:cNvPr id="4827" name="Ellipse 3949">
                <a:extLst>
                  <a:ext uri="{FF2B5EF4-FFF2-40B4-BE49-F238E27FC236}">
                    <a16:creationId xmlns:a16="http://schemas.microsoft.com/office/drawing/2014/main" id="{3C4A3586-B7BF-52B6-DEE1-711978D81C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8" name="Minuszeichen 3950">
                <a:extLst>
                  <a:ext uri="{FF2B5EF4-FFF2-40B4-BE49-F238E27FC236}">
                    <a16:creationId xmlns:a16="http://schemas.microsoft.com/office/drawing/2014/main" id="{F327650D-087B-65BA-FAAA-A18B853690E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1" name="Gruppieren 70">
              <a:extLst>
                <a:ext uri="{FF2B5EF4-FFF2-40B4-BE49-F238E27FC236}">
                  <a16:creationId xmlns:a16="http://schemas.microsoft.com/office/drawing/2014/main" id="{FD60D34C-815D-7F2E-7755-5B1D5F0B8B4B}"/>
                </a:ext>
              </a:extLst>
            </p:cNvPr>
            <p:cNvGrpSpPr/>
            <p:nvPr/>
          </p:nvGrpSpPr>
          <p:grpSpPr>
            <a:xfrm>
              <a:off x="7989107" y="3335661"/>
              <a:ext cx="180000" cy="180000"/>
              <a:chOff x="2537136" y="1269000"/>
              <a:chExt cx="180000" cy="180000"/>
            </a:xfrm>
          </p:grpSpPr>
          <p:sp>
            <p:nvSpPr>
              <p:cNvPr id="127" name="Ellipse 3947">
                <a:extLst>
                  <a:ext uri="{FF2B5EF4-FFF2-40B4-BE49-F238E27FC236}">
                    <a16:creationId xmlns:a16="http://schemas.microsoft.com/office/drawing/2014/main" id="{82B92625-484B-D1FC-2A0B-5998D7D21C7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6" name="Minuszeichen 3948">
                <a:extLst>
                  <a:ext uri="{FF2B5EF4-FFF2-40B4-BE49-F238E27FC236}">
                    <a16:creationId xmlns:a16="http://schemas.microsoft.com/office/drawing/2014/main" id="{88CD815B-B961-38D2-716F-755930A09A3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 name="Gruppieren 71">
              <a:extLst>
                <a:ext uri="{FF2B5EF4-FFF2-40B4-BE49-F238E27FC236}">
                  <a16:creationId xmlns:a16="http://schemas.microsoft.com/office/drawing/2014/main" id="{63A5100D-7F76-15AC-CF8B-7F991499F5D4}"/>
                </a:ext>
              </a:extLst>
            </p:cNvPr>
            <p:cNvGrpSpPr/>
            <p:nvPr/>
          </p:nvGrpSpPr>
          <p:grpSpPr>
            <a:xfrm>
              <a:off x="4026000" y="3339000"/>
              <a:ext cx="180000" cy="180000"/>
              <a:chOff x="2537136" y="1269000"/>
              <a:chExt cx="180000" cy="180000"/>
            </a:xfrm>
          </p:grpSpPr>
          <p:sp>
            <p:nvSpPr>
              <p:cNvPr id="125" name="Ellipse 3945">
                <a:extLst>
                  <a:ext uri="{FF2B5EF4-FFF2-40B4-BE49-F238E27FC236}">
                    <a16:creationId xmlns:a16="http://schemas.microsoft.com/office/drawing/2014/main" id="{7EEEBEE7-8767-0F90-BB78-BA9DF934E96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 name="Minuszeichen 3946">
                <a:extLst>
                  <a:ext uri="{FF2B5EF4-FFF2-40B4-BE49-F238E27FC236}">
                    <a16:creationId xmlns:a16="http://schemas.microsoft.com/office/drawing/2014/main" id="{6D7BBF05-0979-A4A9-5E5A-BC481179568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 name="Gruppieren 72">
              <a:extLst>
                <a:ext uri="{FF2B5EF4-FFF2-40B4-BE49-F238E27FC236}">
                  <a16:creationId xmlns:a16="http://schemas.microsoft.com/office/drawing/2014/main" id="{4F98947D-764E-A4B3-351D-63E369134A66}"/>
                </a:ext>
              </a:extLst>
            </p:cNvPr>
            <p:cNvGrpSpPr/>
            <p:nvPr/>
          </p:nvGrpSpPr>
          <p:grpSpPr>
            <a:xfrm>
              <a:off x="4656000" y="4775520"/>
              <a:ext cx="180000" cy="180000"/>
              <a:chOff x="2537136" y="1269000"/>
              <a:chExt cx="180000" cy="180000"/>
            </a:xfrm>
          </p:grpSpPr>
          <p:sp>
            <p:nvSpPr>
              <p:cNvPr id="123" name="Ellipse 3943">
                <a:extLst>
                  <a:ext uri="{FF2B5EF4-FFF2-40B4-BE49-F238E27FC236}">
                    <a16:creationId xmlns:a16="http://schemas.microsoft.com/office/drawing/2014/main" id="{13B640A9-CE5C-5F77-0D90-22B42CA88F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 name="Minuszeichen 3944">
                <a:extLst>
                  <a:ext uri="{FF2B5EF4-FFF2-40B4-BE49-F238E27FC236}">
                    <a16:creationId xmlns:a16="http://schemas.microsoft.com/office/drawing/2014/main" id="{53C575C1-C04B-B053-C332-EC00EA8121B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 name="Gruppieren 73">
              <a:extLst>
                <a:ext uri="{FF2B5EF4-FFF2-40B4-BE49-F238E27FC236}">
                  <a16:creationId xmlns:a16="http://schemas.microsoft.com/office/drawing/2014/main" id="{BF66ED45-032B-D0DB-47B7-7558FB302348}"/>
                </a:ext>
              </a:extLst>
            </p:cNvPr>
            <p:cNvGrpSpPr/>
            <p:nvPr/>
          </p:nvGrpSpPr>
          <p:grpSpPr>
            <a:xfrm>
              <a:off x="7373256" y="4775520"/>
              <a:ext cx="180000" cy="180000"/>
              <a:chOff x="2537136" y="1269000"/>
              <a:chExt cx="180000" cy="180000"/>
            </a:xfrm>
          </p:grpSpPr>
          <p:sp>
            <p:nvSpPr>
              <p:cNvPr id="121" name="Ellipse 3941">
                <a:extLst>
                  <a:ext uri="{FF2B5EF4-FFF2-40B4-BE49-F238E27FC236}">
                    <a16:creationId xmlns:a16="http://schemas.microsoft.com/office/drawing/2014/main" id="{0482E4C6-B7C7-84FA-0E1A-1AE708C2CB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2" name="Minuszeichen 3942">
                <a:extLst>
                  <a:ext uri="{FF2B5EF4-FFF2-40B4-BE49-F238E27FC236}">
                    <a16:creationId xmlns:a16="http://schemas.microsoft.com/office/drawing/2014/main" id="{E6B44241-D9A2-C7DC-598A-2E8AEBFD30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5" name="Gruppieren 74">
              <a:extLst>
                <a:ext uri="{FF2B5EF4-FFF2-40B4-BE49-F238E27FC236}">
                  <a16:creationId xmlns:a16="http://schemas.microsoft.com/office/drawing/2014/main" id="{89AE76CC-5EF8-ED30-F672-8295C4C1974F}"/>
                </a:ext>
              </a:extLst>
            </p:cNvPr>
            <p:cNvGrpSpPr/>
            <p:nvPr/>
          </p:nvGrpSpPr>
          <p:grpSpPr>
            <a:xfrm>
              <a:off x="7373256" y="1900714"/>
              <a:ext cx="180000" cy="180000"/>
              <a:chOff x="2537136" y="1269000"/>
              <a:chExt cx="180000" cy="180000"/>
            </a:xfrm>
          </p:grpSpPr>
          <p:sp>
            <p:nvSpPr>
              <p:cNvPr id="92" name="Ellipse 3939">
                <a:extLst>
                  <a:ext uri="{FF2B5EF4-FFF2-40B4-BE49-F238E27FC236}">
                    <a16:creationId xmlns:a16="http://schemas.microsoft.com/office/drawing/2014/main" id="{537232E7-1A5E-5A86-1E74-70B288D772D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 name="Minuszeichen 3940">
                <a:extLst>
                  <a:ext uri="{FF2B5EF4-FFF2-40B4-BE49-F238E27FC236}">
                    <a16:creationId xmlns:a16="http://schemas.microsoft.com/office/drawing/2014/main" id="{3F65C37E-75AF-9720-2C51-2E8C0B6D608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6" name="Gruppieren 75">
              <a:extLst>
                <a:ext uri="{FF2B5EF4-FFF2-40B4-BE49-F238E27FC236}">
                  <a16:creationId xmlns:a16="http://schemas.microsoft.com/office/drawing/2014/main" id="{A26A4E03-0EF6-A78A-9AF0-03018361FA62}"/>
                </a:ext>
              </a:extLst>
            </p:cNvPr>
            <p:cNvGrpSpPr/>
            <p:nvPr/>
          </p:nvGrpSpPr>
          <p:grpSpPr>
            <a:xfrm>
              <a:off x="4656000" y="1900714"/>
              <a:ext cx="180000" cy="180000"/>
              <a:chOff x="2537136" y="1269000"/>
              <a:chExt cx="180000" cy="180000"/>
            </a:xfrm>
          </p:grpSpPr>
          <p:sp>
            <p:nvSpPr>
              <p:cNvPr id="89" name="Ellipse 3937">
                <a:extLst>
                  <a:ext uri="{FF2B5EF4-FFF2-40B4-BE49-F238E27FC236}">
                    <a16:creationId xmlns:a16="http://schemas.microsoft.com/office/drawing/2014/main" id="{A3F528E2-A41D-02A4-D578-DFFDAB13F35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 name="Minuszeichen 3938">
                <a:extLst>
                  <a:ext uri="{FF2B5EF4-FFF2-40B4-BE49-F238E27FC236}">
                    <a16:creationId xmlns:a16="http://schemas.microsoft.com/office/drawing/2014/main" id="{E7F3E374-4677-6AFB-5544-8753EE8652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 name="Gruppieren 76">
              <a:extLst>
                <a:ext uri="{FF2B5EF4-FFF2-40B4-BE49-F238E27FC236}">
                  <a16:creationId xmlns:a16="http://schemas.microsoft.com/office/drawing/2014/main" id="{F6E92E58-A9F2-50ED-5C95-50397F8A98A4}"/>
                </a:ext>
              </a:extLst>
            </p:cNvPr>
            <p:cNvGrpSpPr/>
            <p:nvPr/>
          </p:nvGrpSpPr>
          <p:grpSpPr>
            <a:xfrm>
              <a:off x="6006000" y="1339747"/>
              <a:ext cx="180000" cy="180000"/>
              <a:chOff x="2537136" y="1269000"/>
              <a:chExt cx="180000" cy="180000"/>
            </a:xfrm>
          </p:grpSpPr>
          <p:sp>
            <p:nvSpPr>
              <p:cNvPr id="87" name="Ellipse 3935">
                <a:extLst>
                  <a:ext uri="{FF2B5EF4-FFF2-40B4-BE49-F238E27FC236}">
                    <a16:creationId xmlns:a16="http://schemas.microsoft.com/office/drawing/2014/main" id="{7A7D144A-2A41-C738-EC80-9DCC44674D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 name="Minuszeichen 3936">
                <a:extLst>
                  <a:ext uri="{FF2B5EF4-FFF2-40B4-BE49-F238E27FC236}">
                    <a16:creationId xmlns:a16="http://schemas.microsoft.com/office/drawing/2014/main" id="{B31A4D77-F73D-4529-99D0-89825254C2C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 name="Gruppieren 77">
              <a:extLst>
                <a:ext uri="{FF2B5EF4-FFF2-40B4-BE49-F238E27FC236}">
                  <a16:creationId xmlns:a16="http://schemas.microsoft.com/office/drawing/2014/main" id="{AF8977DE-AA86-0E59-BD7D-69682A4DD8F2}"/>
                </a:ext>
              </a:extLst>
            </p:cNvPr>
            <p:cNvGrpSpPr/>
            <p:nvPr/>
          </p:nvGrpSpPr>
          <p:grpSpPr>
            <a:xfrm>
              <a:off x="6006000" y="5312040"/>
              <a:ext cx="180000" cy="180000"/>
              <a:chOff x="2537136" y="1269000"/>
              <a:chExt cx="180000" cy="180000"/>
            </a:xfrm>
          </p:grpSpPr>
          <p:sp>
            <p:nvSpPr>
              <p:cNvPr id="85" name="Ellipse 3933">
                <a:extLst>
                  <a:ext uri="{FF2B5EF4-FFF2-40B4-BE49-F238E27FC236}">
                    <a16:creationId xmlns:a16="http://schemas.microsoft.com/office/drawing/2014/main" id="{A806B455-6EEF-EC83-496C-6C7EC888431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6" name="Minuszeichen 3934">
                <a:extLst>
                  <a:ext uri="{FF2B5EF4-FFF2-40B4-BE49-F238E27FC236}">
                    <a16:creationId xmlns:a16="http://schemas.microsoft.com/office/drawing/2014/main" id="{82BF6FEF-AC77-9F63-203E-19760DA2ED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9" name="Gruppieren 78">
              <a:extLst>
                <a:ext uri="{FF2B5EF4-FFF2-40B4-BE49-F238E27FC236}">
                  <a16:creationId xmlns:a16="http://schemas.microsoft.com/office/drawing/2014/main" id="{3222B955-2377-ECB3-F832-A6516CA7DA2E}"/>
                </a:ext>
              </a:extLst>
            </p:cNvPr>
            <p:cNvGrpSpPr/>
            <p:nvPr/>
          </p:nvGrpSpPr>
          <p:grpSpPr>
            <a:xfrm>
              <a:off x="6006000" y="1900714"/>
              <a:ext cx="180000" cy="180000"/>
              <a:chOff x="2537136" y="1269000"/>
              <a:chExt cx="180000" cy="180000"/>
            </a:xfrm>
          </p:grpSpPr>
          <p:sp>
            <p:nvSpPr>
              <p:cNvPr id="83" name="Ellipse 3931">
                <a:extLst>
                  <a:ext uri="{FF2B5EF4-FFF2-40B4-BE49-F238E27FC236}">
                    <a16:creationId xmlns:a16="http://schemas.microsoft.com/office/drawing/2014/main" id="{1CE533B7-8F00-CA61-3515-21487C7A02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 name="Minuszeichen 3932">
                <a:extLst>
                  <a:ext uri="{FF2B5EF4-FFF2-40B4-BE49-F238E27FC236}">
                    <a16:creationId xmlns:a16="http://schemas.microsoft.com/office/drawing/2014/main" id="{26BDBE18-6300-A150-1E7F-7005F3B5D3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0" name="Gruppieren 79">
              <a:extLst>
                <a:ext uri="{FF2B5EF4-FFF2-40B4-BE49-F238E27FC236}">
                  <a16:creationId xmlns:a16="http://schemas.microsoft.com/office/drawing/2014/main" id="{334AF050-6AAA-6313-6E54-AFFBBEAEB520}"/>
                </a:ext>
              </a:extLst>
            </p:cNvPr>
            <p:cNvGrpSpPr/>
            <p:nvPr/>
          </p:nvGrpSpPr>
          <p:grpSpPr>
            <a:xfrm>
              <a:off x="6006000" y="4775520"/>
              <a:ext cx="180000" cy="180000"/>
              <a:chOff x="2537136" y="1269000"/>
              <a:chExt cx="180000" cy="180000"/>
            </a:xfrm>
          </p:grpSpPr>
          <p:sp>
            <p:nvSpPr>
              <p:cNvPr id="81" name="Ellipse 3929">
                <a:extLst>
                  <a:ext uri="{FF2B5EF4-FFF2-40B4-BE49-F238E27FC236}">
                    <a16:creationId xmlns:a16="http://schemas.microsoft.com/office/drawing/2014/main" id="{202CE1FE-94B2-B934-829A-6DC349C4B3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2" name="Minuszeichen 3930">
                <a:extLst>
                  <a:ext uri="{FF2B5EF4-FFF2-40B4-BE49-F238E27FC236}">
                    <a16:creationId xmlns:a16="http://schemas.microsoft.com/office/drawing/2014/main" id="{EBD38EFE-4250-1E32-107B-034ADA336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724" name="Gruppieren 723">
            <a:extLst>
              <a:ext uri="{FF2B5EF4-FFF2-40B4-BE49-F238E27FC236}">
                <a16:creationId xmlns:a16="http://schemas.microsoft.com/office/drawing/2014/main" id="{25EE6E4D-3CFF-31C6-9A16-65AAC2A921A9}"/>
              </a:ext>
            </a:extLst>
          </p:cNvPr>
          <p:cNvGrpSpPr>
            <a:grpSpLocks noChangeAspect="1"/>
          </p:cNvGrpSpPr>
          <p:nvPr/>
        </p:nvGrpSpPr>
        <p:grpSpPr>
          <a:xfrm>
            <a:off x="12435520" y="2806078"/>
            <a:ext cx="1258865" cy="1306104"/>
            <a:chOff x="3576000" y="816426"/>
            <a:chExt cx="5040000" cy="5229127"/>
          </a:xfrm>
        </p:grpSpPr>
        <p:grpSp>
          <p:nvGrpSpPr>
            <p:cNvPr id="725" name="Magnesium ohne e-">
              <a:extLst>
                <a:ext uri="{FF2B5EF4-FFF2-40B4-BE49-F238E27FC236}">
                  <a16:creationId xmlns:a16="http://schemas.microsoft.com/office/drawing/2014/main" id="{23F1F28D-5F14-02AE-D0B4-161BCAF9787E}"/>
                </a:ext>
              </a:extLst>
            </p:cNvPr>
            <p:cNvGrpSpPr/>
            <p:nvPr/>
          </p:nvGrpSpPr>
          <p:grpSpPr>
            <a:xfrm>
              <a:off x="3576000" y="909000"/>
              <a:ext cx="5040000" cy="5040000"/>
              <a:chOff x="3576000" y="909000"/>
              <a:chExt cx="5040000" cy="5040000"/>
            </a:xfrm>
          </p:grpSpPr>
          <p:sp>
            <p:nvSpPr>
              <p:cNvPr id="2036" name="K-Schale">
                <a:extLst>
                  <a:ext uri="{FF2B5EF4-FFF2-40B4-BE49-F238E27FC236}">
                    <a16:creationId xmlns:a16="http://schemas.microsoft.com/office/drawing/2014/main" id="{6116E23A-A910-66D8-0000-A3B372B12DC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37" name="Atomkern mit Protonen und Neutronen">
                <a:extLst>
                  <a:ext uri="{FF2B5EF4-FFF2-40B4-BE49-F238E27FC236}">
                    <a16:creationId xmlns:a16="http://schemas.microsoft.com/office/drawing/2014/main" id="{4BE0DA23-7FB8-EDDF-E7DB-BA0A3D105166}"/>
                  </a:ext>
                </a:extLst>
              </p:cNvPr>
              <p:cNvGrpSpPr/>
              <p:nvPr/>
            </p:nvGrpSpPr>
            <p:grpSpPr>
              <a:xfrm>
                <a:off x="5196000" y="2529000"/>
                <a:ext cx="1800000" cy="1800000"/>
                <a:chOff x="5196000" y="2529000"/>
                <a:chExt cx="1800000" cy="1800000"/>
              </a:xfrm>
            </p:grpSpPr>
            <p:sp>
              <p:nvSpPr>
                <p:cNvPr id="2040" name="Atomkern">
                  <a:extLst>
                    <a:ext uri="{FF2B5EF4-FFF2-40B4-BE49-F238E27FC236}">
                      <a16:creationId xmlns:a16="http://schemas.microsoft.com/office/drawing/2014/main" id="{6A87AD68-A224-99C0-C4DB-269EB358EFA9}"/>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41" name="Gruppieren 2040">
                  <a:extLst>
                    <a:ext uri="{FF2B5EF4-FFF2-40B4-BE49-F238E27FC236}">
                      <a16:creationId xmlns:a16="http://schemas.microsoft.com/office/drawing/2014/main" id="{39435637-29F9-998E-CA5B-AB65F2045EE7}"/>
                    </a:ext>
                  </a:extLst>
                </p:cNvPr>
                <p:cNvGrpSpPr>
                  <a:grpSpLocks noChangeAspect="1"/>
                </p:cNvGrpSpPr>
                <p:nvPr/>
              </p:nvGrpSpPr>
              <p:grpSpPr>
                <a:xfrm>
                  <a:off x="5848033" y="3791651"/>
                  <a:ext cx="180000" cy="180000"/>
                  <a:chOff x="3172968" y="2304288"/>
                  <a:chExt cx="180000" cy="180000"/>
                </a:xfrm>
              </p:grpSpPr>
              <p:sp>
                <p:nvSpPr>
                  <p:cNvPr id="2983" name="Ellipse 4186">
                    <a:extLst>
                      <a:ext uri="{FF2B5EF4-FFF2-40B4-BE49-F238E27FC236}">
                        <a16:creationId xmlns:a16="http://schemas.microsoft.com/office/drawing/2014/main" id="{3EEDB304-71B9-2C41-27AD-3E1DEB6396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4" name="Additionszeichen 4187">
                    <a:extLst>
                      <a:ext uri="{FF2B5EF4-FFF2-40B4-BE49-F238E27FC236}">
                        <a16:creationId xmlns:a16="http://schemas.microsoft.com/office/drawing/2014/main" id="{4AD7F741-D362-46CA-4862-C6C4CD438D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2" name="Gruppieren 2041">
                  <a:extLst>
                    <a:ext uri="{FF2B5EF4-FFF2-40B4-BE49-F238E27FC236}">
                      <a16:creationId xmlns:a16="http://schemas.microsoft.com/office/drawing/2014/main" id="{903F08F7-3ACE-B0C3-2CEB-80A50322C86C}"/>
                    </a:ext>
                  </a:extLst>
                </p:cNvPr>
                <p:cNvGrpSpPr>
                  <a:grpSpLocks noChangeAspect="1"/>
                </p:cNvGrpSpPr>
                <p:nvPr/>
              </p:nvGrpSpPr>
              <p:grpSpPr>
                <a:xfrm>
                  <a:off x="6270000" y="3698425"/>
                  <a:ext cx="180000" cy="180000"/>
                  <a:chOff x="3172968" y="2304288"/>
                  <a:chExt cx="180000" cy="180000"/>
                </a:xfrm>
              </p:grpSpPr>
              <p:sp>
                <p:nvSpPr>
                  <p:cNvPr id="2981" name="Ellipse 4184">
                    <a:extLst>
                      <a:ext uri="{FF2B5EF4-FFF2-40B4-BE49-F238E27FC236}">
                        <a16:creationId xmlns:a16="http://schemas.microsoft.com/office/drawing/2014/main" id="{65789FEA-9FC4-E4AD-2CA7-9005E846054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2" name="Additionszeichen 4185">
                    <a:extLst>
                      <a:ext uri="{FF2B5EF4-FFF2-40B4-BE49-F238E27FC236}">
                        <a16:creationId xmlns:a16="http://schemas.microsoft.com/office/drawing/2014/main" id="{BF1B3AD0-CFCB-79A8-1CC6-0A20D4CAEEF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3" name="Gruppieren 2042">
                  <a:extLst>
                    <a:ext uri="{FF2B5EF4-FFF2-40B4-BE49-F238E27FC236}">
                      <a16:creationId xmlns:a16="http://schemas.microsoft.com/office/drawing/2014/main" id="{1C5B4687-9F51-13E8-AED3-3DC1878A5DD2}"/>
                    </a:ext>
                  </a:extLst>
                </p:cNvPr>
                <p:cNvGrpSpPr>
                  <a:grpSpLocks noChangeAspect="1"/>
                </p:cNvGrpSpPr>
                <p:nvPr/>
              </p:nvGrpSpPr>
              <p:grpSpPr>
                <a:xfrm>
                  <a:off x="5499300" y="3931942"/>
                  <a:ext cx="180000" cy="180000"/>
                  <a:chOff x="3172968" y="2304288"/>
                  <a:chExt cx="180000" cy="180000"/>
                </a:xfrm>
              </p:grpSpPr>
              <p:sp>
                <p:nvSpPr>
                  <p:cNvPr id="2979" name="Ellipse 4182">
                    <a:extLst>
                      <a:ext uri="{FF2B5EF4-FFF2-40B4-BE49-F238E27FC236}">
                        <a16:creationId xmlns:a16="http://schemas.microsoft.com/office/drawing/2014/main" id="{3741D89A-0252-5675-F274-55C4C88D801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0" name="Additionszeichen 4183">
                    <a:extLst>
                      <a:ext uri="{FF2B5EF4-FFF2-40B4-BE49-F238E27FC236}">
                        <a16:creationId xmlns:a16="http://schemas.microsoft.com/office/drawing/2014/main" id="{64D0CCB5-AA6C-A5EC-8B92-E239FF8555A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4" name="Gruppieren 2043">
                  <a:extLst>
                    <a:ext uri="{FF2B5EF4-FFF2-40B4-BE49-F238E27FC236}">
                      <a16:creationId xmlns:a16="http://schemas.microsoft.com/office/drawing/2014/main" id="{DABEBB5E-BC56-DA87-4492-CE80EBB18BAE}"/>
                    </a:ext>
                  </a:extLst>
                </p:cNvPr>
                <p:cNvGrpSpPr>
                  <a:grpSpLocks noChangeAspect="1"/>
                </p:cNvGrpSpPr>
                <p:nvPr/>
              </p:nvGrpSpPr>
              <p:grpSpPr>
                <a:xfrm>
                  <a:off x="6030156" y="4086630"/>
                  <a:ext cx="180000" cy="180000"/>
                  <a:chOff x="3172968" y="2304288"/>
                  <a:chExt cx="180000" cy="180000"/>
                </a:xfrm>
              </p:grpSpPr>
              <p:sp>
                <p:nvSpPr>
                  <p:cNvPr id="2977" name="Ellipse 4180">
                    <a:extLst>
                      <a:ext uri="{FF2B5EF4-FFF2-40B4-BE49-F238E27FC236}">
                        <a16:creationId xmlns:a16="http://schemas.microsoft.com/office/drawing/2014/main" id="{79C4F83D-7D30-380F-4449-B501B987652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8" name="Additionszeichen 4181">
                    <a:extLst>
                      <a:ext uri="{FF2B5EF4-FFF2-40B4-BE49-F238E27FC236}">
                        <a16:creationId xmlns:a16="http://schemas.microsoft.com/office/drawing/2014/main" id="{F4E432BB-CE88-BB63-8885-9A4A1F8632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5" name="Gruppieren 2044">
                  <a:extLst>
                    <a:ext uri="{FF2B5EF4-FFF2-40B4-BE49-F238E27FC236}">
                      <a16:creationId xmlns:a16="http://schemas.microsoft.com/office/drawing/2014/main" id="{C2A764BD-8000-83AA-52E4-BF9168BED0E0}"/>
                    </a:ext>
                  </a:extLst>
                </p:cNvPr>
                <p:cNvGrpSpPr>
                  <a:grpSpLocks noChangeAspect="1"/>
                </p:cNvGrpSpPr>
                <p:nvPr/>
              </p:nvGrpSpPr>
              <p:grpSpPr>
                <a:xfrm>
                  <a:off x="6020438" y="3296696"/>
                  <a:ext cx="180000" cy="180000"/>
                  <a:chOff x="3172968" y="2304288"/>
                  <a:chExt cx="180000" cy="180000"/>
                </a:xfrm>
              </p:grpSpPr>
              <p:sp>
                <p:nvSpPr>
                  <p:cNvPr id="2975" name="Ellipse 4178">
                    <a:extLst>
                      <a:ext uri="{FF2B5EF4-FFF2-40B4-BE49-F238E27FC236}">
                        <a16:creationId xmlns:a16="http://schemas.microsoft.com/office/drawing/2014/main" id="{90B89AE1-5E93-5B9D-DEE0-875891CFE4B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6" name="Additionszeichen 4179">
                    <a:extLst>
                      <a:ext uri="{FF2B5EF4-FFF2-40B4-BE49-F238E27FC236}">
                        <a16:creationId xmlns:a16="http://schemas.microsoft.com/office/drawing/2014/main" id="{135EE8A1-B99B-BCFB-717C-DFCEB8B324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6" name="Gruppieren 2045">
                  <a:extLst>
                    <a:ext uri="{FF2B5EF4-FFF2-40B4-BE49-F238E27FC236}">
                      <a16:creationId xmlns:a16="http://schemas.microsoft.com/office/drawing/2014/main" id="{2E082F45-6739-E0EC-F192-3C563BFB7F31}"/>
                    </a:ext>
                  </a:extLst>
                </p:cNvPr>
                <p:cNvGrpSpPr>
                  <a:grpSpLocks noChangeAspect="1"/>
                </p:cNvGrpSpPr>
                <p:nvPr/>
              </p:nvGrpSpPr>
              <p:grpSpPr>
                <a:xfrm>
                  <a:off x="6540000" y="3667688"/>
                  <a:ext cx="180000" cy="180000"/>
                  <a:chOff x="3172968" y="2304288"/>
                  <a:chExt cx="180000" cy="180000"/>
                </a:xfrm>
              </p:grpSpPr>
              <p:sp>
                <p:nvSpPr>
                  <p:cNvPr id="2973" name="Ellipse 4176">
                    <a:extLst>
                      <a:ext uri="{FF2B5EF4-FFF2-40B4-BE49-F238E27FC236}">
                        <a16:creationId xmlns:a16="http://schemas.microsoft.com/office/drawing/2014/main" id="{7BE00179-7EF5-61FF-ABA1-EB5D3DF618D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4" name="Additionszeichen 4177">
                    <a:extLst>
                      <a:ext uri="{FF2B5EF4-FFF2-40B4-BE49-F238E27FC236}">
                        <a16:creationId xmlns:a16="http://schemas.microsoft.com/office/drawing/2014/main" id="{9DE6F460-39A1-D740-4AE4-D1069DF4F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7" name="Gruppieren 2046">
                  <a:extLst>
                    <a:ext uri="{FF2B5EF4-FFF2-40B4-BE49-F238E27FC236}">
                      <a16:creationId xmlns:a16="http://schemas.microsoft.com/office/drawing/2014/main" id="{8DD70911-8796-EB27-12D8-798B73B7E715}"/>
                    </a:ext>
                  </a:extLst>
                </p:cNvPr>
                <p:cNvGrpSpPr>
                  <a:grpSpLocks noChangeAspect="1"/>
                </p:cNvGrpSpPr>
                <p:nvPr/>
              </p:nvGrpSpPr>
              <p:grpSpPr>
                <a:xfrm>
                  <a:off x="6696374" y="3186376"/>
                  <a:ext cx="180000" cy="180000"/>
                  <a:chOff x="3172968" y="2304288"/>
                  <a:chExt cx="180000" cy="180000"/>
                </a:xfrm>
              </p:grpSpPr>
              <p:sp>
                <p:nvSpPr>
                  <p:cNvPr id="2971" name="Ellipse 4174">
                    <a:extLst>
                      <a:ext uri="{FF2B5EF4-FFF2-40B4-BE49-F238E27FC236}">
                        <a16:creationId xmlns:a16="http://schemas.microsoft.com/office/drawing/2014/main" id="{F8941F7B-F873-4ACC-81D2-A6D44C20DA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2" name="Additionszeichen 4175">
                    <a:extLst>
                      <a:ext uri="{FF2B5EF4-FFF2-40B4-BE49-F238E27FC236}">
                        <a16:creationId xmlns:a16="http://schemas.microsoft.com/office/drawing/2014/main" id="{8E2F2B25-8B70-481E-67E5-37CD76AF26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4" name="Gruppieren 2943">
                  <a:extLst>
                    <a:ext uri="{FF2B5EF4-FFF2-40B4-BE49-F238E27FC236}">
                      <a16:creationId xmlns:a16="http://schemas.microsoft.com/office/drawing/2014/main" id="{6842CF29-A528-25EC-F84D-77D025B7CEAF}"/>
                    </a:ext>
                  </a:extLst>
                </p:cNvPr>
                <p:cNvGrpSpPr>
                  <a:grpSpLocks noChangeAspect="1"/>
                </p:cNvGrpSpPr>
                <p:nvPr/>
              </p:nvGrpSpPr>
              <p:grpSpPr>
                <a:xfrm>
                  <a:off x="5577515" y="3084316"/>
                  <a:ext cx="180000" cy="180000"/>
                  <a:chOff x="3172968" y="2304288"/>
                  <a:chExt cx="180000" cy="180000"/>
                </a:xfrm>
              </p:grpSpPr>
              <p:sp>
                <p:nvSpPr>
                  <p:cNvPr id="2969" name="Ellipse 4172">
                    <a:extLst>
                      <a:ext uri="{FF2B5EF4-FFF2-40B4-BE49-F238E27FC236}">
                        <a16:creationId xmlns:a16="http://schemas.microsoft.com/office/drawing/2014/main" id="{82B5DF45-368A-2507-F96C-E5FE251BB3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0" name="Additionszeichen 4173">
                    <a:extLst>
                      <a:ext uri="{FF2B5EF4-FFF2-40B4-BE49-F238E27FC236}">
                        <a16:creationId xmlns:a16="http://schemas.microsoft.com/office/drawing/2014/main" id="{8A36035D-193B-5060-A2F3-A55CD29238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5" name="Gruppieren 2944">
                  <a:extLst>
                    <a:ext uri="{FF2B5EF4-FFF2-40B4-BE49-F238E27FC236}">
                      <a16:creationId xmlns:a16="http://schemas.microsoft.com/office/drawing/2014/main" id="{A7F5BF4E-5030-73AB-D28E-F538A04670DA}"/>
                    </a:ext>
                  </a:extLst>
                </p:cNvPr>
                <p:cNvGrpSpPr>
                  <a:grpSpLocks noChangeAspect="1"/>
                </p:cNvGrpSpPr>
                <p:nvPr/>
              </p:nvGrpSpPr>
              <p:grpSpPr>
                <a:xfrm>
                  <a:off x="5940252" y="2903697"/>
                  <a:ext cx="180000" cy="180000"/>
                  <a:chOff x="3172968" y="2304288"/>
                  <a:chExt cx="180000" cy="180000"/>
                </a:xfrm>
              </p:grpSpPr>
              <p:sp>
                <p:nvSpPr>
                  <p:cNvPr id="2967" name="Ellipse 4170">
                    <a:extLst>
                      <a:ext uri="{FF2B5EF4-FFF2-40B4-BE49-F238E27FC236}">
                        <a16:creationId xmlns:a16="http://schemas.microsoft.com/office/drawing/2014/main" id="{2B6189C4-639F-4E8C-A5BC-515EC518AB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8" name="Additionszeichen 4171">
                    <a:extLst>
                      <a:ext uri="{FF2B5EF4-FFF2-40B4-BE49-F238E27FC236}">
                        <a16:creationId xmlns:a16="http://schemas.microsoft.com/office/drawing/2014/main" id="{CDCAEB4C-6BFE-BC8A-3CD2-BCF6EAAFE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6" name="Gruppieren 2945">
                  <a:extLst>
                    <a:ext uri="{FF2B5EF4-FFF2-40B4-BE49-F238E27FC236}">
                      <a16:creationId xmlns:a16="http://schemas.microsoft.com/office/drawing/2014/main" id="{C8D036AC-7E87-1DD8-538E-FFE2DA0BB93D}"/>
                    </a:ext>
                  </a:extLst>
                </p:cNvPr>
                <p:cNvGrpSpPr>
                  <a:grpSpLocks noChangeAspect="1"/>
                </p:cNvGrpSpPr>
                <p:nvPr/>
              </p:nvGrpSpPr>
              <p:grpSpPr>
                <a:xfrm>
                  <a:off x="5597520" y="2746772"/>
                  <a:ext cx="180000" cy="180000"/>
                  <a:chOff x="3172968" y="2304288"/>
                  <a:chExt cx="180000" cy="180000"/>
                </a:xfrm>
              </p:grpSpPr>
              <p:sp>
                <p:nvSpPr>
                  <p:cNvPr id="2965" name="Ellipse 4168">
                    <a:extLst>
                      <a:ext uri="{FF2B5EF4-FFF2-40B4-BE49-F238E27FC236}">
                        <a16:creationId xmlns:a16="http://schemas.microsoft.com/office/drawing/2014/main" id="{C454B4C8-E851-E345-FC6A-23AE225E10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6" name="Additionszeichen 4169">
                    <a:extLst>
                      <a:ext uri="{FF2B5EF4-FFF2-40B4-BE49-F238E27FC236}">
                        <a16:creationId xmlns:a16="http://schemas.microsoft.com/office/drawing/2014/main" id="{55EE4E0A-F23A-B1EA-9E9D-7B7681346C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7" name="Gruppieren 2946">
                  <a:extLst>
                    <a:ext uri="{FF2B5EF4-FFF2-40B4-BE49-F238E27FC236}">
                      <a16:creationId xmlns:a16="http://schemas.microsoft.com/office/drawing/2014/main" id="{0B65970F-3441-F7CE-EE26-DDEA8FCAD594}"/>
                    </a:ext>
                  </a:extLst>
                </p:cNvPr>
                <p:cNvGrpSpPr>
                  <a:grpSpLocks noChangeAspect="1"/>
                </p:cNvGrpSpPr>
                <p:nvPr/>
              </p:nvGrpSpPr>
              <p:grpSpPr>
                <a:xfrm>
                  <a:off x="6310896" y="2729578"/>
                  <a:ext cx="180000" cy="180000"/>
                  <a:chOff x="3172968" y="2304288"/>
                  <a:chExt cx="180000" cy="180000"/>
                </a:xfrm>
              </p:grpSpPr>
              <p:sp>
                <p:nvSpPr>
                  <p:cNvPr id="2963" name="Ellipse 4166">
                    <a:extLst>
                      <a:ext uri="{FF2B5EF4-FFF2-40B4-BE49-F238E27FC236}">
                        <a16:creationId xmlns:a16="http://schemas.microsoft.com/office/drawing/2014/main" id="{BA686847-DD52-BB17-51F6-6423A90280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4" name="Additionszeichen 4167">
                    <a:extLst>
                      <a:ext uri="{FF2B5EF4-FFF2-40B4-BE49-F238E27FC236}">
                        <a16:creationId xmlns:a16="http://schemas.microsoft.com/office/drawing/2014/main" id="{46A4F8FB-BECF-454A-B73D-07A69AA0B85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8" name="Gruppieren 2947">
                  <a:extLst>
                    <a:ext uri="{FF2B5EF4-FFF2-40B4-BE49-F238E27FC236}">
                      <a16:creationId xmlns:a16="http://schemas.microsoft.com/office/drawing/2014/main" id="{D81DFC6F-7B3D-1392-2EAF-1B805341895F}"/>
                    </a:ext>
                  </a:extLst>
                </p:cNvPr>
                <p:cNvGrpSpPr>
                  <a:grpSpLocks noChangeAspect="1"/>
                </p:cNvGrpSpPr>
                <p:nvPr/>
              </p:nvGrpSpPr>
              <p:grpSpPr>
                <a:xfrm>
                  <a:off x="5311404" y="3346168"/>
                  <a:ext cx="180000" cy="180000"/>
                  <a:chOff x="3172968" y="2304288"/>
                  <a:chExt cx="180000" cy="180000"/>
                </a:xfrm>
              </p:grpSpPr>
              <p:sp>
                <p:nvSpPr>
                  <p:cNvPr id="2961" name="Ellipse 4164">
                    <a:extLst>
                      <a:ext uri="{FF2B5EF4-FFF2-40B4-BE49-F238E27FC236}">
                        <a16:creationId xmlns:a16="http://schemas.microsoft.com/office/drawing/2014/main" id="{31935494-8CD9-30D2-B0A2-5DFB47D723C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2" name="Additionszeichen 4165">
                    <a:extLst>
                      <a:ext uri="{FF2B5EF4-FFF2-40B4-BE49-F238E27FC236}">
                        <a16:creationId xmlns:a16="http://schemas.microsoft.com/office/drawing/2014/main" id="{E9D9DE95-7608-036F-5528-3117D97FBEE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949" name="Ellipse 4152">
                  <a:extLst>
                    <a:ext uri="{FF2B5EF4-FFF2-40B4-BE49-F238E27FC236}">
                      <a16:creationId xmlns:a16="http://schemas.microsoft.com/office/drawing/2014/main" id="{C06AAFFA-2ACE-CBA0-E2A4-A62C07B79B0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0" name="Ellipse 4153">
                  <a:extLst>
                    <a:ext uri="{FF2B5EF4-FFF2-40B4-BE49-F238E27FC236}">
                      <a16:creationId xmlns:a16="http://schemas.microsoft.com/office/drawing/2014/main" id="{BF90C6EC-7BDD-1E2B-E01B-D57C5BA913B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1" name="Ellipse 4154">
                  <a:extLst>
                    <a:ext uri="{FF2B5EF4-FFF2-40B4-BE49-F238E27FC236}">
                      <a16:creationId xmlns:a16="http://schemas.microsoft.com/office/drawing/2014/main" id="{9F7F6077-3FA6-2643-0898-0073AFF90A10}"/>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2" name="Ellipse 4155">
                  <a:extLst>
                    <a:ext uri="{FF2B5EF4-FFF2-40B4-BE49-F238E27FC236}">
                      <a16:creationId xmlns:a16="http://schemas.microsoft.com/office/drawing/2014/main" id="{4BFECA80-0713-26AE-A2B0-97382ED50DB7}"/>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3" name="Ellipse 4156">
                  <a:extLst>
                    <a:ext uri="{FF2B5EF4-FFF2-40B4-BE49-F238E27FC236}">
                      <a16:creationId xmlns:a16="http://schemas.microsoft.com/office/drawing/2014/main" id="{047C07AA-6A1C-95D7-C2D5-23F93E64D31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4" name="Ellipse 4157">
                  <a:extLst>
                    <a:ext uri="{FF2B5EF4-FFF2-40B4-BE49-F238E27FC236}">
                      <a16:creationId xmlns:a16="http://schemas.microsoft.com/office/drawing/2014/main" id="{FD554BF1-A7E4-C6C2-A5BB-865F401B449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5" name="Ellipse 4158">
                  <a:extLst>
                    <a:ext uri="{FF2B5EF4-FFF2-40B4-BE49-F238E27FC236}">
                      <a16:creationId xmlns:a16="http://schemas.microsoft.com/office/drawing/2014/main" id="{DC34FB1D-4B2E-7A35-F5F7-401E76D2F1A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6" name="Ellipse 4159">
                  <a:extLst>
                    <a:ext uri="{FF2B5EF4-FFF2-40B4-BE49-F238E27FC236}">
                      <a16:creationId xmlns:a16="http://schemas.microsoft.com/office/drawing/2014/main" id="{88528587-44CE-D716-35B9-39032887DEF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7" name="Ellipse 4160">
                  <a:extLst>
                    <a:ext uri="{FF2B5EF4-FFF2-40B4-BE49-F238E27FC236}">
                      <a16:creationId xmlns:a16="http://schemas.microsoft.com/office/drawing/2014/main" id="{04D08FAA-9B96-976A-67AC-B36CE9ADA9A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8" name="Ellipse 4161">
                  <a:extLst>
                    <a:ext uri="{FF2B5EF4-FFF2-40B4-BE49-F238E27FC236}">
                      <a16:creationId xmlns:a16="http://schemas.microsoft.com/office/drawing/2014/main" id="{5EF89F46-7A6E-A098-208C-B81E54C8B131}"/>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9" name="Ellipse 4162">
                  <a:extLst>
                    <a:ext uri="{FF2B5EF4-FFF2-40B4-BE49-F238E27FC236}">
                      <a16:creationId xmlns:a16="http://schemas.microsoft.com/office/drawing/2014/main" id="{BD745D3C-7524-2AEA-5DEB-E3000932704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0" name="Ellipse 4163">
                  <a:extLst>
                    <a:ext uri="{FF2B5EF4-FFF2-40B4-BE49-F238E27FC236}">
                      <a16:creationId xmlns:a16="http://schemas.microsoft.com/office/drawing/2014/main" id="{ED16BA16-BF3A-515E-AE4A-43B5DCB14E2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038" name="L-Schale">
                <a:extLst>
                  <a:ext uri="{FF2B5EF4-FFF2-40B4-BE49-F238E27FC236}">
                    <a16:creationId xmlns:a16="http://schemas.microsoft.com/office/drawing/2014/main" id="{61327CFD-D2C9-2C4D-4D2F-58EE6CDB58A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39" name="M-Schale">
                <a:extLst>
                  <a:ext uri="{FF2B5EF4-FFF2-40B4-BE49-F238E27FC236}">
                    <a16:creationId xmlns:a16="http://schemas.microsoft.com/office/drawing/2014/main" id="{2CE4148D-494C-437A-2A6D-A41C214CB8D5}"/>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726" name="Gruppieren 725">
              <a:extLst>
                <a:ext uri="{FF2B5EF4-FFF2-40B4-BE49-F238E27FC236}">
                  <a16:creationId xmlns:a16="http://schemas.microsoft.com/office/drawing/2014/main" id="{64B08C72-3494-796E-E648-8A41D0D4A68A}"/>
                </a:ext>
              </a:extLst>
            </p:cNvPr>
            <p:cNvGrpSpPr/>
            <p:nvPr/>
          </p:nvGrpSpPr>
          <p:grpSpPr>
            <a:xfrm>
              <a:off x="6006000" y="816426"/>
              <a:ext cx="180000" cy="180000"/>
              <a:chOff x="2537136" y="1269000"/>
              <a:chExt cx="180000" cy="180000"/>
            </a:xfrm>
          </p:grpSpPr>
          <p:sp>
            <p:nvSpPr>
              <p:cNvPr id="2034" name="Ellipse 4133">
                <a:extLst>
                  <a:ext uri="{FF2B5EF4-FFF2-40B4-BE49-F238E27FC236}">
                    <a16:creationId xmlns:a16="http://schemas.microsoft.com/office/drawing/2014/main" id="{5041612F-FABF-072E-B3E9-57896F1B104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35" name="Minuszeichen 4134">
                <a:extLst>
                  <a:ext uri="{FF2B5EF4-FFF2-40B4-BE49-F238E27FC236}">
                    <a16:creationId xmlns:a16="http://schemas.microsoft.com/office/drawing/2014/main" id="{E5D54733-0278-433D-1DE0-D456438837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7" name="Gruppieren 726">
              <a:extLst>
                <a:ext uri="{FF2B5EF4-FFF2-40B4-BE49-F238E27FC236}">
                  <a16:creationId xmlns:a16="http://schemas.microsoft.com/office/drawing/2014/main" id="{0EA4FD45-4642-C8B0-B4DA-FB2B3DCA9F0F}"/>
                </a:ext>
              </a:extLst>
            </p:cNvPr>
            <p:cNvGrpSpPr/>
            <p:nvPr/>
          </p:nvGrpSpPr>
          <p:grpSpPr>
            <a:xfrm>
              <a:off x="6003948" y="5865553"/>
              <a:ext cx="180000" cy="180000"/>
              <a:chOff x="2537136" y="1269000"/>
              <a:chExt cx="180000" cy="180000"/>
            </a:xfrm>
          </p:grpSpPr>
          <p:sp>
            <p:nvSpPr>
              <p:cNvPr id="2032" name="Ellipse 4131">
                <a:extLst>
                  <a:ext uri="{FF2B5EF4-FFF2-40B4-BE49-F238E27FC236}">
                    <a16:creationId xmlns:a16="http://schemas.microsoft.com/office/drawing/2014/main" id="{A2B184E4-5458-7726-BD80-1AC7B0054D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33" name="Minuszeichen 4132">
                <a:extLst>
                  <a:ext uri="{FF2B5EF4-FFF2-40B4-BE49-F238E27FC236}">
                    <a16:creationId xmlns:a16="http://schemas.microsoft.com/office/drawing/2014/main" id="{AFD073BD-0421-8F7E-9D51-FE9B2381EF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8" name="Gruppieren 727">
              <a:extLst>
                <a:ext uri="{FF2B5EF4-FFF2-40B4-BE49-F238E27FC236}">
                  <a16:creationId xmlns:a16="http://schemas.microsoft.com/office/drawing/2014/main" id="{B88A9C37-D4D8-AEE3-D870-C220AA0DC8B2}"/>
                </a:ext>
              </a:extLst>
            </p:cNvPr>
            <p:cNvGrpSpPr/>
            <p:nvPr/>
          </p:nvGrpSpPr>
          <p:grpSpPr>
            <a:xfrm>
              <a:off x="7989107" y="3335661"/>
              <a:ext cx="180000" cy="180000"/>
              <a:chOff x="2537136" y="1269000"/>
              <a:chExt cx="180000" cy="180000"/>
            </a:xfrm>
          </p:grpSpPr>
          <p:sp>
            <p:nvSpPr>
              <p:cNvPr id="2030" name="Ellipse 4129">
                <a:extLst>
                  <a:ext uri="{FF2B5EF4-FFF2-40B4-BE49-F238E27FC236}">
                    <a16:creationId xmlns:a16="http://schemas.microsoft.com/office/drawing/2014/main" id="{863C4C95-E93A-2548-0363-78157FABCB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31" name="Minuszeichen 4130">
                <a:extLst>
                  <a:ext uri="{FF2B5EF4-FFF2-40B4-BE49-F238E27FC236}">
                    <a16:creationId xmlns:a16="http://schemas.microsoft.com/office/drawing/2014/main" id="{4B7F0230-0862-06F8-FCEC-A21A314FA94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9" name="Gruppieren 728">
              <a:extLst>
                <a:ext uri="{FF2B5EF4-FFF2-40B4-BE49-F238E27FC236}">
                  <a16:creationId xmlns:a16="http://schemas.microsoft.com/office/drawing/2014/main" id="{7CA4756F-95A7-76B8-4B6C-76EE69657364}"/>
                </a:ext>
              </a:extLst>
            </p:cNvPr>
            <p:cNvGrpSpPr/>
            <p:nvPr/>
          </p:nvGrpSpPr>
          <p:grpSpPr>
            <a:xfrm>
              <a:off x="4026000" y="3339000"/>
              <a:ext cx="180000" cy="180000"/>
              <a:chOff x="2537136" y="1269000"/>
              <a:chExt cx="180000" cy="180000"/>
            </a:xfrm>
          </p:grpSpPr>
          <p:sp>
            <p:nvSpPr>
              <p:cNvPr id="2028" name="Ellipse 4127">
                <a:extLst>
                  <a:ext uri="{FF2B5EF4-FFF2-40B4-BE49-F238E27FC236}">
                    <a16:creationId xmlns:a16="http://schemas.microsoft.com/office/drawing/2014/main" id="{F172773A-6ED9-1B4A-943D-86D2AF5CE5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9" name="Minuszeichen 4128">
                <a:extLst>
                  <a:ext uri="{FF2B5EF4-FFF2-40B4-BE49-F238E27FC236}">
                    <a16:creationId xmlns:a16="http://schemas.microsoft.com/office/drawing/2014/main" id="{BA6C0A07-BBC4-D1E9-2205-1A931E5F04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0" name="Gruppieren 729">
              <a:extLst>
                <a:ext uri="{FF2B5EF4-FFF2-40B4-BE49-F238E27FC236}">
                  <a16:creationId xmlns:a16="http://schemas.microsoft.com/office/drawing/2014/main" id="{E9BDBD9B-14ED-E863-A8FE-08A5072C3132}"/>
                </a:ext>
              </a:extLst>
            </p:cNvPr>
            <p:cNvGrpSpPr/>
            <p:nvPr/>
          </p:nvGrpSpPr>
          <p:grpSpPr>
            <a:xfrm>
              <a:off x="4656000" y="4775520"/>
              <a:ext cx="180000" cy="180000"/>
              <a:chOff x="2537136" y="1269000"/>
              <a:chExt cx="180000" cy="180000"/>
            </a:xfrm>
          </p:grpSpPr>
          <p:sp>
            <p:nvSpPr>
              <p:cNvPr id="2026" name="Ellipse 4125">
                <a:extLst>
                  <a:ext uri="{FF2B5EF4-FFF2-40B4-BE49-F238E27FC236}">
                    <a16:creationId xmlns:a16="http://schemas.microsoft.com/office/drawing/2014/main" id="{C81D50F6-7432-D96D-00E4-84664E1C05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7" name="Minuszeichen 4126">
                <a:extLst>
                  <a:ext uri="{FF2B5EF4-FFF2-40B4-BE49-F238E27FC236}">
                    <a16:creationId xmlns:a16="http://schemas.microsoft.com/office/drawing/2014/main" id="{55AF8F0C-82C1-11DB-5DF6-465B59A9DC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5" name="Gruppieren 2004">
              <a:extLst>
                <a:ext uri="{FF2B5EF4-FFF2-40B4-BE49-F238E27FC236}">
                  <a16:creationId xmlns:a16="http://schemas.microsoft.com/office/drawing/2014/main" id="{CBB8FCDD-93E9-F9A3-0572-5FF43FB44918}"/>
                </a:ext>
              </a:extLst>
            </p:cNvPr>
            <p:cNvGrpSpPr/>
            <p:nvPr/>
          </p:nvGrpSpPr>
          <p:grpSpPr>
            <a:xfrm>
              <a:off x="7373256" y="4775520"/>
              <a:ext cx="180000" cy="180000"/>
              <a:chOff x="2537136" y="1269000"/>
              <a:chExt cx="180000" cy="180000"/>
            </a:xfrm>
          </p:grpSpPr>
          <p:sp>
            <p:nvSpPr>
              <p:cNvPr id="2024" name="Ellipse 4123">
                <a:extLst>
                  <a:ext uri="{FF2B5EF4-FFF2-40B4-BE49-F238E27FC236}">
                    <a16:creationId xmlns:a16="http://schemas.microsoft.com/office/drawing/2014/main" id="{F88FB54B-96C9-8969-BD2C-1B37780DFC2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5" name="Minuszeichen 4124">
                <a:extLst>
                  <a:ext uri="{FF2B5EF4-FFF2-40B4-BE49-F238E27FC236}">
                    <a16:creationId xmlns:a16="http://schemas.microsoft.com/office/drawing/2014/main" id="{5B375E9A-3B98-E3E0-DC30-B7CE648CF5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6" name="Gruppieren 2005">
              <a:extLst>
                <a:ext uri="{FF2B5EF4-FFF2-40B4-BE49-F238E27FC236}">
                  <a16:creationId xmlns:a16="http://schemas.microsoft.com/office/drawing/2014/main" id="{8B1EF5B8-EE86-65B7-F83E-A63B4401FAA5}"/>
                </a:ext>
              </a:extLst>
            </p:cNvPr>
            <p:cNvGrpSpPr/>
            <p:nvPr/>
          </p:nvGrpSpPr>
          <p:grpSpPr>
            <a:xfrm>
              <a:off x="7373256" y="1900714"/>
              <a:ext cx="180000" cy="180000"/>
              <a:chOff x="2537136" y="1269000"/>
              <a:chExt cx="180000" cy="180000"/>
            </a:xfrm>
          </p:grpSpPr>
          <p:sp>
            <p:nvSpPr>
              <p:cNvPr id="2022" name="Ellipse 4121">
                <a:extLst>
                  <a:ext uri="{FF2B5EF4-FFF2-40B4-BE49-F238E27FC236}">
                    <a16:creationId xmlns:a16="http://schemas.microsoft.com/office/drawing/2014/main" id="{5645757D-802C-8929-C9F1-0C72EEAC33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3" name="Minuszeichen 4122">
                <a:extLst>
                  <a:ext uri="{FF2B5EF4-FFF2-40B4-BE49-F238E27FC236}">
                    <a16:creationId xmlns:a16="http://schemas.microsoft.com/office/drawing/2014/main" id="{2BC0178A-1DDD-EBD3-AEB6-97180A59E5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7" name="Gruppieren 2006">
              <a:extLst>
                <a:ext uri="{FF2B5EF4-FFF2-40B4-BE49-F238E27FC236}">
                  <a16:creationId xmlns:a16="http://schemas.microsoft.com/office/drawing/2014/main" id="{371EBC12-9494-CB86-8D5D-0AABF15EE058}"/>
                </a:ext>
              </a:extLst>
            </p:cNvPr>
            <p:cNvGrpSpPr/>
            <p:nvPr/>
          </p:nvGrpSpPr>
          <p:grpSpPr>
            <a:xfrm>
              <a:off x="4656000" y="1900714"/>
              <a:ext cx="180000" cy="180000"/>
              <a:chOff x="2537136" y="1269000"/>
              <a:chExt cx="180000" cy="180000"/>
            </a:xfrm>
          </p:grpSpPr>
          <p:sp>
            <p:nvSpPr>
              <p:cNvPr id="2020" name="Ellipse 4119">
                <a:extLst>
                  <a:ext uri="{FF2B5EF4-FFF2-40B4-BE49-F238E27FC236}">
                    <a16:creationId xmlns:a16="http://schemas.microsoft.com/office/drawing/2014/main" id="{EC01628C-94A3-45B9-A977-C32B613DE8E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1" name="Minuszeichen 4120">
                <a:extLst>
                  <a:ext uri="{FF2B5EF4-FFF2-40B4-BE49-F238E27FC236}">
                    <a16:creationId xmlns:a16="http://schemas.microsoft.com/office/drawing/2014/main" id="{F608B761-9FC0-DB8D-8D64-B5903A32B70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8" name="Gruppieren 2007">
              <a:extLst>
                <a:ext uri="{FF2B5EF4-FFF2-40B4-BE49-F238E27FC236}">
                  <a16:creationId xmlns:a16="http://schemas.microsoft.com/office/drawing/2014/main" id="{3FD8BE11-ED17-0A67-3EE0-8CD2FAD8F2E4}"/>
                </a:ext>
              </a:extLst>
            </p:cNvPr>
            <p:cNvGrpSpPr/>
            <p:nvPr/>
          </p:nvGrpSpPr>
          <p:grpSpPr>
            <a:xfrm>
              <a:off x="6006000" y="1339747"/>
              <a:ext cx="180000" cy="180000"/>
              <a:chOff x="2537136" y="1269000"/>
              <a:chExt cx="180000" cy="180000"/>
            </a:xfrm>
          </p:grpSpPr>
          <p:sp>
            <p:nvSpPr>
              <p:cNvPr id="2018" name="Ellipse 4117">
                <a:extLst>
                  <a:ext uri="{FF2B5EF4-FFF2-40B4-BE49-F238E27FC236}">
                    <a16:creationId xmlns:a16="http://schemas.microsoft.com/office/drawing/2014/main" id="{FA8ECF10-07BB-6E17-4EC3-B6D8DE9D0CC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9" name="Minuszeichen 4118">
                <a:extLst>
                  <a:ext uri="{FF2B5EF4-FFF2-40B4-BE49-F238E27FC236}">
                    <a16:creationId xmlns:a16="http://schemas.microsoft.com/office/drawing/2014/main" id="{00117910-8DAB-82E5-8EDE-D73616BF80C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9" name="Gruppieren 2008">
              <a:extLst>
                <a:ext uri="{FF2B5EF4-FFF2-40B4-BE49-F238E27FC236}">
                  <a16:creationId xmlns:a16="http://schemas.microsoft.com/office/drawing/2014/main" id="{DFC8A3F2-6ACE-883C-1A10-FB23408B00CF}"/>
                </a:ext>
              </a:extLst>
            </p:cNvPr>
            <p:cNvGrpSpPr/>
            <p:nvPr/>
          </p:nvGrpSpPr>
          <p:grpSpPr>
            <a:xfrm>
              <a:off x="6006000" y="5312040"/>
              <a:ext cx="180000" cy="180000"/>
              <a:chOff x="2537136" y="1269000"/>
              <a:chExt cx="180000" cy="180000"/>
            </a:xfrm>
          </p:grpSpPr>
          <p:sp>
            <p:nvSpPr>
              <p:cNvPr id="2016" name="Ellipse 4115">
                <a:extLst>
                  <a:ext uri="{FF2B5EF4-FFF2-40B4-BE49-F238E27FC236}">
                    <a16:creationId xmlns:a16="http://schemas.microsoft.com/office/drawing/2014/main" id="{CDEC91E6-869D-C373-07CD-84549E1F93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7" name="Minuszeichen 4116">
                <a:extLst>
                  <a:ext uri="{FF2B5EF4-FFF2-40B4-BE49-F238E27FC236}">
                    <a16:creationId xmlns:a16="http://schemas.microsoft.com/office/drawing/2014/main" id="{68E930ED-48C7-111A-8AF7-28EE707483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10" name="Gruppieren 2009">
              <a:extLst>
                <a:ext uri="{FF2B5EF4-FFF2-40B4-BE49-F238E27FC236}">
                  <a16:creationId xmlns:a16="http://schemas.microsoft.com/office/drawing/2014/main" id="{32083368-3EF2-3FA5-F85C-1B5F4178D6FD}"/>
                </a:ext>
              </a:extLst>
            </p:cNvPr>
            <p:cNvGrpSpPr/>
            <p:nvPr/>
          </p:nvGrpSpPr>
          <p:grpSpPr>
            <a:xfrm>
              <a:off x="6006000" y="1900714"/>
              <a:ext cx="180000" cy="180000"/>
              <a:chOff x="2537136" y="1269000"/>
              <a:chExt cx="180000" cy="180000"/>
            </a:xfrm>
          </p:grpSpPr>
          <p:sp>
            <p:nvSpPr>
              <p:cNvPr id="2014" name="Ellipse 4113">
                <a:extLst>
                  <a:ext uri="{FF2B5EF4-FFF2-40B4-BE49-F238E27FC236}">
                    <a16:creationId xmlns:a16="http://schemas.microsoft.com/office/drawing/2014/main" id="{511F57D7-E96C-A20F-46C9-1D11EFCE14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5" name="Minuszeichen 4114">
                <a:extLst>
                  <a:ext uri="{FF2B5EF4-FFF2-40B4-BE49-F238E27FC236}">
                    <a16:creationId xmlns:a16="http://schemas.microsoft.com/office/drawing/2014/main" id="{5DEA3BBC-1302-8789-207B-68D62F1755B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11" name="Gruppieren 2010">
              <a:extLst>
                <a:ext uri="{FF2B5EF4-FFF2-40B4-BE49-F238E27FC236}">
                  <a16:creationId xmlns:a16="http://schemas.microsoft.com/office/drawing/2014/main" id="{235473B2-6CB0-413E-86DE-622B76484FD4}"/>
                </a:ext>
              </a:extLst>
            </p:cNvPr>
            <p:cNvGrpSpPr/>
            <p:nvPr/>
          </p:nvGrpSpPr>
          <p:grpSpPr>
            <a:xfrm>
              <a:off x="6006000" y="4775520"/>
              <a:ext cx="180000" cy="180000"/>
              <a:chOff x="2537136" y="1269000"/>
              <a:chExt cx="180000" cy="180000"/>
            </a:xfrm>
          </p:grpSpPr>
          <p:sp>
            <p:nvSpPr>
              <p:cNvPr id="2012" name="Ellipse 4111">
                <a:extLst>
                  <a:ext uri="{FF2B5EF4-FFF2-40B4-BE49-F238E27FC236}">
                    <a16:creationId xmlns:a16="http://schemas.microsoft.com/office/drawing/2014/main" id="{7CC9F903-F39E-5D33-45B7-4CECC967C1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3" name="Minuszeichen 4112">
                <a:extLst>
                  <a:ext uri="{FF2B5EF4-FFF2-40B4-BE49-F238E27FC236}">
                    <a16:creationId xmlns:a16="http://schemas.microsoft.com/office/drawing/2014/main" id="{98794309-4056-8460-B9FB-9593E493F95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2986" name="Gruppieren 2985">
            <a:extLst>
              <a:ext uri="{FF2B5EF4-FFF2-40B4-BE49-F238E27FC236}">
                <a16:creationId xmlns:a16="http://schemas.microsoft.com/office/drawing/2014/main" id="{54FBC73B-B115-252B-BC2A-82144A311681}"/>
              </a:ext>
            </a:extLst>
          </p:cNvPr>
          <p:cNvGrpSpPr>
            <a:grpSpLocks noChangeAspect="1"/>
          </p:cNvGrpSpPr>
          <p:nvPr/>
        </p:nvGrpSpPr>
        <p:grpSpPr>
          <a:xfrm>
            <a:off x="2866294" y="4000903"/>
            <a:ext cx="1258865" cy="1306104"/>
            <a:chOff x="3576000" y="816426"/>
            <a:chExt cx="5040000" cy="5229127"/>
          </a:xfrm>
        </p:grpSpPr>
        <p:grpSp>
          <p:nvGrpSpPr>
            <p:cNvPr id="2987" name="Magnesium ohne e-">
              <a:extLst>
                <a:ext uri="{FF2B5EF4-FFF2-40B4-BE49-F238E27FC236}">
                  <a16:creationId xmlns:a16="http://schemas.microsoft.com/office/drawing/2014/main" id="{0800B9E9-6F77-B939-9FB0-5E59D373A69B}"/>
                </a:ext>
              </a:extLst>
            </p:cNvPr>
            <p:cNvGrpSpPr/>
            <p:nvPr/>
          </p:nvGrpSpPr>
          <p:grpSpPr>
            <a:xfrm>
              <a:off x="3576000" y="909000"/>
              <a:ext cx="5040000" cy="5040000"/>
              <a:chOff x="3576000" y="909000"/>
              <a:chExt cx="5040000" cy="5040000"/>
            </a:xfrm>
          </p:grpSpPr>
          <p:sp>
            <p:nvSpPr>
              <p:cNvPr id="4882" name="K-Schale">
                <a:extLst>
                  <a:ext uri="{FF2B5EF4-FFF2-40B4-BE49-F238E27FC236}">
                    <a16:creationId xmlns:a16="http://schemas.microsoft.com/office/drawing/2014/main" id="{1F6C01CA-CB1A-473D-A233-596209D237A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83" name="Atomkern mit Protonen und Neutronen">
                <a:extLst>
                  <a:ext uri="{FF2B5EF4-FFF2-40B4-BE49-F238E27FC236}">
                    <a16:creationId xmlns:a16="http://schemas.microsoft.com/office/drawing/2014/main" id="{2EBC17FE-05DC-CD4E-8E92-E96F37B5EFDB}"/>
                  </a:ext>
                </a:extLst>
              </p:cNvPr>
              <p:cNvGrpSpPr/>
              <p:nvPr/>
            </p:nvGrpSpPr>
            <p:grpSpPr>
              <a:xfrm>
                <a:off x="5196000" y="2529000"/>
                <a:ext cx="1800000" cy="1800000"/>
                <a:chOff x="5196000" y="2529000"/>
                <a:chExt cx="1800000" cy="1800000"/>
              </a:xfrm>
            </p:grpSpPr>
            <p:sp>
              <p:nvSpPr>
                <p:cNvPr id="4886" name="Atomkern">
                  <a:extLst>
                    <a:ext uri="{FF2B5EF4-FFF2-40B4-BE49-F238E27FC236}">
                      <a16:creationId xmlns:a16="http://schemas.microsoft.com/office/drawing/2014/main" id="{86B1B02B-FF94-782F-BF2E-7308F430165A}"/>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87" name="Gruppieren 4886">
                  <a:extLst>
                    <a:ext uri="{FF2B5EF4-FFF2-40B4-BE49-F238E27FC236}">
                      <a16:creationId xmlns:a16="http://schemas.microsoft.com/office/drawing/2014/main" id="{3200E5A6-D3E2-8465-6F76-D0E4836A2D5B}"/>
                    </a:ext>
                  </a:extLst>
                </p:cNvPr>
                <p:cNvGrpSpPr>
                  <a:grpSpLocks noChangeAspect="1"/>
                </p:cNvGrpSpPr>
                <p:nvPr/>
              </p:nvGrpSpPr>
              <p:grpSpPr>
                <a:xfrm>
                  <a:off x="5848033" y="3791651"/>
                  <a:ext cx="180000" cy="180000"/>
                  <a:chOff x="3172968" y="2304288"/>
                  <a:chExt cx="180000" cy="180000"/>
                </a:xfrm>
              </p:grpSpPr>
              <p:sp>
                <p:nvSpPr>
                  <p:cNvPr id="4933" name="Ellipse 3549">
                    <a:extLst>
                      <a:ext uri="{FF2B5EF4-FFF2-40B4-BE49-F238E27FC236}">
                        <a16:creationId xmlns:a16="http://schemas.microsoft.com/office/drawing/2014/main" id="{01CCD628-544A-FCEC-8B56-1DD0308208F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34" name="Additionszeichen 3550">
                    <a:extLst>
                      <a:ext uri="{FF2B5EF4-FFF2-40B4-BE49-F238E27FC236}">
                        <a16:creationId xmlns:a16="http://schemas.microsoft.com/office/drawing/2014/main" id="{46DDF580-5B85-0506-643C-318A8313A08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88" name="Gruppieren 4887">
                  <a:extLst>
                    <a:ext uri="{FF2B5EF4-FFF2-40B4-BE49-F238E27FC236}">
                      <a16:creationId xmlns:a16="http://schemas.microsoft.com/office/drawing/2014/main" id="{38501159-B977-A660-BB88-8C4A8CEF95AE}"/>
                    </a:ext>
                  </a:extLst>
                </p:cNvPr>
                <p:cNvGrpSpPr>
                  <a:grpSpLocks noChangeAspect="1"/>
                </p:cNvGrpSpPr>
                <p:nvPr/>
              </p:nvGrpSpPr>
              <p:grpSpPr>
                <a:xfrm>
                  <a:off x="6270000" y="3698425"/>
                  <a:ext cx="180000" cy="180000"/>
                  <a:chOff x="3172968" y="2304288"/>
                  <a:chExt cx="180000" cy="180000"/>
                </a:xfrm>
              </p:grpSpPr>
              <p:sp>
                <p:nvSpPr>
                  <p:cNvPr id="4931" name="Ellipse 3547">
                    <a:extLst>
                      <a:ext uri="{FF2B5EF4-FFF2-40B4-BE49-F238E27FC236}">
                        <a16:creationId xmlns:a16="http://schemas.microsoft.com/office/drawing/2014/main" id="{BE02A35F-BAEC-37B3-A897-B239F70A6F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32" name="Additionszeichen 3548">
                    <a:extLst>
                      <a:ext uri="{FF2B5EF4-FFF2-40B4-BE49-F238E27FC236}">
                        <a16:creationId xmlns:a16="http://schemas.microsoft.com/office/drawing/2014/main" id="{361D31D2-1AEB-90B4-B89B-C221C26CCBB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89" name="Gruppieren 4888">
                  <a:extLst>
                    <a:ext uri="{FF2B5EF4-FFF2-40B4-BE49-F238E27FC236}">
                      <a16:creationId xmlns:a16="http://schemas.microsoft.com/office/drawing/2014/main" id="{01D2CCE7-CECC-DCEA-6FE8-1F8F628DADB5}"/>
                    </a:ext>
                  </a:extLst>
                </p:cNvPr>
                <p:cNvGrpSpPr>
                  <a:grpSpLocks noChangeAspect="1"/>
                </p:cNvGrpSpPr>
                <p:nvPr/>
              </p:nvGrpSpPr>
              <p:grpSpPr>
                <a:xfrm>
                  <a:off x="5499300" y="3931942"/>
                  <a:ext cx="180000" cy="180000"/>
                  <a:chOff x="3172968" y="2304288"/>
                  <a:chExt cx="180000" cy="180000"/>
                </a:xfrm>
              </p:grpSpPr>
              <p:sp>
                <p:nvSpPr>
                  <p:cNvPr id="4929" name="Ellipse 3545">
                    <a:extLst>
                      <a:ext uri="{FF2B5EF4-FFF2-40B4-BE49-F238E27FC236}">
                        <a16:creationId xmlns:a16="http://schemas.microsoft.com/office/drawing/2014/main" id="{26915896-5597-F458-EAE4-38AB3CF833E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30" name="Additionszeichen 3546">
                    <a:extLst>
                      <a:ext uri="{FF2B5EF4-FFF2-40B4-BE49-F238E27FC236}">
                        <a16:creationId xmlns:a16="http://schemas.microsoft.com/office/drawing/2014/main" id="{747FB2AE-911B-6EEE-C121-78A792B7C8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0" name="Gruppieren 4889">
                  <a:extLst>
                    <a:ext uri="{FF2B5EF4-FFF2-40B4-BE49-F238E27FC236}">
                      <a16:creationId xmlns:a16="http://schemas.microsoft.com/office/drawing/2014/main" id="{A2E49356-358F-BACE-06D7-222506535A02}"/>
                    </a:ext>
                  </a:extLst>
                </p:cNvPr>
                <p:cNvGrpSpPr>
                  <a:grpSpLocks noChangeAspect="1"/>
                </p:cNvGrpSpPr>
                <p:nvPr/>
              </p:nvGrpSpPr>
              <p:grpSpPr>
                <a:xfrm>
                  <a:off x="6030156" y="4086630"/>
                  <a:ext cx="180000" cy="180000"/>
                  <a:chOff x="3172968" y="2304288"/>
                  <a:chExt cx="180000" cy="180000"/>
                </a:xfrm>
              </p:grpSpPr>
              <p:sp>
                <p:nvSpPr>
                  <p:cNvPr id="4927" name="Ellipse 3543">
                    <a:extLst>
                      <a:ext uri="{FF2B5EF4-FFF2-40B4-BE49-F238E27FC236}">
                        <a16:creationId xmlns:a16="http://schemas.microsoft.com/office/drawing/2014/main" id="{16AB75A9-9F47-7AE8-E771-96573CBD3C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8" name="Additionszeichen 3544">
                    <a:extLst>
                      <a:ext uri="{FF2B5EF4-FFF2-40B4-BE49-F238E27FC236}">
                        <a16:creationId xmlns:a16="http://schemas.microsoft.com/office/drawing/2014/main" id="{B334C9B7-BB54-1C61-8211-18A5A8949E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1" name="Gruppieren 4890">
                  <a:extLst>
                    <a:ext uri="{FF2B5EF4-FFF2-40B4-BE49-F238E27FC236}">
                      <a16:creationId xmlns:a16="http://schemas.microsoft.com/office/drawing/2014/main" id="{7E39CE97-9D85-A006-18DF-40DEF54565D5}"/>
                    </a:ext>
                  </a:extLst>
                </p:cNvPr>
                <p:cNvGrpSpPr>
                  <a:grpSpLocks noChangeAspect="1"/>
                </p:cNvGrpSpPr>
                <p:nvPr/>
              </p:nvGrpSpPr>
              <p:grpSpPr>
                <a:xfrm>
                  <a:off x="6020438" y="3296696"/>
                  <a:ext cx="180000" cy="180000"/>
                  <a:chOff x="3172968" y="2304288"/>
                  <a:chExt cx="180000" cy="180000"/>
                </a:xfrm>
              </p:grpSpPr>
              <p:sp>
                <p:nvSpPr>
                  <p:cNvPr id="4925" name="Ellipse 3541">
                    <a:extLst>
                      <a:ext uri="{FF2B5EF4-FFF2-40B4-BE49-F238E27FC236}">
                        <a16:creationId xmlns:a16="http://schemas.microsoft.com/office/drawing/2014/main" id="{D5945C51-4276-66E7-8D7A-8FDF395C32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6" name="Additionszeichen 3542">
                    <a:extLst>
                      <a:ext uri="{FF2B5EF4-FFF2-40B4-BE49-F238E27FC236}">
                        <a16:creationId xmlns:a16="http://schemas.microsoft.com/office/drawing/2014/main" id="{8D6D8C87-E4B7-AF72-81B2-7CD4440058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2" name="Gruppieren 4891">
                  <a:extLst>
                    <a:ext uri="{FF2B5EF4-FFF2-40B4-BE49-F238E27FC236}">
                      <a16:creationId xmlns:a16="http://schemas.microsoft.com/office/drawing/2014/main" id="{BDA75141-9AFD-61F7-5346-D9E4D42FF7F0}"/>
                    </a:ext>
                  </a:extLst>
                </p:cNvPr>
                <p:cNvGrpSpPr>
                  <a:grpSpLocks noChangeAspect="1"/>
                </p:cNvGrpSpPr>
                <p:nvPr/>
              </p:nvGrpSpPr>
              <p:grpSpPr>
                <a:xfrm>
                  <a:off x="6540000" y="3667688"/>
                  <a:ext cx="180000" cy="180000"/>
                  <a:chOff x="3172968" y="2304288"/>
                  <a:chExt cx="180000" cy="180000"/>
                </a:xfrm>
              </p:grpSpPr>
              <p:sp>
                <p:nvSpPr>
                  <p:cNvPr id="4923" name="Ellipse 3539">
                    <a:extLst>
                      <a:ext uri="{FF2B5EF4-FFF2-40B4-BE49-F238E27FC236}">
                        <a16:creationId xmlns:a16="http://schemas.microsoft.com/office/drawing/2014/main" id="{A55F977D-8A1E-1A19-F711-143E34F239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4" name="Additionszeichen 3540">
                    <a:extLst>
                      <a:ext uri="{FF2B5EF4-FFF2-40B4-BE49-F238E27FC236}">
                        <a16:creationId xmlns:a16="http://schemas.microsoft.com/office/drawing/2014/main" id="{74159CA3-4C33-96C7-B9F2-A1606C33B3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3" name="Gruppieren 4892">
                  <a:extLst>
                    <a:ext uri="{FF2B5EF4-FFF2-40B4-BE49-F238E27FC236}">
                      <a16:creationId xmlns:a16="http://schemas.microsoft.com/office/drawing/2014/main" id="{ED88184D-863A-B0CC-08E0-0D6D86DF9D60}"/>
                    </a:ext>
                  </a:extLst>
                </p:cNvPr>
                <p:cNvGrpSpPr>
                  <a:grpSpLocks noChangeAspect="1"/>
                </p:cNvGrpSpPr>
                <p:nvPr/>
              </p:nvGrpSpPr>
              <p:grpSpPr>
                <a:xfrm>
                  <a:off x="6696374" y="3186376"/>
                  <a:ext cx="180000" cy="180000"/>
                  <a:chOff x="3172968" y="2304288"/>
                  <a:chExt cx="180000" cy="180000"/>
                </a:xfrm>
              </p:grpSpPr>
              <p:sp>
                <p:nvSpPr>
                  <p:cNvPr id="4921" name="Ellipse 3537">
                    <a:extLst>
                      <a:ext uri="{FF2B5EF4-FFF2-40B4-BE49-F238E27FC236}">
                        <a16:creationId xmlns:a16="http://schemas.microsoft.com/office/drawing/2014/main" id="{461C4894-F837-F828-146D-8FFB913A4B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2" name="Additionszeichen 3538">
                    <a:extLst>
                      <a:ext uri="{FF2B5EF4-FFF2-40B4-BE49-F238E27FC236}">
                        <a16:creationId xmlns:a16="http://schemas.microsoft.com/office/drawing/2014/main" id="{F7F9F7BB-09F6-A175-800C-93DEF6921A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4" name="Gruppieren 4893">
                  <a:extLst>
                    <a:ext uri="{FF2B5EF4-FFF2-40B4-BE49-F238E27FC236}">
                      <a16:creationId xmlns:a16="http://schemas.microsoft.com/office/drawing/2014/main" id="{3B2F654B-87AD-1FAA-6DC4-59C8B82E5279}"/>
                    </a:ext>
                  </a:extLst>
                </p:cNvPr>
                <p:cNvGrpSpPr>
                  <a:grpSpLocks noChangeAspect="1"/>
                </p:cNvGrpSpPr>
                <p:nvPr/>
              </p:nvGrpSpPr>
              <p:grpSpPr>
                <a:xfrm>
                  <a:off x="5577515" y="3084316"/>
                  <a:ext cx="180000" cy="180000"/>
                  <a:chOff x="3172968" y="2304288"/>
                  <a:chExt cx="180000" cy="180000"/>
                </a:xfrm>
              </p:grpSpPr>
              <p:sp>
                <p:nvSpPr>
                  <p:cNvPr id="4919" name="Ellipse 3535">
                    <a:extLst>
                      <a:ext uri="{FF2B5EF4-FFF2-40B4-BE49-F238E27FC236}">
                        <a16:creationId xmlns:a16="http://schemas.microsoft.com/office/drawing/2014/main" id="{8328A768-3D24-4CE6-38B5-B86086FBDF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0" name="Additionszeichen 3536">
                    <a:extLst>
                      <a:ext uri="{FF2B5EF4-FFF2-40B4-BE49-F238E27FC236}">
                        <a16:creationId xmlns:a16="http://schemas.microsoft.com/office/drawing/2014/main" id="{30BEF5F4-2EC5-4EC2-8688-50F39508140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5" name="Gruppieren 4894">
                  <a:extLst>
                    <a:ext uri="{FF2B5EF4-FFF2-40B4-BE49-F238E27FC236}">
                      <a16:creationId xmlns:a16="http://schemas.microsoft.com/office/drawing/2014/main" id="{AD658DBA-E764-9D0C-69AC-D4C039025737}"/>
                    </a:ext>
                  </a:extLst>
                </p:cNvPr>
                <p:cNvGrpSpPr>
                  <a:grpSpLocks noChangeAspect="1"/>
                </p:cNvGrpSpPr>
                <p:nvPr/>
              </p:nvGrpSpPr>
              <p:grpSpPr>
                <a:xfrm>
                  <a:off x="5940252" y="2903697"/>
                  <a:ext cx="180000" cy="180000"/>
                  <a:chOff x="3172968" y="2304288"/>
                  <a:chExt cx="180000" cy="180000"/>
                </a:xfrm>
              </p:grpSpPr>
              <p:sp>
                <p:nvSpPr>
                  <p:cNvPr id="4917" name="Ellipse 3533">
                    <a:extLst>
                      <a:ext uri="{FF2B5EF4-FFF2-40B4-BE49-F238E27FC236}">
                        <a16:creationId xmlns:a16="http://schemas.microsoft.com/office/drawing/2014/main" id="{1EB6A7D7-77E2-6674-95D9-EB88FACCE3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8" name="Additionszeichen 3534">
                    <a:extLst>
                      <a:ext uri="{FF2B5EF4-FFF2-40B4-BE49-F238E27FC236}">
                        <a16:creationId xmlns:a16="http://schemas.microsoft.com/office/drawing/2014/main" id="{84FC368A-6B0C-7F21-A5B9-AD5008AC16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6" name="Gruppieren 4895">
                  <a:extLst>
                    <a:ext uri="{FF2B5EF4-FFF2-40B4-BE49-F238E27FC236}">
                      <a16:creationId xmlns:a16="http://schemas.microsoft.com/office/drawing/2014/main" id="{15FE6AE1-5DC2-03E3-FB4A-0EBB1F519CC9}"/>
                    </a:ext>
                  </a:extLst>
                </p:cNvPr>
                <p:cNvGrpSpPr>
                  <a:grpSpLocks noChangeAspect="1"/>
                </p:cNvGrpSpPr>
                <p:nvPr/>
              </p:nvGrpSpPr>
              <p:grpSpPr>
                <a:xfrm>
                  <a:off x="5597520" y="2746772"/>
                  <a:ext cx="180000" cy="180000"/>
                  <a:chOff x="3172968" y="2304288"/>
                  <a:chExt cx="180000" cy="180000"/>
                </a:xfrm>
              </p:grpSpPr>
              <p:sp>
                <p:nvSpPr>
                  <p:cNvPr id="4915" name="Ellipse 3531">
                    <a:extLst>
                      <a:ext uri="{FF2B5EF4-FFF2-40B4-BE49-F238E27FC236}">
                        <a16:creationId xmlns:a16="http://schemas.microsoft.com/office/drawing/2014/main" id="{76B3A4C9-C4DB-8630-2499-5EA0CF3B795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6" name="Additionszeichen 3532">
                    <a:extLst>
                      <a:ext uri="{FF2B5EF4-FFF2-40B4-BE49-F238E27FC236}">
                        <a16:creationId xmlns:a16="http://schemas.microsoft.com/office/drawing/2014/main" id="{0AF3BBF2-11B2-CDAD-2863-C121F961EBB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7" name="Gruppieren 4896">
                  <a:extLst>
                    <a:ext uri="{FF2B5EF4-FFF2-40B4-BE49-F238E27FC236}">
                      <a16:creationId xmlns:a16="http://schemas.microsoft.com/office/drawing/2014/main" id="{D8135038-992F-7361-0611-4E119E5693C6}"/>
                    </a:ext>
                  </a:extLst>
                </p:cNvPr>
                <p:cNvGrpSpPr>
                  <a:grpSpLocks noChangeAspect="1"/>
                </p:cNvGrpSpPr>
                <p:nvPr/>
              </p:nvGrpSpPr>
              <p:grpSpPr>
                <a:xfrm>
                  <a:off x="6310896" y="2729578"/>
                  <a:ext cx="180000" cy="180000"/>
                  <a:chOff x="3172968" y="2304288"/>
                  <a:chExt cx="180000" cy="180000"/>
                </a:xfrm>
              </p:grpSpPr>
              <p:sp>
                <p:nvSpPr>
                  <p:cNvPr id="4913" name="Ellipse 3529">
                    <a:extLst>
                      <a:ext uri="{FF2B5EF4-FFF2-40B4-BE49-F238E27FC236}">
                        <a16:creationId xmlns:a16="http://schemas.microsoft.com/office/drawing/2014/main" id="{1943BBA0-AF02-D2F6-AB34-5AB801329C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4" name="Additionszeichen 3530">
                    <a:extLst>
                      <a:ext uri="{FF2B5EF4-FFF2-40B4-BE49-F238E27FC236}">
                        <a16:creationId xmlns:a16="http://schemas.microsoft.com/office/drawing/2014/main" id="{36CEE9A0-55EF-AC45-B91C-E08074AC811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8" name="Gruppieren 4897">
                  <a:extLst>
                    <a:ext uri="{FF2B5EF4-FFF2-40B4-BE49-F238E27FC236}">
                      <a16:creationId xmlns:a16="http://schemas.microsoft.com/office/drawing/2014/main" id="{5AEE7BE8-BA66-F451-FFC8-0B758972BD0C}"/>
                    </a:ext>
                  </a:extLst>
                </p:cNvPr>
                <p:cNvGrpSpPr>
                  <a:grpSpLocks noChangeAspect="1"/>
                </p:cNvGrpSpPr>
                <p:nvPr/>
              </p:nvGrpSpPr>
              <p:grpSpPr>
                <a:xfrm>
                  <a:off x="5311404" y="3346168"/>
                  <a:ext cx="180000" cy="180000"/>
                  <a:chOff x="3172968" y="2304288"/>
                  <a:chExt cx="180000" cy="180000"/>
                </a:xfrm>
              </p:grpSpPr>
              <p:sp>
                <p:nvSpPr>
                  <p:cNvPr id="4911" name="Ellipse 3527">
                    <a:extLst>
                      <a:ext uri="{FF2B5EF4-FFF2-40B4-BE49-F238E27FC236}">
                        <a16:creationId xmlns:a16="http://schemas.microsoft.com/office/drawing/2014/main" id="{87A2E6AC-BF41-197F-BA85-2A90BF9B53E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2" name="Additionszeichen 3528">
                    <a:extLst>
                      <a:ext uri="{FF2B5EF4-FFF2-40B4-BE49-F238E27FC236}">
                        <a16:creationId xmlns:a16="http://schemas.microsoft.com/office/drawing/2014/main" id="{FCB2F781-B075-9AD8-BE66-78A41293B25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99" name="Ellipse 3515">
                  <a:extLst>
                    <a:ext uri="{FF2B5EF4-FFF2-40B4-BE49-F238E27FC236}">
                      <a16:creationId xmlns:a16="http://schemas.microsoft.com/office/drawing/2014/main" id="{9ED9C81F-16A9-12B9-5710-419EFF25564A}"/>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0" name="Ellipse 3516">
                  <a:extLst>
                    <a:ext uri="{FF2B5EF4-FFF2-40B4-BE49-F238E27FC236}">
                      <a16:creationId xmlns:a16="http://schemas.microsoft.com/office/drawing/2014/main" id="{1E309A29-6EA9-9271-44CE-7379B76FB01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1" name="Ellipse 3517">
                  <a:extLst>
                    <a:ext uri="{FF2B5EF4-FFF2-40B4-BE49-F238E27FC236}">
                      <a16:creationId xmlns:a16="http://schemas.microsoft.com/office/drawing/2014/main" id="{17AF384C-C451-0255-802F-AC90DA177313}"/>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2" name="Ellipse 3518">
                  <a:extLst>
                    <a:ext uri="{FF2B5EF4-FFF2-40B4-BE49-F238E27FC236}">
                      <a16:creationId xmlns:a16="http://schemas.microsoft.com/office/drawing/2014/main" id="{EFE1E39F-E08A-55B3-AF2A-C7534FEDD8D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3" name="Ellipse 3519">
                  <a:extLst>
                    <a:ext uri="{FF2B5EF4-FFF2-40B4-BE49-F238E27FC236}">
                      <a16:creationId xmlns:a16="http://schemas.microsoft.com/office/drawing/2014/main" id="{76C04793-0127-AC69-92DD-624692838E0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4" name="Ellipse 3520">
                  <a:extLst>
                    <a:ext uri="{FF2B5EF4-FFF2-40B4-BE49-F238E27FC236}">
                      <a16:creationId xmlns:a16="http://schemas.microsoft.com/office/drawing/2014/main" id="{E568E80B-A796-855E-9493-2E1BB785B3B2}"/>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5" name="Ellipse 3521">
                  <a:extLst>
                    <a:ext uri="{FF2B5EF4-FFF2-40B4-BE49-F238E27FC236}">
                      <a16:creationId xmlns:a16="http://schemas.microsoft.com/office/drawing/2014/main" id="{2E10B872-C779-3508-814B-93471BACE6D9}"/>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6" name="Ellipse 3522">
                  <a:extLst>
                    <a:ext uri="{FF2B5EF4-FFF2-40B4-BE49-F238E27FC236}">
                      <a16:creationId xmlns:a16="http://schemas.microsoft.com/office/drawing/2014/main" id="{D522E915-C900-43A4-75DE-3869CB18C31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7" name="Ellipse 3523">
                  <a:extLst>
                    <a:ext uri="{FF2B5EF4-FFF2-40B4-BE49-F238E27FC236}">
                      <a16:creationId xmlns:a16="http://schemas.microsoft.com/office/drawing/2014/main" id="{986AA7CD-8EFB-5023-40D5-08A14AE5900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8" name="Ellipse 3524">
                  <a:extLst>
                    <a:ext uri="{FF2B5EF4-FFF2-40B4-BE49-F238E27FC236}">
                      <a16:creationId xmlns:a16="http://schemas.microsoft.com/office/drawing/2014/main" id="{4C4BCF79-8BEC-6BF8-49D6-FBDFFD9BB88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9" name="Ellipse 3525">
                  <a:extLst>
                    <a:ext uri="{FF2B5EF4-FFF2-40B4-BE49-F238E27FC236}">
                      <a16:creationId xmlns:a16="http://schemas.microsoft.com/office/drawing/2014/main" id="{F1E86747-1DE0-DB91-4F4B-2F632BFE2DAA}"/>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0" name="Ellipse 3526">
                  <a:extLst>
                    <a:ext uri="{FF2B5EF4-FFF2-40B4-BE49-F238E27FC236}">
                      <a16:creationId xmlns:a16="http://schemas.microsoft.com/office/drawing/2014/main" id="{AA356278-1E1C-577C-FF05-3863ED805F41}"/>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84" name="L-Schale">
                <a:extLst>
                  <a:ext uri="{FF2B5EF4-FFF2-40B4-BE49-F238E27FC236}">
                    <a16:creationId xmlns:a16="http://schemas.microsoft.com/office/drawing/2014/main" id="{C0028445-44BC-C4A1-BBE9-003DA9AAE681}"/>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85" name="M-Schale">
                <a:extLst>
                  <a:ext uri="{FF2B5EF4-FFF2-40B4-BE49-F238E27FC236}">
                    <a16:creationId xmlns:a16="http://schemas.microsoft.com/office/drawing/2014/main" id="{BFAA36E2-DF2E-1673-54A0-518F3DBCB7F7}"/>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2988" name="Gruppieren 2987">
              <a:extLst>
                <a:ext uri="{FF2B5EF4-FFF2-40B4-BE49-F238E27FC236}">
                  <a16:creationId xmlns:a16="http://schemas.microsoft.com/office/drawing/2014/main" id="{537BAEAF-F504-3B36-1369-3908B4B1DFDD}"/>
                </a:ext>
              </a:extLst>
            </p:cNvPr>
            <p:cNvGrpSpPr/>
            <p:nvPr/>
          </p:nvGrpSpPr>
          <p:grpSpPr>
            <a:xfrm>
              <a:off x="6006000" y="816426"/>
              <a:ext cx="180000" cy="180000"/>
              <a:chOff x="2537136" y="1269000"/>
              <a:chExt cx="180000" cy="180000"/>
            </a:xfrm>
          </p:grpSpPr>
          <p:sp>
            <p:nvSpPr>
              <p:cNvPr id="4880" name="Ellipse 3496">
                <a:extLst>
                  <a:ext uri="{FF2B5EF4-FFF2-40B4-BE49-F238E27FC236}">
                    <a16:creationId xmlns:a16="http://schemas.microsoft.com/office/drawing/2014/main" id="{F8478BA1-D22C-F291-E055-DC0CE11F106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81" name="Minuszeichen 3497">
                <a:extLst>
                  <a:ext uri="{FF2B5EF4-FFF2-40B4-BE49-F238E27FC236}">
                    <a16:creationId xmlns:a16="http://schemas.microsoft.com/office/drawing/2014/main" id="{CCFB8A6B-AA05-02AC-A4CC-0397A4CDA2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89" name="Gruppieren 2988">
              <a:extLst>
                <a:ext uri="{FF2B5EF4-FFF2-40B4-BE49-F238E27FC236}">
                  <a16:creationId xmlns:a16="http://schemas.microsoft.com/office/drawing/2014/main" id="{511C5F22-DFBA-E079-E6AC-7F7F4B070883}"/>
                </a:ext>
              </a:extLst>
            </p:cNvPr>
            <p:cNvGrpSpPr/>
            <p:nvPr/>
          </p:nvGrpSpPr>
          <p:grpSpPr>
            <a:xfrm>
              <a:off x="6003948" y="5865553"/>
              <a:ext cx="180000" cy="180000"/>
              <a:chOff x="2537136" y="1269000"/>
              <a:chExt cx="180000" cy="180000"/>
            </a:xfrm>
          </p:grpSpPr>
          <p:sp>
            <p:nvSpPr>
              <p:cNvPr id="4878" name="Ellipse 3494">
                <a:extLst>
                  <a:ext uri="{FF2B5EF4-FFF2-40B4-BE49-F238E27FC236}">
                    <a16:creationId xmlns:a16="http://schemas.microsoft.com/office/drawing/2014/main" id="{6BE3F76E-8B46-39F7-7451-3036FAB5E9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9" name="Minuszeichen 3495">
                <a:extLst>
                  <a:ext uri="{FF2B5EF4-FFF2-40B4-BE49-F238E27FC236}">
                    <a16:creationId xmlns:a16="http://schemas.microsoft.com/office/drawing/2014/main" id="{857311C7-B017-7BE5-556D-D769649CE60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0" name="Gruppieren 2989">
              <a:extLst>
                <a:ext uri="{FF2B5EF4-FFF2-40B4-BE49-F238E27FC236}">
                  <a16:creationId xmlns:a16="http://schemas.microsoft.com/office/drawing/2014/main" id="{7D64963E-59AB-5F4C-85D3-8F1CF103354E}"/>
                </a:ext>
              </a:extLst>
            </p:cNvPr>
            <p:cNvGrpSpPr/>
            <p:nvPr/>
          </p:nvGrpSpPr>
          <p:grpSpPr>
            <a:xfrm>
              <a:off x="7989107" y="3335661"/>
              <a:ext cx="180000" cy="180000"/>
              <a:chOff x="2537136" y="1269000"/>
              <a:chExt cx="180000" cy="180000"/>
            </a:xfrm>
          </p:grpSpPr>
          <p:sp>
            <p:nvSpPr>
              <p:cNvPr id="4876" name="Ellipse 3492">
                <a:extLst>
                  <a:ext uri="{FF2B5EF4-FFF2-40B4-BE49-F238E27FC236}">
                    <a16:creationId xmlns:a16="http://schemas.microsoft.com/office/drawing/2014/main" id="{DC6273DA-9D45-1A84-88E3-023ACE8B94A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7" name="Minuszeichen 3493">
                <a:extLst>
                  <a:ext uri="{FF2B5EF4-FFF2-40B4-BE49-F238E27FC236}">
                    <a16:creationId xmlns:a16="http://schemas.microsoft.com/office/drawing/2014/main" id="{4038A605-A4F7-45DE-5A7F-A8C99CAF26F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1" name="Gruppieren 2990">
              <a:extLst>
                <a:ext uri="{FF2B5EF4-FFF2-40B4-BE49-F238E27FC236}">
                  <a16:creationId xmlns:a16="http://schemas.microsoft.com/office/drawing/2014/main" id="{531D9BB4-86B9-6003-C083-5D421B80ADCA}"/>
                </a:ext>
              </a:extLst>
            </p:cNvPr>
            <p:cNvGrpSpPr/>
            <p:nvPr/>
          </p:nvGrpSpPr>
          <p:grpSpPr>
            <a:xfrm>
              <a:off x="4026000" y="3339000"/>
              <a:ext cx="180000" cy="180000"/>
              <a:chOff x="2537136" y="1269000"/>
              <a:chExt cx="180000" cy="180000"/>
            </a:xfrm>
          </p:grpSpPr>
          <p:sp>
            <p:nvSpPr>
              <p:cNvPr id="4874" name="Ellipse 3490">
                <a:extLst>
                  <a:ext uri="{FF2B5EF4-FFF2-40B4-BE49-F238E27FC236}">
                    <a16:creationId xmlns:a16="http://schemas.microsoft.com/office/drawing/2014/main" id="{381EC4AD-65D3-C4F9-3BEF-5764A4B66F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5" name="Minuszeichen 3491">
                <a:extLst>
                  <a:ext uri="{FF2B5EF4-FFF2-40B4-BE49-F238E27FC236}">
                    <a16:creationId xmlns:a16="http://schemas.microsoft.com/office/drawing/2014/main" id="{A029FBF7-BFBB-41E7-6FDC-2D093D02E3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2" name="Gruppieren 2991">
              <a:extLst>
                <a:ext uri="{FF2B5EF4-FFF2-40B4-BE49-F238E27FC236}">
                  <a16:creationId xmlns:a16="http://schemas.microsoft.com/office/drawing/2014/main" id="{8EB77D58-4B1F-4804-975B-1F54D0F26377}"/>
                </a:ext>
              </a:extLst>
            </p:cNvPr>
            <p:cNvGrpSpPr/>
            <p:nvPr/>
          </p:nvGrpSpPr>
          <p:grpSpPr>
            <a:xfrm>
              <a:off x="4656000" y="4775520"/>
              <a:ext cx="180000" cy="180000"/>
              <a:chOff x="2537136" y="1269000"/>
              <a:chExt cx="180000" cy="180000"/>
            </a:xfrm>
          </p:grpSpPr>
          <p:sp>
            <p:nvSpPr>
              <p:cNvPr id="4872" name="Ellipse 3488">
                <a:extLst>
                  <a:ext uri="{FF2B5EF4-FFF2-40B4-BE49-F238E27FC236}">
                    <a16:creationId xmlns:a16="http://schemas.microsoft.com/office/drawing/2014/main" id="{C0F6980D-DE9B-A033-EFC3-9EE93A094D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3" name="Minuszeichen 3489">
                <a:extLst>
                  <a:ext uri="{FF2B5EF4-FFF2-40B4-BE49-F238E27FC236}">
                    <a16:creationId xmlns:a16="http://schemas.microsoft.com/office/drawing/2014/main" id="{5FAE6C79-E3F4-F37E-FB35-09F43A9042C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3" name="Gruppieren 2992">
              <a:extLst>
                <a:ext uri="{FF2B5EF4-FFF2-40B4-BE49-F238E27FC236}">
                  <a16:creationId xmlns:a16="http://schemas.microsoft.com/office/drawing/2014/main" id="{C60E3D8B-F40C-2328-7FC2-7BAA89870196}"/>
                </a:ext>
              </a:extLst>
            </p:cNvPr>
            <p:cNvGrpSpPr/>
            <p:nvPr/>
          </p:nvGrpSpPr>
          <p:grpSpPr>
            <a:xfrm>
              <a:off x="7373256" y="4775520"/>
              <a:ext cx="180000" cy="180000"/>
              <a:chOff x="2537136" y="1269000"/>
              <a:chExt cx="180000" cy="180000"/>
            </a:xfrm>
          </p:grpSpPr>
          <p:sp>
            <p:nvSpPr>
              <p:cNvPr id="4870" name="Ellipse 3486">
                <a:extLst>
                  <a:ext uri="{FF2B5EF4-FFF2-40B4-BE49-F238E27FC236}">
                    <a16:creationId xmlns:a16="http://schemas.microsoft.com/office/drawing/2014/main" id="{2FF8B6B2-828A-7C99-D0DD-D4CB7712A7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1" name="Minuszeichen 3487">
                <a:extLst>
                  <a:ext uri="{FF2B5EF4-FFF2-40B4-BE49-F238E27FC236}">
                    <a16:creationId xmlns:a16="http://schemas.microsoft.com/office/drawing/2014/main" id="{96764351-C3A4-F61C-F30C-288814C5097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4" name="Gruppieren 2993">
              <a:extLst>
                <a:ext uri="{FF2B5EF4-FFF2-40B4-BE49-F238E27FC236}">
                  <a16:creationId xmlns:a16="http://schemas.microsoft.com/office/drawing/2014/main" id="{851AE56F-7DD0-B06C-CD4F-1770494FFD43}"/>
                </a:ext>
              </a:extLst>
            </p:cNvPr>
            <p:cNvGrpSpPr/>
            <p:nvPr/>
          </p:nvGrpSpPr>
          <p:grpSpPr>
            <a:xfrm>
              <a:off x="7373256" y="1900714"/>
              <a:ext cx="180000" cy="180000"/>
              <a:chOff x="2537136" y="1269000"/>
              <a:chExt cx="180000" cy="180000"/>
            </a:xfrm>
          </p:grpSpPr>
          <p:sp>
            <p:nvSpPr>
              <p:cNvPr id="4868" name="Ellipse 3484">
                <a:extLst>
                  <a:ext uri="{FF2B5EF4-FFF2-40B4-BE49-F238E27FC236}">
                    <a16:creationId xmlns:a16="http://schemas.microsoft.com/office/drawing/2014/main" id="{503B1166-B213-66E3-6EE8-FED432DC70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9" name="Minuszeichen 3485">
                <a:extLst>
                  <a:ext uri="{FF2B5EF4-FFF2-40B4-BE49-F238E27FC236}">
                    <a16:creationId xmlns:a16="http://schemas.microsoft.com/office/drawing/2014/main" id="{68E2FABA-87F1-8613-1F9B-DB5FB1C1035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5" name="Gruppieren 2994">
              <a:extLst>
                <a:ext uri="{FF2B5EF4-FFF2-40B4-BE49-F238E27FC236}">
                  <a16:creationId xmlns:a16="http://schemas.microsoft.com/office/drawing/2014/main" id="{86B0EFF2-8F45-B5BC-AD05-89BD361CEBCB}"/>
                </a:ext>
              </a:extLst>
            </p:cNvPr>
            <p:cNvGrpSpPr/>
            <p:nvPr/>
          </p:nvGrpSpPr>
          <p:grpSpPr>
            <a:xfrm>
              <a:off x="4656000" y="1900714"/>
              <a:ext cx="180000" cy="180000"/>
              <a:chOff x="2537136" y="1269000"/>
              <a:chExt cx="180000" cy="180000"/>
            </a:xfrm>
          </p:grpSpPr>
          <p:sp>
            <p:nvSpPr>
              <p:cNvPr id="4866" name="Ellipse 3482">
                <a:extLst>
                  <a:ext uri="{FF2B5EF4-FFF2-40B4-BE49-F238E27FC236}">
                    <a16:creationId xmlns:a16="http://schemas.microsoft.com/office/drawing/2014/main" id="{99D15643-C789-6CA2-571E-CD6DA479E5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7" name="Minuszeichen 3483">
                <a:extLst>
                  <a:ext uri="{FF2B5EF4-FFF2-40B4-BE49-F238E27FC236}">
                    <a16:creationId xmlns:a16="http://schemas.microsoft.com/office/drawing/2014/main" id="{6A9E8BDA-D87B-CA5E-C774-607D239EA7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6" name="Gruppieren 2995">
              <a:extLst>
                <a:ext uri="{FF2B5EF4-FFF2-40B4-BE49-F238E27FC236}">
                  <a16:creationId xmlns:a16="http://schemas.microsoft.com/office/drawing/2014/main" id="{F30FDD31-D112-EC98-3BE8-97867982C82C}"/>
                </a:ext>
              </a:extLst>
            </p:cNvPr>
            <p:cNvGrpSpPr/>
            <p:nvPr/>
          </p:nvGrpSpPr>
          <p:grpSpPr>
            <a:xfrm>
              <a:off x="6006000" y="1339747"/>
              <a:ext cx="180000" cy="180000"/>
              <a:chOff x="2537136" y="1269000"/>
              <a:chExt cx="180000" cy="180000"/>
            </a:xfrm>
          </p:grpSpPr>
          <p:sp>
            <p:nvSpPr>
              <p:cNvPr id="4864" name="Ellipse 3480">
                <a:extLst>
                  <a:ext uri="{FF2B5EF4-FFF2-40B4-BE49-F238E27FC236}">
                    <a16:creationId xmlns:a16="http://schemas.microsoft.com/office/drawing/2014/main" id="{197A749C-33EA-7641-5802-0AFDA77A6E1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5" name="Minuszeichen 3481">
                <a:extLst>
                  <a:ext uri="{FF2B5EF4-FFF2-40B4-BE49-F238E27FC236}">
                    <a16:creationId xmlns:a16="http://schemas.microsoft.com/office/drawing/2014/main" id="{2AA4E24C-B2FE-1793-FE47-3D21DE78C8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7" name="Gruppieren 2996">
              <a:extLst>
                <a:ext uri="{FF2B5EF4-FFF2-40B4-BE49-F238E27FC236}">
                  <a16:creationId xmlns:a16="http://schemas.microsoft.com/office/drawing/2014/main" id="{84CBA5B5-450B-45E8-46B7-790F489E1FF5}"/>
                </a:ext>
              </a:extLst>
            </p:cNvPr>
            <p:cNvGrpSpPr/>
            <p:nvPr/>
          </p:nvGrpSpPr>
          <p:grpSpPr>
            <a:xfrm>
              <a:off x="6006000" y="5312040"/>
              <a:ext cx="180000" cy="180000"/>
              <a:chOff x="2537136" y="1269000"/>
              <a:chExt cx="180000" cy="180000"/>
            </a:xfrm>
          </p:grpSpPr>
          <p:sp>
            <p:nvSpPr>
              <p:cNvPr id="3004" name="Ellipse 3478">
                <a:extLst>
                  <a:ext uri="{FF2B5EF4-FFF2-40B4-BE49-F238E27FC236}">
                    <a16:creationId xmlns:a16="http://schemas.microsoft.com/office/drawing/2014/main" id="{6B2B2BC4-6ECB-FB2D-50B2-061A360EA1F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05" name="Minuszeichen 3479">
                <a:extLst>
                  <a:ext uri="{FF2B5EF4-FFF2-40B4-BE49-F238E27FC236}">
                    <a16:creationId xmlns:a16="http://schemas.microsoft.com/office/drawing/2014/main" id="{E975FDC5-7031-4CAD-CA37-C1E2F2D09FA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8" name="Gruppieren 2997">
              <a:extLst>
                <a:ext uri="{FF2B5EF4-FFF2-40B4-BE49-F238E27FC236}">
                  <a16:creationId xmlns:a16="http://schemas.microsoft.com/office/drawing/2014/main" id="{DEFB85DC-6305-91F6-D763-DF0ECAFE94A1}"/>
                </a:ext>
              </a:extLst>
            </p:cNvPr>
            <p:cNvGrpSpPr/>
            <p:nvPr/>
          </p:nvGrpSpPr>
          <p:grpSpPr>
            <a:xfrm>
              <a:off x="6006000" y="1900714"/>
              <a:ext cx="180000" cy="180000"/>
              <a:chOff x="2537136" y="1269000"/>
              <a:chExt cx="180000" cy="180000"/>
            </a:xfrm>
          </p:grpSpPr>
          <p:sp>
            <p:nvSpPr>
              <p:cNvPr id="3002" name="Ellipse 3476">
                <a:extLst>
                  <a:ext uri="{FF2B5EF4-FFF2-40B4-BE49-F238E27FC236}">
                    <a16:creationId xmlns:a16="http://schemas.microsoft.com/office/drawing/2014/main" id="{71204364-D2DC-BDE7-70FB-3F007AE1D7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03" name="Minuszeichen 3477">
                <a:extLst>
                  <a:ext uri="{FF2B5EF4-FFF2-40B4-BE49-F238E27FC236}">
                    <a16:creationId xmlns:a16="http://schemas.microsoft.com/office/drawing/2014/main" id="{631CCC7C-A334-4764-70A6-7987636043F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9" name="Gruppieren 2998">
              <a:extLst>
                <a:ext uri="{FF2B5EF4-FFF2-40B4-BE49-F238E27FC236}">
                  <a16:creationId xmlns:a16="http://schemas.microsoft.com/office/drawing/2014/main" id="{B5C6C150-7C11-9E89-1F2F-8E2B0ADFE390}"/>
                </a:ext>
              </a:extLst>
            </p:cNvPr>
            <p:cNvGrpSpPr/>
            <p:nvPr/>
          </p:nvGrpSpPr>
          <p:grpSpPr>
            <a:xfrm>
              <a:off x="6006000" y="4775520"/>
              <a:ext cx="180000" cy="180000"/>
              <a:chOff x="2537136" y="1269000"/>
              <a:chExt cx="180000" cy="180000"/>
            </a:xfrm>
          </p:grpSpPr>
          <p:sp>
            <p:nvSpPr>
              <p:cNvPr id="3000" name="Ellipse 3474">
                <a:extLst>
                  <a:ext uri="{FF2B5EF4-FFF2-40B4-BE49-F238E27FC236}">
                    <a16:creationId xmlns:a16="http://schemas.microsoft.com/office/drawing/2014/main" id="{72725DF8-4294-620B-D4AA-7A778AA49A5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01" name="Minuszeichen 3475">
                <a:extLst>
                  <a:ext uri="{FF2B5EF4-FFF2-40B4-BE49-F238E27FC236}">
                    <a16:creationId xmlns:a16="http://schemas.microsoft.com/office/drawing/2014/main" id="{8B54B8F5-169E-C914-1CA7-1D43E11BF0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935" name="Gruppieren 4934">
            <a:extLst>
              <a:ext uri="{FF2B5EF4-FFF2-40B4-BE49-F238E27FC236}">
                <a16:creationId xmlns:a16="http://schemas.microsoft.com/office/drawing/2014/main" id="{FCF3D6EA-BC7B-95F5-0355-90C757F34BEB}"/>
              </a:ext>
            </a:extLst>
          </p:cNvPr>
          <p:cNvGrpSpPr>
            <a:grpSpLocks noChangeAspect="1"/>
          </p:cNvGrpSpPr>
          <p:nvPr/>
        </p:nvGrpSpPr>
        <p:grpSpPr>
          <a:xfrm>
            <a:off x="4599356" y="4000903"/>
            <a:ext cx="1258865" cy="1306104"/>
            <a:chOff x="3576000" y="816426"/>
            <a:chExt cx="5040000" cy="5229127"/>
          </a:xfrm>
        </p:grpSpPr>
        <p:grpSp>
          <p:nvGrpSpPr>
            <p:cNvPr id="4936" name="Magnesium ohne e-">
              <a:extLst>
                <a:ext uri="{FF2B5EF4-FFF2-40B4-BE49-F238E27FC236}">
                  <a16:creationId xmlns:a16="http://schemas.microsoft.com/office/drawing/2014/main" id="{A815582C-97CF-C3DE-841A-94675B02A213}"/>
                </a:ext>
              </a:extLst>
            </p:cNvPr>
            <p:cNvGrpSpPr/>
            <p:nvPr/>
          </p:nvGrpSpPr>
          <p:grpSpPr>
            <a:xfrm>
              <a:off x="3576000" y="909000"/>
              <a:ext cx="5040000" cy="5040000"/>
              <a:chOff x="3576000" y="909000"/>
              <a:chExt cx="5040000" cy="5040000"/>
            </a:xfrm>
          </p:grpSpPr>
          <p:sp>
            <p:nvSpPr>
              <p:cNvPr id="4973" name="K-Schale">
                <a:extLst>
                  <a:ext uri="{FF2B5EF4-FFF2-40B4-BE49-F238E27FC236}">
                    <a16:creationId xmlns:a16="http://schemas.microsoft.com/office/drawing/2014/main" id="{318EFBB4-1358-9B92-16E1-F9311682076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974" name="Atomkern mit Protonen und Neutronen">
                <a:extLst>
                  <a:ext uri="{FF2B5EF4-FFF2-40B4-BE49-F238E27FC236}">
                    <a16:creationId xmlns:a16="http://schemas.microsoft.com/office/drawing/2014/main" id="{626620A3-B7E4-A217-6F7D-1FC60765597A}"/>
                  </a:ext>
                </a:extLst>
              </p:cNvPr>
              <p:cNvGrpSpPr/>
              <p:nvPr/>
            </p:nvGrpSpPr>
            <p:grpSpPr>
              <a:xfrm>
                <a:off x="5196000" y="2529000"/>
                <a:ext cx="1800000" cy="1800000"/>
                <a:chOff x="5196000" y="2529000"/>
                <a:chExt cx="1800000" cy="1800000"/>
              </a:xfrm>
            </p:grpSpPr>
            <p:sp>
              <p:nvSpPr>
                <p:cNvPr id="4977" name="Atomkern">
                  <a:extLst>
                    <a:ext uri="{FF2B5EF4-FFF2-40B4-BE49-F238E27FC236}">
                      <a16:creationId xmlns:a16="http://schemas.microsoft.com/office/drawing/2014/main" id="{2575A4A4-1165-B114-4CF4-5E6F5DFDBD0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978" name="Gruppieren 4977">
                  <a:extLst>
                    <a:ext uri="{FF2B5EF4-FFF2-40B4-BE49-F238E27FC236}">
                      <a16:creationId xmlns:a16="http://schemas.microsoft.com/office/drawing/2014/main" id="{68B0309C-D2DC-E4CE-8524-984EA2DAF688}"/>
                    </a:ext>
                  </a:extLst>
                </p:cNvPr>
                <p:cNvGrpSpPr>
                  <a:grpSpLocks noChangeAspect="1"/>
                </p:cNvGrpSpPr>
                <p:nvPr/>
              </p:nvGrpSpPr>
              <p:grpSpPr>
                <a:xfrm>
                  <a:off x="5848033" y="3791651"/>
                  <a:ext cx="180000" cy="180000"/>
                  <a:chOff x="3172968" y="2304288"/>
                  <a:chExt cx="180000" cy="180000"/>
                </a:xfrm>
              </p:grpSpPr>
              <p:sp>
                <p:nvSpPr>
                  <p:cNvPr id="5024" name="Ellipse 3640">
                    <a:extLst>
                      <a:ext uri="{FF2B5EF4-FFF2-40B4-BE49-F238E27FC236}">
                        <a16:creationId xmlns:a16="http://schemas.microsoft.com/office/drawing/2014/main" id="{EFF93B00-BB9F-E11F-E60A-BC9D457DFE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25" name="Additionszeichen 3641">
                    <a:extLst>
                      <a:ext uri="{FF2B5EF4-FFF2-40B4-BE49-F238E27FC236}">
                        <a16:creationId xmlns:a16="http://schemas.microsoft.com/office/drawing/2014/main" id="{6B7148BA-408B-2DBE-9023-EAE53B7632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79" name="Gruppieren 4978">
                  <a:extLst>
                    <a:ext uri="{FF2B5EF4-FFF2-40B4-BE49-F238E27FC236}">
                      <a16:creationId xmlns:a16="http://schemas.microsoft.com/office/drawing/2014/main" id="{684BB20B-BDAB-BC15-7E2C-B62725F0E444}"/>
                    </a:ext>
                  </a:extLst>
                </p:cNvPr>
                <p:cNvGrpSpPr>
                  <a:grpSpLocks noChangeAspect="1"/>
                </p:cNvGrpSpPr>
                <p:nvPr/>
              </p:nvGrpSpPr>
              <p:grpSpPr>
                <a:xfrm>
                  <a:off x="6270000" y="3698425"/>
                  <a:ext cx="180000" cy="180000"/>
                  <a:chOff x="3172968" y="2304288"/>
                  <a:chExt cx="180000" cy="180000"/>
                </a:xfrm>
              </p:grpSpPr>
              <p:sp>
                <p:nvSpPr>
                  <p:cNvPr id="5022" name="Ellipse 3638">
                    <a:extLst>
                      <a:ext uri="{FF2B5EF4-FFF2-40B4-BE49-F238E27FC236}">
                        <a16:creationId xmlns:a16="http://schemas.microsoft.com/office/drawing/2014/main" id="{782C19C0-C29A-DEFB-54D3-FE13CE9428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23" name="Additionszeichen 3639">
                    <a:extLst>
                      <a:ext uri="{FF2B5EF4-FFF2-40B4-BE49-F238E27FC236}">
                        <a16:creationId xmlns:a16="http://schemas.microsoft.com/office/drawing/2014/main" id="{0FAD200E-CBB4-8B78-CE4C-A7EF62FDB8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0" name="Gruppieren 4979">
                  <a:extLst>
                    <a:ext uri="{FF2B5EF4-FFF2-40B4-BE49-F238E27FC236}">
                      <a16:creationId xmlns:a16="http://schemas.microsoft.com/office/drawing/2014/main" id="{6CC799D2-39D6-1992-D9E1-A1D978AC6001}"/>
                    </a:ext>
                  </a:extLst>
                </p:cNvPr>
                <p:cNvGrpSpPr>
                  <a:grpSpLocks noChangeAspect="1"/>
                </p:cNvGrpSpPr>
                <p:nvPr/>
              </p:nvGrpSpPr>
              <p:grpSpPr>
                <a:xfrm>
                  <a:off x="5499300" y="3931942"/>
                  <a:ext cx="180000" cy="180000"/>
                  <a:chOff x="3172968" y="2304288"/>
                  <a:chExt cx="180000" cy="180000"/>
                </a:xfrm>
              </p:grpSpPr>
              <p:sp>
                <p:nvSpPr>
                  <p:cNvPr id="5020" name="Ellipse 3636">
                    <a:extLst>
                      <a:ext uri="{FF2B5EF4-FFF2-40B4-BE49-F238E27FC236}">
                        <a16:creationId xmlns:a16="http://schemas.microsoft.com/office/drawing/2014/main" id="{95AD9467-351D-D568-E55E-9990E27F0B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21" name="Additionszeichen 3637">
                    <a:extLst>
                      <a:ext uri="{FF2B5EF4-FFF2-40B4-BE49-F238E27FC236}">
                        <a16:creationId xmlns:a16="http://schemas.microsoft.com/office/drawing/2014/main" id="{C1619832-47DB-9BC1-02C2-DA65D611D8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1" name="Gruppieren 4980">
                  <a:extLst>
                    <a:ext uri="{FF2B5EF4-FFF2-40B4-BE49-F238E27FC236}">
                      <a16:creationId xmlns:a16="http://schemas.microsoft.com/office/drawing/2014/main" id="{9A6F8300-B563-B347-6BB5-5EBBE407DB38}"/>
                    </a:ext>
                  </a:extLst>
                </p:cNvPr>
                <p:cNvGrpSpPr>
                  <a:grpSpLocks noChangeAspect="1"/>
                </p:cNvGrpSpPr>
                <p:nvPr/>
              </p:nvGrpSpPr>
              <p:grpSpPr>
                <a:xfrm>
                  <a:off x="6030156" y="4086630"/>
                  <a:ext cx="180000" cy="180000"/>
                  <a:chOff x="3172968" y="2304288"/>
                  <a:chExt cx="180000" cy="180000"/>
                </a:xfrm>
              </p:grpSpPr>
              <p:sp>
                <p:nvSpPr>
                  <p:cNvPr id="5018" name="Ellipse 3634">
                    <a:extLst>
                      <a:ext uri="{FF2B5EF4-FFF2-40B4-BE49-F238E27FC236}">
                        <a16:creationId xmlns:a16="http://schemas.microsoft.com/office/drawing/2014/main" id="{2FA9A66D-0AF6-8A9F-9CEA-CB6F49A60F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9" name="Additionszeichen 3635">
                    <a:extLst>
                      <a:ext uri="{FF2B5EF4-FFF2-40B4-BE49-F238E27FC236}">
                        <a16:creationId xmlns:a16="http://schemas.microsoft.com/office/drawing/2014/main" id="{C81D4F25-E7F7-98E4-10CD-6213241FBD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2" name="Gruppieren 4981">
                  <a:extLst>
                    <a:ext uri="{FF2B5EF4-FFF2-40B4-BE49-F238E27FC236}">
                      <a16:creationId xmlns:a16="http://schemas.microsoft.com/office/drawing/2014/main" id="{773488F5-72C4-85E5-5FFB-3FF4E2FC9A80}"/>
                    </a:ext>
                  </a:extLst>
                </p:cNvPr>
                <p:cNvGrpSpPr>
                  <a:grpSpLocks noChangeAspect="1"/>
                </p:cNvGrpSpPr>
                <p:nvPr/>
              </p:nvGrpSpPr>
              <p:grpSpPr>
                <a:xfrm>
                  <a:off x="6020438" y="3296696"/>
                  <a:ext cx="180000" cy="180000"/>
                  <a:chOff x="3172968" y="2304288"/>
                  <a:chExt cx="180000" cy="180000"/>
                </a:xfrm>
              </p:grpSpPr>
              <p:sp>
                <p:nvSpPr>
                  <p:cNvPr id="5016" name="Ellipse 3632">
                    <a:extLst>
                      <a:ext uri="{FF2B5EF4-FFF2-40B4-BE49-F238E27FC236}">
                        <a16:creationId xmlns:a16="http://schemas.microsoft.com/office/drawing/2014/main" id="{A71B2ACA-5CFF-1370-0A2C-BF7D6DC1EC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7" name="Additionszeichen 3633">
                    <a:extLst>
                      <a:ext uri="{FF2B5EF4-FFF2-40B4-BE49-F238E27FC236}">
                        <a16:creationId xmlns:a16="http://schemas.microsoft.com/office/drawing/2014/main" id="{BDCF5F2D-5926-BA3B-E9B6-12664045A37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3" name="Gruppieren 4982">
                  <a:extLst>
                    <a:ext uri="{FF2B5EF4-FFF2-40B4-BE49-F238E27FC236}">
                      <a16:creationId xmlns:a16="http://schemas.microsoft.com/office/drawing/2014/main" id="{ED8CC32C-0C9B-28A5-EDD9-825DC410ECF8}"/>
                    </a:ext>
                  </a:extLst>
                </p:cNvPr>
                <p:cNvGrpSpPr>
                  <a:grpSpLocks noChangeAspect="1"/>
                </p:cNvGrpSpPr>
                <p:nvPr/>
              </p:nvGrpSpPr>
              <p:grpSpPr>
                <a:xfrm>
                  <a:off x="6540000" y="3667688"/>
                  <a:ext cx="180000" cy="180000"/>
                  <a:chOff x="3172968" y="2304288"/>
                  <a:chExt cx="180000" cy="180000"/>
                </a:xfrm>
              </p:grpSpPr>
              <p:sp>
                <p:nvSpPr>
                  <p:cNvPr id="5014" name="Ellipse 3630">
                    <a:extLst>
                      <a:ext uri="{FF2B5EF4-FFF2-40B4-BE49-F238E27FC236}">
                        <a16:creationId xmlns:a16="http://schemas.microsoft.com/office/drawing/2014/main" id="{82A56133-5B9B-EF64-7759-4A05B1088D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5" name="Additionszeichen 3631">
                    <a:extLst>
                      <a:ext uri="{FF2B5EF4-FFF2-40B4-BE49-F238E27FC236}">
                        <a16:creationId xmlns:a16="http://schemas.microsoft.com/office/drawing/2014/main" id="{15AAE818-B2A3-8BB4-F0A7-AB2FA840C4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4" name="Gruppieren 4983">
                  <a:extLst>
                    <a:ext uri="{FF2B5EF4-FFF2-40B4-BE49-F238E27FC236}">
                      <a16:creationId xmlns:a16="http://schemas.microsoft.com/office/drawing/2014/main" id="{0E82AC77-41C9-0413-936A-E383B1DACB61}"/>
                    </a:ext>
                  </a:extLst>
                </p:cNvPr>
                <p:cNvGrpSpPr>
                  <a:grpSpLocks noChangeAspect="1"/>
                </p:cNvGrpSpPr>
                <p:nvPr/>
              </p:nvGrpSpPr>
              <p:grpSpPr>
                <a:xfrm>
                  <a:off x="6696374" y="3186376"/>
                  <a:ext cx="180000" cy="180000"/>
                  <a:chOff x="3172968" y="2304288"/>
                  <a:chExt cx="180000" cy="180000"/>
                </a:xfrm>
              </p:grpSpPr>
              <p:sp>
                <p:nvSpPr>
                  <p:cNvPr id="5012" name="Ellipse 3628">
                    <a:extLst>
                      <a:ext uri="{FF2B5EF4-FFF2-40B4-BE49-F238E27FC236}">
                        <a16:creationId xmlns:a16="http://schemas.microsoft.com/office/drawing/2014/main" id="{8CEDA364-A152-7276-DD9C-316E9423FC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3" name="Additionszeichen 3629">
                    <a:extLst>
                      <a:ext uri="{FF2B5EF4-FFF2-40B4-BE49-F238E27FC236}">
                        <a16:creationId xmlns:a16="http://schemas.microsoft.com/office/drawing/2014/main" id="{12BCBECC-AD4B-F7B2-B714-A63D789D6D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5" name="Gruppieren 4984">
                  <a:extLst>
                    <a:ext uri="{FF2B5EF4-FFF2-40B4-BE49-F238E27FC236}">
                      <a16:creationId xmlns:a16="http://schemas.microsoft.com/office/drawing/2014/main" id="{2BDE6A11-63FB-0C36-1347-C0C880AE28D4}"/>
                    </a:ext>
                  </a:extLst>
                </p:cNvPr>
                <p:cNvGrpSpPr>
                  <a:grpSpLocks noChangeAspect="1"/>
                </p:cNvGrpSpPr>
                <p:nvPr/>
              </p:nvGrpSpPr>
              <p:grpSpPr>
                <a:xfrm>
                  <a:off x="5577515" y="3084316"/>
                  <a:ext cx="180000" cy="180000"/>
                  <a:chOff x="3172968" y="2304288"/>
                  <a:chExt cx="180000" cy="180000"/>
                </a:xfrm>
              </p:grpSpPr>
              <p:sp>
                <p:nvSpPr>
                  <p:cNvPr id="5010" name="Ellipse 3626">
                    <a:extLst>
                      <a:ext uri="{FF2B5EF4-FFF2-40B4-BE49-F238E27FC236}">
                        <a16:creationId xmlns:a16="http://schemas.microsoft.com/office/drawing/2014/main" id="{DA64A829-C759-34E0-040B-495110C3E6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1" name="Additionszeichen 3627">
                    <a:extLst>
                      <a:ext uri="{FF2B5EF4-FFF2-40B4-BE49-F238E27FC236}">
                        <a16:creationId xmlns:a16="http://schemas.microsoft.com/office/drawing/2014/main" id="{A3FF5F86-4969-0A79-904E-D9706864354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6" name="Gruppieren 4985">
                  <a:extLst>
                    <a:ext uri="{FF2B5EF4-FFF2-40B4-BE49-F238E27FC236}">
                      <a16:creationId xmlns:a16="http://schemas.microsoft.com/office/drawing/2014/main" id="{F857D71E-93B2-EF68-9DAC-6E228233236F}"/>
                    </a:ext>
                  </a:extLst>
                </p:cNvPr>
                <p:cNvGrpSpPr>
                  <a:grpSpLocks noChangeAspect="1"/>
                </p:cNvGrpSpPr>
                <p:nvPr/>
              </p:nvGrpSpPr>
              <p:grpSpPr>
                <a:xfrm>
                  <a:off x="5940252" y="2903697"/>
                  <a:ext cx="180000" cy="180000"/>
                  <a:chOff x="3172968" y="2304288"/>
                  <a:chExt cx="180000" cy="180000"/>
                </a:xfrm>
              </p:grpSpPr>
              <p:sp>
                <p:nvSpPr>
                  <p:cNvPr id="5008" name="Ellipse 3624">
                    <a:extLst>
                      <a:ext uri="{FF2B5EF4-FFF2-40B4-BE49-F238E27FC236}">
                        <a16:creationId xmlns:a16="http://schemas.microsoft.com/office/drawing/2014/main" id="{5DD519FB-ECB8-1382-A8B7-7541757612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9" name="Additionszeichen 3625">
                    <a:extLst>
                      <a:ext uri="{FF2B5EF4-FFF2-40B4-BE49-F238E27FC236}">
                        <a16:creationId xmlns:a16="http://schemas.microsoft.com/office/drawing/2014/main" id="{57FC255B-5C05-38CF-BD3D-9E6F07DEC6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7" name="Gruppieren 4986">
                  <a:extLst>
                    <a:ext uri="{FF2B5EF4-FFF2-40B4-BE49-F238E27FC236}">
                      <a16:creationId xmlns:a16="http://schemas.microsoft.com/office/drawing/2014/main" id="{01848124-02AD-9EFF-5C80-AD82C75D810B}"/>
                    </a:ext>
                  </a:extLst>
                </p:cNvPr>
                <p:cNvGrpSpPr>
                  <a:grpSpLocks noChangeAspect="1"/>
                </p:cNvGrpSpPr>
                <p:nvPr/>
              </p:nvGrpSpPr>
              <p:grpSpPr>
                <a:xfrm>
                  <a:off x="5597520" y="2746772"/>
                  <a:ext cx="180000" cy="180000"/>
                  <a:chOff x="3172968" y="2304288"/>
                  <a:chExt cx="180000" cy="180000"/>
                </a:xfrm>
              </p:grpSpPr>
              <p:sp>
                <p:nvSpPr>
                  <p:cNvPr id="5006" name="Ellipse 3622">
                    <a:extLst>
                      <a:ext uri="{FF2B5EF4-FFF2-40B4-BE49-F238E27FC236}">
                        <a16:creationId xmlns:a16="http://schemas.microsoft.com/office/drawing/2014/main" id="{D58D03CA-D688-5AE1-E1B7-3D0F48CAC0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7" name="Additionszeichen 3623">
                    <a:extLst>
                      <a:ext uri="{FF2B5EF4-FFF2-40B4-BE49-F238E27FC236}">
                        <a16:creationId xmlns:a16="http://schemas.microsoft.com/office/drawing/2014/main" id="{B14F588B-AB29-07F7-080D-528295DDCC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8" name="Gruppieren 4987">
                  <a:extLst>
                    <a:ext uri="{FF2B5EF4-FFF2-40B4-BE49-F238E27FC236}">
                      <a16:creationId xmlns:a16="http://schemas.microsoft.com/office/drawing/2014/main" id="{E3FE3761-E4EF-92EF-D216-4AE7A9CFA222}"/>
                    </a:ext>
                  </a:extLst>
                </p:cNvPr>
                <p:cNvGrpSpPr>
                  <a:grpSpLocks noChangeAspect="1"/>
                </p:cNvGrpSpPr>
                <p:nvPr/>
              </p:nvGrpSpPr>
              <p:grpSpPr>
                <a:xfrm>
                  <a:off x="6310896" y="2729578"/>
                  <a:ext cx="180000" cy="180000"/>
                  <a:chOff x="3172968" y="2304288"/>
                  <a:chExt cx="180000" cy="180000"/>
                </a:xfrm>
              </p:grpSpPr>
              <p:sp>
                <p:nvSpPr>
                  <p:cNvPr id="5004" name="Ellipse 3620">
                    <a:extLst>
                      <a:ext uri="{FF2B5EF4-FFF2-40B4-BE49-F238E27FC236}">
                        <a16:creationId xmlns:a16="http://schemas.microsoft.com/office/drawing/2014/main" id="{20E7FBC9-912F-57CB-9437-310437CC14A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5" name="Additionszeichen 3621">
                    <a:extLst>
                      <a:ext uri="{FF2B5EF4-FFF2-40B4-BE49-F238E27FC236}">
                        <a16:creationId xmlns:a16="http://schemas.microsoft.com/office/drawing/2014/main" id="{3664B48D-0359-9D42-7E8E-47E26FCCCD9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9" name="Gruppieren 4988">
                  <a:extLst>
                    <a:ext uri="{FF2B5EF4-FFF2-40B4-BE49-F238E27FC236}">
                      <a16:creationId xmlns:a16="http://schemas.microsoft.com/office/drawing/2014/main" id="{1AB23A01-B11F-F6A9-CA1F-BF2779F23BEB}"/>
                    </a:ext>
                  </a:extLst>
                </p:cNvPr>
                <p:cNvGrpSpPr>
                  <a:grpSpLocks noChangeAspect="1"/>
                </p:cNvGrpSpPr>
                <p:nvPr/>
              </p:nvGrpSpPr>
              <p:grpSpPr>
                <a:xfrm>
                  <a:off x="5311404" y="3346168"/>
                  <a:ext cx="180000" cy="180000"/>
                  <a:chOff x="3172968" y="2304288"/>
                  <a:chExt cx="180000" cy="180000"/>
                </a:xfrm>
              </p:grpSpPr>
              <p:sp>
                <p:nvSpPr>
                  <p:cNvPr id="5002" name="Ellipse 3618">
                    <a:extLst>
                      <a:ext uri="{FF2B5EF4-FFF2-40B4-BE49-F238E27FC236}">
                        <a16:creationId xmlns:a16="http://schemas.microsoft.com/office/drawing/2014/main" id="{4086A4E2-AC58-902E-DF03-107AED1C753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3" name="Additionszeichen 3619">
                    <a:extLst>
                      <a:ext uri="{FF2B5EF4-FFF2-40B4-BE49-F238E27FC236}">
                        <a16:creationId xmlns:a16="http://schemas.microsoft.com/office/drawing/2014/main" id="{F8FC2FFD-5013-04E2-E916-F27A216DE59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990" name="Ellipse 3606">
                  <a:extLst>
                    <a:ext uri="{FF2B5EF4-FFF2-40B4-BE49-F238E27FC236}">
                      <a16:creationId xmlns:a16="http://schemas.microsoft.com/office/drawing/2014/main" id="{F0FEFAAE-6C16-C67A-9551-2AC8CC7F636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1" name="Ellipse 3607">
                  <a:extLst>
                    <a:ext uri="{FF2B5EF4-FFF2-40B4-BE49-F238E27FC236}">
                      <a16:creationId xmlns:a16="http://schemas.microsoft.com/office/drawing/2014/main" id="{7974BB40-CD6C-B078-E62F-D9C863E60E4D}"/>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2" name="Ellipse 3608">
                  <a:extLst>
                    <a:ext uri="{FF2B5EF4-FFF2-40B4-BE49-F238E27FC236}">
                      <a16:creationId xmlns:a16="http://schemas.microsoft.com/office/drawing/2014/main" id="{298963BB-7F06-794A-82F3-EC3E63E5A5F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3" name="Ellipse 3609">
                  <a:extLst>
                    <a:ext uri="{FF2B5EF4-FFF2-40B4-BE49-F238E27FC236}">
                      <a16:creationId xmlns:a16="http://schemas.microsoft.com/office/drawing/2014/main" id="{9CA73B57-F9C1-EBAE-D1DB-B50D3191785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4" name="Ellipse 3610">
                  <a:extLst>
                    <a:ext uri="{FF2B5EF4-FFF2-40B4-BE49-F238E27FC236}">
                      <a16:creationId xmlns:a16="http://schemas.microsoft.com/office/drawing/2014/main" id="{479A30FD-111A-1B4F-0AC1-F358F65164B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5" name="Ellipse 3611">
                  <a:extLst>
                    <a:ext uri="{FF2B5EF4-FFF2-40B4-BE49-F238E27FC236}">
                      <a16:creationId xmlns:a16="http://schemas.microsoft.com/office/drawing/2014/main" id="{4F5D2E91-204C-AC13-34FF-EB0E2E7A813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6" name="Ellipse 3612">
                  <a:extLst>
                    <a:ext uri="{FF2B5EF4-FFF2-40B4-BE49-F238E27FC236}">
                      <a16:creationId xmlns:a16="http://schemas.microsoft.com/office/drawing/2014/main" id="{31BC2CA7-ADA4-8AA8-863E-B35C4A73FE9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7" name="Ellipse 3613">
                  <a:extLst>
                    <a:ext uri="{FF2B5EF4-FFF2-40B4-BE49-F238E27FC236}">
                      <a16:creationId xmlns:a16="http://schemas.microsoft.com/office/drawing/2014/main" id="{C397A39D-EFE7-AF39-ADDB-E52FF48751FC}"/>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8" name="Ellipse 3614">
                  <a:extLst>
                    <a:ext uri="{FF2B5EF4-FFF2-40B4-BE49-F238E27FC236}">
                      <a16:creationId xmlns:a16="http://schemas.microsoft.com/office/drawing/2014/main" id="{8D3E6A95-6534-3F12-467E-5836A2E25E9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9" name="Ellipse 3615">
                  <a:extLst>
                    <a:ext uri="{FF2B5EF4-FFF2-40B4-BE49-F238E27FC236}">
                      <a16:creationId xmlns:a16="http://schemas.microsoft.com/office/drawing/2014/main" id="{DBDFE37E-58A3-E918-6702-93308208AAEE}"/>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0" name="Ellipse 3616">
                  <a:extLst>
                    <a:ext uri="{FF2B5EF4-FFF2-40B4-BE49-F238E27FC236}">
                      <a16:creationId xmlns:a16="http://schemas.microsoft.com/office/drawing/2014/main" id="{C3BBFA84-7F8E-B605-07E3-2C1A8A5EC5A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1" name="Ellipse 3617">
                  <a:extLst>
                    <a:ext uri="{FF2B5EF4-FFF2-40B4-BE49-F238E27FC236}">
                      <a16:creationId xmlns:a16="http://schemas.microsoft.com/office/drawing/2014/main" id="{9985E985-C413-1DD4-E879-B39A91804B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975" name="L-Schale">
                <a:extLst>
                  <a:ext uri="{FF2B5EF4-FFF2-40B4-BE49-F238E27FC236}">
                    <a16:creationId xmlns:a16="http://schemas.microsoft.com/office/drawing/2014/main" id="{008824D1-28AB-2BE7-260C-7341B6544089}"/>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976" name="M-Schale">
                <a:extLst>
                  <a:ext uri="{FF2B5EF4-FFF2-40B4-BE49-F238E27FC236}">
                    <a16:creationId xmlns:a16="http://schemas.microsoft.com/office/drawing/2014/main" id="{15AF4384-81DC-892B-29C5-CD3D0984B62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937" name="Gruppieren 4936">
              <a:extLst>
                <a:ext uri="{FF2B5EF4-FFF2-40B4-BE49-F238E27FC236}">
                  <a16:creationId xmlns:a16="http://schemas.microsoft.com/office/drawing/2014/main" id="{3770C7A6-5470-F17B-AACD-86F08C3EF25D}"/>
                </a:ext>
              </a:extLst>
            </p:cNvPr>
            <p:cNvGrpSpPr/>
            <p:nvPr/>
          </p:nvGrpSpPr>
          <p:grpSpPr>
            <a:xfrm>
              <a:off x="6006000" y="816426"/>
              <a:ext cx="180000" cy="180000"/>
              <a:chOff x="2537136" y="1269000"/>
              <a:chExt cx="180000" cy="180000"/>
            </a:xfrm>
          </p:grpSpPr>
          <p:sp>
            <p:nvSpPr>
              <p:cNvPr id="4971" name="Ellipse 3587">
                <a:extLst>
                  <a:ext uri="{FF2B5EF4-FFF2-40B4-BE49-F238E27FC236}">
                    <a16:creationId xmlns:a16="http://schemas.microsoft.com/office/drawing/2014/main" id="{41D0836D-2135-0531-87F5-4641CCE65D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72" name="Minuszeichen 3588">
                <a:extLst>
                  <a:ext uri="{FF2B5EF4-FFF2-40B4-BE49-F238E27FC236}">
                    <a16:creationId xmlns:a16="http://schemas.microsoft.com/office/drawing/2014/main" id="{C576E500-541C-9EDD-35F5-B3EFD830DF7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38" name="Gruppieren 4937">
              <a:extLst>
                <a:ext uri="{FF2B5EF4-FFF2-40B4-BE49-F238E27FC236}">
                  <a16:creationId xmlns:a16="http://schemas.microsoft.com/office/drawing/2014/main" id="{54CEEDA3-4775-75DF-44FB-B166B5E78632}"/>
                </a:ext>
              </a:extLst>
            </p:cNvPr>
            <p:cNvGrpSpPr/>
            <p:nvPr/>
          </p:nvGrpSpPr>
          <p:grpSpPr>
            <a:xfrm>
              <a:off x="6003948" y="5865553"/>
              <a:ext cx="180000" cy="180000"/>
              <a:chOff x="2537136" y="1269000"/>
              <a:chExt cx="180000" cy="180000"/>
            </a:xfrm>
          </p:grpSpPr>
          <p:sp>
            <p:nvSpPr>
              <p:cNvPr id="4969" name="Ellipse 3585">
                <a:extLst>
                  <a:ext uri="{FF2B5EF4-FFF2-40B4-BE49-F238E27FC236}">
                    <a16:creationId xmlns:a16="http://schemas.microsoft.com/office/drawing/2014/main" id="{127A1202-4627-208D-F97E-9F4DF593D7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70" name="Minuszeichen 3586">
                <a:extLst>
                  <a:ext uri="{FF2B5EF4-FFF2-40B4-BE49-F238E27FC236}">
                    <a16:creationId xmlns:a16="http://schemas.microsoft.com/office/drawing/2014/main" id="{3048C78D-981E-19CA-88AB-7C9C9507BD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39" name="Gruppieren 4938">
              <a:extLst>
                <a:ext uri="{FF2B5EF4-FFF2-40B4-BE49-F238E27FC236}">
                  <a16:creationId xmlns:a16="http://schemas.microsoft.com/office/drawing/2014/main" id="{0D159D0E-CC1D-ED73-5856-B2B5DB6538B7}"/>
                </a:ext>
              </a:extLst>
            </p:cNvPr>
            <p:cNvGrpSpPr/>
            <p:nvPr/>
          </p:nvGrpSpPr>
          <p:grpSpPr>
            <a:xfrm>
              <a:off x="7989107" y="3335661"/>
              <a:ext cx="180000" cy="180000"/>
              <a:chOff x="2537136" y="1269000"/>
              <a:chExt cx="180000" cy="180000"/>
            </a:xfrm>
          </p:grpSpPr>
          <p:sp>
            <p:nvSpPr>
              <p:cNvPr id="4967" name="Ellipse 3583">
                <a:extLst>
                  <a:ext uri="{FF2B5EF4-FFF2-40B4-BE49-F238E27FC236}">
                    <a16:creationId xmlns:a16="http://schemas.microsoft.com/office/drawing/2014/main" id="{E47CCF5C-F482-3343-D77B-3601B40024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8" name="Minuszeichen 3584">
                <a:extLst>
                  <a:ext uri="{FF2B5EF4-FFF2-40B4-BE49-F238E27FC236}">
                    <a16:creationId xmlns:a16="http://schemas.microsoft.com/office/drawing/2014/main" id="{CDE6F384-7300-D9FE-05C0-06304369D4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0" name="Gruppieren 4939">
              <a:extLst>
                <a:ext uri="{FF2B5EF4-FFF2-40B4-BE49-F238E27FC236}">
                  <a16:creationId xmlns:a16="http://schemas.microsoft.com/office/drawing/2014/main" id="{2FFE46ED-D4FF-82DA-401F-E122D2E44FE0}"/>
                </a:ext>
              </a:extLst>
            </p:cNvPr>
            <p:cNvGrpSpPr/>
            <p:nvPr/>
          </p:nvGrpSpPr>
          <p:grpSpPr>
            <a:xfrm>
              <a:off x="4026000" y="3339000"/>
              <a:ext cx="180000" cy="180000"/>
              <a:chOff x="2537136" y="1269000"/>
              <a:chExt cx="180000" cy="180000"/>
            </a:xfrm>
          </p:grpSpPr>
          <p:sp>
            <p:nvSpPr>
              <p:cNvPr id="4965" name="Ellipse 3581">
                <a:extLst>
                  <a:ext uri="{FF2B5EF4-FFF2-40B4-BE49-F238E27FC236}">
                    <a16:creationId xmlns:a16="http://schemas.microsoft.com/office/drawing/2014/main" id="{2217E97E-AB01-82B8-B653-863A6C3530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6" name="Minuszeichen 3582">
                <a:extLst>
                  <a:ext uri="{FF2B5EF4-FFF2-40B4-BE49-F238E27FC236}">
                    <a16:creationId xmlns:a16="http://schemas.microsoft.com/office/drawing/2014/main" id="{A9EE3EF7-4A17-B0B9-2390-1F8A483218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1" name="Gruppieren 4940">
              <a:extLst>
                <a:ext uri="{FF2B5EF4-FFF2-40B4-BE49-F238E27FC236}">
                  <a16:creationId xmlns:a16="http://schemas.microsoft.com/office/drawing/2014/main" id="{2FADEF0C-2394-4F51-4A87-9E19A535E9F0}"/>
                </a:ext>
              </a:extLst>
            </p:cNvPr>
            <p:cNvGrpSpPr/>
            <p:nvPr/>
          </p:nvGrpSpPr>
          <p:grpSpPr>
            <a:xfrm>
              <a:off x="4656000" y="4775520"/>
              <a:ext cx="180000" cy="180000"/>
              <a:chOff x="2537136" y="1269000"/>
              <a:chExt cx="180000" cy="180000"/>
            </a:xfrm>
          </p:grpSpPr>
          <p:sp>
            <p:nvSpPr>
              <p:cNvPr id="4963" name="Ellipse 3579">
                <a:extLst>
                  <a:ext uri="{FF2B5EF4-FFF2-40B4-BE49-F238E27FC236}">
                    <a16:creationId xmlns:a16="http://schemas.microsoft.com/office/drawing/2014/main" id="{5136207B-2E14-153A-FF61-659A1F238B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4" name="Minuszeichen 3580">
                <a:extLst>
                  <a:ext uri="{FF2B5EF4-FFF2-40B4-BE49-F238E27FC236}">
                    <a16:creationId xmlns:a16="http://schemas.microsoft.com/office/drawing/2014/main" id="{53319C37-14DA-45F8-E385-D4986E79C63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2" name="Gruppieren 4941">
              <a:extLst>
                <a:ext uri="{FF2B5EF4-FFF2-40B4-BE49-F238E27FC236}">
                  <a16:creationId xmlns:a16="http://schemas.microsoft.com/office/drawing/2014/main" id="{6629AB70-4A83-B530-DA41-044720AA5ADA}"/>
                </a:ext>
              </a:extLst>
            </p:cNvPr>
            <p:cNvGrpSpPr/>
            <p:nvPr/>
          </p:nvGrpSpPr>
          <p:grpSpPr>
            <a:xfrm>
              <a:off x="7373256" y="4775520"/>
              <a:ext cx="180000" cy="180000"/>
              <a:chOff x="2537136" y="1269000"/>
              <a:chExt cx="180000" cy="180000"/>
            </a:xfrm>
          </p:grpSpPr>
          <p:sp>
            <p:nvSpPr>
              <p:cNvPr id="4961" name="Ellipse 3577">
                <a:extLst>
                  <a:ext uri="{FF2B5EF4-FFF2-40B4-BE49-F238E27FC236}">
                    <a16:creationId xmlns:a16="http://schemas.microsoft.com/office/drawing/2014/main" id="{5843BCF8-9351-96DE-161A-F339D297A8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2" name="Minuszeichen 3578">
                <a:extLst>
                  <a:ext uri="{FF2B5EF4-FFF2-40B4-BE49-F238E27FC236}">
                    <a16:creationId xmlns:a16="http://schemas.microsoft.com/office/drawing/2014/main" id="{8061BCFA-5EC6-99A5-4CF2-AAEDF89A80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3" name="Gruppieren 4942">
              <a:extLst>
                <a:ext uri="{FF2B5EF4-FFF2-40B4-BE49-F238E27FC236}">
                  <a16:creationId xmlns:a16="http://schemas.microsoft.com/office/drawing/2014/main" id="{691415CF-B7C3-9E52-2DFD-51B9844EE1CC}"/>
                </a:ext>
              </a:extLst>
            </p:cNvPr>
            <p:cNvGrpSpPr/>
            <p:nvPr/>
          </p:nvGrpSpPr>
          <p:grpSpPr>
            <a:xfrm>
              <a:off x="7373256" y="1900714"/>
              <a:ext cx="180000" cy="180000"/>
              <a:chOff x="2537136" y="1269000"/>
              <a:chExt cx="180000" cy="180000"/>
            </a:xfrm>
          </p:grpSpPr>
          <p:sp>
            <p:nvSpPr>
              <p:cNvPr id="4959" name="Ellipse 3575">
                <a:extLst>
                  <a:ext uri="{FF2B5EF4-FFF2-40B4-BE49-F238E27FC236}">
                    <a16:creationId xmlns:a16="http://schemas.microsoft.com/office/drawing/2014/main" id="{A44E5C62-64CD-4B39-C41C-BB3519D798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0" name="Minuszeichen 3576">
                <a:extLst>
                  <a:ext uri="{FF2B5EF4-FFF2-40B4-BE49-F238E27FC236}">
                    <a16:creationId xmlns:a16="http://schemas.microsoft.com/office/drawing/2014/main" id="{EA7E01C8-56A6-7C62-85A5-E429B0468A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4" name="Gruppieren 4943">
              <a:extLst>
                <a:ext uri="{FF2B5EF4-FFF2-40B4-BE49-F238E27FC236}">
                  <a16:creationId xmlns:a16="http://schemas.microsoft.com/office/drawing/2014/main" id="{AA2E29B8-94B8-8D4A-4572-9F0CCB79A325}"/>
                </a:ext>
              </a:extLst>
            </p:cNvPr>
            <p:cNvGrpSpPr/>
            <p:nvPr/>
          </p:nvGrpSpPr>
          <p:grpSpPr>
            <a:xfrm>
              <a:off x="4656000" y="1900714"/>
              <a:ext cx="180000" cy="180000"/>
              <a:chOff x="2537136" y="1269000"/>
              <a:chExt cx="180000" cy="180000"/>
            </a:xfrm>
          </p:grpSpPr>
          <p:sp>
            <p:nvSpPr>
              <p:cNvPr id="4957" name="Ellipse 3573">
                <a:extLst>
                  <a:ext uri="{FF2B5EF4-FFF2-40B4-BE49-F238E27FC236}">
                    <a16:creationId xmlns:a16="http://schemas.microsoft.com/office/drawing/2014/main" id="{A625340B-E923-BB86-908F-0402532348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8" name="Minuszeichen 3574">
                <a:extLst>
                  <a:ext uri="{FF2B5EF4-FFF2-40B4-BE49-F238E27FC236}">
                    <a16:creationId xmlns:a16="http://schemas.microsoft.com/office/drawing/2014/main" id="{9E671BAD-2312-E0C0-FFA3-4FD887C4F99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5" name="Gruppieren 4944">
              <a:extLst>
                <a:ext uri="{FF2B5EF4-FFF2-40B4-BE49-F238E27FC236}">
                  <a16:creationId xmlns:a16="http://schemas.microsoft.com/office/drawing/2014/main" id="{E37BDBC2-A183-B7E3-23F3-50D0DDC07D58}"/>
                </a:ext>
              </a:extLst>
            </p:cNvPr>
            <p:cNvGrpSpPr/>
            <p:nvPr/>
          </p:nvGrpSpPr>
          <p:grpSpPr>
            <a:xfrm>
              <a:off x="6006000" y="1339747"/>
              <a:ext cx="180000" cy="180000"/>
              <a:chOff x="2537136" y="1269000"/>
              <a:chExt cx="180000" cy="180000"/>
            </a:xfrm>
          </p:grpSpPr>
          <p:sp>
            <p:nvSpPr>
              <p:cNvPr id="4955" name="Ellipse 3571">
                <a:extLst>
                  <a:ext uri="{FF2B5EF4-FFF2-40B4-BE49-F238E27FC236}">
                    <a16:creationId xmlns:a16="http://schemas.microsoft.com/office/drawing/2014/main" id="{24313CBD-DE9A-9696-EA55-E72430A110E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6" name="Minuszeichen 3572">
                <a:extLst>
                  <a:ext uri="{FF2B5EF4-FFF2-40B4-BE49-F238E27FC236}">
                    <a16:creationId xmlns:a16="http://schemas.microsoft.com/office/drawing/2014/main" id="{32FAA3C3-CE58-BF43-4032-9A922507692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6" name="Gruppieren 4945">
              <a:extLst>
                <a:ext uri="{FF2B5EF4-FFF2-40B4-BE49-F238E27FC236}">
                  <a16:creationId xmlns:a16="http://schemas.microsoft.com/office/drawing/2014/main" id="{C475A5F6-B31C-5762-B484-54DE70F653B3}"/>
                </a:ext>
              </a:extLst>
            </p:cNvPr>
            <p:cNvGrpSpPr/>
            <p:nvPr/>
          </p:nvGrpSpPr>
          <p:grpSpPr>
            <a:xfrm>
              <a:off x="6006000" y="5312040"/>
              <a:ext cx="180000" cy="180000"/>
              <a:chOff x="2537136" y="1269000"/>
              <a:chExt cx="180000" cy="180000"/>
            </a:xfrm>
          </p:grpSpPr>
          <p:sp>
            <p:nvSpPr>
              <p:cNvPr id="4953" name="Ellipse 3569">
                <a:extLst>
                  <a:ext uri="{FF2B5EF4-FFF2-40B4-BE49-F238E27FC236}">
                    <a16:creationId xmlns:a16="http://schemas.microsoft.com/office/drawing/2014/main" id="{CA896BBA-EF4E-CD60-4946-F6864E1C05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4" name="Minuszeichen 3570">
                <a:extLst>
                  <a:ext uri="{FF2B5EF4-FFF2-40B4-BE49-F238E27FC236}">
                    <a16:creationId xmlns:a16="http://schemas.microsoft.com/office/drawing/2014/main" id="{D08ED807-C62E-A5DC-3905-71A264FA48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7" name="Gruppieren 4946">
              <a:extLst>
                <a:ext uri="{FF2B5EF4-FFF2-40B4-BE49-F238E27FC236}">
                  <a16:creationId xmlns:a16="http://schemas.microsoft.com/office/drawing/2014/main" id="{89B7D34A-3854-BB6E-285C-4F5420607ED6}"/>
                </a:ext>
              </a:extLst>
            </p:cNvPr>
            <p:cNvGrpSpPr/>
            <p:nvPr/>
          </p:nvGrpSpPr>
          <p:grpSpPr>
            <a:xfrm>
              <a:off x="6006000" y="1900714"/>
              <a:ext cx="180000" cy="180000"/>
              <a:chOff x="2537136" y="1269000"/>
              <a:chExt cx="180000" cy="180000"/>
            </a:xfrm>
          </p:grpSpPr>
          <p:sp>
            <p:nvSpPr>
              <p:cNvPr id="4951" name="Ellipse 3567">
                <a:extLst>
                  <a:ext uri="{FF2B5EF4-FFF2-40B4-BE49-F238E27FC236}">
                    <a16:creationId xmlns:a16="http://schemas.microsoft.com/office/drawing/2014/main" id="{06220674-1D0E-3894-4B5A-06A353BBE28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2" name="Minuszeichen 3568">
                <a:extLst>
                  <a:ext uri="{FF2B5EF4-FFF2-40B4-BE49-F238E27FC236}">
                    <a16:creationId xmlns:a16="http://schemas.microsoft.com/office/drawing/2014/main" id="{9FCA1062-47FE-9F87-7913-C38853BAEB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8" name="Gruppieren 4947">
              <a:extLst>
                <a:ext uri="{FF2B5EF4-FFF2-40B4-BE49-F238E27FC236}">
                  <a16:creationId xmlns:a16="http://schemas.microsoft.com/office/drawing/2014/main" id="{1EE9F49B-8FEA-F010-83C5-759FD2CD6FBD}"/>
                </a:ext>
              </a:extLst>
            </p:cNvPr>
            <p:cNvGrpSpPr/>
            <p:nvPr/>
          </p:nvGrpSpPr>
          <p:grpSpPr>
            <a:xfrm>
              <a:off x="6006000" y="4775520"/>
              <a:ext cx="180000" cy="180000"/>
              <a:chOff x="2537136" y="1269000"/>
              <a:chExt cx="180000" cy="180000"/>
            </a:xfrm>
          </p:grpSpPr>
          <p:sp>
            <p:nvSpPr>
              <p:cNvPr id="4949" name="Ellipse 3565">
                <a:extLst>
                  <a:ext uri="{FF2B5EF4-FFF2-40B4-BE49-F238E27FC236}">
                    <a16:creationId xmlns:a16="http://schemas.microsoft.com/office/drawing/2014/main" id="{532E56E1-D84F-DE86-EF4C-6CFAA0B226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0" name="Minuszeichen 3566">
                <a:extLst>
                  <a:ext uri="{FF2B5EF4-FFF2-40B4-BE49-F238E27FC236}">
                    <a16:creationId xmlns:a16="http://schemas.microsoft.com/office/drawing/2014/main" id="{5DB831C7-4B3E-A4EF-2CCE-E7DFDE5C169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026" name="Gruppieren 5025">
            <a:extLst>
              <a:ext uri="{FF2B5EF4-FFF2-40B4-BE49-F238E27FC236}">
                <a16:creationId xmlns:a16="http://schemas.microsoft.com/office/drawing/2014/main" id="{E01835F3-FF33-B26B-6713-6DBD05B5E7EC}"/>
              </a:ext>
            </a:extLst>
          </p:cNvPr>
          <p:cNvGrpSpPr>
            <a:grpSpLocks noChangeAspect="1"/>
          </p:cNvGrpSpPr>
          <p:nvPr/>
        </p:nvGrpSpPr>
        <p:grpSpPr>
          <a:xfrm>
            <a:off x="6320441" y="3996219"/>
            <a:ext cx="1258865" cy="1306104"/>
            <a:chOff x="3576000" y="816426"/>
            <a:chExt cx="5040000" cy="5229127"/>
          </a:xfrm>
        </p:grpSpPr>
        <p:grpSp>
          <p:nvGrpSpPr>
            <p:cNvPr id="5027" name="Magnesium ohne e-">
              <a:extLst>
                <a:ext uri="{FF2B5EF4-FFF2-40B4-BE49-F238E27FC236}">
                  <a16:creationId xmlns:a16="http://schemas.microsoft.com/office/drawing/2014/main" id="{FA07B68D-D948-ACE9-9523-55D4735C1CAC}"/>
                </a:ext>
              </a:extLst>
            </p:cNvPr>
            <p:cNvGrpSpPr/>
            <p:nvPr/>
          </p:nvGrpSpPr>
          <p:grpSpPr>
            <a:xfrm>
              <a:off x="3576000" y="909000"/>
              <a:ext cx="5040000" cy="5040000"/>
              <a:chOff x="3576000" y="909000"/>
              <a:chExt cx="5040000" cy="5040000"/>
            </a:xfrm>
          </p:grpSpPr>
          <p:sp>
            <p:nvSpPr>
              <p:cNvPr id="5064" name="K-Schale">
                <a:extLst>
                  <a:ext uri="{FF2B5EF4-FFF2-40B4-BE49-F238E27FC236}">
                    <a16:creationId xmlns:a16="http://schemas.microsoft.com/office/drawing/2014/main" id="{14E921AB-4491-C6D4-FA81-9BC9E338DC74}"/>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065" name="Atomkern mit Protonen und Neutronen">
                <a:extLst>
                  <a:ext uri="{FF2B5EF4-FFF2-40B4-BE49-F238E27FC236}">
                    <a16:creationId xmlns:a16="http://schemas.microsoft.com/office/drawing/2014/main" id="{305236CB-9E74-855D-D754-C7DA3E13FE8E}"/>
                  </a:ext>
                </a:extLst>
              </p:cNvPr>
              <p:cNvGrpSpPr/>
              <p:nvPr/>
            </p:nvGrpSpPr>
            <p:grpSpPr>
              <a:xfrm>
                <a:off x="5196000" y="2529000"/>
                <a:ext cx="1800000" cy="1800000"/>
                <a:chOff x="5196000" y="2529000"/>
                <a:chExt cx="1800000" cy="1800000"/>
              </a:xfrm>
            </p:grpSpPr>
            <p:sp>
              <p:nvSpPr>
                <p:cNvPr id="5068" name="Atomkern">
                  <a:extLst>
                    <a:ext uri="{FF2B5EF4-FFF2-40B4-BE49-F238E27FC236}">
                      <a16:creationId xmlns:a16="http://schemas.microsoft.com/office/drawing/2014/main" id="{3BC0D954-76A2-1336-BCA8-0297338FF4AC}"/>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069" name="Gruppieren 5068">
                  <a:extLst>
                    <a:ext uri="{FF2B5EF4-FFF2-40B4-BE49-F238E27FC236}">
                      <a16:creationId xmlns:a16="http://schemas.microsoft.com/office/drawing/2014/main" id="{AD62B24A-ECAE-3E99-D76C-7AA11D19ACA3}"/>
                    </a:ext>
                  </a:extLst>
                </p:cNvPr>
                <p:cNvGrpSpPr>
                  <a:grpSpLocks noChangeAspect="1"/>
                </p:cNvGrpSpPr>
                <p:nvPr/>
              </p:nvGrpSpPr>
              <p:grpSpPr>
                <a:xfrm>
                  <a:off x="5848033" y="3791651"/>
                  <a:ext cx="180000" cy="180000"/>
                  <a:chOff x="3172968" y="2304288"/>
                  <a:chExt cx="180000" cy="180000"/>
                </a:xfrm>
              </p:grpSpPr>
              <p:sp>
                <p:nvSpPr>
                  <p:cNvPr id="5115" name="Ellipse 3731">
                    <a:extLst>
                      <a:ext uri="{FF2B5EF4-FFF2-40B4-BE49-F238E27FC236}">
                        <a16:creationId xmlns:a16="http://schemas.microsoft.com/office/drawing/2014/main" id="{1FBE7F7D-DD8E-44BA-F574-A1B3B96611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6" name="Additionszeichen 3732">
                    <a:extLst>
                      <a:ext uri="{FF2B5EF4-FFF2-40B4-BE49-F238E27FC236}">
                        <a16:creationId xmlns:a16="http://schemas.microsoft.com/office/drawing/2014/main" id="{020B10E1-36D8-D0B6-13EE-AC22472666A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0" name="Gruppieren 5069">
                  <a:extLst>
                    <a:ext uri="{FF2B5EF4-FFF2-40B4-BE49-F238E27FC236}">
                      <a16:creationId xmlns:a16="http://schemas.microsoft.com/office/drawing/2014/main" id="{75F75F69-C3FE-8EF5-454D-C7ED6B62B79B}"/>
                    </a:ext>
                  </a:extLst>
                </p:cNvPr>
                <p:cNvGrpSpPr>
                  <a:grpSpLocks noChangeAspect="1"/>
                </p:cNvGrpSpPr>
                <p:nvPr/>
              </p:nvGrpSpPr>
              <p:grpSpPr>
                <a:xfrm>
                  <a:off x="6270000" y="3698425"/>
                  <a:ext cx="180000" cy="180000"/>
                  <a:chOff x="3172968" y="2304288"/>
                  <a:chExt cx="180000" cy="180000"/>
                </a:xfrm>
              </p:grpSpPr>
              <p:sp>
                <p:nvSpPr>
                  <p:cNvPr id="5113" name="Ellipse 3729">
                    <a:extLst>
                      <a:ext uri="{FF2B5EF4-FFF2-40B4-BE49-F238E27FC236}">
                        <a16:creationId xmlns:a16="http://schemas.microsoft.com/office/drawing/2014/main" id="{6C49C4E5-6711-2410-0DEA-97050E5FE40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4" name="Additionszeichen 3730">
                    <a:extLst>
                      <a:ext uri="{FF2B5EF4-FFF2-40B4-BE49-F238E27FC236}">
                        <a16:creationId xmlns:a16="http://schemas.microsoft.com/office/drawing/2014/main" id="{51D14A0A-1D55-9704-652E-EEF3DAA666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1" name="Gruppieren 5070">
                  <a:extLst>
                    <a:ext uri="{FF2B5EF4-FFF2-40B4-BE49-F238E27FC236}">
                      <a16:creationId xmlns:a16="http://schemas.microsoft.com/office/drawing/2014/main" id="{947E086E-946C-5AE3-DFA3-DB9A0721DE71}"/>
                    </a:ext>
                  </a:extLst>
                </p:cNvPr>
                <p:cNvGrpSpPr>
                  <a:grpSpLocks noChangeAspect="1"/>
                </p:cNvGrpSpPr>
                <p:nvPr/>
              </p:nvGrpSpPr>
              <p:grpSpPr>
                <a:xfrm>
                  <a:off x="5499300" y="3931942"/>
                  <a:ext cx="180000" cy="180000"/>
                  <a:chOff x="3172968" y="2304288"/>
                  <a:chExt cx="180000" cy="180000"/>
                </a:xfrm>
              </p:grpSpPr>
              <p:sp>
                <p:nvSpPr>
                  <p:cNvPr id="5111" name="Ellipse 3727">
                    <a:extLst>
                      <a:ext uri="{FF2B5EF4-FFF2-40B4-BE49-F238E27FC236}">
                        <a16:creationId xmlns:a16="http://schemas.microsoft.com/office/drawing/2014/main" id="{37235CF5-402A-5088-481C-37BA3C001A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2" name="Additionszeichen 3728">
                    <a:extLst>
                      <a:ext uri="{FF2B5EF4-FFF2-40B4-BE49-F238E27FC236}">
                        <a16:creationId xmlns:a16="http://schemas.microsoft.com/office/drawing/2014/main" id="{17B774C0-05D9-F8B7-8BDF-321AE9B7338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2" name="Gruppieren 5071">
                  <a:extLst>
                    <a:ext uri="{FF2B5EF4-FFF2-40B4-BE49-F238E27FC236}">
                      <a16:creationId xmlns:a16="http://schemas.microsoft.com/office/drawing/2014/main" id="{6AE01B3E-9A68-93DC-790C-505B7E003868}"/>
                    </a:ext>
                  </a:extLst>
                </p:cNvPr>
                <p:cNvGrpSpPr>
                  <a:grpSpLocks noChangeAspect="1"/>
                </p:cNvGrpSpPr>
                <p:nvPr/>
              </p:nvGrpSpPr>
              <p:grpSpPr>
                <a:xfrm>
                  <a:off x="6030156" y="4086630"/>
                  <a:ext cx="180000" cy="180000"/>
                  <a:chOff x="3172968" y="2304288"/>
                  <a:chExt cx="180000" cy="180000"/>
                </a:xfrm>
              </p:grpSpPr>
              <p:sp>
                <p:nvSpPr>
                  <p:cNvPr id="5109" name="Ellipse 3725">
                    <a:extLst>
                      <a:ext uri="{FF2B5EF4-FFF2-40B4-BE49-F238E27FC236}">
                        <a16:creationId xmlns:a16="http://schemas.microsoft.com/office/drawing/2014/main" id="{DABC16FA-D11C-EA13-7DD3-A373869048C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0" name="Additionszeichen 3726">
                    <a:extLst>
                      <a:ext uri="{FF2B5EF4-FFF2-40B4-BE49-F238E27FC236}">
                        <a16:creationId xmlns:a16="http://schemas.microsoft.com/office/drawing/2014/main" id="{AE74C3E1-6B27-8224-5F39-BF9C8CC8C6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3" name="Gruppieren 5072">
                  <a:extLst>
                    <a:ext uri="{FF2B5EF4-FFF2-40B4-BE49-F238E27FC236}">
                      <a16:creationId xmlns:a16="http://schemas.microsoft.com/office/drawing/2014/main" id="{1FD44821-4DEB-BE39-FF8A-2F6DF9940980}"/>
                    </a:ext>
                  </a:extLst>
                </p:cNvPr>
                <p:cNvGrpSpPr>
                  <a:grpSpLocks noChangeAspect="1"/>
                </p:cNvGrpSpPr>
                <p:nvPr/>
              </p:nvGrpSpPr>
              <p:grpSpPr>
                <a:xfrm>
                  <a:off x="6020438" y="3296696"/>
                  <a:ext cx="180000" cy="180000"/>
                  <a:chOff x="3172968" y="2304288"/>
                  <a:chExt cx="180000" cy="180000"/>
                </a:xfrm>
              </p:grpSpPr>
              <p:sp>
                <p:nvSpPr>
                  <p:cNvPr id="5107" name="Ellipse 3723">
                    <a:extLst>
                      <a:ext uri="{FF2B5EF4-FFF2-40B4-BE49-F238E27FC236}">
                        <a16:creationId xmlns:a16="http://schemas.microsoft.com/office/drawing/2014/main" id="{6E1DD6D6-F99F-7FB5-9B41-D5E867FF6C5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8" name="Additionszeichen 3724">
                    <a:extLst>
                      <a:ext uri="{FF2B5EF4-FFF2-40B4-BE49-F238E27FC236}">
                        <a16:creationId xmlns:a16="http://schemas.microsoft.com/office/drawing/2014/main" id="{0CA7FAB8-945A-1D38-2EDA-4C525F590B9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4" name="Gruppieren 5073">
                  <a:extLst>
                    <a:ext uri="{FF2B5EF4-FFF2-40B4-BE49-F238E27FC236}">
                      <a16:creationId xmlns:a16="http://schemas.microsoft.com/office/drawing/2014/main" id="{C6539129-4F4B-AC9A-ACD2-C356A6D45DB9}"/>
                    </a:ext>
                  </a:extLst>
                </p:cNvPr>
                <p:cNvGrpSpPr>
                  <a:grpSpLocks noChangeAspect="1"/>
                </p:cNvGrpSpPr>
                <p:nvPr/>
              </p:nvGrpSpPr>
              <p:grpSpPr>
                <a:xfrm>
                  <a:off x="6540000" y="3667688"/>
                  <a:ext cx="180000" cy="180000"/>
                  <a:chOff x="3172968" y="2304288"/>
                  <a:chExt cx="180000" cy="180000"/>
                </a:xfrm>
              </p:grpSpPr>
              <p:sp>
                <p:nvSpPr>
                  <p:cNvPr id="5105" name="Ellipse 3721">
                    <a:extLst>
                      <a:ext uri="{FF2B5EF4-FFF2-40B4-BE49-F238E27FC236}">
                        <a16:creationId xmlns:a16="http://schemas.microsoft.com/office/drawing/2014/main" id="{2DFAB442-DB55-DE2E-5072-8F03EE38102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6" name="Additionszeichen 3722">
                    <a:extLst>
                      <a:ext uri="{FF2B5EF4-FFF2-40B4-BE49-F238E27FC236}">
                        <a16:creationId xmlns:a16="http://schemas.microsoft.com/office/drawing/2014/main" id="{6A39D248-535C-22B2-4087-3D7762C0D5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5" name="Gruppieren 5074">
                  <a:extLst>
                    <a:ext uri="{FF2B5EF4-FFF2-40B4-BE49-F238E27FC236}">
                      <a16:creationId xmlns:a16="http://schemas.microsoft.com/office/drawing/2014/main" id="{3F85A35C-9BED-CD9F-04BA-31619B5B3ACB}"/>
                    </a:ext>
                  </a:extLst>
                </p:cNvPr>
                <p:cNvGrpSpPr>
                  <a:grpSpLocks noChangeAspect="1"/>
                </p:cNvGrpSpPr>
                <p:nvPr/>
              </p:nvGrpSpPr>
              <p:grpSpPr>
                <a:xfrm>
                  <a:off x="6696374" y="3186376"/>
                  <a:ext cx="180000" cy="180000"/>
                  <a:chOff x="3172968" y="2304288"/>
                  <a:chExt cx="180000" cy="180000"/>
                </a:xfrm>
              </p:grpSpPr>
              <p:sp>
                <p:nvSpPr>
                  <p:cNvPr id="5103" name="Ellipse 3719">
                    <a:extLst>
                      <a:ext uri="{FF2B5EF4-FFF2-40B4-BE49-F238E27FC236}">
                        <a16:creationId xmlns:a16="http://schemas.microsoft.com/office/drawing/2014/main" id="{5B849AC0-D0D4-420A-61A8-B108FF2D6C7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4" name="Additionszeichen 3720">
                    <a:extLst>
                      <a:ext uri="{FF2B5EF4-FFF2-40B4-BE49-F238E27FC236}">
                        <a16:creationId xmlns:a16="http://schemas.microsoft.com/office/drawing/2014/main" id="{DE28933A-BE6D-C368-33F7-AE9FFCA8123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6" name="Gruppieren 5075">
                  <a:extLst>
                    <a:ext uri="{FF2B5EF4-FFF2-40B4-BE49-F238E27FC236}">
                      <a16:creationId xmlns:a16="http://schemas.microsoft.com/office/drawing/2014/main" id="{C78D8A9E-4826-0729-E302-7E8600CCE28B}"/>
                    </a:ext>
                  </a:extLst>
                </p:cNvPr>
                <p:cNvGrpSpPr>
                  <a:grpSpLocks noChangeAspect="1"/>
                </p:cNvGrpSpPr>
                <p:nvPr/>
              </p:nvGrpSpPr>
              <p:grpSpPr>
                <a:xfrm>
                  <a:off x="5577515" y="3084316"/>
                  <a:ext cx="180000" cy="180000"/>
                  <a:chOff x="3172968" y="2304288"/>
                  <a:chExt cx="180000" cy="180000"/>
                </a:xfrm>
              </p:grpSpPr>
              <p:sp>
                <p:nvSpPr>
                  <p:cNvPr id="5101" name="Ellipse 3717">
                    <a:extLst>
                      <a:ext uri="{FF2B5EF4-FFF2-40B4-BE49-F238E27FC236}">
                        <a16:creationId xmlns:a16="http://schemas.microsoft.com/office/drawing/2014/main" id="{AA3BDBD9-116E-2B3B-FFC6-0DBB62A8A6D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2" name="Additionszeichen 3718">
                    <a:extLst>
                      <a:ext uri="{FF2B5EF4-FFF2-40B4-BE49-F238E27FC236}">
                        <a16:creationId xmlns:a16="http://schemas.microsoft.com/office/drawing/2014/main" id="{797CF16D-63A6-6041-875C-D02082A403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7" name="Gruppieren 5076">
                  <a:extLst>
                    <a:ext uri="{FF2B5EF4-FFF2-40B4-BE49-F238E27FC236}">
                      <a16:creationId xmlns:a16="http://schemas.microsoft.com/office/drawing/2014/main" id="{6433E09F-94AD-8F2A-5C09-680D6C3608EF}"/>
                    </a:ext>
                  </a:extLst>
                </p:cNvPr>
                <p:cNvGrpSpPr>
                  <a:grpSpLocks noChangeAspect="1"/>
                </p:cNvGrpSpPr>
                <p:nvPr/>
              </p:nvGrpSpPr>
              <p:grpSpPr>
                <a:xfrm>
                  <a:off x="5940252" y="2903697"/>
                  <a:ext cx="180000" cy="180000"/>
                  <a:chOff x="3172968" y="2304288"/>
                  <a:chExt cx="180000" cy="180000"/>
                </a:xfrm>
              </p:grpSpPr>
              <p:sp>
                <p:nvSpPr>
                  <p:cNvPr id="5099" name="Ellipse 3715">
                    <a:extLst>
                      <a:ext uri="{FF2B5EF4-FFF2-40B4-BE49-F238E27FC236}">
                        <a16:creationId xmlns:a16="http://schemas.microsoft.com/office/drawing/2014/main" id="{99317A00-CAA4-402F-0E95-FBAA9E142E6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0" name="Additionszeichen 3716">
                    <a:extLst>
                      <a:ext uri="{FF2B5EF4-FFF2-40B4-BE49-F238E27FC236}">
                        <a16:creationId xmlns:a16="http://schemas.microsoft.com/office/drawing/2014/main" id="{16DFB640-2CAD-7964-FE3A-83201C043A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8" name="Gruppieren 5077">
                  <a:extLst>
                    <a:ext uri="{FF2B5EF4-FFF2-40B4-BE49-F238E27FC236}">
                      <a16:creationId xmlns:a16="http://schemas.microsoft.com/office/drawing/2014/main" id="{D8765ED7-90F3-9E63-42E3-4473BD265EE8}"/>
                    </a:ext>
                  </a:extLst>
                </p:cNvPr>
                <p:cNvGrpSpPr>
                  <a:grpSpLocks noChangeAspect="1"/>
                </p:cNvGrpSpPr>
                <p:nvPr/>
              </p:nvGrpSpPr>
              <p:grpSpPr>
                <a:xfrm>
                  <a:off x="5597520" y="2746772"/>
                  <a:ext cx="180000" cy="180000"/>
                  <a:chOff x="3172968" y="2304288"/>
                  <a:chExt cx="180000" cy="180000"/>
                </a:xfrm>
              </p:grpSpPr>
              <p:sp>
                <p:nvSpPr>
                  <p:cNvPr id="5097" name="Ellipse 3713">
                    <a:extLst>
                      <a:ext uri="{FF2B5EF4-FFF2-40B4-BE49-F238E27FC236}">
                        <a16:creationId xmlns:a16="http://schemas.microsoft.com/office/drawing/2014/main" id="{36EED780-5A80-52BF-C7BD-69EA9F1B15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8" name="Additionszeichen 3714">
                    <a:extLst>
                      <a:ext uri="{FF2B5EF4-FFF2-40B4-BE49-F238E27FC236}">
                        <a16:creationId xmlns:a16="http://schemas.microsoft.com/office/drawing/2014/main" id="{015305CB-59E1-DA72-746B-CE9C20AA2A0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9" name="Gruppieren 5078">
                  <a:extLst>
                    <a:ext uri="{FF2B5EF4-FFF2-40B4-BE49-F238E27FC236}">
                      <a16:creationId xmlns:a16="http://schemas.microsoft.com/office/drawing/2014/main" id="{11E81ACF-FFDD-DBEC-47DA-5E019DE01B6E}"/>
                    </a:ext>
                  </a:extLst>
                </p:cNvPr>
                <p:cNvGrpSpPr>
                  <a:grpSpLocks noChangeAspect="1"/>
                </p:cNvGrpSpPr>
                <p:nvPr/>
              </p:nvGrpSpPr>
              <p:grpSpPr>
                <a:xfrm>
                  <a:off x="6310896" y="2729578"/>
                  <a:ext cx="180000" cy="180000"/>
                  <a:chOff x="3172968" y="2304288"/>
                  <a:chExt cx="180000" cy="180000"/>
                </a:xfrm>
              </p:grpSpPr>
              <p:sp>
                <p:nvSpPr>
                  <p:cNvPr id="5095" name="Ellipse 3711">
                    <a:extLst>
                      <a:ext uri="{FF2B5EF4-FFF2-40B4-BE49-F238E27FC236}">
                        <a16:creationId xmlns:a16="http://schemas.microsoft.com/office/drawing/2014/main" id="{278DF009-038A-C82A-25A7-DC58D4758E3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6" name="Additionszeichen 3712">
                    <a:extLst>
                      <a:ext uri="{FF2B5EF4-FFF2-40B4-BE49-F238E27FC236}">
                        <a16:creationId xmlns:a16="http://schemas.microsoft.com/office/drawing/2014/main" id="{E99ED379-8BDF-2176-DAAF-0D82BAEA03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80" name="Gruppieren 5079">
                  <a:extLst>
                    <a:ext uri="{FF2B5EF4-FFF2-40B4-BE49-F238E27FC236}">
                      <a16:creationId xmlns:a16="http://schemas.microsoft.com/office/drawing/2014/main" id="{72C93CB9-627F-A596-AF98-7DEEBACF49B6}"/>
                    </a:ext>
                  </a:extLst>
                </p:cNvPr>
                <p:cNvGrpSpPr>
                  <a:grpSpLocks noChangeAspect="1"/>
                </p:cNvGrpSpPr>
                <p:nvPr/>
              </p:nvGrpSpPr>
              <p:grpSpPr>
                <a:xfrm>
                  <a:off x="5311404" y="3346168"/>
                  <a:ext cx="180000" cy="180000"/>
                  <a:chOff x="3172968" y="2304288"/>
                  <a:chExt cx="180000" cy="180000"/>
                </a:xfrm>
              </p:grpSpPr>
              <p:sp>
                <p:nvSpPr>
                  <p:cNvPr id="5093" name="Ellipse 3709">
                    <a:extLst>
                      <a:ext uri="{FF2B5EF4-FFF2-40B4-BE49-F238E27FC236}">
                        <a16:creationId xmlns:a16="http://schemas.microsoft.com/office/drawing/2014/main" id="{7C1F6DA6-534B-09ED-48B3-72FD544D88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4" name="Additionszeichen 3710">
                    <a:extLst>
                      <a:ext uri="{FF2B5EF4-FFF2-40B4-BE49-F238E27FC236}">
                        <a16:creationId xmlns:a16="http://schemas.microsoft.com/office/drawing/2014/main" id="{B3CCDC4B-A456-0C2A-2C47-9DF0FED488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081" name="Ellipse 3697">
                  <a:extLst>
                    <a:ext uri="{FF2B5EF4-FFF2-40B4-BE49-F238E27FC236}">
                      <a16:creationId xmlns:a16="http://schemas.microsoft.com/office/drawing/2014/main" id="{16013910-9BE1-0D67-493B-47DC554A672F}"/>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2" name="Ellipse 3698">
                  <a:extLst>
                    <a:ext uri="{FF2B5EF4-FFF2-40B4-BE49-F238E27FC236}">
                      <a16:creationId xmlns:a16="http://schemas.microsoft.com/office/drawing/2014/main" id="{90F796ED-4141-4189-4B75-8254AB25125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3" name="Ellipse 3699">
                  <a:extLst>
                    <a:ext uri="{FF2B5EF4-FFF2-40B4-BE49-F238E27FC236}">
                      <a16:creationId xmlns:a16="http://schemas.microsoft.com/office/drawing/2014/main" id="{F55406CB-88C7-E2AE-0C6E-9E5B4296C8A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4" name="Ellipse 3700">
                  <a:extLst>
                    <a:ext uri="{FF2B5EF4-FFF2-40B4-BE49-F238E27FC236}">
                      <a16:creationId xmlns:a16="http://schemas.microsoft.com/office/drawing/2014/main" id="{080D382E-1660-4680-08CE-FD85ED1BEB9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5" name="Ellipse 3701">
                  <a:extLst>
                    <a:ext uri="{FF2B5EF4-FFF2-40B4-BE49-F238E27FC236}">
                      <a16:creationId xmlns:a16="http://schemas.microsoft.com/office/drawing/2014/main" id="{0EF31EA2-8265-1C60-9CFD-880A2868934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6" name="Ellipse 3702">
                  <a:extLst>
                    <a:ext uri="{FF2B5EF4-FFF2-40B4-BE49-F238E27FC236}">
                      <a16:creationId xmlns:a16="http://schemas.microsoft.com/office/drawing/2014/main" id="{2A89892C-62AD-C459-7EFA-CB107494032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7" name="Ellipse 3703">
                  <a:extLst>
                    <a:ext uri="{FF2B5EF4-FFF2-40B4-BE49-F238E27FC236}">
                      <a16:creationId xmlns:a16="http://schemas.microsoft.com/office/drawing/2014/main" id="{10679822-A0DC-3803-1869-23752FB3D35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8" name="Ellipse 3704">
                  <a:extLst>
                    <a:ext uri="{FF2B5EF4-FFF2-40B4-BE49-F238E27FC236}">
                      <a16:creationId xmlns:a16="http://schemas.microsoft.com/office/drawing/2014/main" id="{00D80520-63B0-EE90-F2C2-57B581039897}"/>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9" name="Ellipse 3705">
                  <a:extLst>
                    <a:ext uri="{FF2B5EF4-FFF2-40B4-BE49-F238E27FC236}">
                      <a16:creationId xmlns:a16="http://schemas.microsoft.com/office/drawing/2014/main" id="{43CBB11E-3CB7-5B5B-E020-716051FC01A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0" name="Ellipse 3706">
                  <a:extLst>
                    <a:ext uri="{FF2B5EF4-FFF2-40B4-BE49-F238E27FC236}">
                      <a16:creationId xmlns:a16="http://schemas.microsoft.com/office/drawing/2014/main" id="{5DDAEFF7-F8FE-5C9D-EFEA-A80AFAB3BDF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1" name="Ellipse 3707">
                  <a:extLst>
                    <a:ext uri="{FF2B5EF4-FFF2-40B4-BE49-F238E27FC236}">
                      <a16:creationId xmlns:a16="http://schemas.microsoft.com/office/drawing/2014/main" id="{BB2A89D4-995C-2AB6-4521-99F85EDFEB1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2" name="Ellipse 3708">
                  <a:extLst>
                    <a:ext uri="{FF2B5EF4-FFF2-40B4-BE49-F238E27FC236}">
                      <a16:creationId xmlns:a16="http://schemas.microsoft.com/office/drawing/2014/main" id="{7877B509-131B-2C51-9DF6-8083FEC6CCE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066" name="L-Schale">
                <a:extLst>
                  <a:ext uri="{FF2B5EF4-FFF2-40B4-BE49-F238E27FC236}">
                    <a16:creationId xmlns:a16="http://schemas.microsoft.com/office/drawing/2014/main" id="{38FAE352-D19D-574E-261B-D53D6F3C5D3A}"/>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067" name="M-Schale">
                <a:extLst>
                  <a:ext uri="{FF2B5EF4-FFF2-40B4-BE49-F238E27FC236}">
                    <a16:creationId xmlns:a16="http://schemas.microsoft.com/office/drawing/2014/main" id="{9E322AA7-834A-D3B6-CB1C-CAB127FAD1C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028" name="Gruppieren 5027">
              <a:extLst>
                <a:ext uri="{FF2B5EF4-FFF2-40B4-BE49-F238E27FC236}">
                  <a16:creationId xmlns:a16="http://schemas.microsoft.com/office/drawing/2014/main" id="{8EFE7323-5B9F-13A8-E702-59BB29A4B247}"/>
                </a:ext>
              </a:extLst>
            </p:cNvPr>
            <p:cNvGrpSpPr/>
            <p:nvPr/>
          </p:nvGrpSpPr>
          <p:grpSpPr>
            <a:xfrm>
              <a:off x="6006000" y="816426"/>
              <a:ext cx="180000" cy="180000"/>
              <a:chOff x="2537136" y="1269000"/>
              <a:chExt cx="180000" cy="180000"/>
            </a:xfrm>
          </p:grpSpPr>
          <p:sp>
            <p:nvSpPr>
              <p:cNvPr id="5062" name="Ellipse 3678">
                <a:extLst>
                  <a:ext uri="{FF2B5EF4-FFF2-40B4-BE49-F238E27FC236}">
                    <a16:creationId xmlns:a16="http://schemas.microsoft.com/office/drawing/2014/main" id="{43474DE3-21A9-599A-38BE-6F9096723D0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63" name="Minuszeichen 3679">
                <a:extLst>
                  <a:ext uri="{FF2B5EF4-FFF2-40B4-BE49-F238E27FC236}">
                    <a16:creationId xmlns:a16="http://schemas.microsoft.com/office/drawing/2014/main" id="{19921320-3490-8C9E-4751-89A8879862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29" name="Gruppieren 5028">
              <a:extLst>
                <a:ext uri="{FF2B5EF4-FFF2-40B4-BE49-F238E27FC236}">
                  <a16:creationId xmlns:a16="http://schemas.microsoft.com/office/drawing/2014/main" id="{EB4DE2F3-EFCE-8E4A-EC30-384866120158}"/>
                </a:ext>
              </a:extLst>
            </p:cNvPr>
            <p:cNvGrpSpPr/>
            <p:nvPr/>
          </p:nvGrpSpPr>
          <p:grpSpPr>
            <a:xfrm>
              <a:off x="6003948" y="5865553"/>
              <a:ext cx="180000" cy="180000"/>
              <a:chOff x="2537136" y="1269000"/>
              <a:chExt cx="180000" cy="180000"/>
            </a:xfrm>
          </p:grpSpPr>
          <p:sp>
            <p:nvSpPr>
              <p:cNvPr id="5060" name="Ellipse 3676">
                <a:extLst>
                  <a:ext uri="{FF2B5EF4-FFF2-40B4-BE49-F238E27FC236}">
                    <a16:creationId xmlns:a16="http://schemas.microsoft.com/office/drawing/2014/main" id="{4D602B0C-12F0-5B94-70C4-12EABBDEC4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61" name="Minuszeichen 3677">
                <a:extLst>
                  <a:ext uri="{FF2B5EF4-FFF2-40B4-BE49-F238E27FC236}">
                    <a16:creationId xmlns:a16="http://schemas.microsoft.com/office/drawing/2014/main" id="{CAE4DB78-3938-9550-01A2-B25A1A866B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0" name="Gruppieren 5029">
              <a:extLst>
                <a:ext uri="{FF2B5EF4-FFF2-40B4-BE49-F238E27FC236}">
                  <a16:creationId xmlns:a16="http://schemas.microsoft.com/office/drawing/2014/main" id="{4E4A2D64-FEAD-D5C8-0A64-B90E8C52DDE0}"/>
                </a:ext>
              </a:extLst>
            </p:cNvPr>
            <p:cNvGrpSpPr/>
            <p:nvPr/>
          </p:nvGrpSpPr>
          <p:grpSpPr>
            <a:xfrm>
              <a:off x="7989107" y="3335661"/>
              <a:ext cx="180000" cy="180000"/>
              <a:chOff x="2537136" y="1269000"/>
              <a:chExt cx="180000" cy="180000"/>
            </a:xfrm>
          </p:grpSpPr>
          <p:sp>
            <p:nvSpPr>
              <p:cNvPr id="5058" name="Ellipse 3674">
                <a:extLst>
                  <a:ext uri="{FF2B5EF4-FFF2-40B4-BE49-F238E27FC236}">
                    <a16:creationId xmlns:a16="http://schemas.microsoft.com/office/drawing/2014/main" id="{5CDD29B6-E35A-09EF-459D-F8DE3BAD35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9" name="Minuszeichen 3675">
                <a:extLst>
                  <a:ext uri="{FF2B5EF4-FFF2-40B4-BE49-F238E27FC236}">
                    <a16:creationId xmlns:a16="http://schemas.microsoft.com/office/drawing/2014/main" id="{C4900FC1-1273-AF09-481A-F29BDA324D3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1" name="Gruppieren 5030">
              <a:extLst>
                <a:ext uri="{FF2B5EF4-FFF2-40B4-BE49-F238E27FC236}">
                  <a16:creationId xmlns:a16="http://schemas.microsoft.com/office/drawing/2014/main" id="{9D9F31FD-D7C8-1186-AB57-CD6E71E00A6D}"/>
                </a:ext>
              </a:extLst>
            </p:cNvPr>
            <p:cNvGrpSpPr/>
            <p:nvPr/>
          </p:nvGrpSpPr>
          <p:grpSpPr>
            <a:xfrm>
              <a:off x="4026000" y="3339000"/>
              <a:ext cx="180000" cy="180000"/>
              <a:chOff x="2537136" y="1269000"/>
              <a:chExt cx="180000" cy="180000"/>
            </a:xfrm>
          </p:grpSpPr>
          <p:sp>
            <p:nvSpPr>
              <p:cNvPr id="5056" name="Ellipse 3672">
                <a:extLst>
                  <a:ext uri="{FF2B5EF4-FFF2-40B4-BE49-F238E27FC236}">
                    <a16:creationId xmlns:a16="http://schemas.microsoft.com/office/drawing/2014/main" id="{A2D89EFC-2241-26D2-9AD9-5C005A68B5D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7" name="Minuszeichen 3673">
                <a:extLst>
                  <a:ext uri="{FF2B5EF4-FFF2-40B4-BE49-F238E27FC236}">
                    <a16:creationId xmlns:a16="http://schemas.microsoft.com/office/drawing/2014/main" id="{246C7402-2265-C311-6A1F-EB2BB4E6B0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2" name="Gruppieren 5031">
              <a:extLst>
                <a:ext uri="{FF2B5EF4-FFF2-40B4-BE49-F238E27FC236}">
                  <a16:creationId xmlns:a16="http://schemas.microsoft.com/office/drawing/2014/main" id="{3EC177F7-8C3A-8485-80A8-9F688F02B4A9}"/>
                </a:ext>
              </a:extLst>
            </p:cNvPr>
            <p:cNvGrpSpPr/>
            <p:nvPr/>
          </p:nvGrpSpPr>
          <p:grpSpPr>
            <a:xfrm>
              <a:off x="4656000" y="4775520"/>
              <a:ext cx="180000" cy="180000"/>
              <a:chOff x="2537136" y="1269000"/>
              <a:chExt cx="180000" cy="180000"/>
            </a:xfrm>
          </p:grpSpPr>
          <p:sp>
            <p:nvSpPr>
              <p:cNvPr id="5054" name="Ellipse 3670">
                <a:extLst>
                  <a:ext uri="{FF2B5EF4-FFF2-40B4-BE49-F238E27FC236}">
                    <a16:creationId xmlns:a16="http://schemas.microsoft.com/office/drawing/2014/main" id="{2A61B96D-34E5-D505-07BF-B56CB59C753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5" name="Minuszeichen 3671">
                <a:extLst>
                  <a:ext uri="{FF2B5EF4-FFF2-40B4-BE49-F238E27FC236}">
                    <a16:creationId xmlns:a16="http://schemas.microsoft.com/office/drawing/2014/main" id="{3DC3B41C-9E56-9601-EFA7-91B9BD6FC5A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3" name="Gruppieren 5032">
              <a:extLst>
                <a:ext uri="{FF2B5EF4-FFF2-40B4-BE49-F238E27FC236}">
                  <a16:creationId xmlns:a16="http://schemas.microsoft.com/office/drawing/2014/main" id="{3BB1B6D0-BF91-4132-3C53-0BF5B89E9E86}"/>
                </a:ext>
              </a:extLst>
            </p:cNvPr>
            <p:cNvGrpSpPr/>
            <p:nvPr/>
          </p:nvGrpSpPr>
          <p:grpSpPr>
            <a:xfrm>
              <a:off x="7373256" y="4775520"/>
              <a:ext cx="180000" cy="180000"/>
              <a:chOff x="2537136" y="1269000"/>
              <a:chExt cx="180000" cy="180000"/>
            </a:xfrm>
          </p:grpSpPr>
          <p:sp>
            <p:nvSpPr>
              <p:cNvPr id="5052" name="Ellipse 3668">
                <a:extLst>
                  <a:ext uri="{FF2B5EF4-FFF2-40B4-BE49-F238E27FC236}">
                    <a16:creationId xmlns:a16="http://schemas.microsoft.com/office/drawing/2014/main" id="{C8EBC6D9-BDBB-438C-3A65-5B59E8127E2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3" name="Minuszeichen 3669">
                <a:extLst>
                  <a:ext uri="{FF2B5EF4-FFF2-40B4-BE49-F238E27FC236}">
                    <a16:creationId xmlns:a16="http://schemas.microsoft.com/office/drawing/2014/main" id="{E8CC6D07-262E-C45F-CB76-12C399A7CBC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4" name="Gruppieren 5033">
              <a:extLst>
                <a:ext uri="{FF2B5EF4-FFF2-40B4-BE49-F238E27FC236}">
                  <a16:creationId xmlns:a16="http://schemas.microsoft.com/office/drawing/2014/main" id="{C08DFAFF-C5E7-7931-A50A-A03D0787C922}"/>
                </a:ext>
              </a:extLst>
            </p:cNvPr>
            <p:cNvGrpSpPr/>
            <p:nvPr/>
          </p:nvGrpSpPr>
          <p:grpSpPr>
            <a:xfrm>
              <a:off x="7373256" y="1900714"/>
              <a:ext cx="180000" cy="180000"/>
              <a:chOff x="2537136" y="1269000"/>
              <a:chExt cx="180000" cy="180000"/>
            </a:xfrm>
          </p:grpSpPr>
          <p:sp>
            <p:nvSpPr>
              <p:cNvPr id="5050" name="Ellipse 3666">
                <a:extLst>
                  <a:ext uri="{FF2B5EF4-FFF2-40B4-BE49-F238E27FC236}">
                    <a16:creationId xmlns:a16="http://schemas.microsoft.com/office/drawing/2014/main" id="{CF7A093D-88E9-841A-5EE8-F5BD106D848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1" name="Minuszeichen 3667">
                <a:extLst>
                  <a:ext uri="{FF2B5EF4-FFF2-40B4-BE49-F238E27FC236}">
                    <a16:creationId xmlns:a16="http://schemas.microsoft.com/office/drawing/2014/main" id="{9276D2D9-2E90-FB70-B27A-9C5602DD4C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5" name="Gruppieren 5034">
              <a:extLst>
                <a:ext uri="{FF2B5EF4-FFF2-40B4-BE49-F238E27FC236}">
                  <a16:creationId xmlns:a16="http://schemas.microsoft.com/office/drawing/2014/main" id="{6D21892F-1F0A-D2ED-A9F7-AD976CCCF467}"/>
                </a:ext>
              </a:extLst>
            </p:cNvPr>
            <p:cNvGrpSpPr/>
            <p:nvPr/>
          </p:nvGrpSpPr>
          <p:grpSpPr>
            <a:xfrm>
              <a:off x="4656000" y="1900714"/>
              <a:ext cx="180000" cy="180000"/>
              <a:chOff x="2537136" y="1269000"/>
              <a:chExt cx="180000" cy="180000"/>
            </a:xfrm>
          </p:grpSpPr>
          <p:sp>
            <p:nvSpPr>
              <p:cNvPr id="5048" name="Ellipse 3664">
                <a:extLst>
                  <a:ext uri="{FF2B5EF4-FFF2-40B4-BE49-F238E27FC236}">
                    <a16:creationId xmlns:a16="http://schemas.microsoft.com/office/drawing/2014/main" id="{32DCDEEF-7DE7-A1FB-9A4B-A1FD6A9EED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9" name="Minuszeichen 3665">
                <a:extLst>
                  <a:ext uri="{FF2B5EF4-FFF2-40B4-BE49-F238E27FC236}">
                    <a16:creationId xmlns:a16="http://schemas.microsoft.com/office/drawing/2014/main" id="{B4786DED-454F-6A6E-93FA-C6CE2E34060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6" name="Gruppieren 5035">
              <a:extLst>
                <a:ext uri="{FF2B5EF4-FFF2-40B4-BE49-F238E27FC236}">
                  <a16:creationId xmlns:a16="http://schemas.microsoft.com/office/drawing/2014/main" id="{B595606F-0704-FC33-C2D2-C34004EBF2A0}"/>
                </a:ext>
              </a:extLst>
            </p:cNvPr>
            <p:cNvGrpSpPr/>
            <p:nvPr/>
          </p:nvGrpSpPr>
          <p:grpSpPr>
            <a:xfrm>
              <a:off x="6006000" y="1339747"/>
              <a:ext cx="180000" cy="180000"/>
              <a:chOff x="2537136" y="1269000"/>
              <a:chExt cx="180000" cy="180000"/>
            </a:xfrm>
          </p:grpSpPr>
          <p:sp>
            <p:nvSpPr>
              <p:cNvPr id="5046" name="Ellipse 3662">
                <a:extLst>
                  <a:ext uri="{FF2B5EF4-FFF2-40B4-BE49-F238E27FC236}">
                    <a16:creationId xmlns:a16="http://schemas.microsoft.com/office/drawing/2014/main" id="{1C1AC805-29ED-F7B8-CEB2-491018B7125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7" name="Minuszeichen 3663">
                <a:extLst>
                  <a:ext uri="{FF2B5EF4-FFF2-40B4-BE49-F238E27FC236}">
                    <a16:creationId xmlns:a16="http://schemas.microsoft.com/office/drawing/2014/main" id="{D70430E0-85A8-55B3-F67D-AE7EC4A50A6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7" name="Gruppieren 5036">
              <a:extLst>
                <a:ext uri="{FF2B5EF4-FFF2-40B4-BE49-F238E27FC236}">
                  <a16:creationId xmlns:a16="http://schemas.microsoft.com/office/drawing/2014/main" id="{C44B5EF1-6927-2D84-BD14-8E21F77F1A4B}"/>
                </a:ext>
              </a:extLst>
            </p:cNvPr>
            <p:cNvGrpSpPr/>
            <p:nvPr/>
          </p:nvGrpSpPr>
          <p:grpSpPr>
            <a:xfrm>
              <a:off x="6006000" y="5312040"/>
              <a:ext cx="180000" cy="180000"/>
              <a:chOff x="2537136" y="1269000"/>
              <a:chExt cx="180000" cy="180000"/>
            </a:xfrm>
          </p:grpSpPr>
          <p:sp>
            <p:nvSpPr>
              <p:cNvPr id="5044" name="Ellipse 3660">
                <a:extLst>
                  <a:ext uri="{FF2B5EF4-FFF2-40B4-BE49-F238E27FC236}">
                    <a16:creationId xmlns:a16="http://schemas.microsoft.com/office/drawing/2014/main" id="{DF240B72-2EAC-D32B-C6C7-3F0E86DBA5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5" name="Minuszeichen 3661">
                <a:extLst>
                  <a:ext uri="{FF2B5EF4-FFF2-40B4-BE49-F238E27FC236}">
                    <a16:creationId xmlns:a16="http://schemas.microsoft.com/office/drawing/2014/main" id="{81965400-7DAD-907F-62FF-9880259B24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8" name="Gruppieren 5037">
              <a:extLst>
                <a:ext uri="{FF2B5EF4-FFF2-40B4-BE49-F238E27FC236}">
                  <a16:creationId xmlns:a16="http://schemas.microsoft.com/office/drawing/2014/main" id="{9800790C-2DF4-B5E3-472F-2A3E2C82ED99}"/>
                </a:ext>
              </a:extLst>
            </p:cNvPr>
            <p:cNvGrpSpPr/>
            <p:nvPr/>
          </p:nvGrpSpPr>
          <p:grpSpPr>
            <a:xfrm>
              <a:off x="6006000" y="1900714"/>
              <a:ext cx="180000" cy="180000"/>
              <a:chOff x="2537136" y="1269000"/>
              <a:chExt cx="180000" cy="180000"/>
            </a:xfrm>
          </p:grpSpPr>
          <p:sp>
            <p:nvSpPr>
              <p:cNvPr id="5042" name="Ellipse 3658">
                <a:extLst>
                  <a:ext uri="{FF2B5EF4-FFF2-40B4-BE49-F238E27FC236}">
                    <a16:creationId xmlns:a16="http://schemas.microsoft.com/office/drawing/2014/main" id="{5F325A10-DE2F-A185-5581-2459C0DC4A5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3" name="Minuszeichen 3659">
                <a:extLst>
                  <a:ext uri="{FF2B5EF4-FFF2-40B4-BE49-F238E27FC236}">
                    <a16:creationId xmlns:a16="http://schemas.microsoft.com/office/drawing/2014/main" id="{80611BF2-81C4-3AB8-3BB3-E8BE55C266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9" name="Gruppieren 5038">
              <a:extLst>
                <a:ext uri="{FF2B5EF4-FFF2-40B4-BE49-F238E27FC236}">
                  <a16:creationId xmlns:a16="http://schemas.microsoft.com/office/drawing/2014/main" id="{381A4F77-EC17-387D-6A10-E211176CBC6C}"/>
                </a:ext>
              </a:extLst>
            </p:cNvPr>
            <p:cNvGrpSpPr/>
            <p:nvPr/>
          </p:nvGrpSpPr>
          <p:grpSpPr>
            <a:xfrm>
              <a:off x="6006000" y="4775520"/>
              <a:ext cx="180000" cy="180000"/>
              <a:chOff x="2537136" y="1269000"/>
              <a:chExt cx="180000" cy="180000"/>
            </a:xfrm>
          </p:grpSpPr>
          <p:sp>
            <p:nvSpPr>
              <p:cNvPr id="5040" name="Ellipse 3656">
                <a:extLst>
                  <a:ext uri="{FF2B5EF4-FFF2-40B4-BE49-F238E27FC236}">
                    <a16:creationId xmlns:a16="http://schemas.microsoft.com/office/drawing/2014/main" id="{C71CDDF0-2E3C-D83A-B491-46D3D5EED3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1" name="Minuszeichen 3657">
                <a:extLst>
                  <a:ext uri="{FF2B5EF4-FFF2-40B4-BE49-F238E27FC236}">
                    <a16:creationId xmlns:a16="http://schemas.microsoft.com/office/drawing/2014/main" id="{E6A3964C-ACBB-B061-07BF-8AADD4C4591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117" name="Gruppieren 5116">
            <a:extLst>
              <a:ext uri="{FF2B5EF4-FFF2-40B4-BE49-F238E27FC236}">
                <a16:creationId xmlns:a16="http://schemas.microsoft.com/office/drawing/2014/main" id="{E46CE19B-6581-2680-321E-A0DBC6434DB8}"/>
              </a:ext>
            </a:extLst>
          </p:cNvPr>
          <p:cNvGrpSpPr>
            <a:grpSpLocks noChangeAspect="1"/>
          </p:cNvGrpSpPr>
          <p:nvPr/>
        </p:nvGrpSpPr>
        <p:grpSpPr>
          <a:xfrm>
            <a:off x="8074714" y="4011815"/>
            <a:ext cx="1258865" cy="1306104"/>
            <a:chOff x="3576000" y="816426"/>
            <a:chExt cx="5040000" cy="5229127"/>
          </a:xfrm>
        </p:grpSpPr>
        <p:grpSp>
          <p:nvGrpSpPr>
            <p:cNvPr id="5118" name="Magnesium ohne e-">
              <a:extLst>
                <a:ext uri="{FF2B5EF4-FFF2-40B4-BE49-F238E27FC236}">
                  <a16:creationId xmlns:a16="http://schemas.microsoft.com/office/drawing/2014/main" id="{271194F8-688A-6623-D791-9B8E963C824D}"/>
                </a:ext>
              </a:extLst>
            </p:cNvPr>
            <p:cNvGrpSpPr/>
            <p:nvPr/>
          </p:nvGrpSpPr>
          <p:grpSpPr>
            <a:xfrm>
              <a:off x="3576000" y="909000"/>
              <a:ext cx="5040000" cy="5040000"/>
              <a:chOff x="3576000" y="909000"/>
              <a:chExt cx="5040000" cy="5040000"/>
            </a:xfrm>
          </p:grpSpPr>
          <p:sp>
            <p:nvSpPr>
              <p:cNvPr id="5155" name="K-Schale">
                <a:extLst>
                  <a:ext uri="{FF2B5EF4-FFF2-40B4-BE49-F238E27FC236}">
                    <a16:creationId xmlns:a16="http://schemas.microsoft.com/office/drawing/2014/main" id="{36057F76-4EEA-4D93-9B15-6AB9358CD7BA}"/>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156" name="Atomkern mit Protonen und Neutronen">
                <a:extLst>
                  <a:ext uri="{FF2B5EF4-FFF2-40B4-BE49-F238E27FC236}">
                    <a16:creationId xmlns:a16="http://schemas.microsoft.com/office/drawing/2014/main" id="{C1CD452A-A1CF-F55C-C5CF-95C57D5689AE}"/>
                  </a:ext>
                </a:extLst>
              </p:cNvPr>
              <p:cNvGrpSpPr/>
              <p:nvPr/>
            </p:nvGrpSpPr>
            <p:grpSpPr>
              <a:xfrm>
                <a:off x="5196000" y="2529000"/>
                <a:ext cx="1800000" cy="1800000"/>
                <a:chOff x="5196000" y="2529000"/>
                <a:chExt cx="1800000" cy="1800000"/>
              </a:xfrm>
            </p:grpSpPr>
            <p:sp>
              <p:nvSpPr>
                <p:cNvPr id="5159" name="Atomkern">
                  <a:extLst>
                    <a:ext uri="{FF2B5EF4-FFF2-40B4-BE49-F238E27FC236}">
                      <a16:creationId xmlns:a16="http://schemas.microsoft.com/office/drawing/2014/main" id="{4E52EA41-7990-AA38-C0E8-BF2DD84D593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160" name="Gruppieren 5159">
                  <a:extLst>
                    <a:ext uri="{FF2B5EF4-FFF2-40B4-BE49-F238E27FC236}">
                      <a16:creationId xmlns:a16="http://schemas.microsoft.com/office/drawing/2014/main" id="{4365AD0D-6C0F-E095-42D3-41D2E42CE204}"/>
                    </a:ext>
                  </a:extLst>
                </p:cNvPr>
                <p:cNvGrpSpPr>
                  <a:grpSpLocks noChangeAspect="1"/>
                </p:cNvGrpSpPr>
                <p:nvPr/>
              </p:nvGrpSpPr>
              <p:grpSpPr>
                <a:xfrm>
                  <a:off x="5848033" y="3791651"/>
                  <a:ext cx="180000" cy="180000"/>
                  <a:chOff x="3172968" y="2304288"/>
                  <a:chExt cx="180000" cy="180000"/>
                </a:xfrm>
              </p:grpSpPr>
              <p:sp>
                <p:nvSpPr>
                  <p:cNvPr id="5206" name="Ellipse 3822">
                    <a:extLst>
                      <a:ext uri="{FF2B5EF4-FFF2-40B4-BE49-F238E27FC236}">
                        <a16:creationId xmlns:a16="http://schemas.microsoft.com/office/drawing/2014/main" id="{4C304270-09E5-34EF-2D36-6C0094B637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7" name="Additionszeichen 3823">
                    <a:extLst>
                      <a:ext uri="{FF2B5EF4-FFF2-40B4-BE49-F238E27FC236}">
                        <a16:creationId xmlns:a16="http://schemas.microsoft.com/office/drawing/2014/main" id="{7376F10E-805E-319B-2AD0-B4056F1DAB7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1" name="Gruppieren 5160">
                  <a:extLst>
                    <a:ext uri="{FF2B5EF4-FFF2-40B4-BE49-F238E27FC236}">
                      <a16:creationId xmlns:a16="http://schemas.microsoft.com/office/drawing/2014/main" id="{D9E9CD42-C127-A66F-03DE-FE38D7FC8FE0}"/>
                    </a:ext>
                  </a:extLst>
                </p:cNvPr>
                <p:cNvGrpSpPr>
                  <a:grpSpLocks noChangeAspect="1"/>
                </p:cNvGrpSpPr>
                <p:nvPr/>
              </p:nvGrpSpPr>
              <p:grpSpPr>
                <a:xfrm>
                  <a:off x="6270000" y="3698425"/>
                  <a:ext cx="180000" cy="180000"/>
                  <a:chOff x="3172968" y="2304288"/>
                  <a:chExt cx="180000" cy="180000"/>
                </a:xfrm>
              </p:grpSpPr>
              <p:sp>
                <p:nvSpPr>
                  <p:cNvPr id="5204" name="Ellipse 3820">
                    <a:extLst>
                      <a:ext uri="{FF2B5EF4-FFF2-40B4-BE49-F238E27FC236}">
                        <a16:creationId xmlns:a16="http://schemas.microsoft.com/office/drawing/2014/main" id="{DF89984D-9544-6AC5-1115-DCCBBF041F4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5" name="Additionszeichen 3821">
                    <a:extLst>
                      <a:ext uri="{FF2B5EF4-FFF2-40B4-BE49-F238E27FC236}">
                        <a16:creationId xmlns:a16="http://schemas.microsoft.com/office/drawing/2014/main" id="{0D577659-D68D-25D3-7BE1-6C6E1BD166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2" name="Gruppieren 5161">
                  <a:extLst>
                    <a:ext uri="{FF2B5EF4-FFF2-40B4-BE49-F238E27FC236}">
                      <a16:creationId xmlns:a16="http://schemas.microsoft.com/office/drawing/2014/main" id="{292D3DA9-95E9-8344-B788-84314B38AF2D}"/>
                    </a:ext>
                  </a:extLst>
                </p:cNvPr>
                <p:cNvGrpSpPr>
                  <a:grpSpLocks noChangeAspect="1"/>
                </p:cNvGrpSpPr>
                <p:nvPr/>
              </p:nvGrpSpPr>
              <p:grpSpPr>
                <a:xfrm>
                  <a:off x="5499300" y="3931942"/>
                  <a:ext cx="180000" cy="180000"/>
                  <a:chOff x="3172968" y="2304288"/>
                  <a:chExt cx="180000" cy="180000"/>
                </a:xfrm>
              </p:grpSpPr>
              <p:sp>
                <p:nvSpPr>
                  <p:cNvPr id="5202" name="Ellipse 3818">
                    <a:extLst>
                      <a:ext uri="{FF2B5EF4-FFF2-40B4-BE49-F238E27FC236}">
                        <a16:creationId xmlns:a16="http://schemas.microsoft.com/office/drawing/2014/main" id="{3C65278A-CA65-FF16-26F5-A1CD022103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3" name="Additionszeichen 3819">
                    <a:extLst>
                      <a:ext uri="{FF2B5EF4-FFF2-40B4-BE49-F238E27FC236}">
                        <a16:creationId xmlns:a16="http://schemas.microsoft.com/office/drawing/2014/main" id="{98922914-B063-7D39-3C96-66B74DF93B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3" name="Gruppieren 5162">
                  <a:extLst>
                    <a:ext uri="{FF2B5EF4-FFF2-40B4-BE49-F238E27FC236}">
                      <a16:creationId xmlns:a16="http://schemas.microsoft.com/office/drawing/2014/main" id="{28B4D1A8-6011-955E-3DBA-551466E4DA37}"/>
                    </a:ext>
                  </a:extLst>
                </p:cNvPr>
                <p:cNvGrpSpPr>
                  <a:grpSpLocks noChangeAspect="1"/>
                </p:cNvGrpSpPr>
                <p:nvPr/>
              </p:nvGrpSpPr>
              <p:grpSpPr>
                <a:xfrm>
                  <a:off x="6030156" y="4086630"/>
                  <a:ext cx="180000" cy="180000"/>
                  <a:chOff x="3172968" y="2304288"/>
                  <a:chExt cx="180000" cy="180000"/>
                </a:xfrm>
              </p:grpSpPr>
              <p:sp>
                <p:nvSpPr>
                  <p:cNvPr id="5200" name="Ellipse 3816">
                    <a:extLst>
                      <a:ext uri="{FF2B5EF4-FFF2-40B4-BE49-F238E27FC236}">
                        <a16:creationId xmlns:a16="http://schemas.microsoft.com/office/drawing/2014/main" id="{80F403BA-F445-D45B-F666-C4B87FDD20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1" name="Additionszeichen 3817">
                    <a:extLst>
                      <a:ext uri="{FF2B5EF4-FFF2-40B4-BE49-F238E27FC236}">
                        <a16:creationId xmlns:a16="http://schemas.microsoft.com/office/drawing/2014/main" id="{16BFB027-58E2-B3F2-82B3-581D7C494DB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4" name="Gruppieren 5163">
                  <a:extLst>
                    <a:ext uri="{FF2B5EF4-FFF2-40B4-BE49-F238E27FC236}">
                      <a16:creationId xmlns:a16="http://schemas.microsoft.com/office/drawing/2014/main" id="{7080FCF8-5986-F9BD-E7B3-5BA5D00357B0}"/>
                    </a:ext>
                  </a:extLst>
                </p:cNvPr>
                <p:cNvGrpSpPr>
                  <a:grpSpLocks noChangeAspect="1"/>
                </p:cNvGrpSpPr>
                <p:nvPr/>
              </p:nvGrpSpPr>
              <p:grpSpPr>
                <a:xfrm>
                  <a:off x="6020438" y="3296696"/>
                  <a:ext cx="180000" cy="180000"/>
                  <a:chOff x="3172968" y="2304288"/>
                  <a:chExt cx="180000" cy="180000"/>
                </a:xfrm>
              </p:grpSpPr>
              <p:sp>
                <p:nvSpPr>
                  <p:cNvPr id="5198" name="Ellipse 3814">
                    <a:extLst>
                      <a:ext uri="{FF2B5EF4-FFF2-40B4-BE49-F238E27FC236}">
                        <a16:creationId xmlns:a16="http://schemas.microsoft.com/office/drawing/2014/main" id="{AD7CEA7B-5B8D-DA47-FE7F-CBD56AF2F7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9" name="Additionszeichen 3815">
                    <a:extLst>
                      <a:ext uri="{FF2B5EF4-FFF2-40B4-BE49-F238E27FC236}">
                        <a16:creationId xmlns:a16="http://schemas.microsoft.com/office/drawing/2014/main" id="{EDEBF6D3-B3B4-3218-091D-A34E7C4F819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5" name="Gruppieren 5164">
                  <a:extLst>
                    <a:ext uri="{FF2B5EF4-FFF2-40B4-BE49-F238E27FC236}">
                      <a16:creationId xmlns:a16="http://schemas.microsoft.com/office/drawing/2014/main" id="{4A450FBF-BA3A-A40D-3E90-AA080952EA3A}"/>
                    </a:ext>
                  </a:extLst>
                </p:cNvPr>
                <p:cNvGrpSpPr>
                  <a:grpSpLocks noChangeAspect="1"/>
                </p:cNvGrpSpPr>
                <p:nvPr/>
              </p:nvGrpSpPr>
              <p:grpSpPr>
                <a:xfrm>
                  <a:off x="6540000" y="3667688"/>
                  <a:ext cx="180000" cy="180000"/>
                  <a:chOff x="3172968" y="2304288"/>
                  <a:chExt cx="180000" cy="180000"/>
                </a:xfrm>
              </p:grpSpPr>
              <p:sp>
                <p:nvSpPr>
                  <p:cNvPr id="5196" name="Ellipse 3812">
                    <a:extLst>
                      <a:ext uri="{FF2B5EF4-FFF2-40B4-BE49-F238E27FC236}">
                        <a16:creationId xmlns:a16="http://schemas.microsoft.com/office/drawing/2014/main" id="{01BF90C3-2377-2F57-5A96-35DAE655CA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7" name="Additionszeichen 3813">
                    <a:extLst>
                      <a:ext uri="{FF2B5EF4-FFF2-40B4-BE49-F238E27FC236}">
                        <a16:creationId xmlns:a16="http://schemas.microsoft.com/office/drawing/2014/main" id="{E18E352B-6208-B09E-11F8-87C7C222B6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6" name="Gruppieren 5165">
                  <a:extLst>
                    <a:ext uri="{FF2B5EF4-FFF2-40B4-BE49-F238E27FC236}">
                      <a16:creationId xmlns:a16="http://schemas.microsoft.com/office/drawing/2014/main" id="{48C7590A-6F8E-1AEC-2363-7BD526D2308B}"/>
                    </a:ext>
                  </a:extLst>
                </p:cNvPr>
                <p:cNvGrpSpPr>
                  <a:grpSpLocks noChangeAspect="1"/>
                </p:cNvGrpSpPr>
                <p:nvPr/>
              </p:nvGrpSpPr>
              <p:grpSpPr>
                <a:xfrm>
                  <a:off x="6696374" y="3186376"/>
                  <a:ext cx="180000" cy="180000"/>
                  <a:chOff x="3172968" y="2304288"/>
                  <a:chExt cx="180000" cy="180000"/>
                </a:xfrm>
              </p:grpSpPr>
              <p:sp>
                <p:nvSpPr>
                  <p:cNvPr id="5194" name="Ellipse 3810">
                    <a:extLst>
                      <a:ext uri="{FF2B5EF4-FFF2-40B4-BE49-F238E27FC236}">
                        <a16:creationId xmlns:a16="http://schemas.microsoft.com/office/drawing/2014/main" id="{A667E1EE-1FCC-BA13-E2B6-FDE524C872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5" name="Additionszeichen 3811">
                    <a:extLst>
                      <a:ext uri="{FF2B5EF4-FFF2-40B4-BE49-F238E27FC236}">
                        <a16:creationId xmlns:a16="http://schemas.microsoft.com/office/drawing/2014/main" id="{57078D29-68CC-175A-4BC3-5F992CFD0CD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7" name="Gruppieren 5166">
                  <a:extLst>
                    <a:ext uri="{FF2B5EF4-FFF2-40B4-BE49-F238E27FC236}">
                      <a16:creationId xmlns:a16="http://schemas.microsoft.com/office/drawing/2014/main" id="{E383A7E5-90C6-7040-CED7-D0B133488AAB}"/>
                    </a:ext>
                  </a:extLst>
                </p:cNvPr>
                <p:cNvGrpSpPr>
                  <a:grpSpLocks noChangeAspect="1"/>
                </p:cNvGrpSpPr>
                <p:nvPr/>
              </p:nvGrpSpPr>
              <p:grpSpPr>
                <a:xfrm>
                  <a:off x="5577515" y="3084316"/>
                  <a:ext cx="180000" cy="180000"/>
                  <a:chOff x="3172968" y="2304288"/>
                  <a:chExt cx="180000" cy="180000"/>
                </a:xfrm>
              </p:grpSpPr>
              <p:sp>
                <p:nvSpPr>
                  <p:cNvPr id="5192" name="Ellipse 3808">
                    <a:extLst>
                      <a:ext uri="{FF2B5EF4-FFF2-40B4-BE49-F238E27FC236}">
                        <a16:creationId xmlns:a16="http://schemas.microsoft.com/office/drawing/2014/main" id="{44FF6603-F87B-4FA7-7778-D86634CA2A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3" name="Additionszeichen 3809">
                    <a:extLst>
                      <a:ext uri="{FF2B5EF4-FFF2-40B4-BE49-F238E27FC236}">
                        <a16:creationId xmlns:a16="http://schemas.microsoft.com/office/drawing/2014/main" id="{F4D90D95-21E8-AAD3-9EA5-847964F763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8" name="Gruppieren 5167">
                  <a:extLst>
                    <a:ext uri="{FF2B5EF4-FFF2-40B4-BE49-F238E27FC236}">
                      <a16:creationId xmlns:a16="http://schemas.microsoft.com/office/drawing/2014/main" id="{903DDBD8-9B2A-FF23-F321-BB596434EF35}"/>
                    </a:ext>
                  </a:extLst>
                </p:cNvPr>
                <p:cNvGrpSpPr>
                  <a:grpSpLocks noChangeAspect="1"/>
                </p:cNvGrpSpPr>
                <p:nvPr/>
              </p:nvGrpSpPr>
              <p:grpSpPr>
                <a:xfrm>
                  <a:off x="5940252" y="2903697"/>
                  <a:ext cx="180000" cy="180000"/>
                  <a:chOff x="3172968" y="2304288"/>
                  <a:chExt cx="180000" cy="180000"/>
                </a:xfrm>
              </p:grpSpPr>
              <p:sp>
                <p:nvSpPr>
                  <p:cNvPr id="5190" name="Ellipse 3806">
                    <a:extLst>
                      <a:ext uri="{FF2B5EF4-FFF2-40B4-BE49-F238E27FC236}">
                        <a16:creationId xmlns:a16="http://schemas.microsoft.com/office/drawing/2014/main" id="{D1C101BD-1159-619F-1C12-803E5789BD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1" name="Additionszeichen 3807">
                    <a:extLst>
                      <a:ext uri="{FF2B5EF4-FFF2-40B4-BE49-F238E27FC236}">
                        <a16:creationId xmlns:a16="http://schemas.microsoft.com/office/drawing/2014/main" id="{AE7E369B-6D51-6C11-0EF3-DF02978689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9" name="Gruppieren 5168">
                  <a:extLst>
                    <a:ext uri="{FF2B5EF4-FFF2-40B4-BE49-F238E27FC236}">
                      <a16:creationId xmlns:a16="http://schemas.microsoft.com/office/drawing/2014/main" id="{AE9AEFAD-B983-1FB4-266E-70509681D36D}"/>
                    </a:ext>
                  </a:extLst>
                </p:cNvPr>
                <p:cNvGrpSpPr>
                  <a:grpSpLocks noChangeAspect="1"/>
                </p:cNvGrpSpPr>
                <p:nvPr/>
              </p:nvGrpSpPr>
              <p:grpSpPr>
                <a:xfrm>
                  <a:off x="5597520" y="2746772"/>
                  <a:ext cx="180000" cy="180000"/>
                  <a:chOff x="3172968" y="2304288"/>
                  <a:chExt cx="180000" cy="180000"/>
                </a:xfrm>
              </p:grpSpPr>
              <p:sp>
                <p:nvSpPr>
                  <p:cNvPr id="5188" name="Ellipse 3804">
                    <a:extLst>
                      <a:ext uri="{FF2B5EF4-FFF2-40B4-BE49-F238E27FC236}">
                        <a16:creationId xmlns:a16="http://schemas.microsoft.com/office/drawing/2014/main" id="{95E43D81-91EB-A3E3-D5CD-5D5F401C841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9" name="Additionszeichen 3805">
                    <a:extLst>
                      <a:ext uri="{FF2B5EF4-FFF2-40B4-BE49-F238E27FC236}">
                        <a16:creationId xmlns:a16="http://schemas.microsoft.com/office/drawing/2014/main" id="{3B2B7A3D-94E4-31D9-D23F-37754B7BA7D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70" name="Gruppieren 5169">
                  <a:extLst>
                    <a:ext uri="{FF2B5EF4-FFF2-40B4-BE49-F238E27FC236}">
                      <a16:creationId xmlns:a16="http://schemas.microsoft.com/office/drawing/2014/main" id="{429A279C-1EAE-58B0-34E4-B4261CBCA478}"/>
                    </a:ext>
                  </a:extLst>
                </p:cNvPr>
                <p:cNvGrpSpPr>
                  <a:grpSpLocks noChangeAspect="1"/>
                </p:cNvGrpSpPr>
                <p:nvPr/>
              </p:nvGrpSpPr>
              <p:grpSpPr>
                <a:xfrm>
                  <a:off x="6310896" y="2729578"/>
                  <a:ext cx="180000" cy="180000"/>
                  <a:chOff x="3172968" y="2304288"/>
                  <a:chExt cx="180000" cy="180000"/>
                </a:xfrm>
              </p:grpSpPr>
              <p:sp>
                <p:nvSpPr>
                  <p:cNvPr id="5186" name="Ellipse 3802">
                    <a:extLst>
                      <a:ext uri="{FF2B5EF4-FFF2-40B4-BE49-F238E27FC236}">
                        <a16:creationId xmlns:a16="http://schemas.microsoft.com/office/drawing/2014/main" id="{DA3F2A62-A6E8-9A8F-D990-D32E1AC770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7" name="Additionszeichen 3803">
                    <a:extLst>
                      <a:ext uri="{FF2B5EF4-FFF2-40B4-BE49-F238E27FC236}">
                        <a16:creationId xmlns:a16="http://schemas.microsoft.com/office/drawing/2014/main" id="{7C523C97-2BFB-6042-023F-3D840CED0D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71" name="Gruppieren 5170">
                  <a:extLst>
                    <a:ext uri="{FF2B5EF4-FFF2-40B4-BE49-F238E27FC236}">
                      <a16:creationId xmlns:a16="http://schemas.microsoft.com/office/drawing/2014/main" id="{44F36498-1E54-E933-4D84-3B17F689DBE2}"/>
                    </a:ext>
                  </a:extLst>
                </p:cNvPr>
                <p:cNvGrpSpPr>
                  <a:grpSpLocks noChangeAspect="1"/>
                </p:cNvGrpSpPr>
                <p:nvPr/>
              </p:nvGrpSpPr>
              <p:grpSpPr>
                <a:xfrm>
                  <a:off x="5311404" y="3346168"/>
                  <a:ext cx="180000" cy="180000"/>
                  <a:chOff x="3172968" y="2304288"/>
                  <a:chExt cx="180000" cy="180000"/>
                </a:xfrm>
              </p:grpSpPr>
              <p:sp>
                <p:nvSpPr>
                  <p:cNvPr id="5184" name="Ellipse 3800">
                    <a:extLst>
                      <a:ext uri="{FF2B5EF4-FFF2-40B4-BE49-F238E27FC236}">
                        <a16:creationId xmlns:a16="http://schemas.microsoft.com/office/drawing/2014/main" id="{BD92AEDC-20F4-93A4-4FAB-6B3E5A1BA66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5" name="Additionszeichen 3801">
                    <a:extLst>
                      <a:ext uri="{FF2B5EF4-FFF2-40B4-BE49-F238E27FC236}">
                        <a16:creationId xmlns:a16="http://schemas.microsoft.com/office/drawing/2014/main" id="{884D2FD6-E1E0-8E1D-2E08-3A6EE4FFC3B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172" name="Ellipse 3788">
                  <a:extLst>
                    <a:ext uri="{FF2B5EF4-FFF2-40B4-BE49-F238E27FC236}">
                      <a16:creationId xmlns:a16="http://schemas.microsoft.com/office/drawing/2014/main" id="{743AE2CE-6900-AD2D-C66C-F940469E6FF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3" name="Ellipse 3789">
                  <a:extLst>
                    <a:ext uri="{FF2B5EF4-FFF2-40B4-BE49-F238E27FC236}">
                      <a16:creationId xmlns:a16="http://schemas.microsoft.com/office/drawing/2014/main" id="{9EFEE5E9-E7D3-A083-3F2F-7B0489ED40B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4" name="Ellipse 3790">
                  <a:extLst>
                    <a:ext uri="{FF2B5EF4-FFF2-40B4-BE49-F238E27FC236}">
                      <a16:creationId xmlns:a16="http://schemas.microsoft.com/office/drawing/2014/main" id="{B4C33887-0D27-2366-47E1-2F7698EC4E06}"/>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5" name="Ellipse 3791">
                  <a:extLst>
                    <a:ext uri="{FF2B5EF4-FFF2-40B4-BE49-F238E27FC236}">
                      <a16:creationId xmlns:a16="http://schemas.microsoft.com/office/drawing/2014/main" id="{1AB7F67F-E28A-21F1-9A4B-61CC813C4C0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6" name="Ellipse 3792">
                  <a:extLst>
                    <a:ext uri="{FF2B5EF4-FFF2-40B4-BE49-F238E27FC236}">
                      <a16:creationId xmlns:a16="http://schemas.microsoft.com/office/drawing/2014/main" id="{95F4752F-84DD-F18C-F926-9BA3FF6CC2A5}"/>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7" name="Ellipse 3793">
                  <a:extLst>
                    <a:ext uri="{FF2B5EF4-FFF2-40B4-BE49-F238E27FC236}">
                      <a16:creationId xmlns:a16="http://schemas.microsoft.com/office/drawing/2014/main" id="{2DEFB875-254A-10F1-76FD-4BE8A8895DE5}"/>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8" name="Ellipse 3794">
                  <a:extLst>
                    <a:ext uri="{FF2B5EF4-FFF2-40B4-BE49-F238E27FC236}">
                      <a16:creationId xmlns:a16="http://schemas.microsoft.com/office/drawing/2014/main" id="{8B1639AC-8C7A-CABE-1D16-B529F2AF7AA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9" name="Ellipse 3795">
                  <a:extLst>
                    <a:ext uri="{FF2B5EF4-FFF2-40B4-BE49-F238E27FC236}">
                      <a16:creationId xmlns:a16="http://schemas.microsoft.com/office/drawing/2014/main" id="{8E3258DA-344A-43B4-5928-55E31571AB9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0" name="Ellipse 3796">
                  <a:extLst>
                    <a:ext uri="{FF2B5EF4-FFF2-40B4-BE49-F238E27FC236}">
                      <a16:creationId xmlns:a16="http://schemas.microsoft.com/office/drawing/2014/main" id="{DF605F32-5D08-B2FF-7BFD-146F8EFF672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1" name="Ellipse 3797">
                  <a:extLst>
                    <a:ext uri="{FF2B5EF4-FFF2-40B4-BE49-F238E27FC236}">
                      <a16:creationId xmlns:a16="http://schemas.microsoft.com/office/drawing/2014/main" id="{5871E179-A48E-96A7-47C8-7499BAF2E4A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2" name="Ellipse 3798">
                  <a:extLst>
                    <a:ext uri="{FF2B5EF4-FFF2-40B4-BE49-F238E27FC236}">
                      <a16:creationId xmlns:a16="http://schemas.microsoft.com/office/drawing/2014/main" id="{6AE2BB9D-D693-D34F-3017-CC56B5A98D0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3" name="Ellipse 3799">
                  <a:extLst>
                    <a:ext uri="{FF2B5EF4-FFF2-40B4-BE49-F238E27FC236}">
                      <a16:creationId xmlns:a16="http://schemas.microsoft.com/office/drawing/2014/main" id="{76400F5E-6E75-10D5-EBF0-EC76B70EFA78}"/>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157" name="L-Schale">
                <a:extLst>
                  <a:ext uri="{FF2B5EF4-FFF2-40B4-BE49-F238E27FC236}">
                    <a16:creationId xmlns:a16="http://schemas.microsoft.com/office/drawing/2014/main" id="{C442203E-F618-6CD4-7C46-F9E0820F153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158" name="M-Schale">
                <a:extLst>
                  <a:ext uri="{FF2B5EF4-FFF2-40B4-BE49-F238E27FC236}">
                    <a16:creationId xmlns:a16="http://schemas.microsoft.com/office/drawing/2014/main" id="{A9283689-8F9C-AA07-AB70-C8BDAF513F6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119" name="Gruppieren 5118">
              <a:extLst>
                <a:ext uri="{FF2B5EF4-FFF2-40B4-BE49-F238E27FC236}">
                  <a16:creationId xmlns:a16="http://schemas.microsoft.com/office/drawing/2014/main" id="{558C6C6D-7147-5FED-91AF-10BBB914B6D7}"/>
                </a:ext>
              </a:extLst>
            </p:cNvPr>
            <p:cNvGrpSpPr/>
            <p:nvPr/>
          </p:nvGrpSpPr>
          <p:grpSpPr>
            <a:xfrm>
              <a:off x="6006000" y="816426"/>
              <a:ext cx="180000" cy="180000"/>
              <a:chOff x="2537136" y="1269000"/>
              <a:chExt cx="180000" cy="180000"/>
            </a:xfrm>
          </p:grpSpPr>
          <p:sp>
            <p:nvSpPr>
              <p:cNvPr id="5153" name="Ellipse 3769">
                <a:extLst>
                  <a:ext uri="{FF2B5EF4-FFF2-40B4-BE49-F238E27FC236}">
                    <a16:creationId xmlns:a16="http://schemas.microsoft.com/office/drawing/2014/main" id="{EB4B8B5E-2E8A-12AA-82FF-12D6CDC86B4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54" name="Minuszeichen 3770">
                <a:extLst>
                  <a:ext uri="{FF2B5EF4-FFF2-40B4-BE49-F238E27FC236}">
                    <a16:creationId xmlns:a16="http://schemas.microsoft.com/office/drawing/2014/main" id="{F452B8BD-2325-E58C-B49E-572863124BE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0" name="Gruppieren 5119">
              <a:extLst>
                <a:ext uri="{FF2B5EF4-FFF2-40B4-BE49-F238E27FC236}">
                  <a16:creationId xmlns:a16="http://schemas.microsoft.com/office/drawing/2014/main" id="{EAF6257B-A2EE-A1B1-D1C5-DF3910E1CA52}"/>
                </a:ext>
              </a:extLst>
            </p:cNvPr>
            <p:cNvGrpSpPr/>
            <p:nvPr/>
          </p:nvGrpSpPr>
          <p:grpSpPr>
            <a:xfrm>
              <a:off x="6003948" y="5865553"/>
              <a:ext cx="180000" cy="180000"/>
              <a:chOff x="2537136" y="1269000"/>
              <a:chExt cx="180000" cy="180000"/>
            </a:xfrm>
          </p:grpSpPr>
          <p:sp>
            <p:nvSpPr>
              <p:cNvPr id="5151" name="Ellipse 3767">
                <a:extLst>
                  <a:ext uri="{FF2B5EF4-FFF2-40B4-BE49-F238E27FC236}">
                    <a16:creationId xmlns:a16="http://schemas.microsoft.com/office/drawing/2014/main" id="{453851E9-E3DC-91C3-B3A5-5E28D16750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52" name="Minuszeichen 3768">
                <a:extLst>
                  <a:ext uri="{FF2B5EF4-FFF2-40B4-BE49-F238E27FC236}">
                    <a16:creationId xmlns:a16="http://schemas.microsoft.com/office/drawing/2014/main" id="{440417A1-0D7D-E2F2-B4B9-30246E8143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1" name="Gruppieren 5120">
              <a:extLst>
                <a:ext uri="{FF2B5EF4-FFF2-40B4-BE49-F238E27FC236}">
                  <a16:creationId xmlns:a16="http://schemas.microsoft.com/office/drawing/2014/main" id="{C37823C2-E142-612D-9F4F-5BE5A55142FE}"/>
                </a:ext>
              </a:extLst>
            </p:cNvPr>
            <p:cNvGrpSpPr/>
            <p:nvPr/>
          </p:nvGrpSpPr>
          <p:grpSpPr>
            <a:xfrm>
              <a:off x="7989107" y="3335661"/>
              <a:ext cx="180000" cy="180000"/>
              <a:chOff x="2537136" y="1269000"/>
              <a:chExt cx="180000" cy="180000"/>
            </a:xfrm>
          </p:grpSpPr>
          <p:sp>
            <p:nvSpPr>
              <p:cNvPr id="5149" name="Ellipse 3765">
                <a:extLst>
                  <a:ext uri="{FF2B5EF4-FFF2-40B4-BE49-F238E27FC236}">
                    <a16:creationId xmlns:a16="http://schemas.microsoft.com/office/drawing/2014/main" id="{36963FD2-6351-326D-95A6-DD168204B7D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50" name="Minuszeichen 3766">
                <a:extLst>
                  <a:ext uri="{FF2B5EF4-FFF2-40B4-BE49-F238E27FC236}">
                    <a16:creationId xmlns:a16="http://schemas.microsoft.com/office/drawing/2014/main" id="{4E6CBBC1-E068-F0E3-1313-190F6C9ED5F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2" name="Gruppieren 5121">
              <a:extLst>
                <a:ext uri="{FF2B5EF4-FFF2-40B4-BE49-F238E27FC236}">
                  <a16:creationId xmlns:a16="http://schemas.microsoft.com/office/drawing/2014/main" id="{C9DBC66B-EE86-ABC1-9E38-A6C1433EF8E0}"/>
                </a:ext>
              </a:extLst>
            </p:cNvPr>
            <p:cNvGrpSpPr/>
            <p:nvPr/>
          </p:nvGrpSpPr>
          <p:grpSpPr>
            <a:xfrm>
              <a:off x="4026000" y="3339000"/>
              <a:ext cx="180000" cy="180000"/>
              <a:chOff x="2537136" y="1269000"/>
              <a:chExt cx="180000" cy="180000"/>
            </a:xfrm>
          </p:grpSpPr>
          <p:sp>
            <p:nvSpPr>
              <p:cNvPr id="5147" name="Ellipse 3763">
                <a:extLst>
                  <a:ext uri="{FF2B5EF4-FFF2-40B4-BE49-F238E27FC236}">
                    <a16:creationId xmlns:a16="http://schemas.microsoft.com/office/drawing/2014/main" id="{C18981A6-B8BC-60A3-1886-DED8F22B0E5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8" name="Minuszeichen 3764">
                <a:extLst>
                  <a:ext uri="{FF2B5EF4-FFF2-40B4-BE49-F238E27FC236}">
                    <a16:creationId xmlns:a16="http://schemas.microsoft.com/office/drawing/2014/main" id="{CC7DC71F-E433-D4AD-4327-4B3D341D42E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3" name="Gruppieren 5122">
              <a:extLst>
                <a:ext uri="{FF2B5EF4-FFF2-40B4-BE49-F238E27FC236}">
                  <a16:creationId xmlns:a16="http://schemas.microsoft.com/office/drawing/2014/main" id="{25250329-DCEA-4737-1600-8C0A858F3FC1}"/>
                </a:ext>
              </a:extLst>
            </p:cNvPr>
            <p:cNvGrpSpPr/>
            <p:nvPr/>
          </p:nvGrpSpPr>
          <p:grpSpPr>
            <a:xfrm>
              <a:off x="4656000" y="4775520"/>
              <a:ext cx="180000" cy="180000"/>
              <a:chOff x="2537136" y="1269000"/>
              <a:chExt cx="180000" cy="180000"/>
            </a:xfrm>
          </p:grpSpPr>
          <p:sp>
            <p:nvSpPr>
              <p:cNvPr id="5145" name="Ellipse 3761">
                <a:extLst>
                  <a:ext uri="{FF2B5EF4-FFF2-40B4-BE49-F238E27FC236}">
                    <a16:creationId xmlns:a16="http://schemas.microsoft.com/office/drawing/2014/main" id="{F5F33BE8-65D2-2602-555F-5B2B72FCE8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6" name="Minuszeichen 3762">
                <a:extLst>
                  <a:ext uri="{FF2B5EF4-FFF2-40B4-BE49-F238E27FC236}">
                    <a16:creationId xmlns:a16="http://schemas.microsoft.com/office/drawing/2014/main" id="{77C0C80B-8DC3-F8DA-3244-3E7F93ADE29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4" name="Gruppieren 5123">
              <a:extLst>
                <a:ext uri="{FF2B5EF4-FFF2-40B4-BE49-F238E27FC236}">
                  <a16:creationId xmlns:a16="http://schemas.microsoft.com/office/drawing/2014/main" id="{C0B92D43-65A4-0678-B53D-C4447A98FBE9}"/>
                </a:ext>
              </a:extLst>
            </p:cNvPr>
            <p:cNvGrpSpPr/>
            <p:nvPr/>
          </p:nvGrpSpPr>
          <p:grpSpPr>
            <a:xfrm>
              <a:off x="7373256" y="4775520"/>
              <a:ext cx="180000" cy="180000"/>
              <a:chOff x="2537136" y="1269000"/>
              <a:chExt cx="180000" cy="180000"/>
            </a:xfrm>
          </p:grpSpPr>
          <p:sp>
            <p:nvSpPr>
              <p:cNvPr id="5143" name="Ellipse 3759">
                <a:extLst>
                  <a:ext uri="{FF2B5EF4-FFF2-40B4-BE49-F238E27FC236}">
                    <a16:creationId xmlns:a16="http://schemas.microsoft.com/office/drawing/2014/main" id="{9C5B188C-BE01-8765-E073-C5B3A51E2F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4" name="Minuszeichen 3760">
                <a:extLst>
                  <a:ext uri="{FF2B5EF4-FFF2-40B4-BE49-F238E27FC236}">
                    <a16:creationId xmlns:a16="http://schemas.microsoft.com/office/drawing/2014/main" id="{E37198D3-2924-8BC9-35FF-5F084D57AE5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5" name="Gruppieren 5124">
              <a:extLst>
                <a:ext uri="{FF2B5EF4-FFF2-40B4-BE49-F238E27FC236}">
                  <a16:creationId xmlns:a16="http://schemas.microsoft.com/office/drawing/2014/main" id="{EFE5A0D8-2DA1-3032-1EE6-6DEEB0C64E6C}"/>
                </a:ext>
              </a:extLst>
            </p:cNvPr>
            <p:cNvGrpSpPr/>
            <p:nvPr/>
          </p:nvGrpSpPr>
          <p:grpSpPr>
            <a:xfrm>
              <a:off x="7373256" y="1900714"/>
              <a:ext cx="180000" cy="180000"/>
              <a:chOff x="2537136" y="1269000"/>
              <a:chExt cx="180000" cy="180000"/>
            </a:xfrm>
          </p:grpSpPr>
          <p:sp>
            <p:nvSpPr>
              <p:cNvPr id="5141" name="Ellipse 3757">
                <a:extLst>
                  <a:ext uri="{FF2B5EF4-FFF2-40B4-BE49-F238E27FC236}">
                    <a16:creationId xmlns:a16="http://schemas.microsoft.com/office/drawing/2014/main" id="{BE9D3FC9-93ED-759A-DA38-CF90F2DE549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2" name="Minuszeichen 3758">
                <a:extLst>
                  <a:ext uri="{FF2B5EF4-FFF2-40B4-BE49-F238E27FC236}">
                    <a16:creationId xmlns:a16="http://schemas.microsoft.com/office/drawing/2014/main" id="{184D5DA6-83D8-0F16-4F9A-7053541D138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6" name="Gruppieren 5125">
              <a:extLst>
                <a:ext uri="{FF2B5EF4-FFF2-40B4-BE49-F238E27FC236}">
                  <a16:creationId xmlns:a16="http://schemas.microsoft.com/office/drawing/2014/main" id="{446FEEB8-BB70-CB9D-D86C-0D8F061E2CCC}"/>
                </a:ext>
              </a:extLst>
            </p:cNvPr>
            <p:cNvGrpSpPr/>
            <p:nvPr/>
          </p:nvGrpSpPr>
          <p:grpSpPr>
            <a:xfrm>
              <a:off x="4656000" y="1900714"/>
              <a:ext cx="180000" cy="180000"/>
              <a:chOff x="2537136" y="1269000"/>
              <a:chExt cx="180000" cy="180000"/>
            </a:xfrm>
          </p:grpSpPr>
          <p:sp>
            <p:nvSpPr>
              <p:cNvPr id="5139" name="Ellipse 3755">
                <a:extLst>
                  <a:ext uri="{FF2B5EF4-FFF2-40B4-BE49-F238E27FC236}">
                    <a16:creationId xmlns:a16="http://schemas.microsoft.com/office/drawing/2014/main" id="{5336CA1D-F6E5-3BDB-8CA7-3FDE7C296D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0" name="Minuszeichen 3756">
                <a:extLst>
                  <a:ext uri="{FF2B5EF4-FFF2-40B4-BE49-F238E27FC236}">
                    <a16:creationId xmlns:a16="http://schemas.microsoft.com/office/drawing/2014/main" id="{47A422C5-4057-451D-C48F-1151BD6BAAF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7" name="Gruppieren 5126">
              <a:extLst>
                <a:ext uri="{FF2B5EF4-FFF2-40B4-BE49-F238E27FC236}">
                  <a16:creationId xmlns:a16="http://schemas.microsoft.com/office/drawing/2014/main" id="{36316C9C-B04E-2354-79DB-667F25FC123E}"/>
                </a:ext>
              </a:extLst>
            </p:cNvPr>
            <p:cNvGrpSpPr/>
            <p:nvPr/>
          </p:nvGrpSpPr>
          <p:grpSpPr>
            <a:xfrm>
              <a:off x="6006000" y="1339747"/>
              <a:ext cx="180000" cy="180000"/>
              <a:chOff x="2537136" y="1269000"/>
              <a:chExt cx="180000" cy="180000"/>
            </a:xfrm>
          </p:grpSpPr>
          <p:sp>
            <p:nvSpPr>
              <p:cNvPr id="5137" name="Ellipse 3753">
                <a:extLst>
                  <a:ext uri="{FF2B5EF4-FFF2-40B4-BE49-F238E27FC236}">
                    <a16:creationId xmlns:a16="http://schemas.microsoft.com/office/drawing/2014/main" id="{9588E96A-25BF-B273-0917-06F0C2971C4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8" name="Minuszeichen 3754">
                <a:extLst>
                  <a:ext uri="{FF2B5EF4-FFF2-40B4-BE49-F238E27FC236}">
                    <a16:creationId xmlns:a16="http://schemas.microsoft.com/office/drawing/2014/main" id="{7A26FA7D-C346-921A-2E86-32AA08A88D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8" name="Gruppieren 5127">
              <a:extLst>
                <a:ext uri="{FF2B5EF4-FFF2-40B4-BE49-F238E27FC236}">
                  <a16:creationId xmlns:a16="http://schemas.microsoft.com/office/drawing/2014/main" id="{A483D626-20EF-1A1E-70D6-06EBA260A494}"/>
                </a:ext>
              </a:extLst>
            </p:cNvPr>
            <p:cNvGrpSpPr/>
            <p:nvPr/>
          </p:nvGrpSpPr>
          <p:grpSpPr>
            <a:xfrm>
              <a:off x="6006000" y="5312040"/>
              <a:ext cx="180000" cy="180000"/>
              <a:chOff x="2537136" y="1269000"/>
              <a:chExt cx="180000" cy="180000"/>
            </a:xfrm>
          </p:grpSpPr>
          <p:sp>
            <p:nvSpPr>
              <p:cNvPr id="5135" name="Ellipse 3751">
                <a:extLst>
                  <a:ext uri="{FF2B5EF4-FFF2-40B4-BE49-F238E27FC236}">
                    <a16:creationId xmlns:a16="http://schemas.microsoft.com/office/drawing/2014/main" id="{5A5CA056-9564-38A8-8E4D-888519DC4D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6" name="Minuszeichen 3752">
                <a:extLst>
                  <a:ext uri="{FF2B5EF4-FFF2-40B4-BE49-F238E27FC236}">
                    <a16:creationId xmlns:a16="http://schemas.microsoft.com/office/drawing/2014/main" id="{C0E252C0-D855-20D2-2B0E-FA15031E059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9" name="Gruppieren 5128">
              <a:extLst>
                <a:ext uri="{FF2B5EF4-FFF2-40B4-BE49-F238E27FC236}">
                  <a16:creationId xmlns:a16="http://schemas.microsoft.com/office/drawing/2014/main" id="{5635FF16-4C9B-8F1B-275A-D8088ABDC784}"/>
                </a:ext>
              </a:extLst>
            </p:cNvPr>
            <p:cNvGrpSpPr/>
            <p:nvPr/>
          </p:nvGrpSpPr>
          <p:grpSpPr>
            <a:xfrm>
              <a:off x="6006000" y="1900714"/>
              <a:ext cx="180000" cy="180000"/>
              <a:chOff x="2537136" y="1269000"/>
              <a:chExt cx="180000" cy="180000"/>
            </a:xfrm>
          </p:grpSpPr>
          <p:sp>
            <p:nvSpPr>
              <p:cNvPr id="5133" name="Ellipse 3749">
                <a:extLst>
                  <a:ext uri="{FF2B5EF4-FFF2-40B4-BE49-F238E27FC236}">
                    <a16:creationId xmlns:a16="http://schemas.microsoft.com/office/drawing/2014/main" id="{AD5CF78E-18FE-45BD-63B3-FE56AFA294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4" name="Minuszeichen 3750">
                <a:extLst>
                  <a:ext uri="{FF2B5EF4-FFF2-40B4-BE49-F238E27FC236}">
                    <a16:creationId xmlns:a16="http://schemas.microsoft.com/office/drawing/2014/main" id="{301F3A46-9A83-B498-AD55-3CDDD839DC9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30" name="Gruppieren 5129">
              <a:extLst>
                <a:ext uri="{FF2B5EF4-FFF2-40B4-BE49-F238E27FC236}">
                  <a16:creationId xmlns:a16="http://schemas.microsoft.com/office/drawing/2014/main" id="{A10B236C-71C3-C5E5-5EF6-1622CED3A559}"/>
                </a:ext>
              </a:extLst>
            </p:cNvPr>
            <p:cNvGrpSpPr/>
            <p:nvPr/>
          </p:nvGrpSpPr>
          <p:grpSpPr>
            <a:xfrm>
              <a:off x="6006000" y="4775520"/>
              <a:ext cx="180000" cy="180000"/>
              <a:chOff x="2537136" y="1269000"/>
              <a:chExt cx="180000" cy="180000"/>
            </a:xfrm>
          </p:grpSpPr>
          <p:sp>
            <p:nvSpPr>
              <p:cNvPr id="5131" name="Ellipse 3747">
                <a:extLst>
                  <a:ext uri="{FF2B5EF4-FFF2-40B4-BE49-F238E27FC236}">
                    <a16:creationId xmlns:a16="http://schemas.microsoft.com/office/drawing/2014/main" id="{E6CFEA70-1BE3-750F-710C-54D8CE38E91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2" name="Minuszeichen 3748">
                <a:extLst>
                  <a:ext uri="{FF2B5EF4-FFF2-40B4-BE49-F238E27FC236}">
                    <a16:creationId xmlns:a16="http://schemas.microsoft.com/office/drawing/2014/main" id="{1EAD2173-CE21-F72B-B0F2-8076EA518EE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208" name="Gruppieren 5207">
            <a:extLst>
              <a:ext uri="{FF2B5EF4-FFF2-40B4-BE49-F238E27FC236}">
                <a16:creationId xmlns:a16="http://schemas.microsoft.com/office/drawing/2014/main" id="{3505A010-0C7D-DA9B-ED99-2CDDC1F3920F}"/>
              </a:ext>
            </a:extLst>
          </p:cNvPr>
          <p:cNvGrpSpPr>
            <a:grpSpLocks noChangeAspect="1"/>
          </p:cNvGrpSpPr>
          <p:nvPr/>
        </p:nvGrpSpPr>
        <p:grpSpPr>
          <a:xfrm>
            <a:off x="9834672" y="4020921"/>
            <a:ext cx="1258865" cy="1306104"/>
            <a:chOff x="3576000" y="816426"/>
            <a:chExt cx="5040000" cy="5229127"/>
          </a:xfrm>
        </p:grpSpPr>
        <p:grpSp>
          <p:nvGrpSpPr>
            <p:cNvPr id="5209" name="Magnesium ohne e-">
              <a:extLst>
                <a:ext uri="{FF2B5EF4-FFF2-40B4-BE49-F238E27FC236}">
                  <a16:creationId xmlns:a16="http://schemas.microsoft.com/office/drawing/2014/main" id="{1C4438CE-C9B7-1A63-40B1-950760ED31BF}"/>
                </a:ext>
              </a:extLst>
            </p:cNvPr>
            <p:cNvGrpSpPr/>
            <p:nvPr/>
          </p:nvGrpSpPr>
          <p:grpSpPr>
            <a:xfrm>
              <a:off x="3576000" y="909000"/>
              <a:ext cx="5040000" cy="5040000"/>
              <a:chOff x="3576000" y="909000"/>
              <a:chExt cx="5040000" cy="5040000"/>
            </a:xfrm>
          </p:grpSpPr>
          <p:sp>
            <p:nvSpPr>
              <p:cNvPr id="5246" name="K-Schale">
                <a:extLst>
                  <a:ext uri="{FF2B5EF4-FFF2-40B4-BE49-F238E27FC236}">
                    <a16:creationId xmlns:a16="http://schemas.microsoft.com/office/drawing/2014/main" id="{3573C1C0-C234-FCD7-4635-D80EBE86C96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247" name="Atomkern mit Protonen und Neutronen">
                <a:extLst>
                  <a:ext uri="{FF2B5EF4-FFF2-40B4-BE49-F238E27FC236}">
                    <a16:creationId xmlns:a16="http://schemas.microsoft.com/office/drawing/2014/main" id="{02F13A00-D152-1763-F094-B777C616D803}"/>
                  </a:ext>
                </a:extLst>
              </p:cNvPr>
              <p:cNvGrpSpPr/>
              <p:nvPr/>
            </p:nvGrpSpPr>
            <p:grpSpPr>
              <a:xfrm>
                <a:off x="5196000" y="2529000"/>
                <a:ext cx="1800000" cy="1800000"/>
                <a:chOff x="5196000" y="2529000"/>
                <a:chExt cx="1800000" cy="1800000"/>
              </a:xfrm>
            </p:grpSpPr>
            <p:sp>
              <p:nvSpPr>
                <p:cNvPr id="5250" name="Atomkern">
                  <a:extLst>
                    <a:ext uri="{FF2B5EF4-FFF2-40B4-BE49-F238E27FC236}">
                      <a16:creationId xmlns:a16="http://schemas.microsoft.com/office/drawing/2014/main" id="{9DE1AD0E-86FF-CC98-A99A-F736A474BF17}"/>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251" name="Gruppieren 5250">
                  <a:extLst>
                    <a:ext uri="{FF2B5EF4-FFF2-40B4-BE49-F238E27FC236}">
                      <a16:creationId xmlns:a16="http://schemas.microsoft.com/office/drawing/2014/main" id="{F920E632-CBF8-0442-014A-78FBF6203B44}"/>
                    </a:ext>
                  </a:extLst>
                </p:cNvPr>
                <p:cNvGrpSpPr>
                  <a:grpSpLocks noChangeAspect="1"/>
                </p:cNvGrpSpPr>
                <p:nvPr/>
              </p:nvGrpSpPr>
              <p:grpSpPr>
                <a:xfrm>
                  <a:off x="5848033" y="3791651"/>
                  <a:ext cx="180000" cy="180000"/>
                  <a:chOff x="3172968" y="2304288"/>
                  <a:chExt cx="180000" cy="180000"/>
                </a:xfrm>
              </p:grpSpPr>
              <p:sp>
                <p:nvSpPr>
                  <p:cNvPr id="5297" name="Ellipse 3913">
                    <a:extLst>
                      <a:ext uri="{FF2B5EF4-FFF2-40B4-BE49-F238E27FC236}">
                        <a16:creationId xmlns:a16="http://schemas.microsoft.com/office/drawing/2014/main" id="{4BB01B73-7277-F322-5353-8AF7F42CC2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8" name="Additionszeichen 3914">
                    <a:extLst>
                      <a:ext uri="{FF2B5EF4-FFF2-40B4-BE49-F238E27FC236}">
                        <a16:creationId xmlns:a16="http://schemas.microsoft.com/office/drawing/2014/main" id="{642FC12E-7BBF-799A-375B-287143EA5A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2" name="Gruppieren 5251">
                  <a:extLst>
                    <a:ext uri="{FF2B5EF4-FFF2-40B4-BE49-F238E27FC236}">
                      <a16:creationId xmlns:a16="http://schemas.microsoft.com/office/drawing/2014/main" id="{38E83A51-4A21-A1B5-70ED-8D4E018B1BF1}"/>
                    </a:ext>
                  </a:extLst>
                </p:cNvPr>
                <p:cNvGrpSpPr>
                  <a:grpSpLocks noChangeAspect="1"/>
                </p:cNvGrpSpPr>
                <p:nvPr/>
              </p:nvGrpSpPr>
              <p:grpSpPr>
                <a:xfrm>
                  <a:off x="6270000" y="3698425"/>
                  <a:ext cx="180000" cy="180000"/>
                  <a:chOff x="3172968" y="2304288"/>
                  <a:chExt cx="180000" cy="180000"/>
                </a:xfrm>
              </p:grpSpPr>
              <p:sp>
                <p:nvSpPr>
                  <p:cNvPr id="5295" name="Ellipse 3911">
                    <a:extLst>
                      <a:ext uri="{FF2B5EF4-FFF2-40B4-BE49-F238E27FC236}">
                        <a16:creationId xmlns:a16="http://schemas.microsoft.com/office/drawing/2014/main" id="{E02062E6-4E24-2BEF-8D19-9464B7DAC1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6" name="Additionszeichen 3912">
                    <a:extLst>
                      <a:ext uri="{FF2B5EF4-FFF2-40B4-BE49-F238E27FC236}">
                        <a16:creationId xmlns:a16="http://schemas.microsoft.com/office/drawing/2014/main" id="{C2FB43C5-2E1E-F23A-47D5-C97CF1D9CF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3" name="Gruppieren 5252">
                  <a:extLst>
                    <a:ext uri="{FF2B5EF4-FFF2-40B4-BE49-F238E27FC236}">
                      <a16:creationId xmlns:a16="http://schemas.microsoft.com/office/drawing/2014/main" id="{2883DD9E-D42F-E057-4CD8-28EF54074718}"/>
                    </a:ext>
                  </a:extLst>
                </p:cNvPr>
                <p:cNvGrpSpPr>
                  <a:grpSpLocks noChangeAspect="1"/>
                </p:cNvGrpSpPr>
                <p:nvPr/>
              </p:nvGrpSpPr>
              <p:grpSpPr>
                <a:xfrm>
                  <a:off x="5499300" y="3931942"/>
                  <a:ext cx="180000" cy="180000"/>
                  <a:chOff x="3172968" y="2304288"/>
                  <a:chExt cx="180000" cy="180000"/>
                </a:xfrm>
              </p:grpSpPr>
              <p:sp>
                <p:nvSpPr>
                  <p:cNvPr id="5293" name="Ellipse 3909">
                    <a:extLst>
                      <a:ext uri="{FF2B5EF4-FFF2-40B4-BE49-F238E27FC236}">
                        <a16:creationId xmlns:a16="http://schemas.microsoft.com/office/drawing/2014/main" id="{4E30D14F-0A3B-02FB-EDF3-2537F0F108A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4" name="Additionszeichen 3910">
                    <a:extLst>
                      <a:ext uri="{FF2B5EF4-FFF2-40B4-BE49-F238E27FC236}">
                        <a16:creationId xmlns:a16="http://schemas.microsoft.com/office/drawing/2014/main" id="{1D5E81DB-E066-FBBD-F200-5D8470FF4C9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4" name="Gruppieren 5253">
                  <a:extLst>
                    <a:ext uri="{FF2B5EF4-FFF2-40B4-BE49-F238E27FC236}">
                      <a16:creationId xmlns:a16="http://schemas.microsoft.com/office/drawing/2014/main" id="{27378F7A-981C-CE09-87EC-7EF2E4140039}"/>
                    </a:ext>
                  </a:extLst>
                </p:cNvPr>
                <p:cNvGrpSpPr>
                  <a:grpSpLocks noChangeAspect="1"/>
                </p:cNvGrpSpPr>
                <p:nvPr/>
              </p:nvGrpSpPr>
              <p:grpSpPr>
                <a:xfrm>
                  <a:off x="6030156" y="4086630"/>
                  <a:ext cx="180000" cy="180000"/>
                  <a:chOff x="3172968" y="2304288"/>
                  <a:chExt cx="180000" cy="180000"/>
                </a:xfrm>
              </p:grpSpPr>
              <p:sp>
                <p:nvSpPr>
                  <p:cNvPr id="5291" name="Ellipse 3907">
                    <a:extLst>
                      <a:ext uri="{FF2B5EF4-FFF2-40B4-BE49-F238E27FC236}">
                        <a16:creationId xmlns:a16="http://schemas.microsoft.com/office/drawing/2014/main" id="{297BF020-01EE-DEB2-2C3B-7BF3AF888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2" name="Additionszeichen 3908">
                    <a:extLst>
                      <a:ext uri="{FF2B5EF4-FFF2-40B4-BE49-F238E27FC236}">
                        <a16:creationId xmlns:a16="http://schemas.microsoft.com/office/drawing/2014/main" id="{0E79DB67-819D-FAEF-F9FC-16EBB4750C0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5" name="Gruppieren 5254">
                  <a:extLst>
                    <a:ext uri="{FF2B5EF4-FFF2-40B4-BE49-F238E27FC236}">
                      <a16:creationId xmlns:a16="http://schemas.microsoft.com/office/drawing/2014/main" id="{E973766D-A577-49FD-6EBA-AAAD98E4CDD8}"/>
                    </a:ext>
                  </a:extLst>
                </p:cNvPr>
                <p:cNvGrpSpPr>
                  <a:grpSpLocks noChangeAspect="1"/>
                </p:cNvGrpSpPr>
                <p:nvPr/>
              </p:nvGrpSpPr>
              <p:grpSpPr>
                <a:xfrm>
                  <a:off x="6020438" y="3296696"/>
                  <a:ext cx="180000" cy="180000"/>
                  <a:chOff x="3172968" y="2304288"/>
                  <a:chExt cx="180000" cy="180000"/>
                </a:xfrm>
              </p:grpSpPr>
              <p:sp>
                <p:nvSpPr>
                  <p:cNvPr id="5289" name="Ellipse 3905">
                    <a:extLst>
                      <a:ext uri="{FF2B5EF4-FFF2-40B4-BE49-F238E27FC236}">
                        <a16:creationId xmlns:a16="http://schemas.microsoft.com/office/drawing/2014/main" id="{B65E5ABC-6582-F5CF-59A7-8EAB7348407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0" name="Additionszeichen 3906">
                    <a:extLst>
                      <a:ext uri="{FF2B5EF4-FFF2-40B4-BE49-F238E27FC236}">
                        <a16:creationId xmlns:a16="http://schemas.microsoft.com/office/drawing/2014/main" id="{AE8C4A64-4C86-DE5D-611F-998B9AD431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6" name="Gruppieren 5255">
                  <a:extLst>
                    <a:ext uri="{FF2B5EF4-FFF2-40B4-BE49-F238E27FC236}">
                      <a16:creationId xmlns:a16="http://schemas.microsoft.com/office/drawing/2014/main" id="{A19E05C4-0DDD-94F5-503E-2DD8FAB13B89}"/>
                    </a:ext>
                  </a:extLst>
                </p:cNvPr>
                <p:cNvGrpSpPr>
                  <a:grpSpLocks noChangeAspect="1"/>
                </p:cNvGrpSpPr>
                <p:nvPr/>
              </p:nvGrpSpPr>
              <p:grpSpPr>
                <a:xfrm>
                  <a:off x="6540000" y="3667688"/>
                  <a:ext cx="180000" cy="180000"/>
                  <a:chOff x="3172968" y="2304288"/>
                  <a:chExt cx="180000" cy="180000"/>
                </a:xfrm>
              </p:grpSpPr>
              <p:sp>
                <p:nvSpPr>
                  <p:cNvPr id="5287" name="Ellipse 3903">
                    <a:extLst>
                      <a:ext uri="{FF2B5EF4-FFF2-40B4-BE49-F238E27FC236}">
                        <a16:creationId xmlns:a16="http://schemas.microsoft.com/office/drawing/2014/main" id="{4FC05EDF-857F-53B8-055A-8F74D6352A5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8" name="Additionszeichen 3904">
                    <a:extLst>
                      <a:ext uri="{FF2B5EF4-FFF2-40B4-BE49-F238E27FC236}">
                        <a16:creationId xmlns:a16="http://schemas.microsoft.com/office/drawing/2014/main" id="{9C7A5A6B-8A13-7BB2-07C5-0C5C0B4F74B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7" name="Gruppieren 5256">
                  <a:extLst>
                    <a:ext uri="{FF2B5EF4-FFF2-40B4-BE49-F238E27FC236}">
                      <a16:creationId xmlns:a16="http://schemas.microsoft.com/office/drawing/2014/main" id="{6E9D7093-5F1F-62BC-0017-F5BC870DAE4F}"/>
                    </a:ext>
                  </a:extLst>
                </p:cNvPr>
                <p:cNvGrpSpPr>
                  <a:grpSpLocks noChangeAspect="1"/>
                </p:cNvGrpSpPr>
                <p:nvPr/>
              </p:nvGrpSpPr>
              <p:grpSpPr>
                <a:xfrm>
                  <a:off x="6696374" y="3186376"/>
                  <a:ext cx="180000" cy="180000"/>
                  <a:chOff x="3172968" y="2304288"/>
                  <a:chExt cx="180000" cy="180000"/>
                </a:xfrm>
              </p:grpSpPr>
              <p:sp>
                <p:nvSpPr>
                  <p:cNvPr id="5285" name="Ellipse 3901">
                    <a:extLst>
                      <a:ext uri="{FF2B5EF4-FFF2-40B4-BE49-F238E27FC236}">
                        <a16:creationId xmlns:a16="http://schemas.microsoft.com/office/drawing/2014/main" id="{537C79D8-0898-9957-3D53-EEE988236A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6" name="Additionszeichen 3902">
                    <a:extLst>
                      <a:ext uri="{FF2B5EF4-FFF2-40B4-BE49-F238E27FC236}">
                        <a16:creationId xmlns:a16="http://schemas.microsoft.com/office/drawing/2014/main" id="{562E0053-640E-B35E-42F4-145528A03D9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8" name="Gruppieren 5257">
                  <a:extLst>
                    <a:ext uri="{FF2B5EF4-FFF2-40B4-BE49-F238E27FC236}">
                      <a16:creationId xmlns:a16="http://schemas.microsoft.com/office/drawing/2014/main" id="{DFA83A39-BD69-AE52-3B95-F4A8A9DCED2D}"/>
                    </a:ext>
                  </a:extLst>
                </p:cNvPr>
                <p:cNvGrpSpPr>
                  <a:grpSpLocks noChangeAspect="1"/>
                </p:cNvGrpSpPr>
                <p:nvPr/>
              </p:nvGrpSpPr>
              <p:grpSpPr>
                <a:xfrm>
                  <a:off x="5577515" y="3084316"/>
                  <a:ext cx="180000" cy="180000"/>
                  <a:chOff x="3172968" y="2304288"/>
                  <a:chExt cx="180000" cy="180000"/>
                </a:xfrm>
              </p:grpSpPr>
              <p:sp>
                <p:nvSpPr>
                  <p:cNvPr id="5283" name="Ellipse 3899">
                    <a:extLst>
                      <a:ext uri="{FF2B5EF4-FFF2-40B4-BE49-F238E27FC236}">
                        <a16:creationId xmlns:a16="http://schemas.microsoft.com/office/drawing/2014/main" id="{029E3476-7C74-60E6-8248-F210BBB2F8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4" name="Additionszeichen 3900">
                    <a:extLst>
                      <a:ext uri="{FF2B5EF4-FFF2-40B4-BE49-F238E27FC236}">
                        <a16:creationId xmlns:a16="http://schemas.microsoft.com/office/drawing/2014/main" id="{BABC1F6B-987A-9DF4-707C-F65D0D1A06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9" name="Gruppieren 5258">
                  <a:extLst>
                    <a:ext uri="{FF2B5EF4-FFF2-40B4-BE49-F238E27FC236}">
                      <a16:creationId xmlns:a16="http://schemas.microsoft.com/office/drawing/2014/main" id="{75E010D7-B785-8DCA-D7EB-B73264361A1D}"/>
                    </a:ext>
                  </a:extLst>
                </p:cNvPr>
                <p:cNvGrpSpPr>
                  <a:grpSpLocks noChangeAspect="1"/>
                </p:cNvGrpSpPr>
                <p:nvPr/>
              </p:nvGrpSpPr>
              <p:grpSpPr>
                <a:xfrm>
                  <a:off x="5940252" y="2903697"/>
                  <a:ext cx="180000" cy="180000"/>
                  <a:chOff x="3172968" y="2304288"/>
                  <a:chExt cx="180000" cy="180000"/>
                </a:xfrm>
              </p:grpSpPr>
              <p:sp>
                <p:nvSpPr>
                  <p:cNvPr id="5281" name="Ellipse 3897">
                    <a:extLst>
                      <a:ext uri="{FF2B5EF4-FFF2-40B4-BE49-F238E27FC236}">
                        <a16:creationId xmlns:a16="http://schemas.microsoft.com/office/drawing/2014/main" id="{EB71774F-00A5-DADD-0024-2F1ED224F8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2" name="Additionszeichen 3898">
                    <a:extLst>
                      <a:ext uri="{FF2B5EF4-FFF2-40B4-BE49-F238E27FC236}">
                        <a16:creationId xmlns:a16="http://schemas.microsoft.com/office/drawing/2014/main" id="{B35AB865-5E4F-F1F4-96BC-898FAFF4CFD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60" name="Gruppieren 5259">
                  <a:extLst>
                    <a:ext uri="{FF2B5EF4-FFF2-40B4-BE49-F238E27FC236}">
                      <a16:creationId xmlns:a16="http://schemas.microsoft.com/office/drawing/2014/main" id="{7FD5A317-E1A7-5746-A833-ECE8177E8800}"/>
                    </a:ext>
                  </a:extLst>
                </p:cNvPr>
                <p:cNvGrpSpPr>
                  <a:grpSpLocks noChangeAspect="1"/>
                </p:cNvGrpSpPr>
                <p:nvPr/>
              </p:nvGrpSpPr>
              <p:grpSpPr>
                <a:xfrm>
                  <a:off x="5597520" y="2746772"/>
                  <a:ext cx="180000" cy="180000"/>
                  <a:chOff x="3172968" y="2304288"/>
                  <a:chExt cx="180000" cy="180000"/>
                </a:xfrm>
              </p:grpSpPr>
              <p:sp>
                <p:nvSpPr>
                  <p:cNvPr id="5279" name="Ellipse 3895">
                    <a:extLst>
                      <a:ext uri="{FF2B5EF4-FFF2-40B4-BE49-F238E27FC236}">
                        <a16:creationId xmlns:a16="http://schemas.microsoft.com/office/drawing/2014/main" id="{69F8F1C9-2E69-9AF3-DE13-A06FBA83E5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0" name="Additionszeichen 3896">
                    <a:extLst>
                      <a:ext uri="{FF2B5EF4-FFF2-40B4-BE49-F238E27FC236}">
                        <a16:creationId xmlns:a16="http://schemas.microsoft.com/office/drawing/2014/main" id="{924DC33F-4CA0-DD3D-74A2-A4043DA2E56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61" name="Gruppieren 5260">
                  <a:extLst>
                    <a:ext uri="{FF2B5EF4-FFF2-40B4-BE49-F238E27FC236}">
                      <a16:creationId xmlns:a16="http://schemas.microsoft.com/office/drawing/2014/main" id="{C881BC33-8135-241E-AD49-08D5F3EBC22C}"/>
                    </a:ext>
                  </a:extLst>
                </p:cNvPr>
                <p:cNvGrpSpPr>
                  <a:grpSpLocks noChangeAspect="1"/>
                </p:cNvGrpSpPr>
                <p:nvPr/>
              </p:nvGrpSpPr>
              <p:grpSpPr>
                <a:xfrm>
                  <a:off x="6310896" y="2729578"/>
                  <a:ext cx="180000" cy="180000"/>
                  <a:chOff x="3172968" y="2304288"/>
                  <a:chExt cx="180000" cy="180000"/>
                </a:xfrm>
              </p:grpSpPr>
              <p:sp>
                <p:nvSpPr>
                  <p:cNvPr id="5277" name="Ellipse 3893">
                    <a:extLst>
                      <a:ext uri="{FF2B5EF4-FFF2-40B4-BE49-F238E27FC236}">
                        <a16:creationId xmlns:a16="http://schemas.microsoft.com/office/drawing/2014/main" id="{9CE16A7A-F6BB-827B-4FA6-05B8C4B810A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8" name="Additionszeichen 3894">
                    <a:extLst>
                      <a:ext uri="{FF2B5EF4-FFF2-40B4-BE49-F238E27FC236}">
                        <a16:creationId xmlns:a16="http://schemas.microsoft.com/office/drawing/2014/main" id="{E8AAC7E2-1952-2663-9CD6-BE51BF03051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62" name="Gruppieren 5261">
                  <a:extLst>
                    <a:ext uri="{FF2B5EF4-FFF2-40B4-BE49-F238E27FC236}">
                      <a16:creationId xmlns:a16="http://schemas.microsoft.com/office/drawing/2014/main" id="{FD510B9A-63F3-3326-2226-D5229FD83A8B}"/>
                    </a:ext>
                  </a:extLst>
                </p:cNvPr>
                <p:cNvGrpSpPr>
                  <a:grpSpLocks noChangeAspect="1"/>
                </p:cNvGrpSpPr>
                <p:nvPr/>
              </p:nvGrpSpPr>
              <p:grpSpPr>
                <a:xfrm>
                  <a:off x="5311404" y="3346168"/>
                  <a:ext cx="180000" cy="180000"/>
                  <a:chOff x="3172968" y="2304288"/>
                  <a:chExt cx="180000" cy="180000"/>
                </a:xfrm>
              </p:grpSpPr>
              <p:sp>
                <p:nvSpPr>
                  <p:cNvPr id="5275" name="Ellipse 3891">
                    <a:extLst>
                      <a:ext uri="{FF2B5EF4-FFF2-40B4-BE49-F238E27FC236}">
                        <a16:creationId xmlns:a16="http://schemas.microsoft.com/office/drawing/2014/main" id="{092EA04F-50F5-B02F-5858-3046266EF11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6" name="Additionszeichen 3892">
                    <a:extLst>
                      <a:ext uri="{FF2B5EF4-FFF2-40B4-BE49-F238E27FC236}">
                        <a16:creationId xmlns:a16="http://schemas.microsoft.com/office/drawing/2014/main" id="{E87ECC47-E717-8150-3D89-1CA9BCA5284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63" name="Ellipse 3879">
                  <a:extLst>
                    <a:ext uri="{FF2B5EF4-FFF2-40B4-BE49-F238E27FC236}">
                      <a16:creationId xmlns:a16="http://schemas.microsoft.com/office/drawing/2014/main" id="{8DB0124E-454A-E22D-2557-E5D0601A248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4" name="Ellipse 3880">
                  <a:extLst>
                    <a:ext uri="{FF2B5EF4-FFF2-40B4-BE49-F238E27FC236}">
                      <a16:creationId xmlns:a16="http://schemas.microsoft.com/office/drawing/2014/main" id="{B9D75B24-5659-AB36-A66D-D2973950B236}"/>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5" name="Ellipse 3881">
                  <a:extLst>
                    <a:ext uri="{FF2B5EF4-FFF2-40B4-BE49-F238E27FC236}">
                      <a16:creationId xmlns:a16="http://schemas.microsoft.com/office/drawing/2014/main" id="{04F269FF-6C60-7D01-B5AD-FB149F0D3E8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6" name="Ellipse 3882">
                  <a:extLst>
                    <a:ext uri="{FF2B5EF4-FFF2-40B4-BE49-F238E27FC236}">
                      <a16:creationId xmlns:a16="http://schemas.microsoft.com/office/drawing/2014/main" id="{B3EBAA53-88E4-3A7E-CF5A-C057C0CC214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7" name="Ellipse 3883">
                  <a:extLst>
                    <a:ext uri="{FF2B5EF4-FFF2-40B4-BE49-F238E27FC236}">
                      <a16:creationId xmlns:a16="http://schemas.microsoft.com/office/drawing/2014/main" id="{87B9E57B-8FA9-7454-BED2-C91B7815ECB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8" name="Ellipse 3884">
                  <a:extLst>
                    <a:ext uri="{FF2B5EF4-FFF2-40B4-BE49-F238E27FC236}">
                      <a16:creationId xmlns:a16="http://schemas.microsoft.com/office/drawing/2014/main" id="{4E644FCD-CAB3-1779-1AA9-8D24A4038BB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9" name="Ellipse 3885">
                  <a:extLst>
                    <a:ext uri="{FF2B5EF4-FFF2-40B4-BE49-F238E27FC236}">
                      <a16:creationId xmlns:a16="http://schemas.microsoft.com/office/drawing/2014/main" id="{DFFA8C31-3CD2-D8C6-96CB-700993201AF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0" name="Ellipse 3886">
                  <a:extLst>
                    <a:ext uri="{FF2B5EF4-FFF2-40B4-BE49-F238E27FC236}">
                      <a16:creationId xmlns:a16="http://schemas.microsoft.com/office/drawing/2014/main" id="{98D725DC-7CB5-1833-9E96-1CB4B957916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1" name="Ellipse 3887">
                  <a:extLst>
                    <a:ext uri="{FF2B5EF4-FFF2-40B4-BE49-F238E27FC236}">
                      <a16:creationId xmlns:a16="http://schemas.microsoft.com/office/drawing/2014/main" id="{D1496A1F-87BE-F3A9-179B-086458ECF3A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2" name="Ellipse 3888">
                  <a:extLst>
                    <a:ext uri="{FF2B5EF4-FFF2-40B4-BE49-F238E27FC236}">
                      <a16:creationId xmlns:a16="http://schemas.microsoft.com/office/drawing/2014/main" id="{DDB28FFC-D7F7-88FA-58F9-321E175AB6ED}"/>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3" name="Ellipse 3889">
                  <a:extLst>
                    <a:ext uri="{FF2B5EF4-FFF2-40B4-BE49-F238E27FC236}">
                      <a16:creationId xmlns:a16="http://schemas.microsoft.com/office/drawing/2014/main" id="{4ED16424-FA28-1EC5-D24A-6F805DEBC79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4" name="Ellipse 3890">
                  <a:extLst>
                    <a:ext uri="{FF2B5EF4-FFF2-40B4-BE49-F238E27FC236}">
                      <a16:creationId xmlns:a16="http://schemas.microsoft.com/office/drawing/2014/main" id="{9330AD0D-8905-FD4E-A4DA-EF098E663E1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48" name="L-Schale">
                <a:extLst>
                  <a:ext uri="{FF2B5EF4-FFF2-40B4-BE49-F238E27FC236}">
                    <a16:creationId xmlns:a16="http://schemas.microsoft.com/office/drawing/2014/main" id="{44BAF8F9-6536-7D6A-6718-4A17C1E59212}"/>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249" name="M-Schale">
                <a:extLst>
                  <a:ext uri="{FF2B5EF4-FFF2-40B4-BE49-F238E27FC236}">
                    <a16:creationId xmlns:a16="http://schemas.microsoft.com/office/drawing/2014/main" id="{5DA25E6F-E741-9539-5E05-520880BC6F8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210" name="Gruppieren 5209">
              <a:extLst>
                <a:ext uri="{FF2B5EF4-FFF2-40B4-BE49-F238E27FC236}">
                  <a16:creationId xmlns:a16="http://schemas.microsoft.com/office/drawing/2014/main" id="{6966A6CA-DB2B-7395-49C7-A7DB5F807663}"/>
                </a:ext>
              </a:extLst>
            </p:cNvPr>
            <p:cNvGrpSpPr/>
            <p:nvPr/>
          </p:nvGrpSpPr>
          <p:grpSpPr>
            <a:xfrm>
              <a:off x="6006000" y="816426"/>
              <a:ext cx="180000" cy="180000"/>
              <a:chOff x="2537136" y="1269000"/>
              <a:chExt cx="180000" cy="180000"/>
            </a:xfrm>
          </p:grpSpPr>
          <p:sp>
            <p:nvSpPr>
              <p:cNvPr id="5244" name="Ellipse 3860">
                <a:extLst>
                  <a:ext uri="{FF2B5EF4-FFF2-40B4-BE49-F238E27FC236}">
                    <a16:creationId xmlns:a16="http://schemas.microsoft.com/office/drawing/2014/main" id="{AEDD7AA3-063F-5736-EF5B-EB0B01190F7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45" name="Minuszeichen 3861">
                <a:extLst>
                  <a:ext uri="{FF2B5EF4-FFF2-40B4-BE49-F238E27FC236}">
                    <a16:creationId xmlns:a16="http://schemas.microsoft.com/office/drawing/2014/main" id="{DD2DD87D-FD2D-6D25-7CF0-43AC7E2DDB3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1" name="Gruppieren 5210">
              <a:extLst>
                <a:ext uri="{FF2B5EF4-FFF2-40B4-BE49-F238E27FC236}">
                  <a16:creationId xmlns:a16="http://schemas.microsoft.com/office/drawing/2014/main" id="{1144E41F-9F46-EB2B-DA67-6CF3A090709D}"/>
                </a:ext>
              </a:extLst>
            </p:cNvPr>
            <p:cNvGrpSpPr/>
            <p:nvPr/>
          </p:nvGrpSpPr>
          <p:grpSpPr>
            <a:xfrm>
              <a:off x="6003948" y="5865553"/>
              <a:ext cx="180000" cy="180000"/>
              <a:chOff x="2537136" y="1269000"/>
              <a:chExt cx="180000" cy="180000"/>
            </a:xfrm>
          </p:grpSpPr>
          <p:sp>
            <p:nvSpPr>
              <p:cNvPr id="5242" name="Ellipse 3858">
                <a:extLst>
                  <a:ext uri="{FF2B5EF4-FFF2-40B4-BE49-F238E27FC236}">
                    <a16:creationId xmlns:a16="http://schemas.microsoft.com/office/drawing/2014/main" id="{06F49135-B7A3-60B5-AEF2-F6DC71D40C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43" name="Minuszeichen 3859">
                <a:extLst>
                  <a:ext uri="{FF2B5EF4-FFF2-40B4-BE49-F238E27FC236}">
                    <a16:creationId xmlns:a16="http://schemas.microsoft.com/office/drawing/2014/main" id="{A29574F9-15A8-097A-ABEA-6A130789C62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2" name="Gruppieren 5211">
              <a:extLst>
                <a:ext uri="{FF2B5EF4-FFF2-40B4-BE49-F238E27FC236}">
                  <a16:creationId xmlns:a16="http://schemas.microsoft.com/office/drawing/2014/main" id="{F4CBB3A6-77E7-F3FE-99B4-1C249E07FDE7}"/>
                </a:ext>
              </a:extLst>
            </p:cNvPr>
            <p:cNvGrpSpPr/>
            <p:nvPr/>
          </p:nvGrpSpPr>
          <p:grpSpPr>
            <a:xfrm>
              <a:off x="7989107" y="3335661"/>
              <a:ext cx="180000" cy="180000"/>
              <a:chOff x="2537136" y="1269000"/>
              <a:chExt cx="180000" cy="180000"/>
            </a:xfrm>
          </p:grpSpPr>
          <p:sp>
            <p:nvSpPr>
              <p:cNvPr id="5240" name="Ellipse 3856">
                <a:extLst>
                  <a:ext uri="{FF2B5EF4-FFF2-40B4-BE49-F238E27FC236}">
                    <a16:creationId xmlns:a16="http://schemas.microsoft.com/office/drawing/2014/main" id="{5DF8990B-7D1B-85C1-9967-3ADC35F60D0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41" name="Minuszeichen 3857">
                <a:extLst>
                  <a:ext uri="{FF2B5EF4-FFF2-40B4-BE49-F238E27FC236}">
                    <a16:creationId xmlns:a16="http://schemas.microsoft.com/office/drawing/2014/main" id="{458530CC-19E1-BE61-C364-23017765398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3" name="Gruppieren 5212">
              <a:extLst>
                <a:ext uri="{FF2B5EF4-FFF2-40B4-BE49-F238E27FC236}">
                  <a16:creationId xmlns:a16="http://schemas.microsoft.com/office/drawing/2014/main" id="{79A7927E-C58C-007C-0D6A-B5ED2E2DCF8E}"/>
                </a:ext>
              </a:extLst>
            </p:cNvPr>
            <p:cNvGrpSpPr/>
            <p:nvPr/>
          </p:nvGrpSpPr>
          <p:grpSpPr>
            <a:xfrm>
              <a:off x="4026000" y="3339000"/>
              <a:ext cx="180000" cy="180000"/>
              <a:chOff x="2537136" y="1269000"/>
              <a:chExt cx="180000" cy="180000"/>
            </a:xfrm>
          </p:grpSpPr>
          <p:sp>
            <p:nvSpPr>
              <p:cNvPr id="5238" name="Ellipse 3854">
                <a:extLst>
                  <a:ext uri="{FF2B5EF4-FFF2-40B4-BE49-F238E27FC236}">
                    <a16:creationId xmlns:a16="http://schemas.microsoft.com/office/drawing/2014/main" id="{A2CC45DA-6266-F63B-9FBF-6E2F7D0943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9" name="Minuszeichen 3855">
                <a:extLst>
                  <a:ext uri="{FF2B5EF4-FFF2-40B4-BE49-F238E27FC236}">
                    <a16:creationId xmlns:a16="http://schemas.microsoft.com/office/drawing/2014/main" id="{C88B3735-A134-0CD0-5CC6-5B6DBBCC1D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4" name="Gruppieren 5213">
              <a:extLst>
                <a:ext uri="{FF2B5EF4-FFF2-40B4-BE49-F238E27FC236}">
                  <a16:creationId xmlns:a16="http://schemas.microsoft.com/office/drawing/2014/main" id="{BFF66B41-38F0-B47B-C9DD-1C225ED739AC}"/>
                </a:ext>
              </a:extLst>
            </p:cNvPr>
            <p:cNvGrpSpPr/>
            <p:nvPr/>
          </p:nvGrpSpPr>
          <p:grpSpPr>
            <a:xfrm>
              <a:off x="4656000" y="4775520"/>
              <a:ext cx="180000" cy="180000"/>
              <a:chOff x="2537136" y="1269000"/>
              <a:chExt cx="180000" cy="180000"/>
            </a:xfrm>
          </p:grpSpPr>
          <p:sp>
            <p:nvSpPr>
              <p:cNvPr id="5236" name="Ellipse 3852">
                <a:extLst>
                  <a:ext uri="{FF2B5EF4-FFF2-40B4-BE49-F238E27FC236}">
                    <a16:creationId xmlns:a16="http://schemas.microsoft.com/office/drawing/2014/main" id="{38CA87C4-8AC8-E1CA-1077-40AD953899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7" name="Minuszeichen 3853">
                <a:extLst>
                  <a:ext uri="{FF2B5EF4-FFF2-40B4-BE49-F238E27FC236}">
                    <a16:creationId xmlns:a16="http://schemas.microsoft.com/office/drawing/2014/main" id="{C84273A4-D08B-A827-8AE6-4D23AB3E94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5" name="Gruppieren 5214">
              <a:extLst>
                <a:ext uri="{FF2B5EF4-FFF2-40B4-BE49-F238E27FC236}">
                  <a16:creationId xmlns:a16="http://schemas.microsoft.com/office/drawing/2014/main" id="{5B044126-0A90-6477-AC09-1D7EA2D928E6}"/>
                </a:ext>
              </a:extLst>
            </p:cNvPr>
            <p:cNvGrpSpPr/>
            <p:nvPr/>
          </p:nvGrpSpPr>
          <p:grpSpPr>
            <a:xfrm>
              <a:off x="7373256" y="4775520"/>
              <a:ext cx="180000" cy="180000"/>
              <a:chOff x="2537136" y="1269000"/>
              <a:chExt cx="180000" cy="180000"/>
            </a:xfrm>
          </p:grpSpPr>
          <p:sp>
            <p:nvSpPr>
              <p:cNvPr id="5234" name="Ellipse 3850">
                <a:extLst>
                  <a:ext uri="{FF2B5EF4-FFF2-40B4-BE49-F238E27FC236}">
                    <a16:creationId xmlns:a16="http://schemas.microsoft.com/office/drawing/2014/main" id="{3F888DC8-54C6-EBB1-7605-C229FF832BC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5" name="Minuszeichen 3851">
                <a:extLst>
                  <a:ext uri="{FF2B5EF4-FFF2-40B4-BE49-F238E27FC236}">
                    <a16:creationId xmlns:a16="http://schemas.microsoft.com/office/drawing/2014/main" id="{16F78663-1D64-F2C6-F126-2B375AA8251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6" name="Gruppieren 5215">
              <a:extLst>
                <a:ext uri="{FF2B5EF4-FFF2-40B4-BE49-F238E27FC236}">
                  <a16:creationId xmlns:a16="http://schemas.microsoft.com/office/drawing/2014/main" id="{7B8567B4-6293-8BD5-0F9A-1EE36DD45D5C}"/>
                </a:ext>
              </a:extLst>
            </p:cNvPr>
            <p:cNvGrpSpPr/>
            <p:nvPr/>
          </p:nvGrpSpPr>
          <p:grpSpPr>
            <a:xfrm>
              <a:off x="7373256" y="1900714"/>
              <a:ext cx="180000" cy="180000"/>
              <a:chOff x="2537136" y="1269000"/>
              <a:chExt cx="180000" cy="180000"/>
            </a:xfrm>
          </p:grpSpPr>
          <p:sp>
            <p:nvSpPr>
              <p:cNvPr id="5232" name="Ellipse 3848">
                <a:extLst>
                  <a:ext uri="{FF2B5EF4-FFF2-40B4-BE49-F238E27FC236}">
                    <a16:creationId xmlns:a16="http://schemas.microsoft.com/office/drawing/2014/main" id="{EB49716B-5DEF-A596-9DC6-DC8A50BBFC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3" name="Minuszeichen 3849">
                <a:extLst>
                  <a:ext uri="{FF2B5EF4-FFF2-40B4-BE49-F238E27FC236}">
                    <a16:creationId xmlns:a16="http://schemas.microsoft.com/office/drawing/2014/main" id="{2C841A3C-BBBA-9E67-FCC4-4A38F5520AB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7" name="Gruppieren 5216">
              <a:extLst>
                <a:ext uri="{FF2B5EF4-FFF2-40B4-BE49-F238E27FC236}">
                  <a16:creationId xmlns:a16="http://schemas.microsoft.com/office/drawing/2014/main" id="{DD12AAA7-EE70-20FB-5B4F-9BCA1C6F864B}"/>
                </a:ext>
              </a:extLst>
            </p:cNvPr>
            <p:cNvGrpSpPr/>
            <p:nvPr/>
          </p:nvGrpSpPr>
          <p:grpSpPr>
            <a:xfrm>
              <a:off x="4656000" y="1900714"/>
              <a:ext cx="180000" cy="180000"/>
              <a:chOff x="2537136" y="1269000"/>
              <a:chExt cx="180000" cy="180000"/>
            </a:xfrm>
          </p:grpSpPr>
          <p:sp>
            <p:nvSpPr>
              <p:cNvPr id="5230" name="Ellipse 3846">
                <a:extLst>
                  <a:ext uri="{FF2B5EF4-FFF2-40B4-BE49-F238E27FC236}">
                    <a16:creationId xmlns:a16="http://schemas.microsoft.com/office/drawing/2014/main" id="{6FA7E016-6622-3F96-3A62-7868E16EAF1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1" name="Minuszeichen 3847">
                <a:extLst>
                  <a:ext uri="{FF2B5EF4-FFF2-40B4-BE49-F238E27FC236}">
                    <a16:creationId xmlns:a16="http://schemas.microsoft.com/office/drawing/2014/main" id="{D297C3C8-B07E-F88F-E11E-B862EDE5CB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8" name="Gruppieren 5217">
              <a:extLst>
                <a:ext uri="{FF2B5EF4-FFF2-40B4-BE49-F238E27FC236}">
                  <a16:creationId xmlns:a16="http://schemas.microsoft.com/office/drawing/2014/main" id="{EDEB8FD6-4D98-5208-6EC3-76F85E1BD3D1}"/>
                </a:ext>
              </a:extLst>
            </p:cNvPr>
            <p:cNvGrpSpPr/>
            <p:nvPr/>
          </p:nvGrpSpPr>
          <p:grpSpPr>
            <a:xfrm>
              <a:off x="6006000" y="1339747"/>
              <a:ext cx="180000" cy="180000"/>
              <a:chOff x="2537136" y="1269000"/>
              <a:chExt cx="180000" cy="180000"/>
            </a:xfrm>
          </p:grpSpPr>
          <p:sp>
            <p:nvSpPr>
              <p:cNvPr id="5228" name="Ellipse 3844">
                <a:extLst>
                  <a:ext uri="{FF2B5EF4-FFF2-40B4-BE49-F238E27FC236}">
                    <a16:creationId xmlns:a16="http://schemas.microsoft.com/office/drawing/2014/main" id="{2B28B4E7-3460-F221-37F1-821C73BFB1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9" name="Minuszeichen 3845">
                <a:extLst>
                  <a:ext uri="{FF2B5EF4-FFF2-40B4-BE49-F238E27FC236}">
                    <a16:creationId xmlns:a16="http://schemas.microsoft.com/office/drawing/2014/main" id="{EC1427B5-495F-F2E3-B37F-DE7DB886EA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9" name="Gruppieren 5218">
              <a:extLst>
                <a:ext uri="{FF2B5EF4-FFF2-40B4-BE49-F238E27FC236}">
                  <a16:creationId xmlns:a16="http://schemas.microsoft.com/office/drawing/2014/main" id="{B9893954-BF87-35DB-B1E9-11A47B0EC130}"/>
                </a:ext>
              </a:extLst>
            </p:cNvPr>
            <p:cNvGrpSpPr/>
            <p:nvPr/>
          </p:nvGrpSpPr>
          <p:grpSpPr>
            <a:xfrm>
              <a:off x="6006000" y="5312040"/>
              <a:ext cx="180000" cy="180000"/>
              <a:chOff x="2537136" y="1269000"/>
              <a:chExt cx="180000" cy="180000"/>
            </a:xfrm>
          </p:grpSpPr>
          <p:sp>
            <p:nvSpPr>
              <p:cNvPr id="5226" name="Ellipse 3842">
                <a:extLst>
                  <a:ext uri="{FF2B5EF4-FFF2-40B4-BE49-F238E27FC236}">
                    <a16:creationId xmlns:a16="http://schemas.microsoft.com/office/drawing/2014/main" id="{661B69C7-6296-EEC7-704A-389015AE21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7" name="Minuszeichen 3843">
                <a:extLst>
                  <a:ext uri="{FF2B5EF4-FFF2-40B4-BE49-F238E27FC236}">
                    <a16:creationId xmlns:a16="http://schemas.microsoft.com/office/drawing/2014/main" id="{43484D5E-A7F3-8861-7E1B-D53315574D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20" name="Gruppieren 5219">
              <a:extLst>
                <a:ext uri="{FF2B5EF4-FFF2-40B4-BE49-F238E27FC236}">
                  <a16:creationId xmlns:a16="http://schemas.microsoft.com/office/drawing/2014/main" id="{14F0C079-7EC8-C472-0151-1EC53CC19C5B}"/>
                </a:ext>
              </a:extLst>
            </p:cNvPr>
            <p:cNvGrpSpPr/>
            <p:nvPr/>
          </p:nvGrpSpPr>
          <p:grpSpPr>
            <a:xfrm>
              <a:off x="6006000" y="1900714"/>
              <a:ext cx="180000" cy="180000"/>
              <a:chOff x="2537136" y="1269000"/>
              <a:chExt cx="180000" cy="180000"/>
            </a:xfrm>
          </p:grpSpPr>
          <p:sp>
            <p:nvSpPr>
              <p:cNvPr id="5224" name="Ellipse 3840">
                <a:extLst>
                  <a:ext uri="{FF2B5EF4-FFF2-40B4-BE49-F238E27FC236}">
                    <a16:creationId xmlns:a16="http://schemas.microsoft.com/office/drawing/2014/main" id="{E4256472-4A09-DAAA-E081-3D6DEC31A63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5" name="Minuszeichen 3841">
                <a:extLst>
                  <a:ext uri="{FF2B5EF4-FFF2-40B4-BE49-F238E27FC236}">
                    <a16:creationId xmlns:a16="http://schemas.microsoft.com/office/drawing/2014/main" id="{064F8838-C7E5-1789-EAC9-D5105188029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21" name="Gruppieren 5220">
              <a:extLst>
                <a:ext uri="{FF2B5EF4-FFF2-40B4-BE49-F238E27FC236}">
                  <a16:creationId xmlns:a16="http://schemas.microsoft.com/office/drawing/2014/main" id="{BFFFFE40-DD9A-BB1A-F4E8-CA6FEEE126F0}"/>
                </a:ext>
              </a:extLst>
            </p:cNvPr>
            <p:cNvGrpSpPr/>
            <p:nvPr/>
          </p:nvGrpSpPr>
          <p:grpSpPr>
            <a:xfrm>
              <a:off x="6006000" y="4775520"/>
              <a:ext cx="180000" cy="180000"/>
              <a:chOff x="2537136" y="1269000"/>
              <a:chExt cx="180000" cy="180000"/>
            </a:xfrm>
          </p:grpSpPr>
          <p:sp>
            <p:nvSpPr>
              <p:cNvPr id="5222" name="Ellipse 3838">
                <a:extLst>
                  <a:ext uri="{FF2B5EF4-FFF2-40B4-BE49-F238E27FC236}">
                    <a16:creationId xmlns:a16="http://schemas.microsoft.com/office/drawing/2014/main" id="{A78C90A8-D9F5-BB47-AFE8-ECE513D975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3" name="Minuszeichen 3839">
                <a:extLst>
                  <a:ext uri="{FF2B5EF4-FFF2-40B4-BE49-F238E27FC236}">
                    <a16:creationId xmlns:a16="http://schemas.microsoft.com/office/drawing/2014/main" id="{84A35262-B048-16FD-006C-A15BF4F5CF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299" name="Gruppieren 5298">
            <a:extLst>
              <a:ext uri="{FF2B5EF4-FFF2-40B4-BE49-F238E27FC236}">
                <a16:creationId xmlns:a16="http://schemas.microsoft.com/office/drawing/2014/main" id="{19B63D28-8FCB-351C-CCDA-B2193F4A56B6}"/>
              </a:ext>
            </a:extLst>
          </p:cNvPr>
          <p:cNvGrpSpPr>
            <a:grpSpLocks noChangeAspect="1"/>
          </p:cNvGrpSpPr>
          <p:nvPr/>
        </p:nvGrpSpPr>
        <p:grpSpPr>
          <a:xfrm>
            <a:off x="1135032" y="4000903"/>
            <a:ext cx="1258865" cy="1306104"/>
            <a:chOff x="3576000" y="816426"/>
            <a:chExt cx="5040000" cy="5229127"/>
          </a:xfrm>
        </p:grpSpPr>
        <p:grpSp>
          <p:nvGrpSpPr>
            <p:cNvPr id="5300" name="Magnesium ohne e-">
              <a:extLst>
                <a:ext uri="{FF2B5EF4-FFF2-40B4-BE49-F238E27FC236}">
                  <a16:creationId xmlns:a16="http://schemas.microsoft.com/office/drawing/2014/main" id="{88F8AFB8-3C05-C927-615B-A899AD51F258}"/>
                </a:ext>
              </a:extLst>
            </p:cNvPr>
            <p:cNvGrpSpPr/>
            <p:nvPr/>
          </p:nvGrpSpPr>
          <p:grpSpPr>
            <a:xfrm>
              <a:off x="3576000" y="909000"/>
              <a:ext cx="5040000" cy="5040000"/>
              <a:chOff x="3576000" y="909000"/>
              <a:chExt cx="5040000" cy="5040000"/>
            </a:xfrm>
          </p:grpSpPr>
          <p:sp>
            <p:nvSpPr>
              <p:cNvPr id="5337" name="K-Schale">
                <a:extLst>
                  <a:ext uri="{FF2B5EF4-FFF2-40B4-BE49-F238E27FC236}">
                    <a16:creationId xmlns:a16="http://schemas.microsoft.com/office/drawing/2014/main" id="{85E501D8-58EE-CD2A-4E78-0EAE578300F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338" name="Atomkern mit Protonen und Neutronen">
                <a:extLst>
                  <a:ext uri="{FF2B5EF4-FFF2-40B4-BE49-F238E27FC236}">
                    <a16:creationId xmlns:a16="http://schemas.microsoft.com/office/drawing/2014/main" id="{AEB1D099-06AB-2473-4A20-1AA90D6C3BE7}"/>
                  </a:ext>
                </a:extLst>
              </p:cNvPr>
              <p:cNvGrpSpPr/>
              <p:nvPr/>
            </p:nvGrpSpPr>
            <p:grpSpPr>
              <a:xfrm>
                <a:off x="5196000" y="2529000"/>
                <a:ext cx="1800000" cy="1800000"/>
                <a:chOff x="5196000" y="2529000"/>
                <a:chExt cx="1800000" cy="1800000"/>
              </a:xfrm>
            </p:grpSpPr>
            <p:sp>
              <p:nvSpPr>
                <p:cNvPr id="5341" name="Atomkern">
                  <a:extLst>
                    <a:ext uri="{FF2B5EF4-FFF2-40B4-BE49-F238E27FC236}">
                      <a16:creationId xmlns:a16="http://schemas.microsoft.com/office/drawing/2014/main" id="{5BAA4398-44F8-FC58-B36D-32E1B042B88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342" name="Gruppieren 5341">
                  <a:extLst>
                    <a:ext uri="{FF2B5EF4-FFF2-40B4-BE49-F238E27FC236}">
                      <a16:creationId xmlns:a16="http://schemas.microsoft.com/office/drawing/2014/main" id="{965FBA98-FD71-8080-5F2C-41C3B01A795F}"/>
                    </a:ext>
                  </a:extLst>
                </p:cNvPr>
                <p:cNvGrpSpPr>
                  <a:grpSpLocks noChangeAspect="1"/>
                </p:cNvGrpSpPr>
                <p:nvPr/>
              </p:nvGrpSpPr>
              <p:grpSpPr>
                <a:xfrm>
                  <a:off x="5848033" y="3791651"/>
                  <a:ext cx="180000" cy="180000"/>
                  <a:chOff x="3172968" y="2304288"/>
                  <a:chExt cx="180000" cy="180000"/>
                </a:xfrm>
              </p:grpSpPr>
              <p:sp>
                <p:nvSpPr>
                  <p:cNvPr id="5388" name="Ellipse 4277">
                    <a:extLst>
                      <a:ext uri="{FF2B5EF4-FFF2-40B4-BE49-F238E27FC236}">
                        <a16:creationId xmlns:a16="http://schemas.microsoft.com/office/drawing/2014/main" id="{75AAA646-DD6D-0FC1-65B6-F90053452A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9" name="Additionszeichen 4278">
                    <a:extLst>
                      <a:ext uri="{FF2B5EF4-FFF2-40B4-BE49-F238E27FC236}">
                        <a16:creationId xmlns:a16="http://schemas.microsoft.com/office/drawing/2014/main" id="{A5BFDD86-B0EC-AE03-EF10-E4EF4C2DB0D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3" name="Gruppieren 5342">
                  <a:extLst>
                    <a:ext uri="{FF2B5EF4-FFF2-40B4-BE49-F238E27FC236}">
                      <a16:creationId xmlns:a16="http://schemas.microsoft.com/office/drawing/2014/main" id="{5ADE6EBA-06CD-D815-2B99-8B82D61A7532}"/>
                    </a:ext>
                  </a:extLst>
                </p:cNvPr>
                <p:cNvGrpSpPr>
                  <a:grpSpLocks noChangeAspect="1"/>
                </p:cNvGrpSpPr>
                <p:nvPr/>
              </p:nvGrpSpPr>
              <p:grpSpPr>
                <a:xfrm>
                  <a:off x="6270000" y="3698425"/>
                  <a:ext cx="180000" cy="180000"/>
                  <a:chOff x="3172968" y="2304288"/>
                  <a:chExt cx="180000" cy="180000"/>
                </a:xfrm>
              </p:grpSpPr>
              <p:sp>
                <p:nvSpPr>
                  <p:cNvPr id="5386" name="Ellipse 4275">
                    <a:extLst>
                      <a:ext uri="{FF2B5EF4-FFF2-40B4-BE49-F238E27FC236}">
                        <a16:creationId xmlns:a16="http://schemas.microsoft.com/office/drawing/2014/main" id="{098A94AE-8CB7-01A2-4901-0EC6350F09F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7" name="Additionszeichen 4276">
                    <a:extLst>
                      <a:ext uri="{FF2B5EF4-FFF2-40B4-BE49-F238E27FC236}">
                        <a16:creationId xmlns:a16="http://schemas.microsoft.com/office/drawing/2014/main" id="{C94C507D-1355-B84C-F7D7-20EB0023FA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4" name="Gruppieren 5343">
                  <a:extLst>
                    <a:ext uri="{FF2B5EF4-FFF2-40B4-BE49-F238E27FC236}">
                      <a16:creationId xmlns:a16="http://schemas.microsoft.com/office/drawing/2014/main" id="{A8F353B5-A561-6FE4-29B8-3A82744CD998}"/>
                    </a:ext>
                  </a:extLst>
                </p:cNvPr>
                <p:cNvGrpSpPr>
                  <a:grpSpLocks noChangeAspect="1"/>
                </p:cNvGrpSpPr>
                <p:nvPr/>
              </p:nvGrpSpPr>
              <p:grpSpPr>
                <a:xfrm>
                  <a:off x="5499300" y="3931942"/>
                  <a:ext cx="180000" cy="180000"/>
                  <a:chOff x="3172968" y="2304288"/>
                  <a:chExt cx="180000" cy="180000"/>
                </a:xfrm>
              </p:grpSpPr>
              <p:sp>
                <p:nvSpPr>
                  <p:cNvPr id="5384" name="Ellipse 4273">
                    <a:extLst>
                      <a:ext uri="{FF2B5EF4-FFF2-40B4-BE49-F238E27FC236}">
                        <a16:creationId xmlns:a16="http://schemas.microsoft.com/office/drawing/2014/main" id="{297B1125-D214-6D3C-E1AD-B6D6F487FE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5" name="Additionszeichen 4274">
                    <a:extLst>
                      <a:ext uri="{FF2B5EF4-FFF2-40B4-BE49-F238E27FC236}">
                        <a16:creationId xmlns:a16="http://schemas.microsoft.com/office/drawing/2014/main" id="{E6890F57-B6B4-B138-680C-273994AAC55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5" name="Gruppieren 5344">
                  <a:extLst>
                    <a:ext uri="{FF2B5EF4-FFF2-40B4-BE49-F238E27FC236}">
                      <a16:creationId xmlns:a16="http://schemas.microsoft.com/office/drawing/2014/main" id="{508824AB-EFCE-A74A-57C5-89753E93B4B4}"/>
                    </a:ext>
                  </a:extLst>
                </p:cNvPr>
                <p:cNvGrpSpPr>
                  <a:grpSpLocks noChangeAspect="1"/>
                </p:cNvGrpSpPr>
                <p:nvPr/>
              </p:nvGrpSpPr>
              <p:grpSpPr>
                <a:xfrm>
                  <a:off x="6030156" y="4086630"/>
                  <a:ext cx="180000" cy="180000"/>
                  <a:chOff x="3172968" y="2304288"/>
                  <a:chExt cx="180000" cy="180000"/>
                </a:xfrm>
              </p:grpSpPr>
              <p:sp>
                <p:nvSpPr>
                  <p:cNvPr id="5382" name="Ellipse 4271">
                    <a:extLst>
                      <a:ext uri="{FF2B5EF4-FFF2-40B4-BE49-F238E27FC236}">
                        <a16:creationId xmlns:a16="http://schemas.microsoft.com/office/drawing/2014/main" id="{EB4CAEA4-20F6-B2F7-40BA-A85D775CD5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3" name="Additionszeichen 4272">
                    <a:extLst>
                      <a:ext uri="{FF2B5EF4-FFF2-40B4-BE49-F238E27FC236}">
                        <a16:creationId xmlns:a16="http://schemas.microsoft.com/office/drawing/2014/main" id="{172E2244-DAEE-5837-0270-E8755D2EEB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6" name="Gruppieren 5345">
                  <a:extLst>
                    <a:ext uri="{FF2B5EF4-FFF2-40B4-BE49-F238E27FC236}">
                      <a16:creationId xmlns:a16="http://schemas.microsoft.com/office/drawing/2014/main" id="{15ED540D-948D-AE31-AB2C-3D7A527F3EB7}"/>
                    </a:ext>
                  </a:extLst>
                </p:cNvPr>
                <p:cNvGrpSpPr>
                  <a:grpSpLocks noChangeAspect="1"/>
                </p:cNvGrpSpPr>
                <p:nvPr/>
              </p:nvGrpSpPr>
              <p:grpSpPr>
                <a:xfrm>
                  <a:off x="6020438" y="3296696"/>
                  <a:ext cx="180000" cy="180000"/>
                  <a:chOff x="3172968" y="2304288"/>
                  <a:chExt cx="180000" cy="180000"/>
                </a:xfrm>
              </p:grpSpPr>
              <p:sp>
                <p:nvSpPr>
                  <p:cNvPr id="5380" name="Ellipse 4269">
                    <a:extLst>
                      <a:ext uri="{FF2B5EF4-FFF2-40B4-BE49-F238E27FC236}">
                        <a16:creationId xmlns:a16="http://schemas.microsoft.com/office/drawing/2014/main" id="{563AC6BD-D032-553C-1365-211B4D7614E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1" name="Additionszeichen 4270">
                    <a:extLst>
                      <a:ext uri="{FF2B5EF4-FFF2-40B4-BE49-F238E27FC236}">
                        <a16:creationId xmlns:a16="http://schemas.microsoft.com/office/drawing/2014/main" id="{DA8E8BCB-C696-15F3-CFD1-1D07180ABE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7" name="Gruppieren 5346">
                  <a:extLst>
                    <a:ext uri="{FF2B5EF4-FFF2-40B4-BE49-F238E27FC236}">
                      <a16:creationId xmlns:a16="http://schemas.microsoft.com/office/drawing/2014/main" id="{BF63327A-3364-8D68-66E4-324A4ECCA873}"/>
                    </a:ext>
                  </a:extLst>
                </p:cNvPr>
                <p:cNvGrpSpPr>
                  <a:grpSpLocks noChangeAspect="1"/>
                </p:cNvGrpSpPr>
                <p:nvPr/>
              </p:nvGrpSpPr>
              <p:grpSpPr>
                <a:xfrm>
                  <a:off x="6540000" y="3667688"/>
                  <a:ext cx="180000" cy="180000"/>
                  <a:chOff x="3172968" y="2304288"/>
                  <a:chExt cx="180000" cy="180000"/>
                </a:xfrm>
              </p:grpSpPr>
              <p:sp>
                <p:nvSpPr>
                  <p:cNvPr id="5378" name="Ellipse 4267">
                    <a:extLst>
                      <a:ext uri="{FF2B5EF4-FFF2-40B4-BE49-F238E27FC236}">
                        <a16:creationId xmlns:a16="http://schemas.microsoft.com/office/drawing/2014/main" id="{0067AAC7-439B-679E-FA74-1CAF55796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9" name="Additionszeichen 4268">
                    <a:extLst>
                      <a:ext uri="{FF2B5EF4-FFF2-40B4-BE49-F238E27FC236}">
                        <a16:creationId xmlns:a16="http://schemas.microsoft.com/office/drawing/2014/main" id="{1CD7ACEF-ED9A-BF02-DBFF-7A55CEFFFE2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8" name="Gruppieren 5347">
                  <a:extLst>
                    <a:ext uri="{FF2B5EF4-FFF2-40B4-BE49-F238E27FC236}">
                      <a16:creationId xmlns:a16="http://schemas.microsoft.com/office/drawing/2014/main" id="{60B55133-6AF3-1F38-F719-FD17FC3B46B8}"/>
                    </a:ext>
                  </a:extLst>
                </p:cNvPr>
                <p:cNvGrpSpPr>
                  <a:grpSpLocks noChangeAspect="1"/>
                </p:cNvGrpSpPr>
                <p:nvPr/>
              </p:nvGrpSpPr>
              <p:grpSpPr>
                <a:xfrm>
                  <a:off x="6696374" y="3186376"/>
                  <a:ext cx="180000" cy="180000"/>
                  <a:chOff x="3172968" y="2304288"/>
                  <a:chExt cx="180000" cy="180000"/>
                </a:xfrm>
              </p:grpSpPr>
              <p:sp>
                <p:nvSpPr>
                  <p:cNvPr id="5376" name="Ellipse 4265">
                    <a:extLst>
                      <a:ext uri="{FF2B5EF4-FFF2-40B4-BE49-F238E27FC236}">
                        <a16:creationId xmlns:a16="http://schemas.microsoft.com/office/drawing/2014/main" id="{243B8BF8-30E5-BC8D-066D-84BEDD7DE80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7" name="Additionszeichen 4266">
                    <a:extLst>
                      <a:ext uri="{FF2B5EF4-FFF2-40B4-BE49-F238E27FC236}">
                        <a16:creationId xmlns:a16="http://schemas.microsoft.com/office/drawing/2014/main" id="{308D0DA5-7B45-6909-EFFC-CC838A76CA4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9" name="Gruppieren 5348">
                  <a:extLst>
                    <a:ext uri="{FF2B5EF4-FFF2-40B4-BE49-F238E27FC236}">
                      <a16:creationId xmlns:a16="http://schemas.microsoft.com/office/drawing/2014/main" id="{9CE6E14F-9BD7-4106-EC5A-191C068F219C}"/>
                    </a:ext>
                  </a:extLst>
                </p:cNvPr>
                <p:cNvGrpSpPr>
                  <a:grpSpLocks noChangeAspect="1"/>
                </p:cNvGrpSpPr>
                <p:nvPr/>
              </p:nvGrpSpPr>
              <p:grpSpPr>
                <a:xfrm>
                  <a:off x="5577515" y="3084316"/>
                  <a:ext cx="180000" cy="180000"/>
                  <a:chOff x="3172968" y="2304288"/>
                  <a:chExt cx="180000" cy="180000"/>
                </a:xfrm>
              </p:grpSpPr>
              <p:sp>
                <p:nvSpPr>
                  <p:cNvPr id="5374" name="Ellipse 4263">
                    <a:extLst>
                      <a:ext uri="{FF2B5EF4-FFF2-40B4-BE49-F238E27FC236}">
                        <a16:creationId xmlns:a16="http://schemas.microsoft.com/office/drawing/2014/main" id="{39388456-3D69-F709-CCDE-CE71D2794B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5" name="Additionszeichen 4264">
                    <a:extLst>
                      <a:ext uri="{FF2B5EF4-FFF2-40B4-BE49-F238E27FC236}">
                        <a16:creationId xmlns:a16="http://schemas.microsoft.com/office/drawing/2014/main" id="{9C776C59-3335-4E90-B9B2-03BB4DCDC2C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0" name="Gruppieren 5349">
                  <a:extLst>
                    <a:ext uri="{FF2B5EF4-FFF2-40B4-BE49-F238E27FC236}">
                      <a16:creationId xmlns:a16="http://schemas.microsoft.com/office/drawing/2014/main" id="{624A6D50-7B72-62E7-4341-088FBDBC51BD}"/>
                    </a:ext>
                  </a:extLst>
                </p:cNvPr>
                <p:cNvGrpSpPr>
                  <a:grpSpLocks noChangeAspect="1"/>
                </p:cNvGrpSpPr>
                <p:nvPr/>
              </p:nvGrpSpPr>
              <p:grpSpPr>
                <a:xfrm>
                  <a:off x="5940252" y="2903697"/>
                  <a:ext cx="180000" cy="180000"/>
                  <a:chOff x="3172968" y="2304288"/>
                  <a:chExt cx="180000" cy="180000"/>
                </a:xfrm>
              </p:grpSpPr>
              <p:sp>
                <p:nvSpPr>
                  <p:cNvPr id="5372" name="Ellipse 4261">
                    <a:extLst>
                      <a:ext uri="{FF2B5EF4-FFF2-40B4-BE49-F238E27FC236}">
                        <a16:creationId xmlns:a16="http://schemas.microsoft.com/office/drawing/2014/main" id="{D8D2B34A-8D94-5A8C-DFBF-8C036D4B0E4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3" name="Additionszeichen 4262">
                    <a:extLst>
                      <a:ext uri="{FF2B5EF4-FFF2-40B4-BE49-F238E27FC236}">
                        <a16:creationId xmlns:a16="http://schemas.microsoft.com/office/drawing/2014/main" id="{E152F43B-7403-CEAD-C338-96A32F3FA7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1" name="Gruppieren 5350">
                  <a:extLst>
                    <a:ext uri="{FF2B5EF4-FFF2-40B4-BE49-F238E27FC236}">
                      <a16:creationId xmlns:a16="http://schemas.microsoft.com/office/drawing/2014/main" id="{A37F5378-D573-C90E-31B2-A74EC8CBD394}"/>
                    </a:ext>
                  </a:extLst>
                </p:cNvPr>
                <p:cNvGrpSpPr>
                  <a:grpSpLocks noChangeAspect="1"/>
                </p:cNvGrpSpPr>
                <p:nvPr/>
              </p:nvGrpSpPr>
              <p:grpSpPr>
                <a:xfrm>
                  <a:off x="5597520" y="2746772"/>
                  <a:ext cx="180000" cy="180000"/>
                  <a:chOff x="3172968" y="2304288"/>
                  <a:chExt cx="180000" cy="180000"/>
                </a:xfrm>
              </p:grpSpPr>
              <p:sp>
                <p:nvSpPr>
                  <p:cNvPr id="5370" name="Ellipse 4259">
                    <a:extLst>
                      <a:ext uri="{FF2B5EF4-FFF2-40B4-BE49-F238E27FC236}">
                        <a16:creationId xmlns:a16="http://schemas.microsoft.com/office/drawing/2014/main" id="{9FD17862-9932-E523-000D-4C71EB45ED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1" name="Additionszeichen 4260">
                    <a:extLst>
                      <a:ext uri="{FF2B5EF4-FFF2-40B4-BE49-F238E27FC236}">
                        <a16:creationId xmlns:a16="http://schemas.microsoft.com/office/drawing/2014/main" id="{DCEBA0A5-5196-5AA8-ADA5-B2B6926295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2" name="Gruppieren 5351">
                  <a:extLst>
                    <a:ext uri="{FF2B5EF4-FFF2-40B4-BE49-F238E27FC236}">
                      <a16:creationId xmlns:a16="http://schemas.microsoft.com/office/drawing/2014/main" id="{9B58A159-7AAB-3859-1080-865F51320751}"/>
                    </a:ext>
                  </a:extLst>
                </p:cNvPr>
                <p:cNvGrpSpPr>
                  <a:grpSpLocks noChangeAspect="1"/>
                </p:cNvGrpSpPr>
                <p:nvPr/>
              </p:nvGrpSpPr>
              <p:grpSpPr>
                <a:xfrm>
                  <a:off x="6310896" y="2729578"/>
                  <a:ext cx="180000" cy="180000"/>
                  <a:chOff x="3172968" y="2304288"/>
                  <a:chExt cx="180000" cy="180000"/>
                </a:xfrm>
              </p:grpSpPr>
              <p:sp>
                <p:nvSpPr>
                  <p:cNvPr id="5368" name="Ellipse 4257">
                    <a:extLst>
                      <a:ext uri="{FF2B5EF4-FFF2-40B4-BE49-F238E27FC236}">
                        <a16:creationId xmlns:a16="http://schemas.microsoft.com/office/drawing/2014/main" id="{F85FB5ED-B1D7-03AC-1386-B893E737C5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9" name="Additionszeichen 4258">
                    <a:extLst>
                      <a:ext uri="{FF2B5EF4-FFF2-40B4-BE49-F238E27FC236}">
                        <a16:creationId xmlns:a16="http://schemas.microsoft.com/office/drawing/2014/main" id="{A0368703-8A19-5701-17E2-E75A77317B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3" name="Gruppieren 5352">
                  <a:extLst>
                    <a:ext uri="{FF2B5EF4-FFF2-40B4-BE49-F238E27FC236}">
                      <a16:creationId xmlns:a16="http://schemas.microsoft.com/office/drawing/2014/main" id="{CECDBD64-E486-2E1E-9117-D5430235AE1D}"/>
                    </a:ext>
                  </a:extLst>
                </p:cNvPr>
                <p:cNvGrpSpPr>
                  <a:grpSpLocks noChangeAspect="1"/>
                </p:cNvGrpSpPr>
                <p:nvPr/>
              </p:nvGrpSpPr>
              <p:grpSpPr>
                <a:xfrm>
                  <a:off x="5311404" y="3346168"/>
                  <a:ext cx="180000" cy="180000"/>
                  <a:chOff x="3172968" y="2304288"/>
                  <a:chExt cx="180000" cy="180000"/>
                </a:xfrm>
              </p:grpSpPr>
              <p:sp>
                <p:nvSpPr>
                  <p:cNvPr id="5366" name="Ellipse 4255">
                    <a:extLst>
                      <a:ext uri="{FF2B5EF4-FFF2-40B4-BE49-F238E27FC236}">
                        <a16:creationId xmlns:a16="http://schemas.microsoft.com/office/drawing/2014/main" id="{1ECC6FEC-3357-0CB5-85DA-1CAC21074F4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7" name="Additionszeichen 4256">
                    <a:extLst>
                      <a:ext uri="{FF2B5EF4-FFF2-40B4-BE49-F238E27FC236}">
                        <a16:creationId xmlns:a16="http://schemas.microsoft.com/office/drawing/2014/main" id="{B9598EEA-73A3-843D-F4F7-DB3BC98A02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354" name="Ellipse 4243">
                  <a:extLst>
                    <a:ext uri="{FF2B5EF4-FFF2-40B4-BE49-F238E27FC236}">
                      <a16:creationId xmlns:a16="http://schemas.microsoft.com/office/drawing/2014/main" id="{766C3115-7A52-F4D5-5FD2-E0D6752D2E2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5" name="Ellipse 4244">
                  <a:extLst>
                    <a:ext uri="{FF2B5EF4-FFF2-40B4-BE49-F238E27FC236}">
                      <a16:creationId xmlns:a16="http://schemas.microsoft.com/office/drawing/2014/main" id="{2D253D00-1382-09A2-A0DC-05878C6CBD3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6" name="Ellipse 4245">
                  <a:extLst>
                    <a:ext uri="{FF2B5EF4-FFF2-40B4-BE49-F238E27FC236}">
                      <a16:creationId xmlns:a16="http://schemas.microsoft.com/office/drawing/2014/main" id="{C14037B2-A9CF-52A1-C8E3-9DFE2834B90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7" name="Ellipse 4246">
                  <a:extLst>
                    <a:ext uri="{FF2B5EF4-FFF2-40B4-BE49-F238E27FC236}">
                      <a16:creationId xmlns:a16="http://schemas.microsoft.com/office/drawing/2014/main" id="{C7D670EA-980C-5782-B864-5AAB3939434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8" name="Ellipse 4247">
                  <a:extLst>
                    <a:ext uri="{FF2B5EF4-FFF2-40B4-BE49-F238E27FC236}">
                      <a16:creationId xmlns:a16="http://schemas.microsoft.com/office/drawing/2014/main" id="{222146C6-8890-F0E6-DB06-DA98C640C2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9" name="Ellipse 4248">
                  <a:extLst>
                    <a:ext uri="{FF2B5EF4-FFF2-40B4-BE49-F238E27FC236}">
                      <a16:creationId xmlns:a16="http://schemas.microsoft.com/office/drawing/2014/main" id="{044FDB20-BEF3-792A-0A57-E9792FF4A41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0" name="Ellipse 4249">
                  <a:extLst>
                    <a:ext uri="{FF2B5EF4-FFF2-40B4-BE49-F238E27FC236}">
                      <a16:creationId xmlns:a16="http://schemas.microsoft.com/office/drawing/2014/main" id="{BB11A2E8-03EC-BC9A-7EAE-2F00418130F6}"/>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1" name="Ellipse 4250">
                  <a:extLst>
                    <a:ext uri="{FF2B5EF4-FFF2-40B4-BE49-F238E27FC236}">
                      <a16:creationId xmlns:a16="http://schemas.microsoft.com/office/drawing/2014/main" id="{154C0344-4594-9A3C-3ED9-20147D8F7E8C}"/>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2" name="Ellipse 4251">
                  <a:extLst>
                    <a:ext uri="{FF2B5EF4-FFF2-40B4-BE49-F238E27FC236}">
                      <a16:creationId xmlns:a16="http://schemas.microsoft.com/office/drawing/2014/main" id="{A329EE69-9513-095D-3DE6-E957F518655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3" name="Ellipse 4252">
                  <a:extLst>
                    <a:ext uri="{FF2B5EF4-FFF2-40B4-BE49-F238E27FC236}">
                      <a16:creationId xmlns:a16="http://schemas.microsoft.com/office/drawing/2014/main" id="{F52A3E61-9CD1-CDA3-1A20-32852E5306C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4" name="Ellipse 4253">
                  <a:extLst>
                    <a:ext uri="{FF2B5EF4-FFF2-40B4-BE49-F238E27FC236}">
                      <a16:creationId xmlns:a16="http://schemas.microsoft.com/office/drawing/2014/main" id="{4C8B8A47-E697-5921-3E53-1E53B18DCD2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5" name="Ellipse 4254">
                  <a:extLst>
                    <a:ext uri="{FF2B5EF4-FFF2-40B4-BE49-F238E27FC236}">
                      <a16:creationId xmlns:a16="http://schemas.microsoft.com/office/drawing/2014/main" id="{47683D35-4D59-00E5-7C27-F2D52CDEF53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339" name="L-Schale">
                <a:extLst>
                  <a:ext uri="{FF2B5EF4-FFF2-40B4-BE49-F238E27FC236}">
                    <a16:creationId xmlns:a16="http://schemas.microsoft.com/office/drawing/2014/main" id="{6DC0174C-FF13-FF6F-713C-6246EF99009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340" name="M-Schale">
                <a:extLst>
                  <a:ext uri="{FF2B5EF4-FFF2-40B4-BE49-F238E27FC236}">
                    <a16:creationId xmlns:a16="http://schemas.microsoft.com/office/drawing/2014/main" id="{7440996C-BA71-C05E-C3DE-557417F5935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301" name="Gruppieren 5300">
              <a:extLst>
                <a:ext uri="{FF2B5EF4-FFF2-40B4-BE49-F238E27FC236}">
                  <a16:creationId xmlns:a16="http://schemas.microsoft.com/office/drawing/2014/main" id="{0936961E-B89B-6778-74FD-372096028836}"/>
                </a:ext>
              </a:extLst>
            </p:cNvPr>
            <p:cNvGrpSpPr/>
            <p:nvPr/>
          </p:nvGrpSpPr>
          <p:grpSpPr>
            <a:xfrm>
              <a:off x="6006000" y="816426"/>
              <a:ext cx="180000" cy="180000"/>
              <a:chOff x="2537136" y="1269000"/>
              <a:chExt cx="180000" cy="180000"/>
            </a:xfrm>
          </p:grpSpPr>
          <p:sp>
            <p:nvSpPr>
              <p:cNvPr id="5335" name="Ellipse 4224">
                <a:extLst>
                  <a:ext uri="{FF2B5EF4-FFF2-40B4-BE49-F238E27FC236}">
                    <a16:creationId xmlns:a16="http://schemas.microsoft.com/office/drawing/2014/main" id="{8BE6C323-4B14-36DD-AA20-372956526D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6" name="Minuszeichen 4225">
                <a:extLst>
                  <a:ext uri="{FF2B5EF4-FFF2-40B4-BE49-F238E27FC236}">
                    <a16:creationId xmlns:a16="http://schemas.microsoft.com/office/drawing/2014/main" id="{588B1507-3F32-49EE-7F3A-3BE06D2766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2" name="Gruppieren 5301">
              <a:extLst>
                <a:ext uri="{FF2B5EF4-FFF2-40B4-BE49-F238E27FC236}">
                  <a16:creationId xmlns:a16="http://schemas.microsoft.com/office/drawing/2014/main" id="{84559424-EC0D-EA1E-66D4-9AAFDD558DF5}"/>
                </a:ext>
              </a:extLst>
            </p:cNvPr>
            <p:cNvGrpSpPr/>
            <p:nvPr/>
          </p:nvGrpSpPr>
          <p:grpSpPr>
            <a:xfrm>
              <a:off x="6003948" y="5865553"/>
              <a:ext cx="180000" cy="180000"/>
              <a:chOff x="2537136" y="1269000"/>
              <a:chExt cx="180000" cy="180000"/>
            </a:xfrm>
          </p:grpSpPr>
          <p:sp>
            <p:nvSpPr>
              <p:cNvPr id="5333" name="Ellipse 4222">
                <a:extLst>
                  <a:ext uri="{FF2B5EF4-FFF2-40B4-BE49-F238E27FC236}">
                    <a16:creationId xmlns:a16="http://schemas.microsoft.com/office/drawing/2014/main" id="{2C525CEB-D712-BD5A-3EA4-1CB8E072BCD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4" name="Minuszeichen 4223">
                <a:extLst>
                  <a:ext uri="{FF2B5EF4-FFF2-40B4-BE49-F238E27FC236}">
                    <a16:creationId xmlns:a16="http://schemas.microsoft.com/office/drawing/2014/main" id="{487EB41D-2E0D-1692-E2C5-7B353BD0CF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3" name="Gruppieren 5302">
              <a:extLst>
                <a:ext uri="{FF2B5EF4-FFF2-40B4-BE49-F238E27FC236}">
                  <a16:creationId xmlns:a16="http://schemas.microsoft.com/office/drawing/2014/main" id="{8B73B051-C832-A59F-A0ED-B6B2896937FB}"/>
                </a:ext>
              </a:extLst>
            </p:cNvPr>
            <p:cNvGrpSpPr/>
            <p:nvPr/>
          </p:nvGrpSpPr>
          <p:grpSpPr>
            <a:xfrm>
              <a:off x="7989107" y="3335661"/>
              <a:ext cx="180000" cy="180000"/>
              <a:chOff x="2537136" y="1269000"/>
              <a:chExt cx="180000" cy="180000"/>
            </a:xfrm>
          </p:grpSpPr>
          <p:sp>
            <p:nvSpPr>
              <p:cNvPr id="5331" name="Ellipse 4220">
                <a:extLst>
                  <a:ext uri="{FF2B5EF4-FFF2-40B4-BE49-F238E27FC236}">
                    <a16:creationId xmlns:a16="http://schemas.microsoft.com/office/drawing/2014/main" id="{3D6F654F-1675-F536-3961-ECA6CAB6AC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2" name="Minuszeichen 4221">
                <a:extLst>
                  <a:ext uri="{FF2B5EF4-FFF2-40B4-BE49-F238E27FC236}">
                    <a16:creationId xmlns:a16="http://schemas.microsoft.com/office/drawing/2014/main" id="{13034114-689B-C069-29C9-C94D3B3D4BF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4" name="Gruppieren 5303">
              <a:extLst>
                <a:ext uri="{FF2B5EF4-FFF2-40B4-BE49-F238E27FC236}">
                  <a16:creationId xmlns:a16="http://schemas.microsoft.com/office/drawing/2014/main" id="{C145740F-E702-85F9-5308-DADD5D4094BD}"/>
                </a:ext>
              </a:extLst>
            </p:cNvPr>
            <p:cNvGrpSpPr/>
            <p:nvPr/>
          </p:nvGrpSpPr>
          <p:grpSpPr>
            <a:xfrm>
              <a:off x="4026000" y="3339000"/>
              <a:ext cx="180000" cy="180000"/>
              <a:chOff x="2537136" y="1269000"/>
              <a:chExt cx="180000" cy="180000"/>
            </a:xfrm>
          </p:grpSpPr>
          <p:sp>
            <p:nvSpPr>
              <p:cNvPr id="5329" name="Ellipse 4218">
                <a:extLst>
                  <a:ext uri="{FF2B5EF4-FFF2-40B4-BE49-F238E27FC236}">
                    <a16:creationId xmlns:a16="http://schemas.microsoft.com/office/drawing/2014/main" id="{00397F21-BA40-75E4-1B33-6B037DBBAF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0" name="Minuszeichen 4219">
                <a:extLst>
                  <a:ext uri="{FF2B5EF4-FFF2-40B4-BE49-F238E27FC236}">
                    <a16:creationId xmlns:a16="http://schemas.microsoft.com/office/drawing/2014/main" id="{C37D2D7B-867B-2F6D-DCF2-1B243FF5951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5" name="Gruppieren 5304">
              <a:extLst>
                <a:ext uri="{FF2B5EF4-FFF2-40B4-BE49-F238E27FC236}">
                  <a16:creationId xmlns:a16="http://schemas.microsoft.com/office/drawing/2014/main" id="{6CA525C6-C598-72F1-116C-4D61F4EA7243}"/>
                </a:ext>
              </a:extLst>
            </p:cNvPr>
            <p:cNvGrpSpPr/>
            <p:nvPr/>
          </p:nvGrpSpPr>
          <p:grpSpPr>
            <a:xfrm>
              <a:off x="4656000" y="4775520"/>
              <a:ext cx="180000" cy="180000"/>
              <a:chOff x="2537136" y="1269000"/>
              <a:chExt cx="180000" cy="180000"/>
            </a:xfrm>
          </p:grpSpPr>
          <p:sp>
            <p:nvSpPr>
              <p:cNvPr id="5327" name="Ellipse 4216">
                <a:extLst>
                  <a:ext uri="{FF2B5EF4-FFF2-40B4-BE49-F238E27FC236}">
                    <a16:creationId xmlns:a16="http://schemas.microsoft.com/office/drawing/2014/main" id="{C93B4281-6BED-4B99-C9EB-91AD8FC243F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8" name="Minuszeichen 4217">
                <a:extLst>
                  <a:ext uri="{FF2B5EF4-FFF2-40B4-BE49-F238E27FC236}">
                    <a16:creationId xmlns:a16="http://schemas.microsoft.com/office/drawing/2014/main" id="{8E3D9EEC-DECD-44BA-0C45-987A12BD114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6" name="Gruppieren 5305">
              <a:extLst>
                <a:ext uri="{FF2B5EF4-FFF2-40B4-BE49-F238E27FC236}">
                  <a16:creationId xmlns:a16="http://schemas.microsoft.com/office/drawing/2014/main" id="{93B1BE48-C1C7-283C-EEE5-6D0EB00FE6B0}"/>
                </a:ext>
              </a:extLst>
            </p:cNvPr>
            <p:cNvGrpSpPr/>
            <p:nvPr/>
          </p:nvGrpSpPr>
          <p:grpSpPr>
            <a:xfrm>
              <a:off x="7373256" y="4775520"/>
              <a:ext cx="180000" cy="180000"/>
              <a:chOff x="2537136" y="1269000"/>
              <a:chExt cx="180000" cy="180000"/>
            </a:xfrm>
          </p:grpSpPr>
          <p:sp>
            <p:nvSpPr>
              <p:cNvPr id="5325" name="Ellipse 4214">
                <a:extLst>
                  <a:ext uri="{FF2B5EF4-FFF2-40B4-BE49-F238E27FC236}">
                    <a16:creationId xmlns:a16="http://schemas.microsoft.com/office/drawing/2014/main" id="{EEBB3C95-F19A-9505-B383-E1199CEE01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6" name="Minuszeichen 4215">
                <a:extLst>
                  <a:ext uri="{FF2B5EF4-FFF2-40B4-BE49-F238E27FC236}">
                    <a16:creationId xmlns:a16="http://schemas.microsoft.com/office/drawing/2014/main" id="{31CA3AAA-3CEA-3167-63B1-164C90C540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7" name="Gruppieren 5306">
              <a:extLst>
                <a:ext uri="{FF2B5EF4-FFF2-40B4-BE49-F238E27FC236}">
                  <a16:creationId xmlns:a16="http://schemas.microsoft.com/office/drawing/2014/main" id="{9D43191A-990F-4157-AD95-8C2619742A6C}"/>
                </a:ext>
              </a:extLst>
            </p:cNvPr>
            <p:cNvGrpSpPr/>
            <p:nvPr/>
          </p:nvGrpSpPr>
          <p:grpSpPr>
            <a:xfrm>
              <a:off x="7373256" y="1900714"/>
              <a:ext cx="180000" cy="180000"/>
              <a:chOff x="2537136" y="1269000"/>
              <a:chExt cx="180000" cy="180000"/>
            </a:xfrm>
          </p:grpSpPr>
          <p:sp>
            <p:nvSpPr>
              <p:cNvPr id="5323" name="Ellipse 4212">
                <a:extLst>
                  <a:ext uri="{FF2B5EF4-FFF2-40B4-BE49-F238E27FC236}">
                    <a16:creationId xmlns:a16="http://schemas.microsoft.com/office/drawing/2014/main" id="{7C42BF0A-FFB7-C4E4-EA0F-A98796DFDF7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4" name="Minuszeichen 4213">
                <a:extLst>
                  <a:ext uri="{FF2B5EF4-FFF2-40B4-BE49-F238E27FC236}">
                    <a16:creationId xmlns:a16="http://schemas.microsoft.com/office/drawing/2014/main" id="{E70F4A06-040F-31F2-272C-E310FC2A19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8" name="Gruppieren 5307">
              <a:extLst>
                <a:ext uri="{FF2B5EF4-FFF2-40B4-BE49-F238E27FC236}">
                  <a16:creationId xmlns:a16="http://schemas.microsoft.com/office/drawing/2014/main" id="{179B562D-B295-8EB2-14C8-7DB0CFD9E351}"/>
                </a:ext>
              </a:extLst>
            </p:cNvPr>
            <p:cNvGrpSpPr/>
            <p:nvPr/>
          </p:nvGrpSpPr>
          <p:grpSpPr>
            <a:xfrm>
              <a:off x="4656000" y="1900714"/>
              <a:ext cx="180000" cy="180000"/>
              <a:chOff x="2537136" y="1269000"/>
              <a:chExt cx="180000" cy="180000"/>
            </a:xfrm>
          </p:grpSpPr>
          <p:sp>
            <p:nvSpPr>
              <p:cNvPr id="5321" name="Ellipse 4210">
                <a:extLst>
                  <a:ext uri="{FF2B5EF4-FFF2-40B4-BE49-F238E27FC236}">
                    <a16:creationId xmlns:a16="http://schemas.microsoft.com/office/drawing/2014/main" id="{4260BF67-92A4-E699-F202-E4505840059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2" name="Minuszeichen 4211">
                <a:extLst>
                  <a:ext uri="{FF2B5EF4-FFF2-40B4-BE49-F238E27FC236}">
                    <a16:creationId xmlns:a16="http://schemas.microsoft.com/office/drawing/2014/main" id="{73A2B32D-4A12-E8C2-5126-7432E29D66D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9" name="Gruppieren 5308">
              <a:extLst>
                <a:ext uri="{FF2B5EF4-FFF2-40B4-BE49-F238E27FC236}">
                  <a16:creationId xmlns:a16="http://schemas.microsoft.com/office/drawing/2014/main" id="{A416DDD5-1970-50F1-6E7F-FD87A412401B}"/>
                </a:ext>
              </a:extLst>
            </p:cNvPr>
            <p:cNvGrpSpPr/>
            <p:nvPr/>
          </p:nvGrpSpPr>
          <p:grpSpPr>
            <a:xfrm>
              <a:off x="6006000" y="1339747"/>
              <a:ext cx="180000" cy="180000"/>
              <a:chOff x="2537136" y="1269000"/>
              <a:chExt cx="180000" cy="180000"/>
            </a:xfrm>
          </p:grpSpPr>
          <p:sp>
            <p:nvSpPr>
              <p:cNvPr id="5319" name="Ellipse 4208">
                <a:extLst>
                  <a:ext uri="{FF2B5EF4-FFF2-40B4-BE49-F238E27FC236}">
                    <a16:creationId xmlns:a16="http://schemas.microsoft.com/office/drawing/2014/main" id="{6395DA89-F6AA-BA3E-78E0-D1737E090F1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0" name="Minuszeichen 4209">
                <a:extLst>
                  <a:ext uri="{FF2B5EF4-FFF2-40B4-BE49-F238E27FC236}">
                    <a16:creationId xmlns:a16="http://schemas.microsoft.com/office/drawing/2014/main" id="{24CF0ED0-D9EC-0C58-F831-19D310893DE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10" name="Gruppieren 5309">
              <a:extLst>
                <a:ext uri="{FF2B5EF4-FFF2-40B4-BE49-F238E27FC236}">
                  <a16:creationId xmlns:a16="http://schemas.microsoft.com/office/drawing/2014/main" id="{1D97C2BE-382B-BCE3-5A9F-02291FBCE5CA}"/>
                </a:ext>
              </a:extLst>
            </p:cNvPr>
            <p:cNvGrpSpPr/>
            <p:nvPr/>
          </p:nvGrpSpPr>
          <p:grpSpPr>
            <a:xfrm>
              <a:off x="6006000" y="5312040"/>
              <a:ext cx="180000" cy="180000"/>
              <a:chOff x="2537136" y="1269000"/>
              <a:chExt cx="180000" cy="180000"/>
            </a:xfrm>
          </p:grpSpPr>
          <p:sp>
            <p:nvSpPr>
              <p:cNvPr id="5317" name="Ellipse 4206">
                <a:extLst>
                  <a:ext uri="{FF2B5EF4-FFF2-40B4-BE49-F238E27FC236}">
                    <a16:creationId xmlns:a16="http://schemas.microsoft.com/office/drawing/2014/main" id="{CC62F585-8DBA-BFB3-F45F-8C511C28C2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18" name="Minuszeichen 4207">
                <a:extLst>
                  <a:ext uri="{FF2B5EF4-FFF2-40B4-BE49-F238E27FC236}">
                    <a16:creationId xmlns:a16="http://schemas.microsoft.com/office/drawing/2014/main" id="{6CA91590-8E33-3663-88A4-15B28471671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11" name="Gruppieren 5310">
              <a:extLst>
                <a:ext uri="{FF2B5EF4-FFF2-40B4-BE49-F238E27FC236}">
                  <a16:creationId xmlns:a16="http://schemas.microsoft.com/office/drawing/2014/main" id="{DEB2628A-1B4E-F338-4708-BCF36FF1961C}"/>
                </a:ext>
              </a:extLst>
            </p:cNvPr>
            <p:cNvGrpSpPr/>
            <p:nvPr/>
          </p:nvGrpSpPr>
          <p:grpSpPr>
            <a:xfrm>
              <a:off x="6006000" y="1900714"/>
              <a:ext cx="180000" cy="180000"/>
              <a:chOff x="2537136" y="1269000"/>
              <a:chExt cx="180000" cy="180000"/>
            </a:xfrm>
          </p:grpSpPr>
          <p:sp>
            <p:nvSpPr>
              <p:cNvPr id="5315" name="Ellipse 4204">
                <a:extLst>
                  <a:ext uri="{FF2B5EF4-FFF2-40B4-BE49-F238E27FC236}">
                    <a16:creationId xmlns:a16="http://schemas.microsoft.com/office/drawing/2014/main" id="{203B7E91-93A8-2C05-BCEC-F3D80C6F02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16" name="Minuszeichen 4205">
                <a:extLst>
                  <a:ext uri="{FF2B5EF4-FFF2-40B4-BE49-F238E27FC236}">
                    <a16:creationId xmlns:a16="http://schemas.microsoft.com/office/drawing/2014/main" id="{3D7C33C0-106A-47E8-ECFD-927A2E5B073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12" name="Gruppieren 5311">
              <a:extLst>
                <a:ext uri="{FF2B5EF4-FFF2-40B4-BE49-F238E27FC236}">
                  <a16:creationId xmlns:a16="http://schemas.microsoft.com/office/drawing/2014/main" id="{CF1444F4-4F6C-14B2-D2B4-76887BDF6251}"/>
                </a:ext>
              </a:extLst>
            </p:cNvPr>
            <p:cNvGrpSpPr/>
            <p:nvPr/>
          </p:nvGrpSpPr>
          <p:grpSpPr>
            <a:xfrm>
              <a:off x="6006000" y="4775520"/>
              <a:ext cx="180000" cy="180000"/>
              <a:chOff x="2537136" y="1269000"/>
              <a:chExt cx="180000" cy="180000"/>
            </a:xfrm>
          </p:grpSpPr>
          <p:sp>
            <p:nvSpPr>
              <p:cNvPr id="5313" name="Ellipse 4202">
                <a:extLst>
                  <a:ext uri="{FF2B5EF4-FFF2-40B4-BE49-F238E27FC236}">
                    <a16:creationId xmlns:a16="http://schemas.microsoft.com/office/drawing/2014/main" id="{7A7B9A1B-1F89-73E1-BEA4-9869E526FE1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14" name="Minuszeichen 4203">
                <a:extLst>
                  <a:ext uri="{FF2B5EF4-FFF2-40B4-BE49-F238E27FC236}">
                    <a16:creationId xmlns:a16="http://schemas.microsoft.com/office/drawing/2014/main" id="{191FE14E-CD10-AEE0-7AFB-09C2CB3F125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936" name="Gruppieren 5935">
            <a:extLst>
              <a:ext uri="{FF2B5EF4-FFF2-40B4-BE49-F238E27FC236}">
                <a16:creationId xmlns:a16="http://schemas.microsoft.com/office/drawing/2014/main" id="{838696E1-4CB1-5BE5-8B17-8F5952345AA9}"/>
              </a:ext>
            </a:extLst>
          </p:cNvPr>
          <p:cNvGrpSpPr>
            <a:grpSpLocks noChangeAspect="1"/>
          </p:cNvGrpSpPr>
          <p:nvPr/>
        </p:nvGrpSpPr>
        <p:grpSpPr>
          <a:xfrm>
            <a:off x="2144972" y="5328683"/>
            <a:ext cx="1258865" cy="1306104"/>
            <a:chOff x="3576000" y="816426"/>
            <a:chExt cx="5040000" cy="5229127"/>
          </a:xfrm>
        </p:grpSpPr>
        <p:grpSp>
          <p:nvGrpSpPr>
            <p:cNvPr id="5937" name="Magnesium ohne e-">
              <a:extLst>
                <a:ext uri="{FF2B5EF4-FFF2-40B4-BE49-F238E27FC236}">
                  <a16:creationId xmlns:a16="http://schemas.microsoft.com/office/drawing/2014/main" id="{E796D40B-69B1-8159-1EAF-12B98ADB230C}"/>
                </a:ext>
              </a:extLst>
            </p:cNvPr>
            <p:cNvGrpSpPr/>
            <p:nvPr/>
          </p:nvGrpSpPr>
          <p:grpSpPr>
            <a:xfrm>
              <a:off x="3576000" y="909000"/>
              <a:ext cx="5040000" cy="5040000"/>
              <a:chOff x="3576000" y="909000"/>
              <a:chExt cx="5040000" cy="5040000"/>
            </a:xfrm>
          </p:grpSpPr>
          <p:sp>
            <p:nvSpPr>
              <p:cNvPr id="5974" name="K-Schale">
                <a:extLst>
                  <a:ext uri="{FF2B5EF4-FFF2-40B4-BE49-F238E27FC236}">
                    <a16:creationId xmlns:a16="http://schemas.microsoft.com/office/drawing/2014/main" id="{0F8DB267-274C-0967-6CEF-846BE1D9E09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975" name="Atomkern mit Protonen und Neutronen">
                <a:extLst>
                  <a:ext uri="{FF2B5EF4-FFF2-40B4-BE49-F238E27FC236}">
                    <a16:creationId xmlns:a16="http://schemas.microsoft.com/office/drawing/2014/main" id="{8DCA2FCC-44E8-9CFC-FEA5-4CF66AC63DB2}"/>
                  </a:ext>
                </a:extLst>
              </p:cNvPr>
              <p:cNvGrpSpPr/>
              <p:nvPr/>
            </p:nvGrpSpPr>
            <p:grpSpPr>
              <a:xfrm>
                <a:off x="5196000" y="2529000"/>
                <a:ext cx="1800000" cy="1800000"/>
                <a:chOff x="5196000" y="2529000"/>
                <a:chExt cx="1800000" cy="1800000"/>
              </a:xfrm>
            </p:grpSpPr>
            <p:sp>
              <p:nvSpPr>
                <p:cNvPr id="5978" name="Atomkern">
                  <a:extLst>
                    <a:ext uri="{FF2B5EF4-FFF2-40B4-BE49-F238E27FC236}">
                      <a16:creationId xmlns:a16="http://schemas.microsoft.com/office/drawing/2014/main" id="{CDB2ABDC-66B6-33A0-ADE9-F50FBACEDBF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979" name="Gruppieren 5978">
                  <a:extLst>
                    <a:ext uri="{FF2B5EF4-FFF2-40B4-BE49-F238E27FC236}">
                      <a16:creationId xmlns:a16="http://schemas.microsoft.com/office/drawing/2014/main" id="{EDD51393-3B45-F115-161B-89208A9774F5}"/>
                    </a:ext>
                  </a:extLst>
                </p:cNvPr>
                <p:cNvGrpSpPr>
                  <a:grpSpLocks noChangeAspect="1"/>
                </p:cNvGrpSpPr>
                <p:nvPr/>
              </p:nvGrpSpPr>
              <p:grpSpPr>
                <a:xfrm>
                  <a:off x="5848033" y="3791651"/>
                  <a:ext cx="180000" cy="180000"/>
                  <a:chOff x="3172968" y="2304288"/>
                  <a:chExt cx="180000" cy="180000"/>
                </a:xfrm>
              </p:grpSpPr>
              <p:sp>
                <p:nvSpPr>
                  <p:cNvPr id="6025" name="Ellipse 3549">
                    <a:extLst>
                      <a:ext uri="{FF2B5EF4-FFF2-40B4-BE49-F238E27FC236}">
                        <a16:creationId xmlns:a16="http://schemas.microsoft.com/office/drawing/2014/main" id="{1B69A97F-BFDB-778D-CF59-1E37FCA0A64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6" name="Additionszeichen 3550">
                    <a:extLst>
                      <a:ext uri="{FF2B5EF4-FFF2-40B4-BE49-F238E27FC236}">
                        <a16:creationId xmlns:a16="http://schemas.microsoft.com/office/drawing/2014/main" id="{1DDE90E4-023F-B478-B5EF-84B6E6ADD3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0" name="Gruppieren 5979">
                  <a:extLst>
                    <a:ext uri="{FF2B5EF4-FFF2-40B4-BE49-F238E27FC236}">
                      <a16:creationId xmlns:a16="http://schemas.microsoft.com/office/drawing/2014/main" id="{387914C5-83AB-7226-49EF-16CCB967ABA6}"/>
                    </a:ext>
                  </a:extLst>
                </p:cNvPr>
                <p:cNvGrpSpPr>
                  <a:grpSpLocks noChangeAspect="1"/>
                </p:cNvGrpSpPr>
                <p:nvPr/>
              </p:nvGrpSpPr>
              <p:grpSpPr>
                <a:xfrm>
                  <a:off x="6270000" y="3698425"/>
                  <a:ext cx="180000" cy="180000"/>
                  <a:chOff x="3172968" y="2304288"/>
                  <a:chExt cx="180000" cy="180000"/>
                </a:xfrm>
              </p:grpSpPr>
              <p:sp>
                <p:nvSpPr>
                  <p:cNvPr id="6023" name="Ellipse 3547">
                    <a:extLst>
                      <a:ext uri="{FF2B5EF4-FFF2-40B4-BE49-F238E27FC236}">
                        <a16:creationId xmlns:a16="http://schemas.microsoft.com/office/drawing/2014/main" id="{25BE0ED7-5B4E-E08C-A37F-49CE23343A0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4" name="Additionszeichen 3548">
                    <a:extLst>
                      <a:ext uri="{FF2B5EF4-FFF2-40B4-BE49-F238E27FC236}">
                        <a16:creationId xmlns:a16="http://schemas.microsoft.com/office/drawing/2014/main" id="{82855B24-B32A-61C4-35D3-5396CFDC394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1" name="Gruppieren 5980">
                  <a:extLst>
                    <a:ext uri="{FF2B5EF4-FFF2-40B4-BE49-F238E27FC236}">
                      <a16:creationId xmlns:a16="http://schemas.microsoft.com/office/drawing/2014/main" id="{06B27EF2-832D-DC09-C43A-BE0F1222E824}"/>
                    </a:ext>
                  </a:extLst>
                </p:cNvPr>
                <p:cNvGrpSpPr>
                  <a:grpSpLocks noChangeAspect="1"/>
                </p:cNvGrpSpPr>
                <p:nvPr/>
              </p:nvGrpSpPr>
              <p:grpSpPr>
                <a:xfrm>
                  <a:off x="5499300" y="3931942"/>
                  <a:ext cx="180000" cy="180000"/>
                  <a:chOff x="3172968" y="2304288"/>
                  <a:chExt cx="180000" cy="180000"/>
                </a:xfrm>
              </p:grpSpPr>
              <p:sp>
                <p:nvSpPr>
                  <p:cNvPr id="6021" name="Ellipse 3545">
                    <a:extLst>
                      <a:ext uri="{FF2B5EF4-FFF2-40B4-BE49-F238E27FC236}">
                        <a16:creationId xmlns:a16="http://schemas.microsoft.com/office/drawing/2014/main" id="{0B42F669-1369-4A2F-BB05-CAA0747D12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2" name="Additionszeichen 3546">
                    <a:extLst>
                      <a:ext uri="{FF2B5EF4-FFF2-40B4-BE49-F238E27FC236}">
                        <a16:creationId xmlns:a16="http://schemas.microsoft.com/office/drawing/2014/main" id="{E4D4A82D-C961-3ABC-3468-09B5E18AAF7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2" name="Gruppieren 5981">
                  <a:extLst>
                    <a:ext uri="{FF2B5EF4-FFF2-40B4-BE49-F238E27FC236}">
                      <a16:creationId xmlns:a16="http://schemas.microsoft.com/office/drawing/2014/main" id="{CEDB2EE4-DAB8-1672-CED9-39ED83D12657}"/>
                    </a:ext>
                  </a:extLst>
                </p:cNvPr>
                <p:cNvGrpSpPr>
                  <a:grpSpLocks noChangeAspect="1"/>
                </p:cNvGrpSpPr>
                <p:nvPr/>
              </p:nvGrpSpPr>
              <p:grpSpPr>
                <a:xfrm>
                  <a:off x="6030156" y="4086630"/>
                  <a:ext cx="180000" cy="180000"/>
                  <a:chOff x="3172968" y="2304288"/>
                  <a:chExt cx="180000" cy="180000"/>
                </a:xfrm>
              </p:grpSpPr>
              <p:sp>
                <p:nvSpPr>
                  <p:cNvPr id="6019" name="Ellipse 3543">
                    <a:extLst>
                      <a:ext uri="{FF2B5EF4-FFF2-40B4-BE49-F238E27FC236}">
                        <a16:creationId xmlns:a16="http://schemas.microsoft.com/office/drawing/2014/main" id="{D304E598-0027-B1F8-6285-E2408F8E7B2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0" name="Additionszeichen 3544">
                    <a:extLst>
                      <a:ext uri="{FF2B5EF4-FFF2-40B4-BE49-F238E27FC236}">
                        <a16:creationId xmlns:a16="http://schemas.microsoft.com/office/drawing/2014/main" id="{C565DB27-9533-0137-8DB5-964B1DE8D4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3" name="Gruppieren 5982">
                  <a:extLst>
                    <a:ext uri="{FF2B5EF4-FFF2-40B4-BE49-F238E27FC236}">
                      <a16:creationId xmlns:a16="http://schemas.microsoft.com/office/drawing/2014/main" id="{01F982A6-3988-178A-32DE-FFABC94CC50C}"/>
                    </a:ext>
                  </a:extLst>
                </p:cNvPr>
                <p:cNvGrpSpPr>
                  <a:grpSpLocks noChangeAspect="1"/>
                </p:cNvGrpSpPr>
                <p:nvPr/>
              </p:nvGrpSpPr>
              <p:grpSpPr>
                <a:xfrm>
                  <a:off x="6020438" y="3296696"/>
                  <a:ext cx="180000" cy="180000"/>
                  <a:chOff x="3172968" y="2304288"/>
                  <a:chExt cx="180000" cy="180000"/>
                </a:xfrm>
              </p:grpSpPr>
              <p:sp>
                <p:nvSpPr>
                  <p:cNvPr id="6017" name="Ellipse 3541">
                    <a:extLst>
                      <a:ext uri="{FF2B5EF4-FFF2-40B4-BE49-F238E27FC236}">
                        <a16:creationId xmlns:a16="http://schemas.microsoft.com/office/drawing/2014/main" id="{28F0FA48-43E3-D02B-363B-1FC6319CAF0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8" name="Additionszeichen 3542">
                    <a:extLst>
                      <a:ext uri="{FF2B5EF4-FFF2-40B4-BE49-F238E27FC236}">
                        <a16:creationId xmlns:a16="http://schemas.microsoft.com/office/drawing/2014/main" id="{54FD5C9A-7B2C-4162-949C-63D93A8217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4" name="Gruppieren 5983">
                  <a:extLst>
                    <a:ext uri="{FF2B5EF4-FFF2-40B4-BE49-F238E27FC236}">
                      <a16:creationId xmlns:a16="http://schemas.microsoft.com/office/drawing/2014/main" id="{DDE980A1-9D2A-05B4-FB8D-7424B6A45311}"/>
                    </a:ext>
                  </a:extLst>
                </p:cNvPr>
                <p:cNvGrpSpPr>
                  <a:grpSpLocks noChangeAspect="1"/>
                </p:cNvGrpSpPr>
                <p:nvPr/>
              </p:nvGrpSpPr>
              <p:grpSpPr>
                <a:xfrm>
                  <a:off x="6540000" y="3667688"/>
                  <a:ext cx="180000" cy="180000"/>
                  <a:chOff x="3172968" y="2304288"/>
                  <a:chExt cx="180000" cy="180000"/>
                </a:xfrm>
              </p:grpSpPr>
              <p:sp>
                <p:nvSpPr>
                  <p:cNvPr id="6015" name="Ellipse 3539">
                    <a:extLst>
                      <a:ext uri="{FF2B5EF4-FFF2-40B4-BE49-F238E27FC236}">
                        <a16:creationId xmlns:a16="http://schemas.microsoft.com/office/drawing/2014/main" id="{25370B60-7BEB-2F43-2047-4F54C4EEA5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6" name="Additionszeichen 3540">
                    <a:extLst>
                      <a:ext uri="{FF2B5EF4-FFF2-40B4-BE49-F238E27FC236}">
                        <a16:creationId xmlns:a16="http://schemas.microsoft.com/office/drawing/2014/main" id="{3948F6A1-3369-3713-7C8E-D2FE623A3DD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5" name="Gruppieren 5984">
                  <a:extLst>
                    <a:ext uri="{FF2B5EF4-FFF2-40B4-BE49-F238E27FC236}">
                      <a16:creationId xmlns:a16="http://schemas.microsoft.com/office/drawing/2014/main" id="{A5A43034-21A8-2AB1-04A3-3709DC7D7EA4}"/>
                    </a:ext>
                  </a:extLst>
                </p:cNvPr>
                <p:cNvGrpSpPr>
                  <a:grpSpLocks noChangeAspect="1"/>
                </p:cNvGrpSpPr>
                <p:nvPr/>
              </p:nvGrpSpPr>
              <p:grpSpPr>
                <a:xfrm>
                  <a:off x="6696374" y="3186376"/>
                  <a:ext cx="180000" cy="180000"/>
                  <a:chOff x="3172968" y="2304288"/>
                  <a:chExt cx="180000" cy="180000"/>
                </a:xfrm>
              </p:grpSpPr>
              <p:sp>
                <p:nvSpPr>
                  <p:cNvPr id="6013" name="Ellipse 3537">
                    <a:extLst>
                      <a:ext uri="{FF2B5EF4-FFF2-40B4-BE49-F238E27FC236}">
                        <a16:creationId xmlns:a16="http://schemas.microsoft.com/office/drawing/2014/main" id="{D1644AFC-8D62-8E3F-7B8A-C6E1B6308F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4" name="Additionszeichen 3538">
                    <a:extLst>
                      <a:ext uri="{FF2B5EF4-FFF2-40B4-BE49-F238E27FC236}">
                        <a16:creationId xmlns:a16="http://schemas.microsoft.com/office/drawing/2014/main" id="{4A6DEA2B-F33E-3D7A-6963-50FB527DCD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6" name="Gruppieren 5985">
                  <a:extLst>
                    <a:ext uri="{FF2B5EF4-FFF2-40B4-BE49-F238E27FC236}">
                      <a16:creationId xmlns:a16="http://schemas.microsoft.com/office/drawing/2014/main" id="{653096C5-64DE-25A4-89A5-9011D581AF1D}"/>
                    </a:ext>
                  </a:extLst>
                </p:cNvPr>
                <p:cNvGrpSpPr>
                  <a:grpSpLocks noChangeAspect="1"/>
                </p:cNvGrpSpPr>
                <p:nvPr/>
              </p:nvGrpSpPr>
              <p:grpSpPr>
                <a:xfrm>
                  <a:off x="5577515" y="3084316"/>
                  <a:ext cx="180000" cy="180000"/>
                  <a:chOff x="3172968" y="2304288"/>
                  <a:chExt cx="180000" cy="180000"/>
                </a:xfrm>
              </p:grpSpPr>
              <p:sp>
                <p:nvSpPr>
                  <p:cNvPr id="6011" name="Ellipse 3535">
                    <a:extLst>
                      <a:ext uri="{FF2B5EF4-FFF2-40B4-BE49-F238E27FC236}">
                        <a16:creationId xmlns:a16="http://schemas.microsoft.com/office/drawing/2014/main" id="{8C2FA036-B6BF-B352-3B35-CA4973AD20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2" name="Additionszeichen 3536">
                    <a:extLst>
                      <a:ext uri="{FF2B5EF4-FFF2-40B4-BE49-F238E27FC236}">
                        <a16:creationId xmlns:a16="http://schemas.microsoft.com/office/drawing/2014/main" id="{CF33672A-4E9D-A3D7-8C11-A48F1630E2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7" name="Gruppieren 5986">
                  <a:extLst>
                    <a:ext uri="{FF2B5EF4-FFF2-40B4-BE49-F238E27FC236}">
                      <a16:creationId xmlns:a16="http://schemas.microsoft.com/office/drawing/2014/main" id="{6FA7020A-0A03-45A4-ADA5-2E63D397A89B}"/>
                    </a:ext>
                  </a:extLst>
                </p:cNvPr>
                <p:cNvGrpSpPr>
                  <a:grpSpLocks noChangeAspect="1"/>
                </p:cNvGrpSpPr>
                <p:nvPr/>
              </p:nvGrpSpPr>
              <p:grpSpPr>
                <a:xfrm>
                  <a:off x="5940252" y="2903697"/>
                  <a:ext cx="180000" cy="180000"/>
                  <a:chOff x="3172968" y="2304288"/>
                  <a:chExt cx="180000" cy="180000"/>
                </a:xfrm>
              </p:grpSpPr>
              <p:sp>
                <p:nvSpPr>
                  <p:cNvPr id="6009" name="Ellipse 3533">
                    <a:extLst>
                      <a:ext uri="{FF2B5EF4-FFF2-40B4-BE49-F238E27FC236}">
                        <a16:creationId xmlns:a16="http://schemas.microsoft.com/office/drawing/2014/main" id="{BD8B0C1B-E1BE-6D21-C616-2890ECF7DAD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0" name="Additionszeichen 3534">
                    <a:extLst>
                      <a:ext uri="{FF2B5EF4-FFF2-40B4-BE49-F238E27FC236}">
                        <a16:creationId xmlns:a16="http://schemas.microsoft.com/office/drawing/2014/main" id="{FE23D8AC-D900-97DE-08F3-841BFF45D5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8" name="Gruppieren 5987">
                  <a:extLst>
                    <a:ext uri="{FF2B5EF4-FFF2-40B4-BE49-F238E27FC236}">
                      <a16:creationId xmlns:a16="http://schemas.microsoft.com/office/drawing/2014/main" id="{B274DE0E-7A83-B094-0799-397F775ED1CA}"/>
                    </a:ext>
                  </a:extLst>
                </p:cNvPr>
                <p:cNvGrpSpPr>
                  <a:grpSpLocks noChangeAspect="1"/>
                </p:cNvGrpSpPr>
                <p:nvPr/>
              </p:nvGrpSpPr>
              <p:grpSpPr>
                <a:xfrm>
                  <a:off x="5597520" y="2746772"/>
                  <a:ext cx="180000" cy="180000"/>
                  <a:chOff x="3172968" y="2304288"/>
                  <a:chExt cx="180000" cy="180000"/>
                </a:xfrm>
              </p:grpSpPr>
              <p:sp>
                <p:nvSpPr>
                  <p:cNvPr id="6007" name="Ellipse 3531">
                    <a:extLst>
                      <a:ext uri="{FF2B5EF4-FFF2-40B4-BE49-F238E27FC236}">
                        <a16:creationId xmlns:a16="http://schemas.microsoft.com/office/drawing/2014/main" id="{DAD1D182-2184-9CC2-9A10-F58741DB51F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8" name="Additionszeichen 3532">
                    <a:extLst>
                      <a:ext uri="{FF2B5EF4-FFF2-40B4-BE49-F238E27FC236}">
                        <a16:creationId xmlns:a16="http://schemas.microsoft.com/office/drawing/2014/main" id="{C4FE6B19-5151-D9CD-CE5E-48B58168ADB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9" name="Gruppieren 5988">
                  <a:extLst>
                    <a:ext uri="{FF2B5EF4-FFF2-40B4-BE49-F238E27FC236}">
                      <a16:creationId xmlns:a16="http://schemas.microsoft.com/office/drawing/2014/main" id="{C7CEB69C-96F0-A128-64BF-BA3DD9C322E7}"/>
                    </a:ext>
                  </a:extLst>
                </p:cNvPr>
                <p:cNvGrpSpPr>
                  <a:grpSpLocks noChangeAspect="1"/>
                </p:cNvGrpSpPr>
                <p:nvPr/>
              </p:nvGrpSpPr>
              <p:grpSpPr>
                <a:xfrm>
                  <a:off x="6310896" y="2729578"/>
                  <a:ext cx="180000" cy="180000"/>
                  <a:chOff x="3172968" y="2304288"/>
                  <a:chExt cx="180000" cy="180000"/>
                </a:xfrm>
              </p:grpSpPr>
              <p:sp>
                <p:nvSpPr>
                  <p:cNvPr id="6005" name="Ellipse 3529">
                    <a:extLst>
                      <a:ext uri="{FF2B5EF4-FFF2-40B4-BE49-F238E27FC236}">
                        <a16:creationId xmlns:a16="http://schemas.microsoft.com/office/drawing/2014/main" id="{307F9A0A-E6C0-57E9-B27B-B7E368920D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6" name="Additionszeichen 3530">
                    <a:extLst>
                      <a:ext uri="{FF2B5EF4-FFF2-40B4-BE49-F238E27FC236}">
                        <a16:creationId xmlns:a16="http://schemas.microsoft.com/office/drawing/2014/main" id="{F97D370B-EA06-07A1-2B4B-400F40CC5CD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90" name="Gruppieren 5989">
                  <a:extLst>
                    <a:ext uri="{FF2B5EF4-FFF2-40B4-BE49-F238E27FC236}">
                      <a16:creationId xmlns:a16="http://schemas.microsoft.com/office/drawing/2014/main" id="{F231C7A1-F6F4-68A3-0C25-DE85511EC31F}"/>
                    </a:ext>
                  </a:extLst>
                </p:cNvPr>
                <p:cNvGrpSpPr>
                  <a:grpSpLocks noChangeAspect="1"/>
                </p:cNvGrpSpPr>
                <p:nvPr/>
              </p:nvGrpSpPr>
              <p:grpSpPr>
                <a:xfrm>
                  <a:off x="5311404" y="3346168"/>
                  <a:ext cx="180000" cy="180000"/>
                  <a:chOff x="3172968" y="2304288"/>
                  <a:chExt cx="180000" cy="180000"/>
                </a:xfrm>
              </p:grpSpPr>
              <p:sp>
                <p:nvSpPr>
                  <p:cNvPr id="6003" name="Ellipse 3527">
                    <a:extLst>
                      <a:ext uri="{FF2B5EF4-FFF2-40B4-BE49-F238E27FC236}">
                        <a16:creationId xmlns:a16="http://schemas.microsoft.com/office/drawing/2014/main" id="{E0E66661-778F-D081-C6DE-C9DCE755D52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4" name="Additionszeichen 3528">
                    <a:extLst>
                      <a:ext uri="{FF2B5EF4-FFF2-40B4-BE49-F238E27FC236}">
                        <a16:creationId xmlns:a16="http://schemas.microsoft.com/office/drawing/2014/main" id="{0EA5739A-CA81-3863-7B8B-520E7E67AB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991" name="Ellipse 3515">
                  <a:extLst>
                    <a:ext uri="{FF2B5EF4-FFF2-40B4-BE49-F238E27FC236}">
                      <a16:creationId xmlns:a16="http://schemas.microsoft.com/office/drawing/2014/main" id="{DB54D241-0826-DEA1-B072-80299646711F}"/>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2" name="Ellipse 3516">
                  <a:extLst>
                    <a:ext uri="{FF2B5EF4-FFF2-40B4-BE49-F238E27FC236}">
                      <a16:creationId xmlns:a16="http://schemas.microsoft.com/office/drawing/2014/main" id="{F66F5083-B1FF-23DE-3A6D-6F8890B0F1D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3" name="Ellipse 3517">
                  <a:extLst>
                    <a:ext uri="{FF2B5EF4-FFF2-40B4-BE49-F238E27FC236}">
                      <a16:creationId xmlns:a16="http://schemas.microsoft.com/office/drawing/2014/main" id="{5B6FCBD0-2A0A-2B5C-104C-CD2A404AF7D7}"/>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4" name="Ellipse 3518">
                  <a:extLst>
                    <a:ext uri="{FF2B5EF4-FFF2-40B4-BE49-F238E27FC236}">
                      <a16:creationId xmlns:a16="http://schemas.microsoft.com/office/drawing/2014/main" id="{F45B2641-A640-04D0-775C-B6368DC0B1A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5" name="Ellipse 3519">
                  <a:extLst>
                    <a:ext uri="{FF2B5EF4-FFF2-40B4-BE49-F238E27FC236}">
                      <a16:creationId xmlns:a16="http://schemas.microsoft.com/office/drawing/2014/main" id="{5BE675DC-9764-7B15-524B-5920E1AACEC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6" name="Ellipse 3520">
                  <a:extLst>
                    <a:ext uri="{FF2B5EF4-FFF2-40B4-BE49-F238E27FC236}">
                      <a16:creationId xmlns:a16="http://schemas.microsoft.com/office/drawing/2014/main" id="{3129D803-455B-95E7-F84F-F037A630DC42}"/>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7" name="Ellipse 3521">
                  <a:extLst>
                    <a:ext uri="{FF2B5EF4-FFF2-40B4-BE49-F238E27FC236}">
                      <a16:creationId xmlns:a16="http://schemas.microsoft.com/office/drawing/2014/main" id="{4A84A6C7-F4A1-92EF-54BE-4E80D63F08C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8" name="Ellipse 3522">
                  <a:extLst>
                    <a:ext uri="{FF2B5EF4-FFF2-40B4-BE49-F238E27FC236}">
                      <a16:creationId xmlns:a16="http://schemas.microsoft.com/office/drawing/2014/main" id="{F3F4DC07-211A-6E46-95F4-5389E246252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9" name="Ellipse 3523">
                  <a:extLst>
                    <a:ext uri="{FF2B5EF4-FFF2-40B4-BE49-F238E27FC236}">
                      <a16:creationId xmlns:a16="http://schemas.microsoft.com/office/drawing/2014/main" id="{85551226-DEFF-BC45-23D6-36C9496697C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0" name="Ellipse 3524">
                  <a:extLst>
                    <a:ext uri="{FF2B5EF4-FFF2-40B4-BE49-F238E27FC236}">
                      <a16:creationId xmlns:a16="http://schemas.microsoft.com/office/drawing/2014/main" id="{FFBB3301-1B68-57D8-4BBE-D699B84B933E}"/>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1" name="Ellipse 3525">
                  <a:extLst>
                    <a:ext uri="{FF2B5EF4-FFF2-40B4-BE49-F238E27FC236}">
                      <a16:creationId xmlns:a16="http://schemas.microsoft.com/office/drawing/2014/main" id="{41F76249-A190-E000-5FF9-9B39CB7E3CD9}"/>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2" name="Ellipse 3526">
                  <a:extLst>
                    <a:ext uri="{FF2B5EF4-FFF2-40B4-BE49-F238E27FC236}">
                      <a16:creationId xmlns:a16="http://schemas.microsoft.com/office/drawing/2014/main" id="{002A2ED2-15DB-F0A3-8E20-43193EA5B74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976" name="L-Schale">
                <a:extLst>
                  <a:ext uri="{FF2B5EF4-FFF2-40B4-BE49-F238E27FC236}">
                    <a16:creationId xmlns:a16="http://schemas.microsoft.com/office/drawing/2014/main" id="{6BB0B283-6B4A-A966-8F71-C1D010BF788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977" name="M-Schale">
                <a:extLst>
                  <a:ext uri="{FF2B5EF4-FFF2-40B4-BE49-F238E27FC236}">
                    <a16:creationId xmlns:a16="http://schemas.microsoft.com/office/drawing/2014/main" id="{3C665420-FF66-BAF9-B179-4B3FFE2F0A0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938" name="Gruppieren 5937">
              <a:extLst>
                <a:ext uri="{FF2B5EF4-FFF2-40B4-BE49-F238E27FC236}">
                  <a16:creationId xmlns:a16="http://schemas.microsoft.com/office/drawing/2014/main" id="{ED8F7F77-7990-53AB-8E3C-9CE2F660262E}"/>
                </a:ext>
              </a:extLst>
            </p:cNvPr>
            <p:cNvGrpSpPr/>
            <p:nvPr/>
          </p:nvGrpSpPr>
          <p:grpSpPr>
            <a:xfrm>
              <a:off x="6006000" y="816426"/>
              <a:ext cx="180000" cy="180000"/>
              <a:chOff x="2537136" y="1269000"/>
              <a:chExt cx="180000" cy="180000"/>
            </a:xfrm>
          </p:grpSpPr>
          <p:sp>
            <p:nvSpPr>
              <p:cNvPr id="5972" name="Ellipse 3496">
                <a:extLst>
                  <a:ext uri="{FF2B5EF4-FFF2-40B4-BE49-F238E27FC236}">
                    <a16:creationId xmlns:a16="http://schemas.microsoft.com/office/drawing/2014/main" id="{A46E11E2-4E6D-8B9B-6079-894932C32A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73" name="Minuszeichen 3497">
                <a:extLst>
                  <a:ext uri="{FF2B5EF4-FFF2-40B4-BE49-F238E27FC236}">
                    <a16:creationId xmlns:a16="http://schemas.microsoft.com/office/drawing/2014/main" id="{9CC380E1-D5A6-1D6E-FB57-788EDADB3F7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39" name="Gruppieren 5938">
              <a:extLst>
                <a:ext uri="{FF2B5EF4-FFF2-40B4-BE49-F238E27FC236}">
                  <a16:creationId xmlns:a16="http://schemas.microsoft.com/office/drawing/2014/main" id="{1AB2A5EC-4F4E-77E9-5AB0-E2318234C7D4}"/>
                </a:ext>
              </a:extLst>
            </p:cNvPr>
            <p:cNvGrpSpPr/>
            <p:nvPr/>
          </p:nvGrpSpPr>
          <p:grpSpPr>
            <a:xfrm>
              <a:off x="6003948" y="5865553"/>
              <a:ext cx="180000" cy="180000"/>
              <a:chOff x="2537136" y="1269000"/>
              <a:chExt cx="180000" cy="180000"/>
            </a:xfrm>
          </p:grpSpPr>
          <p:sp>
            <p:nvSpPr>
              <p:cNvPr id="5970" name="Ellipse 3494">
                <a:extLst>
                  <a:ext uri="{FF2B5EF4-FFF2-40B4-BE49-F238E27FC236}">
                    <a16:creationId xmlns:a16="http://schemas.microsoft.com/office/drawing/2014/main" id="{FC010953-13C3-1500-2999-5277205DC08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71" name="Minuszeichen 3495">
                <a:extLst>
                  <a:ext uri="{FF2B5EF4-FFF2-40B4-BE49-F238E27FC236}">
                    <a16:creationId xmlns:a16="http://schemas.microsoft.com/office/drawing/2014/main" id="{299022BC-272F-CCA2-29A2-C2CC666ADDD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0" name="Gruppieren 5939">
              <a:extLst>
                <a:ext uri="{FF2B5EF4-FFF2-40B4-BE49-F238E27FC236}">
                  <a16:creationId xmlns:a16="http://schemas.microsoft.com/office/drawing/2014/main" id="{2282BB33-FFB9-F5E2-6DAF-C0236937A1ED}"/>
                </a:ext>
              </a:extLst>
            </p:cNvPr>
            <p:cNvGrpSpPr/>
            <p:nvPr/>
          </p:nvGrpSpPr>
          <p:grpSpPr>
            <a:xfrm>
              <a:off x="7989107" y="3335661"/>
              <a:ext cx="180000" cy="180000"/>
              <a:chOff x="2537136" y="1269000"/>
              <a:chExt cx="180000" cy="180000"/>
            </a:xfrm>
          </p:grpSpPr>
          <p:sp>
            <p:nvSpPr>
              <p:cNvPr id="5968" name="Ellipse 3492">
                <a:extLst>
                  <a:ext uri="{FF2B5EF4-FFF2-40B4-BE49-F238E27FC236}">
                    <a16:creationId xmlns:a16="http://schemas.microsoft.com/office/drawing/2014/main" id="{2EE6F19E-2270-5667-F14F-DBAB9A5AC9F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9" name="Minuszeichen 3493">
                <a:extLst>
                  <a:ext uri="{FF2B5EF4-FFF2-40B4-BE49-F238E27FC236}">
                    <a16:creationId xmlns:a16="http://schemas.microsoft.com/office/drawing/2014/main" id="{8271C7D1-DCA3-BEA4-A862-69ECEF6D673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1" name="Gruppieren 5940">
              <a:extLst>
                <a:ext uri="{FF2B5EF4-FFF2-40B4-BE49-F238E27FC236}">
                  <a16:creationId xmlns:a16="http://schemas.microsoft.com/office/drawing/2014/main" id="{6E10B952-0DFD-A176-A1AC-FD9D63120DD3}"/>
                </a:ext>
              </a:extLst>
            </p:cNvPr>
            <p:cNvGrpSpPr/>
            <p:nvPr/>
          </p:nvGrpSpPr>
          <p:grpSpPr>
            <a:xfrm>
              <a:off x="4026000" y="3339000"/>
              <a:ext cx="180000" cy="180000"/>
              <a:chOff x="2537136" y="1269000"/>
              <a:chExt cx="180000" cy="180000"/>
            </a:xfrm>
          </p:grpSpPr>
          <p:sp>
            <p:nvSpPr>
              <p:cNvPr id="5966" name="Ellipse 3490">
                <a:extLst>
                  <a:ext uri="{FF2B5EF4-FFF2-40B4-BE49-F238E27FC236}">
                    <a16:creationId xmlns:a16="http://schemas.microsoft.com/office/drawing/2014/main" id="{AB2DEDA5-2BCF-6EC6-B4E0-90F890F85FA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7" name="Minuszeichen 3491">
                <a:extLst>
                  <a:ext uri="{FF2B5EF4-FFF2-40B4-BE49-F238E27FC236}">
                    <a16:creationId xmlns:a16="http://schemas.microsoft.com/office/drawing/2014/main" id="{D0BE2C60-1C71-FF59-AA7A-5B71976D3E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2" name="Gruppieren 5941">
              <a:extLst>
                <a:ext uri="{FF2B5EF4-FFF2-40B4-BE49-F238E27FC236}">
                  <a16:creationId xmlns:a16="http://schemas.microsoft.com/office/drawing/2014/main" id="{4895A0BD-07C7-DB7A-AFAC-C3FB1885BD97}"/>
                </a:ext>
              </a:extLst>
            </p:cNvPr>
            <p:cNvGrpSpPr/>
            <p:nvPr/>
          </p:nvGrpSpPr>
          <p:grpSpPr>
            <a:xfrm>
              <a:off x="4656000" y="4775520"/>
              <a:ext cx="180000" cy="180000"/>
              <a:chOff x="2537136" y="1269000"/>
              <a:chExt cx="180000" cy="180000"/>
            </a:xfrm>
          </p:grpSpPr>
          <p:sp>
            <p:nvSpPr>
              <p:cNvPr id="5964" name="Ellipse 3488">
                <a:extLst>
                  <a:ext uri="{FF2B5EF4-FFF2-40B4-BE49-F238E27FC236}">
                    <a16:creationId xmlns:a16="http://schemas.microsoft.com/office/drawing/2014/main" id="{790EF0C3-455D-62D9-0E54-3C1A2D2AAB5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5" name="Minuszeichen 3489">
                <a:extLst>
                  <a:ext uri="{FF2B5EF4-FFF2-40B4-BE49-F238E27FC236}">
                    <a16:creationId xmlns:a16="http://schemas.microsoft.com/office/drawing/2014/main" id="{352F39B2-60BD-610E-889D-4B05598F85B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3" name="Gruppieren 5942">
              <a:extLst>
                <a:ext uri="{FF2B5EF4-FFF2-40B4-BE49-F238E27FC236}">
                  <a16:creationId xmlns:a16="http://schemas.microsoft.com/office/drawing/2014/main" id="{B6E190DF-0A03-AFA7-E25C-A9257F55BC3F}"/>
                </a:ext>
              </a:extLst>
            </p:cNvPr>
            <p:cNvGrpSpPr/>
            <p:nvPr/>
          </p:nvGrpSpPr>
          <p:grpSpPr>
            <a:xfrm>
              <a:off x="7373256" y="4775520"/>
              <a:ext cx="180000" cy="180000"/>
              <a:chOff x="2537136" y="1269000"/>
              <a:chExt cx="180000" cy="180000"/>
            </a:xfrm>
          </p:grpSpPr>
          <p:sp>
            <p:nvSpPr>
              <p:cNvPr id="5962" name="Ellipse 3486">
                <a:extLst>
                  <a:ext uri="{FF2B5EF4-FFF2-40B4-BE49-F238E27FC236}">
                    <a16:creationId xmlns:a16="http://schemas.microsoft.com/office/drawing/2014/main" id="{CF274D1C-8509-2216-32C0-FEB0B8CDC7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3" name="Minuszeichen 3487">
                <a:extLst>
                  <a:ext uri="{FF2B5EF4-FFF2-40B4-BE49-F238E27FC236}">
                    <a16:creationId xmlns:a16="http://schemas.microsoft.com/office/drawing/2014/main" id="{8C6AF843-C0BF-646A-813F-BA2889A345A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4" name="Gruppieren 5943">
              <a:extLst>
                <a:ext uri="{FF2B5EF4-FFF2-40B4-BE49-F238E27FC236}">
                  <a16:creationId xmlns:a16="http://schemas.microsoft.com/office/drawing/2014/main" id="{7D77BECE-899B-6B4B-FDD6-EA9AF719EA21}"/>
                </a:ext>
              </a:extLst>
            </p:cNvPr>
            <p:cNvGrpSpPr/>
            <p:nvPr/>
          </p:nvGrpSpPr>
          <p:grpSpPr>
            <a:xfrm>
              <a:off x="7373256" y="1900714"/>
              <a:ext cx="180000" cy="180000"/>
              <a:chOff x="2537136" y="1269000"/>
              <a:chExt cx="180000" cy="180000"/>
            </a:xfrm>
          </p:grpSpPr>
          <p:sp>
            <p:nvSpPr>
              <p:cNvPr id="5960" name="Ellipse 3484">
                <a:extLst>
                  <a:ext uri="{FF2B5EF4-FFF2-40B4-BE49-F238E27FC236}">
                    <a16:creationId xmlns:a16="http://schemas.microsoft.com/office/drawing/2014/main" id="{46322CE1-ACA1-FE6A-F962-C58FA8099BC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1" name="Minuszeichen 3485">
                <a:extLst>
                  <a:ext uri="{FF2B5EF4-FFF2-40B4-BE49-F238E27FC236}">
                    <a16:creationId xmlns:a16="http://schemas.microsoft.com/office/drawing/2014/main" id="{9DD66032-2647-AAA8-92CD-99C2D0C34C0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5" name="Gruppieren 5944">
              <a:extLst>
                <a:ext uri="{FF2B5EF4-FFF2-40B4-BE49-F238E27FC236}">
                  <a16:creationId xmlns:a16="http://schemas.microsoft.com/office/drawing/2014/main" id="{8497378F-3D99-54AE-22BC-FE2A96D6101C}"/>
                </a:ext>
              </a:extLst>
            </p:cNvPr>
            <p:cNvGrpSpPr/>
            <p:nvPr/>
          </p:nvGrpSpPr>
          <p:grpSpPr>
            <a:xfrm>
              <a:off x="4656000" y="1900714"/>
              <a:ext cx="180000" cy="180000"/>
              <a:chOff x="2537136" y="1269000"/>
              <a:chExt cx="180000" cy="180000"/>
            </a:xfrm>
          </p:grpSpPr>
          <p:sp>
            <p:nvSpPr>
              <p:cNvPr id="5958" name="Ellipse 3482">
                <a:extLst>
                  <a:ext uri="{FF2B5EF4-FFF2-40B4-BE49-F238E27FC236}">
                    <a16:creationId xmlns:a16="http://schemas.microsoft.com/office/drawing/2014/main" id="{B6AA59AB-E866-DB44-2630-F34334E1A5A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9" name="Minuszeichen 3483">
                <a:extLst>
                  <a:ext uri="{FF2B5EF4-FFF2-40B4-BE49-F238E27FC236}">
                    <a16:creationId xmlns:a16="http://schemas.microsoft.com/office/drawing/2014/main" id="{B1630D97-1656-8125-79B6-E0F9FFB35C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6" name="Gruppieren 5945">
              <a:extLst>
                <a:ext uri="{FF2B5EF4-FFF2-40B4-BE49-F238E27FC236}">
                  <a16:creationId xmlns:a16="http://schemas.microsoft.com/office/drawing/2014/main" id="{96EDC34D-A89E-4A6E-DE7A-A25CD4D24ECB}"/>
                </a:ext>
              </a:extLst>
            </p:cNvPr>
            <p:cNvGrpSpPr/>
            <p:nvPr/>
          </p:nvGrpSpPr>
          <p:grpSpPr>
            <a:xfrm>
              <a:off x="6006000" y="1339747"/>
              <a:ext cx="180000" cy="180000"/>
              <a:chOff x="2537136" y="1269000"/>
              <a:chExt cx="180000" cy="180000"/>
            </a:xfrm>
          </p:grpSpPr>
          <p:sp>
            <p:nvSpPr>
              <p:cNvPr id="5956" name="Ellipse 3480">
                <a:extLst>
                  <a:ext uri="{FF2B5EF4-FFF2-40B4-BE49-F238E27FC236}">
                    <a16:creationId xmlns:a16="http://schemas.microsoft.com/office/drawing/2014/main" id="{8E32255A-2909-56E7-D202-C7BCE81681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7" name="Minuszeichen 3481">
                <a:extLst>
                  <a:ext uri="{FF2B5EF4-FFF2-40B4-BE49-F238E27FC236}">
                    <a16:creationId xmlns:a16="http://schemas.microsoft.com/office/drawing/2014/main" id="{AD541239-96F6-B067-CE08-DEE8DE33C7F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7" name="Gruppieren 5946">
              <a:extLst>
                <a:ext uri="{FF2B5EF4-FFF2-40B4-BE49-F238E27FC236}">
                  <a16:creationId xmlns:a16="http://schemas.microsoft.com/office/drawing/2014/main" id="{8A1DA4A1-163B-1686-DF1D-5F9506719717}"/>
                </a:ext>
              </a:extLst>
            </p:cNvPr>
            <p:cNvGrpSpPr/>
            <p:nvPr/>
          </p:nvGrpSpPr>
          <p:grpSpPr>
            <a:xfrm>
              <a:off x="6006000" y="5312040"/>
              <a:ext cx="180000" cy="180000"/>
              <a:chOff x="2537136" y="1269000"/>
              <a:chExt cx="180000" cy="180000"/>
            </a:xfrm>
          </p:grpSpPr>
          <p:sp>
            <p:nvSpPr>
              <p:cNvPr id="5954" name="Ellipse 3478">
                <a:extLst>
                  <a:ext uri="{FF2B5EF4-FFF2-40B4-BE49-F238E27FC236}">
                    <a16:creationId xmlns:a16="http://schemas.microsoft.com/office/drawing/2014/main" id="{56B5950C-90AD-61B9-EDFC-3FD1FCD443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5" name="Minuszeichen 3479">
                <a:extLst>
                  <a:ext uri="{FF2B5EF4-FFF2-40B4-BE49-F238E27FC236}">
                    <a16:creationId xmlns:a16="http://schemas.microsoft.com/office/drawing/2014/main" id="{166EB047-AC01-A870-85D3-BB9FCE8FF6B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8" name="Gruppieren 5947">
              <a:extLst>
                <a:ext uri="{FF2B5EF4-FFF2-40B4-BE49-F238E27FC236}">
                  <a16:creationId xmlns:a16="http://schemas.microsoft.com/office/drawing/2014/main" id="{7CAD8473-3CA3-1DBE-7173-491C8B595F0B}"/>
                </a:ext>
              </a:extLst>
            </p:cNvPr>
            <p:cNvGrpSpPr/>
            <p:nvPr/>
          </p:nvGrpSpPr>
          <p:grpSpPr>
            <a:xfrm>
              <a:off x="6006000" y="1900714"/>
              <a:ext cx="180000" cy="180000"/>
              <a:chOff x="2537136" y="1269000"/>
              <a:chExt cx="180000" cy="180000"/>
            </a:xfrm>
          </p:grpSpPr>
          <p:sp>
            <p:nvSpPr>
              <p:cNvPr id="5952" name="Ellipse 3476">
                <a:extLst>
                  <a:ext uri="{FF2B5EF4-FFF2-40B4-BE49-F238E27FC236}">
                    <a16:creationId xmlns:a16="http://schemas.microsoft.com/office/drawing/2014/main" id="{2CB39330-E2D4-471D-00F1-A48979E9D91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3" name="Minuszeichen 3477">
                <a:extLst>
                  <a:ext uri="{FF2B5EF4-FFF2-40B4-BE49-F238E27FC236}">
                    <a16:creationId xmlns:a16="http://schemas.microsoft.com/office/drawing/2014/main" id="{5F4C2B27-6437-B22E-4DB1-1C4A9337D48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9" name="Gruppieren 5948">
              <a:extLst>
                <a:ext uri="{FF2B5EF4-FFF2-40B4-BE49-F238E27FC236}">
                  <a16:creationId xmlns:a16="http://schemas.microsoft.com/office/drawing/2014/main" id="{A09A9453-DF63-1923-485B-5D82200EC996}"/>
                </a:ext>
              </a:extLst>
            </p:cNvPr>
            <p:cNvGrpSpPr/>
            <p:nvPr/>
          </p:nvGrpSpPr>
          <p:grpSpPr>
            <a:xfrm>
              <a:off x="6006000" y="4775520"/>
              <a:ext cx="180000" cy="180000"/>
              <a:chOff x="2537136" y="1269000"/>
              <a:chExt cx="180000" cy="180000"/>
            </a:xfrm>
          </p:grpSpPr>
          <p:sp>
            <p:nvSpPr>
              <p:cNvPr id="5950" name="Ellipse 3474">
                <a:extLst>
                  <a:ext uri="{FF2B5EF4-FFF2-40B4-BE49-F238E27FC236}">
                    <a16:creationId xmlns:a16="http://schemas.microsoft.com/office/drawing/2014/main" id="{C6FE7F1E-FA67-F69B-EFAC-1AABEEA61C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1" name="Minuszeichen 3475">
                <a:extLst>
                  <a:ext uri="{FF2B5EF4-FFF2-40B4-BE49-F238E27FC236}">
                    <a16:creationId xmlns:a16="http://schemas.microsoft.com/office/drawing/2014/main" id="{B6CC1466-46FD-9C1B-80A3-BB114E37554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027" name="Gruppieren 6026">
            <a:extLst>
              <a:ext uri="{FF2B5EF4-FFF2-40B4-BE49-F238E27FC236}">
                <a16:creationId xmlns:a16="http://schemas.microsoft.com/office/drawing/2014/main" id="{E901D5C5-0F2C-6001-81D2-CFFB51BDCE99}"/>
              </a:ext>
            </a:extLst>
          </p:cNvPr>
          <p:cNvGrpSpPr>
            <a:grpSpLocks noChangeAspect="1"/>
          </p:cNvGrpSpPr>
          <p:nvPr/>
        </p:nvGrpSpPr>
        <p:grpSpPr>
          <a:xfrm>
            <a:off x="3887341" y="5341970"/>
            <a:ext cx="1258865" cy="1306104"/>
            <a:chOff x="3576000" y="816426"/>
            <a:chExt cx="5040000" cy="5229127"/>
          </a:xfrm>
        </p:grpSpPr>
        <p:grpSp>
          <p:nvGrpSpPr>
            <p:cNvPr id="6028" name="Magnesium ohne e-">
              <a:extLst>
                <a:ext uri="{FF2B5EF4-FFF2-40B4-BE49-F238E27FC236}">
                  <a16:creationId xmlns:a16="http://schemas.microsoft.com/office/drawing/2014/main" id="{D31F5CEA-8CB4-06A9-9BEB-D9897BBC17C7}"/>
                </a:ext>
              </a:extLst>
            </p:cNvPr>
            <p:cNvGrpSpPr/>
            <p:nvPr/>
          </p:nvGrpSpPr>
          <p:grpSpPr>
            <a:xfrm>
              <a:off x="3576000" y="909000"/>
              <a:ext cx="5040000" cy="5040000"/>
              <a:chOff x="3576000" y="909000"/>
              <a:chExt cx="5040000" cy="5040000"/>
            </a:xfrm>
          </p:grpSpPr>
          <p:sp>
            <p:nvSpPr>
              <p:cNvPr id="6065" name="K-Schale">
                <a:extLst>
                  <a:ext uri="{FF2B5EF4-FFF2-40B4-BE49-F238E27FC236}">
                    <a16:creationId xmlns:a16="http://schemas.microsoft.com/office/drawing/2014/main" id="{71B55323-482F-2645-D64C-C0D8C60E0D6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066" name="Atomkern mit Protonen und Neutronen">
                <a:extLst>
                  <a:ext uri="{FF2B5EF4-FFF2-40B4-BE49-F238E27FC236}">
                    <a16:creationId xmlns:a16="http://schemas.microsoft.com/office/drawing/2014/main" id="{7D1E2FC2-30F2-0DAC-A663-774E119834BB}"/>
                  </a:ext>
                </a:extLst>
              </p:cNvPr>
              <p:cNvGrpSpPr/>
              <p:nvPr/>
            </p:nvGrpSpPr>
            <p:grpSpPr>
              <a:xfrm>
                <a:off x="5196000" y="2529000"/>
                <a:ext cx="1800000" cy="1800000"/>
                <a:chOff x="5196000" y="2529000"/>
                <a:chExt cx="1800000" cy="1800000"/>
              </a:xfrm>
            </p:grpSpPr>
            <p:sp>
              <p:nvSpPr>
                <p:cNvPr id="6069" name="Atomkern">
                  <a:extLst>
                    <a:ext uri="{FF2B5EF4-FFF2-40B4-BE49-F238E27FC236}">
                      <a16:creationId xmlns:a16="http://schemas.microsoft.com/office/drawing/2014/main" id="{C52BF917-57C7-5D29-5058-4950569E0D5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070" name="Gruppieren 6069">
                  <a:extLst>
                    <a:ext uri="{FF2B5EF4-FFF2-40B4-BE49-F238E27FC236}">
                      <a16:creationId xmlns:a16="http://schemas.microsoft.com/office/drawing/2014/main" id="{351865B0-8413-B210-310C-FCA697CEC455}"/>
                    </a:ext>
                  </a:extLst>
                </p:cNvPr>
                <p:cNvGrpSpPr>
                  <a:grpSpLocks noChangeAspect="1"/>
                </p:cNvGrpSpPr>
                <p:nvPr/>
              </p:nvGrpSpPr>
              <p:grpSpPr>
                <a:xfrm>
                  <a:off x="5848033" y="3791651"/>
                  <a:ext cx="180000" cy="180000"/>
                  <a:chOff x="3172968" y="2304288"/>
                  <a:chExt cx="180000" cy="180000"/>
                </a:xfrm>
              </p:grpSpPr>
              <p:sp>
                <p:nvSpPr>
                  <p:cNvPr id="6116" name="Ellipse 3640">
                    <a:extLst>
                      <a:ext uri="{FF2B5EF4-FFF2-40B4-BE49-F238E27FC236}">
                        <a16:creationId xmlns:a16="http://schemas.microsoft.com/office/drawing/2014/main" id="{FEBE44EB-4C41-8C14-B6D7-2902B5D083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7" name="Additionszeichen 3641">
                    <a:extLst>
                      <a:ext uri="{FF2B5EF4-FFF2-40B4-BE49-F238E27FC236}">
                        <a16:creationId xmlns:a16="http://schemas.microsoft.com/office/drawing/2014/main" id="{3D0513CF-8DD1-FAF3-BAAD-5FDDEA1434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1" name="Gruppieren 6070">
                  <a:extLst>
                    <a:ext uri="{FF2B5EF4-FFF2-40B4-BE49-F238E27FC236}">
                      <a16:creationId xmlns:a16="http://schemas.microsoft.com/office/drawing/2014/main" id="{0428A8D4-F21D-FAA0-E54B-5FEC7C51F914}"/>
                    </a:ext>
                  </a:extLst>
                </p:cNvPr>
                <p:cNvGrpSpPr>
                  <a:grpSpLocks noChangeAspect="1"/>
                </p:cNvGrpSpPr>
                <p:nvPr/>
              </p:nvGrpSpPr>
              <p:grpSpPr>
                <a:xfrm>
                  <a:off x="6270000" y="3698425"/>
                  <a:ext cx="180000" cy="180000"/>
                  <a:chOff x="3172968" y="2304288"/>
                  <a:chExt cx="180000" cy="180000"/>
                </a:xfrm>
              </p:grpSpPr>
              <p:sp>
                <p:nvSpPr>
                  <p:cNvPr id="6114" name="Ellipse 3638">
                    <a:extLst>
                      <a:ext uri="{FF2B5EF4-FFF2-40B4-BE49-F238E27FC236}">
                        <a16:creationId xmlns:a16="http://schemas.microsoft.com/office/drawing/2014/main" id="{2FB70B08-98CA-8613-7051-2699D686DEA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5" name="Additionszeichen 3639">
                    <a:extLst>
                      <a:ext uri="{FF2B5EF4-FFF2-40B4-BE49-F238E27FC236}">
                        <a16:creationId xmlns:a16="http://schemas.microsoft.com/office/drawing/2014/main" id="{DD4DFBE3-EF66-50A3-536D-70E8C78C6FC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2" name="Gruppieren 6071">
                  <a:extLst>
                    <a:ext uri="{FF2B5EF4-FFF2-40B4-BE49-F238E27FC236}">
                      <a16:creationId xmlns:a16="http://schemas.microsoft.com/office/drawing/2014/main" id="{0CA3F82E-78B4-D3B6-A274-C66C417496AD}"/>
                    </a:ext>
                  </a:extLst>
                </p:cNvPr>
                <p:cNvGrpSpPr>
                  <a:grpSpLocks noChangeAspect="1"/>
                </p:cNvGrpSpPr>
                <p:nvPr/>
              </p:nvGrpSpPr>
              <p:grpSpPr>
                <a:xfrm>
                  <a:off x="5499300" y="3931942"/>
                  <a:ext cx="180000" cy="180000"/>
                  <a:chOff x="3172968" y="2304288"/>
                  <a:chExt cx="180000" cy="180000"/>
                </a:xfrm>
              </p:grpSpPr>
              <p:sp>
                <p:nvSpPr>
                  <p:cNvPr id="6112" name="Ellipse 3636">
                    <a:extLst>
                      <a:ext uri="{FF2B5EF4-FFF2-40B4-BE49-F238E27FC236}">
                        <a16:creationId xmlns:a16="http://schemas.microsoft.com/office/drawing/2014/main" id="{B5885049-3B9A-4B67-A883-B13C58E8A0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3" name="Additionszeichen 3637">
                    <a:extLst>
                      <a:ext uri="{FF2B5EF4-FFF2-40B4-BE49-F238E27FC236}">
                        <a16:creationId xmlns:a16="http://schemas.microsoft.com/office/drawing/2014/main" id="{ABDFD2C6-2CF0-B5EE-0C82-1C5210DEFDE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3" name="Gruppieren 6072">
                  <a:extLst>
                    <a:ext uri="{FF2B5EF4-FFF2-40B4-BE49-F238E27FC236}">
                      <a16:creationId xmlns:a16="http://schemas.microsoft.com/office/drawing/2014/main" id="{DD209025-FB08-1225-EA35-BAF97707FC54}"/>
                    </a:ext>
                  </a:extLst>
                </p:cNvPr>
                <p:cNvGrpSpPr>
                  <a:grpSpLocks noChangeAspect="1"/>
                </p:cNvGrpSpPr>
                <p:nvPr/>
              </p:nvGrpSpPr>
              <p:grpSpPr>
                <a:xfrm>
                  <a:off x="6030156" y="4086630"/>
                  <a:ext cx="180000" cy="180000"/>
                  <a:chOff x="3172968" y="2304288"/>
                  <a:chExt cx="180000" cy="180000"/>
                </a:xfrm>
              </p:grpSpPr>
              <p:sp>
                <p:nvSpPr>
                  <p:cNvPr id="6110" name="Ellipse 3634">
                    <a:extLst>
                      <a:ext uri="{FF2B5EF4-FFF2-40B4-BE49-F238E27FC236}">
                        <a16:creationId xmlns:a16="http://schemas.microsoft.com/office/drawing/2014/main" id="{68FA5E86-748F-7D61-7FB4-7AB80898262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1" name="Additionszeichen 3635">
                    <a:extLst>
                      <a:ext uri="{FF2B5EF4-FFF2-40B4-BE49-F238E27FC236}">
                        <a16:creationId xmlns:a16="http://schemas.microsoft.com/office/drawing/2014/main" id="{F67D4CF0-50F4-4129-D1DC-548DE919725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4" name="Gruppieren 6073">
                  <a:extLst>
                    <a:ext uri="{FF2B5EF4-FFF2-40B4-BE49-F238E27FC236}">
                      <a16:creationId xmlns:a16="http://schemas.microsoft.com/office/drawing/2014/main" id="{04E2CAD1-B9E5-8B97-F69D-B64FC41F2232}"/>
                    </a:ext>
                  </a:extLst>
                </p:cNvPr>
                <p:cNvGrpSpPr>
                  <a:grpSpLocks noChangeAspect="1"/>
                </p:cNvGrpSpPr>
                <p:nvPr/>
              </p:nvGrpSpPr>
              <p:grpSpPr>
                <a:xfrm>
                  <a:off x="6020438" y="3296696"/>
                  <a:ext cx="180000" cy="180000"/>
                  <a:chOff x="3172968" y="2304288"/>
                  <a:chExt cx="180000" cy="180000"/>
                </a:xfrm>
              </p:grpSpPr>
              <p:sp>
                <p:nvSpPr>
                  <p:cNvPr id="6108" name="Ellipse 3632">
                    <a:extLst>
                      <a:ext uri="{FF2B5EF4-FFF2-40B4-BE49-F238E27FC236}">
                        <a16:creationId xmlns:a16="http://schemas.microsoft.com/office/drawing/2014/main" id="{B14CBC7D-4748-AF3F-5237-751515BECA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9" name="Additionszeichen 3633">
                    <a:extLst>
                      <a:ext uri="{FF2B5EF4-FFF2-40B4-BE49-F238E27FC236}">
                        <a16:creationId xmlns:a16="http://schemas.microsoft.com/office/drawing/2014/main" id="{E7D11F34-84EE-F35E-123B-B5ABEBF04A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5" name="Gruppieren 6074">
                  <a:extLst>
                    <a:ext uri="{FF2B5EF4-FFF2-40B4-BE49-F238E27FC236}">
                      <a16:creationId xmlns:a16="http://schemas.microsoft.com/office/drawing/2014/main" id="{D527C4AC-EF57-298A-B0B1-54769AC54EE7}"/>
                    </a:ext>
                  </a:extLst>
                </p:cNvPr>
                <p:cNvGrpSpPr>
                  <a:grpSpLocks noChangeAspect="1"/>
                </p:cNvGrpSpPr>
                <p:nvPr/>
              </p:nvGrpSpPr>
              <p:grpSpPr>
                <a:xfrm>
                  <a:off x="6540000" y="3667688"/>
                  <a:ext cx="180000" cy="180000"/>
                  <a:chOff x="3172968" y="2304288"/>
                  <a:chExt cx="180000" cy="180000"/>
                </a:xfrm>
              </p:grpSpPr>
              <p:sp>
                <p:nvSpPr>
                  <p:cNvPr id="6106" name="Ellipse 3630">
                    <a:extLst>
                      <a:ext uri="{FF2B5EF4-FFF2-40B4-BE49-F238E27FC236}">
                        <a16:creationId xmlns:a16="http://schemas.microsoft.com/office/drawing/2014/main" id="{815CB19E-8CC1-B5A0-3F46-277333BECF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7" name="Additionszeichen 3631">
                    <a:extLst>
                      <a:ext uri="{FF2B5EF4-FFF2-40B4-BE49-F238E27FC236}">
                        <a16:creationId xmlns:a16="http://schemas.microsoft.com/office/drawing/2014/main" id="{5BE5CBB3-9D5D-9220-A1F5-5FB5F39C60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6" name="Gruppieren 6075">
                  <a:extLst>
                    <a:ext uri="{FF2B5EF4-FFF2-40B4-BE49-F238E27FC236}">
                      <a16:creationId xmlns:a16="http://schemas.microsoft.com/office/drawing/2014/main" id="{5DE742C6-3EEB-8DEE-4FE3-E1DD7C4CB906}"/>
                    </a:ext>
                  </a:extLst>
                </p:cNvPr>
                <p:cNvGrpSpPr>
                  <a:grpSpLocks noChangeAspect="1"/>
                </p:cNvGrpSpPr>
                <p:nvPr/>
              </p:nvGrpSpPr>
              <p:grpSpPr>
                <a:xfrm>
                  <a:off x="6696374" y="3186376"/>
                  <a:ext cx="180000" cy="180000"/>
                  <a:chOff x="3172968" y="2304288"/>
                  <a:chExt cx="180000" cy="180000"/>
                </a:xfrm>
              </p:grpSpPr>
              <p:sp>
                <p:nvSpPr>
                  <p:cNvPr id="6104" name="Ellipse 3628">
                    <a:extLst>
                      <a:ext uri="{FF2B5EF4-FFF2-40B4-BE49-F238E27FC236}">
                        <a16:creationId xmlns:a16="http://schemas.microsoft.com/office/drawing/2014/main" id="{92F6C953-9722-07B6-97AF-4CCA38DE201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5" name="Additionszeichen 3629">
                    <a:extLst>
                      <a:ext uri="{FF2B5EF4-FFF2-40B4-BE49-F238E27FC236}">
                        <a16:creationId xmlns:a16="http://schemas.microsoft.com/office/drawing/2014/main" id="{118040F0-45A5-6DF2-4F05-CFCF8367C25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7" name="Gruppieren 6076">
                  <a:extLst>
                    <a:ext uri="{FF2B5EF4-FFF2-40B4-BE49-F238E27FC236}">
                      <a16:creationId xmlns:a16="http://schemas.microsoft.com/office/drawing/2014/main" id="{F0507FD7-65BE-587B-7AFB-03D79D526030}"/>
                    </a:ext>
                  </a:extLst>
                </p:cNvPr>
                <p:cNvGrpSpPr>
                  <a:grpSpLocks noChangeAspect="1"/>
                </p:cNvGrpSpPr>
                <p:nvPr/>
              </p:nvGrpSpPr>
              <p:grpSpPr>
                <a:xfrm>
                  <a:off x="5577515" y="3084316"/>
                  <a:ext cx="180000" cy="180000"/>
                  <a:chOff x="3172968" y="2304288"/>
                  <a:chExt cx="180000" cy="180000"/>
                </a:xfrm>
              </p:grpSpPr>
              <p:sp>
                <p:nvSpPr>
                  <p:cNvPr id="6102" name="Ellipse 3626">
                    <a:extLst>
                      <a:ext uri="{FF2B5EF4-FFF2-40B4-BE49-F238E27FC236}">
                        <a16:creationId xmlns:a16="http://schemas.microsoft.com/office/drawing/2014/main" id="{F2CBD172-93D5-9C08-0853-81F1A40718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3" name="Additionszeichen 3627">
                    <a:extLst>
                      <a:ext uri="{FF2B5EF4-FFF2-40B4-BE49-F238E27FC236}">
                        <a16:creationId xmlns:a16="http://schemas.microsoft.com/office/drawing/2014/main" id="{7D75027C-B9B4-E478-4A87-2E471731FA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8" name="Gruppieren 6077">
                  <a:extLst>
                    <a:ext uri="{FF2B5EF4-FFF2-40B4-BE49-F238E27FC236}">
                      <a16:creationId xmlns:a16="http://schemas.microsoft.com/office/drawing/2014/main" id="{544B94F7-3BB9-5F87-BF3D-357657AB8311}"/>
                    </a:ext>
                  </a:extLst>
                </p:cNvPr>
                <p:cNvGrpSpPr>
                  <a:grpSpLocks noChangeAspect="1"/>
                </p:cNvGrpSpPr>
                <p:nvPr/>
              </p:nvGrpSpPr>
              <p:grpSpPr>
                <a:xfrm>
                  <a:off x="5940252" y="2903697"/>
                  <a:ext cx="180000" cy="180000"/>
                  <a:chOff x="3172968" y="2304288"/>
                  <a:chExt cx="180000" cy="180000"/>
                </a:xfrm>
              </p:grpSpPr>
              <p:sp>
                <p:nvSpPr>
                  <p:cNvPr id="6100" name="Ellipse 3624">
                    <a:extLst>
                      <a:ext uri="{FF2B5EF4-FFF2-40B4-BE49-F238E27FC236}">
                        <a16:creationId xmlns:a16="http://schemas.microsoft.com/office/drawing/2014/main" id="{15B72EA0-EF09-95CA-388F-B7B45DFF838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1" name="Additionszeichen 3625">
                    <a:extLst>
                      <a:ext uri="{FF2B5EF4-FFF2-40B4-BE49-F238E27FC236}">
                        <a16:creationId xmlns:a16="http://schemas.microsoft.com/office/drawing/2014/main" id="{0F2FB968-175E-6D84-7644-36BF051FCC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9" name="Gruppieren 6078">
                  <a:extLst>
                    <a:ext uri="{FF2B5EF4-FFF2-40B4-BE49-F238E27FC236}">
                      <a16:creationId xmlns:a16="http://schemas.microsoft.com/office/drawing/2014/main" id="{B8EDEC05-701A-F812-3904-FEF99330E4A9}"/>
                    </a:ext>
                  </a:extLst>
                </p:cNvPr>
                <p:cNvGrpSpPr>
                  <a:grpSpLocks noChangeAspect="1"/>
                </p:cNvGrpSpPr>
                <p:nvPr/>
              </p:nvGrpSpPr>
              <p:grpSpPr>
                <a:xfrm>
                  <a:off x="5597520" y="2746772"/>
                  <a:ext cx="180000" cy="180000"/>
                  <a:chOff x="3172968" y="2304288"/>
                  <a:chExt cx="180000" cy="180000"/>
                </a:xfrm>
              </p:grpSpPr>
              <p:sp>
                <p:nvSpPr>
                  <p:cNvPr id="6098" name="Ellipse 3622">
                    <a:extLst>
                      <a:ext uri="{FF2B5EF4-FFF2-40B4-BE49-F238E27FC236}">
                        <a16:creationId xmlns:a16="http://schemas.microsoft.com/office/drawing/2014/main" id="{0F392146-DA52-7FAF-ABCC-66CDCFA251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9" name="Additionszeichen 3623">
                    <a:extLst>
                      <a:ext uri="{FF2B5EF4-FFF2-40B4-BE49-F238E27FC236}">
                        <a16:creationId xmlns:a16="http://schemas.microsoft.com/office/drawing/2014/main" id="{8DEBAD5D-92F1-AC6E-6865-CAA38BA632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80" name="Gruppieren 6079">
                  <a:extLst>
                    <a:ext uri="{FF2B5EF4-FFF2-40B4-BE49-F238E27FC236}">
                      <a16:creationId xmlns:a16="http://schemas.microsoft.com/office/drawing/2014/main" id="{A4454EE0-A699-981A-BCF1-054EBB56D180}"/>
                    </a:ext>
                  </a:extLst>
                </p:cNvPr>
                <p:cNvGrpSpPr>
                  <a:grpSpLocks noChangeAspect="1"/>
                </p:cNvGrpSpPr>
                <p:nvPr/>
              </p:nvGrpSpPr>
              <p:grpSpPr>
                <a:xfrm>
                  <a:off x="6310896" y="2729578"/>
                  <a:ext cx="180000" cy="180000"/>
                  <a:chOff x="3172968" y="2304288"/>
                  <a:chExt cx="180000" cy="180000"/>
                </a:xfrm>
              </p:grpSpPr>
              <p:sp>
                <p:nvSpPr>
                  <p:cNvPr id="6096" name="Ellipse 3620">
                    <a:extLst>
                      <a:ext uri="{FF2B5EF4-FFF2-40B4-BE49-F238E27FC236}">
                        <a16:creationId xmlns:a16="http://schemas.microsoft.com/office/drawing/2014/main" id="{39EB3C3C-ABDC-B837-C773-6D636C86557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7" name="Additionszeichen 3621">
                    <a:extLst>
                      <a:ext uri="{FF2B5EF4-FFF2-40B4-BE49-F238E27FC236}">
                        <a16:creationId xmlns:a16="http://schemas.microsoft.com/office/drawing/2014/main" id="{34B7F734-E865-8AFB-122E-98798585322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81" name="Gruppieren 6080">
                  <a:extLst>
                    <a:ext uri="{FF2B5EF4-FFF2-40B4-BE49-F238E27FC236}">
                      <a16:creationId xmlns:a16="http://schemas.microsoft.com/office/drawing/2014/main" id="{F2809DAF-B203-88B0-0ECC-4D2E0521E1EA}"/>
                    </a:ext>
                  </a:extLst>
                </p:cNvPr>
                <p:cNvGrpSpPr>
                  <a:grpSpLocks noChangeAspect="1"/>
                </p:cNvGrpSpPr>
                <p:nvPr/>
              </p:nvGrpSpPr>
              <p:grpSpPr>
                <a:xfrm>
                  <a:off x="5311404" y="3346168"/>
                  <a:ext cx="180000" cy="180000"/>
                  <a:chOff x="3172968" y="2304288"/>
                  <a:chExt cx="180000" cy="180000"/>
                </a:xfrm>
              </p:grpSpPr>
              <p:sp>
                <p:nvSpPr>
                  <p:cNvPr id="6094" name="Ellipse 3618">
                    <a:extLst>
                      <a:ext uri="{FF2B5EF4-FFF2-40B4-BE49-F238E27FC236}">
                        <a16:creationId xmlns:a16="http://schemas.microsoft.com/office/drawing/2014/main" id="{0AE0D1C6-D1AF-3C1E-7D3B-D4BF6C8149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5" name="Additionszeichen 3619">
                    <a:extLst>
                      <a:ext uri="{FF2B5EF4-FFF2-40B4-BE49-F238E27FC236}">
                        <a16:creationId xmlns:a16="http://schemas.microsoft.com/office/drawing/2014/main" id="{113BC2FB-D464-8CF9-1D8D-5309388C747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082" name="Ellipse 3606">
                  <a:extLst>
                    <a:ext uri="{FF2B5EF4-FFF2-40B4-BE49-F238E27FC236}">
                      <a16:creationId xmlns:a16="http://schemas.microsoft.com/office/drawing/2014/main" id="{E2EA6551-1039-B1FD-6CE1-BC7E0CC98D0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3" name="Ellipse 3607">
                  <a:extLst>
                    <a:ext uri="{FF2B5EF4-FFF2-40B4-BE49-F238E27FC236}">
                      <a16:creationId xmlns:a16="http://schemas.microsoft.com/office/drawing/2014/main" id="{4F81CA4C-76AA-EFF6-983B-7AF3C273CF76}"/>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4" name="Ellipse 3608">
                  <a:extLst>
                    <a:ext uri="{FF2B5EF4-FFF2-40B4-BE49-F238E27FC236}">
                      <a16:creationId xmlns:a16="http://schemas.microsoft.com/office/drawing/2014/main" id="{6D4E4025-E332-810B-30D5-237B12DD16E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5" name="Ellipse 3609">
                  <a:extLst>
                    <a:ext uri="{FF2B5EF4-FFF2-40B4-BE49-F238E27FC236}">
                      <a16:creationId xmlns:a16="http://schemas.microsoft.com/office/drawing/2014/main" id="{C4AD29C8-396A-593C-545C-7A4A708E3388}"/>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6" name="Ellipse 3610">
                  <a:extLst>
                    <a:ext uri="{FF2B5EF4-FFF2-40B4-BE49-F238E27FC236}">
                      <a16:creationId xmlns:a16="http://schemas.microsoft.com/office/drawing/2014/main" id="{5AA9780C-3EFB-0310-2B1C-B722444B40C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7" name="Ellipse 3611">
                  <a:extLst>
                    <a:ext uri="{FF2B5EF4-FFF2-40B4-BE49-F238E27FC236}">
                      <a16:creationId xmlns:a16="http://schemas.microsoft.com/office/drawing/2014/main" id="{B0A55830-7F81-619F-0948-0C0E0ECD28EE}"/>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8" name="Ellipse 3612">
                  <a:extLst>
                    <a:ext uri="{FF2B5EF4-FFF2-40B4-BE49-F238E27FC236}">
                      <a16:creationId xmlns:a16="http://schemas.microsoft.com/office/drawing/2014/main" id="{DCAB66F4-F840-BCEE-05F6-D7B0C4DB0C5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9" name="Ellipse 3613">
                  <a:extLst>
                    <a:ext uri="{FF2B5EF4-FFF2-40B4-BE49-F238E27FC236}">
                      <a16:creationId xmlns:a16="http://schemas.microsoft.com/office/drawing/2014/main" id="{72EF87CE-0D6E-66C1-1ABD-EF56CA6912B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0" name="Ellipse 3614">
                  <a:extLst>
                    <a:ext uri="{FF2B5EF4-FFF2-40B4-BE49-F238E27FC236}">
                      <a16:creationId xmlns:a16="http://schemas.microsoft.com/office/drawing/2014/main" id="{5D38BAD6-4D19-7B6F-03D9-A8144C1E51A9}"/>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1" name="Ellipse 3615">
                  <a:extLst>
                    <a:ext uri="{FF2B5EF4-FFF2-40B4-BE49-F238E27FC236}">
                      <a16:creationId xmlns:a16="http://schemas.microsoft.com/office/drawing/2014/main" id="{C9FA0C33-207E-1151-F4D5-F2427BBB58B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2" name="Ellipse 3616">
                  <a:extLst>
                    <a:ext uri="{FF2B5EF4-FFF2-40B4-BE49-F238E27FC236}">
                      <a16:creationId xmlns:a16="http://schemas.microsoft.com/office/drawing/2014/main" id="{EA81330C-286E-793D-74C4-39A959138D2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3" name="Ellipse 3617">
                  <a:extLst>
                    <a:ext uri="{FF2B5EF4-FFF2-40B4-BE49-F238E27FC236}">
                      <a16:creationId xmlns:a16="http://schemas.microsoft.com/office/drawing/2014/main" id="{23155A33-3356-2FB6-8818-241053475CA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067" name="L-Schale">
                <a:extLst>
                  <a:ext uri="{FF2B5EF4-FFF2-40B4-BE49-F238E27FC236}">
                    <a16:creationId xmlns:a16="http://schemas.microsoft.com/office/drawing/2014/main" id="{6CA87195-1780-0B04-CCEB-51324333DCF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068" name="M-Schale">
                <a:extLst>
                  <a:ext uri="{FF2B5EF4-FFF2-40B4-BE49-F238E27FC236}">
                    <a16:creationId xmlns:a16="http://schemas.microsoft.com/office/drawing/2014/main" id="{3838FB30-4636-4A7D-4338-B74EE662C7F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029" name="Gruppieren 6028">
              <a:extLst>
                <a:ext uri="{FF2B5EF4-FFF2-40B4-BE49-F238E27FC236}">
                  <a16:creationId xmlns:a16="http://schemas.microsoft.com/office/drawing/2014/main" id="{8790B48C-1E07-FD9B-7DA4-EE589FE524D1}"/>
                </a:ext>
              </a:extLst>
            </p:cNvPr>
            <p:cNvGrpSpPr/>
            <p:nvPr/>
          </p:nvGrpSpPr>
          <p:grpSpPr>
            <a:xfrm>
              <a:off x="6006000" y="816426"/>
              <a:ext cx="180000" cy="180000"/>
              <a:chOff x="2537136" y="1269000"/>
              <a:chExt cx="180000" cy="180000"/>
            </a:xfrm>
          </p:grpSpPr>
          <p:sp>
            <p:nvSpPr>
              <p:cNvPr id="6063" name="Ellipse 3587">
                <a:extLst>
                  <a:ext uri="{FF2B5EF4-FFF2-40B4-BE49-F238E27FC236}">
                    <a16:creationId xmlns:a16="http://schemas.microsoft.com/office/drawing/2014/main" id="{1D3CE443-A56D-7ECF-8833-743F154DBE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64" name="Minuszeichen 3588">
                <a:extLst>
                  <a:ext uri="{FF2B5EF4-FFF2-40B4-BE49-F238E27FC236}">
                    <a16:creationId xmlns:a16="http://schemas.microsoft.com/office/drawing/2014/main" id="{FEDB98AA-5A22-CF28-8C55-873C884D56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0" name="Gruppieren 6029">
              <a:extLst>
                <a:ext uri="{FF2B5EF4-FFF2-40B4-BE49-F238E27FC236}">
                  <a16:creationId xmlns:a16="http://schemas.microsoft.com/office/drawing/2014/main" id="{47ECFE00-7B4C-C908-D8C8-0C7394F05F87}"/>
                </a:ext>
              </a:extLst>
            </p:cNvPr>
            <p:cNvGrpSpPr/>
            <p:nvPr/>
          </p:nvGrpSpPr>
          <p:grpSpPr>
            <a:xfrm>
              <a:off x="6003948" y="5865553"/>
              <a:ext cx="180000" cy="180000"/>
              <a:chOff x="2537136" y="1269000"/>
              <a:chExt cx="180000" cy="180000"/>
            </a:xfrm>
          </p:grpSpPr>
          <p:sp>
            <p:nvSpPr>
              <p:cNvPr id="6061" name="Ellipse 3585">
                <a:extLst>
                  <a:ext uri="{FF2B5EF4-FFF2-40B4-BE49-F238E27FC236}">
                    <a16:creationId xmlns:a16="http://schemas.microsoft.com/office/drawing/2014/main" id="{7FE0AE1A-ED56-41F0-5517-9E6763D8CF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62" name="Minuszeichen 3586">
                <a:extLst>
                  <a:ext uri="{FF2B5EF4-FFF2-40B4-BE49-F238E27FC236}">
                    <a16:creationId xmlns:a16="http://schemas.microsoft.com/office/drawing/2014/main" id="{1E612A18-E457-D8C2-7236-1281383FEC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1" name="Gruppieren 6030">
              <a:extLst>
                <a:ext uri="{FF2B5EF4-FFF2-40B4-BE49-F238E27FC236}">
                  <a16:creationId xmlns:a16="http://schemas.microsoft.com/office/drawing/2014/main" id="{78CFFB69-9CDF-341C-89DD-22A6A0F2CD7F}"/>
                </a:ext>
              </a:extLst>
            </p:cNvPr>
            <p:cNvGrpSpPr/>
            <p:nvPr/>
          </p:nvGrpSpPr>
          <p:grpSpPr>
            <a:xfrm>
              <a:off x="7989107" y="3335661"/>
              <a:ext cx="180000" cy="180000"/>
              <a:chOff x="2537136" y="1269000"/>
              <a:chExt cx="180000" cy="180000"/>
            </a:xfrm>
          </p:grpSpPr>
          <p:sp>
            <p:nvSpPr>
              <p:cNvPr id="6059" name="Ellipse 3583">
                <a:extLst>
                  <a:ext uri="{FF2B5EF4-FFF2-40B4-BE49-F238E27FC236}">
                    <a16:creationId xmlns:a16="http://schemas.microsoft.com/office/drawing/2014/main" id="{A1C46AC7-C757-1A73-0187-4AF71C31472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60" name="Minuszeichen 3584">
                <a:extLst>
                  <a:ext uri="{FF2B5EF4-FFF2-40B4-BE49-F238E27FC236}">
                    <a16:creationId xmlns:a16="http://schemas.microsoft.com/office/drawing/2014/main" id="{D4621AA7-3E0D-2FC6-407F-189ED1062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2" name="Gruppieren 6031">
              <a:extLst>
                <a:ext uri="{FF2B5EF4-FFF2-40B4-BE49-F238E27FC236}">
                  <a16:creationId xmlns:a16="http://schemas.microsoft.com/office/drawing/2014/main" id="{5268DFA8-BE97-8B18-6772-57B29C0F5BE3}"/>
                </a:ext>
              </a:extLst>
            </p:cNvPr>
            <p:cNvGrpSpPr/>
            <p:nvPr/>
          </p:nvGrpSpPr>
          <p:grpSpPr>
            <a:xfrm>
              <a:off x="4026000" y="3339000"/>
              <a:ext cx="180000" cy="180000"/>
              <a:chOff x="2537136" y="1269000"/>
              <a:chExt cx="180000" cy="180000"/>
            </a:xfrm>
          </p:grpSpPr>
          <p:sp>
            <p:nvSpPr>
              <p:cNvPr id="6057" name="Ellipse 3581">
                <a:extLst>
                  <a:ext uri="{FF2B5EF4-FFF2-40B4-BE49-F238E27FC236}">
                    <a16:creationId xmlns:a16="http://schemas.microsoft.com/office/drawing/2014/main" id="{375B086D-1D54-C77A-51E3-A462970F050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8" name="Minuszeichen 3582">
                <a:extLst>
                  <a:ext uri="{FF2B5EF4-FFF2-40B4-BE49-F238E27FC236}">
                    <a16:creationId xmlns:a16="http://schemas.microsoft.com/office/drawing/2014/main" id="{137FD1FD-971B-AB3A-5E94-DBD1438DA95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3" name="Gruppieren 6032">
              <a:extLst>
                <a:ext uri="{FF2B5EF4-FFF2-40B4-BE49-F238E27FC236}">
                  <a16:creationId xmlns:a16="http://schemas.microsoft.com/office/drawing/2014/main" id="{8B54A8FB-F87F-E091-0B2C-FDB5ADD54479}"/>
                </a:ext>
              </a:extLst>
            </p:cNvPr>
            <p:cNvGrpSpPr/>
            <p:nvPr/>
          </p:nvGrpSpPr>
          <p:grpSpPr>
            <a:xfrm>
              <a:off x="4656000" y="4775520"/>
              <a:ext cx="180000" cy="180000"/>
              <a:chOff x="2537136" y="1269000"/>
              <a:chExt cx="180000" cy="180000"/>
            </a:xfrm>
          </p:grpSpPr>
          <p:sp>
            <p:nvSpPr>
              <p:cNvPr id="6055" name="Ellipse 3579">
                <a:extLst>
                  <a:ext uri="{FF2B5EF4-FFF2-40B4-BE49-F238E27FC236}">
                    <a16:creationId xmlns:a16="http://schemas.microsoft.com/office/drawing/2014/main" id="{DFF45E40-B767-619A-DF2A-E769135843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6" name="Minuszeichen 3580">
                <a:extLst>
                  <a:ext uri="{FF2B5EF4-FFF2-40B4-BE49-F238E27FC236}">
                    <a16:creationId xmlns:a16="http://schemas.microsoft.com/office/drawing/2014/main" id="{85B1A3D8-B83C-5543-B1B5-42863D27F6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4" name="Gruppieren 6033">
              <a:extLst>
                <a:ext uri="{FF2B5EF4-FFF2-40B4-BE49-F238E27FC236}">
                  <a16:creationId xmlns:a16="http://schemas.microsoft.com/office/drawing/2014/main" id="{260A5B86-CDC5-4703-1920-7D20163553B2}"/>
                </a:ext>
              </a:extLst>
            </p:cNvPr>
            <p:cNvGrpSpPr/>
            <p:nvPr/>
          </p:nvGrpSpPr>
          <p:grpSpPr>
            <a:xfrm>
              <a:off x="7373256" y="4775520"/>
              <a:ext cx="180000" cy="180000"/>
              <a:chOff x="2537136" y="1269000"/>
              <a:chExt cx="180000" cy="180000"/>
            </a:xfrm>
          </p:grpSpPr>
          <p:sp>
            <p:nvSpPr>
              <p:cNvPr id="6053" name="Ellipse 3577">
                <a:extLst>
                  <a:ext uri="{FF2B5EF4-FFF2-40B4-BE49-F238E27FC236}">
                    <a16:creationId xmlns:a16="http://schemas.microsoft.com/office/drawing/2014/main" id="{83C04B29-1178-668B-42A7-200655F8CFF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4" name="Minuszeichen 3578">
                <a:extLst>
                  <a:ext uri="{FF2B5EF4-FFF2-40B4-BE49-F238E27FC236}">
                    <a16:creationId xmlns:a16="http://schemas.microsoft.com/office/drawing/2014/main" id="{349A10FB-B81C-B4DB-BC79-2724D83677C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5" name="Gruppieren 6034">
              <a:extLst>
                <a:ext uri="{FF2B5EF4-FFF2-40B4-BE49-F238E27FC236}">
                  <a16:creationId xmlns:a16="http://schemas.microsoft.com/office/drawing/2014/main" id="{EB1879F3-3D6A-B922-2BB8-DAA0E5986E12}"/>
                </a:ext>
              </a:extLst>
            </p:cNvPr>
            <p:cNvGrpSpPr/>
            <p:nvPr/>
          </p:nvGrpSpPr>
          <p:grpSpPr>
            <a:xfrm>
              <a:off x="7373256" y="1900714"/>
              <a:ext cx="180000" cy="180000"/>
              <a:chOff x="2537136" y="1269000"/>
              <a:chExt cx="180000" cy="180000"/>
            </a:xfrm>
          </p:grpSpPr>
          <p:sp>
            <p:nvSpPr>
              <p:cNvPr id="6051" name="Ellipse 3575">
                <a:extLst>
                  <a:ext uri="{FF2B5EF4-FFF2-40B4-BE49-F238E27FC236}">
                    <a16:creationId xmlns:a16="http://schemas.microsoft.com/office/drawing/2014/main" id="{E47511FD-6EBF-8DD1-A9B2-A07B08B768D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2" name="Minuszeichen 3576">
                <a:extLst>
                  <a:ext uri="{FF2B5EF4-FFF2-40B4-BE49-F238E27FC236}">
                    <a16:creationId xmlns:a16="http://schemas.microsoft.com/office/drawing/2014/main" id="{A0CDB36A-1784-F465-0C8C-816D89351A7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6" name="Gruppieren 6035">
              <a:extLst>
                <a:ext uri="{FF2B5EF4-FFF2-40B4-BE49-F238E27FC236}">
                  <a16:creationId xmlns:a16="http://schemas.microsoft.com/office/drawing/2014/main" id="{55187B44-55D5-FEC8-A788-13682DA45D1A}"/>
                </a:ext>
              </a:extLst>
            </p:cNvPr>
            <p:cNvGrpSpPr/>
            <p:nvPr/>
          </p:nvGrpSpPr>
          <p:grpSpPr>
            <a:xfrm>
              <a:off x="4656000" y="1900714"/>
              <a:ext cx="180000" cy="180000"/>
              <a:chOff x="2537136" y="1269000"/>
              <a:chExt cx="180000" cy="180000"/>
            </a:xfrm>
          </p:grpSpPr>
          <p:sp>
            <p:nvSpPr>
              <p:cNvPr id="6049" name="Ellipse 3573">
                <a:extLst>
                  <a:ext uri="{FF2B5EF4-FFF2-40B4-BE49-F238E27FC236}">
                    <a16:creationId xmlns:a16="http://schemas.microsoft.com/office/drawing/2014/main" id="{546F5976-E9C2-4FFC-856E-A354FFBA0A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0" name="Minuszeichen 3574">
                <a:extLst>
                  <a:ext uri="{FF2B5EF4-FFF2-40B4-BE49-F238E27FC236}">
                    <a16:creationId xmlns:a16="http://schemas.microsoft.com/office/drawing/2014/main" id="{D0B392F4-D4E6-1BDE-352B-023DAD86817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7" name="Gruppieren 6036">
              <a:extLst>
                <a:ext uri="{FF2B5EF4-FFF2-40B4-BE49-F238E27FC236}">
                  <a16:creationId xmlns:a16="http://schemas.microsoft.com/office/drawing/2014/main" id="{88438C85-518E-9BD0-2AB2-FB94767D8221}"/>
                </a:ext>
              </a:extLst>
            </p:cNvPr>
            <p:cNvGrpSpPr/>
            <p:nvPr/>
          </p:nvGrpSpPr>
          <p:grpSpPr>
            <a:xfrm>
              <a:off x="6006000" y="1339747"/>
              <a:ext cx="180000" cy="180000"/>
              <a:chOff x="2537136" y="1269000"/>
              <a:chExt cx="180000" cy="180000"/>
            </a:xfrm>
          </p:grpSpPr>
          <p:sp>
            <p:nvSpPr>
              <p:cNvPr id="6047" name="Ellipse 3571">
                <a:extLst>
                  <a:ext uri="{FF2B5EF4-FFF2-40B4-BE49-F238E27FC236}">
                    <a16:creationId xmlns:a16="http://schemas.microsoft.com/office/drawing/2014/main" id="{24E1F5FF-61EF-B0C0-76CE-4A4AA5C8AF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8" name="Minuszeichen 3572">
                <a:extLst>
                  <a:ext uri="{FF2B5EF4-FFF2-40B4-BE49-F238E27FC236}">
                    <a16:creationId xmlns:a16="http://schemas.microsoft.com/office/drawing/2014/main" id="{CB75958B-104A-5B36-8D40-1C2688EF4F6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8" name="Gruppieren 6037">
              <a:extLst>
                <a:ext uri="{FF2B5EF4-FFF2-40B4-BE49-F238E27FC236}">
                  <a16:creationId xmlns:a16="http://schemas.microsoft.com/office/drawing/2014/main" id="{61C78061-3864-B077-1539-F0F448F3C945}"/>
                </a:ext>
              </a:extLst>
            </p:cNvPr>
            <p:cNvGrpSpPr/>
            <p:nvPr/>
          </p:nvGrpSpPr>
          <p:grpSpPr>
            <a:xfrm>
              <a:off x="6006000" y="5312040"/>
              <a:ext cx="180000" cy="180000"/>
              <a:chOff x="2537136" y="1269000"/>
              <a:chExt cx="180000" cy="180000"/>
            </a:xfrm>
          </p:grpSpPr>
          <p:sp>
            <p:nvSpPr>
              <p:cNvPr id="6045" name="Ellipse 3569">
                <a:extLst>
                  <a:ext uri="{FF2B5EF4-FFF2-40B4-BE49-F238E27FC236}">
                    <a16:creationId xmlns:a16="http://schemas.microsoft.com/office/drawing/2014/main" id="{D9CAB5CD-9E26-928D-833D-62CCCFAE7C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6" name="Minuszeichen 3570">
                <a:extLst>
                  <a:ext uri="{FF2B5EF4-FFF2-40B4-BE49-F238E27FC236}">
                    <a16:creationId xmlns:a16="http://schemas.microsoft.com/office/drawing/2014/main" id="{E900D891-CA82-6B15-7D4E-33F06D4C442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9" name="Gruppieren 6038">
              <a:extLst>
                <a:ext uri="{FF2B5EF4-FFF2-40B4-BE49-F238E27FC236}">
                  <a16:creationId xmlns:a16="http://schemas.microsoft.com/office/drawing/2014/main" id="{75D4EB3D-D5BA-7E02-BE3D-AB3974CF0F39}"/>
                </a:ext>
              </a:extLst>
            </p:cNvPr>
            <p:cNvGrpSpPr/>
            <p:nvPr/>
          </p:nvGrpSpPr>
          <p:grpSpPr>
            <a:xfrm>
              <a:off x="6006000" y="1900714"/>
              <a:ext cx="180000" cy="180000"/>
              <a:chOff x="2537136" y="1269000"/>
              <a:chExt cx="180000" cy="180000"/>
            </a:xfrm>
          </p:grpSpPr>
          <p:sp>
            <p:nvSpPr>
              <p:cNvPr id="6043" name="Ellipse 3567">
                <a:extLst>
                  <a:ext uri="{FF2B5EF4-FFF2-40B4-BE49-F238E27FC236}">
                    <a16:creationId xmlns:a16="http://schemas.microsoft.com/office/drawing/2014/main" id="{50C56CCE-6DA3-397F-C7A7-CE38029B84C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4" name="Minuszeichen 3568">
                <a:extLst>
                  <a:ext uri="{FF2B5EF4-FFF2-40B4-BE49-F238E27FC236}">
                    <a16:creationId xmlns:a16="http://schemas.microsoft.com/office/drawing/2014/main" id="{6A6A53CD-25FC-DA67-46AD-E0CF0E0DAC3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40" name="Gruppieren 6039">
              <a:extLst>
                <a:ext uri="{FF2B5EF4-FFF2-40B4-BE49-F238E27FC236}">
                  <a16:creationId xmlns:a16="http://schemas.microsoft.com/office/drawing/2014/main" id="{028CDF73-3C28-4E88-1F1A-0B092BE22669}"/>
                </a:ext>
              </a:extLst>
            </p:cNvPr>
            <p:cNvGrpSpPr/>
            <p:nvPr/>
          </p:nvGrpSpPr>
          <p:grpSpPr>
            <a:xfrm>
              <a:off x="6006000" y="4775520"/>
              <a:ext cx="180000" cy="180000"/>
              <a:chOff x="2537136" y="1269000"/>
              <a:chExt cx="180000" cy="180000"/>
            </a:xfrm>
          </p:grpSpPr>
          <p:sp>
            <p:nvSpPr>
              <p:cNvPr id="6041" name="Ellipse 3565">
                <a:extLst>
                  <a:ext uri="{FF2B5EF4-FFF2-40B4-BE49-F238E27FC236}">
                    <a16:creationId xmlns:a16="http://schemas.microsoft.com/office/drawing/2014/main" id="{B13A5715-A9AC-7D83-A286-6EA91611DD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2" name="Minuszeichen 3566">
                <a:extLst>
                  <a:ext uri="{FF2B5EF4-FFF2-40B4-BE49-F238E27FC236}">
                    <a16:creationId xmlns:a16="http://schemas.microsoft.com/office/drawing/2014/main" id="{C7C8119A-BA14-FABB-CAFD-D84BDB39FB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118" name="Gruppieren 6117">
            <a:extLst>
              <a:ext uri="{FF2B5EF4-FFF2-40B4-BE49-F238E27FC236}">
                <a16:creationId xmlns:a16="http://schemas.microsoft.com/office/drawing/2014/main" id="{454B6200-D993-B212-911E-54443E02D0FA}"/>
              </a:ext>
            </a:extLst>
          </p:cNvPr>
          <p:cNvGrpSpPr>
            <a:grpSpLocks noChangeAspect="1"/>
          </p:cNvGrpSpPr>
          <p:nvPr/>
        </p:nvGrpSpPr>
        <p:grpSpPr>
          <a:xfrm>
            <a:off x="5598741" y="5341970"/>
            <a:ext cx="1258865" cy="1306104"/>
            <a:chOff x="3576000" y="816426"/>
            <a:chExt cx="5040000" cy="5229127"/>
          </a:xfrm>
        </p:grpSpPr>
        <p:grpSp>
          <p:nvGrpSpPr>
            <p:cNvPr id="6119" name="Magnesium ohne e-">
              <a:extLst>
                <a:ext uri="{FF2B5EF4-FFF2-40B4-BE49-F238E27FC236}">
                  <a16:creationId xmlns:a16="http://schemas.microsoft.com/office/drawing/2014/main" id="{39B5FD7D-E476-CE1C-2908-CDF6C9322865}"/>
                </a:ext>
              </a:extLst>
            </p:cNvPr>
            <p:cNvGrpSpPr/>
            <p:nvPr/>
          </p:nvGrpSpPr>
          <p:grpSpPr>
            <a:xfrm>
              <a:off x="3576000" y="909000"/>
              <a:ext cx="5040000" cy="5040000"/>
              <a:chOff x="3576000" y="909000"/>
              <a:chExt cx="5040000" cy="5040000"/>
            </a:xfrm>
          </p:grpSpPr>
          <p:sp>
            <p:nvSpPr>
              <p:cNvPr id="6156" name="K-Schale">
                <a:extLst>
                  <a:ext uri="{FF2B5EF4-FFF2-40B4-BE49-F238E27FC236}">
                    <a16:creationId xmlns:a16="http://schemas.microsoft.com/office/drawing/2014/main" id="{04BB2FDA-CBB6-2C49-F268-9F894CA5B87A}"/>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157" name="Atomkern mit Protonen und Neutronen">
                <a:extLst>
                  <a:ext uri="{FF2B5EF4-FFF2-40B4-BE49-F238E27FC236}">
                    <a16:creationId xmlns:a16="http://schemas.microsoft.com/office/drawing/2014/main" id="{C9C5A5EC-4A83-D5CA-2D2D-07ED64CFA609}"/>
                  </a:ext>
                </a:extLst>
              </p:cNvPr>
              <p:cNvGrpSpPr/>
              <p:nvPr/>
            </p:nvGrpSpPr>
            <p:grpSpPr>
              <a:xfrm>
                <a:off x="5196000" y="2529000"/>
                <a:ext cx="1800000" cy="1800000"/>
                <a:chOff x="5196000" y="2529000"/>
                <a:chExt cx="1800000" cy="1800000"/>
              </a:xfrm>
            </p:grpSpPr>
            <p:sp>
              <p:nvSpPr>
                <p:cNvPr id="6160" name="Atomkern">
                  <a:extLst>
                    <a:ext uri="{FF2B5EF4-FFF2-40B4-BE49-F238E27FC236}">
                      <a16:creationId xmlns:a16="http://schemas.microsoft.com/office/drawing/2014/main" id="{567FB122-BBA4-696E-1127-7A9B24037B1B}"/>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161" name="Gruppieren 6160">
                  <a:extLst>
                    <a:ext uri="{FF2B5EF4-FFF2-40B4-BE49-F238E27FC236}">
                      <a16:creationId xmlns:a16="http://schemas.microsoft.com/office/drawing/2014/main" id="{0ABC6E16-A864-19FD-34FF-DFB79097E01F}"/>
                    </a:ext>
                  </a:extLst>
                </p:cNvPr>
                <p:cNvGrpSpPr>
                  <a:grpSpLocks noChangeAspect="1"/>
                </p:cNvGrpSpPr>
                <p:nvPr/>
              </p:nvGrpSpPr>
              <p:grpSpPr>
                <a:xfrm>
                  <a:off x="5848033" y="3791651"/>
                  <a:ext cx="180000" cy="180000"/>
                  <a:chOff x="3172968" y="2304288"/>
                  <a:chExt cx="180000" cy="180000"/>
                </a:xfrm>
              </p:grpSpPr>
              <p:sp>
                <p:nvSpPr>
                  <p:cNvPr id="6207" name="Ellipse 3731">
                    <a:extLst>
                      <a:ext uri="{FF2B5EF4-FFF2-40B4-BE49-F238E27FC236}">
                        <a16:creationId xmlns:a16="http://schemas.microsoft.com/office/drawing/2014/main" id="{56164EA4-A417-5AA9-5F09-0B3CCB79C78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8" name="Additionszeichen 3732">
                    <a:extLst>
                      <a:ext uri="{FF2B5EF4-FFF2-40B4-BE49-F238E27FC236}">
                        <a16:creationId xmlns:a16="http://schemas.microsoft.com/office/drawing/2014/main" id="{0713AE5A-B3A4-C598-33E0-AC15131328B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2" name="Gruppieren 6161">
                  <a:extLst>
                    <a:ext uri="{FF2B5EF4-FFF2-40B4-BE49-F238E27FC236}">
                      <a16:creationId xmlns:a16="http://schemas.microsoft.com/office/drawing/2014/main" id="{6998D6BD-A78F-663C-6D73-7E025ED517FB}"/>
                    </a:ext>
                  </a:extLst>
                </p:cNvPr>
                <p:cNvGrpSpPr>
                  <a:grpSpLocks noChangeAspect="1"/>
                </p:cNvGrpSpPr>
                <p:nvPr/>
              </p:nvGrpSpPr>
              <p:grpSpPr>
                <a:xfrm>
                  <a:off x="6270000" y="3698425"/>
                  <a:ext cx="180000" cy="180000"/>
                  <a:chOff x="3172968" y="2304288"/>
                  <a:chExt cx="180000" cy="180000"/>
                </a:xfrm>
              </p:grpSpPr>
              <p:sp>
                <p:nvSpPr>
                  <p:cNvPr id="6205" name="Ellipse 3729">
                    <a:extLst>
                      <a:ext uri="{FF2B5EF4-FFF2-40B4-BE49-F238E27FC236}">
                        <a16:creationId xmlns:a16="http://schemas.microsoft.com/office/drawing/2014/main" id="{A31DDCC9-EE1F-073A-E710-716B8CBF26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6" name="Additionszeichen 3730">
                    <a:extLst>
                      <a:ext uri="{FF2B5EF4-FFF2-40B4-BE49-F238E27FC236}">
                        <a16:creationId xmlns:a16="http://schemas.microsoft.com/office/drawing/2014/main" id="{4A41710B-2496-5719-28AE-AFF885442B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3" name="Gruppieren 6162">
                  <a:extLst>
                    <a:ext uri="{FF2B5EF4-FFF2-40B4-BE49-F238E27FC236}">
                      <a16:creationId xmlns:a16="http://schemas.microsoft.com/office/drawing/2014/main" id="{AFDB2571-0AD4-8E0E-1CF9-CBA3055B3997}"/>
                    </a:ext>
                  </a:extLst>
                </p:cNvPr>
                <p:cNvGrpSpPr>
                  <a:grpSpLocks noChangeAspect="1"/>
                </p:cNvGrpSpPr>
                <p:nvPr/>
              </p:nvGrpSpPr>
              <p:grpSpPr>
                <a:xfrm>
                  <a:off x="5499300" y="3931942"/>
                  <a:ext cx="180000" cy="180000"/>
                  <a:chOff x="3172968" y="2304288"/>
                  <a:chExt cx="180000" cy="180000"/>
                </a:xfrm>
              </p:grpSpPr>
              <p:sp>
                <p:nvSpPr>
                  <p:cNvPr id="6203" name="Ellipse 3727">
                    <a:extLst>
                      <a:ext uri="{FF2B5EF4-FFF2-40B4-BE49-F238E27FC236}">
                        <a16:creationId xmlns:a16="http://schemas.microsoft.com/office/drawing/2014/main" id="{2C6289F5-C689-3351-AC6C-5E0EA6E62F0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4" name="Additionszeichen 3728">
                    <a:extLst>
                      <a:ext uri="{FF2B5EF4-FFF2-40B4-BE49-F238E27FC236}">
                        <a16:creationId xmlns:a16="http://schemas.microsoft.com/office/drawing/2014/main" id="{7F9B2014-2E50-50A6-EEB5-6A25406BCE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4" name="Gruppieren 6163">
                  <a:extLst>
                    <a:ext uri="{FF2B5EF4-FFF2-40B4-BE49-F238E27FC236}">
                      <a16:creationId xmlns:a16="http://schemas.microsoft.com/office/drawing/2014/main" id="{9FED5023-A613-C947-C6DC-F57E7E47C066}"/>
                    </a:ext>
                  </a:extLst>
                </p:cNvPr>
                <p:cNvGrpSpPr>
                  <a:grpSpLocks noChangeAspect="1"/>
                </p:cNvGrpSpPr>
                <p:nvPr/>
              </p:nvGrpSpPr>
              <p:grpSpPr>
                <a:xfrm>
                  <a:off x="6030156" y="4086630"/>
                  <a:ext cx="180000" cy="180000"/>
                  <a:chOff x="3172968" y="2304288"/>
                  <a:chExt cx="180000" cy="180000"/>
                </a:xfrm>
              </p:grpSpPr>
              <p:sp>
                <p:nvSpPr>
                  <p:cNvPr id="6201" name="Ellipse 3725">
                    <a:extLst>
                      <a:ext uri="{FF2B5EF4-FFF2-40B4-BE49-F238E27FC236}">
                        <a16:creationId xmlns:a16="http://schemas.microsoft.com/office/drawing/2014/main" id="{C99209B3-C439-6CBE-E971-6B9A52B842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2" name="Additionszeichen 3726">
                    <a:extLst>
                      <a:ext uri="{FF2B5EF4-FFF2-40B4-BE49-F238E27FC236}">
                        <a16:creationId xmlns:a16="http://schemas.microsoft.com/office/drawing/2014/main" id="{10A30667-6751-24BD-34C2-11A2A5CE6D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5" name="Gruppieren 6164">
                  <a:extLst>
                    <a:ext uri="{FF2B5EF4-FFF2-40B4-BE49-F238E27FC236}">
                      <a16:creationId xmlns:a16="http://schemas.microsoft.com/office/drawing/2014/main" id="{64AE36BB-3F65-3E31-2EDC-8623F634E55C}"/>
                    </a:ext>
                  </a:extLst>
                </p:cNvPr>
                <p:cNvGrpSpPr>
                  <a:grpSpLocks noChangeAspect="1"/>
                </p:cNvGrpSpPr>
                <p:nvPr/>
              </p:nvGrpSpPr>
              <p:grpSpPr>
                <a:xfrm>
                  <a:off x="6020438" y="3296696"/>
                  <a:ext cx="180000" cy="180000"/>
                  <a:chOff x="3172968" y="2304288"/>
                  <a:chExt cx="180000" cy="180000"/>
                </a:xfrm>
              </p:grpSpPr>
              <p:sp>
                <p:nvSpPr>
                  <p:cNvPr id="6199" name="Ellipse 3723">
                    <a:extLst>
                      <a:ext uri="{FF2B5EF4-FFF2-40B4-BE49-F238E27FC236}">
                        <a16:creationId xmlns:a16="http://schemas.microsoft.com/office/drawing/2014/main" id="{BC36A0AE-D502-F055-45B6-58F0770AA1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0" name="Additionszeichen 3724">
                    <a:extLst>
                      <a:ext uri="{FF2B5EF4-FFF2-40B4-BE49-F238E27FC236}">
                        <a16:creationId xmlns:a16="http://schemas.microsoft.com/office/drawing/2014/main" id="{903F2D22-8EE6-773E-7391-3C70135EFD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6" name="Gruppieren 6165">
                  <a:extLst>
                    <a:ext uri="{FF2B5EF4-FFF2-40B4-BE49-F238E27FC236}">
                      <a16:creationId xmlns:a16="http://schemas.microsoft.com/office/drawing/2014/main" id="{10DE28F6-ED5D-1474-9BE7-BD1D2400BE85}"/>
                    </a:ext>
                  </a:extLst>
                </p:cNvPr>
                <p:cNvGrpSpPr>
                  <a:grpSpLocks noChangeAspect="1"/>
                </p:cNvGrpSpPr>
                <p:nvPr/>
              </p:nvGrpSpPr>
              <p:grpSpPr>
                <a:xfrm>
                  <a:off x="6540000" y="3667688"/>
                  <a:ext cx="180000" cy="180000"/>
                  <a:chOff x="3172968" y="2304288"/>
                  <a:chExt cx="180000" cy="180000"/>
                </a:xfrm>
              </p:grpSpPr>
              <p:sp>
                <p:nvSpPr>
                  <p:cNvPr id="6197" name="Ellipse 3721">
                    <a:extLst>
                      <a:ext uri="{FF2B5EF4-FFF2-40B4-BE49-F238E27FC236}">
                        <a16:creationId xmlns:a16="http://schemas.microsoft.com/office/drawing/2014/main" id="{2E14AC7A-2D57-BCA4-8172-2034FCF67FA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8" name="Additionszeichen 3722">
                    <a:extLst>
                      <a:ext uri="{FF2B5EF4-FFF2-40B4-BE49-F238E27FC236}">
                        <a16:creationId xmlns:a16="http://schemas.microsoft.com/office/drawing/2014/main" id="{C5679E78-0FC4-81F2-13D2-C2F728EE89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7" name="Gruppieren 6166">
                  <a:extLst>
                    <a:ext uri="{FF2B5EF4-FFF2-40B4-BE49-F238E27FC236}">
                      <a16:creationId xmlns:a16="http://schemas.microsoft.com/office/drawing/2014/main" id="{0135D4A1-FC59-7638-7E82-4D46CEA04DBA}"/>
                    </a:ext>
                  </a:extLst>
                </p:cNvPr>
                <p:cNvGrpSpPr>
                  <a:grpSpLocks noChangeAspect="1"/>
                </p:cNvGrpSpPr>
                <p:nvPr/>
              </p:nvGrpSpPr>
              <p:grpSpPr>
                <a:xfrm>
                  <a:off x="6696374" y="3186376"/>
                  <a:ext cx="180000" cy="180000"/>
                  <a:chOff x="3172968" y="2304288"/>
                  <a:chExt cx="180000" cy="180000"/>
                </a:xfrm>
              </p:grpSpPr>
              <p:sp>
                <p:nvSpPr>
                  <p:cNvPr id="6195" name="Ellipse 3719">
                    <a:extLst>
                      <a:ext uri="{FF2B5EF4-FFF2-40B4-BE49-F238E27FC236}">
                        <a16:creationId xmlns:a16="http://schemas.microsoft.com/office/drawing/2014/main" id="{9A1FAFB4-AFFB-034A-714B-E635BB9E5B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6" name="Additionszeichen 3720">
                    <a:extLst>
                      <a:ext uri="{FF2B5EF4-FFF2-40B4-BE49-F238E27FC236}">
                        <a16:creationId xmlns:a16="http://schemas.microsoft.com/office/drawing/2014/main" id="{55F5E627-3240-1F37-EED8-EC42B783CC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8" name="Gruppieren 6167">
                  <a:extLst>
                    <a:ext uri="{FF2B5EF4-FFF2-40B4-BE49-F238E27FC236}">
                      <a16:creationId xmlns:a16="http://schemas.microsoft.com/office/drawing/2014/main" id="{171206DC-E09B-542B-E775-163DA9C5B5B5}"/>
                    </a:ext>
                  </a:extLst>
                </p:cNvPr>
                <p:cNvGrpSpPr>
                  <a:grpSpLocks noChangeAspect="1"/>
                </p:cNvGrpSpPr>
                <p:nvPr/>
              </p:nvGrpSpPr>
              <p:grpSpPr>
                <a:xfrm>
                  <a:off x="5577515" y="3084316"/>
                  <a:ext cx="180000" cy="180000"/>
                  <a:chOff x="3172968" y="2304288"/>
                  <a:chExt cx="180000" cy="180000"/>
                </a:xfrm>
              </p:grpSpPr>
              <p:sp>
                <p:nvSpPr>
                  <p:cNvPr id="6193" name="Ellipse 3717">
                    <a:extLst>
                      <a:ext uri="{FF2B5EF4-FFF2-40B4-BE49-F238E27FC236}">
                        <a16:creationId xmlns:a16="http://schemas.microsoft.com/office/drawing/2014/main" id="{D3788700-2147-26F7-D1BF-7B3F567DF9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4" name="Additionszeichen 3718">
                    <a:extLst>
                      <a:ext uri="{FF2B5EF4-FFF2-40B4-BE49-F238E27FC236}">
                        <a16:creationId xmlns:a16="http://schemas.microsoft.com/office/drawing/2014/main" id="{CF934262-FA9D-A15B-C3B2-2A459466EF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9" name="Gruppieren 6168">
                  <a:extLst>
                    <a:ext uri="{FF2B5EF4-FFF2-40B4-BE49-F238E27FC236}">
                      <a16:creationId xmlns:a16="http://schemas.microsoft.com/office/drawing/2014/main" id="{E225661B-E9B0-0958-CD74-F71224DAC166}"/>
                    </a:ext>
                  </a:extLst>
                </p:cNvPr>
                <p:cNvGrpSpPr>
                  <a:grpSpLocks noChangeAspect="1"/>
                </p:cNvGrpSpPr>
                <p:nvPr/>
              </p:nvGrpSpPr>
              <p:grpSpPr>
                <a:xfrm>
                  <a:off x="5940252" y="2903697"/>
                  <a:ext cx="180000" cy="180000"/>
                  <a:chOff x="3172968" y="2304288"/>
                  <a:chExt cx="180000" cy="180000"/>
                </a:xfrm>
              </p:grpSpPr>
              <p:sp>
                <p:nvSpPr>
                  <p:cNvPr id="6191" name="Ellipse 3715">
                    <a:extLst>
                      <a:ext uri="{FF2B5EF4-FFF2-40B4-BE49-F238E27FC236}">
                        <a16:creationId xmlns:a16="http://schemas.microsoft.com/office/drawing/2014/main" id="{BCA0FD3E-1D57-8353-2644-EC81AB75C25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2" name="Additionszeichen 3716">
                    <a:extLst>
                      <a:ext uri="{FF2B5EF4-FFF2-40B4-BE49-F238E27FC236}">
                        <a16:creationId xmlns:a16="http://schemas.microsoft.com/office/drawing/2014/main" id="{A83726E6-3E5C-A8B6-E249-A9518AF32CE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70" name="Gruppieren 6169">
                  <a:extLst>
                    <a:ext uri="{FF2B5EF4-FFF2-40B4-BE49-F238E27FC236}">
                      <a16:creationId xmlns:a16="http://schemas.microsoft.com/office/drawing/2014/main" id="{1B8C4EB4-6921-DB9A-1005-DA50D736F79D}"/>
                    </a:ext>
                  </a:extLst>
                </p:cNvPr>
                <p:cNvGrpSpPr>
                  <a:grpSpLocks noChangeAspect="1"/>
                </p:cNvGrpSpPr>
                <p:nvPr/>
              </p:nvGrpSpPr>
              <p:grpSpPr>
                <a:xfrm>
                  <a:off x="5597520" y="2746772"/>
                  <a:ext cx="180000" cy="180000"/>
                  <a:chOff x="3172968" y="2304288"/>
                  <a:chExt cx="180000" cy="180000"/>
                </a:xfrm>
              </p:grpSpPr>
              <p:sp>
                <p:nvSpPr>
                  <p:cNvPr id="6189" name="Ellipse 3713">
                    <a:extLst>
                      <a:ext uri="{FF2B5EF4-FFF2-40B4-BE49-F238E27FC236}">
                        <a16:creationId xmlns:a16="http://schemas.microsoft.com/office/drawing/2014/main" id="{AF7BDC63-2652-D59C-E53E-9C661FA128E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0" name="Additionszeichen 3714">
                    <a:extLst>
                      <a:ext uri="{FF2B5EF4-FFF2-40B4-BE49-F238E27FC236}">
                        <a16:creationId xmlns:a16="http://schemas.microsoft.com/office/drawing/2014/main" id="{61883BFF-6D93-1ABF-E83A-350871057D5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71" name="Gruppieren 6170">
                  <a:extLst>
                    <a:ext uri="{FF2B5EF4-FFF2-40B4-BE49-F238E27FC236}">
                      <a16:creationId xmlns:a16="http://schemas.microsoft.com/office/drawing/2014/main" id="{B8B95759-963D-71D6-D61D-B41F954FBEC6}"/>
                    </a:ext>
                  </a:extLst>
                </p:cNvPr>
                <p:cNvGrpSpPr>
                  <a:grpSpLocks noChangeAspect="1"/>
                </p:cNvGrpSpPr>
                <p:nvPr/>
              </p:nvGrpSpPr>
              <p:grpSpPr>
                <a:xfrm>
                  <a:off x="6310896" y="2729578"/>
                  <a:ext cx="180000" cy="180000"/>
                  <a:chOff x="3172968" y="2304288"/>
                  <a:chExt cx="180000" cy="180000"/>
                </a:xfrm>
              </p:grpSpPr>
              <p:sp>
                <p:nvSpPr>
                  <p:cNvPr id="6187" name="Ellipse 3711">
                    <a:extLst>
                      <a:ext uri="{FF2B5EF4-FFF2-40B4-BE49-F238E27FC236}">
                        <a16:creationId xmlns:a16="http://schemas.microsoft.com/office/drawing/2014/main" id="{B9131A99-1C52-A376-AC52-AC4A500162C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8" name="Additionszeichen 3712">
                    <a:extLst>
                      <a:ext uri="{FF2B5EF4-FFF2-40B4-BE49-F238E27FC236}">
                        <a16:creationId xmlns:a16="http://schemas.microsoft.com/office/drawing/2014/main" id="{620B4399-885F-36D7-6007-9F8833EE4C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72" name="Gruppieren 6171">
                  <a:extLst>
                    <a:ext uri="{FF2B5EF4-FFF2-40B4-BE49-F238E27FC236}">
                      <a16:creationId xmlns:a16="http://schemas.microsoft.com/office/drawing/2014/main" id="{EA0E71CF-142B-E2BC-F9DC-2C0B4326E0E9}"/>
                    </a:ext>
                  </a:extLst>
                </p:cNvPr>
                <p:cNvGrpSpPr>
                  <a:grpSpLocks noChangeAspect="1"/>
                </p:cNvGrpSpPr>
                <p:nvPr/>
              </p:nvGrpSpPr>
              <p:grpSpPr>
                <a:xfrm>
                  <a:off x="5311404" y="3346168"/>
                  <a:ext cx="180000" cy="180000"/>
                  <a:chOff x="3172968" y="2304288"/>
                  <a:chExt cx="180000" cy="180000"/>
                </a:xfrm>
              </p:grpSpPr>
              <p:sp>
                <p:nvSpPr>
                  <p:cNvPr id="6185" name="Ellipse 3709">
                    <a:extLst>
                      <a:ext uri="{FF2B5EF4-FFF2-40B4-BE49-F238E27FC236}">
                        <a16:creationId xmlns:a16="http://schemas.microsoft.com/office/drawing/2014/main" id="{E5B1B048-6F14-6044-51F7-EC3545F6420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6" name="Additionszeichen 3710">
                    <a:extLst>
                      <a:ext uri="{FF2B5EF4-FFF2-40B4-BE49-F238E27FC236}">
                        <a16:creationId xmlns:a16="http://schemas.microsoft.com/office/drawing/2014/main" id="{17DC61B7-3C06-C568-251A-2286C186A8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173" name="Ellipse 3697">
                  <a:extLst>
                    <a:ext uri="{FF2B5EF4-FFF2-40B4-BE49-F238E27FC236}">
                      <a16:creationId xmlns:a16="http://schemas.microsoft.com/office/drawing/2014/main" id="{47D349AC-3401-2E85-350E-6A49337455E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4" name="Ellipse 3698">
                  <a:extLst>
                    <a:ext uri="{FF2B5EF4-FFF2-40B4-BE49-F238E27FC236}">
                      <a16:creationId xmlns:a16="http://schemas.microsoft.com/office/drawing/2014/main" id="{7B269A03-96F5-E9EE-6A37-75408E0AFF4B}"/>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5" name="Ellipse 3699">
                  <a:extLst>
                    <a:ext uri="{FF2B5EF4-FFF2-40B4-BE49-F238E27FC236}">
                      <a16:creationId xmlns:a16="http://schemas.microsoft.com/office/drawing/2014/main" id="{05859900-80B7-62C8-DE86-CF271D89234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6" name="Ellipse 3700">
                  <a:extLst>
                    <a:ext uri="{FF2B5EF4-FFF2-40B4-BE49-F238E27FC236}">
                      <a16:creationId xmlns:a16="http://schemas.microsoft.com/office/drawing/2014/main" id="{605DE591-DFCB-5DE8-DDD1-B3FC604AA73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7" name="Ellipse 3701">
                  <a:extLst>
                    <a:ext uri="{FF2B5EF4-FFF2-40B4-BE49-F238E27FC236}">
                      <a16:creationId xmlns:a16="http://schemas.microsoft.com/office/drawing/2014/main" id="{F4455337-37BF-B441-D02B-FD04FF664F9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8" name="Ellipse 3702">
                  <a:extLst>
                    <a:ext uri="{FF2B5EF4-FFF2-40B4-BE49-F238E27FC236}">
                      <a16:creationId xmlns:a16="http://schemas.microsoft.com/office/drawing/2014/main" id="{9EA150D9-2D0C-E8FC-3BB5-86759E9E0F9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9" name="Ellipse 3703">
                  <a:extLst>
                    <a:ext uri="{FF2B5EF4-FFF2-40B4-BE49-F238E27FC236}">
                      <a16:creationId xmlns:a16="http://schemas.microsoft.com/office/drawing/2014/main" id="{6F2A24DE-8C95-1354-1118-7A2195544B9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0" name="Ellipse 3704">
                  <a:extLst>
                    <a:ext uri="{FF2B5EF4-FFF2-40B4-BE49-F238E27FC236}">
                      <a16:creationId xmlns:a16="http://schemas.microsoft.com/office/drawing/2014/main" id="{C37C9761-53A0-E062-CA11-DFD9842F38D7}"/>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1" name="Ellipse 3705">
                  <a:extLst>
                    <a:ext uri="{FF2B5EF4-FFF2-40B4-BE49-F238E27FC236}">
                      <a16:creationId xmlns:a16="http://schemas.microsoft.com/office/drawing/2014/main" id="{D2FBC4C6-CDED-AA46-A2E6-9DEFF5274CCC}"/>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2" name="Ellipse 3706">
                  <a:extLst>
                    <a:ext uri="{FF2B5EF4-FFF2-40B4-BE49-F238E27FC236}">
                      <a16:creationId xmlns:a16="http://schemas.microsoft.com/office/drawing/2014/main" id="{E5C4C69B-30F3-BC3D-EBC4-57293D2BFA6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3" name="Ellipse 3707">
                  <a:extLst>
                    <a:ext uri="{FF2B5EF4-FFF2-40B4-BE49-F238E27FC236}">
                      <a16:creationId xmlns:a16="http://schemas.microsoft.com/office/drawing/2014/main" id="{F0015667-17FE-AA68-0A68-0A1DEC71C4B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4" name="Ellipse 3708">
                  <a:extLst>
                    <a:ext uri="{FF2B5EF4-FFF2-40B4-BE49-F238E27FC236}">
                      <a16:creationId xmlns:a16="http://schemas.microsoft.com/office/drawing/2014/main" id="{C222B28E-A6B5-D8D5-C187-BED46702AEC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158" name="L-Schale">
                <a:extLst>
                  <a:ext uri="{FF2B5EF4-FFF2-40B4-BE49-F238E27FC236}">
                    <a16:creationId xmlns:a16="http://schemas.microsoft.com/office/drawing/2014/main" id="{B721FB75-F018-7CA5-B331-366363B1ACCC}"/>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159" name="M-Schale">
                <a:extLst>
                  <a:ext uri="{FF2B5EF4-FFF2-40B4-BE49-F238E27FC236}">
                    <a16:creationId xmlns:a16="http://schemas.microsoft.com/office/drawing/2014/main" id="{F1493224-B3A7-D5B9-74D2-44C93D3AE028}"/>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120" name="Gruppieren 6119">
              <a:extLst>
                <a:ext uri="{FF2B5EF4-FFF2-40B4-BE49-F238E27FC236}">
                  <a16:creationId xmlns:a16="http://schemas.microsoft.com/office/drawing/2014/main" id="{2EB3711E-50DB-1651-67E2-7004DA0F3D24}"/>
                </a:ext>
              </a:extLst>
            </p:cNvPr>
            <p:cNvGrpSpPr/>
            <p:nvPr/>
          </p:nvGrpSpPr>
          <p:grpSpPr>
            <a:xfrm>
              <a:off x="6006000" y="816426"/>
              <a:ext cx="180000" cy="180000"/>
              <a:chOff x="2537136" y="1269000"/>
              <a:chExt cx="180000" cy="180000"/>
            </a:xfrm>
          </p:grpSpPr>
          <p:sp>
            <p:nvSpPr>
              <p:cNvPr id="6154" name="Ellipse 3678">
                <a:extLst>
                  <a:ext uri="{FF2B5EF4-FFF2-40B4-BE49-F238E27FC236}">
                    <a16:creationId xmlns:a16="http://schemas.microsoft.com/office/drawing/2014/main" id="{2DB6DDE8-FB78-1E95-EFAB-1B0DC2D8307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55" name="Minuszeichen 3679">
                <a:extLst>
                  <a:ext uri="{FF2B5EF4-FFF2-40B4-BE49-F238E27FC236}">
                    <a16:creationId xmlns:a16="http://schemas.microsoft.com/office/drawing/2014/main" id="{C0710006-DDC7-064A-5AA0-0589BE5D749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1" name="Gruppieren 6120">
              <a:extLst>
                <a:ext uri="{FF2B5EF4-FFF2-40B4-BE49-F238E27FC236}">
                  <a16:creationId xmlns:a16="http://schemas.microsoft.com/office/drawing/2014/main" id="{F6F70DA5-DD0D-1C61-ED62-624772B992D4}"/>
                </a:ext>
              </a:extLst>
            </p:cNvPr>
            <p:cNvGrpSpPr/>
            <p:nvPr/>
          </p:nvGrpSpPr>
          <p:grpSpPr>
            <a:xfrm>
              <a:off x="6003948" y="5865553"/>
              <a:ext cx="180000" cy="180000"/>
              <a:chOff x="2537136" y="1269000"/>
              <a:chExt cx="180000" cy="180000"/>
            </a:xfrm>
          </p:grpSpPr>
          <p:sp>
            <p:nvSpPr>
              <p:cNvPr id="6152" name="Ellipse 3676">
                <a:extLst>
                  <a:ext uri="{FF2B5EF4-FFF2-40B4-BE49-F238E27FC236}">
                    <a16:creationId xmlns:a16="http://schemas.microsoft.com/office/drawing/2014/main" id="{BADAE496-CD40-E0A3-E5E8-04EA133D82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53" name="Minuszeichen 3677">
                <a:extLst>
                  <a:ext uri="{FF2B5EF4-FFF2-40B4-BE49-F238E27FC236}">
                    <a16:creationId xmlns:a16="http://schemas.microsoft.com/office/drawing/2014/main" id="{FCEB563C-B2CA-6FF6-369C-31A7F2EDDBA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2" name="Gruppieren 6121">
              <a:extLst>
                <a:ext uri="{FF2B5EF4-FFF2-40B4-BE49-F238E27FC236}">
                  <a16:creationId xmlns:a16="http://schemas.microsoft.com/office/drawing/2014/main" id="{BCEBE33C-19E1-0E3D-1DD2-120D044E5112}"/>
                </a:ext>
              </a:extLst>
            </p:cNvPr>
            <p:cNvGrpSpPr/>
            <p:nvPr/>
          </p:nvGrpSpPr>
          <p:grpSpPr>
            <a:xfrm>
              <a:off x="7989107" y="3335661"/>
              <a:ext cx="180000" cy="180000"/>
              <a:chOff x="2537136" y="1269000"/>
              <a:chExt cx="180000" cy="180000"/>
            </a:xfrm>
          </p:grpSpPr>
          <p:sp>
            <p:nvSpPr>
              <p:cNvPr id="6150" name="Ellipse 3674">
                <a:extLst>
                  <a:ext uri="{FF2B5EF4-FFF2-40B4-BE49-F238E27FC236}">
                    <a16:creationId xmlns:a16="http://schemas.microsoft.com/office/drawing/2014/main" id="{E80AFEBB-2CEB-7BE3-AB14-F14B479027D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51" name="Minuszeichen 3675">
                <a:extLst>
                  <a:ext uri="{FF2B5EF4-FFF2-40B4-BE49-F238E27FC236}">
                    <a16:creationId xmlns:a16="http://schemas.microsoft.com/office/drawing/2014/main" id="{C0095815-C334-BAE6-2AEB-E1215B1960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3" name="Gruppieren 6122">
              <a:extLst>
                <a:ext uri="{FF2B5EF4-FFF2-40B4-BE49-F238E27FC236}">
                  <a16:creationId xmlns:a16="http://schemas.microsoft.com/office/drawing/2014/main" id="{F08CD96E-71F9-A732-E8B4-E593A24B0A3D}"/>
                </a:ext>
              </a:extLst>
            </p:cNvPr>
            <p:cNvGrpSpPr/>
            <p:nvPr/>
          </p:nvGrpSpPr>
          <p:grpSpPr>
            <a:xfrm>
              <a:off x="4026000" y="3339000"/>
              <a:ext cx="180000" cy="180000"/>
              <a:chOff x="2537136" y="1269000"/>
              <a:chExt cx="180000" cy="180000"/>
            </a:xfrm>
          </p:grpSpPr>
          <p:sp>
            <p:nvSpPr>
              <p:cNvPr id="6148" name="Ellipse 3672">
                <a:extLst>
                  <a:ext uri="{FF2B5EF4-FFF2-40B4-BE49-F238E27FC236}">
                    <a16:creationId xmlns:a16="http://schemas.microsoft.com/office/drawing/2014/main" id="{0554158A-6810-6291-0F45-E21A714BDD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9" name="Minuszeichen 3673">
                <a:extLst>
                  <a:ext uri="{FF2B5EF4-FFF2-40B4-BE49-F238E27FC236}">
                    <a16:creationId xmlns:a16="http://schemas.microsoft.com/office/drawing/2014/main" id="{EF1AE2AF-F056-711A-49EF-B0EFDCB32F1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4" name="Gruppieren 6123">
              <a:extLst>
                <a:ext uri="{FF2B5EF4-FFF2-40B4-BE49-F238E27FC236}">
                  <a16:creationId xmlns:a16="http://schemas.microsoft.com/office/drawing/2014/main" id="{8E40D9E3-F79C-2F29-00B9-E709930E574A}"/>
                </a:ext>
              </a:extLst>
            </p:cNvPr>
            <p:cNvGrpSpPr/>
            <p:nvPr/>
          </p:nvGrpSpPr>
          <p:grpSpPr>
            <a:xfrm>
              <a:off x="4656000" y="4775520"/>
              <a:ext cx="180000" cy="180000"/>
              <a:chOff x="2537136" y="1269000"/>
              <a:chExt cx="180000" cy="180000"/>
            </a:xfrm>
          </p:grpSpPr>
          <p:sp>
            <p:nvSpPr>
              <p:cNvPr id="6146" name="Ellipse 3670">
                <a:extLst>
                  <a:ext uri="{FF2B5EF4-FFF2-40B4-BE49-F238E27FC236}">
                    <a16:creationId xmlns:a16="http://schemas.microsoft.com/office/drawing/2014/main" id="{129F154E-E505-B8E2-148E-066BED3D505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7" name="Minuszeichen 3671">
                <a:extLst>
                  <a:ext uri="{FF2B5EF4-FFF2-40B4-BE49-F238E27FC236}">
                    <a16:creationId xmlns:a16="http://schemas.microsoft.com/office/drawing/2014/main" id="{8D3A9551-04D5-FE93-C43E-BD1027D0FD9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5" name="Gruppieren 6124">
              <a:extLst>
                <a:ext uri="{FF2B5EF4-FFF2-40B4-BE49-F238E27FC236}">
                  <a16:creationId xmlns:a16="http://schemas.microsoft.com/office/drawing/2014/main" id="{037A7609-ECD9-770C-787E-DFF085D99EF6}"/>
                </a:ext>
              </a:extLst>
            </p:cNvPr>
            <p:cNvGrpSpPr/>
            <p:nvPr/>
          </p:nvGrpSpPr>
          <p:grpSpPr>
            <a:xfrm>
              <a:off x="7373256" y="4775520"/>
              <a:ext cx="180000" cy="180000"/>
              <a:chOff x="2537136" y="1269000"/>
              <a:chExt cx="180000" cy="180000"/>
            </a:xfrm>
          </p:grpSpPr>
          <p:sp>
            <p:nvSpPr>
              <p:cNvPr id="6144" name="Ellipse 3668">
                <a:extLst>
                  <a:ext uri="{FF2B5EF4-FFF2-40B4-BE49-F238E27FC236}">
                    <a16:creationId xmlns:a16="http://schemas.microsoft.com/office/drawing/2014/main" id="{55E58D03-3233-249F-FB0B-613EE320F5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5" name="Minuszeichen 3669">
                <a:extLst>
                  <a:ext uri="{FF2B5EF4-FFF2-40B4-BE49-F238E27FC236}">
                    <a16:creationId xmlns:a16="http://schemas.microsoft.com/office/drawing/2014/main" id="{EA420178-8417-EEC9-646B-CF9035A852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6" name="Gruppieren 6125">
              <a:extLst>
                <a:ext uri="{FF2B5EF4-FFF2-40B4-BE49-F238E27FC236}">
                  <a16:creationId xmlns:a16="http://schemas.microsoft.com/office/drawing/2014/main" id="{A19503D0-4378-3F29-495B-E6C2CDA2E840}"/>
                </a:ext>
              </a:extLst>
            </p:cNvPr>
            <p:cNvGrpSpPr/>
            <p:nvPr/>
          </p:nvGrpSpPr>
          <p:grpSpPr>
            <a:xfrm>
              <a:off x="7373256" y="1900714"/>
              <a:ext cx="180000" cy="180000"/>
              <a:chOff x="2537136" y="1269000"/>
              <a:chExt cx="180000" cy="180000"/>
            </a:xfrm>
          </p:grpSpPr>
          <p:sp>
            <p:nvSpPr>
              <p:cNvPr id="6142" name="Ellipse 3666">
                <a:extLst>
                  <a:ext uri="{FF2B5EF4-FFF2-40B4-BE49-F238E27FC236}">
                    <a16:creationId xmlns:a16="http://schemas.microsoft.com/office/drawing/2014/main" id="{C00B1044-DF92-75BC-3F4D-C1C4D38227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3" name="Minuszeichen 3667">
                <a:extLst>
                  <a:ext uri="{FF2B5EF4-FFF2-40B4-BE49-F238E27FC236}">
                    <a16:creationId xmlns:a16="http://schemas.microsoft.com/office/drawing/2014/main" id="{3DA846DA-10C5-A1CF-B0AA-84B0C55AB27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7" name="Gruppieren 6126">
              <a:extLst>
                <a:ext uri="{FF2B5EF4-FFF2-40B4-BE49-F238E27FC236}">
                  <a16:creationId xmlns:a16="http://schemas.microsoft.com/office/drawing/2014/main" id="{E7385F89-E5DC-01F9-328D-D783D6EF126A}"/>
                </a:ext>
              </a:extLst>
            </p:cNvPr>
            <p:cNvGrpSpPr/>
            <p:nvPr/>
          </p:nvGrpSpPr>
          <p:grpSpPr>
            <a:xfrm>
              <a:off x="4656000" y="1900714"/>
              <a:ext cx="180000" cy="180000"/>
              <a:chOff x="2537136" y="1269000"/>
              <a:chExt cx="180000" cy="180000"/>
            </a:xfrm>
          </p:grpSpPr>
          <p:sp>
            <p:nvSpPr>
              <p:cNvPr id="6140" name="Ellipse 3664">
                <a:extLst>
                  <a:ext uri="{FF2B5EF4-FFF2-40B4-BE49-F238E27FC236}">
                    <a16:creationId xmlns:a16="http://schemas.microsoft.com/office/drawing/2014/main" id="{511DC867-EAB3-521F-7B03-56362BD37CC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1" name="Minuszeichen 3665">
                <a:extLst>
                  <a:ext uri="{FF2B5EF4-FFF2-40B4-BE49-F238E27FC236}">
                    <a16:creationId xmlns:a16="http://schemas.microsoft.com/office/drawing/2014/main" id="{77FB1CAF-9FDC-6569-3B3D-BA2D0BBA2C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8" name="Gruppieren 6127">
              <a:extLst>
                <a:ext uri="{FF2B5EF4-FFF2-40B4-BE49-F238E27FC236}">
                  <a16:creationId xmlns:a16="http://schemas.microsoft.com/office/drawing/2014/main" id="{A4442DC1-FDDC-2BC6-9745-3DCEADCA7DD0}"/>
                </a:ext>
              </a:extLst>
            </p:cNvPr>
            <p:cNvGrpSpPr/>
            <p:nvPr/>
          </p:nvGrpSpPr>
          <p:grpSpPr>
            <a:xfrm>
              <a:off x="6006000" y="1339747"/>
              <a:ext cx="180000" cy="180000"/>
              <a:chOff x="2537136" y="1269000"/>
              <a:chExt cx="180000" cy="180000"/>
            </a:xfrm>
          </p:grpSpPr>
          <p:sp>
            <p:nvSpPr>
              <p:cNvPr id="6138" name="Ellipse 3662">
                <a:extLst>
                  <a:ext uri="{FF2B5EF4-FFF2-40B4-BE49-F238E27FC236}">
                    <a16:creationId xmlns:a16="http://schemas.microsoft.com/office/drawing/2014/main" id="{E8CC04BA-D579-182C-1F19-2F4828A4388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9" name="Minuszeichen 3663">
                <a:extLst>
                  <a:ext uri="{FF2B5EF4-FFF2-40B4-BE49-F238E27FC236}">
                    <a16:creationId xmlns:a16="http://schemas.microsoft.com/office/drawing/2014/main" id="{D4D90F38-6BA2-7A53-8D03-E5EFB4AFC46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9" name="Gruppieren 6128">
              <a:extLst>
                <a:ext uri="{FF2B5EF4-FFF2-40B4-BE49-F238E27FC236}">
                  <a16:creationId xmlns:a16="http://schemas.microsoft.com/office/drawing/2014/main" id="{01A57F24-7B6C-860F-D966-D64CADCD5F9B}"/>
                </a:ext>
              </a:extLst>
            </p:cNvPr>
            <p:cNvGrpSpPr/>
            <p:nvPr/>
          </p:nvGrpSpPr>
          <p:grpSpPr>
            <a:xfrm>
              <a:off x="6006000" y="5312040"/>
              <a:ext cx="180000" cy="180000"/>
              <a:chOff x="2537136" y="1269000"/>
              <a:chExt cx="180000" cy="180000"/>
            </a:xfrm>
          </p:grpSpPr>
          <p:sp>
            <p:nvSpPr>
              <p:cNvPr id="6136" name="Ellipse 3660">
                <a:extLst>
                  <a:ext uri="{FF2B5EF4-FFF2-40B4-BE49-F238E27FC236}">
                    <a16:creationId xmlns:a16="http://schemas.microsoft.com/office/drawing/2014/main" id="{8D8BC6FF-10AF-12DB-3018-38D9B578E3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7" name="Minuszeichen 3661">
                <a:extLst>
                  <a:ext uri="{FF2B5EF4-FFF2-40B4-BE49-F238E27FC236}">
                    <a16:creationId xmlns:a16="http://schemas.microsoft.com/office/drawing/2014/main" id="{C347301D-D6C0-0F5F-D48C-8C251DB84F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30" name="Gruppieren 6129">
              <a:extLst>
                <a:ext uri="{FF2B5EF4-FFF2-40B4-BE49-F238E27FC236}">
                  <a16:creationId xmlns:a16="http://schemas.microsoft.com/office/drawing/2014/main" id="{648DE38A-6DD7-FB40-0B56-9853A6C122EE}"/>
                </a:ext>
              </a:extLst>
            </p:cNvPr>
            <p:cNvGrpSpPr/>
            <p:nvPr/>
          </p:nvGrpSpPr>
          <p:grpSpPr>
            <a:xfrm>
              <a:off x="6006000" y="1900714"/>
              <a:ext cx="180000" cy="180000"/>
              <a:chOff x="2537136" y="1269000"/>
              <a:chExt cx="180000" cy="180000"/>
            </a:xfrm>
          </p:grpSpPr>
          <p:sp>
            <p:nvSpPr>
              <p:cNvPr id="6134" name="Ellipse 3658">
                <a:extLst>
                  <a:ext uri="{FF2B5EF4-FFF2-40B4-BE49-F238E27FC236}">
                    <a16:creationId xmlns:a16="http://schemas.microsoft.com/office/drawing/2014/main" id="{CE1639C0-E93C-AD96-B1F6-657F4AE1531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5" name="Minuszeichen 3659">
                <a:extLst>
                  <a:ext uri="{FF2B5EF4-FFF2-40B4-BE49-F238E27FC236}">
                    <a16:creationId xmlns:a16="http://schemas.microsoft.com/office/drawing/2014/main" id="{33846A28-1040-130E-C8C5-C2AAA5CB4C1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31" name="Gruppieren 6130">
              <a:extLst>
                <a:ext uri="{FF2B5EF4-FFF2-40B4-BE49-F238E27FC236}">
                  <a16:creationId xmlns:a16="http://schemas.microsoft.com/office/drawing/2014/main" id="{835510AA-76F6-2690-63BA-D0034F344894}"/>
                </a:ext>
              </a:extLst>
            </p:cNvPr>
            <p:cNvGrpSpPr/>
            <p:nvPr/>
          </p:nvGrpSpPr>
          <p:grpSpPr>
            <a:xfrm>
              <a:off x="6006000" y="4775520"/>
              <a:ext cx="180000" cy="180000"/>
              <a:chOff x="2537136" y="1269000"/>
              <a:chExt cx="180000" cy="180000"/>
            </a:xfrm>
          </p:grpSpPr>
          <p:sp>
            <p:nvSpPr>
              <p:cNvPr id="6132" name="Ellipse 3656">
                <a:extLst>
                  <a:ext uri="{FF2B5EF4-FFF2-40B4-BE49-F238E27FC236}">
                    <a16:creationId xmlns:a16="http://schemas.microsoft.com/office/drawing/2014/main" id="{247074A8-2B66-C408-C93D-A08CFB32DFD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3" name="Minuszeichen 3657">
                <a:extLst>
                  <a:ext uri="{FF2B5EF4-FFF2-40B4-BE49-F238E27FC236}">
                    <a16:creationId xmlns:a16="http://schemas.microsoft.com/office/drawing/2014/main" id="{498F67A2-07A2-36A7-5456-B9748FE756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209" name="Gruppieren 6208">
            <a:extLst>
              <a:ext uri="{FF2B5EF4-FFF2-40B4-BE49-F238E27FC236}">
                <a16:creationId xmlns:a16="http://schemas.microsoft.com/office/drawing/2014/main" id="{56E30924-8CF1-3B91-EE91-F19AE13E381E}"/>
              </a:ext>
            </a:extLst>
          </p:cNvPr>
          <p:cNvGrpSpPr>
            <a:grpSpLocks noChangeAspect="1"/>
          </p:cNvGrpSpPr>
          <p:nvPr/>
        </p:nvGrpSpPr>
        <p:grpSpPr>
          <a:xfrm>
            <a:off x="7306173" y="5344153"/>
            <a:ext cx="1258865" cy="1306104"/>
            <a:chOff x="3576000" y="816426"/>
            <a:chExt cx="5040000" cy="5229127"/>
          </a:xfrm>
        </p:grpSpPr>
        <p:grpSp>
          <p:nvGrpSpPr>
            <p:cNvPr id="6210" name="Magnesium ohne e-">
              <a:extLst>
                <a:ext uri="{FF2B5EF4-FFF2-40B4-BE49-F238E27FC236}">
                  <a16:creationId xmlns:a16="http://schemas.microsoft.com/office/drawing/2014/main" id="{CF1700A5-8EF2-51D2-E329-94F1160230B5}"/>
                </a:ext>
              </a:extLst>
            </p:cNvPr>
            <p:cNvGrpSpPr/>
            <p:nvPr/>
          </p:nvGrpSpPr>
          <p:grpSpPr>
            <a:xfrm>
              <a:off x="3576000" y="909000"/>
              <a:ext cx="5040000" cy="5040000"/>
              <a:chOff x="3576000" y="909000"/>
              <a:chExt cx="5040000" cy="5040000"/>
            </a:xfrm>
          </p:grpSpPr>
          <p:sp>
            <p:nvSpPr>
              <p:cNvPr id="6247" name="K-Schale">
                <a:extLst>
                  <a:ext uri="{FF2B5EF4-FFF2-40B4-BE49-F238E27FC236}">
                    <a16:creationId xmlns:a16="http://schemas.microsoft.com/office/drawing/2014/main" id="{67377889-3155-0E1E-4CC1-46188C0C61F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248" name="Atomkern mit Protonen und Neutronen">
                <a:extLst>
                  <a:ext uri="{FF2B5EF4-FFF2-40B4-BE49-F238E27FC236}">
                    <a16:creationId xmlns:a16="http://schemas.microsoft.com/office/drawing/2014/main" id="{A280137D-08E7-B924-6644-5F4586637C5A}"/>
                  </a:ext>
                </a:extLst>
              </p:cNvPr>
              <p:cNvGrpSpPr/>
              <p:nvPr/>
            </p:nvGrpSpPr>
            <p:grpSpPr>
              <a:xfrm>
                <a:off x="5196000" y="2529000"/>
                <a:ext cx="1800000" cy="1800000"/>
                <a:chOff x="5196000" y="2529000"/>
                <a:chExt cx="1800000" cy="1800000"/>
              </a:xfrm>
            </p:grpSpPr>
            <p:sp>
              <p:nvSpPr>
                <p:cNvPr id="6251" name="Atomkern">
                  <a:extLst>
                    <a:ext uri="{FF2B5EF4-FFF2-40B4-BE49-F238E27FC236}">
                      <a16:creationId xmlns:a16="http://schemas.microsoft.com/office/drawing/2014/main" id="{2143F54B-9E2E-56DA-8BFB-3C471C03B9DB}"/>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252" name="Gruppieren 6251">
                  <a:extLst>
                    <a:ext uri="{FF2B5EF4-FFF2-40B4-BE49-F238E27FC236}">
                      <a16:creationId xmlns:a16="http://schemas.microsoft.com/office/drawing/2014/main" id="{2710C3D7-FF7A-EE11-477B-F79BD7CFBE66}"/>
                    </a:ext>
                  </a:extLst>
                </p:cNvPr>
                <p:cNvGrpSpPr>
                  <a:grpSpLocks noChangeAspect="1"/>
                </p:cNvGrpSpPr>
                <p:nvPr/>
              </p:nvGrpSpPr>
              <p:grpSpPr>
                <a:xfrm>
                  <a:off x="5848033" y="3791651"/>
                  <a:ext cx="180000" cy="180000"/>
                  <a:chOff x="3172968" y="2304288"/>
                  <a:chExt cx="180000" cy="180000"/>
                </a:xfrm>
              </p:grpSpPr>
              <p:sp>
                <p:nvSpPr>
                  <p:cNvPr id="6298" name="Ellipse 3822">
                    <a:extLst>
                      <a:ext uri="{FF2B5EF4-FFF2-40B4-BE49-F238E27FC236}">
                        <a16:creationId xmlns:a16="http://schemas.microsoft.com/office/drawing/2014/main" id="{0035A7E8-0CB6-1448-B26E-72529A1AE55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9" name="Additionszeichen 3823">
                    <a:extLst>
                      <a:ext uri="{FF2B5EF4-FFF2-40B4-BE49-F238E27FC236}">
                        <a16:creationId xmlns:a16="http://schemas.microsoft.com/office/drawing/2014/main" id="{B915299F-E92E-B394-EE3B-B2973B5A53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3" name="Gruppieren 6252">
                  <a:extLst>
                    <a:ext uri="{FF2B5EF4-FFF2-40B4-BE49-F238E27FC236}">
                      <a16:creationId xmlns:a16="http://schemas.microsoft.com/office/drawing/2014/main" id="{CDE7A9E1-3DEA-456A-DC16-6AC03DC18EFE}"/>
                    </a:ext>
                  </a:extLst>
                </p:cNvPr>
                <p:cNvGrpSpPr>
                  <a:grpSpLocks noChangeAspect="1"/>
                </p:cNvGrpSpPr>
                <p:nvPr/>
              </p:nvGrpSpPr>
              <p:grpSpPr>
                <a:xfrm>
                  <a:off x="6270000" y="3698425"/>
                  <a:ext cx="180000" cy="180000"/>
                  <a:chOff x="3172968" y="2304288"/>
                  <a:chExt cx="180000" cy="180000"/>
                </a:xfrm>
              </p:grpSpPr>
              <p:sp>
                <p:nvSpPr>
                  <p:cNvPr id="6296" name="Ellipse 3820">
                    <a:extLst>
                      <a:ext uri="{FF2B5EF4-FFF2-40B4-BE49-F238E27FC236}">
                        <a16:creationId xmlns:a16="http://schemas.microsoft.com/office/drawing/2014/main" id="{9CD271FD-03A8-6263-1F42-AD17CF3D322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7" name="Additionszeichen 3821">
                    <a:extLst>
                      <a:ext uri="{FF2B5EF4-FFF2-40B4-BE49-F238E27FC236}">
                        <a16:creationId xmlns:a16="http://schemas.microsoft.com/office/drawing/2014/main" id="{A0FC3616-A4CC-C3C0-52A6-B1A52FA2F2F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4" name="Gruppieren 6253">
                  <a:extLst>
                    <a:ext uri="{FF2B5EF4-FFF2-40B4-BE49-F238E27FC236}">
                      <a16:creationId xmlns:a16="http://schemas.microsoft.com/office/drawing/2014/main" id="{201042C4-8CCC-0AA6-9B2C-3607F64BA9D3}"/>
                    </a:ext>
                  </a:extLst>
                </p:cNvPr>
                <p:cNvGrpSpPr>
                  <a:grpSpLocks noChangeAspect="1"/>
                </p:cNvGrpSpPr>
                <p:nvPr/>
              </p:nvGrpSpPr>
              <p:grpSpPr>
                <a:xfrm>
                  <a:off x="5499300" y="3931942"/>
                  <a:ext cx="180000" cy="180000"/>
                  <a:chOff x="3172968" y="2304288"/>
                  <a:chExt cx="180000" cy="180000"/>
                </a:xfrm>
              </p:grpSpPr>
              <p:sp>
                <p:nvSpPr>
                  <p:cNvPr id="6294" name="Ellipse 3818">
                    <a:extLst>
                      <a:ext uri="{FF2B5EF4-FFF2-40B4-BE49-F238E27FC236}">
                        <a16:creationId xmlns:a16="http://schemas.microsoft.com/office/drawing/2014/main" id="{A2A8A333-30A4-8068-5B21-C3870B2D12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5" name="Additionszeichen 3819">
                    <a:extLst>
                      <a:ext uri="{FF2B5EF4-FFF2-40B4-BE49-F238E27FC236}">
                        <a16:creationId xmlns:a16="http://schemas.microsoft.com/office/drawing/2014/main" id="{FBB67269-F47E-F981-F5BD-5BC07A7039D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5" name="Gruppieren 6254">
                  <a:extLst>
                    <a:ext uri="{FF2B5EF4-FFF2-40B4-BE49-F238E27FC236}">
                      <a16:creationId xmlns:a16="http://schemas.microsoft.com/office/drawing/2014/main" id="{B28A7601-E001-642C-305E-9FDAC0F7DE4C}"/>
                    </a:ext>
                  </a:extLst>
                </p:cNvPr>
                <p:cNvGrpSpPr>
                  <a:grpSpLocks noChangeAspect="1"/>
                </p:cNvGrpSpPr>
                <p:nvPr/>
              </p:nvGrpSpPr>
              <p:grpSpPr>
                <a:xfrm>
                  <a:off x="6030156" y="4086630"/>
                  <a:ext cx="180000" cy="180000"/>
                  <a:chOff x="3172968" y="2304288"/>
                  <a:chExt cx="180000" cy="180000"/>
                </a:xfrm>
              </p:grpSpPr>
              <p:sp>
                <p:nvSpPr>
                  <p:cNvPr id="6292" name="Ellipse 3816">
                    <a:extLst>
                      <a:ext uri="{FF2B5EF4-FFF2-40B4-BE49-F238E27FC236}">
                        <a16:creationId xmlns:a16="http://schemas.microsoft.com/office/drawing/2014/main" id="{4B9DF498-D015-D526-1EB6-2EF16C4AFB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3" name="Additionszeichen 3817">
                    <a:extLst>
                      <a:ext uri="{FF2B5EF4-FFF2-40B4-BE49-F238E27FC236}">
                        <a16:creationId xmlns:a16="http://schemas.microsoft.com/office/drawing/2014/main" id="{DC1677E4-AB68-5EE2-2669-7EB0108A440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6" name="Gruppieren 6255">
                  <a:extLst>
                    <a:ext uri="{FF2B5EF4-FFF2-40B4-BE49-F238E27FC236}">
                      <a16:creationId xmlns:a16="http://schemas.microsoft.com/office/drawing/2014/main" id="{557478F9-68BD-E298-9091-185AE6D6D02E}"/>
                    </a:ext>
                  </a:extLst>
                </p:cNvPr>
                <p:cNvGrpSpPr>
                  <a:grpSpLocks noChangeAspect="1"/>
                </p:cNvGrpSpPr>
                <p:nvPr/>
              </p:nvGrpSpPr>
              <p:grpSpPr>
                <a:xfrm>
                  <a:off x="6020438" y="3296696"/>
                  <a:ext cx="180000" cy="180000"/>
                  <a:chOff x="3172968" y="2304288"/>
                  <a:chExt cx="180000" cy="180000"/>
                </a:xfrm>
              </p:grpSpPr>
              <p:sp>
                <p:nvSpPr>
                  <p:cNvPr id="6290" name="Ellipse 3814">
                    <a:extLst>
                      <a:ext uri="{FF2B5EF4-FFF2-40B4-BE49-F238E27FC236}">
                        <a16:creationId xmlns:a16="http://schemas.microsoft.com/office/drawing/2014/main" id="{0E4E7DDD-45AD-DC8F-FBD2-07C700807F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1" name="Additionszeichen 3815">
                    <a:extLst>
                      <a:ext uri="{FF2B5EF4-FFF2-40B4-BE49-F238E27FC236}">
                        <a16:creationId xmlns:a16="http://schemas.microsoft.com/office/drawing/2014/main" id="{935E5B6D-87E4-C300-03B0-18F32E23BA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7" name="Gruppieren 6256">
                  <a:extLst>
                    <a:ext uri="{FF2B5EF4-FFF2-40B4-BE49-F238E27FC236}">
                      <a16:creationId xmlns:a16="http://schemas.microsoft.com/office/drawing/2014/main" id="{C544E431-764A-9649-0EFD-F8ADEC4A9A90}"/>
                    </a:ext>
                  </a:extLst>
                </p:cNvPr>
                <p:cNvGrpSpPr>
                  <a:grpSpLocks noChangeAspect="1"/>
                </p:cNvGrpSpPr>
                <p:nvPr/>
              </p:nvGrpSpPr>
              <p:grpSpPr>
                <a:xfrm>
                  <a:off x="6540000" y="3667688"/>
                  <a:ext cx="180000" cy="180000"/>
                  <a:chOff x="3172968" y="2304288"/>
                  <a:chExt cx="180000" cy="180000"/>
                </a:xfrm>
              </p:grpSpPr>
              <p:sp>
                <p:nvSpPr>
                  <p:cNvPr id="6288" name="Ellipse 3812">
                    <a:extLst>
                      <a:ext uri="{FF2B5EF4-FFF2-40B4-BE49-F238E27FC236}">
                        <a16:creationId xmlns:a16="http://schemas.microsoft.com/office/drawing/2014/main" id="{593BB76F-4007-0DEB-371A-189BEFBDB89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9" name="Additionszeichen 3813">
                    <a:extLst>
                      <a:ext uri="{FF2B5EF4-FFF2-40B4-BE49-F238E27FC236}">
                        <a16:creationId xmlns:a16="http://schemas.microsoft.com/office/drawing/2014/main" id="{CA8B070B-6CAF-8A46-B47E-F86332C732F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8" name="Gruppieren 6257">
                  <a:extLst>
                    <a:ext uri="{FF2B5EF4-FFF2-40B4-BE49-F238E27FC236}">
                      <a16:creationId xmlns:a16="http://schemas.microsoft.com/office/drawing/2014/main" id="{166DE37C-4228-58F6-57BE-898802A15D5E}"/>
                    </a:ext>
                  </a:extLst>
                </p:cNvPr>
                <p:cNvGrpSpPr>
                  <a:grpSpLocks noChangeAspect="1"/>
                </p:cNvGrpSpPr>
                <p:nvPr/>
              </p:nvGrpSpPr>
              <p:grpSpPr>
                <a:xfrm>
                  <a:off x="6696374" y="3186376"/>
                  <a:ext cx="180000" cy="180000"/>
                  <a:chOff x="3172968" y="2304288"/>
                  <a:chExt cx="180000" cy="180000"/>
                </a:xfrm>
              </p:grpSpPr>
              <p:sp>
                <p:nvSpPr>
                  <p:cNvPr id="6286" name="Ellipse 3810">
                    <a:extLst>
                      <a:ext uri="{FF2B5EF4-FFF2-40B4-BE49-F238E27FC236}">
                        <a16:creationId xmlns:a16="http://schemas.microsoft.com/office/drawing/2014/main" id="{EF961623-91A4-2429-B79D-6FA473BAD26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7" name="Additionszeichen 3811">
                    <a:extLst>
                      <a:ext uri="{FF2B5EF4-FFF2-40B4-BE49-F238E27FC236}">
                        <a16:creationId xmlns:a16="http://schemas.microsoft.com/office/drawing/2014/main" id="{C95A6CCC-FEAA-FCB2-DD2F-F7E241956F6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9" name="Gruppieren 6258">
                  <a:extLst>
                    <a:ext uri="{FF2B5EF4-FFF2-40B4-BE49-F238E27FC236}">
                      <a16:creationId xmlns:a16="http://schemas.microsoft.com/office/drawing/2014/main" id="{871A990D-D4E1-4A0F-97E4-F4BD3D590407}"/>
                    </a:ext>
                  </a:extLst>
                </p:cNvPr>
                <p:cNvGrpSpPr>
                  <a:grpSpLocks noChangeAspect="1"/>
                </p:cNvGrpSpPr>
                <p:nvPr/>
              </p:nvGrpSpPr>
              <p:grpSpPr>
                <a:xfrm>
                  <a:off x="5577515" y="3084316"/>
                  <a:ext cx="180000" cy="180000"/>
                  <a:chOff x="3172968" y="2304288"/>
                  <a:chExt cx="180000" cy="180000"/>
                </a:xfrm>
              </p:grpSpPr>
              <p:sp>
                <p:nvSpPr>
                  <p:cNvPr id="6284" name="Ellipse 3808">
                    <a:extLst>
                      <a:ext uri="{FF2B5EF4-FFF2-40B4-BE49-F238E27FC236}">
                        <a16:creationId xmlns:a16="http://schemas.microsoft.com/office/drawing/2014/main" id="{F04906F2-6F26-D452-FED3-93ACE69CA77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5" name="Additionszeichen 3809">
                    <a:extLst>
                      <a:ext uri="{FF2B5EF4-FFF2-40B4-BE49-F238E27FC236}">
                        <a16:creationId xmlns:a16="http://schemas.microsoft.com/office/drawing/2014/main" id="{3D1FD2AB-11D8-0325-402D-D87709D1A6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0" name="Gruppieren 6259">
                  <a:extLst>
                    <a:ext uri="{FF2B5EF4-FFF2-40B4-BE49-F238E27FC236}">
                      <a16:creationId xmlns:a16="http://schemas.microsoft.com/office/drawing/2014/main" id="{2BACCD42-D3D8-8D26-1B4D-AC5903CEE0D9}"/>
                    </a:ext>
                  </a:extLst>
                </p:cNvPr>
                <p:cNvGrpSpPr>
                  <a:grpSpLocks noChangeAspect="1"/>
                </p:cNvGrpSpPr>
                <p:nvPr/>
              </p:nvGrpSpPr>
              <p:grpSpPr>
                <a:xfrm>
                  <a:off x="5940252" y="2903697"/>
                  <a:ext cx="180000" cy="180000"/>
                  <a:chOff x="3172968" y="2304288"/>
                  <a:chExt cx="180000" cy="180000"/>
                </a:xfrm>
              </p:grpSpPr>
              <p:sp>
                <p:nvSpPr>
                  <p:cNvPr id="6282" name="Ellipse 3806">
                    <a:extLst>
                      <a:ext uri="{FF2B5EF4-FFF2-40B4-BE49-F238E27FC236}">
                        <a16:creationId xmlns:a16="http://schemas.microsoft.com/office/drawing/2014/main" id="{CE516BFF-0597-E69C-5055-07D25FA78F3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3" name="Additionszeichen 3807">
                    <a:extLst>
                      <a:ext uri="{FF2B5EF4-FFF2-40B4-BE49-F238E27FC236}">
                        <a16:creationId xmlns:a16="http://schemas.microsoft.com/office/drawing/2014/main" id="{5B41FD02-971A-71D0-775E-AA8BE291C3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1" name="Gruppieren 6260">
                  <a:extLst>
                    <a:ext uri="{FF2B5EF4-FFF2-40B4-BE49-F238E27FC236}">
                      <a16:creationId xmlns:a16="http://schemas.microsoft.com/office/drawing/2014/main" id="{5BB6AA6E-3344-C57A-E190-8F0A8EAB04DB}"/>
                    </a:ext>
                  </a:extLst>
                </p:cNvPr>
                <p:cNvGrpSpPr>
                  <a:grpSpLocks noChangeAspect="1"/>
                </p:cNvGrpSpPr>
                <p:nvPr/>
              </p:nvGrpSpPr>
              <p:grpSpPr>
                <a:xfrm>
                  <a:off x="5597520" y="2746772"/>
                  <a:ext cx="180000" cy="180000"/>
                  <a:chOff x="3172968" y="2304288"/>
                  <a:chExt cx="180000" cy="180000"/>
                </a:xfrm>
              </p:grpSpPr>
              <p:sp>
                <p:nvSpPr>
                  <p:cNvPr id="6280" name="Ellipse 3804">
                    <a:extLst>
                      <a:ext uri="{FF2B5EF4-FFF2-40B4-BE49-F238E27FC236}">
                        <a16:creationId xmlns:a16="http://schemas.microsoft.com/office/drawing/2014/main" id="{5416AF54-B19E-CE6A-B0B6-98F3C019778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1" name="Additionszeichen 3805">
                    <a:extLst>
                      <a:ext uri="{FF2B5EF4-FFF2-40B4-BE49-F238E27FC236}">
                        <a16:creationId xmlns:a16="http://schemas.microsoft.com/office/drawing/2014/main" id="{07954378-36D4-376C-7CEA-3F2D0AFE311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2" name="Gruppieren 6261">
                  <a:extLst>
                    <a:ext uri="{FF2B5EF4-FFF2-40B4-BE49-F238E27FC236}">
                      <a16:creationId xmlns:a16="http://schemas.microsoft.com/office/drawing/2014/main" id="{0E7895FB-F585-4AD2-5E46-30D882A685C8}"/>
                    </a:ext>
                  </a:extLst>
                </p:cNvPr>
                <p:cNvGrpSpPr>
                  <a:grpSpLocks noChangeAspect="1"/>
                </p:cNvGrpSpPr>
                <p:nvPr/>
              </p:nvGrpSpPr>
              <p:grpSpPr>
                <a:xfrm>
                  <a:off x="6310896" y="2729578"/>
                  <a:ext cx="180000" cy="180000"/>
                  <a:chOff x="3172968" y="2304288"/>
                  <a:chExt cx="180000" cy="180000"/>
                </a:xfrm>
              </p:grpSpPr>
              <p:sp>
                <p:nvSpPr>
                  <p:cNvPr id="6278" name="Ellipse 3802">
                    <a:extLst>
                      <a:ext uri="{FF2B5EF4-FFF2-40B4-BE49-F238E27FC236}">
                        <a16:creationId xmlns:a16="http://schemas.microsoft.com/office/drawing/2014/main" id="{8BF932BF-7C96-F6D6-9009-6D7520A2B1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9" name="Additionszeichen 3803">
                    <a:extLst>
                      <a:ext uri="{FF2B5EF4-FFF2-40B4-BE49-F238E27FC236}">
                        <a16:creationId xmlns:a16="http://schemas.microsoft.com/office/drawing/2014/main" id="{7689A677-957B-CE41-DA1C-DB6798EF283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3" name="Gruppieren 6262">
                  <a:extLst>
                    <a:ext uri="{FF2B5EF4-FFF2-40B4-BE49-F238E27FC236}">
                      <a16:creationId xmlns:a16="http://schemas.microsoft.com/office/drawing/2014/main" id="{A624BF9C-F647-C813-8832-8E0C74D394FC}"/>
                    </a:ext>
                  </a:extLst>
                </p:cNvPr>
                <p:cNvGrpSpPr>
                  <a:grpSpLocks noChangeAspect="1"/>
                </p:cNvGrpSpPr>
                <p:nvPr/>
              </p:nvGrpSpPr>
              <p:grpSpPr>
                <a:xfrm>
                  <a:off x="5311404" y="3346168"/>
                  <a:ext cx="180000" cy="180000"/>
                  <a:chOff x="3172968" y="2304288"/>
                  <a:chExt cx="180000" cy="180000"/>
                </a:xfrm>
              </p:grpSpPr>
              <p:sp>
                <p:nvSpPr>
                  <p:cNvPr id="6276" name="Ellipse 3800">
                    <a:extLst>
                      <a:ext uri="{FF2B5EF4-FFF2-40B4-BE49-F238E27FC236}">
                        <a16:creationId xmlns:a16="http://schemas.microsoft.com/office/drawing/2014/main" id="{2E0EBB81-6C31-291D-41CE-E1ABA2CF483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7" name="Additionszeichen 3801">
                    <a:extLst>
                      <a:ext uri="{FF2B5EF4-FFF2-40B4-BE49-F238E27FC236}">
                        <a16:creationId xmlns:a16="http://schemas.microsoft.com/office/drawing/2014/main" id="{95A8E1C7-3DAB-D1BE-8856-2FAD0AEBEB8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264" name="Ellipse 3788">
                  <a:extLst>
                    <a:ext uri="{FF2B5EF4-FFF2-40B4-BE49-F238E27FC236}">
                      <a16:creationId xmlns:a16="http://schemas.microsoft.com/office/drawing/2014/main" id="{43C215C1-82CE-3781-E20E-244D12D60D61}"/>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5" name="Ellipse 3789">
                  <a:extLst>
                    <a:ext uri="{FF2B5EF4-FFF2-40B4-BE49-F238E27FC236}">
                      <a16:creationId xmlns:a16="http://schemas.microsoft.com/office/drawing/2014/main" id="{A3279771-1A52-9805-F372-FE3220674F8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6" name="Ellipse 3790">
                  <a:extLst>
                    <a:ext uri="{FF2B5EF4-FFF2-40B4-BE49-F238E27FC236}">
                      <a16:creationId xmlns:a16="http://schemas.microsoft.com/office/drawing/2014/main" id="{CC3771B9-0ECF-DDE2-BD25-EFABA9A67EB6}"/>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7" name="Ellipse 3791">
                  <a:extLst>
                    <a:ext uri="{FF2B5EF4-FFF2-40B4-BE49-F238E27FC236}">
                      <a16:creationId xmlns:a16="http://schemas.microsoft.com/office/drawing/2014/main" id="{772BAC26-59B2-DA5A-3402-D5F755C1B39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8" name="Ellipse 3792">
                  <a:extLst>
                    <a:ext uri="{FF2B5EF4-FFF2-40B4-BE49-F238E27FC236}">
                      <a16:creationId xmlns:a16="http://schemas.microsoft.com/office/drawing/2014/main" id="{2B0EB4AE-2EC4-C081-7A13-F9E612C33A1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9" name="Ellipse 3793">
                  <a:extLst>
                    <a:ext uri="{FF2B5EF4-FFF2-40B4-BE49-F238E27FC236}">
                      <a16:creationId xmlns:a16="http://schemas.microsoft.com/office/drawing/2014/main" id="{36E6AAB8-0FD9-1121-DBD7-9F49C6441134}"/>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0" name="Ellipse 3794">
                  <a:extLst>
                    <a:ext uri="{FF2B5EF4-FFF2-40B4-BE49-F238E27FC236}">
                      <a16:creationId xmlns:a16="http://schemas.microsoft.com/office/drawing/2014/main" id="{75E3C6F1-3BF4-299E-6EEC-56AA9D573873}"/>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1" name="Ellipse 3795">
                  <a:extLst>
                    <a:ext uri="{FF2B5EF4-FFF2-40B4-BE49-F238E27FC236}">
                      <a16:creationId xmlns:a16="http://schemas.microsoft.com/office/drawing/2014/main" id="{E70D7730-4405-F9B5-A9B9-75AB4E06E370}"/>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2" name="Ellipse 3796">
                  <a:extLst>
                    <a:ext uri="{FF2B5EF4-FFF2-40B4-BE49-F238E27FC236}">
                      <a16:creationId xmlns:a16="http://schemas.microsoft.com/office/drawing/2014/main" id="{D14ACC8E-5314-36CB-8B0A-A0A3F23ED13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3" name="Ellipse 3797">
                  <a:extLst>
                    <a:ext uri="{FF2B5EF4-FFF2-40B4-BE49-F238E27FC236}">
                      <a16:creationId xmlns:a16="http://schemas.microsoft.com/office/drawing/2014/main" id="{5DF249FE-199D-E527-7897-323B6B4D12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4" name="Ellipse 3798">
                  <a:extLst>
                    <a:ext uri="{FF2B5EF4-FFF2-40B4-BE49-F238E27FC236}">
                      <a16:creationId xmlns:a16="http://schemas.microsoft.com/office/drawing/2014/main" id="{315F517E-2C69-26C7-9752-5B6C5311F3D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5" name="Ellipse 3799">
                  <a:extLst>
                    <a:ext uri="{FF2B5EF4-FFF2-40B4-BE49-F238E27FC236}">
                      <a16:creationId xmlns:a16="http://schemas.microsoft.com/office/drawing/2014/main" id="{D4280582-672F-28CA-8F7B-B49F5BC272C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249" name="L-Schale">
                <a:extLst>
                  <a:ext uri="{FF2B5EF4-FFF2-40B4-BE49-F238E27FC236}">
                    <a16:creationId xmlns:a16="http://schemas.microsoft.com/office/drawing/2014/main" id="{CABFDFEC-42CA-0C44-ED1D-59C6CC9E88E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250" name="M-Schale">
                <a:extLst>
                  <a:ext uri="{FF2B5EF4-FFF2-40B4-BE49-F238E27FC236}">
                    <a16:creationId xmlns:a16="http://schemas.microsoft.com/office/drawing/2014/main" id="{6A2F0658-B402-2ADB-9144-40C2684390A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211" name="Gruppieren 6210">
              <a:extLst>
                <a:ext uri="{FF2B5EF4-FFF2-40B4-BE49-F238E27FC236}">
                  <a16:creationId xmlns:a16="http://schemas.microsoft.com/office/drawing/2014/main" id="{FF3B1696-37FC-B20F-3DC2-8BC394DAD9CB}"/>
                </a:ext>
              </a:extLst>
            </p:cNvPr>
            <p:cNvGrpSpPr/>
            <p:nvPr/>
          </p:nvGrpSpPr>
          <p:grpSpPr>
            <a:xfrm>
              <a:off x="6006000" y="816426"/>
              <a:ext cx="180000" cy="180000"/>
              <a:chOff x="2537136" y="1269000"/>
              <a:chExt cx="180000" cy="180000"/>
            </a:xfrm>
          </p:grpSpPr>
          <p:sp>
            <p:nvSpPr>
              <p:cNvPr id="6245" name="Ellipse 3769">
                <a:extLst>
                  <a:ext uri="{FF2B5EF4-FFF2-40B4-BE49-F238E27FC236}">
                    <a16:creationId xmlns:a16="http://schemas.microsoft.com/office/drawing/2014/main" id="{AD105349-2050-2E70-046C-55129761E45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6" name="Minuszeichen 3770">
                <a:extLst>
                  <a:ext uri="{FF2B5EF4-FFF2-40B4-BE49-F238E27FC236}">
                    <a16:creationId xmlns:a16="http://schemas.microsoft.com/office/drawing/2014/main" id="{BBC46C64-4EDF-2A3F-82A4-C8F166FCCFB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2" name="Gruppieren 6211">
              <a:extLst>
                <a:ext uri="{FF2B5EF4-FFF2-40B4-BE49-F238E27FC236}">
                  <a16:creationId xmlns:a16="http://schemas.microsoft.com/office/drawing/2014/main" id="{DBACC996-1B8F-6FCA-7D30-80A577734C5F}"/>
                </a:ext>
              </a:extLst>
            </p:cNvPr>
            <p:cNvGrpSpPr/>
            <p:nvPr/>
          </p:nvGrpSpPr>
          <p:grpSpPr>
            <a:xfrm>
              <a:off x="6003948" y="5865553"/>
              <a:ext cx="180000" cy="180000"/>
              <a:chOff x="2537136" y="1269000"/>
              <a:chExt cx="180000" cy="180000"/>
            </a:xfrm>
          </p:grpSpPr>
          <p:sp>
            <p:nvSpPr>
              <p:cNvPr id="6243" name="Ellipse 3767">
                <a:extLst>
                  <a:ext uri="{FF2B5EF4-FFF2-40B4-BE49-F238E27FC236}">
                    <a16:creationId xmlns:a16="http://schemas.microsoft.com/office/drawing/2014/main" id="{9B8F1EC7-8567-DDEC-7B70-B8D08CF90A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4" name="Minuszeichen 3768">
                <a:extLst>
                  <a:ext uri="{FF2B5EF4-FFF2-40B4-BE49-F238E27FC236}">
                    <a16:creationId xmlns:a16="http://schemas.microsoft.com/office/drawing/2014/main" id="{73569142-590B-58A4-FFB0-FAE62D326D4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3" name="Gruppieren 6212">
              <a:extLst>
                <a:ext uri="{FF2B5EF4-FFF2-40B4-BE49-F238E27FC236}">
                  <a16:creationId xmlns:a16="http://schemas.microsoft.com/office/drawing/2014/main" id="{3B1361F9-07D0-FF48-E325-60CAF2B27BDF}"/>
                </a:ext>
              </a:extLst>
            </p:cNvPr>
            <p:cNvGrpSpPr/>
            <p:nvPr/>
          </p:nvGrpSpPr>
          <p:grpSpPr>
            <a:xfrm>
              <a:off x="7989107" y="3335661"/>
              <a:ext cx="180000" cy="180000"/>
              <a:chOff x="2537136" y="1269000"/>
              <a:chExt cx="180000" cy="180000"/>
            </a:xfrm>
          </p:grpSpPr>
          <p:sp>
            <p:nvSpPr>
              <p:cNvPr id="6241" name="Ellipse 3765">
                <a:extLst>
                  <a:ext uri="{FF2B5EF4-FFF2-40B4-BE49-F238E27FC236}">
                    <a16:creationId xmlns:a16="http://schemas.microsoft.com/office/drawing/2014/main" id="{37EAB30A-5E77-AE64-1130-9A2823799A7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2" name="Minuszeichen 3766">
                <a:extLst>
                  <a:ext uri="{FF2B5EF4-FFF2-40B4-BE49-F238E27FC236}">
                    <a16:creationId xmlns:a16="http://schemas.microsoft.com/office/drawing/2014/main" id="{43B59D9D-1178-01D6-8C6A-F71B920928D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4" name="Gruppieren 6213">
              <a:extLst>
                <a:ext uri="{FF2B5EF4-FFF2-40B4-BE49-F238E27FC236}">
                  <a16:creationId xmlns:a16="http://schemas.microsoft.com/office/drawing/2014/main" id="{DD418860-29EF-F038-1592-B69392717BD9}"/>
                </a:ext>
              </a:extLst>
            </p:cNvPr>
            <p:cNvGrpSpPr/>
            <p:nvPr/>
          </p:nvGrpSpPr>
          <p:grpSpPr>
            <a:xfrm>
              <a:off x="4026000" y="3339000"/>
              <a:ext cx="180000" cy="180000"/>
              <a:chOff x="2537136" y="1269000"/>
              <a:chExt cx="180000" cy="180000"/>
            </a:xfrm>
          </p:grpSpPr>
          <p:sp>
            <p:nvSpPr>
              <p:cNvPr id="6239" name="Ellipse 3763">
                <a:extLst>
                  <a:ext uri="{FF2B5EF4-FFF2-40B4-BE49-F238E27FC236}">
                    <a16:creationId xmlns:a16="http://schemas.microsoft.com/office/drawing/2014/main" id="{709F0D83-1614-D17D-5BDF-576F2675A2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0" name="Minuszeichen 3764">
                <a:extLst>
                  <a:ext uri="{FF2B5EF4-FFF2-40B4-BE49-F238E27FC236}">
                    <a16:creationId xmlns:a16="http://schemas.microsoft.com/office/drawing/2014/main" id="{40C15F11-132A-C340-B0A6-39F5DF9C45B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5" name="Gruppieren 6214">
              <a:extLst>
                <a:ext uri="{FF2B5EF4-FFF2-40B4-BE49-F238E27FC236}">
                  <a16:creationId xmlns:a16="http://schemas.microsoft.com/office/drawing/2014/main" id="{5CB347F7-C743-71F2-865B-44CCAD5F7F96}"/>
                </a:ext>
              </a:extLst>
            </p:cNvPr>
            <p:cNvGrpSpPr/>
            <p:nvPr/>
          </p:nvGrpSpPr>
          <p:grpSpPr>
            <a:xfrm>
              <a:off x="4656000" y="4775520"/>
              <a:ext cx="180000" cy="180000"/>
              <a:chOff x="2537136" y="1269000"/>
              <a:chExt cx="180000" cy="180000"/>
            </a:xfrm>
          </p:grpSpPr>
          <p:sp>
            <p:nvSpPr>
              <p:cNvPr id="6237" name="Ellipse 3761">
                <a:extLst>
                  <a:ext uri="{FF2B5EF4-FFF2-40B4-BE49-F238E27FC236}">
                    <a16:creationId xmlns:a16="http://schemas.microsoft.com/office/drawing/2014/main" id="{A94FB854-40BF-1AB4-5F10-600C40CEE3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8" name="Minuszeichen 3762">
                <a:extLst>
                  <a:ext uri="{FF2B5EF4-FFF2-40B4-BE49-F238E27FC236}">
                    <a16:creationId xmlns:a16="http://schemas.microsoft.com/office/drawing/2014/main" id="{B13D4B93-88D3-0F7F-70F6-C310D57531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6" name="Gruppieren 6215">
              <a:extLst>
                <a:ext uri="{FF2B5EF4-FFF2-40B4-BE49-F238E27FC236}">
                  <a16:creationId xmlns:a16="http://schemas.microsoft.com/office/drawing/2014/main" id="{91BC54F3-A6B7-5AB3-1773-915D2155C215}"/>
                </a:ext>
              </a:extLst>
            </p:cNvPr>
            <p:cNvGrpSpPr/>
            <p:nvPr/>
          </p:nvGrpSpPr>
          <p:grpSpPr>
            <a:xfrm>
              <a:off x="7373256" y="4775520"/>
              <a:ext cx="180000" cy="180000"/>
              <a:chOff x="2537136" y="1269000"/>
              <a:chExt cx="180000" cy="180000"/>
            </a:xfrm>
          </p:grpSpPr>
          <p:sp>
            <p:nvSpPr>
              <p:cNvPr id="6235" name="Ellipse 3759">
                <a:extLst>
                  <a:ext uri="{FF2B5EF4-FFF2-40B4-BE49-F238E27FC236}">
                    <a16:creationId xmlns:a16="http://schemas.microsoft.com/office/drawing/2014/main" id="{3D781368-A36F-EF5B-30B1-7DDF2C8F74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6" name="Minuszeichen 3760">
                <a:extLst>
                  <a:ext uri="{FF2B5EF4-FFF2-40B4-BE49-F238E27FC236}">
                    <a16:creationId xmlns:a16="http://schemas.microsoft.com/office/drawing/2014/main" id="{3F4EE58F-DF35-45D1-9362-B2E4D7C5AA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7" name="Gruppieren 6216">
              <a:extLst>
                <a:ext uri="{FF2B5EF4-FFF2-40B4-BE49-F238E27FC236}">
                  <a16:creationId xmlns:a16="http://schemas.microsoft.com/office/drawing/2014/main" id="{F8E67523-D6FE-10C0-0298-1E0675B17B6E}"/>
                </a:ext>
              </a:extLst>
            </p:cNvPr>
            <p:cNvGrpSpPr/>
            <p:nvPr/>
          </p:nvGrpSpPr>
          <p:grpSpPr>
            <a:xfrm>
              <a:off x="7373256" y="1900714"/>
              <a:ext cx="180000" cy="180000"/>
              <a:chOff x="2537136" y="1269000"/>
              <a:chExt cx="180000" cy="180000"/>
            </a:xfrm>
          </p:grpSpPr>
          <p:sp>
            <p:nvSpPr>
              <p:cNvPr id="6233" name="Ellipse 3757">
                <a:extLst>
                  <a:ext uri="{FF2B5EF4-FFF2-40B4-BE49-F238E27FC236}">
                    <a16:creationId xmlns:a16="http://schemas.microsoft.com/office/drawing/2014/main" id="{483C7DEF-728A-A7F4-5F4C-17F1EBC52DC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4" name="Minuszeichen 3758">
                <a:extLst>
                  <a:ext uri="{FF2B5EF4-FFF2-40B4-BE49-F238E27FC236}">
                    <a16:creationId xmlns:a16="http://schemas.microsoft.com/office/drawing/2014/main" id="{4708187F-0140-184D-3439-B8562CB817B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8" name="Gruppieren 6217">
              <a:extLst>
                <a:ext uri="{FF2B5EF4-FFF2-40B4-BE49-F238E27FC236}">
                  <a16:creationId xmlns:a16="http://schemas.microsoft.com/office/drawing/2014/main" id="{1B89BA57-08CA-29FD-DE4A-D4EE59E1AD8C}"/>
                </a:ext>
              </a:extLst>
            </p:cNvPr>
            <p:cNvGrpSpPr/>
            <p:nvPr/>
          </p:nvGrpSpPr>
          <p:grpSpPr>
            <a:xfrm>
              <a:off x="4656000" y="1900714"/>
              <a:ext cx="180000" cy="180000"/>
              <a:chOff x="2537136" y="1269000"/>
              <a:chExt cx="180000" cy="180000"/>
            </a:xfrm>
          </p:grpSpPr>
          <p:sp>
            <p:nvSpPr>
              <p:cNvPr id="6231" name="Ellipse 3755">
                <a:extLst>
                  <a:ext uri="{FF2B5EF4-FFF2-40B4-BE49-F238E27FC236}">
                    <a16:creationId xmlns:a16="http://schemas.microsoft.com/office/drawing/2014/main" id="{D2A3A376-2EE4-96A7-F6E2-214CA5C0EA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2" name="Minuszeichen 3756">
                <a:extLst>
                  <a:ext uri="{FF2B5EF4-FFF2-40B4-BE49-F238E27FC236}">
                    <a16:creationId xmlns:a16="http://schemas.microsoft.com/office/drawing/2014/main" id="{A5661290-15C6-7E2E-9C36-C8C7766EF49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9" name="Gruppieren 6218">
              <a:extLst>
                <a:ext uri="{FF2B5EF4-FFF2-40B4-BE49-F238E27FC236}">
                  <a16:creationId xmlns:a16="http://schemas.microsoft.com/office/drawing/2014/main" id="{478061B2-B700-68BC-42C6-BAB128AE9E04}"/>
                </a:ext>
              </a:extLst>
            </p:cNvPr>
            <p:cNvGrpSpPr/>
            <p:nvPr/>
          </p:nvGrpSpPr>
          <p:grpSpPr>
            <a:xfrm>
              <a:off x="6006000" y="1339747"/>
              <a:ext cx="180000" cy="180000"/>
              <a:chOff x="2537136" y="1269000"/>
              <a:chExt cx="180000" cy="180000"/>
            </a:xfrm>
          </p:grpSpPr>
          <p:sp>
            <p:nvSpPr>
              <p:cNvPr id="6229" name="Ellipse 3753">
                <a:extLst>
                  <a:ext uri="{FF2B5EF4-FFF2-40B4-BE49-F238E27FC236}">
                    <a16:creationId xmlns:a16="http://schemas.microsoft.com/office/drawing/2014/main" id="{9B95877C-550A-A31D-C7A4-8DFF7C6742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0" name="Minuszeichen 3754">
                <a:extLst>
                  <a:ext uri="{FF2B5EF4-FFF2-40B4-BE49-F238E27FC236}">
                    <a16:creationId xmlns:a16="http://schemas.microsoft.com/office/drawing/2014/main" id="{6EEA991E-63C3-6F13-7EB5-D53062D17A3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20" name="Gruppieren 6219">
              <a:extLst>
                <a:ext uri="{FF2B5EF4-FFF2-40B4-BE49-F238E27FC236}">
                  <a16:creationId xmlns:a16="http://schemas.microsoft.com/office/drawing/2014/main" id="{72501840-9AAA-E764-C275-0F98AAEE4B2F}"/>
                </a:ext>
              </a:extLst>
            </p:cNvPr>
            <p:cNvGrpSpPr/>
            <p:nvPr/>
          </p:nvGrpSpPr>
          <p:grpSpPr>
            <a:xfrm>
              <a:off x="6006000" y="5312040"/>
              <a:ext cx="180000" cy="180000"/>
              <a:chOff x="2537136" y="1269000"/>
              <a:chExt cx="180000" cy="180000"/>
            </a:xfrm>
          </p:grpSpPr>
          <p:sp>
            <p:nvSpPr>
              <p:cNvPr id="6227" name="Ellipse 3751">
                <a:extLst>
                  <a:ext uri="{FF2B5EF4-FFF2-40B4-BE49-F238E27FC236}">
                    <a16:creationId xmlns:a16="http://schemas.microsoft.com/office/drawing/2014/main" id="{00EBF01D-81F1-808A-1524-0D5EA6436B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28" name="Minuszeichen 3752">
                <a:extLst>
                  <a:ext uri="{FF2B5EF4-FFF2-40B4-BE49-F238E27FC236}">
                    <a16:creationId xmlns:a16="http://schemas.microsoft.com/office/drawing/2014/main" id="{C98FA40F-6017-2309-DA79-B5D0B24776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21" name="Gruppieren 6220">
              <a:extLst>
                <a:ext uri="{FF2B5EF4-FFF2-40B4-BE49-F238E27FC236}">
                  <a16:creationId xmlns:a16="http://schemas.microsoft.com/office/drawing/2014/main" id="{34476183-1209-E164-CBC7-669DD6658626}"/>
                </a:ext>
              </a:extLst>
            </p:cNvPr>
            <p:cNvGrpSpPr/>
            <p:nvPr/>
          </p:nvGrpSpPr>
          <p:grpSpPr>
            <a:xfrm>
              <a:off x="6006000" y="1900714"/>
              <a:ext cx="180000" cy="180000"/>
              <a:chOff x="2537136" y="1269000"/>
              <a:chExt cx="180000" cy="180000"/>
            </a:xfrm>
          </p:grpSpPr>
          <p:sp>
            <p:nvSpPr>
              <p:cNvPr id="6225" name="Ellipse 3749">
                <a:extLst>
                  <a:ext uri="{FF2B5EF4-FFF2-40B4-BE49-F238E27FC236}">
                    <a16:creationId xmlns:a16="http://schemas.microsoft.com/office/drawing/2014/main" id="{67D58939-AE43-542A-A934-284F87BEA0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26" name="Minuszeichen 3750">
                <a:extLst>
                  <a:ext uri="{FF2B5EF4-FFF2-40B4-BE49-F238E27FC236}">
                    <a16:creationId xmlns:a16="http://schemas.microsoft.com/office/drawing/2014/main" id="{0949A236-7BA3-CBEC-4593-9776C469E8E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22" name="Gruppieren 6221">
              <a:extLst>
                <a:ext uri="{FF2B5EF4-FFF2-40B4-BE49-F238E27FC236}">
                  <a16:creationId xmlns:a16="http://schemas.microsoft.com/office/drawing/2014/main" id="{21C50296-F430-E238-8F96-4491756747D7}"/>
                </a:ext>
              </a:extLst>
            </p:cNvPr>
            <p:cNvGrpSpPr/>
            <p:nvPr/>
          </p:nvGrpSpPr>
          <p:grpSpPr>
            <a:xfrm>
              <a:off x="6006000" y="4775520"/>
              <a:ext cx="180000" cy="180000"/>
              <a:chOff x="2537136" y="1269000"/>
              <a:chExt cx="180000" cy="180000"/>
            </a:xfrm>
          </p:grpSpPr>
          <p:sp>
            <p:nvSpPr>
              <p:cNvPr id="6223" name="Ellipse 3747">
                <a:extLst>
                  <a:ext uri="{FF2B5EF4-FFF2-40B4-BE49-F238E27FC236}">
                    <a16:creationId xmlns:a16="http://schemas.microsoft.com/office/drawing/2014/main" id="{FFEBC188-2208-E2E3-0132-E05E7D0D56C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24" name="Minuszeichen 3748">
                <a:extLst>
                  <a:ext uri="{FF2B5EF4-FFF2-40B4-BE49-F238E27FC236}">
                    <a16:creationId xmlns:a16="http://schemas.microsoft.com/office/drawing/2014/main" id="{B496815E-BE89-00B6-00C5-1B49040571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300" name="Gruppieren 6299">
            <a:extLst>
              <a:ext uri="{FF2B5EF4-FFF2-40B4-BE49-F238E27FC236}">
                <a16:creationId xmlns:a16="http://schemas.microsoft.com/office/drawing/2014/main" id="{65AE29DC-2AA4-F7CA-CF91-A0FF86114A25}"/>
              </a:ext>
            </a:extLst>
          </p:cNvPr>
          <p:cNvGrpSpPr>
            <a:grpSpLocks noChangeAspect="1"/>
          </p:cNvGrpSpPr>
          <p:nvPr/>
        </p:nvGrpSpPr>
        <p:grpSpPr>
          <a:xfrm>
            <a:off x="9047517" y="5350995"/>
            <a:ext cx="1258865" cy="1306104"/>
            <a:chOff x="3576000" y="816426"/>
            <a:chExt cx="5040000" cy="5229127"/>
          </a:xfrm>
        </p:grpSpPr>
        <p:grpSp>
          <p:nvGrpSpPr>
            <p:cNvPr id="6301" name="Magnesium ohne e-">
              <a:extLst>
                <a:ext uri="{FF2B5EF4-FFF2-40B4-BE49-F238E27FC236}">
                  <a16:creationId xmlns:a16="http://schemas.microsoft.com/office/drawing/2014/main" id="{F2B962E6-6195-954C-3E77-706A48F3EA14}"/>
                </a:ext>
              </a:extLst>
            </p:cNvPr>
            <p:cNvGrpSpPr/>
            <p:nvPr/>
          </p:nvGrpSpPr>
          <p:grpSpPr>
            <a:xfrm>
              <a:off x="3576000" y="909000"/>
              <a:ext cx="5040000" cy="5040000"/>
              <a:chOff x="3576000" y="909000"/>
              <a:chExt cx="5040000" cy="5040000"/>
            </a:xfrm>
          </p:grpSpPr>
          <p:sp>
            <p:nvSpPr>
              <p:cNvPr id="6338" name="K-Schale">
                <a:extLst>
                  <a:ext uri="{FF2B5EF4-FFF2-40B4-BE49-F238E27FC236}">
                    <a16:creationId xmlns:a16="http://schemas.microsoft.com/office/drawing/2014/main" id="{B89CF7EC-EAA1-B2B6-7852-1EEEABEC6E3D}"/>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339" name="Atomkern mit Protonen und Neutronen">
                <a:extLst>
                  <a:ext uri="{FF2B5EF4-FFF2-40B4-BE49-F238E27FC236}">
                    <a16:creationId xmlns:a16="http://schemas.microsoft.com/office/drawing/2014/main" id="{6C662C8C-7B1A-C160-34F1-618F44416DEA}"/>
                  </a:ext>
                </a:extLst>
              </p:cNvPr>
              <p:cNvGrpSpPr/>
              <p:nvPr/>
            </p:nvGrpSpPr>
            <p:grpSpPr>
              <a:xfrm>
                <a:off x="5196000" y="2529000"/>
                <a:ext cx="1800000" cy="1800000"/>
                <a:chOff x="5196000" y="2529000"/>
                <a:chExt cx="1800000" cy="1800000"/>
              </a:xfrm>
            </p:grpSpPr>
            <p:sp>
              <p:nvSpPr>
                <p:cNvPr id="6342" name="Atomkern">
                  <a:extLst>
                    <a:ext uri="{FF2B5EF4-FFF2-40B4-BE49-F238E27FC236}">
                      <a16:creationId xmlns:a16="http://schemas.microsoft.com/office/drawing/2014/main" id="{7DAD6715-1C5C-3844-DBD8-0EB56DCC4B0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343" name="Gruppieren 6342">
                  <a:extLst>
                    <a:ext uri="{FF2B5EF4-FFF2-40B4-BE49-F238E27FC236}">
                      <a16:creationId xmlns:a16="http://schemas.microsoft.com/office/drawing/2014/main" id="{976C61E4-3038-B90A-54E5-3E385F0125ED}"/>
                    </a:ext>
                  </a:extLst>
                </p:cNvPr>
                <p:cNvGrpSpPr>
                  <a:grpSpLocks noChangeAspect="1"/>
                </p:cNvGrpSpPr>
                <p:nvPr/>
              </p:nvGrpSpPr>
              <p:grpSpPr>
                <a:xfrm>
                  <a:off x="5848033" y="3791651"/>
                  <a:ext cx="180000" cy="180000"/>
                  <a:chOff x="3172968" y="2304288"/>
                  <a:chExt cx="180000" cy="180000"/>
                </a:xfrm>
              </p:grpSpPr>
              <p:sp>
                <p:nvSpPr>
                  <p:cNvPr id="6389" name="Ellipse 3913">
                    <a:extLst>
                      <a:ext uri="{FF2B5EF4-FFF2-40B4-BE49-F238E27FC236}">
                        <a16:creationId xmlns:a16="http://schemas.microsoft.com/office/drawing/2014/main" id="{501E8A50-F2C4-805B-4713-536F7CB6A6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90" name="Additionszeichen 3914">
                    <a:extLst>
                      <a:ext uri="{FF2B5EF4-FFF2-40B4-BE49-F238E27FC236}">
                        <a16:creationId xmlns:a16="http://schemas.microsoft.com/office/drawing/2014/main" id="{652FCD2A-2909-8330-6351-D697F7366EB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4" name="Gruppieren 6343">
                  <a:extLst>
                    <a:ext uri="{FF2B5EF4-FFF2-40B4-BE49-F238E27FC236}">
                      <a16:creationId xmlns:a16="http://schemas.microsoft.com/office/drawing/2014/main" id="{DC896C64-4334-9EB2-508B-E1F45AD5748F}"/>
                    </a:ext>
                  </a:extLst>
                </p:cNvPr>
                <p:cNvGrpSpPr>
                  <a:grpSpLocks noChangeAspect="1"/>
                </p:cNvGrpSpPr>
                <p:nvPr/>
              </p:nvGrpSpPr>
              <p:grpSpPr>
                <a:xfrm>
                  <a:off x="6270000" y="3698425"/>
                  <a:ext cx="180000" cy="180000"/>
                  <a:chOff x="3172968" y="2304288"/>
                  <a:chExt cx="180000" cy="180000"/>
                </a:xfrm>
              </p:grpSpPr>
              <p:sp>
                <p:nvSpPr>
                  <p:cNvPr id="6387" name="Ellipse 3911">
                    <a:extLst>
                      <a:ext uri="{FF2B5EF4-FFF2-40B4-BE49-F238E27FC236}">
                        <a16:creationId xmlns:a16="http://schemas.microsoft.com/office/drawing/2014/main" id="{CA68D6A2-D40F-DC30-A7F2-4D43286005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8" name="Additionszeichen 3912">
                    <a:extLst>
                      <a:ext uri="{FF2B5EF4-FFF2-40B4-BE49-F238E27FC236}">
                        <a16:creationId xmlns:a16="http://schemas.microsoft.com/office/drawing/2014/main" id="{8D53216A-9CCE-A06C-5BD5-CC56AC601C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5" name="Gruppieren 6344">
                  <a:extLst>
                    <a:ext uri="{FF2B5EF4-FFF2-40B4-BE49-F238E27FC236}">
                      <a16:creationId xmlns:a16="http://schemas.microsoft.com/office/drawing/2014/main" id="{018942BF-7EB9-4EF7-2C3C-BC9253F52F4F}"/>
                    </a:ext>
                  </a:extLst>
                </p:cNvPr>
                <p:cNvGrpSpPr>
                  <a:grpSpLocks noChangeAspect="1"/>
                </p:cNvGrpSpPr>
                <p:nvPr/>
              </p:nvGrpSpPr>
              <p:grpSpPr>
                <a:xfrm>
                  <a:off x="5499300" y="3931942"/>
                  <a:ext cx="180000" cy="180000"/>
                  <a:chOff x="3172968" y="2304288"/>
                  <a:chExt cx="180000" cy="180000"/>
                </a:xfrm>
              </p:grpSpPr>
              <p:sp>
                <p:nvSpPr>
                  <p:cNvPr id="6385" name="Ellipse 3909">
                    <a:extLst>
                      <a:ext uri="{FF2B5EF4-FFF2-40B4-BE49-F238E27FC236}">
                        <a16:creationId xmlns:a16="http://schemas.microsoft.com/office/drawing/2014/main" id="{968342CA-F74B-6060-77B3-7081601C956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6" name="Additionszeichen 3910">
                    <a:extLst>
                      <a:ext uri="{FF2B5EF4-FFF2-40B4-BE49-F238E27FC236}">
                        <a16:creationId xmlns:a16="http://schemas.microsoft.com/office/drawing/2014/main" id="{74EBB05D-2920-FE92-DA3A-81AE8C71E1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6" name="Gruppieren 6345">
                  <a:extLst>
                    <a:ext uri="{FF2B5EF4-FFF2-40B4-BE49-F238E27FC236}">
                      <a16:creationId xmlns:a16="http://schemas.microsoft.com/office/drawing/2014/main" id="{1249439C-2E53-3A56-45FA-87C6F0187767}"/>
                    </a:ext>
                  </a:extLst>
                </p:cNvPr>
                <p:cNvGrpSpPr>
                  <a:grpSpLocks noChangeAspect="1"/>
                </p:cNvGrpSpPr>
                <p:nvPr/>
              </p:nvGrpSpPr>
              <p:grpSpPr>
                <a:xfrm>
                  <a:off x="6030156" y="4086630"/>
                  <a:ext cx="180000" cy="180000"/>
                  <a:chOff x="3172968" y="2304288"/>
                  <a:chExt cx="180000" cy="180000"/>
                </a:xfrm>
              </p:grpSpPr>
              <p:sp>
                <p:nvSpPr>
                  <p:cNvPr id="6383" name="Ellipse 3907">
                    <a:extLst>
                      <a:ext uri="{FF2B5EF4-FFF2-40B4-BE49-F238E27FC236}">
                        <a16:creationId xmlns:a16="http://schemas.microsoft.com/office/drawing/2014/main" id="{A243F7A3-0D3E-58E5-1427-CB7A91042A9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4" name="Additionszeichen 3908">
                    <a:extLst>
                      <a:ext uri="{FF2B5EF4-FFF2-40B4-BE49-F238E27FC236}">
                        <a16:creationId xmlns:a16="http://schemas.microsoft.com/office/drawing/2014/main" id="{AF665D93-70D0-D214-0C24-B2DE2EBFB56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7" name="Gruppieren 6346">
                  <a:extLst>
                    <a:ext uri="{FF2B5EF4-FFF2-40B4-BE49-F238E27FC236}">
                      <a16:creationId xmlns:a16="http://schemas.microsoft.com/office/drawing/2014/main" id="{B092566F-F0D2-B504-CFB3-ACEE85960CD9}"/>
                    </a:ext>
                  </a:extLst>
                </p:cNvPr>
                <p:cNvGrpSpPr>
                  <a:grpSpLocks noChangeAspect="1"/>
                </p:cNvGrpSpPr>
                <p:nvPr/>
              </p:nvGrpSpPr>
              <p:grpSpPr>
                <a:xfrm>
                  <a:off x="6020438" y="3296696"/>
                  <a:ext cx="180000" cy="180000"/>
                  <a:chOff x="3172968" y="2304288"/>
                  <a:chExt cx="180000" cy="180000"/>
                </a:xfrm>
              </p:grpSpPr>
              <p:sp>
                <p:nvSpPr>
                  <p:cNvPr id="6381" name="Ellipse 3905">
                    <a:extLst>
                      <a:ext uri="{FF2B5EF4-FFF2-40B4-BE49-F238E27FC236}">
                        <a16:creationId xmlns:a16="http://schemas.microsoft.com/office/drawing/2014/main" id="{4C14264B-1885-01CA-3DAE-498AC0CE3A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2" name="Additionszeichen 3906">
                    <a:extLst>
                      <a:ext uri="{FF2B5EF4-FFF2-40B4-BE49-F238E27FC236}">
                        <a16:creationId xmlns:a16="http://schemas.microsoft.com/office/drawing/2014/main" id="{B9464487-6DE4-CD2E-BE86-B31AF33E60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8" name="Gruppieren 6347">
                  <a:extLst>
                    <a:ext uri="{FF2B5EF4-FFF2-40B4-BE49-F238E27FC236}">
                      <a16:creationId xmlns:a16="http://schemas.microsoft.com/office/drawing/2014/main" id="{CB29A501-EC65-5A9E-05BC-0C45CCEE6BCA}"/>
                    </a:ext>
                  </a:extLst>
                </p:cNvPr>
                <p:cNvGrpSpPr>
                  <a:grpSpLocks noChangeAspect="1"/>
                </p:cNvGrpSpPr>
                <p:nvPr/>
              </p:nvGrpSpPr>
              <p:grpSpPr>
                <a:xfrm>
                  <a:off x="6540000" y="3667688"/>
                  <a:ext cx="180000" cy="180000"/>
                  <a:chOff x="3172968" y="2304288"/>
                  <a:chExt cx="180000" cy="180000"/>
                </a:xfrm>
              </p:grpSpPr>
              <p:sp>
                <p:nvSpPr>
                  <p:cNvPr id="6379" name="Ellipse 3903">
                    <a:extLst>
                      <a:ext uri="{FF2B5EF4-FFF2-40B4-BE49-F238E27FC236}">
                        <a16:creationId xmlns:a16="http://schemas.microsoft.com/office/drawing/2014/main" id="{2B52C66F-8836-3035-9098-A88C19C1B3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0" name="Additionszeichen 3904">
                    <a:extLst>
                      <a:ext uri="{FF2B5EF4-FFF2-40B4-BE49-F238E27FC236}">
                        <a16:creationId xmlns:a16="http://schemas.microsoft.com/office/drawing/2014/main" id="{F116368F-9AD7-6BEF-C4B4-A0EE8052742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9" name="Gruppieren 6348">
                  <a:extLst>
                    <a:ext uri="{FF2B5EF4-FFF2-40B4-BE49-F238E27FC236}">
                      <a16:creationId xmlns:a16="http://schemas.microsoft.com/office/drawing/2014/main" id="{EFDF586F-8072-8FC1-E40B-898C688939BF}"/>
                    </a:ext>
                  </a:extLst>
                </p:cNvPr>
                <p:cNvGrpSpPr>
                  <a:grpSpLocks noChangeAspect="1"/>
                </p:cNvGrpSpPr>
                <p:nvPr/>
              </p:nvGrpSpPr>
              <p:grpSpPr>
                <a:xfrm>
                  <a:off x="6696374" y="3186376"/>
                  <a:ext cx="180000" cy="180000"/>
                  <a:chOff x="3172968" y="2304288"/>
                  <a:chExt cx="180000" cy="180000"/>
                </a:xfrm>
              </p:grpSpPr>
              <p:sp>
                <p:nvSpPr>
                  <p:cNvPr id="6377" name="Ellipse 3901">
                    <a:extLst>
                      <a:ext uri="{FF2B5EF4-FFF2-40B4-BE49-F238E27FC236}">
                        <a16:creationId xmlns:a16="http://schemas.microsoft.com/office/drawing/2014/main" id="{E61BF7EE-2A24-08D1-9587-509434E00E8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8" name="Additionszeichen 3902">
                    <a:extLst>
                      <a:ext uri="{FF2B5EF4-FFF2-40B4-BE49-F238E27FC236}">
                        <a16:creationId xmlns:a16="http://schemas.microsoft.com/office/drawing/2014/main" id="{9856CAE3-5149-8AA4-1F83-167E7ACC73D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0" name="Gruppieren 6349">
                  <a:extLst>
                    <a:ext uri="{FF2B5EF4-FFF2-40B4-BE49-F238E27FC236}">
                      <a16:creationId xmlns:a16="http://schemas.microsoft.com/office/drawing/2014/main" id="{6F0A7242-AD58-EE82-B933-2C1FFFD6D8B6}"/>
                    </a:ext>
                  </a:extLst>
                </p:cNvPr>
                <p:cNvGrpSpPr>
                  <a:grpSpLocks noChangeAspect="1"/>
                </p:cNvGrpSpPr>
                <p:nvPr/>
              </p:nvGrpSpPr>
              <p:grpSpPr>
                <a:xfrm>
                  <a:off x="5577515" y="3084316"/>
                  <a:ext cx="180000" cy="180000"/>
                  <a:chOff x="3172968" y="2304288"/>
                  <a:chExt cx="180000" cy="180000"/>
                </a:xfrm>
              </p:grpSpPr>
              <p:sp>
                <p:nvSpPr>
                  <p:cNvPr id="6375" name="Ellipse 3899">
                    <a:extLst>
                      <a:ext uri="{FF2B5EF4-FFF2-40B4-BE49-F238E27FC236}">
                        <a16:creationId xmlns:a16="http://schemas.microsoft.com/office/drawing/2014/main" id="{83E01F1D-F97F-BD13-F67E-2FEB354CDF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6" name="Additionszeichen 3900">
                    <a:extLst>
                      <a:ext uri="{FF2B5EF4-FFF2-40B4-BE49-F238E27FC236}">
                        <a16:creationId xmlns:a16="http://schemas.microsoft.com/office/drawing/2014/main" id="{55540AA1-9483-B7E5-CBFD-CD5EA685B7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1" name="Gruppieren 6350">
                  <a:extLst>
                    <a:ext uri="{FF2B5EF4-FFF2-40B4-BE49-F238E27FC236}">
                      <a16:creationId xmlns:a16="http://schemas.microsoft.com/office/drawing/2014/main" id="{DB1CA883-1BCC-4E89-EE4E-27DEF6B29306}"/>
                    </a:ext>
                  </a:extLst>
                </p:cNvPr>
                <p:cNvGrpSpPr>
                  <a:grpSpLocks noChangeAspect="1"/>
                </p:cNvGrpSpPr>
                <p:nvPr/>
              </p:nvGrpSpPr>
              <p:grpSpPr>
                <a:xfrm>
                  <a:off x="5940252" y="2903697"/>
                  <a:ext cx="180000" cy="180000"/>
                  <a:chOff x="3172968" y="2304288"/>
                  <a:chExt cx="180000" cy="180000"/>
                </a:xfrm>
              </p:grpSpPr>
              <p:sp>
                <p:nvSpPr>
                  <p:cNvPr id="6373" name="Ellipse 3897">
                    <a:extLst>
                      <a:ext uri="{FF2B5EF4-FFF2-40B4-BE49-F238E27FC236}">
                        <a16:creationId xmlns:a16="http://schemas.microsoft.com/office/drawing/2014/main" id="{5E4C8DB7-B289-0DA6-20B5-019BA6B797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4" name="Additionszeichen 3898">
                    <a:extLst>
                      <a:ext uri="{FF2B5EF4-FFF2-40B4-BE49-F238E27FC236}">
                        <a16:creationId xmlns:a16="http://schemas.microsoft.com/office/drawing/2014/main" id="{49C45B36-DCB5-0C72-450D-B09582AEAB1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2" name="Gruppieren 6351">
                  <a:extLst>
                    <a:ext uri="{FF2B5EF4-FFF2-40B4-BE49-F238E27FC236}">
                      <a16:creationId xmlns:a16="http://schemas.microsoft.com/office/drawing/2014/main" id="{C0CD9C63-F30C-6447-B276-A436DFF478C6}"/>
                    </a:ext>
                  </a:extLst>
                </p:cNvPr>
                <p:cNvGrpSpPr>
                  <a:grpSpLocks noChangeAspect="1"/>
                </p:cNvGrpSpPr>
                <p:nvPr/>
              </p:nvGrpSpPr>
              <p:grpSpPr>
                <a:xfrm>
                  <a:off x="5597520" y="2746772"/>
                  <a:ext cx="180000" cy="180000"/>
                  <a:chOff x="3172968" y="2304288"/>
                  <a:chExt cx="180000" cy="180000"/>
                </a:xfrm>
              </p:grpSpPr>
              <p:sp>
                <p:nvSpPr>
                  <p:cNvPr id="6371" name="Ellipse 3895">
                    <a:extLst>
                      <a:ext uri="{FF2B5EF4-FFF2-40B4-BE49-F238E27FC236}">
                        <a16:creationId xmlns:a16="http://schemas.microsoft.com/office/drawing/2014/main" id="{48B3533A-8F3C-EE22-0BB4-2C72220F76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2" name="Additionszeichen 3896">
                    <a:extLst>
                      <a:ext uri="{FF2B5EF4-FFF2-40B4-BE49-F238E27FC236}">
                        <a16:creationId xmlns:a16="http://schemas.microsoft.com/office/drawing/2014/main" id="{05C5AECE-A9FC-3F66-18E5-561C828C290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3" name="Gruppieren 6352">
                  <a:extLst>
                    <a:ext uri="{FF2B5EF4-FFF2-40B4-BE49-F238E27FC236}">
                      <a16:creationId xmlns:a16="http://schemas.microsoft.com/office/drawing/2014/main" id="{AC52D8F0-FDCA-60CB-F63E-E074ECC19A44}"/>
                    </a:ext>
                  </a:extLst>
                </p:cNvPr>
                <p:cNvGrpSpPr>
                  <a:grpSpLocks noChangeAspect="1"/>
                </p:cNvGrpSpPr>
                <p:nvPr/>
              </p:nvGrpSpPr>
              <p:grpSpPr>
                <a:xfrm>
                  <a:off x="6310896" y="2729578"/>
                  <a:ext cx="180000" cy="180000"/>
                  <a:chOff x="3172968" y="2304288"/>
                  <a:chExt cx="180000" cy="180000"/>
                </a:xfrm>
              </p:grpSpPr>
              <p:sp>
                <p:nvSpPr>
                  <p:cNvPr id="6369" name="Ellipse 3893">
                    <a:extLst>
                      <a:ext uri="{FF2B5EF4-FFF2-40B4-BE49-F238E27FC236}">
                        <a16:creationId xmlns:a16="http://schemas.microsoft.com/office/drawing/2014/main" id="{60C0904B-CC59-A138-9A05-8B46F03992E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0" name="Additionszeichen 3894">
                    <a:extLst>
                      <a:ext uri="{FF2B5EF4-FFF2-40B4-BE49-F238E27FC236}">
                        <a16:creationId xmlns:a16="http://schemas.microsoft.com/office/drawing/2014/main" id="{9926F33C-7238-0CF9-7DDE-B047099763D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4" name="Gruppieren 6353">
                  <a:extLst>
                    <a:ext uri="{FF2B5EF4-FFF2-40B4-BE49-F238E27FC236}">
                      <a16:creationId xmlns:a16="http://schemas.microsoft.com/office/drawing/2014/main" id="{14820E46-101E-1A33-5DD7-64E58FACE95F}"/>
                    </a:ext>
                  </a:extLst>
                </p:cNvPr>
                <p:cNvGrpSpPr>
                  <a:grpSpLocks noChangeAspect="1"/>
                </p:cNvGrpSpPr>
                <p:nvPr/>
              </p:nvGrpSpPr>
              <p:grpSpPr>
                <a:xfrm>
                  <a:off x="5311404" y="3346168"/>
                  <a:ext cx="180000" cy="180000"/>
                  <a:chOff x="3172968" y="2304288"/>
                  <a:chExt cx="180000" cy="180000"/>
                </a:xfrm>
              </p:grpSpPr>
              <p:sp>
                <p:nvSpPr>
                  <p:cNvPr id="6367" name="Ellipse 3891">
                    <a:extLst>
                      <a:ext uri="{FF2B5EF4-FFF2-40B4-BE49-F238E27FC236}">
                        <a16:creationId xmlns:a16="http://schemas.microsoft.com/office/drawing/2014/main" id="{2457549D-F08A-7A82-F125-45BEAED526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8" name="Additionszeichen 3892">
                    <a:extLst>
                      <a:ext uri="{FF2B5EF4-FFF2-40B4-BE49-F238E27FC236}">
                        <a16:creationId xmlns:a16="http://schemas.microsoft.com/office/drawing/2014/main" id="{9E533E03-7BBA-92FF-BCD0-F6D9C6CC99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355" name="Ellipse 3879">
                  <a:extLst>
                    <a:ext uri="{FF2B5EF4-FFF2-40B4-BE49-F238E27FC236}">
                      <a16:creationId xmlns:a16="http://schemas.microsoft.com/office/drawing/2014/main" id="{01DA0C53-FBA6-EA47-DFED-76BF6195B348}"/>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6" name="Ellipse 3880">
                  <a:extLst>
                    <a:ext uri="{FF2B5EF4-FFF2-40B4-BE49-F238E27FC236}">
                      <a16:creationId xmlns:a16="http://schemas.microsoft.com/office/drawing/2014/main" id="{57D894DF-40E4-ABBF-01AE-2214761AB8C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7" name="Ellipse 3881">
                  <a:extLst>
                    <a:ext uri="{FF2B5EF4-FFF2-40B4-BE49-F238E27FC236}">
                      <a16:creationId xmlns:a16="http://schemas.microsoft.com/office/drawing/2014/main" id="{0CCF7F1D-4BCC-9920-34E4-9F270CFE0B0F}"/>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8" name="Ellipse 3882">
                  <a:extLst>
                    <a:ext uri="{FF2B5EF4-FFF2-40B4-BE49-F238E27FC236}">
                      <a16:creationId xmlns:a16="http://schemas.microsoft.com/office/drawing/2014/main" id="{057BEAC7-F805-7BFC-9530-F2E16A6E69BE}"/>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9" name="Ellipse 3883">
                  <a:extLst>
                    <a:ext uri="{FF2B5EF4-FFF2-40B4-BE49-F238E27FC236}">
                      <a16:creationId xmlns:a16="http://schemas.microsoft.com/office/drawing/2014/main" id="{FFA07F69-646B-6802-C233-2EE26EAE3D6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0" name="Ellipse 3884">
                  <a:extLst>
                    <a:ext uri="{FF2B5EF4-FFF2-40B4-BE49-F238E27FC236}">
                      <a16:creationId xmlns:a16="http://schemas.microsoft.com/office/drawing/2014/main" id="{FC222EAA-ADE5-52A7-DD16-BFB7662040D4}"/>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1" name="Ellipse 3885">
                  <a:extLst>
                    <a:ext uri="{FF2B5EF4-FFF2-40B4-BE49-F238E27FC236}">
                      <a16:creationId xmlns:a16="http://schemas.microsoft.com/office/drawing/2014/main" id="{4C03EFCB-6A06-0D27-5C6C-D822F247D3F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2" name="Ellipse 3886">
                  <a:extLst>
                    <a:ext uri="{FF2B5EF4-FFF2-40B4-BE49-F238E27FC236}">
                      <a16:creationId xmlns:a16="http://schemas.microsoft.com/office/drawing/2014/main" id="{A9C927D0-1564-111E-38CD-FC19B0D03CC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3" name="Ellipse 3887">
                  <a:extLst>
                    <a:ext uri="{FF2B5EF4-FFF2-40B4-BE49-F238E27FC236}">
                      <a16:creationId xmlns:a16="http://schemas.microsoft.com/office/drawing/2014/main" id="{5ADAB541-C80C-4AD1-EB40-0145E903B7B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4" name="Ellipse 3888">
                  <a:extLst>
                    <a:ext uri="{FF2B5EF4-FFF2-40B4-BE49-F238E27FC236}">
                      <a16:creationId xmlns:a16="http://schemas.microsoft.com/office/drawing/2014/main" id="{FCE5A097-0DC1-D301-86D7-070D2DFA336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5" name="Ellipse 3889">
                  <a:extLst>
                    <a:ext uri="{FF2B5EF4-FFF2-40B4-BE49-F238E27FC236}">
                      <a16:creationId xmlns:a16="http://schemas.microsoft.com/office/drawing/2014/main" id="{09B14801-0794-9F4B-E122-11007AB7DC4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6" name="Ellipse 3890">
                  <a:extLst>
                    <a:ext uri="{FF2B5EF4-FFF2-40B4-BE49-F238E27FC236}">
                      <a16:creationId xmlns:a16="http://schemas.microsoft.com/office/drawing/2014/main" id="{6ED6C263-2F58-A881-1A11-64543D416D0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340" name="L-Schale">
                <a:extLst>
                  <a:ext uri="{FF2B5EF4-FFF2-40B4-BE49-F238E27FC236}">
                    <a16:creationId xmlns:a16="http://schemas.microsoft.com/office/drawing/2014/main" id="{5C5EDC48-33AD-3735-D71D-644527C85CD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341" name="M-Schale">
                <a:extLst>
                  <a:ext uri="{FF2B5EF4-FFF2-40B4-BE49-F238E27FC236}">
                    <a16:creationId xmlns:a16="http://schemas.microsoft.com/office/drawing/2014/main" id="{A2C61033-0966-1396-FDAB-5E5B00F2A98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302" name="Gruppieren 6301">
              <a:extLst>
                <a:ext uri="{FF2B5EF4-FFF2-40B4-BE49-F238E27FC236}">
                  <a16:creationId xmlns:a16="http://schemas.microsoft.com/office/drawing/2014/main" id="{E36C84DE-8EEF-C363-3B07-57282D194D1E}"/>
                </a:ext>
              </a:extLst>
            </p:cNvPr>
            <p:cNvGrpSpPr/>
            <p:nvPr/>
          </p:nvGrpSpPr>
          <p:grpSpPr>
            <a:xfrm>
              <a:off x="6006000" y="816426"/>
              <a:ext cx="180000" cy="180000"/>
              <a:chOff x="2537136" y="1269000"/>
              <a:chExt cx="180000" cy="180000"/>
            </a:xfrm>
          </p:grpSpPr>
          <p:sp>
            <p:nvSpPr>
              <p:cNvPr id="6336" name="Ellipse 3860">
                <a:extLst>
                  <a:ext uri="{FF2B5EF4-FFF2-40B4-BE49-F238E27FC236}">
                    <a16:creationId xmlns:a16="http://schemas.microsoft.com/office/drawing/2014/main" id="{B73AC134-7B3F-9811-17B7-32B19732465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7" name="Minuszeichen 3861">
                <a:extLst>
                  <a:ext uri="{FF2B5EF4-FFF2-40B4-BE49-F238E27FC236}">
                    <a16:creationId xmlns:a16="http://schemas.microsoft.com/office/drawing/2014/main" id="{2318BC1C-0B3F-DE6B-BF96-99DB7864AC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3" name="Gruppieren 6302">
              <a:extLst>
                <a:ext uri="{FF2B5EF4-FFF2-40B4-BE49-F238E27FC236}">
                  <a16:creationId xmlns:a16="http://schemas.microsoft.com/office/drawing/2014/main" id="{B52A3C26-DF9F-40F1-3B46-66EE59E37B93}"/>
                </a:ext>
              </a:extLst>
            </p:cNvPr>
            <p:cNvGrpSpPr/>
            <p:nvPr/>
          </p:nvGrpSpPr>
          <p:grpSpPr>
            <a:xfrm>
              <a:off x="6003948" y="5865553"/>
              <a:ext cx="180000" cy="180000"/>
              <a:chOff x="2537136" y="1269000"/>
              <a:chExt cx="180000" cy="180000"/>
            </a:xfrm>
          </p:grpSpPr>
          <p:sp>
            <p:nvSpPr>
              <p:cNvPr id="6334" name="Ellipse 3858">
                <a:extLst>
                  <a:ext uri="{FF2B5EF4-FFF2-40B4-BE49-F238E27FC236}">
                    <a16:creationId xmlns:a16="http://schemas.microsoft.com/office/drawing/2014/main" id="{55D9C3EC-1FF5-F80B-372C-DD285A8130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5" name="Minuszeichen 3859">
                <a:extLst>
                  <a:ext uri="{FF2B5EF4-FFF2-40B4-BE49-F238E27FC236}">
                    <a16:creationId xmlns:a16="http://schemas.microsoft.com/office/drawing/2014/main" id="{F4DDFFE3-C6A9-29A0-B738-0466CBBA51C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4" name="Gruppieren 6303">
              <a:extLst>
                <a:ext uri="{FF2B5EF4-FFF2-40B4-BE49-F238E27FC236}">
                  <a16:creationId xmlns:a16="http://schemas.microsoft.com/office/drawing/2014/main" id="{EB33F1B8-DE8C-61C7-8035-18F99287246D}"/>
                </a:ext>
              </a:extLst>
            </p:cNvPr>
            <p:cNvGrpSpPr/>
            <p:nvPr/>
          </p:nvGrpSpPr>
          <p:grpSpPr>
            <a:xfrm>
              <a:off x="7989107" y="3335661"/>
              <a:ext cx="180000" cy="180000"/>
              <a:chOff x="2537136" y="1269000"/>
              <a:chExt cx="180000" cy="180000"/>
            </a:xfrm>
          </p:grpSpPr>
          <p:sp>
            <p:nvSpPr>
              <p:cNvPr id="6332" name="Ellipse 3856">
                <a:extLst>
                  <a:ext uri="{FF2B5EF4-FFF2-40B4-BE49-F238E27FC236}">
                    <a16:creationId xmlns:a16="http://schemas.microsoft.com/office/drawing/2014/main" id="{ADA93748-2B9D-90A1-1576-9B8CD201C2C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3" name="Minuszeichen 3857">
                <a:extLst>
                  <a:ext uri="{FF2B5EF4-FFF2-40B4-BE49-F238E27FC236}">
                    <a16:creationId xmlns:a16="http://schemas.microsoft.com/office/drawing/2014/main" id="{4BBF9D32-0F16-5D3C-5533-F49CB0E951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5" name="Gruppieren 6304">
              <a:extLst>
                <a:ext uri="{FF2B5EF4-FFF2-40B4-BE49-F238E27FC236}">
                  <a16:creationId xmlns:a16="http://schemas.microsoft.com/office/drawing/2014/main" id="{F0DB444D-CB4D-7E00-86C7-0C073F777250}"/>
                </a:ext>
              </a:extLst>
            </p:cNvPr>
            <p:cNvGrpSpPr/>
            <p:nvPr/>
          </p:nvGrpSpPr>
          <p:grpSpPr>
            <a:xfrm>
              <a:off x="4026000" y="3339000"/>
              <a:ext cx="180000" cy="180000"/>
              <a:chOff x="2537136" y="1269000"/>
              <a:chExt cx="180000" cy="180000"/>
            </a:xfrm>
          </p:grpSpPr>
          <p:sp>
            <p:nvSpPr>
              <p:cNvPr id="6330" name="Ellipse 3854">
                <a:extLst>
                  <a:ext uri="{FF2B5EF4-FFF2-40B4-BE49-F238E27FC236}">
                    <a16:creationId xmlns:a16="http://schemas.microsoft.com/office/drawing/2014/main" id="{0E6E3F57-5805-D2BA-356C-CE47583DA81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1" name="Minuszeichen 3855">
                <a:extLst>
                  <a:ext uri="{FF2B5EF4-FFF2-40B4-BE49-F238E27FC236}">
                    <a16:creationId xmlns:a16="http://schemas.microsoft.com/office/drawing/2014/main" id="{BAE8F661-FD73-0048-AB95-7FCC281422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6" name="Gruppieren 6305">
              <a:extLst>
                <a:ext uri="{FF2B5EF4-FFF2-40B4-BE49-F238E27FC236}">
                  <a16:creationId xmlns:a16="http://schemas.microsoft.com/office/drawing/2014/main" id="{C841DEAB-D498-F04E-97C1-07F19B089AA6}"/>
                </a:ext>
              </a:extLst>
            </p:cNvPr>
            <p:cNvGrpSpPr/>
            <p:nvPr/>
          </p:nvGrpSpPr>
          <p:grpSpPr>
            <a:xfrm>
              <a:off x="4656000" y="4775520"/>
              <a:ext cx="180000" cy="180000"/>
              <a:chOff x="2537136" y="1269000"/>
              <a:chExt cx="180000" cy="180000"/>
            </a:xfrm>
          </p:grpSpPr>
          <p:sp>
            <p:nvSpPr>
              <p:cNvPr id="6328" name="Ellipse 3852">
                <a:extLst>
                  <a:ext uri="{FF2B5EF4-FFF2-40B4-BE49-F238E27FC236}">
                    <a16:creationId xmlns:a16="http://schemas.microsoft.com/office/drawing/2014/main" id="{DF3E7DF0-AABF-A4A2-8C2C-D6540CD4A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9" name="Minuszeichen 3853">
                <a:extLst>
                  <a:ext uri="{FF2B5EF4-FFF2-40B4-BE49-F238E27FC236}">
                    <a16:creationId xmlns:a16="http://schemas.microsoft.com/office/drawing/2014/main" id="{D6A98873-3254-BDF0-4137-08A45BB1B4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7" name="Gruppieren 6306">
              <a:extLst>
                <a:ext uri="{FF2B5EF4-FFF2-40B4-BE49-F238E27FC236}">
                  <a16:creationId xmlns:a16="http://schemas.microsoft.com/office/drawing/2014/main" id="{2C9B893B-FF7E-6357-5AF0-2D3211D98325}"/>
                </a:ext>
              </a:extLst>
            </p:cNvPr>
            <p:cNvGrpSpPr/>
            <p:nvPr/>
          </p:nvGrpSpPr>
          <p:grpSpPr>
            <a:xfrm>
              <a:off x="7373256" y="4775520"/>
              <a:ext cx="180000" cy="180000"/>
              <a:chOff x="2537136" y="1269000"/>
              <a:chExt cx="180000" cy="180000"/>
            </a:xfrm>
          </p:grpSpPr>
          <p:sp>
            <p:nvSpPr>
              <p:cNvPr id="6326" name="Ellipse 3850">
                <a:extLst>
                  <a:ext uri="{FF2B5EF4-FFF2-40B4-BE49-F238E27FC236}">
                    <a16:creationId xmlns:a16="http://schemas.microsoft.com/office/drawing/2014/main" id="{8708AB93-615F-FB75-3567-F6366B00E5E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7" name="Minuszeichen 3851">
                <a:extLst>
                  <a:ext uri="{FF2B5EF4-FFF2-40B4-BE49-F238E27FC236}">
                    <a16:creationId xmlns:a16="http://schemas.microsoft.com/office/drawing/2014/main" id="{43D4FEF6-2326-837E-7D69-7ACEBE2CB0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8" name="Gruppieren 6307">
              <a:extLst>
                <a:ext uri="{FF2B5EF4-FFF2-40B4-BE49-F238E27FC236}">
                  <a16:creationId xmlns:a16="http://schemas.microsoft.com/office/drawing/2014/main" id="{798B2324-C6EA-CD6D-0027-0F36E73223F8}"/>
                </a:ext>
              </a:extLst>
            </p:cNvPr>
            <p:cNvGrpSpPr/>
            <p:nvPr/>
          </p:nvGrpSpPr>
          <p:grpSpPr>
            <a:xfrm>
              <a:off x="7373256" y="1900714"/>
              <a:ext cx="180000" cy="180000"/>
              <a:chOff x="2537136" y="1269000"/>
              <a:chExt cx="180000" cy="180000"/>
            </a:xfrm>
          </p:grpSpPr>
          <p:sp>
            <p:nvSpPr>
              <p:cNvPr id="6324" name="Ellipse 3848">
                <a:extLst>
                  <a:ext uri="{FF2B5EF4-FFF2-40B4-BE49-F238E27FC236}">
                    <a16:creationId xmlns:a16="http://schemas.microsoft.com/office/drawing/2014/main" id="{61838B12-39FC-02A4-D2F9-454FBE9902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5" name="Minuszeichen 3849">
                <a:extLst>
                  <a:ext uri="{FF2B5EF4-FFF2-40B4-BE49-F238E27FC236}">
                    <a16:creationId xmlns:a16="http://schemas.microsoft.com/office/drawing/2014/main" id="{B7875ED7-854B-2399-C121-0716E4BDCCB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9" name="Gruppieren 6308">
              <a:extLst>
                <a:ext uri="{FF2B5EF4-FFF2-40B4-BE49-F238E27FC236}">
                  <a16:creationId xmlns:a16="http://schemas.microsoft.com/office/drawing/2014/main" id="{D072A5C4-946F-136F-B55F-53C3A552DE30}"/>
                </a:ext>
              </a:extLst>
            </p:cNvPr>
            <p:cNvGrpSpPr/>
            <p:nvPr/>
          </p:nvGrpSpPr>
          <p:grpSpPr>
            <a:xfrm>
              <a:off x="4656000" y="1900714"/>
              <a:ext cx="180000" cy="180000"/>
              <a:chOff x="2537136" y="1269000"/>
              <a:chExt cx="180000" cy="180000"/>
            </a:xfrm>
          </p:grpSpPr>
          <p:sp>
            <p:nvSpPr>
              <p:cNvPr id="6322" name="Ellipse 3846">
                <a:extLst>
                  <a:ext uri="{FF2B5EF4-FFF2-40B4-BE49-F238E27FC236}">
                    <a16:creationId xmlns:a16="http://schemas.microsoft.com/office/drawing/2014/main" id="{8FAEEF4B-4B5C-183B-4A9E-819B6EEC9AF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3" name="Minuszeichen 3847">
                <a:extLst>
                  <a:ext uri="{FF2B5EF4-FFF2-40B4-BE49-F238E27FC236}">
                    <a16:creationId xmlns:a16="http://schemas.microsoft.com/office/drawing/2014/main" id="{AAD7B9D7-F9FA-1CB4-965C-D093574521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0" name="Gruppieren 6309">
              <a:extLst>
                <a:ext uri="{FF2B5EF4-FFF2-40B4-BE49-F238E27FC236}">
                  <a16:creationId xmlns:a16="http://schemas.microsoft.com/office/drawing/2014/main" id="{28A0E375-ABB5-64E7-2E8A-D56ABE7DCFB9}"/>
                </a:ext>
              </a:extLst>
            </p:cNvPr>
            <p:cNvGrpSpPr/>
            <p:nvPr/>
          </p:nvGrpSpPr>
          <p:grpSpPr>
            <a:xfrm>
              <a:off x="6006000" y="1339747"/>
              <a:ext cx="180000" cy="180000"/>
              <a:chOff x="2537136" y="1269000"/>
              <a:chExt cx="180000" cy="180000"/>
            </a:xfrm>
          </p:grpSpPr>
          <p:sp>
            <p:nvSpPr>
              <p:cNvPr id="6320" name="Ellipse 3844">
                <a:extLst>
                  <a:ext uri="{FF2B5EF4-FFF2-40B4-BE49-F238E27FC236}">
                    <a16:creationId xmlns:a16="http://schemas.microsoft.com/office/drawing/2014/main" id="{D5E37111-2A8F-50A9-7DDC-0216DA7175D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1" name="Minuszeichen 3845">
                <a:extLst>
                  <a:ext uri="{FF2B5EF4-FFF2-40B4-BE49-F238E27FC236}">
                    <a16:creationId xmlns:a16="http://schemas.microsoft.com/office/drawing/2014/main" id="{6B45B5E6-9632-0E57-EC0B-3C91012C76C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1" name="Gruppieren 6310">
              <a:extLst>
                <a:ext uri="{FF2B5EF4-FFF2-40B4-BE49-F238E27FC236}">
                  <a16:creationId xmlns:a16="http://schemas.microsoft.com/office/drawing/2014/main" id="{FD897D7F-193B-4B6C-0CB8-EFC596344F0C}"/>
                </a:ext>
              </a:extLst>
            </p:cNvPr>
            <p:cNvGrpSpPr/>
            <p:nvPr/>
          </p:nvGrpSpPr>
          <p:grpSpPr>
            <a:xfrm>
              <a:off x="6006000" y="5312040"/>
              <a:ext cx="180000" cy="180000"/>
              <a:chOff x="2537136" y="1269000"/>
              <a:chExt cx="180000" cy="180000"/>
            </a:xfrm>
          </p:grpSpPr>
          <p:sp>
            <p:nvSpPr>
              <p:cNvPr id="6318" name="Ellipse 3842">
                <a:extLst>
                  <a:ext uri="{FF2B5EF4-FFF2-40B4-BE49-F238E27FC236}">
                    <a16:creationId xmlns:a16="http://schemas.microsoft.com/office/drawing/2014/main" id="{6A84789A-B82E-4E50-1609-3AD3E5EF7C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19" name="Minuszeichen 3843">
                <a:extLst>
                  <a:ext uri="{FF2B5EF4-FFF2-40B4-BE49-F238E27FC236}">
                    <a16:creationId xmlns:a16="http://schemas.microsoft.com/office/drawing/2014/main" id="{B9991224-96C1-3CD5-4852-42B2F29BE6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2" name="Gruppieren 6311">
              <a:extLst>
                <a:ext uri="{FF2B5EF4-FFF2-40B4-BE49-F238E27FC236}">
                  <a16:creationId xmlns:a16="http://schemas.microsoft.com/office/drawing/2014/main" id="{6CA81183-C9A4-C3C2-FCE3-81BA7153381F}"/>
                </a:ext>
              </a:extLst>
            </p:cNvPr>
            <p:cNvGrpSpPr/>
            <p:nvPr/>
          </p:nvGrpSpPr>
          <p:grpSpPr>
            <a:xfrm>
              <a:off x="6006000" y="1900714"/>
              <a:ext cx="180000" cy="180000"/>
              <a:chOff x="2537136" y="1269000"/>
              <a:chExt cx="180000" cy="180000"/>
            </a:xfrm>
          </p:grpSpPr>
          <p:sp>
            <p:nvSpPr>
              <p:cNvPr id="6316" name="Ellipse 3840">
                <a:extLst>
                  <a:ext uri="{FF2B5EF4-FFF2-40B4-BE49-F238E27FC236}">
                    <a16:creationId xmlns:a16="http://schemas.microsoft.com/office/drawing/2014/main" id="{453CE786-6CEB-A23C-8CC9-DD03CEC7AC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17" name="Minuszeichen 3841">
                <a:extLst>
                  <a:ext uri="{FF2B5EF4-FFF2-40B4-BE49-F238E27FC236}">
                    <a16:creationId xmlns:a16="http://schemas.microsoft.com/office/drawing/2014/main" id="{E60AAD0E-B435-E631-F418-C89D1C5DF5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3" name="Gruppieren 6312">
              <a:extLst>
                <a:ext uri="{FF2B5EF4-FFF2-40B4-BE49-F238E27FC236}">
                  <a16:creationId xmlns:a16="http://schemas.microsoft.com/office/drawing/2014/main" id="{0A50C35B-4AB4-9411-5ABF-6A8688125E6F}"/>
                </a:ext>
              </a:extLst>
            </p:cNvPr>
            <p:cNvGrpSpPr/>
            <p:nvPr/>
          </p:nvGrpSpPr>
          <p:grpSpPr>
            <a:xfrm>
              <a:off x="6006000" y="4775520"/>
              <a:ext cx="180000" cy="180000"/>
              <a:chOff x="2537136" y="1269000"/>
              <a:chExt cx="180000" cy="180000"/>
            </a:xfrm>
          </p:grpSpPr>
          <p:sp>
            <p:nvSpPr>
              <p:cNvPr id="6314" name="Ellipse 3838">
                <a:extLst>
                  <a:ext uri="{FF2B5EF4-FFF2-40B4-BE49-F238E27FC236}">
                    <a16:creationId xmlns:a16="http://schemas.microsoft.com/office/drawing/2014/main" id="{8D436CBE-FC34-7901-CD24-98775A61D4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15" name="Minuszeichen 3839">
                <a:extLst>
                  <a:ext uri="{FF2B5EF4-FFF2-40B4-BE49-F238E27FC236}">
                    <a16:creationId xmlns:a16="http://schemas.microsoft.com/office/drawing/2014/main" id="{AE5BD5E1-7AF5-B6E1-188A-6304FFB46BA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391" name="Gruppieren 6390">
            <a:extLst>
              <a:ext uri="{FF2B5EF4-FFF2-40B4-BE49-F238E27FC236}">
                <a16:creationId xmlns:a16="http://schemas.microsoft.com/office/drawing/2014/main" id="{A173EF4D-154A-C9A3-6B23-41880623816F}"/>
              </a:ext>
            </a:extLst>
          </p:cNvPr>
          <p:cNvGrpSpPr>
            <a:grpSpLocks noChangeAspect="1"/>
          </p:cNvGrpSpPr>
          <p:nvPr/>
        </p:nvGrpSpPr>
        <p:grpSpPr>
          <a:xfrm>
            <a:off x="228623" y="5363256"/>
            <a:ext cx="1258865" cy="1306104"/>
            <a:chOff x="3576000" y="816426"/>
            <a:chExt cx="5040000" cy="5229127"/>
          </a:xfrm>
        </p:grpSpPr>
        <p:grpSp>
          <p:nvGrpSpPr>
            <p:cNvPr id="6392" name="Magnesium ohne e-">
              <a:extLst>
                <a:ext uri="{FF2B5EF4-FFF2-40B4-BE49-F238E27FC236}">
                  <a16:creationId xmlns:a16="http://schemas.microsoft.com/office/drawing/2014/main" id="{6623FF11-2F75-4BF9-B0A7-739AACC81CC6}"/>
                </a:ext>
              </a:extLst>
            </p:cNvPr>
            <p:cNvGrpSpPr/>
            <p:nvPr/>
          </p:nvGrpSpPr>
          <p:grpSpPr>
            <a:xfrm>
              <a:off x="3576000" y="909000"/>
              <a:ext cx="5040000" cy="5040000"/>
              <a:chOff x="3576000" y="909000"/>
              <a:chExt cx="5040000" cy="5040000"/>
            </a:xfrm>
          </p:grpSpPr>
          <p:sp>
            <p:nvSpPr>
              <p:cNvPr id="6429" name="K-Schale">
                <a:extLst>
                  <a:ext uri="{FF2B5EF4-FFF2-40B4-BE49-F238E27FC236}">
                    <a16:creationId xmlns:a16="http://schemas.microsoft.com/office/drawing/2014/main" id="{A11AA48E-0226-2D85-69E1-B51742685F7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430" name="Atomkern mit Protonen und Neutronen">
                <a:extLst>
                  <a:ext uri="{FF2B5EF4-FFF2-40B4-BE49-F238E27FC236}">
                    <a16:creationId xmlns:a16="http://schemas.microsoft.com/office/drawing/2014/main" id="{16208327-582D-6AB5-EDC6-5C27C021CA9E}"/>
                  </a:ext>
                </a:extLst>
              </p:cNvPr>
              <p:cNvGrpSpPr/>
              <p:nvPr/>
            </p:nvGrpSpPr>
            <p:grpSpPr>
              <a:xfrm>
                <a:off x="5196000" y="2529000"/>
                <a:ext cx="1800000" cy="1800000"/>
                <a:chOff x="5196000" y="2529000"/>
                <a:chExt cx="1800000" cy="1800000"/>
              </a:xfrm>
            </p:grpSpPr>
            <p:sp>
              <p:nvSpPr>
                <p:cNvPr id="6433" name="Atomkern">
                  <a:extLst>
                    <a:ext uri="{FF2B5EF4-FFF2-40B4-BE49-F238E27FC236}">
                      <a16:creationId xmlns:a16="http://schemas.microsoft.com/office/drawing/2014/main" id="{8CCF1808-0503-18E0-CAF5-ED96757C0FE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434" name="Gruppieren 6433">
                  <a:extLst>
                    <a:ext uri="{FF2B5EF4-FFF2-40B4-BE49-F238E27FC236}">
                      <a16:creationId xmlns:a16="http://schemas.microsoft.com/office/drawing/2014/main" id="{02EBC9AD-381D-8CCE-44DA-0F8B333444AE}"/>
                    </a:ext>
                  </a:extLst>
                </p:cNvPr>
                <p:cNvGrpSpPr>
                  <a:grpSpLocks noChangeAspect="1"/>
                </p:cNvGrpSpPr>
                <p:nvPr/>
              </p:nvGrpSpPr>
              <p:grpSpPr>
                <a:xfrm>
                  <a:off x="5848033" y="3791651"/>
                  <a:ext cx="180000" cy="180000"/>
                  <a:chOff x="3172968" y="2304288"/>
                  <a:chExt cx="180000" cy="180000"/>
                </a:xfrm>
              </p:grpSpPr>
              <p:sp>
                <p:nvSpPr>
                  <p:cNvPr id="6480" name="Ellipse 4277">
                    <a:extLst>
                      <a:ext uri="{FF2B5EF4-FFF2-40B4-BE49-F238E27FC236}">
                        <a16:creationId xmlns:a16="http://schemas.microsoft.com/office/drawing/2014/main" id="{875534CC-97E5-FC04-F10D-1C331C887CC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81" name="Additionszeichen 4278">
                    <a:extLst>
                      <a:ext uri="{FF2B5EF4-FFF2-40B4-BE49-F238E27FC236}">
                        <a16:creationId xmlns:a16="http://schemas.microsoft.com/office/drawing/2014/main" id="{8713313E-3966-903A-4778-F9E032AC9E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5" name="Gruppieren 6434">
                  <a:extLst>
                    <a:ext uri="{FF2B5EF4-FFF2-40B4-BE49-F238E27FC236}">
                      <a16:creationId xmlns:a16="http://schemas.microsoft.com/office/drawing/2014/main" id="{8D100435-216E-AC95-5692-6BD4A1E733D4}"/>
                    </a:ext>
                  </a:extLst>
                </p:cNvPr>
                <p:cNvGrpSpPr>
                  <a:grpSpLocks noChangeAspect="1"/>
                </p:cNvGrpSpPr>
                <p:nvPr/>
              </p:nvGrpSpPr>
              <p:grpSpPr>
                <a:xfrm>
                  <a:off x="6270000" y="3698425"/>
                  <a:ext cx="180000" cy="180000"/>
                  <a:chOff x="3172968" y="2304288"/>
                  <a:chExt cx="180000" cy="180000"/>
                </a:xfrm>
              </p:grpSpPr>
              <p:sp>
                <p:nvSpPr>
                  <p:cNvPr id="6478" name="Ellipse 4275">
                    <a:extLst>
                      <a:ext uri="{FF2B5EF4-FFF2-40B4-BE49-F238E27FC236}">
                        <a16:creationId xmlns:a16="http://schemas.microsoft.com/office/drawing/2014/main" id="{FB3EC943-47AF-A2EE-744B-AB5C26521D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9" name="Additionszeichen 4276">
                    <a:extLst>
                      <a:ext uri="{FF2B5EF4-FFF2-40B4-BE49-F238E27FC236}">
                        <a16:creationId xmlns:a16="http://schemas.microsoft.com/office/drawing/2014/main" id="{EF67F01B-3AF0-C9D0-5469-E75EF188E4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6" name="Gruppieren 6435">
                  <a:extLst>
                    <a:ext uri="{FF2B5EF4-FFF2-40B4-BE49-F238E27FC236}">
                      <a16:creationId xmlns:a16="http://schemas.microsoft.com/office/drawing/2014/main" id="{2CDE7295-638A-932C-B677-102453B41D88}"/>
                    </a:ext>
                  </a:extLst>
                </p:cNvPr>
                <p:cNvGrpSpPr>
                  <a:grpSpLocks noChangeAspect="1"/>
                </p:cNvGrpSpPr>
                <p:nvPr/>
              </p:nvGrpSpPr>
              <p:grpSpPr>
                <a:xfrm>
                  <a:off x="5499300" y="3931942"/>
                  <a:ext cx="180000" cy="180000"/>
                  <a:chOff x="3172968" y="2304288"/>
                  <a:chExt cx="180000" cy="180000"/>
                </a:xfrm>
              </p:grpSpPr>
              <p:sp>
                <p:nvSpPr>
                  <p:cNvPr id="6476" name="Ellipse 4273">
                    <a:extLst>
                      <a:ext uri="{FF2B5EF4-FFF2-40B4-BE49-F238E27FC236}">
                        <a16:creationId xmlns:a16="http://schemas.microsoft.com/office/drawing/2014/main" id="{8CCBEE4E-AC69-D9A0-6E1D-1E4935C53F6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7" name="Additionszeichen 4274">
                    <a:extLst>
                      <a:ext uri="{FF2B5EF4-FFF2-40B4-BE49-F238E27FC236}">
                        <a16:creationId xmlns:a16="http://schemas.microsoft.com/office/drawing/2014/main" id="{17BE6F5D-4577-E7CA-30FA-3DC5D8F62E5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7" name="Gruppieren 6436">
                  <a:extLst>
                    <a:ext uri="{FF2B5EF4-FFF2-40B4-BE49-F238E27FC236}">
                      <a16:creationId xmlns:a16="http://schemas.microsoft.com/office/drawing/2014/main" id="{89E3DE84-0858-1E68-FEA2-C264C216FF15}"/>
                    </a:ext>
                  </a:extLst>
                </p:cNvPr>
                <p:cNvGrpSpPr>
                  <a:grpSpLocks noChangeAspect="1"/>
                </p:cNvGrpSpPr>
                <p:nvPr/>
              </p:nvGrpSpPr>
              <p:grpSpPr>
                <a:xfrm>
                  <a:off x="6030156" y="4086630"/>
                  <a:ext cx="180000" cy="180000"/>
                  <a:chOff x="3172968" y="2304288"/>
                  <a:chExt cx="180000" cy="180000"/>
                </a:xfrm>
              </p:grpSpPr>
              <p:sp>
                <p:nvSpPr>
                  <p:cNvPr id="6474" name="Ellipse 4271">
                    <a:extLst>
                      <a:ext uri="{FF2B5EF4-FFF2-40B4-BE49-F238E27FC236}">
                        <a16:creationId xmlns:a16="http://schemas.microsoft.com/office/drawing/2014/main" id="{CC23FFA7-F117-9C64-148E-E7A451F36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5" name="Additionszeichen 4272">
                    <a:extLst>
                      <a:ext uri="{FF2B5EF4-FFF2-40B4-BE49-F238E27FC236}">
                        <a16:creationId xmlns:a16="http://schemas.microsoft.com/office/drawing/2014/main" id="{E0904360-F9F7-A7AF-E7BE-DBCED1A0D9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8" name="Gruppieren 6437">
                  <a:extLst>
                    <a:ext uri="{FF2B5EF4-FFF2-40B4-BE49-F238E27FC236}">
                      <a16:creationId xmlns:a16="http://schemas.microsoft.com/office/drawing/2014/main" id="{9B850384-8C26-781B-E77C-50503E5CBDE2}"/>
                    </a:ext>
                  </a:extLst>
                </p:cNvPr>
                <p:cNvGrpSpPr>
                  <a:grpSpLocks noChangeAspect="1"/>
                </p:cNvGrpSpPr>
                <p:nvPr/>
              </p:nvGrpSpPr>
              <p:grpSpPr>
                <a:xfrm>
                  <a:off x="6020438" y="3296696"/>
                  <a:ext cx="180000" cy="180000"/>
                  <a:chOff x="3172968" y="2304288"/>
                  <a:chExt cx="180000" cy="180000"/>
                </a:xfrm>
              </p:grpSpPr>
              <p:sp>
                <p:nvSpPr>
                  <p:cNvPr id="6472" name="Ellipse 4269">
                    <a:extLst>
                      <a:ext uri="{FF2B5EF4-FFF2-40B4-BE49-F238E27FC236}">
                        <a16:creationId xmlns:a16="http://schemas.microsoft.com/office/drawing/2014/main" id="{FC4EAFE3-3166-9A97-4517-7BAEB7FA62B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3" name="Additionszeichen 4270">
                    <a:extLst>
                      <a:ext uri="{FF2B5EF4-FFF2-40B4-BE49-F238E27FC236}">
                        <a16:creationId xmlns:a16="http://schemas.microsoft.com/office/drawing/2014/main" id="{64059875-A464-B418-AF78-1B76CE2737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9" name="Gruppieren 6438">
                  <a:extLst>
                    <a:ext uri="{FF2B5EF4-FFF2-40B4-BE49-F238E27FC236}">
                      <a16:creationId xmlns:a16="http://schemas.microsoft.com/office/drawing/2014/main" id="{B5C0E2E0-235F-6182-7F40-B63D0A1F76A8}"/>
                    </a:ext>
                  </a:extLst>
                </p:cNvPr>
                <p:cNvGrpSpPr>
                  <a:grpSpLocks noChangeAspect="1"/>
                </p:cNvGrpSpPr>
                <p:nvPr/>
              </p:nvGrpSpPr>
              <p:grpSpPr>
                <a:xfrm>
                  <a:off x="6540000" y="3667688"/>
                  <a:ext cx="180000" cy="180000"/>
                  <a:chOff x="3172968" y="2304288"/>
                  <a:chExt cx="180000" cy="180000"/>
                </a:xfrm>
              </p:grpSpPr>
              <p:sp>
                <p:nvSpPr>
                  <p:cNvPr id="6470" name="Ellipse 4267">
                    <a:extLst>
                      <a:ext uri="{FF2B5EF4-FFF2-40B4-BE49-F238E27FC236}">
                        <a16:creationId xmlns:a16="http://schemas.microsoft.com/office/drawing/2014/main" id="{82314783-338E-4A60-3576-5509FEFF67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1" name="Additionszeichen 4268">
                    <a:extLst>
                      <a:ext uri="{FF2B5EF4-FFF2-40B4-BE49-F238E27FC236}">
                        <a16:creationId xmlns:a16="http://schemas.microsoft.com/office/drawing/2014/main" id="{74D80786-84B6-2ABC-8272-67DCC6EE372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0" name="Gruppieren 6439">
                  <a:extLst>
                    <a:ext uri="{FF2B5EF4-FFF2-40B4-BE49-F238E27FC236}">
                      <a16:creationId xmlns:a16="http://schemas.microsoft.com/office/drawing/2014/main" id="{530EB7C7-6A04-5149-72DE-480C535EF425}"/>
                    </a:ext>
                  </a:extLst>
                </p:cNvPr>
                <p:cNvGrpSpPr>
                  <a:grpSpLocks noChangeAspect="1"/>
                </p:cNvGrpSpPr>
                <p:nvPr/>
              </p:nvGrpSpPr>
              <p:grpSpPr>
                <a:xfrm>
                  <a:off x="6696374" y="3186376"/>
                  <a:ext cx="180000" cy="180000"/>
                  <a:chOff x="3172968" y="2304288"/>
                  <a:chExt cx="180000" cy="180000"/>
                </a:xfrm>
              </p:grpSpPr>
              <p:sp>
                <p:nvSpPr>
                  <p:cNvPr id="6468" name="Ellipse 4265">
                    <a:extLst>
                      <a:ext uri="{FF2B5EF4-FFF2-40B4-BE49-F238E27FC236}">
                        <a16:creationId xmlns:a16="http://schemas.microsoft.com/office/drawing/2014/main" id="{1D4CE3B4-24FF-DC54-4804-7412FED3D81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9" name="Additionszeichen 4266">
                    <a:extLst>
                      <a:ext uri="{FF2B5EF4-FFF2-40B4-BE49-F238E27FC236}">
                        <a16:creationId xmlns:a16="http://schemas.microsoft.com/office/drawing/2014/main" id="{CF4BD024-7114-53FD-C037-5AD0ED607E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1" name="Gruppieren 6440">
                  <a:extLst>
                    <a:ext uri="{FF2B5EF4-FFF2-40B4-BE49-F238E27FC236}">
                      <a16:creationId xmlns:a16="http://schemas.microsoft.com/office/drawing/2014/main" id="{8D88CB86-57FC-10A2-8C1E-655B6B1C10C4}"/>
                    </a:ext>
                  </a:extLst>
                </p:cNvPr>
                <p:cNvGrpSpPr>
                  <a:grpSpLocks noChangeAspect="1"/>
                </p:cNvGrpSpPr>
                <p:nvPr/>
              </p:nvGrpSpPr>
              <p:grpSpPr>
                <a:xfrm>
                  <a:off x="5577515" y="3084316"/>
                  <a:ext cx="180000" cy="180000"/>
                  <a:chOff x="3172968" y="2304288"/>
                  <a:chExt cx="180000" cy="180000"/>
                </a:xfrm>
              </p:grpSpPr>
              <p:sp>
                <p:nvSpPr>
                  <p:cNvPr id="6466" name="Ellipse 4263">
                    <a:extLst>
                      <a:ext uri="{FF2B5EF4-FFF2-40B4-BE49-F238E27FC236}">
                        <a16:creationId xmlns:a16="http://schemas.microsoft.com/office/drawing/2014/main" id="{DA060D31-7AAD-C450-47DB-060BEF180D8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7" name="Additionszeichen 4264">
                    <a:extLst>
                      <a:ext uri="{FF2B5EF4-FFF2-40B4-BE49-F238E27FC236}">
                        <a16:creationId xmlns:a16="http://schemas.microsoft.com/office/drawing/2014/main" id="{4E6ED1C1-23A4-9DEE-7E91-91F7DB55A1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2" name="Gruppieren 6441">
                  <a:extLst>
                    <a:ext uri="{FF2B5EF4-FFF2-40B4-BE49-F238E27FC236}">
                      <a16:creationId xmlns:a16="http://schemas.microsoft.com/office/drawing/2014/main" id="{6E519D73-A9B5-9353-7A8F-1F3DF31F45F9}"/>
                    </a:ext>
                  </a:extLst>
                </p:cNvPr>
                <p:cNvGrpSpPr>
                  <a:grpSpLocks noChangeAspect="1"/>
                </p:cNvGrpSpPr>
                <p:nvPr/>
              </p:nvGrpSpPr>
              <p:grpSpPr>
                <a:xfrm>
                  <a:off x="5940252" y="2903697"/>
                  <a:ext cx="180000" cy="180000"/>
                  <a:chOff x="3172968" y="2304288"/>
                  <a:chExt cx="180000" cy="180000"/>
                </a:xfrm>
              </p:grpSpPr>
              <p:sp>
                <p:nvSpPr>
                  <p:cNvPr id="6464" name="Ellipse 4261">
                    <a:extLst>
                      <a:ext uri="{FF2B5EF4-FFF2-40B4-BE49-F238E27FC236}">
                        <a16:creationId xmlns:a16="http://schemas.microsoft.com/office/drawing/2014/main" id="{58FA8907-15DE-F6E9-19A0-DF8558A48CB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5" name="Additionszeichen 4262">
                    <a:extLst>
                      <a:ext uri="{FF2B5EF4-FFF2-40B4-BE49-F238E27FC236}">
                        <a16:creationId xmlns:a16="http://schemas.microsoft.com/office/drawing/2014/main" id="{B73AAD77-EAF5-8E16-2003-58E5AFDFADB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3" name="Gruppieren 6442">
                  <a:extLst>
                    <a:ext uri="{FF2B5EF4-FFF2-40B4-BE49-F238E27FC236}">
                      <a16:creationId xmlns:a16="http://schemas.microsoft.com/office/drawing/2014/main" id="{D86DFE1E-86A4-F6B4-A040-9D02E885B3B5}"/>
                    </a:ext>
                  </a:extLst>
                </p:cNvPr>
                <p:cNvGrpSpPr>
                  <a:grpSpLocks noChangeAspect="1"/>
                </p:cNvGrpSpPr>
                <p:nvPr/>
              </p:nvGrpSpPr>
              <p:grpSpPr>
                <a:xfrm>
                  <a:off x="5597520" y="2746772"/>
                  <a:ext cx="180000" cy="180000"/>
                  <a:chOff x="3172968" y="2304288"/>
                  <a:chExt cx="180000" cy="180000"/>
                </a:xfrm>
              </p:grpSpPr>
              <p:sp>
                <p:nvSpPr>
                  <p:cNvPr id="6462" name="Ellipse 4259">
                    <a:extLst>
                      <a:ext uri="{FF2B5EF4-FFF2-40B4-BE49-F238E27FC236}">
                        <a16:creationId xmlns:a16="http://schemas.microsoft.com/office/drawing/2014/main" id="{FD1CB34F-12C6-D9AB-7FC5-5330ACD1D1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3" name="Additionszeichen 4260">
                    <a:extLst>
                      <a:ext uri="{FF2B5EF4-FFF2-40B4-BE49-F238E27FC236}">
                        <a16:creationId xmlns:a16="http://schemas.microsoft.com/office/drawing/2014/main" id="{48601FD5-87C7-9FDC-2FFA-5EEE6F71665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4" name="Gruppieren 6443">
                  <a:extLst>
                    <a:ext uri="{FF2B5EF4-FFF2-40B4-BE49-F238E27FC236}">
                      <a16:creationId xmlns:a16="http://schemas.microsoft.com/office/drawing/2014/main" id="{F903457D-6DED-3CEF-12BA-618945CDC617}"/>
                    </a:ext>
                  </a:extLst>
                </p:cNvPr>
                <p:cNvGrpSpPr>
                  <a:grpSpLocks noChangeAspect="1"/>
                </p:cNvGrpSpPr>
                <p:nvPr/>
              </p:nvGrpSpPr>
              <p:grpSpPr>
                <a:xfrm>
                  <a:off x="6310896" y="2729578"/>
                  <a:ext cx="180000" cy="180000"/>
                  <a:chOff x="3172968" y="2304288"/>
                  <a:chExt cx="180000" cy="180000"/>
                </a:xfrm>
              </p:grpSpPr>
              <p:sp>
                <p:nvSpPr>
                  <p:cNvPr id="6460" name="Ellipse 4257">
                    <a:extLst>
                      <a:ext uri="{FF2B5EF4-FFF2-40B4-BE49-F238E27FC236}">
                        <a16:creationId xmlns:a16="http://schemas.microsoft.com/office/drawing/2014/main" id="{0FC37399-E80E-D511-CE2B-04E1A70732B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1" name="Additionszeichen 4258">
                    <a:extLst>
                      <a:ext uri="{FF2B5EF4-FFF2-40B4-BE49-F238E27FC236}">
                        <a16:creationId xmlns:a16="http://schemas.microsoft.com/office/drawing/2014/main" id="{14833CA5-5F16-9CFE-B586-5D7EBCBA831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5" name="Gruppieren 6444">
                  <a:extLst>
                    <a:ext uri="{FF2B5EF4-FFF2-40B4-BE49-F238E27FC236}">
                      <a16:creationId xmlns:a16="http://schemas.microsoft.com/office/drawing/2014/main" id="{5F93C7E3-DCB1-5A8C-9872-1233008F0832}"/>
                    </a:ext>
                  </a:extLst>
                </p:cNvPr>
                <p:cNvGrpSpPr>
                  <a:grpSpLocks noChangeAspect="1"/>
                </p:cNvGrpSpPr>
                <p:nvPr/>
              </p:nvGrpSpPr>
              <p:grpSpPr>
                <a:xfrm>
                  <a:off x="5311404" y="3346168"/>
                  <a:ext cx="180000" cy="180000"/>
                  <a:chOff x="3172968" y="2304288"/>
                  <a:chExt cx="180000" cy="180000"/>
                </a:xfrm>
              </p:grpSpPr>
              <p:sp>
                <p:nvSpPr>
                  <p:cNvPr id="6458" name="Ellipse 4255">
                    <a:extLst>
                      <a:ext uri="{FF2B5EF4-FFF2-40B4-BE49-F238E27FC236}">
                        <a16:creationId xmlns:a16="http://schemas.microsoft.com/office/drawing/2014/main" id="{59E1B0B0-2966-351B-8E43-F300A50ED8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9" name="Additionszeichen 4256">
                    <a:extLst>
                      <a:ext uri="{FF2B5EF4-FFF2-40B4-BE49-F238E27FC236}">
                        <a16:creationId xmlns:a16="http://schemas.microsoft.com/office/drawing/2014/main" id="{A8CA931C-F2D8-870B-8411-4B6F952C3F0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446" name="Ellipse 4243">
                  <a:extLst>
                    <a:ext uri="{FF2B5EF4-FFF2-40B4-BE49-F238E27FC236}">
                      <a16:creationId xmlns:a16="http://schemas.microsoft.com/office/drawing/2014/main" id="{BF502BF3-FA51-4448-A16F-58B1202C87B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47" name="Ellipse 4244">
                  <a:extLst>
                    <a:ext uri="{FF2B5EF4-FFF2-40B4-BE49-F238E27FC236}">
                      <a16:creationId xmlns:a16="http://schemas.microsoft.com/office/drawing/2014/main" id="{823957CC-9895-2070-95D5-E344A3798EE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48" name="Ellipse 4245">
                  <a:extLst>
                    <a:ext uri="{FF2B5EF4-FFF2-40B4-BE49-F238E27FC236}">
                      <a16:creationId xmlns:a16="http://schemas.microsoft.com/office/drawing/2014/main" id="{F82EF020-424D-FA7A-650C-2EDB232C0A3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49" name="Ellipse 4246">
                  <a:extLst>
                    <a:ext uri="{FF2B5EF4-FFF2-40B4-BE49-F238E27FC236}">
                      <a16:creationId xmlns:a16="http://schemas.microsoft.com/office/drawing/2014/main" id="{AE53AB57-5270-0A78-7DA6-80D69ED28C81}"/>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0" name="Ellipse 4247">
                  <a:extLst>
                    <a:ext uri="{FF2B5EF4-FFF2-40B4-BE49-F238E27FC236}">
                      <a16:creationId xmlns:a16="http://schemas.microsoft.com/office/drawing/2014/main" id="{F95D5360-00A6-71A9-4AA4-F0998401ACA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1" name="Ellipse 4248">
                  <a:extLst>
                    <a:ext uri="{FF2B5EF4-FFF2-40B4-BE49-F238E27FC236}">
                      <a16:creationId xmlns:a16="http://schemas.microsoft.com/office/drawing/2014/main" id="{A7B35EA3-BF94-8C12-44A1-C91A6CC1301E}"/>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2" name="Ellipse 4249">
                  <a:extLst>
                    <a:ext uri="{FF2B5EF4-FFF2-40B4-BE49-F238E27FC236}">
                      <a16:creationId xmlns:a16="http://schemas.microsoft.com/office/drawing/2014/main" id="{CB960D70-1966-EA52-8CA0-84EE71AA00A6}"/>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3" name="Ellipse 4250">
                  <a:extLst>
                    <a:ext uri="{FF2B5EF4-FFF2-40B4-BE49-F238E27FC236}">
                      <a16:creationId xmlns:a16="http://schemas.microsoft.com/office/drawing/2014/main" id="{09149863-10C2-29FB-24AC-9354737CFE78}"/>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4" name="Ellipse 4251">
                  <a:extLst>
                    <a:ext uri="{FF2B5EF4-FFF2-40B4-BE49-F238E27FC236}">
                      <a16:creationId xmlns:a16="http://schemas.microsoft.com/office/drawing/2014/main" id="{85E6D958-7F06-1E8F-55F1-0B4775F7FDB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5" name="Ellipse 4252">
                  <a:extLst>
                    <a:ext uri="{FF2B5EF4-FFF2-40B4-BE49-F238E27FC236}">
                      <a16:creationId xmlns:a16="http://schemas.microsoft.com/office/drawing/2014/main" id="{690C8796-A048-0486-79EC-2C425011B8AE}"/>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6" name="Ellipse 4253">
                  <a:extLst>
                    <a:ext uri="{FF2B5EF4-FFF2-40B4-BE49-F238E27FC236}">
                      <a16:creationId xmlns:a16="http://schemas.microsoft.com/office/drawing/2014/main" id="{74FF0DDC-FD9E-4FDF-3BD7-58EDA405175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7" name="Ellipse 4254">
                  <a:extLst>
                    <a:ext uri="{FF2B5EF4-FFF2-40B4-BE49-F238E27FC236}">
                      <a16:creationId xmlns:a16="http://schemas.microsoft.com/office/drawing/2014/main" id="{457041F2-CF8E-3739-7127-E24698BDF343}"/>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431" name="L-Schale">
                <a:extLst>
                  <a:ext uri="{FF2B5EF4-FFF2-40B4-BE49-F238E27FC236}">
                    <a16:creationId xmlns:a16="http://schemas.microsoft.com/office/drawing/2014/main" id="{514B1463-B148-D247-0CE1-0C50175C589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432" name="M-Schale">
                <a:extLst>
                  <a:ext uri="{FF2B5EF4-FFF2-40B4-BE49-F238E27FC236}">
                    <a16:creationId xmlns:a16="http://schemas.microsoft.com/office/drawing/2014/main" id="{47ABB129-2DBB-56EB-BF4A-EF45E09EB85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393" name="Gruppieren 6392">
              <a:extLst>
                <a:ext uri="{FF2B5EF4-FFF2-40B4-BE49-F238E27FC236}">
                  <a16:creationId xmlns:a16="http://schemas.microsoft.com/office/drawing/2014/main" id="{AEDF9A0C-82F2-577D-D8C8-6642C22BD83E}"/>
                </a:ext>
              </a:extLst>
            </p:cNvPr>
            <p:cNvGrpSpPr/>
            <p:nvPr/>
          </p:nvGrpSpPr>
          <p:grpSpPr>
            <a:xfrm>
              <a:off x="6006000" y="816426"/>
              <a:ext cx="180000" cy="180000"/>
              <a:chOff x="2537136" y="1269000"/>
              <a:chExt cx="180000" cy="180000"/>
            </a:xfrm>
          </p:grpSpPr>
          <p:sp>
            <p:nvSpPr>
              <p:cNvPr id="6427" name="Ellipse 4224">
                <a:extLst>
                  <a:ext uri="{FF2B5EF4-FFF2-40B4-BE49-F238E27FC236}">
                    <a16:creationId xmlns:a16="http://schemas.microsoft.com/office/drawing/2014/main" id="{FC2DF74B-D154-A36B-D7BB-F0E3571F9BF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8" name="Minuszeichen 4225">
                <a:extLst>
                  <a:ext uri="{FF2B5EF4-FFF2-40B4-BE49-F238E27FC236}">
                    <a16:creationId xmlns:a16="http://schemas.microsoft.com/office/drawing/2014/main" id="{7A89847E-96E2-4AE8-2FDF-D5D82B17F3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4" name="Gruppieren 6393">
              <a:extLst>
                <a:ext uri="{FF2B5EF4-FFF2-40B4-BE49-F238E27FC236}">
                  <a16:creationId xmlns:a16="http://schemas.microsoft.com/office/drawing/2014/main" id="{6CC40362-EA2B-12DD-5DEC-ED665F641780}"/>
                </a:ext>
              </a:extLst>
            </p:cNvPr>
            <p:cNvGrpSpPr/>
            <p:nvPr/>
          </p:nvGrpSpPr>
          <p:grpSpPr>
            <a:xfrm>
              <a:off x="6003948" y="5865553"/>
              <a:ext cx="180000" cy="180000"/>
              <a:chOff x="2537136" y="1269000"/>
              <a:chExt cx="180000" cy="180000"/>
            </a:xfrm>
          </p:grpSpPr>
          <p:sp>
            <p:nvSpPr>
              <p:cNvPr id="6425" name="Ellipse 4222">
                <a:extLst>
                  <a:ext uri="{FF2B5EF4-FFF2-40B4-BE49-F238E27FC236}">
                    <a16:creationId xmlns:a16="http://schemas.microsoft.com/office/drawing/2014/main" id="{30750CC3-8E17-F231-F0EA-FD4968892C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6" name="Minuszeichen 4223">
                <a:extLst>
                  <a:ext uri="{FF2B5EF4-FFF2-40B4-BE49-F238E27FC236}">
                    <a16:creationId xmlns:a16="http://schemas.microsoft.com/office/drawing/2014/main" id="{48086B8A-C191-1CAF-210F-1E13178B99D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5" name="Gruppieren 6394">
              <a:extLst>
                <a:ext uri="{FF2B5EF4-FFF2-40B4-BE49-F238E27FC236}">
                  <a16:creationId xmlns:a16="http://schemas.microsoft.com/office/drawing/2014/main" id="{08B17714-E4CA-BAD3-309F-3D18D5623F7D}"/>
                </a:ext>
              </a:extLst>
            </p:cNvPr>
            <p:cNvGrpSpPr/>
            <p:nvPr/>
          </p:nvGrpSpPr>
          <p:grpSpPr>
            <a:xfrm>
              <a:off x="7989107" y="3335661"/>
              <a:ext cx="180000" cy="180000"/>
              <a:chOff x="2537136" y="1269000"/>
              <a:chExt cx="180000" cy="180000"/>
            </a:xfrm>
          </p:grpSpPr>
          <p:sp>
            <p:nvSpPr>
              <p:cNvPr id="6423" name="Ellipse 4220">
                <a:extLst>
                  <a:ext uri="{FF2B5EF4-FFF2-40B4-BE49-F238E27FC236}">
                    <a16:creationId xmlns:a16="http://schemas.microsoft.com/office/drawing/2014/main" id="{CCEC5621-6096-7502-597C-C7F363A3E23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4" name="Minuszeichen 4221">
                <a:extLst>
                  <a:ext uri="{FF2B5EF4-FFF2-40B4-BE49-F238E27FC236}">
                    <a16:creationId xmlns:a16="http://schemas.microsoft.com/office/drawing/2014/main" id="{A524332A-CB75-D725-C834-180AB14B6E3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6" name="Gruppieren 6395">
              <a:extLst>
                <a:ext uri="{FF2B5EF4-FFF2-40B4-BE49-F238E27FC236}">
                  <a16:creationId xmlns:a16="http://schemas.microsoft.com/office/drawing/2014/main" id="{8C553CFB-6ECB-62A4-3140-F4F4CD53F68C}"/>
                </a:ext>
              </a:extLst>
            </p:cNvPr>
            <p:cNvGrpSpPr/>
            <p:nvPr/>
          </p:nvGrpSpPr>
          <p:grpSpPr>
            <a:xfrm>
              <a:off x="4026000" y="3339000"/>
              <a:ext cx="180000" cy="180000"/>
              <a:chOff x="2537136" y="1269000"/>
              <a:chExt cx="180000" cy="180000"/>
            </a:xfrm>
          </p:grpSpPr>
          <p:sp>
            <p:nvSpPr>
              <p:cNvPr id="6421" name="Ellipse 4218">
                <a:extLst>
                  <a:ext uri="{FF2B5EF4-FFF2-40B4-BE49-F238E27FC236}">
                    <a16:creationId xmlns:a16="http://schemas.microsoft.com/office/drawing/2014/main" id="{74082461-143B-459D-B4F5-6479BBE5A1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2" name="Minuszeichen 4219">
                <a:extLst>
                  <a:ext uri="{FF2B5EF4-FFF2-40B4-BE49-F238E27FC236}">
                    <a16:creationId xmlns:a16="http://schemas.microsoft.com/office/drawing/2014/main" id="{E00ECCD6-5957-8FBB-ADCD-1FF54F9F7B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7" name="Gruppieren 6396">
              <a:extLst>
                <a:ext uri="{FF2B5EF4-FFF2-40B4-BE49-F238E27FC236}">
                  <a16:creationId xmlns:a16="http://schemas.microsoft.com/office/drawing/2014/main" id="{2F47878D-6A46-528F-8D69-3494930EA20C}"/>
                </a:ext>
              </a:extLst>
            </p:cNvPr>
            <p:cNvGrpSpPr/>
            <p:nvPr/>
          </p:nvGrpSpPr>
          <p:grpSpPr>
            <a:xfrm>
              <a:off x="4656000" y="4775520"/>
              <a:ext cx="180000" cy="180000"/>
              <a:chOff x="2537136" y="1269000"/>
              <a:chExt cx="180000" cy="180000"/>
            </a:xfrm>
          </p:grpSpPr>
          <p:sp>
            <p:nvSpPr>
              <p:cNvPr id="6419" name="Ellipse 4216">
                <a:extLst>
                  <a:ext uri="{FF2B5EF4-FFF2-40B4-BE49-F238E27FC236}">
                    <a16:creationId xmlns:a16="http://schemas.microsoft.com/office/drawing/2014/main" id="{D3AF5D4D-63D7-ED9C-A146-20AC435AB8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0" name="Minuszeichen 4217">
                <a:extLst>
                  <a:ext uri="{FF2B5EF4-FFF2-40B4-BE49-F238E27FC236}">
                    <a16:creationId xmlns:a16="http://schemas.microsoft.com/office/drawing/2014/main" id="{17F11F83-5344-C437-1F13-AA1F3FBFC49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8" name="Gruppieren 6397">
              <a:extLst>
                <a:ext uri="{FF2B5EF4-FFF2-40B4-BE49-F238E27FC236}">
                  <a16:creationId xmlns:a16="http://schemas.microsoft.com/office/drawing/2014/main" id="{CE103194-953E-2EF2-4487-B3D785CBB907}"/>
                </a:ext>
              </a:extLst>
            </p:cNvPr>
            <p:cNvGrpSpPr/>
            <p:nvPr/>
          </p:nvGrpSpPr>
          <p:grpSpPr>
            <a:xfrm>
              <a:off x="7373256" y="4775520"/>
              <a:ext cx="180000" cy="180000"/>
              <a:chOff x="2537136" y="1269000"/>
              <a:chExt cx="180000" cy="180000"/>
            </a:xfrm>
          </p:grpSpPr>
          <p:sp>
            <p:nvSpPr>
              <p:cNvPr id="6417" name="Ellipse 4214">
                <a:extLst>
                  <a:ext uri="{FF2B5EF4-FFF2-40B4-BE49-F238E27FC236}">
                    <a16:creationId xmlns:a16="http://schemas.microsoft.com/office/drawing/2014/main" id="{1D51A16C-059C-D794-FE5F-375E22B6E65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8" name="Minuszeichen 4215">
                <a:extLst>
                  <a:ext uri="{FF2B5EF4-FFF2-40B4-BE49-F238E27FC236}">
                    <a16:creationId xmlns:a16="http://schemas.microsoft.com/office/drawing/2014/main" id="{24286E6A-653C-25DE-3958-3D2C219B15A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9" name="Gruppieren 6398">
              <a:extLst>
                <a:ext uri="{FF2B5EF4-FFF2-40B4-BE49-F238E27FC236}">
                  <a16:creationId xmlns:a16="http://schemas.microsoft.com/office/drawing/2014/main" id="{BCF8BDD7-DB9E-A728-41BE-C3ABA1C3FF12}"/>
                </a:ext>
              </a:extLst>
            </p:cNvPr>
            <p:cNvGrpSpPr/>
            <p:nvPr/>
          </p:nvGrpSpPr>
          <p:grpSpPr>
            <a:xfrm>
              <a:off x="7373256" y="1900714"/>
              <a:ext cx="180000" cy="180000"/>
              <a:chOff x="2537136" y="1269000"/>
              <a:chExt cx="180000" cy="180000"/>
            </a:xfrm>
          </p:grpSpPr>
          <p:sp>
            <p:nvSpPr>
              <p:cNvPr id="6415" name="Ellipse 4212">
                <a:extLst>
                  <a:ext uri="{FF2B5EF4-FFF2-40B4-BE49-F238E27FC236}">
                    <a16:creationId xmlns:a16="http://schemas.microsoft.com/office/drawing/2014/main" id="{BD57C4D2-1BBF-756C-CDAA-D99E88D873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6" name="Minuszeichen 4213">
                <a:extLst>
                  <a:ext uri="{FF2B5EF4-FFF2-40B4-BE49-F238E27FC236}">
                    <a16:creationId xmlns:a16="http://schemas.microsoft.com/office/drawing/2014/main" id="{8ED6FA5F-5495-1919-7949-2D80971D3FA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0" name="Gruppieren 6399">
              <a:extLst>
                <a:ext uri="{FF2B5EF4-FFF2-40B4-BE49-F238E27FC236}">
                  <a16:creationId xmlns:a16="http://schemas.microsoft.com/office/drawing/2014/main" id="{D84B4D77-580E-5302-CE0D-2BCD05E6384E}"/>
                </a:ext>
              </a:extLst>
            </p:cNvPr>
            <p:cNvGrpSpPr/>
            <p:nvPr/>
          </p:nvGrpSpPr>
          <p:grpSpPr>
            <a:xfrm>
              <a:off x="4656000" y="1900714"/>
              <a:ext cx="180000" cy="180000"/>
              <a:chOff x="2537136" y="1269000"/>
              <a:chExt cx="180000" cy="180000"/>
            </a:xfrm>
          </p:grpSpPr>
          <p:sp>
            <p:nvSpPr>
              <p:cNvPr id="6413" name="Ellipse 4210">
                <a:extLst>
                  <a:ext uri="{FF2B5EF4-FFF2-40B4-BE49-F238E27FC236}">
                    <a16:creationId xmlns:a16="http://schemas.microsoft.com/office/drawing/2014/main" id="{BA25C4C8-84AC-9D0A-11C0-6E5C29DA12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4" name="Minuszeichen 4211">
                <a:extLst>
                  <a:ext uri="{FF2B5EF4-FFF2-40B4-BE49-F238E27FC236}">
                    <a16:creationId xmlns:a16="http://schemas.microsoft.com/office/drawing/2014/main" id="{B736BB6E-2306-39DD-B83D-5E8805A4100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1" name="Gruppieren 6400">
              <a:extLst>
                <a:ext uri="{FF2B5EF4-FFF2-40B4-BE49-F238E27FC236}">
                  <a16:creationId xmlns:a16="http://schemas.microsoft.com/office/drawing/2014/main" id="{EDCD032C-72B8-271B-2D2D-F0DF3341AE9E}"/>
                </a:ext>
              </a:extLst>
            </p:cNvPr>
            <p:cNvGrpSpPr/>
            <p:nvPr/>
          </p:nvGrpSpPr>
          <p:grpSpPr>
            <a:xfrm>
              <a:off x="6006000" y="1339747"/>
              <a:ext cx="180000" cy="180000"/>
              <a:chOff x="2537136" y="1269000"/>
              <a:chExt cx="180000" cy="180000"/>
            </a:xfrm>
          </p:grpSpPr>
          <p:sp>
            <p:nvSpPr>
              <p:cNvPr id="6411" name="Ellipse 4208">
                <a:extLst>
                  <a:ext uri="{FF2B5EF4-FFF2-40B4-BE49-F238E27FC236}">
                    <a16:creationId xmlns:a16="http://schemas.microsoft.com/office/drawing/2014/main" id="{545CDDEF-EBDD-F53D-B624-CBE4E89C0A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2" name="Minuszeichen 4209">
                <a:extLst>
                  <a:ext uri="{FF2B5EF4-FFF2-40B4-BE49-F238E27FC236}">
                    <a16:creationId xmlns:a16="http://schemas.microsoft.com/office/drawing/2014/main" id="{C2CF033D-FFE2-9236-64B5-9E35989B8AC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2" name="Gruppieren 6401">
              <a:extLst>
                <a:ext uri="{FF2B5EF4-FFF2-40B4-BE49-F238E27FC236}">
                  <a16:creationId xmlns:a16="http://schemas.microsoft.com/office/drawing/2014/main" id="{A6902FF1-8B74-B48C-C25C-5BD31AF39722}"/>
                </a:ext>
              </a:extLst>
            </p:cNvPr>
            <p:cNvGrpSpPr/>
            <p:nvPr/>
          </p:nvGrpSpPr>
          <p:grpSpPr>
            <a:xfrm>
              <a:off x="6006000" y="5312040"/>
              <a:ext cx="180000" cy="180000"/>
              <a:chOff x="2537136" y="1269000"/>
              <a:chExt cx="180000" cy="180000"/>
            </a:xfrm>
          </p:grpSpPr>
          <p:sp>
            <p:nvSpPr>
              <p:cNvPr id="6409" name="Ellipse 4206">
                <a:extLst>
                  <a:ext uri="{FF2B5EF4-FFF2-40B4-BE49-F238E27FC236}">
                    <a16:creationId xmlns:a16="http://schemas.microsoft.com/office/drawing/2014/main" id="{975B5314-14A0-3A45-8241-176D137528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0" name="Minuszeichen 4207">
                <a:extLst>
                  <a:ext uri="{FF2B5EF4-FFF2-40B4-BE49-F238E27FC236}">
                    <a16:creationId xmlns:a16="http://schemas.microsoft.com/office/drawing/2014/main" id="{8CD41926-15AA-44F1-1320-1E7B7B0C48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3" name="Gruppieren 6402">
              <a:extLst>
                <a:ext uri="{FF2B5EF4-FFF2-40B4-BE49-F238E27FC236}">
                  <a16:creationId xmlns:a16="http://schemas.microsoft.com/office/drawing/2014/main" id="{13DF54E3-6A87-AB1F-02A0-D0E94B0AEACD}"/>
                </a:ext>
              </a:extLst>
            </p:cNvPr>
            <p:cNvGrpSpPr/>
            <p:nvPr/>
          </p:nvGrpSpPr>
          <p:grpSpPr>
            <a:xfrm>
              <a:off x="6006000" y="1900714"/>
              <a:ext cx="180000" cy="180000"/>
              <a:chOff x="2537136" y="1269000"/>
              <a:chExt cx="180000" cy="180000"/>
            </a:xfrm>
          </p:grpSpPr>
          <p:sp>
            <p:nvSpPr>
              <p:cNvPr id="6407" name="Ellipse 4204">
                <a:extLst>
                  <a:ext uri="{FF2B5EF4-FFF2-40B4-BE49-F238E27FC236}">
                    <a16:creationId xmlns:a16="http://schemas.microsoft.com/office/drawing/2014/main" id="{7024A442-A012-A5DE-893D-7CC333ACE0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08" name="Minuszeichen 4205">
                <a:extLst>
                  <a:ext uri="{FF2B5EF4-FFF2-40B4-BE49-F238E27FC236}">
                    <a16:creationId xmlns:a16="http://schemas.microsoft.com/office/drawing/2014/main" id="{8AFFBE60-5989-EDE8-8448-A0032035F5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4" name="Gruppieren 6403">
              <a:extLst>
                <a:ext uri="{FF2B5EF4-FFF2-40B4-BE49-F238E27FC236}">
                  <a16:creationId xmlns:a16="http://schemas.microsoft.com/office/drawing/2014/main" id="{7C1657E9-8507-13AA-5FF6-18018F34C076}"/>
                </a:ext>
              </a:extLst>
            </p:cNvPr>
            <p:cNvGrpSpPr/>
            <p:nvPr/>
          </p:nvGrpSpPr>
          <p:grpSpPr>
            <a:xfrm>
              <a:off x="6006000" y="4775520"/>
              <a:ext cx="180000" cy="180000"/>
              <a:chOff x="2537136" y="1269000"/>
              <a:chExt cx="180000" cy="180000"/>
            </a:xfrm>
          </p:grpSpPr>
          <p:sp>
            <p:nvSpPr>
              <p:cNvPr id="6405" name="Ellipse 4202">
                <a:extLst>
                  <a:ext uri="{FF2B5EF4-FFF2-40B4-BE49-F238E27FC236}">
                    <a16:creationId xmlns:a16="http://schemas.microsoft.com/office/drawing/2014/main" id="{1CED328D-4A2D-FE1A-F6F6-67578F2080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06" name="Minuszeichen 4203">
                <a:extLst>
                  <a:ext uri="{FF2B5EF4-FFF2-40B4-BE49-F238E27FC236}">
                    <a16:creationId xmlns:a16="http://schemas.microsoft.com/office/drawing/2014/main" id="{22525500-1D1D-B49C-D9AF-24F21E9EFA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482" name="Gruppieren 6481">
            <a:extLst>
              <a:ext uri="{FF2B5EF4-FFF2-40B4-BE49-F238E27FC236}">
                <a16:creationId xmlns:a16="http://schemas.microsoft.com/office/drawing/2014/main" id="{7103BA48-E3EB-8AB2-2D36-FEC2AEAB5FE9}"/>
              </a:ext>
            </a:extLst>
          </p:cNvPr>
          <p:cNvGrpSpPr>
            <a:grpSpLocks noChangeAspect="1"/>
          </p:cNvGrpSpPr>
          <p:nvPr/>
        </p:nvGrpSpPr>
        <p:grpSpPr>
          <a:xfrm>
            <a:off x="11599328" y="4035062"/>
            <a:ext cx="1258865" cy="1306104"/>
            <a:chOff x="3576000" y="816426"/>
            <a:chExt cx="5040000" cy="5229127"/>
          </a:xfrm>
        </p:grpSpPr>
        <p:grpSp>
          <p:nvGrpSpPr>
            <p:cNvPr id="6483" name="Magnesium ohne e-">
              <a:extLst>
                <a:ext uri="{FF2B5EF4-FFF2-40B4-BE49-F238E27FC236}">
                  <a16:creationId xmlns:a16="http://schemas.microsoft.com/office/drawing/2014/main" id="{3CCD0658-01E9-F8D0-E2C6-41EF17B4AD9F}"/>
                </a:ext>
              </a:extLst>
            </p:cNvPr>
            <p:cNvGrpSpPr/>
            <p:nvPr/>
          </p:nvGrpSpPr>
          <p:grpSpPr>
            <a:xfrm>
              <a:off x="3576000" y="909000"/>
              <a:ext cx="5040000" cy="5040000"/>
              <a:chOff x="3576000" y="909000"/>
              <a:chExt cx="5040000" cy="5040000"/>
            </a:xfrm>
          </p:grpSpPr>
          <p:sp>
            <p:nvSpPr>
              <p:cNvPr id="6520" name="K-Schale">
                <a:extLst>
                  <a:ext uri="{FF2B5EF4-FFF2-40B4-BE49-F238E27FC236}">
                    <a16:creationId xmlns:a16="http://schemas.microsoft.com/office/drawing/2014/main" id="{841F1FE8-64BC-1332-FB09-D5DEA9012DCB}"/>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21" name="Atomkern mit Protonen und Neutronen">
                <a:extLst>
                  <a:ext uri="{FF2B5EF4-FFF2-40B4-BE49-F238E27FC236}">
                    <a16:creationId xmlns:a16="http://schemas.microsoft.com/office/drawing/2014/main" id="{5C67FFD3-ED5A-05C0-3577-DF50D6CD4F95}"/>
                  </a:ext>
                </a:extLst>
              </p:cNvPr>
              <p:cNvGrpSpPr/>
              <p:nvPr/>
            </p:nvGrpSpPr>
            <p:grpSpPr>
              <a:xfrm>
                <a:off x="5196000" y="2529000"/>
                <a:ext cx="1800000" cy="1800000"/>
                <a:chOff x="5196000" y="2529000"/>
                <a:chExt cx="1800000" cy="1800000"/>
              </a:xfrm>
            </p:grpSpPr>
            <p:sp>
              <p:nvSpPr>
                <p:cNvPr id="6524" name="Atomkern">
                  <a:extLst>
                    <a:ext uri="{FF2B5EF4-FFF2-40B4-BE49-F238E27FC236}">
                      <a16:creationId xmlns:a16="http://schemas.microsoft.com/office/drawing/2014/main" id="{44B7B471-5D2F-D675-823A-5C5263022AF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25" name="Gruppieren 6524">
                  <a:extLst>
                    <a:ext uri="{FF2B5EF4-FFF2-40B4-BE49-F238E27FC236}">
                      <a16:creationId xmlns:a16="http://schemas.microsoft.com/office/drawing/2014/main" id="{084E9678-0F03-6623-3086-8751BA0AD85B}"/>
                    </a:ext>
                  </a:extLst>
                </p:cNvPr>
                <p:cNvGrpSpPr>
                  <a:grpSpLocks noChangeAspect="1"/>
                </p:cNvGrpSpPr>
                <p:nvPr/>
              </p:nvGrpSpPr>
              <p:grpSpPr>
                <a:xfrm>
                  <a:off x="5848033" y="3791651"/>
                  <a:ext cx="180000" cy="180000"/>
                  <a:chOff x="3172968" y="2304288"/>
                  <a:chExt cx="180000" cy="180000"/>
                </a:xfrm>
              </p:grpSpPr>
              <p:sp>
                <p:nvSpPr>
                  <p:cNvPr id="6571" name="Ellipse 3913">
                    <a:extLst>
                      <a:ext uri="{FF2B5EF4-FFF2-40B4-BE49-F238E27FC236}">
                        <a16:creationId xmlns:a16="http://schemas.microsoft.com/office/drawing/2014/main" id="{94D99B31-25F4-88FD-C3D9-DC1E5671F7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72" name="Additionszeichen 3914">
                    <a:extLst>
                      <a:ext uri="{FF2B5EF4-FFF2-40B4-BE49-F238E27FC236}">
                        <a16:creationId xmlns:a16="http://schemas.microsoft.com/office/drawing/2014/main" id="{7F6126E0-47DB-184F-8AA6-4B2384E8F2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6" name="Gruppieren 6525">
                  <a:extLst>
                    <a:ext uri="{FF2B5EF4-FFF2-40B4-BE49-F238E27FC236}">
                      <a16:creationId xmlns:a16="http://schemas.microsoft.com/office/drawing/2014/main" id="{5E87ECF8-7EE6-4C00-9FA5-ACFEA20D9D4C}"/>
                    </a:ext>
                  </a:extLst>
                </p:cNvPr>
                <p:cNvGrpSpPr>
                  <a:grpSpLocks noChangeAspect="1"/>
                </p:cNvGrpSpPr>
                <p:nvPr/>
              </p:nvGrpSpPr>
              <p:grpSpPr>
                <a:xfrm>
                  <a:off x="6270000" y="3698425"/>
                  <a:ext cx="180000" cy="180000"/>
                  <a:chOff x="3172968" y="2304288"/>
                  <a:chExt cx="180000" cy="180000"/>
                </a:xfrm>
              </p:grpSpPr>
              <p:sp>
                <p:nvSpPr>
                  <p:cNvPr id="6569" name="Ellipse 3911">
                    <a:extLst>
                      <a:ext uri="{FF2B5EF4-FFF2-40B4-BE49-F238E27FC236}">
                        <a16:creationId xmlns:a16="http://schemas.microsoft.com/office/drawing/2014/main" id="{875995A0-7AE1-F0F0-4CD0-3FF8DA218D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70" name="Additionszeichen 3912">
                    <a:extLst>
                      <a:ext uri="{FF2B5EF4-FFF2-40B4-BE49-F238E27FC236}">
                        <a16:creationId xmlns:a16="http://schemas.microsoft.com/office/drawing/2014/main" id="{64AA82BB-6C29-519E-0A68-33C418BFBA8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7" name="Gruppieren 6526">
                  <a:extLst>
                    <a:ext uri="{FF2B5EF4-FFF2-40B4-BE49-F238E27FC236}">
                      <a16:creationId xmlns:a16="http://schemas.microsoft.com/office/drawing/2014/main" id="{40EBFFFA-0D91-CB91-4D79-9C0F4CD162CC}"/>
                    </a:ext>
                  </a:extLst>
                </p:cNvPr>
                <p:cNvGrpSpPr>
                  <a:grpSpLocks noChangeAspect="1"/>
                </p:cNvGrpSpPr>
                <p:nvPr/>
              </p:nvGrpSpPr>
              <p:grpSpPr>
                <a:xfrm>
                  <a:off x="5499300" y="3931942"/>
                  <a:ext cx="180000" cy="180000"/>
                  <a:chOff x="3172968" y="2304288"/>
                  <a:chExt cx="180000" cy="180000"/>
                </a:xfrm>
              </p:grpSpPr>
              <p:sp>
                <p:nvSpPr>
                  <p:cNvPr id="6567" name="Ellipse 3909">
                    <a:extLst>
                      <a:ext uri="{FF2B5EF4-FFF2-40B4-BE49-F238E27FC236}">
                        <a16:creationId xmlns:a16="http://schemas.microsoft.com/office/drawing/2014/main" id="{AE1DC674-06B1-D87D-7CB0-7D512A2B39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8" name="Additionszeichen 3910">
                    <a:extLst>
                      <a:ext uri="{FF2B5EF4-FFF2-40B4-BE49-F238E27FC236}">
                        <a16:creationId xmlns:a16="http://schemas.microsoft.com/office/drawing/2014/main" id="{7A1DD858-9C95-E2D2-D7B5-903811EEE24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8" name="Gruppieren 6527">
                  <a:extLst>
                    <a:ext uri="{FF2B5EF4-FFF2-40B4-BE49-F238E27FC236}">
                      <a16:creationId xmlns:a16="http://schemas.microsoft.com/office/drawing/2014/main" id="{3586C0EE-B59E-D729-206C-2FA172971001}"/>
                    </a:ext>
                  </a:extLst>
                </p:cNvPr>
                <p:cNvGrpSpPr>
                  <a:grpSpLocks noChangeAspect="1"/>
                </p:cNvGrpSpPr>
                <p:nvPr/>
              </p:nvGrpSpPr>
              <p:grpSpPr>
                <a:xfrm>
                  <a:off x="6030156" y="4086630"/>
                  <a:ext cx="180000" cy="180000"/>
                  <a:chOff x="3172968" y="2304288"/>
                  <a:chExt cx="180000" cy="180000"/>
                </a:xfrm>
              </p:grpSpPr>
              <p:sp>
                <p:nvSpPr>
                  <p:cNvPr id="6565" name="Ellipse 3907">
                    <a:extLst>
                      <a:ext uri="{FF2B5EF4-FFF2-40B4-BE49-F238E27FC236}">
                        <a16:creationId xmlns:a16="http://schemas.microsoft.com/office/drawing/2014/main" id="{6EFE24BC-13F8-56DC-2B53-EB5DF75BF62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6" name="Additionszeichen 3908">
                    <a:extLst>
                      <a:ext uri="{FF2B5EF4-FFF2-40B4-BE49-F238E27FC236}">
                        <a16:creationId xmlns:a16="http://schemas.microsoft.com/office/drawing/2014/main" id="{3BBAFFD9-C9DA-4868-0A2A-71C0E0B0C0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9" name="Gruppieren 6528">
                  <a:extLst>
                    <a:ext uri="{FF2B5EF4-FFF2-40B4-BE49-F238E27FC236}">
                      <a16:creationId xmlns:a16="http://schemas.microsoft.com/office/drawing/2014/main" id="{E13DB2B4-3957-2C6F-2156-1CC76ABA1A87}"/>
                    </a:ext>
                  </a:extLst>
                </p:cNvPr>
                <p:cNvGrpSpPr>
                  <a:grpSpLocks noChangeAspect="1"/>
                </p:cNvGrpSpPr>
                <p:nvPr/>
              </p:nvGrpSpPr>
              <p:grpSpPr>
                <a:xfrm>
                  <a:off x="6020438" y="3296696"/>
                  <a:ext cx="180000" cy="180000"/>
                  <a:chOff x="3172968" y="2304288"/>
                  <a:chExt cx="180000" cy="180000"/>
                </a:xfrm>
              </p:grpSpPr>
              <p:sp>
                <p:nvSpPr>
                  <p:cNvPr id="6563" name="Ellipse 3905">
                    <a:extLst>
                      <a:ext uri="{FF2B5EF4-FFF2-40B4-BE49-F238E27FC236}">
                        <a16:creationId xmlns:a16="http://schemas.microsoft.com/office/drawing/2014/main" id="{8A16017A-AD87-46B7-4D6B-45AE069E8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4" name="Additionszeichen 3906">
                    <a:extLst>
                      <a:ext uri="{FF2B5EF4-FFF2-40B4-BE49-F238E27FC236}">
                        <a16:creationId xmlns:a16="http://schemas.microsoft.com/office/drawing/2014/main" id="{D59384B0-2611-6BC1-B9E3-4820DB0B06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0" name="Gruppieren 6529">
                  <a:extLst>
                    <a:ext uri="{FF2B5EF4-FFF2-40B4-BE49-F238E27FC236}">
                      <a16:creationId xmlns:a16="http://schemas.microsoft.com/office/drawing/2014/main" id="{6B1F2753-711B-275A-E87F-1287F3DDFA28}"/>
                    </a:ext>
                  </a:extLst>
                </p:cNvPr>
                <p:cNvGrpSpPr>
                  <a:grpSpLocks noChangeAspect="1"/>
                </p:cNvGrpSpPr>
                <p:nvPr/>
              </p:nvGrpSpPr>
              <p:grpSpPr>
                <a:xfrm>
                  <a:off x="6540000" y="3667688"/>
                  <a:ext cx="180000" cy="180000"/>
                  <a:chOff x="3172968" y="2304288"/>
                  <a:chExt cx="180000" cy="180000"/>
                </a:xfrm>
              </p:grpSpPr>
              <p:sp>
                <p:nvSpPr>
                  <p:cNvPr id="6561" name="Ellipse 3903">
                    <a:extLst>
                      <a:ext uri="{FF2B5EF4-FFF2-40B4-BE49-F238E27FC236}">
                        <a16:creationId xmlns:a16="http://schemas.microsoft.com/office/drawing/2014/main" id="{E03DD8E1-B1C2-79AD-7C15-3D8E0A55C5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2" name="Additionszeichen 3904">
                    <a:extLst>
                      <a:ext uri="{FF2B5EF4-FFF2-40B4-BE49-F238E27FC236}">
                        <a16:creationId xmlns:a16="http://schemas.microsoft.com/office/drawing/2014/main" id="{438CBEA4-F4F8-72AB-67A2-68909FD734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1" name="Gruppieren 6530">
                  <a:extLst>
                    <a:ext uri="{FF2B5EF4-FFF2-40B4-BE49-F238E27FC236}">
                      <a16:creationId xmlns:a16="http://schemas.microsoft.com/office/drawing/2014/main" id="{8E867558-EAB3-F01E-B6AC-63921724381D}"/>
                    </a:ext>
                  </a:extLst>
                </p:cNvPr>
                <p:cNvGrpSpPr>
                  <a:grpSpLocks noChangeAspect="1"/>
                </p:cNvGrpSpPr>
                <p:nvPr/>
              </p:nvGrpSpPr>
              <p:grpSpPr>
                <a:xfrm>
                  <a:off x="6696374" y="3186376"/>
                  <a:ext cx="180000" cy="180000"/>
                  <a:chOff x="3172968" y="2304288"/>
                  <a:chExt cx="180000" cy="180000"/>
                </a:xfrm>
              </p:grpSpPr>
              <p:sp>
                <p:nvSpPr>
                  <p:cNvPr id="6559" name="Ellipse 3901">
                    <a:extLst>
                      <a:ext uri="{FF2B5EF4-FFF2-40B4-BE49-F238E27FC236}">
                        <a16:creationId xmlns:a16="http://schemas.microsoft.com/office/drawing/2014/main" id="{A31DDC87-7CE5-E5A6-633A-2AA7CA5FC7D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0" name="Additionszeichen 3902">
                    <a:extLst>
                      <a:ext uri="{FF2B5EF4-FFF2-40B4-BE49-F238E27FC236}">
                        <a16:creationId xmlns:a16="http://schemas.microsoft.com/office/drawing/2014/main" id="{DF2EF34C-4129-005B-1245-4C4A70220E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2" name="Gruppieren 6531">
                  <a:extLst>
                    <a:ext uri="{FF2B5EF4-FFF2-40B4-BE49-F238E27FC236}">
                      <a16:creationId xmlns:a16="http://schemas.microsoft.com/office/drawing/2014/main" id="{F0617F00-EA4C-C56B-E96F-9D16CBF8A0FC}"/>
                    </a:ext>
                  </a:extLst>
                </p:cNvPr>
                <p:cNvGrpSpPr>
                  <a:grpSpLocks noChangeAspect="1"/>
                </p:cNvGrpSpPr>
                <p:nvPr/>
              </p:nvGrpSpPr>
              <p:grpSpPr>
                <a:xfrm>
                  <a:off x="5577515" y="3084316"/>
                  <a:ext cx="180000" cy="180000"/>
                  <a:chOff x="3172968" y="2304288"/>
                  <a:chExt cx="180000" cy="180000"/>
                </a:xfrm>
              </p:grpSpPr>
              <p:sp>
                <p:nvSpPr>
                  <p:cNvPr id="6557" name="Ellipse 3899">
                    <a:extLst>
                      <a:ext uri="{FF2B5EF4-FFF2-40B4-BE49-F238E27FC236}">
                        <a16:creationId xmlns:a16="http://schemas.microsoft.com/office/drawing/2014/main" id="{46056174-D079-6EF7-75EA-B8CF26EEC4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8" name="Additionszeichen 3900">
                    <a:extLst>
                      <a:ext uri="{FF2B5EF4-FFF2-40B4-BE49-F238E27FC236}">
                        <a16:creationId xmlns:a16="http://schemas.microsoft.com/office/drawing/2014/main" id="{791D9859-CA5B-6075-FEA4-D07DF3617E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3" name="Gruppieren 6532">
                  <a:extLst>
                    <a:ext uri="{FF2B5EF4-FFF2-40B4-BE49-F238E27FC236}">
                      <a16:creationId xmlns:a16="http://schemas.microsoft.com/office/drawing/2014/main" id="{70FEBA1C-665E-DF26-966F-CE0F04AC0BD0}"/>
                    </a:ext>
                  </a:extLst>
                </p:cNvPr>
                <p:cNvGrpSpPr>
                  <a:grpSpLocks noChangeAspect="1"/>
                </p:cNvGrpSpPr>
                <p:nvPr/>
              </p:nvGrpSpPr>
              <p:grpSpPr>
                <a:xfrm>
                  <a:off x="5940252" y="2903697"/>
                  <a:ext cx="180000" cy="180000"/>
                  <a:chOff x="3172968" y="2304288"/>
                  <a:chExt cx="180000" cy="180000"/>
                </a:xfrm>
              </p:grpSpPr>
              <p:sp>
                <p:nvSpPr>
                  <p:cNvPr id="6555" name="Ellipse 3897">
                    <a:extLst>
                      <a:ext uri="{FF2B5EF4-FFF2-40B4-BE49-F238E27FC236}">
                        <a16:creationId xmlns:a16="http://schemas.microsoft.com/office/drawing/2014/main" id="{752126BF-C1BA-4DF5-4775-320E7061A8A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6" name="Additionszeichen 3898">
                    <a:extLst>
                      <a:ext uri="{FF2B5EF4-FFF2-40B4-BE49-F238E27FC236}">
                        <a16:creationId xmlns:a16="http://schemas.microsoft.com/office/drawing/2014/main" id="{B3C3829F-4E9B-F9CC-7C2A-9DCB5CEB891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4" name="Gruppieren 6533">
                  <a:extLst>
                    <a:ext uri="{FF2B5EF4-FFF2-40B4-BE49-F238E27FC236}">
                      <a16:creationId xmlns:a16="http://schemas.microsoft.com/office/drawing/2014/main" id="{FEC0E5BA-B2EC-D92D-7C4A-F07CA736DF04}"/>
                    </a:ext>
                  </a:extLst>
                </p:cNvPr>
                <p:cNvGrpSpPr>
                  <a:grpSpLocks noChangeAspect="1"/>
                </p:cNvGrpSpPr>
                <p:nvPr/>
              </p:nvGrpSpPr>
              <p:grpSpPr>
                <a:xfrm>
                  <a:off x="5597520" y="2746772"/>
                  <a:ext cx="180000" cy="180000"/>
                  <a:chOff x="3172968" y="2304288"/>
                  <a:chExt cx="180000" cy="180000"/>
                </a:xfrm>
              </p:grpSpPr>
              <p:sp>
                <p:nvSpPr>
                  <p:cNvPr id="6553" name="Ellipse 3895">
                    <a:extLst>
                      <a:ext uri="{FF2B5EF4-FFF2-40B4-BE49-F238E27FC236}">
                        <a16:creationId xmlns:a16="http://schemas.microsoft.com/office/drawing/2014/main" id="{6B2EDCD0-EAC9-4866-E6BE-0A468958089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4" name="Additionszeichen 3896">
                    <a:extLst>
                      <a:ext uri="{FF2B5EF4-FFF2-40B4-BE49-F238E27FC236}">
                        <a16:creationId xmlns:a16="http://schemas.microsoft.com/office/drawing/2014/main" id="{4B0A4676-55D7-FB63-7BCD-3478F4A77B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5" name="Gruppieren 6534">
                  <a:extLst>
                    <a:ext uri="{FF2B5EF4-FFF2-40B4-BE49-F238E27FC236}">
                      <a16:creationId xmlns:a16="http://schemas.microsoft.com/office/drawing/2014/main" id="{37F0B267-F3BB-E899-ADB1-D8EC9ECDAC02}"/>
                    </a:ext>
                  </a:extLst>
                </p:cNvPr>
                <p:cNvGrpSpPr>
                  <a:grpSpLocks noChangeAspect="1"/>
                </p:cNvGrpSpPr>
                <p:nvPr/>
              </p:nvGrpSpPr>
              <p:grpSpPr>
                <a:xfrm>
                  <a:off x="6310896" y="2729578"/>
                  <a:ext cx="180000" cy="180000"/>
                  <a:chOff x="3172968" y="2304288"/>
                  <a:chExt cx="180000" cy="180000"/>
                </a:xfrm>
              </p:grpSpPr>
              <p:sp>
                <p:nvSpPr>
                  <p:cNvPr id="6551" name="Ellipse 3893">
                    <a:extLst>
                      <a:ext uri="{FF2B5EF4-FFF2-40B4-BE49-F238E27FC236}">
                        <a16:creationId xmlns:a16="http://schemas.microsoft.com/office/drawing/2014/main" id="{8DE716A1-C5A5-6C85-CFAF-903E1EFC878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2" name="Additionszeichen 3894">
                    <a:extLst>
                      <a:ext uri="{FF2B5EF4-FFF2-40B4-BE49-F238E27FC236}">
                        <a16:creationId xmlns:a16="http://schemas.microsoft.com/office/drawing/2014/main" id="{9CC29DE6-47D5-B3D7-7DB7-84B4706CB8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6" name="Gruppieren 6535">
                  <a:extLst>
                    <a:ext uri="{FF2B5EF4-FFF2-40B4-BE49-F238E27FC236}">
                      <a16:creationId xmlns:a16="http://schemas.microsoft.com/office/drawing/2014/main" id="{BDC302A9-238F-6494-9BD0-2988AD27C8FA}"/>
                    </a:ext>
                  </a:extLst>
                </p:cNvPr>
                <p:cNvGrpSpPr>
                  <a:grpSpLocks noChangeAspect="1"/>
                </p:cNvGrpSpPr>
                <p:nvPr/>
              </p:nvGrpSpPr>
              <p:grpSpPr>
                <a:xfrm>
                  <a:off x="5311404" y="3346168"/>
                  <a:ext cx="180000" cy="180000"/>
                  <a:chOff x="3172968" y="2304288"/>
                  <a:chExt cx="180000" cy="180000"/>
                </a:xfrm>
              </p:grpSpPr>
              <p:sp>
                <p:nvSpPr>
                  <p:cNvPr id="6549" name="Ellipse 3891">
                    <a:extLst>
                      <a:ext uri="{FF2B5EF4-FFF2-40B4-BE49-F238E27FC236}">
                        <a16:creationId xmlns:a16="http://schemas.microsoft.com/office/drawing/2014/main" id="{161E67F8-26BE-C09E-4DA0-E00A18CE95B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0" name="Additionszeichen 3892">
                    <a:extLst>
                      <a:ext uri="{FF2B5EF4-FFF2-40B4-BE49-F238E27FC236}">
                        <a16:creationId xmlns:a16="http://schemas.microsoft.com/office/drawing/2014/main" id="{7DC691A3-D6E1-E5FA-A419-AF929D7BEC6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537" name="Ellipse 3879">
                  <a:extLst>
                    <a:ext uri="{FF2B5EF4-FFF2-40B4-BE49-F238E27FC236}">
                      <a16:creationId xmlns:a16="http://schemas.microsoft.com/office/drawing/2014/main" id="{9BA15121-9546-6FE7-A77C-E8AA0DCC1C2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38" name="Ellipse 3880">
                  <a:extLst>
                    <a:ext uri="{FF2B5EF4-FFF2-40B4-BE49-F238E27FC236}">
                      <a16:creationId xmlns:a16="http://schemas.microsoft.com/office/drawing/2014/main" id="{7A6E5B49-F205-6843-A6E7-CCD0B4F2D33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39" name="Ellipse 3881">
                  <a:extLst>
                    <a:ext uri="{FF2B5EF4-FFF2-40B4-BE49-F238E27FC236}">
                      <a16:creationId xmlns:a16="http://schemas.microsoft.com/office/drawing/2014/main" id="{514149D3-BB88-77C1-C642-0DF6F2FF179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0" name="Ellipse 3882">
                  <a:extLst>
                    <a:ext uri="{FF2B5EF4-FFF2-40B4-BE49-F238E27FC236}">
                      <a16:creationId xmlns:a16="http://schemas.microsoft.com/office/drawing/2014/main" id="{29B84C81-AE3A-B2B4-A695-B5FBAA2F491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1" name="Ellipse 3883">
                  <a:extLst>
                    <a:ext uri="{FF2B5EF4-FFF2-40B4-BE49-F238E27FC236}">
                      <a16:creationId xmlns:a16="http://schemas.microsoft.com/office/drawing/2014/main" id="{251242FE-22C8-3C22-B482-F072DB9A4425}"/>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2" name="Ellipse 3884">
                  <a:extLst>
                    <a:ext uri="{FF2B5EF4-FFF2-40B4-BE49-F238E27FC236}">
                      <a16:creationId xmlns:a16="http://schemas.microsoft.com/office/drawing/2014/main" id="{2D134BE3-4F2D-1F64-84DC-BD3D324AEE4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3" name="Ellipse 3885">
                  <a:extLst>
                    <a:ext uri="{FF2B5EF4-FFF2-40B4-BE49-F238E27FC236}">
                      <a16:creationId xmlns:a16="http://schemas.microsoft.com/office/drawing/2014/main" id="{47D5419F-BB9C-1DDC-A9D4-6BC4FD5E0E7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4" name="Ellipse 3886">
                  <a:extLst>
                    <a:ext uri="{FF2B5EF4-FFF2-40B4-BE49-F238E27FC236}">
                      <a16:creationId xmlns:a16="http://schemas.microsoft.com/office/drawing/2014/main" id="{CB07ED48-6A7F-3537-B816-261409B4C6A7}"/>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5" name="Ellipse 3887">
                  <a:extLst>
                    <a:ext uri="{FF2B5EF4-FFF2-40B4-BE49-F238E27FC236}">
                      <a16:creationId xmlns:a16="http://schemas.microsoft.com/office/drawing/2014/main" id="{7546B8AF-27D0-2F04-5CCE-4B5ACF8E7A95}"/>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6" name="Ellipse 3888">
                  <a:extLst>
                    <a:ext uri="{FF2B5EF4-FFF2-40B4-BE49-F238E27FC236}">
                      <a16:creationId xmlns:a16="http://schemas.microsoft.com/office/drawing/2014/main" id="{85FB4DE3-C3C5-CA5C-A437-008CBC4F11A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7" name="Ellipse 3889">
                  <a:extLst>
                    <a:ext uri="{FF2B5EF4-FFF2-40B4-BE49-F238E27FC236}">
                      <a16:creationId xmlns:a16="http://schemas.microsoft.com/office/drawing/2014/main" id="{1DEF8577-ACEB-2477-C3DD-9DCAD3947E74}"/>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8" name="Ellipse 3890">
                  <a:extLst>
                    <a:ext uri="{FF2B5EF4-FFF2-40B4-BE49-F238E27FC236}">
                      <a16:creationId xmlns:a16="http://schemas.microsoft.com/office/drawing/2014/main" id="{B411AE2C-0E9D-7147-6473-D7B096D395B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522" name="L-Schale">
                <a:extLst>
                  <a:ext uri="{FF2B5EF4-FFF2-40B4-BE49-F238E27FC236}">
                    <a16:creationId xmlns:a16="http://schemas.microsoft.com/office/drawing/2014/main" id="{962B1EB3-AD9A-99AC-D6D5-703D625BC27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523" name="M-Schale">
                <a:extLst>
                  <a:ext uri="{FF2B5EF4-FFF2-40B4-BE49-F238E27FC236}">
                    <a16:creationId xmlns:a16="http://schemas.microsoft.com/office/drawing/2014/main" id="{E837D2C3-4739-EDDF-EC60-62DCBFB0C78A}"/>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484" name="Gruppieren 6483">
              <a:extLst>
                <a:ext uri="{FF2B5EF4-FFF2-40B4-BE49-F238E27FC236}">
                  <a16:creationId xmlns:a16="http://schemas.microsoft.com/office/drawing/2014/main" id="{441F8232-D79F-19DE-8010-F4EEB39ED3DE}"/>
                </a:ext>
              </a:extLst>
            </p:cNvPr>
            <p:cNvGrpSpPr/>
            <p:nvPr/>
          </p:nvGrpSpPr>
          <p:grpSpPr>
            <a:xfrm>
              <a:off x="6006000" y="816426"/>
              <a:ext cx="180000" cy="180000"/>
              <a:chOff x="2537136" y="1269000"/>
              <a:chExt cx="180000" cy="180000"/>
            </a:xfrm>
          </p:grpSpPr>
          <p:sp>
            <p:nvSpPr>
              <p:cNvPr id="6518" name="Ellipse 3860">
                <a:extLst>
                  <a:ext uri="{FF2B5EF4-FFF2-40B4-BE49-F238E27FC236}">
                    <a16:creationId xmlns:a16="http://schemas.microsoft.com/office/drawing/2014/main" id="{EBB1A65D-9EFC-5D0A-4A59-5D3CA2F9461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9" name="Minuszeichen 3861">
                <a:extLst>
                  <a:ext uri="{FF2B5EF4-FFF2-40B4-BE49-F238E27FC236}">
                    <a16:creationId xmlns:a16="http://schemas.microsoft.com/office/drawing/2014/main" id="{3FFDD3D2-F5A6-9206-BB41-FCC7F426DC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5" name="Gruppieren 6484">
              <a:extLst>
                <a:ext uri="{FF2B5EF4-FFF2-40B4-BE49-F238E27FC236}">
                  <a16:creationId xmlns:a16="http://schemas.microsoft.com/office/drawing/2014/main" id="{4150C00D-D7C4-F830-8820-7A26A4999EFB}"/>
                </a:ext>
              </a:extLst>
            </p:cNvPr>
            <p:cNvGrpSpPr/>
            <p:nvPr/>
          </p:nvGrpSpPr>
          <p:grpSpPr>
            <a:xfrm>
              <a:off x="6003948" y="5865553"/>
              <a:ext cx="180000" cy="180000"/>
              <a:chOff x="2537136" y="1269000"/>
              <a:chExt cx="180000" cy="180000"/>
            </a:xfrm>
          </p:grpSpPr>
          <p:sp>
            <p:nvSpPr>
              <p:cNvPr id="6516" name="Ellipse 3858">
                <a:extLst>
                  <a:ext uri="{FF2B5EF4-FFF2-40B4-BE49-F238E27FC236}">
                    <a16:creationId xmlns:a16="http://schemas.microsoft.com/office/drawing/2014/main" id="{3C3477A4-13DF-57D2-D5F5-149D9B3775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7" name="Minuszeichen 3859">
                <a:extLst>
                  <a:ext uri="{FF2B5EF4-FFF2-40B4-BE49-F238E27FC236}">
                    <a16:creationId xmlns:a16="http://schemas.microsoft.com/office/drawing/2014/main" id="{243883BE-D374-7704-2F9A-045CB65DD03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6" name="Gruppieren 6485">
              <a:extLst>
                <a:ext uri="{FF2B5EF4-FFF2-40B4-BE49-F238E27FC236}">
                  <a16:creationId xmlns:a16="http://schemas.microsoft.com/office/drawing/2014/main" id="{63CBDD8B-B388-0888-CE4F-329CEDE34ED9}"/>
                </a:ext>
              </a:extLst>
            </p:cNvPr>
            <p:cNvGrpSpPr/>
            <p:nvPr/>
          </p:nvGrpSpPr>
          <p:grpSpPr>
            <a:xfrm>
              <a:off x="7989107" y="3335661"/>
              <a:ext cx="180000" cy="180000"/>
              <a:chOff x="2537136" y="1269000"/>
              <a:chExt cx="180000" cy="180000"/>
            </a:xfrm>
          </p:grpSpPr>
          <p:sp>
            <p:nvSpPr>
              <p:cNvPr id="6514" name="Ellipse 3856">
                <a:extLst>
                  <a:ext uri="{FF2B5EF4-FFF2-40B4-BE49-F238E27FC236}">
                    <a16:creationId xmlns:a16="http://schemas.microsoft.com/office/drawing/2014/main" id="{6FD99608-5973-B051-BCD2-7655DA4AAB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5" name="Minuszeichen 3857">
                <a:extLst>
                  <a:ext uri="{FF2B5EF4-FFF2-40B4-BE49-F238E27FC236}">
                    <a16:creationId xmlns:a16="http://schemas.microsoft.com/office/drawing/2014/main" id="{7930EF42-F26A-38EF-2B94-AFBDBF8135C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7" name="Gruppieren 6486">
              <a:extLst>
                <a:ext uri="{FF2B5EF4-FFF2-40B4-BE49-F238E27FC236}">
                  <a16:creationId xmlns:a16="http://schemas.microsoft.com/office/drawing/2014/main" id="{4EDE3239-0FB2-C3EB-272A-9B07C1544067}"/>
                </a:ext>
              </a:extLst>
            </p:cNvPr>
            <p:cNvGrpSpPr/>
            <p:nvPr/>
          </p:nvGrpSpPr>
          <p:grpSpPr>
            <a:xfrm>
              <a:off x="4026000" y="3339000"/>
              <a:ext cx="180000" cy="180000"/>
              <a:chOff x="2537136" y="1269000"/>
              <a:chExt cx="180000" cy="180000"/>
            </a:xfrm>
          </p:grpSpPr>
          <p:sp>
            <p:nvSpPr>
              <p:cNvPr id="6512" name="Ellipse 3854">
                <a:extLst>
                  <a:ext uri="{FF2B5EF4-FFF2-40B4-BE49-F238E27FC236}">
                    <a16:creationId xmlns:a16="http://schemas.microsoft.com/office/drawing/2014/main" id="{17993637-A9ED-D7D7-108E-67110E0BBF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3" name="Minuszeichen 3855">
                <a:extLst>
                  <a:ext uri="{FF2B5EF4-FFF2-40B4-BE49-F238E27FC236}">
                    <a16:creationId xmlns:a16="http://schemas.microsoft.com/office/drawing/2014/main" id="{CE3209A8-B25F-4051-5370-1D25115F7C9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8" name="Gruppieren 6487">
              <a:extLst>
                <a:ext uri="{FF2B5EF4-FFF2-40B4-BE49-F238E27FC236}">
                  <a16:creationId xmlns:a16="http://schemas.microsoft.com/office/drawing/2014/main" id="{E21242E4-8D25-EA58-BDBC-00BFB3FF2D66}"/>
                </a:ext>
              </a:extLst>
            </p:cNvPr>
            <p:cNvGrpSpPr/>
            <p:nvPr/>
          </p:nvGrpSpPr>
          <p:grpSpPr>
            <a:xfrm>
              <a:off x="4656000" y="4775520"/>
              <a:ext cx="180000" cy="180000"/>
              <a:chOff x="2537136" y="1269000"/>
              <a:chExt cx="180000" cy="180000"/>
            </a:xfrm>
          </p:grpSpPr>
          <p:sp>
            <p:nvSpPr>
              <p:cNvPr id="6510" name="Ellipse 3852">
                <a:extLst>
                  <a:ext uri="{FF2B5EF4-FFF2-40B4-BE49-F238E27FC236}">
                    <a16:creationId xmlns:a16="http://schemas.microsoft.com/office/drawing/2014/main" id="{61EEC31D-10CC-A3C2-7D94-613DC4C4263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1" name="Minuszeichen 3853">
                <a:extLst>
                  <a:ext uri="{FF2B5EF4-FFF2-40B4-BE49-F238E27FC236}">
                    <a16:creationId xmlns:a16="http://schemas.microsoft.com/office/drawing/2014/main" id="{A1740239-9C5E-9CAA-9656-61B8FAA83A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9" name="Gruppieren 6488">
              <a:extLst>
                <a:ext uri="{FF2B5EF4-FFF2-40B4-BE49-F238E27FC236}">
                  <a16:creationId xmlns:a16="http://schemas.microsoft.com/office/drawing/2014/main" id="{7D323E2F-3193-8CAA-7DC6-C7F814CE61B9}"/>
                </a:ext>
              </a:extLst>
            </p:cNvPr>
            <p:cNvGrpSpPr/>
            <p:nvPr/>
          </p:nvGrpSpPr>
          <p:grpSpPr>
            <a:xfrm>
              <a:off x="7373256" y="4775520"/>
              <a:ext cx="180000" cy="180000"/>
              <a:chOff x="2537136" y="1269000"/>
              <a:chExt cx="180000" cy="180000"/>
            </a:xfrm>
          </p:grpSpPr>
          <p:sp>
            <p:nvSpPr>
              <p:cNvPr id="6508" name="Ellipse 3850">
                <a:extLst>
                  <a:ext uri="{FF2B5EF4-FFF2-40B4-BE49-F238E27FC236}">
                    <a16:creationId xmlns:a16="http://schemas.microsoft.com/office/drawing/2014/main" id="{CB89D27B-3383-CE05-EE99-C0857424840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9" name="Minuszeichen 3851">
                <a:extLst>
                  <a:ext uri="{FF2B5EF4-FFF2-40B4-BE49-F238E27FC236}">
                    <a16:creationId xmlns:a16="http://schemas.microsoft.com/office/drawing/2014/main" id="{C5EBCA7A-DA0A-7021-8F39-56CEB8BE861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0" name="Gruppieren 6489">
              <a:extLst>
                <a:ext uri="{FF2B5EF4-FFF2-40B4-BE49-F238E27FC236}">
                  <a16:creationId xmlns:a16="http://schemas.microsoft.com/office/drawing/2014/main" id="{FB13F093-A6C0-4E13-6929-0405FBC1DD30}"/>
                </a:ext>
              </a:extLst>
            </p:cNvPr>
            <p:cNvGrpSpPr/>
            <p:nvPr/>
          </p:nvGrpSpPr>
          <p:grpSpPr>
            <a:xfrm>
              <a:off x="7373256" y="1900714"/>
              <a:ext cx="180000" cy="180000"/>
              <a:chOff x="2537136" y="1269000"/>
              <a:chExt cx="180000" cy="180000"/>
            </a:xfrm>
          </p:grpSpPr>
          <p:sp>
            <p:nvSpPr>
              <p:cNvPr id="6506" name="Ellipse 3848">
                <a:extLst>
                  <a:ext uri="{FF2B5EF4-FFF2-40B4-BE49-F238E27FC236}">
                    <a16:creationId xmlns:a16="http://schemas.microsoft.com/office/drawing/2014/main" id="{AB0FD0CD-DC82-6F9A-F193-3F6FF6C6C6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7" name="Minuszeichen 3849">
                <a:extLst>
                  <a:ext uri="{FF2B5EF4-FFF2-40B4-BE49-F238E27FC236}">
                    <a16:creationId xmlns:a16="http://schemas.microsoft.com/office/drawing/2014/main" id="{CEACD5C9-DE2E-9210-101B-747F3C46E28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1" name="Gruppieren 6490">
              <a:extLst>
                <a:ext uri="{FF2B5EF4-FFF2-40B4-BE49-F238E27FC236}">
                  <a16:creationId xmlns:a16="http://schemas.microsoft.com/office/drawing/2014/main" id="{D5EC6A56-8DC4-1C2D-AF59-7D8835F7B43F}"/>
                </a:ext>
              </a:extLst>
            </p:cNvPr>
            <p:cNvGrpSpPr/>
            <p:nvPr/>
          </p:nvGrpSpPr>
          <p:grpSpPr>
            <a:xfrm>
              <a:off x="4656000" y="1900714"/>
              <a:ext cx="180000" cy="180000"/>
              <a:chOff x="2537136" y="1269000"/>
              <a:chExt cx="180000" cy="180000"/>
            </a:xfrm>
          </p:grpSpPr>
          <p:sp>
            <p:nvSpPr>
              <p:cNvPr id="6504" name="Ellipse 3846">
                <a:extLst>
                  <a:ext uri="{FF2B5EF4-FFF2-40B4-BE49-F238E27FC236}">
                    <a16:creationId xmlns:a16="http://schemas.microsoft.com/office/drawing/2014/main" id="{F70BCC2C-5170-0096-A680-8EEA4655E8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5" name="Minuszeichen 3847">
                <a:extLst>
                  <a:ext uri="{FF2B5EF4-FFF2-40B4-BE49-F238E27FC236}">
                    <a16:creationId xmlns:a16="http://schemas.microsoft.com/office/drawing/2014/main" id="{CCA3C834-5747-EB1A-624B-AF0D9948415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2" name="Gruppieren 6491">
              <a:extLst>
                <a:ext uri="{FF2B5EF4-FFF2-40B4-BE49-F238E27FC236}">
                  <a16:creationId xmlns:a16="http://schemas.microsoft.com/office/drawing/2014/main" id="{B574814A-EFD6-F10B-81FE-4B34CC2DF89B}"/>
                </a:ext>
              </a:extLst>
            </p:cNvPr>
            <p:cNvGrpSpPr/>
            <p:nvPr/>
          </p:nvGrpSpPr>
          <p:grpSpPr>
            <a:xfrm>
              <a:off x="6006000" y="1339747"/>
              <a:ext cx="180000" cy="180000"/>
              <a:chOff x="2537136" y="1269000"/>
              <a:chExt cx="180000" cy="180000"/>
            </a:xfrm>
          </p:grpSpPr>
          <p:sp>
            <p:nvSpPr>
              <p:cNvPr id="6502" name="Ellipse 3844">
                <a:extLst>
                  <a:ext uri="{FF2B5EF4-FFF2-40B4-BE49-F238E27FC236}">
                    <a16:creationId xmlns:a16="http://schemas.microsoft.com/office/drawing/2014/main" id="{32E75E4A-A77A-FC37-D706-C75ED42978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3" name="Minuszeichen 3845">
                <a:extLst>
                  <a:ext uri="{FF2B5EF4-FFF2-40B4-BE49-F238E27FC236}">
                    <a16:creationId xmlns:a16="http://schemas.microsoft.com/office/drawing/2014/main" id="{521C0F5D-A5AD-3BCB-F332-1ACB477C8C4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3" name="Gruppieren 6492">
              <a:extLst>
                <a:ext uri="{FF2B5EF4-FFF2-40B4-BE49-F238E27FC236}">
                  <a16:creationId xmlns:a16="http://schemas.microsoft.com/office/drawing/2014/main" id="{20D10783-14DA-4537-5E0E-35062279C8D9}"/>
                </a:ext>
              </a:extLst>
            </p:cNvPr>
            <p:cNvGrpSpPr/>
            <p:nvPr/>
          </p:nvGrpSpPr>
          <p:grpSpPr>
            <a:xfrm>
              <a:off x="6006000" y="5312040"/>
              <a:ext cx="180000" cy="180000"/>
              <a:chOff x="2537136" y="1269000"/>
              <a:chExt cx="180000" cy="180000"/>
            </a:xfrm>
          </p:grpSpPr>
          <p:sp>
            <p:nvSpPr>
              <p:cNvPr id="6500" name="Ellipse 3842">
                <a:extLst>
                  <a:ext uri="{FF2B5EF4-FFF2-40B4-BE49-F238E27FC236}">
                    <a16:creationId xmlns:a16="http://schemas.microsoft.com/office/drawing/2014/main" id="{012906EE-E26E-26B2-5838-BC209B9685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1" name="Minuszeichen 3843">
                <a:extLst>
                  <a:ext uri="{FF2B5EF4-FFF2-40B4-BE49-F238E27FC236}">
                    <a16:creationId xmlns:a16="http://schemas.microsoft.com/office/drawing/2014/main" id="{A33940A2-CD2E-BD41-A7D6-EAEDBF249A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4" name="Gruppieren 6493">
              <a:extLst>
                <a:ext uri="{FF2B5EF4-FFF2-40B4-BE49-F238E27FC236}">
                  <a16:creationId xmlns:a16="http://schemas.microsoft.com/office/drawing/2014/main" id="{4E77B2AB-D87F-58A8-D8C6-22C31A45AB81}"/>
                </a:ext>
              </a:extLst>
            </p:cNvPr>
            <p:cNvGrpSpPr/>
            <p:nvPr/>
          </p:nvGrpSpPr>
          <p:grpSpPr>
            <a:xfrm>
              <a:off x="6006000" y="1900714"/>
              <a:ext cx="180000" cy="180000"/>
              <a:chOff x="2537136" y="1269000"/>
              <a:chExt cx="180000" cy="180000"/>
            </a:xfrm>
          </p:grpSpPr>
          <p:sp>
            <p:nvSpPr>
              <p:cNvPr id="6498" name="Ellipse 3840">
                <a:extLst>
                  <a:ext uri="{FF2B5EF4-FFF2-40B4-BE49-F238E27FC236}">
                    <a16:creationId xmlns:a16="http://schemas.microsoft.com/office/drawing/2014/main" id="{63EFD5AD-FD89-965B-A33B-90488674DE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99" name="Minuszeichen 3841">
                <a:extLst>
                  <a:ext uri="{FF2B5EF4-FFF2-40B4-BE49-F238E27FC236}">
                    <a16:creationId xmlns:a16="http://schemas.microsoft.com/office/drawing/2014/main" id="{B908BDB3-208F-3F7F-96E8-BD0E1CDFDA5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5" name="Gruppieren 6494">
              <a:extLst>
                <a:ext uri="{FF2B5EF4-FFF2-40B4-BE49-F238E27FC236}">
                  <a16:creationId xmlns:a16="http://schemas.microsoft.com/office/drawing/2014/main" id="{063E400F-01D5-65CD-FF19-4E8844EC7123}"/>
                </a:ext>
              </a:extLst>
            </p:cNvPr>
            <p:cNvGrpSpPr/>
            <p:nvPr/>
          </p:nvGrpSpPr>
          <p:grpSpPr>
            <a:xfrm>
              <a:off x="6006000" y="4775520"/>
              <a:ext cx="180000" cy="180000"/>
              <a:chOff x="2537136" y="1269000"/>
              <a:chExt cx="180000" cy="180000"/>
            </a:xfrm>
          </p:grpSpPr>
          <p:sp>
            <p:nvSpPr>
              <p:cNvPr id="6496" name="Ellipse 3838">
                <a:extLst>
                  <a:ext uri="{FF2B5EF4-FFF2-40B4-BE49-F238E27FC236}">
                    <a16:creationId xmlns:a16="http://schemas.microsoft.com/office/drawing/2014/main" id="{21B31AB4-5259-65D2-BA5F-729A786F43D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97" name="Minuszeichen 3839">
                <a:extLst>
                  <a:ext uri="{FF2B5EF4-FFF2-40B4-BE49-F238E27FC236}">
                    <a16:creationId xmlns:a16="http://schemas.microsoft.com/office/drawing/2014/main" id="{E25A8F2B-ED3C-8E01-97F9-B8D54B4B46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573" name="Gruppieren 6572">
            <a:extLst>
              <a:ext uri="{FF2B5EF4-FFF2-40B4-BE49-F238E27FC236}">
                <a16:creationId xmlns:a16="http://schemas.microsoft.com/office/drawing/2014/main" id="{4D0526FD-29C2-C5AD-2E14-72DFC70AA58E}"/>
              </a:ext>
            </a:extLst>
          </p:cNvPr>
          <p:cNvGrpSpPr>
            <a:grpSpLocks noChangeAspect="1"/>
          </p:cNvGrpSpPr>
          <p:nvPr/>
        </p:nvGrpSpPr>
        <p:grpSpPr>
          <a:xfrm>
            <a:off x="10721989" y="5331047"/>
            <a:ext cx="1258865" cy="1306104"/>
            <a:chOff x="3576000" y="816426"/>
            <a:chExt cx="5040000" cy="5229127"/>
          </a:xfrm>
        </p:grpSpPr>
        <p:grpSp>
          <p:nvGrpSpPr>
            <p:cNvPr id="6574" name="Magnesium ohne e-">
              <a:extLst>
                <a:ext uri="{FF2B5EF4-FFF2-40B4-BE49-F238E27FC236}">
                  <a16:creationId xmlns:a16="http://schemas.microsoft.com/office/drawing/2014/main" id="{DF0C7FFB-0A1E-3CCA-479F-C6D4B4FFD520}"/>
                </a:ext>
              </a:extLst>
            </p:cNvPr>
            <p:cNvGrpSpPr/>
            <p:nvPr/>
          </p:nvGrpSpPr>
          <p:grpSpPr>
            <a:xfrm>
              <a:off x="3576000" y="909000"/>
              <a:ext cx="5040000" cy="5040000"/>
              <a:chOff x="3576000" y="909000"/>
              <a:chExt cx="5040000" cy="5040000"/>
            </a:xfrm>
          </p:grpSpPr>
          <p:sp>
            <p:nvSpPr>
              <p:cNvPr id="6611" name="K-Schale">
                <a:extLst>
                  <a:ext uri="{FF2B5EF4-FFF2-40B4-BE49-F238E27FC236}">
                    <a16:creationId xmlns:a16="http://schemas.microsoft.com/office/drawing/2014/main" id="{2BA5537E-05C9-16C7-D5ED-0D6348C05CE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612" name="Atomkern mit Protonen und Neutronen">
                <a:extLst>
                  <a:ext uri="{FF2B5EF4-FFF2-40B4-BE49-F238E27FC236}">
                    <a16:creationId xmlns:a16="http://schemas.microsoft.com/office/drawing/2014/main" id="{897717EB-855B-3BC4-A6EF-72DDB9337F3C}"/>
                  </a:ext>
                </a:extLst>
              </p:cNvPr>
              <p:cNvGrpSpPr/>
              <p:nvPr/>
            </p:nvGrpSpPr>
            <p:grpSpPr>
              <a:xfrm>
                <a:off x="5196000" y="2529000"/>
                <a:ext cx="1800000" cy="1800000"/>
                <a:chOff x="5196000" y="2529000"/>
                <a:chExt cx="1800000" cy="1800000"/>
              </a:xfrm>
            </p:grpSpPr>
            <p:sp>
              <p:nvSpPr>
                <p:cNvPr id="6615" name="Atomkern">
                  <a:extLst>
                    <a:ext uri="{FF2B5EF4-FFF2-40B4-BE49-F238E27FC236}">
                      <a16:creationId xmlns:a16="http://schemas.microsoft.com/office/drawing/2014/main" id="{3661BAE2-5C4E-178A-CD5C-46E9596E09B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616" name="Gruppieren 6615">
                  <a:extLst>
                    <a:ext uri="{FF2B5EF4-FFF2-40B4-BE49-F238E27FC236}">
                      <a16:creationId xmlns:a16="http://schemas.microsoft.com/office/drawing/2014/main" id="{27BDD3E2-CFAA-CA1A-89C5-548BE2A09EF6}"/>
                    </a:ext>
                  </a:extLst>
                </p:cNvPr>
                <p:cNvGrpSpPr>
                  <a:grpSpLocks noChangeAspect="1"/>
                </p:cNvGrpSpPr>
                <p:nvPr/>
              </p:nvGrpSpPr>
              <p:grpSpPr>
                <a:xfrm>
                  <a:off x="5848033" y="3791651"/>
                  <a:ext cx="180000" cy="180000"/>
                  <a:chOff x="3172968" y="2304288"/>
                  <a:chExt cx="180000" cy="180000"/>
                </a:xfrm>
              </p:grpSpPr>
              <p:sp>
                <p:nvSpPr>
                  <p:cNvPr id="6662" name="Ellipse 3913">
                    <a:extLst>
                      <a:ext uri="{FF2B5EF4-FFF2-40B4-BE49-F238E27FC236}">
                        <a16:creationId xmlns:a16="http://schemas.microsoft.com/office/drawing/2014/main" id="{11B134F6-BDD3-4373-DC9A-3B0840046C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63" name="Additionszeichen 3914">
                    <a:extLst>
                      <a:ext uri="{FF2B5EF4-FFF2-40B4-BE49-F238E27FC236}">
                        <a16:creationId xmlns:a16="http://schemas.microsoft.com/office/drawing/2014/main" id="{F44D9A62-FD52-C521-2C13-4F6D0238AC3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17" name="Gruppieren 6616">
                  <a:extLst>
                    <a:ext uri="{FF2B5EF4-FFF2-40B4-BE49-F238E27FC236}">
                      <a16:creationId xmlns:a16="http://schemas.microsoft.com/office/drawing/2014/main" id="{AAB8BCB9-5DB0-7934-3B41-CDDFD95D8672}"/>
                    </a:ext>
                  </a:extLst>
                </p:cNvPr>
                <p:cNvGrpSpPr>
                  <a:grpSpLocks noChangeAspect="1"/>
                </p:cNvGrpSpPr>
                <p:nvPr/>
              </p:nvGrpSpPr>
              <p:grpSpPr>
                <a:xfrm>
                  <a:off x="6270000" y="3698425"/>
                  <a:ext cx="180000" cy="180000"/>
                  <a:chOff x="3172968" y="2304288"/>
                  <a:chExt cx="180000" cy="180000"/>
                </a:xfrm>
              </p:grpSpPr>
              <p:sp>
                <p:nvSpPr>
                  <p:cNvPr id="6660" name="Ellipse 3911">
                    <a:extLst>
                      <a:ext uri="{FF2B5EF4-FFF2-40B4-BE49-F238E27FC236}">
                        <a16:creationId xmlns:a16="http://schemas.microsoft.com/office/drawing/2014/main" id="{F5F3373B-6F06-7393-026D-40A6D7B363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61" name="Additionszeichen 3912">
                    <a:extLst>
                      <a:ext uri="{FF2B5EF4-FFF2-40B4-BE49-F238E27FC236}">
                        <a16:creationId xmlns:a16="http://schemas.microsoft.com/office/drawing/2014/main" id="{F064D649-6281-481E-6FBE-A1F5E4C7EE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18" name="Gruppieren 6617">
                  <a:extLst>
                    <a:ext uri="{FF2B5EF4-FFF2-40B4-BE49-F238E27FC236}">
                      <a16:creationId xmlns:a16="http://schemas.microsoft.com/office/drawing/2014/main" id="{47BDAE54-6B5B-B38F-30D0-BF34456439D0}"/>
                    </a:ext>
                  </a:extLst>
                </p:cNvPr>
                <p:cNvGrpSpPr>
                  <a:grpSpLocks noChangeAspect="1"/>
                </p:cNvGrpSpPr>
                <p:nvPr/>
              </p:nvGrpSpPr>
              <p:grpSpPr>
                <a:xfrm>
                  <a:off x="5499300" y="3931942"/>
                  <a:ext cx="180000" cy="180000"/>
                  <a:chOff x="3172968" y="2304288"/>
                  <a:chExt cx="180000" cy="180000"/>
                </a:xfrm>
              </p:grpSpPr>
              <p:sp>
                <p:nvSpPr>
                  <p:cNvPr id="6658" name="Ellipse 3909">
                    <a:extLst>
                      <a:ext uri="{FF2B5EF4-FFF2-40B4-BE49-F238E27FC236}">
                        <a16:creationId xmlns:a16="http://schemas.microsoft.com/office/drawing/2014/main" id="{AEE86D13-AFDD-CCFB-A805-EC7D4131713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9" name="Additionszeichen 3910">
                    <a:extLst>
                      <a:ext uri="{FF2B5EF4-FFF2-40B4-BE49-F238E27FC236}">
                        <a16:creationId xmlns:a16="http://schemas.microsoft.com/office/drawing/2014/main" id="{463FBFE3-5956-9A75-ED0E-BFDED0206F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19" name="Gruppieren 6618">
                  <a:extLst>
                    <a:ext uri="{FF2B5EF4-FFF2-40B4-BE49-F238E27FC236}">
                      <a16:creationId xmlns:a16="http://schemas.microsoft.com/office/drawing/2014/main" id="{4D53DD68-095B-168E-FD2B-C5EBA536CB7D}"/>
                    </a:ext>
                  </a:extLst>
                </p:cNvPr>
                <p:cNvGrpSpPr>
                  <a:grpSpLocks noChangeAspect="1"/>
                </p:cNvGrpSpPr>
                <p:nvPr/>
              </p:nvGrpSpPr>
              <p:grpSpPr>
                <a:xfrm>
                  <a:off x="6030156" y="4086630"/>
                  <a:ext cx="180000" cy="180000"/>
                  <a:chOff x="3172968" y="2304288"/>
                  <a:chExt cx="180000" cy="180000"/>
                </a:xfrm>
              </p:grpSpPr>
              <p:sp>
                <p:nvSpPr>
                  <p:cNvPr id="6656" name="Ellipse 3907">
                    <a:extLst>
                      <a:ext uri="{FF2B5EF4-FFF2-40B4-BE49-F238E27FC236}">
                        <a16:creationId xmlns:a16="http://schemas.microsoft.com/office/drawing/2014/main" id="{5FB1BB5E-FBC8-4A30-8531-73C7BA47451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7" name="Additionszeichen 3908">
                    <a:extLst>
                      <a:ext uri="{FF2B5EF4-FFF2-40B4-BE49-F238E27FC236}">
                        <a16:creationId xmlns:a16="http://schemas.microsoft.com/office/drawing/2014/main" id="{956EA4D7-F6F0-8CDC-C20D-9C8C434232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0" name="Gruppieren 6619">
                  <a:extLst>
                    <a:ext uri="{FF2B5EF4-FFF2-40B4-BE49-F238E27FC236}">
                      <a16:creationId xmlns:a16="http://schemas.microsoft.com/office/drawing/2014/main" id="{DBE9593C-519D-F35B-1324-2B60449EE48B}"/>
                    </a:ext>
                  </a:extLst>
                </p:cNvPr>
                <p:cNvGrpSpPr>
                  <a:grpSpLocks noChangeAspect="1"/>
                </p:cNvGrpSpPr>
                <p:nvPr/>
              </p:nvGrpSpPr>
              <p:grpSpPr>
                <a:xfrm>
                  <a:off x="6020438" y="3296696"/>
                  <a:ext cx="180000" cy="180000"/>
                  <a:chOff x="3172968" y="2304288"/>
                  <a:chExt cx="180000" cy="180000"/>
                </a:xfrm>
              </p:grpSpPr>
              <p:sp>
                <p:nvSpPr>
                  <p:cNvPr id="6654" name="Ellipse 3905">
                    <a:extLst>
                      <a:ext uri="{FF2B5EF4-FFF2-40B4-BE49-F238E27FC236}">
                        <a16:creationId xmlns:a16="http://schemas.microsoft.com/office/drawing/2014/main" id="{04DD9D11-82D1-4987-E769-4A2F0C4006C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5" name="Additionszeichen 3906">
                    <a:extLst>
                      <a:ext uri="{FF2B5EF4-FFF2-40B4-BE49-F238E27FC236}">
                        <a16:creationId xmlns:a16="http://schemas.microsoft.com/office/drawing/2014/main" id="{DCB7EC3E-B19D-6187-D3A7-4BB5D6B97C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1" name="Gruppieren 6620">
                  <a:extLst>
                    <a:ext uri="{FF2B5EF4-FFF2-40B4-BE49-F238E27FC236}">
                      <a16:creationId xmlns:a16="http://schemas.microsoft.com/office/drawing/2014/main" id="{20CADDD4-A8B3-63B7-1611-C1EB4071CFC3}"/>
                    </a:ext>
                  </a:extLst>
                </p:cNvPr>
                <p:cNvGrpSpPr>
                  <a:grpSpLocks noChangeAspect="1"/>
                </p:cNvGrpSpPr>
                <p:nvPr/>
              </p:nvGrpSpPr>
              <p:grpSpPr>
                <a:xfrm>
                  <a:off x="6540000" y="3667688"/>
                  <a:ext cx="180000" cy="180000"/>
                  <a:chOff x="3172968" y="2304288"/>
                  <a:chExt cx="180000" cy="180000"/>
                </a:xfrm>
              </p:grpSpPr>
              <p:sp>
                <p:nvSpPr>
                  <p:cNvPr id="6652" name="Ellipse 3903">
                    <a:extLst>
                      <a:ext uri="{FF2B5EF4-FFF2-40B4-BE49-F238E27FC236}">
                        <a16:creationId xmlns:a16="http://schemas.microsoft.com/office/drawing/2014/main" id="{51306895-E6ED-ACBE-0A49-E303C04801E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3" name="Additionszeichen 3904">
                    <a:extLst>
                      <a:ext uri="{FF2B5EF4-FFF2-40B4-BE49-F238E27FC236}">
                        <a16:creationId xmlns:a16="http://schemas.microsoft.com/office/drawing/2014/main" id="{4FDA61A2-98EB-4954-7E6A-1F2A0868509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2" name="Gruppieren 6621">
                  <a:extLst>
                    <a:ext uri="{FF2B5EF4-FFF2-40B4-BE49-F238E27FC236}">
                      <a16:creationId xmlns:a16="http://schemas.microsoft.com/office/drawing/2014/main" id="{46C07F4C-3546-B441-B7F7-8E277899CAE0}"/>
                    </a:ext>
                  </a:extLst>
                </p:cNvPr>
                <p:cNvGrpSpPr>
                  <a:grpSpLocks noChangeAspect="1"/>
                </p:cNvGrpSpPr>
                <p:nvPr/>
              </p:nvGrpSpPr>
              <p:grpSpPr>
                <a:xfrm>
                  <a:off x="6696374" y="3186376"/>
                  <a:ext cx="180000" cy="180000"/>
                  <a:chOff x="3172968" y="2304288"/>
                  <a:chExt cx="180000" cy="180000"/>
                </a:xfrm>
              </p:grpSpPr>
              <p:sp>
                <p:nvSpPr>
                  <p:cNvPr id="6650" name="Ellipse 3901">
                    <a:extLst>
                      <a:ext uri="{FF2B5EF4-FFF2-40B4-BE49-F238E27FC236}">
                        <a16:creationId xmlns:a16="http://schemas.microsoft.com/office/drawing/2014/main" id="{DC40E636-6BA0-C33D-DA9D-FF5CD0F93B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1" name="Additionszeichen 3902">
                    <a:extLst>
                      <a:ext uri="{FF2B5EF4-FFF2-40B4-BE49-F238E27FC236}">
                        <a16:creationId xmlns:a16="http://schemas.microsoft.com/office/drawing/2014/main" id="{646B8552-0F04-E961-5756-595AFBBC77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3" name="Gruppieren 6622">
                  <a:extLst>
                    <a:ext uri="{FF2B5EF4-FFF2-40B4-BE49-F238E27FC236}">
                      <a16:creationId xmlns:a16="http://schemas.microsoft.com/office/drawing/2014/main" id="{68A824A4-30E6-B05A-67CC-098D483B7BA2}"/>
                    </a:ext>
                  </a:extLst>
                </p:cNvPr>
                <p:cNvGrpSpPr>
                  <a:grpSpLocks noChangeAspect="1"/>
                </p:cNvGrpSpPr>
                <p:nvPr/>
              </p:nvGrpSpPr>
              <p:grpSpPr>
                <a:xfrm>
                  <a:off x="5577515" y="3084316"/>
                  <a:ext cx="180000" cy="180000"/>
                  <a:chOff x="3172968" y="2304288"/>
                  <a:chExt cx="180000" cy="180000"/>
                </a:xfrm>
              </p:grpSpPr>
              <p:sp>
                <p:nvSpPr>
                  <p:cNvPr id="6648" name="Ellipse 3899">
                    <a:extLst>
                      <a:ext uri="{FF2B5EF4-FFF2-40B4-BE49-F238E27FC236}">
                        <a16:creationId xmlns:a16="http://schemas.microsoft.com/office/drawing/2014/main" id="{04661DAA-CE29-AF9B-FE6F-2FBB3F08B05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9" name="Additionszeichen 3900">
                    <a:extLst>
                      <a:ext uri="{FF2B5EF4-FFF2-40B4-BE49-F238E27FC236}">
                        <a16:creationId xmlns:a16="http://schemas.microsoft.com/office/drawing/2014/main" id="{7F24A0DF-EF02-672A-3649-E3629290649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4" name="Gruppieren 6623">
                  <a:extLst>
                    <a:ext uri="{FF2B5EF4-FFF2-40B4-BE49-F238E27FC236}">
                      <a16:creationId xmlns:a16="http://schemas.microsoft.com/office/drawing/2014/main" id="{AC74160A-E69E-CDCD-EB3D-E371D7FADDDF}"/>
                    </a:ext>
                  </a:extLst>
                </p:cNvPr>
                <p:cNvGrpSpPr>
                  <a:grpSpLocks noChangeAspect="1"/>
                </p:cNvGrpSpPr>
                <p:nvPr/>
              </p:nvGrpSpPr>
              <p:grpSpPr>
                <a:xfrm>
                  <a:off x="5940252" y="2903697"/>
                  <a:ext cx="180000" cy="180000"/>
                  <a:chOff x="3172968" y="2304288"/>
                  <a:chExt cx="180000" cy="180000"/>
                </a:xfrm>
              </p:grpSpPr>
              <p:sp>
                <p:nvSpPr>
                  <p:cNvPr id="6646" name="Ellipse 3897">
                    <a:extLst>
                      <a:ext uri="{FF2B5EF4-FFF2-40B4-BE49-F238E27FC236}">
                        <a16:creationId xmlns:a16="http://schemas.microsoft.com/office/drawing/2014/main" id="{582A7549-AF01-8014-A0FC-1145FB0DC8F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7" name="Additionszeichen 3898">
                    <a:extLst>
                      <a:ext uri="{FF2B5EF4-FFF2-40B4-BE49-F238E27FC236}">
                        <a16:creationId xmlns:a16="http://schemas.microsoft.com/office/drawing/2014/main" id="{A95D1A23-83A8-CE31-4A6E-E6FBF4065E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5" name="Gruppieren 6624">
                  <a:extLst>
                    <a:ext uri="{FF2B5EF4-FFF2-40B4-BE49-F238E27FC236}">
                      <a16:creationId xmlns:a16="http://schemas.microsoft.com/office/drawing/2014/main" id="{82408F8C-D902-6B72-FA21-D7AC5F17B2D6}"/>
                    </a:ext>
                  </a:extLst>
                </p:cNvPr>
                <p:cNvGrpSpPr>
                  <a:grpSpLocks noChangeAspect="1"/>
                </p:cNvGrpSpPr>
                <p:nvPr/>
              </p:nvGrpSpPr>
              <p:grpSpPr>
                <a:xfrm>
                  <a:off x="5597520" y="2746772"/>
                  <a:ext cx="180000" cy="180000"/>
                  <a:chOff x="3172968" y="2304288"/>
                  <a:chExt cx="180000" cy="180000"/>
                </a:xfrm>
              </p:grpSpPr>
              <p:sp>
                <p:nvSpPr>
                  <p:cNvPr id="6644" name="Ellipse 3895">
                    <a:extLst>
                      <a:ext uri="{FF2B5EF4-FFF2-40B4-BE49-F238E27FC236}">
                        <a16:creationId xmlns:a16="http://schemas.microsoft.com/office/drawing/2014/main" id="{280F66C7-6F7A-A4C5-9435-254EE8C1F7D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5" name="Additionszeichen 3896">
                    <a:extLst>
                      <a:ext uri="{FF2B5EF4-FFF2-40B4-BE49-F238E27FC236}">
                        <a16:creationId xmlns:a16="http://schemas.microsoft.com/office/drawing/2014/main" id="{707446A3-5FFB-989C-400B-101CEEBF9F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6" name="Gruppieren 6625">
                  <a:extLst>
                    <a:ext uri="{FF2B5EF4-FFF2-40B4-BE49-F238E27FC236}">
                      <a16:creationId xmlns:a16="http://schemas.microsoft.com/office/drawing/2014/main" id="{FD22167F-E90B-0D8B-B627-6784578E2233}"/>
                    </a:ext>
                  </a:extLst>
                </p:cNvPr>
                <p:cNvGrpSpPr>
                  <a:grpSpLocks noChangeAspect="1"/>
                </p:cNvGrpSpPr>
                <p:nvPr/>
              </p:nvGrpSpPr>
              <p:grpSpPr>
                <a:xfrm>
                  <a:off x="6310896" y="2729578"/>
                  <a:ext cx="180000" cy="180000"/>
                  <a:chOff x="3172968" y="2304288"/>
                  <a:chExt cx="180000" cy="180000"/>
                </a:xfrm>
              </p:grpSpPr>
              <p:sp>
                <p:nvSpPr>
                  <p:cNvPr id="6642" name="Ellipse 3893">
                    <a:extLst>
                      <a:ext uri="{FF2B5EF4-FFF2-40B4-BE49-F238E27FC236}">
                        <a16:creationId xmlns:a16="http://schemas.microsoft.com/office/drawing/2014/main" id="{947A0390-CEC9-EC0E-3535-6CA9BDC673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3" name="Additionszeichen 3894">
                    <a:extLst>
                      <a:ext uri="{FF2B5EF4-FFF2-40B4-BE49-F238E27FC236}">
                        <a16:creationId xmlns:a16="http://schemas.microsoft.com/office/drawing/2014/main" id="{8C172C87-F05C-2086-4283-E02C8AE5484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7" name="Gruppieren 6626">
                  <a:extLst>
                    <a:ext uri="{FF2B5EF4-FFF2-40B4-BE49-F238E27FC236}">
                      <a16:creationId xmlns:a16="http://schemas.microsoft.com/office/drawing/2014/main" id="{4E1FBA6A-9A9E-2335-7C90-6DD572925D61}"/>
                    </a:ext>
                  </a:extLst>
                </p:cNvPr>
                <p:cNvGrpSpPr>
                  <a:grpSpLocks noChangeAspect="1"/>
                </p:cNvGrpSpPr>
                <p:nvPr/>
              </p:nvGrpSpPr>
              <p:grpSpPr>
                <a:xfrm>
                  <a:off x="5311404" y="3346168"/>
                  <a:ext cx="180000" cy="180000"/>
                  <a:chOff x="3172968" y="2304288"/>
                  <a:chExt cx="180000" cy="180000"/>
                </a:xfrm>
              </p:grpSpPr>
              <p:sp>
                <p:nvSpPr>
                  <p:cNvPr id="6640" name="Ellipse 3891">
                    <a:extLst>
                      <a:ext uri="{FF2B5EF4-FFF2-40B4-BE49-F238E27FC236}">
                        <a16:creationId xmlns:a16="http://schemas.microsoft.com/office/drawing/2014/main" id="{88EB0F60-4874-56D3-509C-42E33BAC33F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1" name="Additionszeichen 3892">
                    <a:extLst>
                      <a:ext uri="{FF2B5EF4-FFF2-40B4-BE49-F238E27FC236}">
                        <a16:creationId xmlns:a16="http://schemas.microsoft.com/office/drawing/2014/main" id="{DFA4F8DF-2D07-1AFA-A105-50036EDB48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28" name="Ellipse 3879">
                  <a:extLst>
                    <a:ext uri="{FF2B5EF4-FFF2-40B4-BE49-F238E27FC236}">
                      <a16:creationId xmlns:a16="http://schemas.microsoft.com/office/drawing/2014/main" id="{AB92995A-2A6E-551C-FF51-36A4D15C697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29" name="Ellipse 3880">
                  <a:extLst>
                    <a:ext uri="{FF2B5EF4-FFF2-40B4-BE49-F238E27FC236}">
                      <a16:creationId xmlns:a16="http://schemas.microsoft.com/office/drawing/2014/main" id="{BB3984B0-2941-A8E2-8F0F-8D24C4A5519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0" name="Ellipse 3881">
                  <a:extLst>
                    <a:ext uri="{FF2B5EF4-FFF2-40B4-BE49-F238E27FC236}">
                      <a16:creationId xmlns:a16="http://schemas.microsoft.com/office/drawing/2014/main" id="{7B2832D7-650D-48E9-0B40-6A2DDF0072B9}"/>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1" name="Ellipse 3882">
                  <a:extLst>
                    <a:ext uri="{FF2B5EF4-FFF2-40B4-BE49-F238E27FC236}">
                      <a16:creationId xmlns:a16="http://schemas.microsoft.com/office/drawing/2014/main" id="{84EE11EE-C11E-F5A7-0F4C-B45B56D6B00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2" name="Ellipse 3883">
                  <a:extLst>
                    <a:ext uri="{FF2B5EF4-FFF2-40B4-BE49-F238E27FC236}">
                      <a16:creationId xmlns:a16="http://schemas.microsoft.com/office/drawing/2014/main" id="{83D8E979-ECF9-D7F4-7982-04FBFB3268FB}"/>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3" name="Ellipse 3884">
                  <a:extLst>
                    <a:ext uri="{FF2B5EF4-FFF2-40B4-BE49-F238E27FC236}">
                      <a16:creationId xmlns:a16="http://schemas.microsoft.com/office/drawing/2014/main" id="{7851C97B-975F-4F74-D182-472E0F04E89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4" name="Ellipse 3885">
                  <a:extLst>
                    <a:ext uri="{FF2B5EF4-FFF2-40B4-BE49-F238E27FC236}">
                      <a16:creationId xmlns:a16="http://schemas.microsoft.com/office/drawing/2014/main" id="{AF2E46DB-1FA0-D54F-536E-F4D16C2E068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5" name="Ellipse 3886">
                  <a:extLst>
                    <a:ext uri="{FF2B5EF4-FFF2-40B4-BE49-F238E27FC236}">
                      <a16:creationId xmlns:a16="http://schemas.microsoft.com/office/drawing/2014/main" id="{DC31A6DE-D95D-8102-1423-30A551B310E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6" name="Ellipse 3887">
                  <a:extLst>
                    <a:ext uri="{FF2B5EF4-FFF2-40B4-BE49-F238E27FC236}">
                      <a16:creationId xmlns:a16="http://schemas.microsoft.com/office/drawing/2014/main" id="{3DC39B89-033F-7410-85B5-3CA72B9546D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7" name="Ellipse 3888">
                  <a:extLst>
                    <a:ext uri="{FF2B5EF4-FFF2-40B4-BE49-F238E27FC236}">
                      <a16:creationId xmlns:a16="http://schemas.microsoft.com/office/drawing/2014/main" id="{803D1B77-F30E-8CE2-88C0-48C99864D846}"/>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8" name="Ellipse 3889">
                  <a:extLst>
                    <a:ext uri="{FF2B5EF4-FFF2-40B4-BE49-F238E27FC236}">
                      <a16:creationId xmlns:a16="http://schemas.microsoft.com/office/drawing/2014/main" id="{EEBC806B-2841-E86D-E5F5-CEA3A1FDC35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9" name="Ellipse 3890">
                  <a:extLst>
                    <a:ext uri="{FF2B5EF4-FFF2-40B4-BE49-F238E27FC236}">
                      <a16:creationId xmlns:a16="http://schemas.microsoft.com/office/drawing/2014/main" id="{2C771BCE-A5D3-0E4D-8E63-596D03CE75E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13" name="L-Schale">
                <a:extLst>
                  <a:ext uri="{FF2B5EF4-FFF2-40B4-BE49-F238E27FC236}">
                    <a16:creationId xmlns:a16="http://schemas.microsoft.com/office/drawing/2014/main" id="{97235CBE-88D7-70CC-92BD-7BF701A7E22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614" name="M-Schale">
                <a:extLst>
                  <a:ext uri="{FF2B5EF4-FFF2-40B4-BE49-F238E27FC236}">
                    <a16:creationId xmlns:a16="http://schemas.microsoft.com/office/drawing/2014/main" id="{F6589CCF-6B35-5818-D7E3-4CFE345EACF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575" name="Gruppieren 6574">
              <a:extLst>
                <a:ext uri="{FF2B5EF4-FFF2-40B4-BE49-F238E27FC236}">
                  <a16:creationId xmlns:a16="http://schemas.microsoft.com/office/drawing/2014/main" id="{424EDB58-0179-2ED2-E8FE-076DB3BFA90D}"/>
                </a:ext>
              </a:extLst>
            </p:cNvPr>
            <p:cNvGrpSpPr/>
            <p:nvPr/>
          </p:nvGrpSpPr>
          <p:grpSpPr>
            <a:xfrm>
              <a:off x="6006000" y="816426"/>
              <a:ext cx="180000" cy="180000"/>
              <a:chOff x="2537136" y="1269000"/>
              <a:chExt cx="180000" cy="180000"/>
            </a:xfrm>
          </p:grpSpPr>
          <p:sp>
            <p:nvSpPr>
              <p:cNvPr id="6609" name="Ellipse 3860">
                <a:extLst>
                  <a:ext uri="{FF2B5EF4-FFF2-40B4-BE49-F238E27FC236}">
                    <a16:creationId xmlns:a16="http://schemas.microsoft.com/office/drawing/2014/main" id="{3A07E93E-4DB1-DB1E-4150-767E391C89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10" name="Minuszeichen 3861">
                <a:extLst>
                  <a:ext uri="{FF2B5EF4-FFF2-40B4-BE49-F238E27FC236}">
                    <a16:creationId xmlns:a16="http://schemas.microsoft.com/office/drawing/2014/main" id="{E9A9F1E2-2926-E33D-E121-870ADE9589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6" name="Gruppieren 6575">
              <a:extLst>
                <a:ext uri="{FF2B5EF4-FFF2-40B4-BE49-F238E27FC236}">
                  <a16:creationId xmlns:a16="http://schemas.microsoft.com/office/drawing/2014/main" id="{BB8129DB-D6CF-16A7-6E9B-88CA0DFD9344}"/>
                </a:ext>
              </a:extLst>
            </p:cNvPr>
            <p:cNvGrpSpPr/>
            <p:nvPr/>
          </p:nvGrpSpPr>
          <p:grpSpPr>
            <a:xfrm>
              <a:off x="6003948" y="5865553"/>
              <a:ext cx="180000" cy="180000"/>
              <a:chOff x="2537136" y="1269000"/>
              <a:chExt cx="180000" cy="180000"/>
            </a:xfrm>
          </p:grpSpPr>
          <p:sp>
            <p:nvSpPr>
              <p:cNvPr id="6607" name="Ellipse 3858">
                <a:extLst>
                  <a:ext uri="{FF2B5EF4-FFF2-40B4-BE49-F238E27FC236}">
                    <a16:creationId xmlns:a16="http://schemas.microsoft.com/office/drawing/2014/main" id="{B06E1700-01BB-93BF-0231-E17A7963FB9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8" name="Minuszeichen 3859">
                <a:extLst>
                  <a:ext uri="{FF2B5EF4-FFF2-40B4-BE49-F238E27FC236}">
                    <a16:creationId xmlns:a16="http://schemas.microsoft.com/office/drawing/2014/main" id="{E934B6A6-D3D2-2A6F-B246-93987638503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7" name="Gruppieren 6576">
              <a:extLst>
                <a:ext uri="{FF2B5EF4-FFF2-40B4-BE49-F238E27FC236}">
                  <a16:creationId xmlns:a16="http://schemas.microsoft.com/office/drawing/2014/main" id="{B0200920-70F2-AC88-7263-63557CC87565}"/>
                </a:ext>
              </a:extLst>
            </p:cNvPr>
            <p:cNvGrpSpPr/>
            <p:nvPr/>
          </p:nvGrpSpPr>
          <p:grpSpPr>
            <a:xfrm>
              <a:off x="7989107" y="3335661"/>
              <a:ext cx="180000" cy="180000"/>
              <a:chOff x="2537136" y="1269000"/>
              <a:chExt cx="180000" cy="180000"/>
            </a:xfrm>
          </p:grpSpPr>
          <p:sp>
            <p:nvSpPr>
              <p:cNvPr id="6605" name="Ellipse 3856">
                <a:extLst>
                  <a:ext uri="{FF2B5EF4-FFF2-40B4-BE49-F238E27FC236}">
                    <a16:creationId xmlns:a16="http://schemas.microsoft.com/office/drawing/2014/main" id="{CC86E992-031C-0CF3-0121-DBBF45ADA8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6" name="Minuszeichen 3857">
                <a:extLst>
                  <a:ext uri="{FF2B5EF4-FFF2-40B4-BE49-F238E27FC236}">
                    <a16:creationId xmlns:a16="http://schemas.microsoft.com/office/drawing/2014/main" id="{1A43761B-1EDE-7B26-101F-EFEC1BB479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8" name="Gruppieren 6577">
              <a:extLst>
                <a:ext uri="{FF2B5EF4-FFF2-40B4-BE49-F238E27FC236}">
                  <a16:creationId xmlns:a16="http://schemas.microsoft.com/office/drawing/2014/main" id="{116B4570-758A-04AE-F743-E9B3291B67AD}"/>
                </a:ext>
              </a:extLst>
            </p:cNvPr>
            <p:cNvGrpSpPr/>
            <p:nvPr/>
          </p:nvGrpSpPr>
          <p:grpSpPr>
            <a:xfrm>
              <a:off x="4026000" y="3339000"/>
              <a:ext cx="180000" cy="180000"/>
              <a:chOff x="2537136" y="1269000"/>
              <a:chExt cx="180000" cy="180000"/>
            </a:xfrm>
          </p:grpSpPr>
          <p:sp>
            <p:nvSpPr>
              <p:cNvPr id="6603" name="Ellipse 3854">
                <a:extLst>
                  <a:ext uri="{FF2B5EF4-FFF2-40B4-BE49-F238E27FC236}">
                    <a16:creationId xmlns:a16="http://schemas.microsoft.com/office/drawing/2014/main" id="{B779E730-EAFC-7C0F-CDD7-864F6D2FC01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4" name="Minuszeichen 3855">
                <a:extLst>
                  <a:ext uri="{FF2B5EF4-FFF2-40B4-BE49-F238E27FC236}">
                    <a16:creationId xmlns:a16="http://schemas.microsoft.com/office/drawing/2014/main" id="{6A413EEB-820C-3D47-09F2-C3C859AC66C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9" name="Gruppieren 6578">
              <a:extLst>
                <a:ext uri="{FF2B5EF4-FFF2-40B4-BE49-F238E27FC236}">
                  <a16:creationId xmlns:a16="http://schemas.microsoft.com/office/drawing/2014/main" id="{E3504D73-0316-B8CA-2350-444C2074E36E}"/>
                </a:ext>
              </a:extLst>
            </p:cNvPr>
            <p:cNvGrpSpPr/>
            <p:nvPr/>
          </p:nvGrpSpPr>
          <p:grpSpPr>
            <a:xfrm>
              <a:off x="4656000" y="4775520"/>
              <a:ext cx="180000" cy="180000"/>
              <a:chOff x="2537136" y="1269000"/>
              <a:chExt cx="180000" cy="180000"/>
            </a:xfrm>
          </p:grpSpPr>
          <p:sp>
            <p:nvSpPr>
              <p:cNvPr id="6601" name="Ellipse 3852">
                <a:extLst>
                  <a:ext uri="{FF2B5EF4-FFF2-40B4-BE49-F238E27FC236}">
                    <a16:creationId xmlns:a16="http://schemas.microsoft.com/office/drawing/2014/main" id="{D5500CF2-377F-6DDC-8663-B019ADFBEA6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2" name="Minuszeichen 3853">
                <a:extLst>
                  <a:ext uri="{FF2B5EF4-FFF2-40B4-BE49-F238E27FC236}">
                    <a16:creationId xmlns:a16="http://schemas.microsoft.com/office/drawing/2014/main" id="{CC289E87-3767-EB8D-E69C-C7DC28C3D1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0" name="Gruppieren 6579">
              <a:extLst>
                <a:ext uri="{FF2B5EF4-FFF2-40B4-BE49-F238E27FC236}">
                  <a16:creationId xmlns:a16="http://schemas.microsoft.com/office/drawing/2014/main" id="{69D381C6-C4C7-0121-940C-69884C418B71}"/>
                </a:ext>
              </a:extLst>
            </p:cNvPr>
            <p:cNvGrpSpPr/>
            <p:nvPr/>
          </p:nvGrpSpPr>
          <p:grpSpPr>
            <a:xfrm>
              <a:off x="7373256" y="4775520"/>
              <a:ext cx="180000" cy="180000"/>
              <a:chOff x="2537136" y="1269000"/>
              <a:chExt cx="180000" cy="180000"/>
            </a:xfrm>
          </p:grpSpPr>
          <p:sp>
            <p:nvSpPr>
              <p:cNvPr id="6599" name="Ellipse 3850">
                <a:extLst>
                  <a:ext uri="{FF2B5EF4-FFF2-40B4-BE49-F238E27FC236}">
                    <a16:creationId xmlns:a16="http://schemas.microsoft.com/office/drawing/2014/main" id="{19D50761-AA81-615D-0C98-AABE21AAB0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0" name="Minuszeichen 3851">
                <a:extLst>
                  <a:ext uri="{FF2B5EF4-FFF2-40B4-BE49-F238E27FC236}">
                    <a16:creationId xmlns:a16="http://schemas.microsoft.com/office/drawing/2014/main" id="{D57C6A8A-426B-B39B-D8E0-17763B353A4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1" name="Gruppieren 6580">
              <a:extLst>
                <a:ext uri="{FF2B5EF4-FFF2-40B4-BE49-F238E27FC236}">
                  <a16:creationId xmlns:a16="http://schemas.microsoft.com/office/drawing/2014/main" id="{946F3E00-724D-CE8B-665F-E432E3A4CBC2}"/>
                </a:ext>
              </a:extLst>
            </p:cNvPr>
            <p:cNvGrpSpPr/>
            <p:nvPr/>
          </p:nvGrpSpPr>
          <p:grpSpPr>
            <a:xfrm>
              <a:off x="7373256" y="1900714"/>
              <a:ext cx="180000" cy="180000"/>
              <a:chOff x="2537136" y="1269000"/>
              <a:chExt cx="180000" cy="180000"/>
            </a:xfrm>
          </p:grpSpPr>
          <p:sp>
            <p:nvSpPr>
              <p:cNvPr id="6597" name="Ellipse 3848">
                <a:extLst>
                  <a:ext uri="{FF2B5EF4-FFF2-40B4-BE49-F238E27FC236}">
                    <a16:creationId xmlns:a16="http://schemas.microsoft.com/office/drawing/2014/main" id="{FC40510B-77CA-AE8A-F63A-F157AA970C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8" name="Minuszeichen 3849">
                <a:extLst>
                  <a:ext uri="{FF2B5EF4-FFF2-40B4-BE49-F238E27FC236}">
                    <a16:creationId xmlns:a16="http://schemas.microsoft.com/office/drawing/2014/main" id="{12112AA8-06D6-CD1C-2EC9-9CADCEDC30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2" name="Gruppieren 6581">
              <a:extLst>
                <a:ext uri="{FF2B5EF4-FFF2-40B4-BE49-F238E27FC236}">
                  <a16:creationId xmlns:a16="http://schemas.microsoft.com/office/drawing/2014/main" id="{76983163-A02E-36F6-3BD7-3346A14D05FA}"/>
                </a:ext>
              </a:extLst>
            </p:cNvPr>
            <p:cNvGrpSpPr/>
            <p:nvPr/>
          </p:nvGrpSpPr>
          <p:grpSpPr>
            <a:xfrm>
              <a:off x="4656000" y="1900714"/>
              <a:ext cx="180000" cy="180000"/>
              <a:chOff x="2537136" y="1269000"/>
              <a:chExt cx="180000" cy="180000"/>
            </a:xfrm>
          </p:grpSpPr>
          <p:sp>
            <p:nvSpPr>
              <p:cNvPr id="6595" name="Ellipse 3846">
                <a:extLst>
                  <a:ext uri="{FF2B5EF4-FFF2-40B4-BE49-F238E27FC236}">
                    <a16:creationId xmlns:a16="http://schemas.microsoft.com/office/drawing/2014/main" id="{77D18693-49A8-63E0-BCDA-A0BD0DF58C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6" name="Minuszeichen 3847">
                <a:extLst>
                  <a:ext uri="{FF2B5EF4-FFF2-40B4-BE49-F238E27FC236}">
                    <a16:creationId xmlns:a16="http://schemas.microsoft.com/office/drawing/2014/main" id="{2F99431B-DFC7-D59A-9E17-3838D8390D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3" name="Gruppieren 6582">
              <a:extLst>
                <a:ext uri="{FF2B5EF4-FFF2-40B4-BE49-F238E27FC236}">
                  <a16:creationId xmlns:a16="http://schemas.microsoft.com/office/drawing/2014/main" id="{CE9B4CEA-B5AF-7ABA-8119-6CBCAC6A220F}"/>
                </a:ext>
              </a:extLst>
            </p:cNvPr>
            <p:cNvGrpSpPr/>
            <p:nvPr/>
          </p:nvGrpSpPr>
          <p:grpSpPr>
            <a:xfrm>
              <a:off x="6006000" y="1339747"/>
              <a:ext cx="180000" cy="180000"/>
              <a:chOff x="2537136" y="1269000"/>
              <a:chExt cx="180000" cy="180000"/>
            </a:xfrm>
          </p:grpSpPr>
          <p:sp>
            <p:nvSpPr>
              <p:cNvPr id="6593" name="Ellipse 3844">
                <a:extLst>
                  <a:ext uri="{FF2B5EF4-FFF2-40B4-BE49-F238E27FC236}">
                    <a16:creationId xmlns:a16="http://schemas.microsoft.com/office/drawing/2014/main" id="{4B339211-9A21-6A32-7456-B14AE2EFB0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4" name="Minuszeichen 3845">
                <a:extLst>
                  <a:ext uri="{FF2B5EF4-FFF2-40B4-BE49-F238E27FC236}">
                    <a16:creationId xmlns:a16="http://schemas.microsoft.com/office/drawing/2014/main" id="{3F4B27A6-BE6E-9FAF-B90B-ED053E9B33A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4" name="Gruppieren 6583">
              <a:extLst>
                <a:ext uri="{FF2B5EF4-FFF2-40B4-BE49-F238E27FC236}">
                  <a16:creationId xmlns:a16="http://schemas.microsoft.com/office/drawing/2014/main" id="{7EA6D8E8-F993-E999-3C17-33CFB5617FEC}"/>
                </a:ext>
              </a:extLst>
            </p:cNvPr>
            <p:cNvGrpSpPr/>
            <p:nvPr/>
          </p:nvGrpSpPr>
          <p:grpSpPr>
            <a:xfrm>
              <a:off x="6006000" y="5312040"/>
              <a:ext cx="180000" cy="180000"/>
              <a:chOff x="2537136" y="1269000"/>
              <a:chExt cx="180000" cy="180000"/>
            </a:xfrm>
          </p:grpSpPr>
          <p:sp>
            <p:nvSpPr>
              <p:cNvPr id="6591" name="Ellipse 3842">
                <a:extLst>
                  <a:ext uri="{FF2B5EF4-FFF2-40B4-BE49-F238E27FC236}">
                    <a16:creationId xmlns:a16="http://schemas.microsoft.com/office/drawing/2014/main" id="{197C9A8B-7292-62A4-4CAA-5DD2FECB76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2" name="Minuszeichen 3843">
                <a:extLst>
                  <a:ext uri="{FF2B5EF4-FFF2-40B4-BE49-F238E27FC236}">
                    <a16:creationId xmlns:a16="http://schemas.microsoft.com/office/drawing/2014/main" id="{441469F7-9428-74FD-F101-849411D0C9B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5" name="Gruppieren 6584">
              <a:extLst>
                <a:ext uri="{FF2B5EF4-FFF2-40B4-BE49-F238E27FC236}">
                  <a16:creationId xmlns:a16="http://schemas.microsoft.com/office/drawing/2014/main" id="{2CD35787-DAE3-489D-3F1F-B5DD9A0ABD7D}"/>
                </a:ext>
              </a:extLst>
            </p:cNvPr>
            <p:cNvGrpSpPr/>
            <p:nvPr/>
          </p:nvGrpSpPr>
          <p:grpSpPr>
            <a:xfrm>
              <a:off x="6006000" y="1900714"/>
              <a:ext cx="180000" cy="180000"/>
              <a:chOff x="2537136" y="1269000"/>
              <a:chExt cx="180000" cy="180000"/>
            </a:xfrm>
          </p:grpSpPr>
          <p:sp>
            <p:nvSpPr>
              <p:cNvPr id="6589" name="Ellipse 3840">
                <a:extLst>
                  <a:ext uri="{FF2B5EF4-FFF2-40B4-BE49-F238E27FC236}">
                    <a16:creationId xmlns:a16="http://schemas.microsoft.com/office/drawing/2014/main" id="{F1A0E928-AF9A-6BB7-C615-9F18843CE6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0" name="Minuszeichen 3841">
                <a:extLst>
                  <a:ext uri="{FF2B5EF4-FFF2-40B4-BE49-F238E27FC236}">
                    <a16:creationId xmlns:a16="http://schemas.microsoft.com/office/drawing/2014/main" id="{28C6F379-FF8A-E869-113D-7158319F41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6" name="Gruppieren 6585">
              <a:extLst>
                <a:ext uri="{FF2B5EF4-FFF2-40B4-BE49-F238E27FC236}">
                  <a16:creationId xmlns:a16="http://schemas.microsoft.com/office/drawing/2014/main" id="{471EC271-C074-E26C-DB9D-C74D4B5ED7E6}"/>
                </a:ext>
              </a:extLst>
            </p:cNvPr>
            <p:cNvGrpSpPr/>
            <p:nvPr/>
          </p:nvGrpSpPr>
          <p:grpSpPr>
            <a:xfrm>
              <a:off x="6006000" y="4775520"/>
              <a:ext cx="180000" cy="180000"/>
              <a:chOff x="2537136" y="1269000"/>
              <a:chExt cx="180000" cy="180000"/>
            </a:xfrm>
          </p:grpSpPr>
          <p:sp>
            <p:nvSpPr>
              <p:cNvPr id="6587" name="Ellipse 3838">
                <a:extLst>
                  <a:ext uri="{FF2B5EF4-FFF2-40B4-BE49-F238E27FC236}">
                    <a16:creationId xmlns:a16="http://schemas.microsoft.com/office/drawing/2014/main" id="{649B12C8-97EA-B4E9-8357-C5A7FA7CE54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88" name="Minuszeichen 3839">
                <a:extLst>
                  <a:ext uri="{FF2B5EF4-FFF2-40B4-BE49-F238E27FC236}">
                    <a16:creationId xmlns:a16="http://schemas.microsoft.com/office/drawing/2014/main" id="{B175360A-7287-B189-71B0-D912EDEDEBC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664" name="Gruppieren 6663">
            <a:extLst>
              <a:ext uri="{FF2B5EF4-FFF2-40B4-BE49-F238E27FC236}">
                <a16:creationId xmlns:a16="http://schemas.microsoft.com/office/drawing/2014/main" id="{46700DDF-C022-9EBD-AAFD-FBE176A50B31}"/>
              </a:ext>
            </a:extLst>
          </p:cNvPr>
          <p:cNvGrpSpPr>
            <a:grpSpLocks noChangeAspect="1"/>
          </p:cNvGrpSpPr>
          <p:nvPr/>
        </p:nvGrpSpPr>
        <p:grpSpPr>
          <a:xfrm>
            <a:off x="12435520" y="5331047"/>
            <a:ext cx="1258865" cy="1306104"/>
            <a:chOff x="3576000" y="816426"/>
            <a:chExt cx="5040000" cy="5229127"/>
          </a:xfrm>
        </p:grpSpPr>
        <p:grpSp>
          <p:nvGrpSpPr>
            <p:cNvPr id="6665" name="Magnesium ohne e-">
              <a:extLst>
                <a:ext uri="{FF2B5EF4-FFF2-40B4-BE49-F238E27FC236}">
                  <a16:creationId xmlns:a16="http://schemas.microsoft.com/office/drawing/2014/main" id="{7BE2CA3B-05A4-D56A-DF6A-762D0811FA5F}"/>
                </a:ext>
              </a:extLst>
            </p:cNvPr>
            <p:cNvGrpSpPr/>
            <p:nvPr/>
          </p:nvGrpSpPr>
          <p:grpSpPr>
            <a:xfrm>
              <a:off x="3576000" y="909000"/>
              <a:ext cx="5040000" cy="5040000"/>
              <a:chOff x="3576000" y="909000"/>
              <a:chExt cx="5040000" cy="5040000"/>
            </a:xfrm>
          </p:grpSpPr>
          <p:sp>
            <p:nvSpPr>
              <p:cNvPr id="6702" name="K-Schale">
                <a:extLst>
                  <a:ext uri="{FF2B5EF4-FFF2-40B4-BE49-F238E27FC236}">
                    <a16:creationId xmlns:a16="http://schemas.microsoft.com/office/drawing/2014/main" id="{617D0F3C-29B0-0E9F-E78E-1D8E8DE09D6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703" name="Atomkern mit Protonen und Neutronen">
                <a:extLst>
                  <a:ext uri="{FF2B5EF4-FFF2-40B4-BE49-F238E27FC236}">
                    <a16:creationId xmlns:a16="http://schemas.microsoft.com/office/drawing/2014/main" id="{BBAC5DD1-695E-63A0-81F4-084659E31B2A}"/>
                  </a:ext>
                </a:extLst>
              </p:cNvPr>
              <p:cNvGrpSpPr/>
              <p:nvPr/>
            </p:nvGrpSpPr>
            <p:grpSpPr>
              <a:xfrm>
                <a:off x="5196000" y="2529000"/>
                <a:ext cx="1800000" cy="1800000"/>
                <a:chOff x="5196000" y="2529000"/>
                <a:chExt cx="1800000" cy="1800000"/>
              </a:xfrm>
            </p:grpSpPr>
            <p:sp>
              <p:nvSpPr>
                <p:cNvPr id="6706" name="Atomkern">
                  <a:extLst>
                    <a:ext uri="{FF2B5EF4-FFF2-40B4-BE49-F238E27FC236}">
                      <a16:creationId xmlns:a16="http://schemas.microsoft.com/office/drawing/2014/main" id="{CFCEF477-F96E-8EA4-D9DE-C1FB9F5B7408}"/>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707" name="Gruppieren 6706">
                  <a:extLst>
                    <a:ext uri="{FF2B5EF4-FFF2-40B4-BE49-F238E27FC236}">
                      <a16:creationId xmlns:a16="http://schemas.microsoft.com/office/drawing/2014/main" id="{1C5B1C62-D4C3-24FA-616C-A6EDCFC986EC}"/>
                    </a:ext>
                  </a:extLst>
                </p:cNvPr>
                <p:cNvGrpSpPr>
                  <a:grpSpLocks noChangeAspect="1"/>
                </p:cNvGrpSpPr>
                <p:nvPr/>
              </p:nvGrpSpPr>
              <p:grpSpPr>
                <a:xfrm>
                  <a:off x="5848033" y="3791651"/>
                  <a:ext cx="180000" cy="180000"/>
                  <a:chOff x="3172968" y="2304288"/>
                  <a:chExt cx="180000" cy="180000"/>
                </a:xfrm>
              </p:grpSpPr>
              <p:sp>
                <p:nvSpPr>
                  <p:cNvPr id="6753" name="Ellipse 3913">
                    <a:extLst>
                      <a:ext uri="{FF2B5EF4-FFF2-40B4-BE49-F238E27FC236}">
                        <a16:creationId xmlns:a16="http://schemas.microsoft.com/office/drawing/2014/main" id="{D1A91B44-46E9-8DE3-7EA4-C5F7CBC75E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54" name="Additionszeichen 3914">
                    <a:extLst>
                      <a:ext uri="{FF2B5EF4-FFF2-40B4-BE49-F238E27FC236}">
                        <a16:creationId xmlns:a16="http://schemas.microsoft.com/office/drawing/2014/main" id="{116FF2D7-0DFB-6138-EAFB-639349A253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08" name="Gruppieren 6707">
                  <a:extLst>
                    <a:ext uri="{FF2B5EF4-FFF2-40B4-BE49-F238E27FC236}">
                      <a16:creationId xmlns:a16="http://schemas.microsoft.com/office/drawing/2014/main" id="{C1C64D9E-768D-2749-9423-3AD56EC9C5C6}"/>
                    </a:ext>
                  </a:extLst>
                </p:cNvPr>
                <p:cNvGrpSpPr>
                  <a:grpSpLocks noChangeAspect="1"/>
                </p:cNvGrpSpPr>
                <p:nvPr/>
              </p:nvGrpSpPr>
              <p:grpSpPr>
                <a:xfrm>
                  <a:off x="6270000" y="3698425"/>
                  <a:ext cx="180000" cy="180000"/>
                  <a:chOff x="3172968" y="2304288"/>
                  <a:chExt cx="180000" cy="180000"/>
                </a:xfrm>
              </p:grpSpPr>
              <p:sp>
                <p:nvSpPr>
                  <p:cNvPr id="6751" name="Ellipse 3911">
                    <a:extLst>
                      <a:ext uri="{FF2B5EF4-FFF2-40B4-BE49-F238E27FC236}">
                        <a16:creationId xmlns:a16="http://schemas.microsoft.com/office/drawing/2014/main" id="{948C8A51-AFE8-1FC5-D8FD-3E9AD2D6F8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52" name="Additionszeichen 3912">
                    <a:extLst>
                      <a:ext uri="{FF2B5EF4-FFF2-40B4-BE49-F238E27FC236}">
                        <a16:creationId xmlns:a16="http://schemas.microsoft.com/office/drawing/2014/main" id="{A72E0751-30A4-BCE7-2BEB-D9D4703D258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09" name="Gruppieren 6708">
                  <a:extLst>
                    <a:ext uri="{FF2B5EF4-FFF2-40B4-BE49-F238E27FC236}">
                      <a16:creationId xmlns:a16="http://schemas.microsoft.com/office/drawing/2014/main" id="{57905BC8-0FE3-8A2B-66B8-1B05745E1635}"/>
                    </a:ext>
                  </a:extLst>
                </p:cNvPr>
                <p:cNvGrpSpPr>
                  <a:grpSpLocks noChangeAspect="1"/>
                </p:cNvGrpSpPr>
                <p:nvPr/>
              </p:nvGrpSpPr>
              <p:grpSpPr>
                <a:xfrm>
                  <a:off x="5499300" y="3931942"/>
                  <a:ext cx="180000" cy="180000"/>
                  <a:chOff x="3172968" y="2304288"/>
                  <a:chExt cx="180000" cy="180000"/>
                </a:xfrm>
              </p:grpSpPr>
              <p:sp>
                <p:nvSpPr>
                  <p:cNvPr id="6749" name="Ellipse 3909">
                    <a:extLst>
                      <a:ext uri="{FF2B5EF4-FFF2-40B4-BE49-F238E27FC236}">
                        <a16:creationId xmlns:a16="http://schemas.microsoft.com/office/drawing/2014/main" id="{43E0D7C7-E049-A90C-FBCD-3E2D203660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50" name="Additionszeichen 3910">
                    <a:extLst>
                      <a:ext uri="{FF2B5EF4-FFF2-40B4-BE49-F238E27FC236}">
                        <a16:creationId xmlns:a16="http://schemas.microsoft.com/office/drawing/2014/main" id="{2B9CC739-0197-761E-C651-009433D276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0" name="Gruppieren 6709">
                  <a:extLst>
                    <a:ext uri="{FF2B5EF4-FFF2-40B4-BE49-F238E27FC236}">
                      <a16:creationId xmlns:a16="http://schemas.microsoft.com/office/drawing/2014/main" id="{E7D32AFF-FFDC-1975-6931-8DB7F71C3E36}"/>
                    </a:ext>
                  </a:extLst>
                </p:cNvPr>
                <p:cNvGrpSpPr>
                  <a:grpSpLocks noChangeAspect="1"/>
                </p:cNvGrpSpPr>
                <p:nvPr/>
              </p:nvGrpSpPr>
              <p:grpSpPr>
                <a:xfrm>
                  <a:off x="6030156" y="4086630"/>
                  <a:ext cx="180000" cy="180000"/>
                  <a:chOff x="3172968" y="2304288"/>
                  <a:chExt cx="180000" cy="180000"/>
                </a:xfrm>
              </p:grpSpPr>
              <p:sp>
                <p:nvSpPr>
                  <p:cNvPr id="6747" name="Ellipse 3907">
                    <a:extLst>
                      <a:ext uri="{FF2B5EF4-FFF2-40B4-BE49-F238E27FC236}">
                        <a16:creationId xmlns:a16="http://schemas.microsoft.com/office/drawing/2014/main" id="{E0196535-25E4-75A0-C1CE-B2A4CFBB2B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8" name="Additionszeichen 3908">
                    <a:extLst>
                      <a:ext uri="{FF2B5EF4-FFF2-40B4-BE49-F238E27FC236}">
                        <a16:creationId xmlns:a16="http://schemas.microsoft.com/office/drawing/2014/main" id="{43C13519-99B4-0B8E-2B6A-970DC92FB2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1" name="Gruppieren 6710">
                  <a:extLst>
                    <a:ext uri="{FF2B5EF4-FFF2-40B4-BE49-F238E27FC236}">
                      <a16:creationId xmlns:a16="http://schemas.microsoft.com/office/drawing/2014/main" id="{515605CC-E264-C14E-F06A-455D9FC39271}"/>
                    </a:ext>
                  </a:extLst>
                </p:cNvPr>
                <p:cNvGrpSpPr>
                  <a:grpSpLocks noChangeAspect="1"/>
                </p:cNvGrpSpPr>
                <p:nvPr/>
              </p:nvGrpSpPr>
              <p:grpSpPr>
                <a:xfrm>
                  <a:off x="6020438" y="3296696"/>
                  <a:ext cx="180000" cy="180000"/>
                  <a:chOff x="3172968" y="2304288"/>
                  <a:chExt cx="180000" cy="180000"/>
                </a:xfrm>
              </p:grpSpPr>
              <p:sp>
                <p:nvSpPr>
                  <p:cNvPr id="6745" name="Ellipse 3905">
                    <a:extLst>
                      <a:ext uri="{FF2B5EF4-FFF2-40B4-BE49-F238E27FC236}">
                        <a16:creationId xmlns:a16="http://schemas.microsoft.com/office/drawing/2014/main" id="{56951062-28FC-D345-52C4-A871F83FF2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6" name="Additionszeichen 3906">
                    <a:extLst>
                      <a:ext uri="{FF2B5EF4-FFF2-40B4-BE49-F238E27FC236}">
                        <a16:creationId xmlns:a16="http://schemas.microsoft.com/office/drawing/2014/main" id="{266E6B25-6D87-6163-F82E-BC7D77587A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2" name="Gruppieren 6711">
                  <a:extLst>
                    <a:ext uri="{FF2B5EF4-FFF2-40B4-BE49-F238E27FC236}">
                      <a16:creationId xmlns:a16="http://schemas.microsoft.com/office/drawing/2014/main" id="{E1C81F01-8C7D-84A4-A905-F4FC82EFA5B0}"/>
                    </a:ext>
                  </a:extLst>
                </p:cNvPr>
                <p:cNvGrpSpPr>
                  <a:grpSpLocks noChangeAspect="1"/>
                </p:cNvGrpSpPr>
                <p:nvPr/>
              </p:nvGrpSpPr>
              <p:grpSpPr>
                <a:xfrm>
                  <a:off x="6540000" y="3667688"/>
                  <a:ext cx="180000" cy="180000"/>
                  <a:chOff x="3172968" y="2304288"/>
                  <a:chExt cx="180000" cy="180000"/>
                </a:xfrm>
              </p:grpSpPr>
              <p:sp>
                <p:nvSpPr>
                  <p:cNvPr id="6743" name="Ellipse 3903">
                    <a:extLst>
                      <a:ext uri="{FF2B5EF4-FFF2-40B4-BE49-F238E27FC236}">
                        <a16:creationId xmlns:a16="http://schemas.microsoft.com/office/drawing/2014/main" id="{64FBC0E3-1E0B-3AFB-9CE4-0941B943B90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4" name="Additionszeichen 3904">
                    <a:extLst>
                      <a:ext uri="{FF2B5EF4-FFF2-40B4-BE49-F238E27FC236}">
                        <a16:creationId xmlns:a16="http://schemas.microsoft.com/office/drawing/2014/main" id="{170E8F5D-0C5E-E813-0EFC-D32728F8C3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3" name="Gruppieren 6712">
                  <a:extLst>
                    <a:ext uri="{FF2B5EF4-FFF2-40B4-BE49-F238E27FC236}">
                      <a16:creationId xmlns:a16="http://schemas.microsoft.com/office/drawing/2014/main" id="{61A8D7EC-5DEB-3D33-DA85-2941FFCD3364}"/>
                    </a:ext>
                  </a:extLst>
                </p:cNvPr>
                <p:cNvGrpSpPr>
                  <a:grpSpLocks noChangeAspect="1"/>
                </p:cNvGrpSpPr>
                <p:nvPr/>
              </p:nvGrpSpPr>
              <p:grpSpPr>
                <a:xfrm>
                  <a:off x="6696374" y="3186376"/>
                  <a:ext cx="180000" cy="180000"/>
                  <a:chOff x="3172968" y="2304288"/>
                  <a:chExt cx="180000" cy="180000"/>
                </a:xfrm>
              </p:grpSpPr>
              <p:sp>
                <p:nvSpPr>
                  <p:cNvPr id="6741" name="Ellipse 3901">
                    <a:extLst>
                      <a:ext uri="{FF2B5EF4-FFF2-40B4-BE49-F238E27FC236}">
                        <a16:creationId xmlns:a16="http://schemas.microsoft.com/office/drawing/2014/main" id="{6D1A4134-0699-82E2-B2DD-AE640EDF6C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2" name="Additionszeichen 3902">
                    <a:extLst>
                      <a:ext uri="{FF2B5EF4-FFF2-40B4-BE49-F238E27FC236}">
                        <a16:creationId xmlns:a16="http://schemas.microsoft.com/office/drawing/2014/main" id="{97E43144-FAF9-3BAA-2EB1-3B177432F2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4" name="Gruppieren 6713">
                  <a:extLst>
                    <a:ext uri="{FF2B5EF4-FFF2-40B4-BE49-F238E27FC236}">
                      <a16:creationId xmlns:a16="http://schemas.microsoft.com/office/drawing/2014/main" id="{C2414A6F-8E1C-80D7-81F3-30463F7D646F}"/>
                    </a:ext>
                  </a:extLst>
                </p:cNvPr>
                <p:cNvGrpSpPr>
                  <a:grpSpLocks noChangeAspect="1"/>
                </p:cNvGrpSpPr>
                <p:nvPr/>
              </p:nvGrpSpPr>
              <p:grpSpPr>
                <a:xfrm>
                  <a:off x="5577515" y="3084316"/>
                  <a:ext cx="180000" cy="180000"/>
                  <a:chOff x="3172968" y="2304288"/>
                  <a:chExt cx="180000" cy="180000"/>
                </a:xfrm>
              </p:grpSpPr>
              <p:sp>
                <p:nvSpPr>
                  <p:cNvPr id="6739" name="Ellipse 3899">
                    <a:extLst>
                      <a:ext uri="{FF2B5EF4-FFF2-40B4-BE49-F238E27FC236}">
                        <a16:creationId xmlns:a16="http://schemas.microsoft.com/office/drawing/2014/main" id="{E0E00723-6612-9809-C381-F0F2403FFB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0" name="Additionszeichen 3900">
                    <a:extLst>
                      <a:ext uri="{FF2B5EF4-FFF2-40B4-BE49-F238E27FC236}">
                        <a16:creationId xmlns:a16="http://schemas.microsoft.com/office/drawing/2014/main" id="{C5C43C47-0BE6-AB8B-8FE3-FEFD1B5C8A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5" name="Gruppieren 6714">
                  <a:extLst>
                    <a:ext uri="{FF2B5EF4-FFF2-40B4-BE49-F238E27FC236}">
                      <a16:creationId xmlns:a16="http://schemas.microsoft.com/office/drawing/2014/main" id="{A9529B70-D91F-4268-0B9E-0DDFD56A790F}"/>
                    </a:ext>
                  </a:extLst>
                </p:cNvPr>
                <p:cNvGrpSpPr>
                  <a:grpSpLocks noChangeAspect="1"/>
                </p:cNvGrpSpPr>
                <p:nvPr/>
              </p:nvGrpSpPr>
              <p:grpSpPr>
                <a:xfrm>
                  <a:off x="5940252" y="2903697"/>
                  <a:ext cx="180000" cy="180000"/>
                  <a:chOff x="3172968" y="2304288"/>
                  <a:chExt cx="180000" cy="180000"/>
                </a:xfrm>
              </p:grpSpPr>
              <p:sp>
                <p:nvSpPr>
                  <p:cNvPr id="6737" name="Ellipse 3897">
                    <a:extLst>
                      <a:ext uri="{FF2B5EF4-FFF2-40B4-BE49-F238E27FC236}">
                        <a16:creationId xmlns:a16="http://schemas.microsoft.com/office/drawing/2014/main" id="{609FB5E8-96D8-24F8-B716-CDF6494F772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8" name="Additionszeichen 3898">
                    <a:extLst>
                      <a:ext uri="{FF2B5EF4-FFF2-40B4-BE49-F238E27FC236}">
                        <a16:creationId xmlns:a16="http://schemas.microsoft.com/office/drawing/2014/main" id="{C18C96FC-1CEF-2156-F914-67D87739A1F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6" name="Gruppieren 6715">
                  <a:extLst>
                    <a:ext uri="{FF2B5EF4-FFF2-40B4-BE49-F238E27FC236}">
                      <a16:creationId xmlns:a16="http://schemas.microsoft.com/office/drawing/2014/main" id="{2B0E0835-3083-615A-C886-06774BC7F82E}"/>
                    </a:ext>
                  </a:extLst>
                </p:cNvPr>
                <p:cNvGrpSpPr>
                  <a:grpSpLocks noChangeAspect="1"/>
                </p:cNvGrpSpPr>
                <p:nvPr/>
              </p:nvGrpSpPr>
              <p:grpSpPr>
                <a:xfrm>
                  <a:off x="5597520" y="2746772"/>
                  <a:ext cx="180000" cy="180000"/>
                  <a:chOff x="3172968" y="2304288"/>
                  <a:chExt cx="180000" cy="180000"/>
                </a:xfrm>
              </p:grpSpPr>
              <p:sp>
                <p:nvSpPr>
                  <p:cNvPr id="6735" name="Ellipse 3895">
                    <a:extLst>
                      <a:ext uri="{FF2B5EF4-FFF2-40B4-BE49-F238E27FC236}">
                        <a16:creationId xmlns:a16="http://schemas.microsoft.com/office/drawing/2014/main" id="{F7996B91-5D3F-6D76-0D5E-A3F8A9DFFD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6" name="Additionszeichen 3896">
                    <a:extLst>
                      <a:ext uri="{FF2B5EF4-FFF2-40B4-BE49-F238E27FC236}">
                        <a16:creationId xmlns:a16="http://schemas.microsoft.com/office/drawing/2014/main" id="{3685AD2C-0182-9252-AD56-7AC2813848B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7" name="Gruppieren 6716">
                  <a:extLst>
                    <a:ext uri="{FF2B5EF4-FFF2-40B4-BE49-F238E27FC236}">
                      <a16:creationId xmlns:a16="http://schemas.microsoft.com/office/drawing/2014/main" id="{F6E18790-7FF1-42D8-A963-2A31C7F74237}"/>
                    </a:ext>
                  </a:extLst>
                </p:cNvPr>
                <p:cNvGrpSpPr>
                  <a:grpSpLocks noChangeAspect="1"/>
                </p:cNvGrpSpPr>
                <p:nvPr/>
              </p:nvGrpSpPr>
              <p:grpSpPr>
                <a:xfrm>
                  <a:off x="6310896" y="2729578"/>
                  <a:ext cx="180000" cy="180000"/>
                  <a:chOff x="3172968" y="2304288"/>
                  <a:chExt cx="180000" cy="180000"/>
                </a:xfrm>
              </p:grpSpPr>
              <p:sp>
                <p:nvSpPr>
                  <p:cNvPr id="6733" name="Ellipse 3893">
                    <a:extLst>
                      <a:ext uri="{FF2B5EF4-FFF2-40B4-BE49-F238E27FC236}">
                        <a16:creationId xmlns:a16="http://schemas.microsoft.com/office/drawing/2014/main" id="{B8EFA40B-8E54-F014-D5D3-CDA14670C78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4" name="Additionszeichen 3894">
                    <a:extLst>
                      <a:ext uri="{FF2B5EF4-FFF2-40B4-BE49-F238E27FC236}">
                        <a16:creationId xmlns:a16="http://schemas.microsoft.com/office/drawing/2014/main" id="{25644D22-B619-4E9D-2987-63849A1B1A9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8" name="Gruppieren 6717">
                  <a:extLst>
                    <a:ext uri="{FF2B5EF4-FFF2-40B4-BE49-F238E27FC236}">
                      <a16:creationId xmlns:a16="http://schemas.microsoft.com/office/drawing/2014/main" id="{2F0ABFA1-3D5F-2C03-08AC-F82759123F0D}"/>
                    </a:ext>
                  </a:extLst>
                </p:cNvPr>
                <p:cNvGrpSpPr>
                  <a:grpSpLocks noChangeAspect="1"/>
                </p:cNvGrpSpPr>
                <p:nvPr/>
              </p:nvGrpSpPr>
              <p:grpSpPr>
                <a:xfrm>
                  <a:off x="5311404" y="3346168"/>
                  <a:ext cx="180000" cy="180000"/>
                  <a:chOff x="3172968" y="2304288"/>
                  <a:chExt cx="180000" cy="180000"/>
                </a:xfrm>
              </p:grpSpPr>
              <p:sp>
                <p:nvSpPr>
                  <p:cNvPr id="6731" name="Ellipse 3891">
                    <a:extLst>
                      <a:ext uri="{FF2B5EF4-FFF2-40B4-BE49-F238E27FC236}">
                        <a16:creationId xmlns:a16="http://schemas.microsoft.com/office/drawing/2014/main" id="{D910A42F-EB98-7077-AABE-9749E959B6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2" name="Additionszeichen 3892">
                    <a:extLst>
                      <a:ext uri="{FF2B5EF4-FFF2-40B4-BE49-F238E27FC236}">
                        <a16:creationId xmlns:a16="http://schemas.microsoft.com/office/drawing/2014/main" id="{DA59118B-5450-BDAB-5462-A1F0325E96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719" name="Ellipse 3879">
                  <a:extLst>
                    <a:ext uri="{FF2B5EF4-FFF2-40B4-BE49-F238E27FC236}">
                      <a16:creationId xmlns:a16="http://schemas.microsoft.com/office/drawing/2014/main" id="{C014509D-657A-19FF-F393-FAD96605978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0" name="Ellipse 3880">
                  <a:extLst>
                    <a:ext uri="{FF2B5EF4-FFF2-40B4-BE49-F238E27FC236}">
                      <a16:creationId xmlns:a16="http://schemas.microsoft.com/office/drawing/2014/main" id="{B523D623-BF62-E0DD-43C3-23C7331B1A5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1" name="Ellipse 3881">
                  <a:extLst>
                    <a:ext uri="{FF2B5EF4-FFF2-40B4-BE49-F238E27FC236}">
                      <a16:creationId xmlns:a16="http://schemas.microsoft.com/office/drawing/2014/main" id="{3A3189B7-6B31-C6C8-1809-0D45C9D33073}"/>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2" name="Ellipse 3882">
                  <a:extLst>
                    <a:ext uri="{FF2B5EF4-FFF2-40B4-BE49-F238E27FC236}">
                      <a16:creationId xmlns:a16="http://schemas.microsoft.com/office/drawing/2014/main" id="{31F672AE-1EF6-AABF-45EA-222371F0F1A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3" name="Ellipse 3883">
                  <a:extLst>
                    <a:ext uri="{FF2B5EF4-FFF2-40B4-BE49-F238E27FC236}">
                      <a16:creationId xmlns:a16="http://schemas.microsoft.com/office/drawing/2014/main" id="{648AB5E5-EA61-105D-031E-86DF1706972B}"/>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4" name="Ellipse 3884">
                  <a:extLst>
                    <a:ext uri="{FF2B5EF4-FFF2-40B4-BE49-F238E27FC236}">
                      <a16:creationId xmlns:a16="http://schemas.microsoft.com/office/drawing/2014/main" id="{E31856DF-C4E0-8964-EA2B-C19E056D4D8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5" name="Ellipse 3885">
                  <a:extLst>
                    <a:ext uri="{FF2B5EF4-FFF2-40B4-BE49-F238E27FC236}">
                      <a16:creationId xmlns:a16="http://schemas.microsoft.com/office/drawing/2014/main" id="{5A15CFFB-3C9E-EB6A-F4F0-FF8979F23721}"/>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6" name="Ellipse 3886">
                  <a:extLst>
                    <a:ext uri="{FF2B5EF4-FFF2-40B4-BE49-F238E27FC236}">
                      <a16:creationId xmlns:a16="http://schemas.microsoft.com/office/drawing/2014/main" id="{8E586D94-AE04-3F77-612D-C7C2C6B78B0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7" name="Ellipse 3887">
                  <a:extLst>
                    <a:ext uri="{FF2B5EF4-FFF2-40B4-BE49-F238E27FC236}">
                      <a16:creationId xmlns:a16="http://schemas.microsoft.com/office/drawing/2014/main" id="{61F96620-2270-A826-31A1-7C54918B704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8" name="Ellipse 3888">
                  <a:extLst>
                    <a:ext uri="{FF2B5EF4-FFF2-40B4-BE49-F238E27FC236}">
                      <a16:creationId xmlns:a16="http://schemas.microsoft.com/office/drawing/2014/main" id="{7B088481-74C6-A545-4CD2-ACF2C6D3D898}"/>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9" name="Ellipse 3889">
                  <a:extLst>
                    <a:ext uri="{FF2B5EF4-FFF2-40B4-BE49-F238E27FC236}">
                      <a16:creationId xmlns:a16="http://schemas.microsoft.com/office/drawing/2014/main" id="{3AC2394E-A46F-C38A-1D84-CEE12A92F32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0" name="Ellipse 3890">
                  <a:extLst>
                    <a:ext uri="{FF2B5EF4-FFF2-40B4-BE49-F238E27FC236}">
                      <a16:creationId xmlns:a16="http://schemas.microsoft.com/office/drawing/2014/main" id="{EBA73B43-7D7C-A1A6-C29A-D87229B4C76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704" name="L-Schale">
                <a:extLst>
                  <a:ext uri="{FF2B5EF4-FFF2-40B4-BE49-F238E27FC236}">
                    <a16:creationId xmlns:a16="http://schemas.microsoft.com/office/drawing/2014/main" id="{623E5A8B-7667-9F12-2727-E8943102BB3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705" name="M-Schale">
                <a:extLst>
                  <a:ext uri="{FF2B5EF4-FFF2-40B4-BE49-F238E27FC236}">
                    <a16:creationId xmlns:a16="http://schemas.microsoft.com/office/drawing/2014/main" id="{B7A60779-A787-BCD7-EA71-1A31DC44FB4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666" name="Gruppieren 6665">
              <a:extLst>
                <a:ext uri="{FF2B5EF4-FFF2-40B4-BE49-F238E27FC236}">
                  <a16:creationId xmlns:a16="http://schemas.microsoft.com/office/drawing/2014/main" id="{043E932E-14A2-06B1-9493-D5E0EC585CFF}"/>
                </a:ext>
              </a:extLst>
            </p:cNvPr>
            <p:cNvGrpSpPr/>
            <p:nvPr/>
          </p:nvGrpSpPr>
          <p:grpSpPr>
            <a:xfrm>
              <a:off x="6006000" y="816426"/>
              <a:ext cx="180000" cy="180000"/>
              <a:chOff x="2537136" y="1269000"/>
              <a:chExt cx="180000" cy="180000"/>
            </a:xfrm>
          </p:grpSpPr>
          <p:sp>
            <p:nvSpPr>
              <p:cNvPr id="6700" name="Ellipse 3860">
                <a:extLst>
                  <a:ext uri="{FF2B5EF4-FFF2-40B4-BE49-F238E27FC236}">
                    <a16:creationId xmlns:a16="http://schemas.microsoft.com/office/drawing/2014/main" id="{5F28A2C3-7D24-A083-166D-7743CF22F7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01" name="Minuszeichen 3861">
                <a:extLst>
                  <a:ext uri="{FF2B5EF4-FFF2-40B4-BE49-F238E27FC236}">
                    <a16:creationId xmlns:a16="http://schemas.microsoft.com/office/drawing/2014/main" id="{976F94DD-8ED2-36F5-09AC-2C67031077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67" name="Gruppieren 6666">
              <a:extLst>
                <a:ext uri="{FF2B5EF4-FFF2-40B4-BE49-F238E27FC236}">
                  <a16:creationId xmlns:a16="http://schemas.microsoft.com/office/drawing/2014/main" id="{7D797D05-1284-AA2A-2436-9AA0160B5322}"/>
                </a:ext>
              </a:extLst>
            </p:cNvPr>
            <p:cNvGrpSpPr/>
            <p:nvPr/>
          </p:nvGrpSpPr>
          <p:grpSpPr>
            <a:xfrm>
              <a:off x="6003948" y="5865553"/>
              <a:ext cx="180000" cy="180000"/>
              <a:chOff x="2537136" y="1269000"/>
              <a:chExt cx="180000" cy="180000"/>
            </a:xfrm>
          </p:grpSpPr>
          <p:sp>
            <p:nvSpPr>
              <p:cNvPr id="6698" name="Ellipse 3858">
                <a:extLst>
                  <a:ext uri="{FF2B5EF4-FFF2-40B4-BE49-F238E27FC236}">
                    <a16:creationId xmlns:a16="http://schemas.microsoft.com/office/drawing/2014/main" id="{9503B464-9705-CA9B-0C0B-E5151B8EEB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9" name="Minuszeichen 3859">
                <a:extLst>
                  <a:ext uri="{FF2B5EF4-FFF2-40B4-BE49-F238E27FC236}">
                    <a16:creationId xmlns:a16="http://schemas.microsoft.com/office/drawing/2014/main" id="{83AF8443-01F5-97B0-6AE5-F3E668EB83F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68" name="Gruppieren 6667">
              <a:extLst>
                <a:ext uri="{FF2B5EF4-FFF2-40B4-BE49-F238E27FC236}">
                  <a16:creationId xmlns:a16="http://schemas.microsoft.com/office/drawing/2014/main" id="{F1699EC0-375D-1D6E-28BE-9AA18A1A9C62}"/>
                </a:ext>
              </a:extLst>
            </p:cNvPr>
            <p:cNvGrpSpPr/>
            <p:nvPr/>
          </p:nvGrpSpPr>
          <p:grpSpPr>
            <a:xfrm>
              <a:off x="7989107" y="3335661"/>
              <a:ext cx="180000" cy="180000"/>
              <a:chOff x="2537136" y="1269000"/>
              <a:chExt cx="180000" cy="180000"/>
            </a:xfrm>
          </p:grpSpPr>
          <p:sp>
            <p:nvSpPr>
              <p:cNvPr id="6696" name="Ellipse 3856">
                <a:extLst>
                  <a:ext uri="{FF2B5EF4-FFF2-40B4-BE49-F238E27FC236}">
                    <a16:creationId xmlns:a16="http://schemas.microsoft.com/office/drawing/2014/main" id="{6BD1539C-ACA6-EC56-F290-D94076EA93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7" name="Minuszeichen 3857">
                <a:extLst>
                  <a:ext uri="{FF2B5EF4-FFF2-40B4-BE49-F238E27FC236}">
                    <a16:creationId xmlns:a16="http://schemas.microsoft.com/office/drawing/2014/main" id="{22AB232E-79C9-82DC-11BE-FBCB2B84FFD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69" name="Gruppieren 6668">
              <a:extLst>
                <a:ext uri="{FF2B5EF4-FFF2-40B4-BE49-F238E27FC236}">
                  <a16:creationId xmlns:a16="http://schemas.microsoft.com/office/drawing/2014/main" id="{3C8F243A-FC30-2DAC-5417-55A539E76458}"/>
                </a:ext>
              </a:extLst>
            </p:cNvPr>
            <p:cNvGrpSpPr/>
            <p:nvPr/>
          </p:nvGrpSpPr>
          <p:grpSpPr>
            <a:xfrm>
              <a:off x="4026000" y="3339000"/>
              <a:ext cx="180000" cy="180000"/>
              <a:chOff x="2537136" y="1269000"/>
              <a:chExt cx="180000" cy="180000"/>
            </a:xfrm>
          </p:grpSpPr>
          <p:sp>
            <p:nvSpPr>
              <p:cNvPr id="6694" name="Ellipse 3854">
                <a:extLst>
                  <a:ext uri="{FF2B5EF4-FFF2-40B4-BE49-F238E27FC236}">
                    <a16:creationId xmlns:a16="http://schemas.microsoft.com/office/drawing/2014/main" id="{3ACF0C67-5469-E2E0-7447-1E3B974BC9E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5" name="Minuszeichen 3855">
                <a:extLst>
                  <a:ext uri="{FF2B5EF4-FFF2-40B4-BE49-F238E27FC236}">
                    <a16:creationId xmlns:a16="http://schemas.microsoft.com/office/drawing/2014/main" id="{FD03327F-A62F-4D73-B0AF-FB5A7D62ACD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0" name="Gruppieren 6669">
              <a:extLst>
                <a:ext uri="{FF2B5EF4-FFF2-40B4-BE49-F238E27FC236}">
                  <a16:creationId xmlns:a16="http://schemas.microsoft.com/office/drawing/2014/main" id="{3E2E93F2-462B-3B9B-A44A-C82956C8A5C4}"/>
                </a:ext>
              </a:extLst>
            </p:cNvPr>
            <p:cNvGrpSpPr/>
            <p:nvPr/>
          </p:nvGrpSpPr>
          <p:grpSpPr>
            <a:xfrm>
              <a:off x="4656000" y="4775520"/>
              <a:ext cx="180000" cy="180000"/>
              <a:chOff x="2537136" y="1269000"/>
              <a:chExt cx="180000" cy="180000"/>
            </a:xfrm>
          </p:grpSpPr>
          <p:sp>
            <p:nvSpPr>
              <p:cNvPr id="6692" name="Ellipse 3852">
                <a:extLst>
                  <a:ext uri="{FF2B5EF4-FFF2-40B4-BE49-F238E27FC236}">
                    <a16:creationId xmlns:a16="http://schemas.microsoft.com/office/drawing/2014/main" id="{FD395E7B-F810-72A8-5DD1-D0036D1355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3" name="Minuszeichen 3853">
                <a:extLst>
                  <a:ext uri="{FF2B5EF4-FFF2-40B4-BE49-F238E27FC236}">
                    <a16:creationId xmlns:a16="http://schemas.microsoft.com/office/drawing/2014/main" id="{FAB0E65F-9792-14DD-BE14-0E878D4FC2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1" name="Gruppieren 6670">
              <a:extLst>
                <a:ext uri="{FF2B5EF4-FFF2-40B4-BE49-F238E27FC236}">
                  <a16:creationId xmlns:a16="http://schemas.microsoft.com/office/drawing/2014/main" id="{B2E78AD4-41C5-B7DF-E1E7-0FC3233021B5}"/>
                </a:ext>
              </a:extLst>
            </p:cNvPr>
            <p:cNvGrpSpPr/>
            <p:nvPr/>
          </p:nvGrpSpPr>
          <p:grpSpPr>
            <a:xfrm>
              <a:off x="7373256" y="4775520"/>
              <a:ext cx="180000" cy="180000"/>
              <a:chOff x="2537136" y="1269000"/>
              <a:chExt cx="180000" cy="180000"/>
            </a:xfrm>
          </p:grpSpPr>
          <p:sp>
            <p:nvSpPr>
              <p:cNvPr id="6690" name="Ellipse 3850">
                <a:extLst>
                  <a:ext uri="{FF2B5EF4-FFF2-40B4-BE49-F238E27FC236}">
                    <a16:creationId xmlns:a16="http://schemas.microsoft.com/office/drawing/2014/main" id="{42DE373A-541E-125D-1295-36F7267B6C6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1" name="Minuszeichen 3851">
                <a:extLst>
                  <a:ext uri="{FF2B5EF4-FFF2-40B4-BE49-F238E27FC236}">
                    <a16:creationId xmlns:a16="http://schemas.microsoft.com/office/drawing/2014/main" id="{800135FC-401C-C0BE-6B42-A695253F7FD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2" name="Gruppieren 6671">
              <a:extLst>
                <a:ext uri="{FF2B5EF4-FFF2-40B4-BE49-F238E27FC236}">
                  <a16:creationId xmlns:a16="http://schemas.microsoft.com/office/drawing/2014/main" id="{397E0848-CCE0-FBE2-8F49-C2AC986BC7D6}"/>
                </a:ext>
              </a:extLst>
            </p:cNvPr>
            <p:cNvGrpSpPr/>
            <p:nvPr/>
          </p:nvGrpSpPr>
          <p:grpSpPr>
            <a:xfrm>
              <a:off x="7373256" y="1900714"/>
              <a:ext cx="180000" cy="180000"/>
              <a:chOff x="2537136" y="1269000"/>
              <a:chExt cx="180000" cy="180000"/>
            </a:xfrm>
          </p:grpSpPr>
          <p:sp>
            <p:nvSpPr>
              <p:cNvPr id="6688" name="Ellipse 3848">
                <a:extLst>
                  <a:ext uri="{FF2B5EF4-FFF2-40B4-BE49-F238E27FC236}">
                    <a16:creationId xmlns:a16="http://schemas.microsoft.com/office/drawing/2014/main" id="{76A69765-2860-F608-312E-3675A6B5F5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9" name="Minuszeichen 3849">
                <a:extLst>
                  <a:ext uri="{FF2B5EF4-FFF2-40B4-BE49-F238E27FC236}">
                    <a16:creationId xmlns:a16="http://schemas.microsoft.com/office/drawing/2014/main" id="{C024AE60-7A3A-AB50-E5B9-128C865814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3" name="Gruppieren 6672">
              <a:extLst>
                <a:ext uri="{FF2B5EF4-FFF2-40B4-BE49-F238E27FC236}">
                  <a16:creationId xmlns:a16="http://schemas.microsoft.com/office/drawing/2014/main" id="{8ED8CBD4-2EE4-02AF-1176-6AB4EB486C5D}"/>
                </a:ext>
              </a:extLst>
            </p:cNvPr>
            <p:cNvGrpSpPr/>
            <p:nvPr/>
          </p:nvGrpSpPr>
          <p:grpSpPr>
            <a:xfrm>
              <a:off x="4656000" y="1900714"/>
              <a:ext cx="180000" cy="180000"/>
              <a:chOff x="2537136" y="1269000"/>
              <a:chExt cx="180000" cy="180000"/>
            </a:xfrm>
          </p:grpSpPr>
          <p:sp>
            <p:nvSpPr>
              <p:cNvPr id="6686" name="Ellipse 3846">
                <a:extLst>
                  <a:ext uri="{FF2B5EF4-FFF2-40B4-BE49-F238E27FC236}">
                    <a16:creationId xmlns:a16="http://schemas.microsoft.com/office/drawing/2014/main" id="{BC9BF7DC-F417-B521-39AE-B89968551D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7" name="Minuszeichen 3847">
                <a:extLst>
                  <a:ext uri="{FF2B5EF4-FFF2-40B4-BE49-F238E27FC236}">
                    <a16:creationId xmlns:a16="http://schemas.microsoft.com/office/drawing/2014/main" id="{B5DE9588-17E8-2055-4124-BA0AFBAFBC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4" name="Gruppieren 6673">
              <a:extLst>
                <a:ext uri="{FF2B5EF4-FFF2-40B4-BE49-F238E27FC236}">
                  <a16:creationId xmlns:a16="http://schemas.microsoft.com/office/drawing/2014/main" id="{D12177F1-9C36-4699-88F4-4599A602ADD7}"/>
                </a:ext>
              </a:extLst>
            </p:cNvPr>
            <p:cNvGrpSpPr/>
            <p:nvPr/>
          </p:nvGrpSpPr>
          <p:grpSpPr>
            <a:xfrm>
              <a:off x="6006000" y="1339747"/>
              <a:ext cx="180000" cy="180000"/>
              <a:chOff x="2537136" y="1269000"/>
              <a:chExt cx="180000" cy="180000"/>
            </a:xfrm>
          </p:grpSpPr>
          <p:sp>
            <p:nvSpPr>
              <p:cNvPr id="6684" name="Ellipse 3844">
                <a:extLst>
                  <a:ext uri="{FF2B5EF4-FFF2-40B4-BE49-F238E27FC236}">
                    <a16:creationId xmlns:a16="http://schemas.microsoft.com/office/drawing/2014/main" id="{B8A7F29F-D7D6-7A0B-26E3-375E43A403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5" name="Minuszeichen 3845">
                <a:extLst>
                  <a:ext uri="{FF2B5EF4-FFF2-40B4-BE49-F238E27FC236}">
                    <a16:creationId xmlns:a16="http://schemas.microsoft.com/office/drawing/2014/main" id="{F92FF63E-5AAC-C5BB-354C-8EC70582C6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5" name="Gruppieren 6674">
              <a:extLst>
                <a:ext uri="{FF2B5EF4-FFF2-40B4-BE49-F238E27FC236}">
                  <a16:creationId xmlns:a16="http://schemas.microsoft.com/office/drawing/2014/main" id="{814223AC-16A6-17F5-C31A-5EE6627D1475}"/>
                </a:ext>
              </a:extLst>
            </p:cNvPr>
            <p:cNvGrpSpPr/>
            <p:nvPr/>
          </p:nvGrpSpPr>
          <p:grpSpPr>
            <a:xfrm>
              <a:off x="6006000" y="5312040"/>
              <a:ext cx="180000" cy="180000"/>
              <a:chOff x="2537136" y="1269000"/>
              <a:chExt cx="180000" cy="180000"/>
            </a:xfrm>
          </p:grpSpPr>
          <p:sp>
            <p:nvSpPr>
              <p:cNvPr id="6682" name="Ellipse 3842">
                <a:extLst>
                  <a:ext uri="{FF2B5EF4-FFF2-40B4-BE49-F238E27FC236}">
                    <a16:creationId xmlns:a16="http://schemas.microsoft.com/office/drawing/2014/main" id="{3847DEDC-C3E5-FE39-3467-F9867641920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3" name="Minuszeichen 3843">
                <a:extLst>
                  <a:ext uri="{FF2B5EF4-FFF2-40B4-BE49-F238E27FC236}">
                    <a16:creationId xmlns:a16="http://schemas.microsoft.com/office/drawing/2014/main" id="{194D65CA-6F25-C7B6-4085-659D86D0845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6" name="Gruppieren 6675">
              <a:extLst>
                <a:ext uri="{FF2B5EF4-FFF2-40B4-BE49-F238E27FC236}">
                  <a16:creationId xmlns:a16="http://schemas.microsoft.com/office/drawing/2014/main" id="{016994AD-5F25-B800-1B96-68B94A71E65E}"/>
                </a:ext>
              </a:extLst>
            </p:cNvPr>
            <p:cNvGrpSpPr/>
            <p:nvPr/>
          </p:nvGrpSpPr>
          <p:grpSpPr>
            <a:xfrm>
              <a:off x="6006000" y="1900714"/>
              <a:ext cx="180000" cy="180000"/>
              <a:chOff x="2537136" y="1269000"/>
              <a:chExt cx="180000" cy="180000"/>
            </a:xfrm>
          </p:grpSpPr>
          <p:sp>
            <p:nvSpPr>
              <p:cNvPr id="6680" name="Ellipse 3840">
                <a:extLst>
                  <a:ext uri="{FF2B5EF4-FFF2-40B4-BE49-F238E27FC236}">
                    <a16:creationId xmlns:a16="http://schemas.microsoft.com/office/drawing/2014/main" id="{E03A7812-5917-2C43-48D8-8C925B84B8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1" name="Minuszeichen 3841">
                <a:extLst>
                  <a:ext uri="{FF2B5EF4-FFF2-40B4-BE49-F238E27FC236}">
                    <a16:creationId xmlns:a16="http://schemas.microsoft.com/office/drawing/2014/main" id="{C4FD5DC7-7DA5-C1CB-83C1-2E9262E512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7" name="Gruppieren 6676">
              <a:extLst>
                <a:ext uri="{FF2B5EF4-FFF2-40B4-BE49-F238E27FC236}">
                  <a16:creationId xmlns:a16="http://schemas.microsoft.com/office/drawing/2014/main" id="{4A6F4F0A-7B57-7584-4218-A4CA7E10BADB}"/>
                </a:ext>
              </a:extLst>
            </p:cNvPr>
            <p:cNvGrpSpPr/>
            <p:nvPr/>
          </p:nvGrpSpPr>
          <p:grpSpPr>
            <a:xfrm>
              <a:off x="6006000" y="4775520"/>
              <a:ext cx="180000" cy="180000"/>
              <a:chOff x="2537136" y="1269000"/>
              <a:chExt cx="180000" cy="180000"/>
            </a:xfrm>
          </p:grpSpPr>
          <p:sp>
            <p:nvSpPr>
              <p:cNvPr id="6678" name="Ellipse 3838">
                <a:extLst>
                  <a:ext uri="{FF2B5EF4-FFF2-40B4-BE49-F238E27FC236}">
                    <a16:creationId xmlns:a16="http://schemas.microsoft.com/office/drawing/2014/main" id="{58991BB0-3C6D-391E-A0E5-F56473E4D0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79" name="Minuszeichen 3839">
                <a:extLst>
                  <a:ext uri="{FF2B5EF4-FFF2-40B4-BE49-F238E27FC236}">
                    <a16:creationId xmlns:a16="http://schemas.microsoft.com/office/drawing/2014/main" id="{E897137C-FD57-B7FF-B0E8-CF867772DA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644" name="Gruppieren 4643">
            <a:extLst>
              <a:ext uri="{FF2B5EF4-FFF2-40B4-BE49-F238E27FC236}">
                <a16:creationId xmlns:a16="http://schemas.microsoft.com/office/drawing/2014/main" id="{BAF4366F-B34D-FCDE-3D6D-136FEE576D90}"/>
              </a:ext>
            </a:extLst>
          </p:cNvPr>
          <p:cNvGrpSpPr>
            <a:grpSpLocks noChangeAspect="1"/>
          </p:cNvGrpSpPr>
          <p:nvPr/>
        </p:nvGrpSpPr>
        <p:grpSpPr>
          <a:xfrm>
            <a:off x="-330042" y="6858000"/>
            <a:ext cx="1258865" cy="1306104"/>
            <a:chOff x="3576000" y="816426"/>
            <a:chExt cx="5040000" cy="5229127"/>
          </a:xfrm>
        </p:grpSpPr>
        <p:grpSp>
          <p:nvGrpSpPr>
            <p:cNvPr id="4645" name="Magnesium ohne e-">
              <a:extLst>
                <a:ext uri="{FF2B5EF4-FFF2-40B4-BE49-F238E27FC236}">
                  <a16:creationId xmlns:a16="http://schemas.microsoft.com/office/drawing/2014/main" id="{EEBC9E56-BCA5-917A-6154-6537521A4E7C}"/>
                </a:ext>
              </a:extLst>
            </p:cNvPr>
            <p:cNvGrpSpPr/>
            <p:nvPr/>
          </p:nvGrpSpPr>
          <p:grpSpPr>
            <a:xfrm>
              <a:off x="3576000" y="909000"/>
              <a:ext cx="5040000" cy="5040000"/>
              <a:chOff x="3576000" y="909000"/>
              <a:chExt cx="5040000" cy="5040000"/>
            </a:xfrm>
          </p:grpSpPr>
          <p:sp>
            <p:nvSpPr>
              <p:cNvPr id="4682" name="K-Schale">
                <a:extLst>
                  <a:ext uri="{FF2B5EF4-FFF2-40B4-BE49-F238E27FC236}">
                    <a16:creationId xmlns:a16="http://schemas.microsoft.com/office/drawing/2014/main" id="{594B8774-67A4-8811-208B-365B3A4D472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683" name="Atomkern mit Protonen und Neutronen">
                <a:extLst>
                  <a:ext uri="{FF2B5EF4-FFF2-40B4-BE49-F238E27FC236}">
                    <a16:creationId xmlns:a16="http://schemas.microsoft.com/office/drawing/2014/main" id="{1E334B30-DE74-3217-A4CC-0C6F2FA34BB6}"/>
                  </a:ext>
                </a:extLst>
              </p:cNvPr>
              <p:cNvGrpSpPr/>
              <p:nvPr/>
            </p:nvGrpSpPr>
            <p:grpSpPr>
              <a:xfrm>
                <a:off x="5196000" y="2529000"/>
                <a:ext cx="1800000" cy="1800000"/>
                <a:chOff x="5196000" y="2529000"/>
                <a:chExt cx="1800000" cy="1800000"/>
              </a:xfrm>
            </p:grpSpPr>
            <p:sp>
              <p:nvSpPr>
                <p:cNvPr id="4686" name="Atomkern">
                  <a:extLst>
                    <a:ext uri="{FF2B5EF4-FFF2-40B4-BE49-F238E27FC236}">
                      <a16:creationId xmlns:a16="http://schemas.microsoft.com/office/drawing/2014/main" id="{B1A302A3-7852-0C6B-BC76-D8F294B4F0DC}"/>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687" name="Gruppieren 4686">
                  <a:extLst>
                    <a:ext uri="{FF2B5EF4-FFF2-40B4-BE49-F238E27FC236}">
                      <a16:creationId xmlns:a16="http://schemas.microsoft.com/office/drawing/2014/main" id="{291C42E4-E2F6-1B5A-A9F7-C82D6EEDC7AE}"/>
                    </a:ext>
                  </a:extLst>
                </p:cNvPr>
                <p:cNvGrpSpPr>
                  <a:grpSpLocks noChangeAspect="1"/>
                </p:cNvGrpSpPr>
                <p:nvPr/>
              </p:nvGrpSpPr>
              <p:grpSpPr>
                <a:xfrm>
                  <a:off x="5848033" y="3791651"/>
                  <a:ext cx="180000" cy="180000"/>
                  <a:chOff x="3172968" y="2304288"/>
                  <a:chExt cx="180000" cy="180000"/>
                </a:xfrm>
              </p:grpSpPr>
              <p:sp>
                <p:nvSpPr>
                  <p:cNvPr id="4733" name="Ellipse 4459">
                    <a:extLst>
                      <a:ext uri="{FF2B5EF4-FFF2-40B4-BE49-F238E27FC236}">
                        <a16:creationId xmlns:a16="http://schemas.microsoft.com/office/drawing/2014/main" id="{AD517ACF-52E3-C9F2-8AD5-8C6711F53DF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34" name="Additionszeichen 4460">
                    <a:extLst>
                      <a:ext uri="{FF2B5EF4-FFF2-40B4-BE49-F238E27FC236}">
                        <a16:creationId xmlns:a16="http://schemas.microsoft.com/office/drawing/2014/main" id="{CD1C426B-A88C-B32A-E565-ECFF9EC095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88" name="Gruppieren 4687">
                  <a:extLst>
                    <a:ext uri="{FF2B5EF4-FFF2-40B4-BE49-F238E27FC236}">
                      <a16:creationId xmlns:a16="http://schemas.microsoft.com/office/drawing/2014/main" id="{F26E94D4-22DE-9413-2E51-D3F52D598845}"/>
                    </a:ext>
                  </a:extLst>
                </p:cNvPr>
                <p:cNvGrpSpPr>
                  <a:grpSpLocks noChangeAspect="1"/>
                </p:cNvGrpSpPr>
                <p:nvPr/>
              </p:nvGrpSpPr>
              <p:grpSpPr>
                <a:xfrm>
                  <a:off x="6270000" y="3698425"/>
                  <a:ext cx="180000" cy="180000"/>
                  <a:chOff x="3172968" y="2304288"/>
                  <a:chExt cx="180000" cy="180000"/>
                </a:xfrm>
              </p:grpSpPr>
              <p:sp>
                <p:nvSpPr>
                  <p:cNvPr id="4731" name="Ellipse 4457">
                    <a:extLst>
                      <a:ext uri="{FF2B5EF4-FFF2-40B4-BE49-F238E27FC236}">
                        <a16:creationId xmlns:a16="http://schemas.microsoft.com/office/drawing/2014/main" id="{E4AD3AF5-D7E5-1073-7EC7-E01D387CF53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32" name="Additionszeichen 4458">
                    <a:extLst>
                      <a:ext uri="{FF2B5EF4-FFF2-40B4-BE49-F238E27FC236}">
                        <a16:creationId xmlns:a16="http://schemas.microsoft.com/office/drawing/2014/main" id="{18EC7ED2-46E3-35E5-003B-EB9864C6979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89" name="Gruppieren 4688">
                  <a:extLst>
                    <a:ext uri="{FF2B5EF4-FFF2-40B4-BE49-F238E27FC236}">
                      <a16:creationId xmlns:a16="http://schemas.microsoft.com/office/drawing/2014/main" id="{D6CF9003-B002-A766-73D9-7142460CB736}"/>
                    </a:ext>
                  </a:extLst>
                </p:cNvPr>
                <p:cNvGrpSpPr>
                  <a:grpSpLocks noChangeAspect="1"/>
                </p:cNvGrpSpPr>
                <p:nvPr/>
              </p:nvGrpSpPr>
              <p:grpSpPr>
                <a:xfrm>
                  <a:off x="5499300" y="3931942"/>
                  <a:ext cx="180000" cy="180000"/>
                  <a:chOff x="3172968" y="2304288"/>
                  <a:chExt cx="180000" cy="180000"/>
                </a:xfrm>
              </p:grpSpPr>
              <p:sp>
                <p:nvSpPr>
                  <p:cNvPr id="4729" name="Ellipse 4455">
                    <a:extLst>
                      <a:ext uri="{FF2B5EF4-FFF2-40B4-BE49-F238E27FC236}">
                        <a16:creationId xmlns:a16="http://schemas.microsoft.com/office/drawing/2014/main" id="{4412EDB9-9BBB-765A-2FA4-3AD15004213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30" name="Additionszeichen 4456">
                    <a:extLst>
                      <a:ext uri="{FF2B5EF4-FFF2-40B4-BE49-F238E27FC236}">
                        <a16:creationId xmlns:a16="http://schemas.microsoft.com/office/drawing/2014/main" id="{63A6E9F0-0015-8482-AF31-DE5237CAD92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90" name="Gruppieren 4689">
                  <a:extLst>
                    <a:ext uri="{FF2B5EF4-FFF2-40B4-BE49-F238E27FC236}">
                      <a16:creationId xmlns:a16="http://schemas.microsoft.com/office/drawing/2014/main" id="{BEE9535D-BC27-68DE-52AC-D722684A9DD1}"/>
                    </a:ext>
                  </a:extLst>
                </p:cNvPr>
                <p:cNvGrpSpPr>
                  <a:grpSpLocks noChangeAspect="1"/>
                </p:cNvGrpSpPr>
                <p:nvPr/>
              </p:nvGrpSpPr>
              <p:grpSpPr>
                <a:xfrm>
                  <a:off x="6030156" y="4086630"/>
                  <a:ext cx="180000" cy="180000"/>
                  <a:chOff x="3172968" y="2304288"/>
                  <a:chExt cx="180000" cy="180000"/>
                </a:xfrm>
              </p:grpSpPr>
              <p:sp>
                <p:nvSpPr>
                  <p:cNvPr id="4727" name="Ellipse 4453">
                    <a:extLst>
                      <a:ext uri="{FF2B5EF4-FFF2-40B4-BE49-F238E27FC236}">
                        <a16:creationId xmlns:a16="http://schemas.microsoft.com/office/drawing/2014/main" id="{5C6B750C-268E-4888-5E0C-27109C6C4A5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28" name="Additionszeichen 4454">
                    <a:extLst>
                      <a:ext uri="{FF2B5EF4-FFF2-40B4-BE49-F238E27FC236}">
                        <a16:creationId xmlns:a16="http://schemas.microsoft.com/office/drawing/2014/main" id="{1F014035-22CD-8BCA-EF1E-98512227A64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91" name="Gruppieren 4690">
                  <a:extLst>
                    <a:ext uri="{FF2B5EF4-FFF2-40B4-BE49-F238E27FC236}">
                      <a16:creationId xmlns:a16="http://schemas.microsoft.com/office/drawing/2014/main" id="{9AEB4FC1-1BB6-EB14-5F99-15B6F64C2224}"/>
                    </a:ext>
                  </a:extLst>
                </p:cNvPr>
                <p:cNvGrpSpPr>
                  <a:grpSpLocks noChangeAspect="1"/>
                </p:cNvGrpSpPr>
                <p:nvPr/>
              </p:nvGrpSpPr>
              <p:grpSpPr>
                <a:xfrm>
                  <a:off x="6020438" y="3296696"/>
                  <a:ext cx="180000" cy="180000"/>
                  <a:chOff x="3172968" y="2304288"/>
                  <a:chExt cx="180000" cy="180000"/>
                </a:xfrm>
              </p:grpSpPr>
              <p:sp>
                <p:nvSpPr>
                  <p:cNvPr id="4725" name="Ellipse 4451">
                    <a:extLst>
                      <a:ext uri="{FF2B5EF4-FFF2-40B4-BE49-F238E27FC236}">
                        <a16:creationId xmlns:a16="http://schemas.microsoft.com/office/drawing/2014/main" id="{C14D551C-170B-C2B5-B95C-AF993D5D550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26" name="Additionszeichen 4452">
                    <a:extLst>
                      <a:ext uri="{FF2B5EF4-FFF2-40B4-BE49-F238E27FC236}">
                        <a16:creationId xmlns:a16="http://schemas.microsoft.com/office/drawing/2014/main" id="{998460A0-082F-AF30-EF01-D97853D52F4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92" name="Gruppieren 4691">
                  <a:extLst>
                    <a:ext uri="{FF2B5EF4-FFF2-40B4-BE49-F238E27FC236}">
                      <a16:creationId xmlns:a16="http://schemas.microsoft.com/office/drawing/2014/main" id="{852B8D76-BC15-2227-A018-96AE78460398}"/>
                    </a:ext>
                  </a:extLst>
                </p:cNvPr>
                <p:cNvGrpSpPr>
                  <a:grpSpLocks noChangeAspect="1"/>
                </p:cNvGrpSpPr>
                <p:nvPr/>
              </p:nvGrpSpPr>
              <p:grpSpPr>
                <a:xfrm>
                  <a:off x="6540000" y="3667688"/>
                  <a:ext cx="180000" cy="180000"/>
                  <a:chOff x="3172968" y="2304288"/>
                  <a:chExt cx="180000" cy="180000"/>
                </a:xfrm>
              </p:grpSpPr>
              <p:sp>
                <p:nvSpPr>
                  <p:cNvPr id="4723" name="Ellipse 4449">
                    <a:extLst>
                      <a:ext uri="{FF2B5EF4-FFF2-40B4-BE49-F238E27FC236}">
                        <a16:creationId xmlns:a16="http://schemas.microsoft.com/office/drawing/2014/main" id="{9ACAE97C-847D-9FF5-FFA4-88FD7A0C18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24" name="Additionszeichen 4450">
                    <a:extLst>
                      <a:ext uri="{FF2B5EF4-FFF2-40B4-BE49-F238E27FC236}">
                        <a16:creationId xmlns:a16="http://schemas.microsoft.com/office/drawing/2014/main" id="{D761C459-50E0-AA60-5734-816CBD1366F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93" name="Gruppieren 4692">
                  <a:extLst>
                    <a:ext uri="{FF2B5EF4-FFF2-40B4-BE49-F238E27FC236}">
                      <a16:creationId xmlns:a16="http://schemas.microsoft.com/office/drawing/2014/main" id="{2AA45B2F-D742-87A7-F9A9-0EE33FB4B7AE}"/>
                    </a:ext>
                  </a:extLst>
                </p:cNvPr>
                <p:cNvGrpSpPr>
                  <a:grpSpLocks noChangeAspect="1"/>
                </p:cNvGrpSpPr>
                <p:nvPr/>
              </p:nvGrpSpPr>
              <p:grpSpPr>
                <a:xfrm>
                  <a:off x="6696374" y="3186376"/>
                  <a:ext cx="180000" cy="180000"/>
                  <a:chOff x="3172968" y="2304288"/>
                  <a:chExt cx="180000" cy="180000"/>
                </a:xfrm>
              </p:grpSpPr>
              <p:sp>
                <p:nvSpPr>
                  <p:cNvPr id="4721" name="Ellipse 4447">
                    <a:extLst>
                      <a:ext uri="{FF2B5EF4-FFF2-40B4-BE49-F238E27FC236}">
                        <a16:creationId xmlns:a16="http://schemas.microsoft.com/office/drawing/2014/main" id="{C08CE549-EA73-B3E3-BF94-8A9F0418F8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22" name="Additionszeichen 4448">
                    <a:extLst>
                      <a:ext uri="{FF2B5EF4-FFF2-40B4-BE49-F238E27FC236}">
                        <a16:creationId xmlns:a16="http://schemas.microsoft.com/office/drawing/2014/main" id="{F8EF741D-AECE-3C5C-0F8B-B1DC2B80B41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94" name="Gruppieren 4693">
                  <a:extLst>
                    <a:ext uri="{FF2B5EF4-FFF2-40B4-BE49-F238E27FC236}">
                      <a16:creationId xmlns:a16="http://schemas.microsoft.com/office/drawing/2014/main" id="{C9A1C84D-D884-CE3F-80CE-C0CF123984B1}"/>
                    </a:ext>
                  </a:extLst>
                </p:cNvPr>
                <p:cNvGrpSpPr>
                  <a:grpSpLocks noChangeAspect="1"/>
                </p:cNvGrpSpPr>
                <p:nvPr/>
              </p:nvGrpSpPr>
              <p:grpSpPr>
                <a:xfrm>
                  <a:off x="5577515" y="3084316"/>
                  <a:ext cx="180000" cy="180000"/>
                  <a:chOff x="3172968" y="2304288"/>
                  <a:chExt cx="180000" cy="180000"/>
                </a:xfrm>
              </p:grpSpPr>
              <p:sp>
                <p:nvSpPr>
                  <p:cNvPr id="4719" name="Ellipse 4445">
                    <a:extLst>
                      <a:ext uri="{FF2B5EF4-FFF2-40B4-BE49-F238E27FC236}">
                        <a16:creationId xmlns:a16="http://schemas.microsoft.com/office/drawing/2014/main" id="{7879E428-01B1-DC2D-8102-03C08A3017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20" name="Additionszeichen 4446">
                    <a:extLst>
                      <a:ext uri="{FF2B5EF4-FFF2-40B4-BE49-F238E27FC236}">
                        <a16:creationId xmlns:a16="http://schemas.microsoft.com/office/drawing/2014/main" id="{D5173325-E62F-5FCC-4A63-9DE44366788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95" name="Gruppieren 4694">
                  <a:extLst>
                    <a:ext uri="{FF2B5EF4-FFF2-40B4-BE49-F238E27FC236}">
                      <a16:creationId xmlns:a16="http://schemas.microsoft.com/office/drawing/2014/main" id="{3FF01833-B86C-ADF2-06C7-991DA5ABDF31}"/>
                    </a:ext>
                  </a:extLst>
                </p:cNvPr>
                <p:cNvGrpSpPr>
                  <a:grpSpLocks noChangeAspect="1"/>
                </p:cNvGrpSpPr>
                <p:nvPr/>
              </p:nvGrpSpPr>
              <p:grpSpPr>
                <a:xfrm>
                  <a:off x="5940252" y="2903697"/>
                  <a:ext cx="180000" cy="180000"/>
                  <a:chOff x="3172968" y="2304288"/>
                  <a:chExt cx="180000" cy="180000"/>
                </a:xfrm>
              </p:grpSpPr>
              <p:sp>
                <p:nvSpPr>
                  <p:cNvPr id="4717" name="Ellipse 4443">
                    <a:extLst>
                      <a:ext uri="{FF2B5EF4-FFF2-40B4-BE49-F238E27FC236}">
                        <a16:creationId xmlns:a16="http://schemas.microsoft.com/office/drawing/2014/main" id="{BCF788A2-B103-4599-872C-D879C6DCE45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18" name="Additionszeichen 4444">
                    <a:extLst>
                      <a:ext uri="{FF2B5EF4-FFF2-40B4-BE49-F238E27FC236}">
                        <a16:creationId xmlns:a16="http://schemas.microsoft.com/office/drawing/2014/main" id="{014BEC46-355F-F8F3-CB05-7870177347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96" name="Gruppieren 4695">
                  <a:extLst>
                    <a:ext uri="{FF2B5EF4-FFF2-40B4-BE49-F238E27FC236}">
                      <a16:creationId xmlns:a16="http://schemas.microsoft.com/office/drawing/2014/main" id="{C2E0485F-835A-4485-E5BA-E342D151F494}"/>
                    </a:ext>
                  </a:extLst>
                </p:cNvPr>
                <p:cNvGrpSpPr>
                  <a:grpSpLocks noChangeAspect="1"/>
                </p:cNvGrpSpPr>
                <p:nvPr/>
              </p:nvGrpSpPr>
              <p:grpSpPr>
                <a:xfrm>
                  <a:off x="5597520" y="2746772"/>
                  <a:ext cx="180000" cy="180000"/>
                  <a:chOff x="3172968" y="2304288"/>
                  <a:chExt cx="180000" cy="180000"/>
                </a:xfrm>
              </p:grpSpPr>
              <p:sp>
                <p:nvSpPr>
                  <p:cNvPr id="4715" name="Ellipse 4441">
                    <a:extLst>
                      <a:ext uri="{FF2B5EF4-FFF2-40B4-BE49-F238E27FC236}">
                        <a16:creationId xmlns:a16="http://schemas.microsoft.com/office/drawing/2014/main" id="{4CAACE37-039F-CCA5-0FDA-1304B5001C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16" name="Additionszeichen 4442">
                    <a:extLst>
                      <a:ext uri="{FF2B5EF4-FFF2-40B4-BE49-F238E27FC236}">
                        <a16:creationId xmlns:a16="http://schemas.microsoft.com/office/drawing/2014/main" id="{FCA9611C-6816-82F0-90D8-FCBA999162E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97" name="Gruppieren 4696">
                  <a:extLst>
                    <a:ext uri="{FF2B5EF4-FFF2-40B4-BE49-F238E27FC236}">
                      <a16:creationId xmlns:a16="http://schemas.microsoft.com/office/drawing/2014/main" id="{52E81B50-3D4A-CEAC-1365-B7D2968F07B8}"/>
                    </a:ext>
                  </a:extLst>
                </p:cNvPr>
                <p:cNvGrpSpPr>
                  <a:grpSpLocks noChangeAspect="1"/>
                </p:cNvGrpSpPr>
                <p:nvPr/>
              </p:nvGrpSpPr>
              <p:grpSpPr>
                <a:xfrm>
                  <a:off x="6310896" y="2729578"/>
                  <a:ext cx="180000" cy="180000"/>
                  <a:chOff x="3172968" y="2304288"/>
                  <a:chExt cx="180000" cy="180000"/>
                </a:xfrm>
              </p:grpSpPr>
              <p:sp>
                <p:nvSpPr>
                  <p:cNvPr id="4713" name="Ellipse 4439">
                    <a:extLst>
                      <a:ext uri="{FF2B5EF4-FFF2-40B4-BE49-F238E27FC236}">
                        <a16:creationId xmlns:a16="http://schemas.microsoft.com/office/drawing/2014/main" id="{D3B31E8D-8532-B0D9-12CB-439A76EC212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14" name="Additionszeichen 4440">
                    <a:extLst>
                      <a:ext uri="{FF2B5EF4-FFF2-40B4-BE49-F238E27FC236}">
                        <a16:creationId xmlns:a16="http://schemas.microsoft.com/office/drawing/2014/main" id="{D5980C61-5AD2-1490-3C16-9043D93C45D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98" name="Gruppieren 4697">
                  <a:extLst>
                    <a:ext uri="{FF2B5EF4-FFF2-40B4-BE49-F238E27FC236}">
                      <a16:creationId xmlns:a16="http://schemas.microsoft.com/office/drawing/2014/main" id="{31F0F505-A06E-4409-91AC-243875522ECC}"/>
                    </a:ext>
                  </a:extLst>
                </p:cNvPr>
                <p:cNvGrpSpPr>
                  <a:grpSpLocks noChangeAspect="1"/>
                </p:cNvGrpSpPr>
                <p:nvPr/>
              </p:nvGrpSpPr>
              <p:grpSpPr>
                <a:xfrm>
                  <a:off x="5311404" y="3346168"/>
                  <a:ext cx="180000" cy="180000"/>
                  <a:chOff x="3172968" y="2304288"/>
                  <a:chExt cx="180000" cy="180000"/>
                </a:xfrm>
              </p:grpSpPr>
              <p:sp>
                <p:nvSpPr>
                  <p:cNvPr id="4711" name="Ellipse 4437">
                    <a:extLst>
                      <a:ext uri="{FF2B5EF4-FFF2-40B4-BE49-F238E27FC236}">
                        <a16:creationId xmlns:a16="http://schemas.microsoft.com/office/drawing/2014/main" id="{A8EA923E-5060-D587-35E5-5C8F38A997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12" name="Additionszeichen 4438">
                    <a:extLst>
                      <a:ext uri="{FF2B5EF4-FFF2-40B4-BE49-F238E27FC236}">
                        <a16:creationId xmlns:a16="http://schemas.microsoft.com/office/drawing/2014/main" id="{86FF9CD5-70CB-549E-A149-23D86E88FA1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699" name="Ellipse 4425">
                  <a:extLst>
                    <a:ext uri="{FF2B5EF4-FFF2-40B4-BE49-F238E27FC236}">
                      <a16:creationId xmlns:a16="http://schemas.microsoft.com/office/drawing/2014/main" id="{2FC03B97-E6CA-BE73-1478-0BF96C36186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00" name="Ellipse 4426">
                  <a:extLst>
                    <a:ext uri="{FF2B5EF4-FFF2-40B4-BE49-F238E27FC236}">
                      <a16:creationId xmlns:a16="http://schemas.microsoft.com/office/drawing/2014/main" id="{63D1A0BE-BD16-BE48-9B7D-C2E7DF647371}"/>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01" name="Ellipse 4427">
                  <a:extLst>
                    <a:ext uri="{FF2B5EF4-FFF2-40B4-BE49-F238E27FC236}">
                      <a16:creationId xmlns:a16="http://schemas.microsoft.com/office/drawing/2014/main" id="{3D347803-491D-EB55-A52F-6F6AD11A744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02" name="Ellipse 4428">
                  <a:extLst>
                    <a:ext uri="{FF2B5EF4-FFF2-40B4-BE49-F238E27FC236}">
                      <a16:creationId xmlns:a16="http://schemas.microsoft.com/office/drawing/2014/main" id="{98754C00-D5CE-2B68-5EAD-C99C33F9046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03" name="Ellipse 4429">
                  <a:extLst>
                    <a:ext uri="{FF2B5EF4-FFF2-40B4-BE49-F238E27FC236}">
                      <a16:creationId xmlns:a16="http://schemas.microsoft.com/office/drawing/2014/main" id="{B72F6E4B-722E-EFCA-547D-C85749B73DA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04" name="Ellipse 4430">
                  <a:extLst>
                    <a:ext uri="{FF2B5EF4-FFF2-40B4-BE49-F238E27FC236}">
                      <a16:creationId xmlns:a16="http://schemas.microsoft.com/office/drawing/2014/main" id="{BA23DE10-F81A-91BB-EFDB-0AF37E83286B}"/>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05" name="Ellipse 4431">
                  <a:extLst>
                    <a:ext uri="{FF2B5EF4-FFF2-40B4-BE49-F238E27FC236}">
                      <a16:creationId xmlns:a16="http://schemas.microsoft.com/office/drawing/2014/main" id="{FD3F73E6-9099-D4DA-1513-05A244C88C86}"/>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06" name="Ellipse 4432">
                  <a:extLst>
                    <a:ext uri="{FF2B5EF4-FFF2-40B4-BE49-F238E27FC236}">
                      <a16:creationId xmlns:a16="http://schemas.microsoft.com/office/drawing/2014/main" id="{771E7B27-AD7D-E4D9-6122-8BD8ACF283F4}"/>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07" name="Ellipse 4433">
                  <a:extLst>
                    <a:ext uri="{FF2B5EF4-FFF2-40B4-BE49-F238E27FC236}">
                      <a16:creationId xmlns:a16="http://schemas.microsoft.com/office/drawing/2014/main" id="{34706C53-1E06-ECD5-6192-9667690A8C8E}"/>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08" name="Ellipse 4434">
                  <a:extLst>
                    <a:ext uri="{FF2B5EF4-FFF2-40B4-BE49-F238E27FC236}">
                      <a16:creationId xmlns:a16="http://schemas.microsoft.com/office/drawing/2014/main" id="{36C1ED3A-DBE3-7CDE-3BD8-6535B9FBFAE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09" name="Ellipse 4435">
                  <a:extLst>
                    <a:ext uri="{FF2B5EF4-FFF2-40B4-BE49-F238E27FC236}">
                      <a16:creationId xmlns:a16="http://schemas.microsoft.com/office/drawing/2014/main" id="{718AA5C9-B95D-7047-80DF-061C4C3D4469}"/>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10" name="Ellipse 4436">
                  <a:extLst>
                    <a:ext uri="{FF2B5EF4-FFF2-40B4-BE49-F238E27FC236}">
                      <a16:creationId xmlns:a16="http://schemas.microsoft.com/office/drawing/2014/main" id="{11563C0D-E793-C226-4B35-786BF935779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684" name="L-Schale">
                <a:extLst>
                  <a:ext uri="{FF2B5EF4-FFF2-40B4-BE49-F238E27FC236}">
                    <a16:creationId xmlns:a16="http://schemas.microsoft.com/office/drawing/2014/main" id="{4DBEAC22-7EEA-ADEC-4AD9-8E821B1F8A8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685" name="M-Schale">
                <a:extLst>
                  <a:ext uri="{FF2B5EF4-FFF2-40B4-BE49-F238E27FC236}">
                    <a16:creationId xmlns:a16="http://schemas.microsoft.com/office/drawing/2014/main" id="{BCFEC617-1923-9661-8EDB-5E328F0CF9BA}"/>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646" name="Gruppieren 4645">
              <a:extLst>
                <a:ext uri="{FF2B5EF4-FFF2-40B4-BE49-F238E27FC236}">
                  <a16:creationId xmlns:a16="http://schemas.microsoft.com/office/drawing/2014/main" id="{F4908FA5-4167-BD4B-22B0-E5C8C14E5070}"/>
                </a:ext>
              </a:extLst>
            </p:cNvPr>
            <p:cNvGrpSpPr/>
            <p:nvPr/>
          </p:nvGrpSpPr>
          <p:grpSpPr>
            <a:xfrm>
              <a:off x="6006000" y="816426"/>
              <a:ext cx="180000" cy="180000"/>
              <a:chOff x="2537136" y="1269000"/>
              <a:chExt cx="180000" cy="180000"/>
            </a:xfrm>
          </p:grpSpPr>
          <p:sp>
            <p:nvSpPr>
              <p:cNvPr id="4680" name="Ellipse 4406">
                <a:extLst>
                  <a:ext uri="{FF2B5EF4-FFF2-40B4-BE49-F238E27FC236}">
                    <a16:creationId xmlns:a16="http://schemas.microsoft.com/office/drawing/2014/main" id="{7E8A8715-C1BF-56F8-870D-A8168F66067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81" name="Minuszeichen 4407">
                <a:extLst>
                  <a:ext uri="{FF2B5EF4-FFF2-40B4-BE49-F238E27FC236}">
                    <a16:creationId xmlns:a16="http://schemas.microsoft.com/office/drawing/2014/main" id="{D84D9672-C36A-C79B-90EC-020DC790218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47" name="Gruppieren 4646">
              <a:extLst>
                <a:ext uri="{FF2B5EF4-FFF2-40B4-BE49-F238E27FC236}">
                  <a16:creationId xmlns:a16="http://schemas.microsoft.com/office/drawing/2014/main" id="{E947FA09-0D92-2371-D639-FC7BCAB301CC}"/>
                </a:ext>
              </a:extLst>
            </p:cNvPr>
            <p:cNvGrpSpPr/>
            <p:nvPr/>
          </p:nvGrpSpPr>
          <p:grpSpPr>
            <a:xfrm>
              <a:off x="6003948" y="5865553"/>
              <a:ext cx="180000" cy="180000"/>
              <a:chOff x="2537136" y="1269000"/>
              <a:chExt cx="180000" cy="180000"/>
            </a:xfrm>
          </p:grpSpPr>
          <p:sp>
            <p:nvSpPr>
              <p:cNvPr id="4678" name="Ellipse 4404">
                <a:extLst>
                  <a:ext uri="{FF2B5EF4-FFF2-40B4-BE49-F238E27FC236}">
                    <a16:creationId xmlns:a16="http://schemas.microsoft.com/office/drawing/2014/main" id="{3844B230-B930-5383-4915-CEA5E8FA60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79" name="Minuszeichen 4405">
                <a:extLst>
                  <a:ext uri="{FF2B5EF4-FFF2-40B4-BE49-F238E27FC236}">
                    <a16:creationId xmlns:a16="http://schemas.microsoft.com/office/drawing/2014/main" id="{F0070410-FB6A-2A04-D4CF-2DA5EBF2B53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48" name="Gruppieren 4647">
              <a:extLst>
                <a:ext uri="{FF2B5EF4-FFF2-40B4-BE49-F238E27FC236}">
                  <a16:creationId xmlns:a16="http://schemas.microsoft.com/office/drawing/2014/main" id="{DC758065-3FBF-B900-C8FF-0827A9604D26}"/>
                </a:ext>
              </a:extLst>
            </p:cNvPr>
            <p:cNvGrpSpPr/>
            <p:nvPr/>
          </p:nvGrpSpPr>
          <p:grpSpPr>
            <a:xfrm>
              <a:off x="7989107" y="3335661"/>
              <a:ext cx="180000" cy="180000"/>
              <a:chOff x="2537136" y="1269000"/>
              <a:chExt cx="180000" cy="180000"/>
            </a:xfrm>
          </p:grpSpPr>
          <p:sp>
            <p:nvSpPr>
              <p:cNvPr id="4676" name="Ellipse 4402">
                <a:extLst>
                  <a:ext uri="{FF2B5EF4-FFF2-40B4-BE49-F238E27FC236}">
                    <a16:creationId xmlns:a16="http://schemas.microsoft.com/office/drawing/2014/main" id="{E6A376F3-9FBB-14D3-E80E-D028C579B5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77" name="Minuszeichen 4403">
                <a:extLst>
                  <a:ext uri="{FF2B5EF4-FFF2-40B4-BE49-F238E27FC236}">
                    <a16:creationId xmlns:a16="http://schemas.microsoft.com/office/drawing/2014/main" id="{375869FA-1D03-E715-3096-DD39DB3075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49" name="Gruppieren 4648">
              <a:extLst>
                <a:ext uri="{FF2B5EF4-FFF2-40B4-BE49-F238E27FC236}">
                  <a16:creationId xmlns:a16="http://schemas.microsoft.com/office/drawing/2014/main" id="{6F8F4367-228F-B4CC-B59F-7DB6483CDFAB}"/>
                </a:ext>
              </a:extLst>
            </p:cNvPr>
            <p:cNvGrpSpPr/>
            <p:nvPr/>
          </p:nvGrpSpPr>
          <p:grpSpPr>
            <a:xfrm>
              <a:off x="4026000" y="3339000"/>
              <a:ext cx="180000" cy="180000"/>
              <a:chOff x="2537136" y="1269000"/>
              <a:chExt cx="180000" cy="180000"/>
            </a:xfrm>
          </p:grpSpPr>
          <p:sp>
            <p:nvSpPr>
              <p:cNvPr id="4674" name="Ellipse 4400">
                <a:extLst>
                  <a:ext uri="{FF2B5EF4-FFF2-40B4-BE49-F238E27FC236}">
                    <a16:creationId xmlns:a16="http://schemas.microsoft.com/office/drawing/2014/main" id="{395F9F92-5F4D-067A-74BE-0635B5CF8D1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75" name="Minuszeichen 4401">
                <a:extLst>
                  <a:ext uri="{FF2B5EF4-FFF2-40B4-BE49-F238E27FC236}">
                    <a16:creationId xmlns:a16="http://schemas.microsoft.com/office/drawing/2014/main" id="{B954E69A-91F2-71C4-EC59-1ACC87D5FCE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50" name="Gruppieren 4649">
              <a:extLst>
                <a:ext uri="{FF2B5EF4-FFF2-40B4-BE49-F238E27FC236}">
                  <a16:creationId xmlns:a16="http://schemas.microsoft.com/office/drawing/2014/main" id="{39B50EC8-B2C1-0975-FC06-D2012F3E53D0}"/>
                </a:ext>
              </a:extLst>
            </p:cNvPr>
            <p:cNvGrpSpPr/>
            <p:nvPr/>
          </p:nvGrpSpPr>
          <p:grpSpPr>
            <a:xfrm>
              <a:off x="4656000" y="4775520"/>
              <a:ext cx="180000" cy="180000"/>
              <a:chOff x="2537136" y="1269000"/>
              <a:chExt cx="180000" cy="180000"/>
            </a:xfrm>
          </p:grpSpPr>
          <p:sp>
            <p:nvSpPr>
              <p:cNvPr id="4672" name="Ellipse 4398">
                <a:extLst>
                  <a:ext uri="{FF2B5EF4-FFF2-40B4-BE49-F238E27FC236}">
                    <a16:creationId xmlns:a16="http://schemas.microsoft.com/office/drawing/2014/main" id="{9C72353B-FD9F-FF48-B04F-F3707AF791C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73" name="Minuszeichen 4399">
                <a:extLst>
                  <a:ext uri="{FF2B5EF4-FFF2-40B4-BE49-F238E27FC236}">
                    <a16:creationId xmlns:a16="http://schemas.microsoft.com/office/drawing/2014/main" id="{1CD8A314-5ECE-5B32-DE21-07C810C335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51" name="Gruppieren 4650">
              <a:extLst>
                <a:ext uri="{FF2B5EF4-FFF2-40B4-BE49-F238E27FC236}">
                  <a16:creationId xmlns:a16="http://schemas.microsoft.com/office/drawing/2014/main" id="{E6687652-7CCE-94DB-B2B2-C449FCB5A806}"/>
                </a:ext>
              </a:extLst>
            </p:cNvPr>
            <p:cNvGrpSpPr/>
            <p:nvPr/>
          </p:nvGrpSpPr>
          <p:grpSpPr>
            <a:xfrm>
              <a:off x="7373256" y="4775520"/>
              <a:ext cx="180000" cy="180000"/>
              <a:chOff x="2537136" y="1269000"/>
              <a:chExt cx="180000" cy="180000"/>
            </a:xfrm>
          </p:grpSpPr>
          <p:sp>
            <p:nvSpPr>
              <p:cNvPr id="4670" name="Ellipse 4396">
                <a:extLst>
                  <a:ext uri="{FF2B5EF4-FFF2-40B4-BE49-F238E27FC236}">
                    <a16:creationId xmlns:a16="http://schemas.microsoft.com/office/drawing/2014/main" id="{E86D0D2D-F534-7DCF-E362-C1534EAF32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71" name="Minuszeichen 4397">
                <a:extLst>
                  <a:ext uri="{FF2B5EF4-FFF2-40B4-BE49-F238E27FC236}">
                    <a16:creationId xmlns:a16="http://schemas.microsoft.com/office/drawing/2014/main" id="{A90D60FC-C7B0-77D8-6ED8-1061026DE99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52" name="Gruppieren 4651">
              <a:extLst>
                <a:ext uri="{FF2B5EF4-FFF2-40B4-BE49-F238E27FC236}">
                  <a16:creationId xmlns:a16="http://schemas.microsoft.com/office/drawing/2014/main" id="{AF86D65A-6C80-DD3E-8151-EB2F06C9B507}"/>
                </a:ext>
              </a:extLst>
            </p:cNvPr>
            <p:cNvGrpSpPr/>
            <p:nvPr/>
          </p:nvGrpSpPr>
          <p:grpSpPr>
            <a:xfrm>
              <a:off x="7373256" y="1900714"/>
              <a:ext cx="180000" cy="180000"/>
              <a:chOff x="2537136" y="1269000"/>
              <a:chExt cx="180000" cy="180000"/>
            </a:xfrm>
          </p:grpSpPr>
          <p:sp>
            <p:nvSpPr>
              <p:cNvPr id="4668" name="Ellipse 4394">
                <a:extLst>
                  <a:ext uri="{FF2B5EF4-FFF2-40B4-BE49-F238E27FC236}">
                    <a16:creationId xmlns:a16="http://schemas.microsoft.com/office/drawing/2014/main" id="{DB8ECF2D-295F-6805-56CB-54A657233E2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69" name="Minuszeichen 4395">
                <a:extLst>
                  <a:ext uri="{FF2B5EF4-FFF2-40B4-BE49-F238E27FC236}">
                    <a16:creationId xmlns:a16="http://schemas.microsoft.com/office/drawing/2014/main" id="{5DCB521F-60CC-C120-0424-0A7317473BB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53" name="Gruppieren 4652">
              <a:extLst>
                <a:ext uri="{FF2B5EF4-FFF2-40B4-BE49-F238E27FC236}">
                  <a16:creationId xmlns:a16="http://schemas.microsoft.com/office/drawing/2014/main" id="{793BF741-9BD2-9C86-FC3F-23868B520DDB}"/>
                </a:ext>
              </a:extLst>
            </p:cNvPr>
            <p:cNvGrpSpPr/>
            <p:nvPr/>
          </p:nvGrpSpPr>
          <p:grpSpPr>
            <a:xfrm>
              <a:off x="4656000" y="1900714"/>
              <a:ext cx="180000" cy="180000"/>
              <a:chOff x="2537136" y="1269000"/>
              <a:chExt cx="180000" cy="180000"/>
            </a:xfrm>
          </p:grpSpPr>
          <p:sp>
            <p:nvSpPr>
              <p:cNvPr id="4666" name="Ellipse 4392">
                <a:extLst>
                  <a:ext uri="{FF2B5EF4-FFF2-40B4-BE49-F238E27FC236}">
                    <a16:creationId xmlns:a16="http://schemas.microsoft.com/office/drawing/2014/main" id="{8EC38D66-4E86-140D-953A-76335D7E4E5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67" name="Minuszeichen 4393">
                <a:extLst>
                  <a:ext uri="{FF2B5EF4-FFF2-40B4-BE49-F238E27FC236}">
                    <a16:creationId xmlns:a16="http://schemas.microsoft.com/office/drawing/2014/main" id="{9828CA80-D398-593D-2016-C9B1635DCD0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54" name="Gruppieren 4653">
              <a:extLst>
                <a:ext uri="{FF2B5EF4-FFF2-40B4-BE49-F238E27FC236}">
                  <a16:creationId xmlns:a16="http://schemas.microsoft.com/office/drawing/2014/main" id="{89716115-169D-F2B4-F8DB-D2475FBE4A37}"/>
                </a:ext>
              </a:extLst>
            </p:cNvPr>
            <p:cNvGrpSpPr/>
            <p:nvPr/>
          </p:nvGrpSpPr>
          <p:grpSpPr>
            <a:xfrm>
              <a:off x="6006000" y="1339747"/>
              <a:ext cx="180000" cy="180000"/>
              <a:chOff x="2537136" y="1269000"/>
              <a:chExt cx="180000" cy="180000"/>
            </a:xfrm>
          </p:grpSpPr>
          <p:sp>
            <p:nvSpPr>
              <p:cNvPr id="4664" name="Ellipse 4390">
                <a:extLst>
                  <a:ext uri="{FF2B5EF4-FFF2-40B4-BE49-F238E27FC236}">
                    <a16:creationId xmlns:a16="http://schemas.microsoft.com/office/drawing/2014/main" id="{7D11E843-77ED-FD0E-0097-9752D462F82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65" name="Minuszeichen 4391">
                <a:extLst>
                  <a:ext uri="{FF2B5EF4-FFF2-40B4-BE49-F238E27FC236}">
                    <a16:creationId xmlns:a16="http://schemas.microsoft.com/office/drawing/2014/main" id="{E5598A84-1DDE-F2AA-9015-CCBE5E5A5EB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55" name="Gruppieren 4654">
              <a:extLst>
                <a:ext uri="{FF2B5EF4-FFF2-40B4-BE49-F238E27FC236}">
                  <a16:creationId xmlns:a16="http://schemas.microsoft.com/office/drawing/2014/main" id="{63105429-02F7-3A4C-27E1-2E09AD93AE05}"/>
                </a:ext>
              </a:extLst>
            </p:cNvPr>
            <p:cNvGrpSpPr/>
            <p:nvPr/>
          </p:nvGrpSpPr>
          <p:grpSpPr>
            <a:xfrm>
              <a:off x="6006000" y="5312040"/>
              <a:ext cx="180000" cy="180000"/>
              <a:chOff x="2537136" y="1269000"/>
              <a:chExt cx="180000" cy="180000"/>
            </a:xfrm>
          </p:grpSpPr>
          <p:sp>
            <p:nvSpPr>
              <p:cNvPr id="4662" name="Ellipse 4388">
                <a:extLst>
                  <a:ext uri="{FF2B5EF4-FFF2-40B4-BE49-F238E27FC236}">
                    <a16:creationId xmlns:a16="http://schemas.microsoft.com/office/drawing/2014/main" id="{FC57C47E-61B7-BA14-0583-04F2421BA0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63" name="Minuszeichen 4389">
                <a:extLst>
                  <a:ext uri="{FF2B5EF4-FFF2-40B4-BE49-F238E27FC236}">
                    <a16:creationId xmlns:a16="http://schemas.microsoft.com/office/drawing/2014/main" id="{B8E814C1-EB34-8E69-D450-FA4437A3163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56" name="Gruppieren 4655">
              <a:extLst>
                <a:ext uri="{FF2B5EF4-FFF2-40B4-BE49-F238E27FC236}">
                  <a16:creationId xmlns:a16="http://schemas.microsoft.com/office/drawing/2014/main" id="{F3C1ACA5-F311-24E2-F7CB-F6597EFAFA02}"/>
                </a:ext>
              </a:extLst>
            </p:cNvPr>
            <p:cNvGrpSpPr/>
            <p:nvPr/>
          </p:nvGrpSpPr>
          <p:grpSpPr>
            <a:xfrm>
              <a:off x="6006000" y="1900714"/>
              <a:ext cx="180000" cy="180000"/>
              <a:chOff x="2537136" y="1269000"/>
              <a:chExt cx="180000" cy="180000"/>
            </a:xfrm>
          </p:grpSpPr>
          <p:sp>
            <p:nvSpPr>
              <p:cNvPr id="4660" name="Ellipse 4386">
                <a:extLst>
                  <a:ext uri="{FF2B5EF4-FFF2-40B4-BE49-F238E27FC236}">
                    <a16:creationId xmlns:a16="http://schemas.microsoft.com/office/drawing/2014/main" id="{A90A170B-D131-A409-17D5-D3CC2A2006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61" name="Minuszeichen 4387">
                <a:extLst>
                  <a:ext uri="{FF2B5EF4-FFF2-40B4-BE49-F238E27FC236}">
                    <a16:creationId xmlns:a16="http://schemas.microsoft.com/office/drawing/2014/main" id="{6576CDB0-2D48-DFD8-0E68-11C08231151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57" name="Gruppieren 4656">
              <a:extLst>
                <a:ext uri="{FF2B5EF4-FFF2-40B4-BE49-F238E27FC236}">
                  <a16:creationId xmlns:a16="http://schemas.microsoft.com/office/drawing/2014/main" id="{6197783B-3F0E-9821-99BC-B54848EF8855}"/>
                </a:ext>
              </a:extLst>
            </p:cNvPr>
            <p:cNvGrpSpPr/>
            <p:nvPr/>
          </p:nvGrpSpPr>
          <p:grpSpPr>
            <a:xfrm>
              <a:off x="6006000" y="4775520"/>
              <a:ext cx="180000" cy="180000"/>
              <a:chOff x="2537136" y="1269000"/>
              <a:chExt cx="180000" cy="180000"/>
            </a:xfrm>
          </p:grpSpPr>
          <p:sp>
            <p:nvSpPr>
              <p:cNvPr id="4658" name="Ellipse 4384">
                <a:extLst>
                  <a:ext uri="{FF2B5EF4-FFF2-40B4-BE49-F238E27FC236}">
                    <a16:creationId xmlns:a16="http://schemas.microsoft.com/office/drawing/2014/main" id="{FCF205B6-68C8-632A-700A-6D99E54CFD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59" name="Minuszeichen 4385">
                <a:extLst>
                  <a:ext uri="{FF2B5EF4-FFF2-40B4-BE49-F238E27FC236}">
                    <a16:creationId xmlns:a16="http://schemas.microsoft.com/office/drawing/2014/main" id="{8EDE6557-5A8C-D02F-0A07-652BFB3F82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390" name="Gruppieren 5389">
            <a:extLst>
              <a:ext uri="{FF2B5EF4-FFF2-40B4-BE49-F238E27FC236}">
                <a16:creationId xmlns:a16="http://schemas.microsoft.com/office/drawing/2014/main" id="{978C080F-B8C8-09E5-4882-CA6E0435269D}"/>
              </a:ext>
            </a:extLst>
          </p:cNvPr>
          <p:cNvGrpSpPr>
            <a:grpSpLocks noChangeAspect="1"/>
          </p:cNvGrpSpPr>
          <p:nvPr/>
        </p:nvGrpSpPr>
        <p:grpSpPr>
          <a:xfrm>
            <a:off x="-610174" y="1540907"/>
            <a:ext cx="1258865" cy="1306104"/>
            <a:chOff x="3576000" y="816426"/>
            <a:chExt cx="5040000" cy="5229127"/>
          </a:xfrm>
        </p:grpSpPr>
        <p:grpSp>
          <p:nvGrpSpPr>
            <p:cNvPr id="5391" name="Magnesium ohne e-">
              <a:extLst>
                <a:ext uri="{FF2B5EF4-FFF2-40B4-BE49-F238E27FC236}">
                  <a16:creationId xmlns:a16="http://schemas.microsoft.com/office/drawing/2014/main" id="{4555B6D8-44A8-CC98-39F5-9F1D4E9FF01C}"/>
                </a:ext>
              </a:extLst>
            </p:cNvPr>
            <p:cNvGrpSpPr/>
            <p:nvPr/>
          </p:nvGrpSpPr>
          <p:grpSpPr>
            <a:xfrm>
              <a:off x="3576000" y="909000"/>
              <a:ext cx="5040000" cy="5040000"/>
              <a:chOff x="3576000" y="909000"/>
              <a:chExt cx="5040000" cy="5040000"/>
            </a:xfrm>
          </p:grpSpPr>
          <p:sp>
            <p:nvSpPr>
              <p:cNvPr id="5428" name="K-Schale">
                <a:extLst>
                  <a:ext uri="{FF2B5EF4-FFF2-40B4-BE49-F238E27FC236}">
                    <a16:creationId xmlns:a16="http://schemas.microsoft.com/office/drawing/2014/main" id="{26147541-1873-331E-614B-EF7941EC2C8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429" name="Atomkern mit Protonen und Neutronen">
                <a:extLst>
                  <a:ext uri="{FF2B5EF4-FFF2-40B4-BE49-F238E27FC236}">
                    <a16:creationId xmlns:a16="http://schemas.microsoft.com/office/drawing/2014/main" id="{9D73A12D-BFF3-896F-4DD6-DC6643CE6E9C}"/>
                  </a:ext>
                </a:extLst>
              </p:cNvPr>
              <p:cNvGrpSpPr/>
              <p:nvPr/>
            </p:nvGrpSpPr>
            <p:grpSpPr>
              <a:xfrm>
                <a:off x="5196000" y="2529000"/>
                <a:ext cx="1800000" cy="1800000"/>
                <a:chOff x="5196000" y="2529000"/>
                <a:chExt cx="1800000" cy="1800000"/>
              </a:xfrm>
            </p:grpSpPr>
            <p:sp>
              <p:nvSpPr>
                <p:cNvPr id="5432" name="Atomkern">
                  <a:extLst>
                    <a:ext uri="{FF2B5EF4-FFF2-40B4-BE49-F238E27FC236}">
                      <a16:creationId xmlns:a16="http://schemas.microsoft.com/office/drawing/2014/main" id="{2BE0708D-C306-D3A6-893C-43EB71B2E7DE}"/>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433" name="Gruppieren 5432">
                  <a:extLst>
                    <a:ext uri="{FF2B5EF4-FFF2-40B4-BE49-F238E27FC236}">
                      <a16:creationId xmlns:a16="http://schemas.microsoft.com/office/drawing/2014/main" id="{930AA874-D6AB-67EA-7A48-D675C4C9BB11}"/>
                    </a:ext>
                  </a:extLst>
                </p:cNvPr>
                <p:cNvGrpSpPr>
                  <a:grpSpLocks noChangeAspect="1"/>
                </p:cNvGrpSpPr>
                <p:nvPr/>
              </p:nvGrpSpPr>
              <p:grpSpPr>
                <a:xfrm>
                  <a:off x="5848033" y="3791651"/>
                  <a:ext cx="180000" cy="180000"/>
                  <a:chOff x="3172968" y="2304288"/>
                  <a:chExt cx="180000" cy="180000"/>
                </a:xfrm>
              </p:grpSpPr>
              <p:sp>
                <p:nvSpPr>
                  <p:cNvPr id="5927" name="Ellipse 4550">
                    <a:extLst>
                      <a:ext uri="{FF2B5EF4-FFF2-40B4-BE49-F238E27FC236}">
                        <a16:creationId xmlns:a16="http://schemas.microsoft.com/office/drawing/2014/main" id="{4F089B3E-2A3B-6ADD-0940-640C05B50D8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28" name="Additionszeichen 4551">
                    <a:extLst>
                      <a:ext uri="{FF2B5EF4-FFF2-40B4-BE49-F238E27FC236}">
                        <a16:creationId xmlns:a16="http://schemas.microsoft.com/office/drawing/2014/main" id="{7A85B047-1C16-E2D3-15F2-6DB99FCDC38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434" name="Gruppieren 5433">
                  <a:extLst>
                    <a:ext uri="{FF2B5EF4-FFF2-40B4-BE49-F238E27FC236}">
                      <a16:creationId xmlns:a16="http://schemas.microsoft.com/office/drawing/2014/main" id="{4815D4E6-357D-2712-1CD5-37778898314D}"/>
                    </a:ext>
                  </a:extLst>
                </p:cNvPr>
                <p:cNvGrpSpPr>
                  <a:grpSpLocks noChangeAspect="1"/>
                </p:cNvGrpSpPr>
                <p:nvPr/>
              </p:nvGrpSpPr>
              <p:grpSpPr>
                <a:xfrm>
                  <a:off x="6270000" y="3698425"/>
                  <a:ext cx="180000" cy="180000"/>
                  <a:chOff x="3172968" y="2304288"/>
                  <a:chExt cx="180000" cy="180000"/>
                </a:xfrm>
              </p:grpSpPr>
              <p:sp>
                <p:nvSpPr>
                  <p:cNvPr id="5925" name="Ellipse 4548">
                    <a:extLst>
                      <a:ext uri="{FF2B5EF4-FFF2-40B4-BE49-F238E27FC236}">
                        <a16:creationId xmlns:a16="http://schemas.microsoft.com/office/drawing/2014/main" id="{3CCD562C-25AC-52EF-A956-5F7E66F9CAA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26" name="Additionszeichen 4549">
                    <a:extLst>
                      <a:ext uri="{FF2B5EF4-FFF2-40B4-BE49-F238E27FC236}">
                        <a16:creationId xmlns:a16="http://schemas.microsoft.com/office/drawing/2014/main" id="{44C3C099-CE66-EE15-6082-5A426080198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435" name="Gruppieren 5434">
                  <a:extLst>
                    <a:ext uri="{FF2B5EF4-FFF2-40B4-BE49-F238E27FC236}">
                      <a16:creationId xmlns:a16="http://schemas.microsoft.com/office/drawing/2014/main" id="{F81D9C00-519F-3743-6634-D0E06866BE02}"/>
                    </a:ext>
                  </a:extLst>
                </p:cNvPr>
                <p:cNvGrpSpPr>
                  <a:grpSpLocks noChangeAspect="1"/>
                </p:cNvGrpSpPr>
                <p:nvPr/>
              </p:nvGrpSpPr>
              <p:grpSpPr>
                <a:xfrm>
                  <a:off x="5499300" y="3931942"/>
                  <a:ext cx="180000" cy="180000"/>
                  <a:chOff x="3172968" y="2304288"/>
                  <a:chExt cx="180000" cy="180000"/>
                </a:xfrm>
              </p:grpSpPr>
              <p:sp>
                <p:nvSpPr>
                  <p:cNvPr id="5923" name="Ellipse 4546">
                    <a:extLst>
                      <a:ext uri="{FF2B5EF4-FFF2-40B4-BE49-F238E27FC236}">
                        <a16:creationId xmlns:a16="http://schemas.microsoft.com/office/drawing/2014/main" id="{B6F0856D-F1BE-9F6E-D214-495D129D244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24" name="Additionszeichen 4547">
                    <a:extLst>
                      <a:ext uri="{FF2B5EF4-FFF2-40B4-BE49-F238E27FC236}">
                        <a16:creationId xmlns:a16="http://schemas.microsoft.com/office/drawing/2014/main" id="{DB411B50-88CA-37A9-2BC8-BB3738E19CA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436" name="Gruppieren 5435">
                  <a:extLst>
                    <a:ext uri="{FF2B5EF4-FFF2-40B4-BE49-F238E27FC236}">
                      <a16:creationId xmlns:a16="http://schemas.microsoft.com/office/drawing/2014/main" id="{3B60823D-2C55-047D-D5EB-624C78D9F760}"/>
                    </a:ext>
                  </a:extLst>
                </p:cNvPr>
                <p:cNvGrpSpPr>
                  <a:grpSpLocks noChangeAspect="1"/>
                </p:cNvGrpSpPr>
                <p:nvPr/>
              </p:nvGrpSpPr>
              <p:grpSpPr>
                <a:xfrm>
                  <a:off x="6030156" y="4086630"/>
                  <a:ext cx="180000" cy="180000"/>
                  <a:chOff x="3172968" y="2304288"/>
                  <a:chExt cx="180000" cy="180000"/>
                </a:xfrm>
              </p:grpSpPr>
              <p:sp>
                <p:nvSpPr>
                  <p:cNvPr id="5921" name="Ellipse 4544">
                    <a:extLst>
                      <a:ext uri="{FF2B5EF4-FFF2-40B4-BE49-F238E27FC236}">
                        <a16:creationId xmlns:a16="http://schemas.microsoft.com/office/drawing/2014/main" id="{5B3A7C22-A394-5AE3-86AF-947D56B88A7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22" name="Additionszeichen 4545">
                    <a:extLst>
                      <a:ext uri="{FF2B5EF4-FFF2-40B4-BE49-F238E27FC236}">
                        <a16:creationId xmlns:a16="http://schemas.microsoft.com/office/drawing/2014/main" id="{CA166916-2AE6-0C50-6118-5D729C4C8FE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437" name="Gruppieren 5436">
                  <a:extLst>
                    <a:ext uri="{FF2B5EF4-FFF2-40B4-BE49-F238E27FC236}">
                      <a16:creationId xmlns:a16="http://schemas.microsoft.com/office/drawing/2014/main" id="{43F90524-167D-8003-4A71-09005D6A3353}"/>
                    </a:ext>
                  </a:extLst>
                </p:cNvPr>
                <p:cNvGrpSpPr>
                  <a:grpSpLocks noChangeAspect="1"/>
                </p:cNvGrpSpPr>
                <p:nvPr/>
              </p:nvGrpSpPr>
              <p:grpSpPr>
                <a:xfrm>
                  <a:off x="6020438" y="3296696"/>
                  <a:ext cx="180000" cy="180000"/>
                  <a:chOff x="3172968" y="2304288"/>
                  <a:chExt cx="180000" cy="180000"/>
                </a:xfrm>
              </p:grpSpPr>
              <p:sp>
                <p:nvSpPr>
                  <p:cNvPr id="5919" name="Ellipse 4542">
                    <a:extLst>
                      <a:ext uri="{FF2B5EF4-FFF2-40B4-BE49-F238E27FC236}">
                        <a16:creationId xmlns:a16="http://schemas.microsoft.com/office/drawing/2014/main" id="{4227CCDC-B052-B046-C129-F1D2B66A222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20" name="Additionszeichen 4543">
                    <a:extLst>
                      <a:ext uri="{FF2B5EF4-FFF2-40B4-BE49-F238E27FC236}">
                        <a16:creationId xmlns:a16="http://schemas.microsoft.com/office/drawing/2014/main" id="{3816CED8-DDE8-FAF4-3ED9-D3E20FC3576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438" name="Gruppieren 5437">
                  <a:extLst>
                    <a:ext uri="{FF2B5EF4-FFF2-40B4-BE49-F238E27FC236}">
                      <a16:creationId xmlns:a16="http://schemas.microsoft.com/office/drawing/2014/main" id="{1F7BC735-603F-2C18-45A6-728292C8410E}"/>
                    </a:ext>
                  </a:extLst>
                </p:cNvPr>
                <p:cNvGrpSpPr>
                  <a:grpSpLocks noChangeAspect="1"/>
                </p:cNvGrpSpPr>
                <p:nvPr/>
              </p:nvGrpSpPr>
              <p:grpSpPr>
                <a:xfrm>
                  <a:off x="6540000" y="3667688"/>
                  <a:ext cx="180000" cy="180000"/>
                  <a:chOff x="3172968" y="2304288"/>
                  <a:chExt cx="180000" cy="180000"/>
                </a:xfrm>
              </p:grpSpPr>
              <p:sp>
                <p:nvSpPr>
                  <p:cNvPr id="5917" name="Ellipse 4540">
                    <a:extLst>
                      <a:ext uri="{FF2B5EF4-FFF2-40B4-BE49-F238E27FC236}">
                        <a16:creationId xmlns:a16="http://schemas.microsoft.com/office/drawing/2014/main" id="{3A1533BA-45CC-6619-6E89-FF904A93B73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18" name="Additionszeichen 4541">
                    <a:extLst>
                      <a:ext uri="{FF2B5EF4-FFF2-40B4-BE49-F238E27FC236}">
                        <a16:creationId xmlns:a16="http://schemas.microsoft.com/office/drawing/2014/main" id="{82025166-6BD1-9BAC-8724-9227328D2B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439" name="Gruppieren 5438">
                  <a:extLst>
                    <a:ext uri="{FF2B5EF4-FFF2-40B4-BE49-F238E27FC236}">
                      <a16:creationId xmlns:a16="http://schemas.microsoft.com/office/drawing/2014/main" id="{219F4A3F-A371-F0FD-F9AF-FA19CFE9811B}"/>
                    </a:ext>
                  </a:extLst>
                </p:cNvPr>
                <p:cNvGrpSpPr>
                  <a:grpSpLocks noChangeAspect="1"/>
                </p:cNvGrpSpPr>
                <p:nvPr/>
              </p:nvGrpSpPr>
              <p:grpSpPr>
                <a:xfrm>
                  <a:off x="6696374" y="3186376"/>
                  <a:ext cx="180000" cy="180000"/>
                  <a:chOff x="3172968" y="2304288"/>
                  <a:chExt cx="180000" cy="180000"/>
                </a:xfrm>
              </p:grpSpPr>
              <p:sp>
                <p:nvSpPr>
                  <p:cNvPr id="5915" name="Ellipse 4538">
                    <a:extLst>
                      <a:ext uri="{FF2B5EF4-FFF2-40B4-BE49-F238E27FC236}">
                        <a16:creationId xmlns:a16="http://schemas.microsoft.com/office/drawing/2014/main" id="{ECC7F882-DFC6-403E-4E70-82E3BC49F8E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16" name="Additionszeichen 4539">
                    <a:extLst>
                      <a:ext uri="{FF2B5EF4-FFF2-40B4-BE49-F238E27FC236}">
                        <a16:creationId xmlns:a16="http://schemas.microsoft.com/office/drawing/2014/main" id="{DC564770-78A6-A896-FC64-8952F8C96BD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888" name="Gruppieren 5887">
                  <a:extLst>
                    <a:ext uri="{FF2B5EF4-FFF2-40B4-BE49-F238E27FC236}">
                      <a16:creationId xmlns:a16="http://schemas.microsoft.com/office/drawing/2014/main" id="{8B2BD664-9A7F-8ADF-823C-910A2A0BD5A9}"/>
                    </a:ext>
                  </a:extLst>
                </p:cNvPr>
                <p:cNvGrpSpPr>
                  <a:grpSpLocks noChangeAspect="1"/>
                </p:cNvGrpSpPr>
                <p:nvPr/>
              </p:nvGrpSpPr>
              <p:grpSpPr>
                <a:xfrm>
                  <a:off x="5577515" y="3084316"/>
                  <a:ext cx="180000" cy="180000"/>
                  <a:chOff x="3172968" y="2304288"/>
                  <a:chExt cx="180000" cy="180000"/>
                </a:xfrm>
              </p:grpSpPr>
              <p:sp>
                <p:nvSpPr>
                  <p:cNvPr id="5913" name="Ellipse 4536">
                    <a:extLst>
                      <a:ext uri="{FF2B5EF4-FFF2-40B4-BE49-F238E27FC236}">
                        <a16:creationId xmlns:a16="http://schemas.microsoft.com/office/drawing/2014/main" id="{147D66ED-1EFA-B57D-D039-4E2F8BEE82F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14" name="Additionszeichen 4537">
                    <a:extLst>
                      <a:ext uri="{FF2B5EF4-FFF2-40B4-BE49-F238E27FC236}">
                        <a16:creationId xmlns:a16="http://schemas.microsoft.com/office/drawing/2014/main" id="{DF66FE6B-A60C-3F8A-6F6B-80CB790B0D8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889" name="Gruppieren 5888">
                  <a:extLst>
                    <a:ext uri="{FF2B5EF4-FFF2-40B4-BE49-F238E27FC236}">
                      <a16:creationId xmlns:a16="http://schemas.microsoft.com/office/drawing/2014/main" id="{B7BD60D8-1599-BFF2-A06A-D329050626BF}"/>
                    </a:ext>
                  </a:extLst>
                </p:cNvPr>
                <p:cNvGrpSpPr>
                  <a:grpSpLocks noChangeAspect="1"/>
                </p:cNvGrpSpPr>
                <p:nvPr/>
              </p:nvGrpSpPr>
              <p:grpSpPr>
                <a:xfrm>
                  <a:off x="5940252" y="2903697"/>
                  <a:ext cx="180000" cy="180000"/>
                  <a:chOff x="3172968" y="2304288"/>
                  <a:chExt cx="180000" cy="180000"/>
                </a:xfrm>
              </p:grpSpPr>
              <p:sp>
                <p:nvSpPr>
                  <p:cNvPr id="5911" name="Ellipse 4534">
                    <a:extLst>
                      <a:ext uri="{FF2B5EF4-FFF2-40B4-BE49-F238E27FC236}">
                        <a16:creationId xmlns:a16="http://schemas.microsoft.com/office/drawing/2014/main" id="{286E7574-F31E-DA07-E883-36FEE6890A5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12" name="Additionszeichen 4535">
                    <a:extLst>
                      <a:ext uri="{FF2B5EF4-FFF2-40B4-BE49-F238E27FC236}">
                        <a16:creationId xmlns:a16="http://schemas.microsoft.com/office/drawing/2014/main" id="{040018B9-1FB7-EA60-5F7B-4F4BEEC024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890" name="Gruppieren 5889">
                  <a:extLst>
                    <a:ext uri="{FF2B5EF4-FFF2-40B4-BE49-F238E27FC236}">
                      <a16:creationId xmlns:a16="http://schemas.microsoft.com/office/drawing/2014/main" id="{B259D46B-8DAE-6B51-7D0B-8307578B8AB0}"/>
                    </a:ext>
                  </a:extLst>
                </p:cNvPr>
                <p:cNvGrpSpPr>
                  <a:grpSpLocks noChangeAspect="1"/>
                </p:cNvGrpSpPr>
                <p:nvPr/>
              </p:nvGrpSpPr>
              <p:grpSpPr>
                <a:xfrm>
                  <a:off x="5597520" y="2746772"/>
                  <a:ext cx="180000" cy="180000"/>
                  <a:chOff x="3172968" y="2304288"/>
                  <a:chExt cx="180000" cy="180000"/>
                </a:xfrm>
              </p:grpSpPr>
              <p:sp>
                <p:nvSpPr>
                  <p:cNvPr id="5909" name="Ellipse 4532">
                    <a:extLst>
                      <a:ext uri="{FF2B5EF4-FFF2-40B4-BE49-F238E27FC236}">
                        <a16:creationId xmlns:a16="http://schemas.microsoft.com/office/drawing/2014/main" id="{2FDEA6C0-AD88-99CA-11C6-9884AB52C7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10" name="Additionszeichen 4533">
                    <a:extLst>
                      <a:ext uri="{FF2B5EF4-FFF2-40B4-BE49-F238E27FC236}">
                        <a16:creationId xmlns:a16="http://schemas.microsoft.com/office/drawing/2014/main" id="{8FC0F7DF-38FB-B44A-E832-1AABCD2434B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891" name="Gruppieren 5890">
                  <a:extLst>
                    <a:ext uri="{FF2B5EF4-FFF2-40B4-BE49-F238E27FC236}">
                      <a16:creationId xmlns:a16="http://schemas.microsoft.com/office/drawing/2014/main" id="{7512E522-C51C-7CD7-2917-A189F8CE19D4}"/>
                    </a:ext>
                  </a:extLst>
                </p:cNvPr>
                <p:cNvGrpSpPr>
                  <a:grpSpLocks noChangeAspect="1"/>
                </p:cNvGrpSpPr>
                <p:nvPr/>
              </p:nvGrpSpPr>
              <p:grpSpPr>
                <a:xfrm>
                  <a:off x="6310896" y="2729578"/>
                  <a:ext cx="180000" cy="180000"/>
                  <a:chOff x="3172968" y="2304288"/>
                  <a:chExt cx="180000" cy="180000"/>
                </a:xfrm>
              </p:grpSpPr>
              <p:sp>
                <p:nvSpPr>
                  <p:cNvPr id="5907" name="Ellipse 4530">
                    <a:extLst>
                      <a:ext uri="{FF2B5EF4-FFF2-40B4-BE49-F238E27FC236}">
                        <a16:creationId xmlns:a16="http://schemas.microsoft.com/office/drawing/2014/main" id="{03F449D8-25AF-21DC-187F-5E40058E45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08" name="Additionszeichen 4531">
                    <a:extLst>
                      <a:ext uri="{FF2B5EF4-FFF2-40B4-BE49-F238E27FC236}">
                        <a16:creationId xmlns:a16="http://schemas.microsoft.com/office/drawing/2014/main" id="{D596C387-F505-2E73-8EA1-4D9A4ACE143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892" name="Gruppieren 5891">
                  <a:extLst>
                    <a:ext uri="{FF2B5EF4-FFF2-40B4-BE49-F238E27FC236}">
                      <a16:creationId xmlns:a16="http://schemas.microsoft.com/office/drawing/2014/main" id="{1161AFD9-D3A2-800F-8384-341C6881A693}"/>
                    </a:ext>
                  </a:extLst>
                </p:cNvPr>
                <p:cNvGrpSpPr>
                  <a:grpSpLocks noChangeAspect="1"/>
                </p:cNvGrpSpPr>
                <p:nvPr/>
              </p:nvGrpSpPr>
              <p:grpSpPr>
                <a:xfrm>
                  <a:off x="5311404" y="3346168"/>
                  <a:ext cx="180000" cy="180000"/>
                  <a:chOff x="3172968" y="2304288"/>
                  <a:chExt cx="180000" cy="180000"/>
                </a:xfrm>
              </p:grpSpPr>
              <p:sp>
                <p:nvSpPr>
                  <p:cNvPr id="5905" name="Ellipse 4528">
                    <a:extLst>
                      <a:ext uri="{FF2B5EF4-FFF2-40B4-BE49-F238E27FC236}">
                        <a16:creationId xmlns:a16="http://schemas.microsoft.com/office/drawing/2014/main" id="{D3764D50-FF19-A928-31B4-F07BBF05A3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06" name="Additionszeichen 4529">
                    <a:extLst>
                      <a:ext uri="{FF2B5EF4-FFF2-40B4-BE49-F238E27FC236}">
                        <a16:creationId xmlns:a16="http://schemas.microsoft.com/office/drawing/2014/main" id="{626B9663-1153-87C2-A23F-765DC577BDB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893" name="Ellipse 4516">
                  <a:extLst>
                    <a:ext uri="{FF2B5EF4-FFF2-40B4-BE49-F238E27FC236}">
                      <a16:creationId xmlns:a16="http://schemas.microsoft.com/office/drawing/2014/main" id="{4E57C924-5D7A-7864-9AD5-D106F947D96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94" name="Ellipse 4517">
                  <a:extLst>
                    <a:ext uri="{FF2B5EF4-FFF2-40B4-BE49-F238E27FC236}">
                      <a16:creationId xmlns:a16="http://schemas.microsoft.com/office/drawing/2014/main" id="{BD5AF7AB-6C18-7154-84FD-2D5F266F880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95" name="Ellipse 4518">
                  <a:extLst>
                    <a:ext uri="{FF2B5EF4-FFF2-40B4-BE49-F238E27FC236}">
                      <a16:creationId xmlns:a16="http://schemas.microsoft.com/office/drawing/2014/main" id="{DA1BB691-50A1-C5A6-FEB7-CA0D1DC7AFD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96" name="Ellipse 4519">
                  <a:extLst>
                    <a:ext uri="{FF2B5EF4-FFF2-40B4-BE49-F238E27FC236}">
                      <a16:creationId xmlns:a16="http://schemas.microsoft.com/office/drawing/2014/main" id="{1E1F6917-DE02-C8D3-D560-712765FA7E35}"/>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97" name="Ellipse 4520">
                  <a:extLst>
                    <a:ext uri="{FF2B5EF4-FFF2-40B4-BE49-F238E27FC236}">
                      <a16:creationId xmlns:a16="http://schemas.microsoft.com/office/drawing/2014/main" id="{27E16EED-FFA2-0220-2BA6-28BD0F5BB2C8}"/>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98" name="Ellipse 4521">
                  <a:extLst>
                    <a:ext uri="{FF2B5EF4-FFF2-40B4-BE49-F238E27FC236}">
                      <a16:creationId xmlns:a16="http://schemas.microsoft.com/office/drawing/2014/main" id="{2BE2B641-D157-7FD8-E73F-9311DD4F510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99" name="Ellipse 4522">
                  <a:extLst>
                    <a:ext uri="{FF2B5EF4-FFF2-40B4-BE49-F238E27FC236}">
                      <a16:creationId xmlns:a16="http://schemas.microsoft.com/office/drawing/2014/main" id="{8C0F52EB-6155-1E6F-ABA1-C82A0051CBC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00" name="Ellipse 4523">
                  <a:extLst>
                    <a:ext uri="{FF2B5EF4-FFF2-40B4-BE49-F238E27FC236}">
                      <a16:creationId xmlns:a16="http://schemas.microsoft.com/office/drawing/2014/main" id="{D227A3EF-B7CF-83B4-5EEC-091199642E4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01" name="Ellipse 4524">
                  <a:extLst>
                    <a:ext uri="{FF2B5EF4-FFF2-40B4-BE49-F238E27FC236}">
                      <a16:creationId xmlns:a16="http://schemas.microsoft.com/office/drawing/2014/main" id="{20631AB2-7AA8-E250-4BD2-45220FDCC19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02" name="Ellipse 4525">
                  <a:extLst>
                    <a:ext uri="{FF2B5EF4-FFF2-40B4-BE49-F238E27FC236}">
                      <a16:creationId xmlns:a16="http://schemas.microsoft.com/office/drawing/2014/main" id="{6D8527A9-9815-608A-6AEA-86E02D429CE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03" name="Ellipse 4526">
                  <a:extLst>
                    <a:ext uri="{FF2B5EF4-FFF2-40B4-BE49-F238E27FC236}">
                      <a16:creationId xmlns:a16="http://schemas.microsoft.com/office/drawing/2014/main" id="{D2EFC6FE-EE18-E5D3-C239-7EF2137A130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04" name="Ellipse 4527">
                  <a:extLst>
                    <a:ext uri="{FF2B5EF4-FFF2-40B4-BE49-F238E27FC236}">
                      <a16:creationId xmlns:a16="http://schemas.microsoft.com/office/drawing/2014/main" id="{9F0EF5B8-5DAC-2F2A-6C3A-2B1EFE0097AB}"/>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430" name="L-Schale">
                <a:extLst>
                  <a:ext uri="{FF2B5EF4-FFF2-40B4-BE49-F238E27FC236}">
                    <a16:creationId xmlns:a16="http://schemas.microsoft.com/office/drawing/2014/main" id="{3A25316B-19D6-56C9-369A-38ABEA37E36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431" name="M-Schale">
                <a:extLst>
                  <a:ext uri="{FF2B5EF4-FFF2-40B4-BE49-F238E27FC236}">
                    <a16:creationId xmlns:a16="http://schemas.microsoft.com/office/drawing/2014/main" id="{698DCBD2-5D7C-840A-7349-6B66EA9C34C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392" name="Gruppieren 5391">
              <a:extLst>
                <a:ext uri="{FF2B5EF4-FFF2-40B4-BE49-F238E27FC236}">
                  <a16:creationId xmlns:a16="http://schemas.microsoft.com/office/drawing/2014/main" id="{C2DCAC61-F064-34C7-F3D7-21E0AF51EF46}"/>
                </a:ext>
              </a:extLst>
            </p:cNvPr>
            <p:cNvGrpSpPr/>
            <p:nvPr/>
          </p:nvGrpSpPr>
          <p:grpSpPr>
            <a:xfrm>
              <a:off x="6006000" y="816426"/>
              <a:ext cx="180000" cy="180000"/>
              <a:chOff x="2537136" y="1269000"/>
              <a:chExt cx="180000" cy="180000"/>
            </a:xfrm>
          </p:grpSpPr>
          <p:sp>
            <p:nvSpPr>
              <p:cNvPr id="5426" name="Ellipse 4497">
                <a:extLst>
                  <a:ext uri="{FF2B5EF4-FFF2-40B4-BE49-F238E27FC236}">
                    <a16:creationId xmlns:a16="http://schemas.microsoft.com/office/drawing/2014/main" id="{A7D623E2-0990-D0BC-E742-23F9BFC141B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27" name="Minuszeichen 4498">
                <a:extLst>
                  <a:ext uri="{FF2B5EF4-FFF2-40B4-BE49-F238E27FC236}">
                    <a16:creationId xmlns:a16="http://schemas.microsoft.com/office/drawing/2014/main" id="{16EA21AB-35D8-6F3C-D739-B32AF4E720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93" name="Gruppieren 5392">
              <a:extLst>
                <a:ext uri="{FF2B5EF4-FFF2-40B4-BE49-F238E27FC236}">
                  <a16:creationId xmlns:a16="http://schemas.microsoft.com/office/drawing/2014/main" id="{96CA5294-EB3F-6AEA-9462-35B40569619E}"/>
                </a:ext>
              </a:extLst>
            </p:cNvPr>
            <p:cNvGrpSpPr/>
            <p:nvPr/>
          </p:nvGrpSpPr>
          <p:grpSpPr>
            <a:xfrm>
              <a:off x="6003948" y="5865553"/>
              <a:ext cx="180000" cy="180000"/>
              <a:chOff x="2537136" y="1269000"/>
              <a:chExt cx="180000" cy="180000"/>
            </a:xfrm>
          </p:grpSpPr>
          <p:sp>
            <p:nvSpPr>
              <p:cNvPr id="5424" name="Ellipse 4495">
                <a:extLst>
                  <a:ext uri="{FF2B5EF4-FFF2-40B4-BE49-F238E27FC236}">
                    <a16:creationId xmlns:a16="http://schemas.microsoft.com/office/drawing/2014/main" id="{0807D2CC-6C83-9028-9E6D-8D24E380A3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25" name="Minuszeichen 4496">
                <a:extLst>
                  <a:ext uri="{FF2B5EF4-FFF2-40B4-BE49-F238E27FC236}">
                    <a16:creationId xmlns:a16="http://schemas.microsoft.com/office/drawing/2014/main" id="{C4AFE39C-E74F-7ED6-2216-A80330B73B5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94" name="Gruppieren 5393">
              <a:extLst>
                <a:ext uri="{FF2B5EF4-FFF2-40B4-BE49-F238E27FC236}">
                  <a16:creationId xmlns:a16="http://schemas.microsoft.com/office/drawing/2014/main" id="{070E1E4A-3CBE-8EC5-9D71-C35C8D2655AC}"/>
                </a:ext>
              </a:extLst>
            </p:cNvPr>
            <p:cNvGrpSpPr/>
            <p:nvPr/>
          </p:nvGrpSpPr>
          <p:grpSpPr>
            <a:xfrm>
              <a:off x="7989107" y="3335661"/>
              <a:ext cx="180000" cy="180000"/>
              <a:chOff x="2537136" y="1269000"/>
              <a:chExt cx="180000" cy="180000"/>
            </a:xfrm>
          </p:grpSpPr>
          <p:sp>
            <p:nvSpPr>
              <p:cNvPr id="5422" name="Ellipse 4493">
                <a:extLst>
                  <a:ext uri="{FF2B5EF4-FFF2-40B4-BE49-F238E27FC236}">
                    <a16:creationId xmlns:a16="http://schemas.microsoft.com/office/drawing/2014/main" id="{7D5CE424-19E0-4523-BAB9-6F16E0DB77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23" name="Minuszeichen 4494">
                <a:extLst>
                  <a:ext uri="{FF2B5EF4-FFF2-40B4-BE49-F238E27FC236}">
                    <a16:creationId xmlns:a16="http://schemas.microsoft.com/office/drawing/2014/main" id="{B566AFFA-464E-E872-4DA5-AA2CA1A2062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95" name="Gruppieren 5394">
              <a:extLst>
                <a:ext uri="{FF2B5EF4-FFF2-40B4-BE49-F238E27FC236}">
                  <a16:creationId xmlns:a16="http://schemas.microsoft.com/office/drawing/2014/main" id="{816F95B1-A65D-FCA4-34CA-2E66689987A5}"/>
                </a:ext>
              </a:extLst>
            </p:cNvPr>
            <p:cNvGrpSpPr/>
            <p:nvPr/>
          </p:nvGrpSpPr>
          <p:grpSpPr>
            <a:xfrm>
              <a:off x="4026000" y="3339000"/>
              <a:ext cx="180000" cy="180000"/>
              <a:chOff x="2537136" y="1269000"/>
              <a:chExt cx="180000" cy="180000"/>
            </a:xfrm>
          </p:grpSpPr>
          <p:sp>
            <p:nvSpPr>
              <p:cNvPr id="5420" name="Ellipse 4491">
                <a:extLst>
                  <a:ext uri="{FF2B5EF4-FFF2-40B4-BE49-F238E27FC236}">
                    <a16:creationId xmlns:a16="http://schemas.microsoft.com/office/drawing/2014/main" id="{244D79D6-3F51-0204-C2D0-53E8E6B15A4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21" name="Minuszeichen 4492">
                <a:extLst>
                  <a:ext uri="{FF2B5EF4-FFF2-40B4-BE49-F238E27FC236}">
                    <a16:creationId xmlns:a16="http://schemas.microsoft.com/office/drawing/2014/main" id="{E662D38A-C569-204A-B599-789402031B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96" name="Gruppieren 5395">
              <a:extLst>
                <a:ext uri="{FF2B5EF4-FFF2-40B4-BE49-F238E27FC236}">
                  <a16:creationId xmlns:a16="http://schemas.microsoft.com/office/drawing/2014/main" id="{7033764D-2F3E-EAAF-0CD0-FFB38F036154}"/>
                </a:ext>
              </a:extLst>
            </p:cNvPr>
            <p:cNvGrpSpPr/>
            <p:nvPr/>
          </p:nvGrpSpPr>
          <p:grpSpPr>
            <a:xfrm>
              <a:off x="4656000" y="4775520"/>
              <a:ext cx="180000" cy="180000"/>
              <a:chOff x="2537136" y="1269000"/>
              <a:chExt cx="180000" cy="180000"/>
            </a:xfrm>
          </p:grpSpPr>
          <p:sp>
            <p:nvSpPr>
              <p:cNvPr id="5418" name="Ellipse 4489">
                <a:extLst>
                  <a:ext uri="{FF2B5EF4-FFF2-40B4-BE49-F238E27FC236}">
                    <a16:creationId xmlns:a16="http://schemas.microsoft.com/office/drawing/2014/main" id="{386DA7AA-0639-C834-042E-B9A337B3AB7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19" name="Minuszeichen 4490">
                <a:extLst>
                  <a:ext uri="{FF2B5EF4-FFF2-40B4-BE49-F238E27FC236}">
                    <a16:creationId xmlns:a16="http://schemas.microsoft.com/office/drawing/2014/main" id="{C13D7BAE-BEAC-A8F4-7BAB-6ADC3E6AC6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97" name="Gruppieren 5396">
              <a:extLst>
                <a:ext uri="{FF2B5EF4-FFF2-40B4-BE49-F238E27FC236}">
                  <a16:creationId xmlns:a16="http://schemas.microsoft.com/office/drawing/2014/main" id="{85402D1A-0936-5DE6-3D22-9CEA3B708115}"/>
                </a:ext>
              </a:extLst>
            </p:cNvPr>
            <p:cNvGrpSpPr/>
            <p:nvPr/>
          </p:nvGrpSpPr>
          <p:grpSpPr>
            <a:xfrm>
              <a:off x="7373256" y="4775520"/>
              <a:ext cx="180000" cy="180000"/>
              <a:chOff x="2537136" y="1269000"/>
              <a:chExt cx="180000" cy="180000"/>
            </a:xfrm>
          </p:grpSpPr>
          <p:sp>
            <p:nvSpPr>
              <p:cNvPr id="5416" name="Ellipse 4487">
                <a:extLst>
                  <a:ext uri="{FF2B5EF4-FFF2-40B4-BE49-F238E27FC236}">
                    <a16:creationId xmlns:a16="http://schemas.microsoft.com/office/drawing/2014/main" id="{FEAFC911-8BDB-E9B5-4FB4-1ECCC670ACC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17" name="Minuszeichen 4488">
                <a:extLst>
                  <a:ext uri="{FF2B5EF4-FFF2-40B4-BE49-F238E27FC236}">
                    <a16:creationId xmlns:a16="http://schemas.microsoft.com/office/drawing/2014/main" id="{2D2BE71A-5855-B7AB-C011-55B7FF6B1C2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98" name="Gruppieren 5397">
              <a:extLst>
                <a:ext uri="{FF2B5EF4-FFF2-40B4-BE49-F238E27FC236}">
                  <a16:creationId xmlns:a16="http://schemas.microsoft.com/office/drawing/2014/main" id="{02800484-6556-0F4D-CA96-2650A38B1D1B}"/>
                </a:ext>
              </a:extLst>
            </p:cNvPr>
            <p:cNvGrpSpPr/>
            <p:nvPr/>
          </p:nvGrpSpPr>
          <p:grpSpPr>
            <a:xfrm>
              <a:off x="7373256" y="1900714"/>
              <a:ext cx="180000" cy="180000"/>
              <a:chOff x="2537136" y="1269000"/>
              <a:chExt cx="180000" cy="180000"/>
            </a:xfrm>
          </p:grpSpPr>
          <p:sp>
            <p:nvSpPr>
              <p:cNvPr id="5414" name="Ellipse 4485">
                <a:extLst>
                  <a:ext uri="{FF2B5EF4-FFF2-40B4-BE49-F238E27FC236}">
                    <a16:creationId xmlns:a16="http://schemas.microsoft.com/office/drawing/2014/main" id="{DB54A1A6-C9E5-D008-9A24-5DA6A836F3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15" name="Minuszeichen 4486">
                <a:extLst>
                  <a:ext uri="{FF2B5EF4-FFF2-40B4-BE49-F238E27FC236}">
                    <a16:creationId xmlns:a16="http://schemas.microsoft.com/office/drawing/2014/main" id="{8E4A6C70-DBE3-2783-7EF4-F43DAE8EC4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99" name="Gruppieren 5398">
              <a:extLst>
                <a:ext uri="{FF2B5EF4-FFF2-40B4-BE49-F238E27FC236}">
                  <a16:creationId xmlns:a16="http://schemas.microsoft.com/office/drawing/2014/main" id="{EA8A25E8-D518-C01C-75DB-69AD5CBCCACB}"/>
                </a:ext>
              </a:extLst>
            </p:cNvPr>
            <p:cNvGrpSpPr/>
            <p:nvPr/>
          </p:nvGrpSpPr>
          <p:grpSpPr>
            <a:xfrm>
              <a:off x="4656000" y="1900714"/>
              <a:ext cx="180000" cy="180000"/>
              <a:chOff x="2537136" y="1269000"/>
              <a:chExt cx="180000" cy="180000"/>
            </a:xfrm>
          </p:grpSpPr>
          <p:sp>
            <p:nvSpPr>
              <p:cNvPr id="5412" name="Ellipse 4483">
                <a:extLst>
                  <a:ext uri="{FF2B5EF4-FFF2-40B4-BE49-F238E27FC236}">
                    <a16:creationId xmlns:a16="http://schemas.microsoft.com/office/drawing/2014/main" id="{321704AF-243B-F039-EC66-2E57368A74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13" name="Minuszeichen 4484">
                <a:extLst>
                  <a:ext uri="{FF2B5EF4-FFF2-40B4-BE49-F238E27FC236}">
                    <a16:creationId xmlns:a16="http://schemas.microsoft.com/office/drawing/2014/main" id="{9E6FD6FE-E287-36D4-8FA7-8FDFBC0C88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400" name="Gruppieren 5399">
              <a:extLst>
                <a:ext uri="{FF2B5EF4-FFF2-40B4-BE49-F238E27FC236}">
                  <a16:creationId xmlns:a16="http://schemas.microsoft.com/office/drawing/2014/main" id="{0924A13B-6650-4A2F-375F-BDA293E5650E}"/>
                </a:ext>
              </a:extLst>
            </p:cNvPr>
            <p:cNvGrpSpPr/>
            <p:nvPr/>
          </p:nvGrpSpPr>
          <p:grpSpPr>
            <a:xfrm>
              <a:off x="6006000" y="1339747"/>
              <a:ext cx="180000" cy="180000"/>
              <a:chOff x="2537136" y="1269000"/>
              <a:chExt cx="180000" cy="180000"/>
            </a:xfrm>
          </p:grpSpPr>
          <p:sp>
            <p:nvSpPr>
              <p:cNvPr id="5410" name="Ellipse 4481">
                <a:extLst>
                  <a:ext uri="{FF2B5EF4-FFF2-40B4-BE49-F238E27FC236}">
                    <a16:creationId xmlns:a16="http://schemas.microsoft.com/office/drawing/2014/main" id="{F6EE0005-9EF2-0F92-628F-E958099C3E2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11" name="Minuszeichen 4482">
                <a:extLst>
                  <a:ext uri="{FF2B5EF4-FFF2-40B4-BE49-F238E27FC236}">
                    <a16:creationId xmlns:a16="http://schemas.microsoft.com/office/drawing/2014/main" id="{6AD97A17-02BF-AF2D-BB41-6990EAE25B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401" name="Gruppieren 5400">
              <a:extLst>
                <a:ext uri="{FF2B5EF4-FFF2-40B4-BE49-F238E27FC236}">
                  <a16:creationId xmlns:a16="http://schemas.microsoft.com/office/drawing/2014/main" id="{90B19414-6167-F3BA-72A4-0EAEC4DF5C21}"/>
                </a:ext>
              </a:extLst>
            </p:cNvPr>
            <p:cNvGrpSpPr/>
            <p:nvPr/>
          </p:nvGrpSpPr>
          <p:grpSpPr>
            <a:xfrm>
              <a:off x="6006000" y="5312040"/>
              <a:ext cx="180000" cy="180000"/>
              <a:chOff x="2537136" y="1269000"/>
              <a:chExt cx="180000" cy="180000"/>
            </a:xfrm>
          </p:grpSpPr>
          <p:sp>
            <p:nvSpPr>
              <p:cNvPr id="5408" name="Ellipse 4479">
                <a:extLst>
                  <a:ext uri="{FF2B5EF4-FFF2-40B4-BE49-F238E27FC236}">
                    <a16:creationId xmlns:a16="http://schemas.microsoft.com/office/drawing/2014/main" id="{49B00AF4-9C9B-AD56-93AB-D6223B45DEB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09" name="Minuszeichen 4480">
                <a:extLst>
                  <a:ext uri="{FF2B5EF4-FFF2-40B4-BE49-F238E27FC236}">
                    <a16:creationId xmlns:a16="http://schemas.microsoft.com/office/drawing/2014/main" id="{5FA9D6A8-44B4-5653-773F-EB7D4A5C71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402" name="Gruppieren 5401">
              <a:extLst>
                <a:ext uri="{FF2B5EF4-FFF2-40B4-BE49-F238E27FC236}">
                  <a16:creationId xmlns:a16="http://schemas.microsoft.com/office/drawing/2014/main" id="{E9DFE5B0-2564-BF20-5C5E-BE143EB19C91}"/>
                </a:ext>
              </a:extLst>
            </p:cNvPr>
            <p:cNvGrpSpPr/>
            <p:nvPr/>
          </p:nvGrpSpPr>
          <p:grpSpPr>
            <a:xfrm>
              <a:off x="6006000" y="1900714"/>
              <a:ext cx="180000" cy="180000"/>
              <a:chOff x="2537136" y="1269000"/>
              <a:chExt cx="180000" cy="180000"/>
            </a:xfrm>
          </p:grpSpPr>
          <p:sp>
            <p:nvSpPr>
              <p:cNvPr id="5406" name="Ellipse 4477">
                <a:extLst>
                  <a:ext uri="{FF2B5EF4-FFF2-40B4-BE49-F238E27FC236}">
                    <a16:creationId xmlns:a16="http://schemas.microsoft.com/office/drawing/2014/main" id="{A924AEB5-300F-6F7D-7271-1F0C05BD358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07" name="Minuszeichen 4478">
                <a:extLst>
                  <a:ext uri="{FF2B5EF4-FFF2-40B4-BE49-F238E27FC236}">
                    <a16:creationId xmlns:a16="http://schemas.microsoft.com/office/drawing/2014/main" id="{425E4310-CA07-3104-7DCF-5D500C477D3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403" name="Gruppieren 5402">
              <a:extLst>
                <a:ext uri="{FF2B5EF4-FFF2-40B4-BE49-F238E27FC236}">
                  <a16:creationId xmlns:a16="http://schemas.microsoft.com/office/drawing/2014/main" id="{9ADC1298-9C0C-ECED-C965-B486D0F862C3}"/>
                </a:ext>
              </a:extLst>
            </p:cNvPr>
            <p:cNvGrpSpPr/>
            <p:nvPr/>
          </p:nvGrpSpPr>
          <p:grpSpPr>
            <a:xfrm>
              <a:off x="6006000" y="4775520"/>
              <a:ext cx="180000" cy="180000"/>
              <a:chOff x="2537136" y="1269000"/>
              <a:chExt cx="180000" cy="180000"/>
            </a:xfrm>
          </p:grpSpPr>
          <p:sp>
            <p:nvSpPr>
              <p:cNvPr id="5404" name="Ellipse 4475">
                <a:extLst>
                  <a:ext uri="{FF2B5EF4-FFF2-40B4-BE49-F238E27FC236}">
                    <a16:creationId xmlns:a16="http://schemas.microsoft.com/office/drawing/2014/main" id="{A4EA9045-7190-3C3F-E8B6-CCEF71DBFE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05" name="Minuszeichen 4476">
                <a:extLst>
                  <a:ext uri="{FF2B5EF4-FFF2-40B4-BE49-F238E27FC236}">
                    <a16:creationId xmlns:a16="http://schemas.microsoft.com/office/drawing/2014/main" id="{525AC13F-EEB5-339B-9081-17859D1F30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929" name="Gruppieren 5928">
            <a:extLst>
              <a:ext uri="{FF2B5EF4-FFF2-40B4-BE49-F238E27FC236}">
                <a16:creationId xmlns:a16="http://schemas.microsoft.com/office/drawing/2014/main" id="{E72D2B2E-6D59-D562-6340-7257A908F0CA}"/>
              </a:ext>
            </a:extLst>
          </p:cNvPr>
          <p:cNvGrpSpPr>
            <a:grpSpLocks noChangeAspect="1"/>
          </p:cNvGrpSpPr>
          <p:nvPr/>
        </p:nvGrpSpPr>
        <p:grpSpPr>
          <a:xfrm>
            <a:off x="-617482" y="4035062"/>
            <a:ext cx="1258865" cy="1306104"/>
            <a:chOff x="3576000" y="816426"/>
            <a:chExt cx="5040000" cy="5229127"/>
          </a:xfrm>
        </p:grpSpPr>
        <p:grpSp>
          <p:nvGrpSpPr>
            <p:cNvPr id="5930" name="Magnesium ohne e-">
              <a:extLst>
                <a:ext uri="{FF2B5EF4-FFF2-40B4-BE49-F238E27FC236}">
                  <a16:creationId xmlns:a16="http://schemas.microsoft.com/office/drawing/2014/main" id="{B76A8D3A-C1C6-FF88-395D-4793B7B68607}"/>
                </a:ext>
              </a:extLst>
            </p:cNvPr>
            <p:cNvGrpSpPr/>
            <p:nvPr/>
          </p:nvGrpSpPr>
          <p:grpSpPr>
            <a:xfrm>
              <a:off x="3576000" y="909000"/>
              <a:ext cx="5040000" cy="5040000"/>
              <a:chOff x="3576000" y="909000"/>
              <a:chExt cx="5040000" cy="5040000"/>
            </a:xfrm>
          </p:grpSpPr>
          <p:sp>
            <p:nvSpPr>
              <p:cNvPr id="3462" name="K-Schale">
                <a:extLst>
                  <a:ext uri="{FF2B5EF4-FFF2-40B4-BE49-F238E27FC236}">
                    <a16:creationId xmlns:a16="http://schemas.microsoft.com/office/drawing/2014/main" id="{5720FF8A-8298-1501-EE65-9EB43E7CBEED}"/>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463" name="Atomkern mit Protonen und Neutronen">
                <a:extLst>
                  <a:ext uri="{FF2B5EF4-FFF2-40B4-BE49-F238E27FC236}">
                    <a16:creationId xmlns:a16="http://schemas.microsoft.com/office/drawing/2014/main" id="{8827EC9A-EFBD-C636-9D8C-DFB139FE6F9F}"/>
                  </a:ext>
                </a:extLst>
              </p:cNvPr>
              <p:cNvGrpSpPr/>
              <p:nvPr/>
            </p:nvGrpSpPr>
            <p:grpSpPr>
              <a:xfrm>
                <a:off x="5196000" y="2529000"/>
                <a:ext cx="1800000" cy="1800000"/>
                <a:chOff x="5196000" y="2529000"/>
                <a:chExt cx="1800000" cy="1800000"/>
              </a:xfrm>
            </p:grpSpPr>
            <p:sp>
              <p:nvSpPr>
                <p:cNvPr id="3466" name="Atomkern">
                  <a:extLst>
                    <a:ext uri="{FF2B5EF4-FFF2-40B4-BE49-F238E27FC236}">
                      <a16:creationId xmlns:a16="http://schemas.microsoft.com/office/drawing/2014/main" id="{7A861A5B-D870-EF80-E9E9-E54189E2664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467" name="Gruppieren 3466">
                  <a:extLst>
                    <a:ext uri="{FF2B5EF4-FFF2-40B4-BE49-F238E27FC236}">
                      <a16:creationId xmlns:a16="http://schemas.microsoft.com/office/drawing/2014/main" id="{EB74A541-0E85-0705-AED9-6C860A4DDBAC}"/>
                    </a:ext>
                  </a:extLst>
                </p:cNvPr>
                <p:cNvGrpSpPr>
                  <a:grpSpLocks noChangeAspect="1"/>
                </p:cNvGrpSpPr>
                <p:nvPr/>
              </p:nvGrpSpPr>
              <p:grpSpPr>
                <a:xfrm>
                  <a:off x="5848033" y="3791651"/>
                  <a:ext cx="180000" cy="180000"/>
                  <a:chOff x="3172968" y="2304288"/>
                  <a:chExt cx="180000" cy="180000"/>
                </a:xfrm>
              </p:grpSpPr>
              <p:sp>
                <p:nvSpPr>
                  <p:cNvPr id="3513" name="Ellipse 3913">
                    <a:extLst>
                      <a:ext uri="{FF2B5EF4-FFF2-40B4-BE49-F238E27FC236}">
                        <a16:creationId xmlns:a16="http://schemas.microsoft.com/office/drawing/2014/main" id="{683DB305-89F5-D9A0-1ED7-0027F1F659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514" name="Additionszeichen 3914">
                    <a:extLst>
                      <a:ext uri="{FF2B5EF4-FFF2-40B4-BE49-F238E27FC236}">
                        <a16:creationId xmlns:a16="http://schemas.microsoft.com/office/drawing/2014/main" id="{79C8B5F5-2DE3-4327-07BE-8A6EA9ED59E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68" name="Gruppieren 3467">
                  <a:extLst>
                    <a:ext uri="{FF2B5EF4-FFF2-40B4-BE49-F238E27FC236}">
                      <a16:creationId xmlns:a16="http://schemas.microsoft.com/office/drawing/2014/main" id="{1056B6EA-9094-3DB3-8B0F-3B5689D10F59}"/>
                    </a:ext>
                  </a:extLst>
                </p:cNvPr>
                <p:cNvGrpSpPr>
                  <a:grpSpLocks noChangeAspect="1"/>
                </p:cNvGrpSpPr>
                <p:nvPr/>
              </p:nvGrpSpPr>
              <p:grpSpPr>
                <a:xfrm>
                  <a:off x="6270000" y="3698425"/>
                  <a:ext cx="180000" cy="180000"/>
                  <a:chOff x="3172968" y="2304288"/>
                  <a:chExt cx="180000" cy="180000"/>
                </a:xfrm>
              </p:grpSpPr>
              <p:sp>
                <p:nvSpPr>
                  <p:cNvPr id="3511" name="Ellipse 3911">
                    <a:extLst>
                      <a:ext uri="{FF2B5EF4-FFF2-40B4-BE49-F238E27FC236}">
                        <a16:creationId xmlns:a16="http://schemas.microsoft.com/office/drawing/2014/main" id="{EE0720D1-97C1-9C89-0F22-9784906A06E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512" name="Additionszeichen 3912">
                    <a:extLst>
                      <a:ext uri="{FF2B5EF4-FFF2-40B4-BE49-F238E27FC236}">
                        <a16:creationId xmlns:a16="http://schemas.microsoft.com/office/drawing/2014/main" id="{54FF7567-5969-BF6E-810F-0F2CC2B0B7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69" name="Gruppieren 3468">
                  <a:extLst>
                    <a:ext uri="{FF2B5EF4-FFF2-40B4-BE49-F238E27FC236}">
                      <a16:creationId xmlns:a16="http://schemas.microsoft.com/office/drawing/2014/main" id="{987CC4FF-8223-1E0D-A295-DEE87CA6F957}"/>
                    </a:ext>
                  </a:extLst>
                </p:cNvPr>
                <p:cNvGrpSpPr>
                  <a:grpSpLocks noChangeAspect="1"/>
                </p:cNvGrpSpPr>
                <p:nvPr/>
              </p:nvGrpSpPr>
              <p:grpSpPr>
                <a:xfrm>
                  <a:off x="5499300" y="3931942"/>
                  <a:ext cx="180000" cy="180000"/>
                  <a:chOff x="3172968" y="2304288"/>
                  <a:chExt cx="180000" cy="180000"/>
                </a:xfrm>
              </p:grpSpPr>
              <p:sp>
                <p:nvSpPr>
                  <p:cNvPr id="3509" name="Ellipse 3909">
                    <a:extLst>
                      <a:ext uri="{FF2B5EF4-FFF2-40B4-BE49-F238E27FC236}">
                        <a16:creationId xmlns:a16="http://schemas.microsoft.com/office/drawing/2014/main" id="{2DF59B0F-6A57-6DBB-65C5-515AF6F4FAA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510" name="Additionszeichen 3910">
                    <a:extLst>
                      <a:ext uri="{FF2B5EF4-FFF2-40B4-BE49-F238E27FC236}">
                        <a16:creationId xmlns:a16="http://schemas.microsoft.com/office/drawing/2014/main" id="{4E3AB27E-BF0A-FA66-4C56-C7352DF1DF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70" name="Gruppieren 3469">
                  <a:extLst>
                    <a:ext uri="{FF2B5EF4-FFF2-40B4-BE49-F238E27FC236}">
                      <a16:creationId xmlns:a16="http://schemas.microsoft.com/office/drawing/2014/main" id="{3E6BC2D6-52C1-1683-FE07-EFA9EAC58BE3}"/>
                    </a:ext>
                  </a:extLst>
                </p:cNvPr>
                <p:cNvGrpSpPr>
                  <a:grpSpLocks noChangeAspect="1"/>
                </p:cNvGrpSpPr>
                <p:nvPr/>
              </p:nvGrpSpPr>
              <p:grpSpPr>
                <a:xfrm>
                  <a:off x="6030156" y="4086630"/>
                  <a:ext cx="180000" cy="180000"/>
                  <a:chOff x="3172968" y="2304288"/>
                  <a:chExt cx="180000" cy="180000"/>
                </a:xfrm>
              </p:grpSpPr>
              <p:sp>
                <p:nvSpPr>
                  <p:cNvPr id="3507" name="Ellipse 3907">
                    <a:extLst>
                      <a:ext uri="{FF2B5EF4-FFF2-40B4-BE49-F238E27FC236}">
                        <a16:creationId xmlns:a16="http://schemas.microsoft.com/office/drawing/2014/main" id="{973CBF4E-650C-F83A-CB00-3AC0FEBAFF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508" name="Additionszeichen 3908">
                    <a:extLst>
                      <a:ext uri="{FF2B5EF4-FFF2-40B4-BE49-F238E27FC236}">
                        <a16:creationId xmlns:a16="http://schemas.microsoft.com/office/drawing/2014/main" id="{C035A658-E043-CE6E-D2E4-C12A87C753B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71" name="Gruppieren 3470">
                  <a:extLst>
                    <a:ext uri="{FF2B5EF4-FFF2-40B4-BE49-F238E27FC236}">
                      <a16:creationId xmlns:a16="http://schemas.microsoft.com/office/drawing/2014/main" id="{18AD831B-9BC1-4DDD-F2D0-7E20FFC6D8C9}"/>
                    </a:ext>
                  </a:extLst>
                </p:cNvPr>
                <p:cNvGrpSpPr>
                  <a:grpSpLocks noChangeAspect="1"/>
                </p:cNvGrpSpPr>
                <p:nvPr/>
              </p:nvGrpSpPr>
              <p:grpSpPr>
                <a:xfrm>
                  <a:off x="6020438" y="3296696"/>
                  <a:ext cx="180000" cy="180000"/>
                  <a:chOff x="3172968" y="2304288"/>
                  <a:chExt cx="180000" cy="180000"/>
                </a:xfrm>
              </p:grpSpPr>
              <p:sp>
                <p:nvSpPr>
                  <p:cNvPr id="3505" name="Ellipse 3905">
                    <a:extLst>
                      <a:ext uri="{FF2B5EF4-FFF2-40B4-BE49-F238E27FC236}">
                        <a16:creationId xmlns:a16="http://schemas.microsoft.com/office/drawing/2014/main" id="{A8660FF2-42C2-D6E9-4C38-205F3CF865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506" name="Additionszeichen 3906">
                    <a:extLst>
                      <a:ext uri="{FF2B5EF4-FFF2-40B4-BE49-F238E27FC236}">
                        <a16:creationId xmlns:a16="http://schemas.microsoft.com/office/drawing/2014/main" id="{C1E47564-C175-C222-DF87-5171CF138E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72" name="Gruppieren 3471">
                  <a:extLst>
                    <a:ext uri="{FF2B5EF4-FFF2-40B4-BE49-F238E27FC236}">
                      <a16:creationId xmlns:a16="http://schemas.microsoft.com/office/drawing/2014/main" id="{3DF57290-12C3-3C22-DCC8-5A5BC5B31769}"/>
                    </a:ext>
                  </a:extLst>
                </p:cNvPr>
                <p:cNvGrpSpPr>
                  <a:grpSpLocks noChangeAspect="1"/>
                </p:cNvGrpSpPr>
                <p:nvPr/>
              </p:nvGrpSpPr>
              <p:grpSpPr>
                <a:xfrm>
                  <a:off x="6540000" y="3667688"/>
                  <a:ext cx="180000" cy="180000"/>
                  <a:chOff x="3172968" y="2304288"/>
                  <a:chExt cx="180000" cy="180000"/>
                </a:xfrm>
              </p:grpSpPr>
              <p:sp>
                <p:nvSpPr>
                  <p:cNvPr id="3503" name="Ellipse 3903">
                    <a:extLst>
                      <a:ext uri="{FF2B5EF4-FFF2-40B4-BE49-F238E27FC236}">
                        <a16:creationId xmlns:a16="http://schemas.microsoft.com/office/drawing/2014/main" id="{DFEB2081-4A06-0937-8801-A49F5E5CA4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504" name="Additionszeichen 3904">
                    <a:extLst>
                      <a:ext uri="{FF2B5EF4-FFF2-40B4-BE49-F238E27FC236}">
                        <a16:creationId xmlns:a16="http://schemas.microsoft.com/office/drawing/2014/main" id="{55748D46-D736-9C70-F611-6113FCEAAA4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73" name="Gruppieren 3472">
                  <a:extLst>
                    <a:ext uri="{FF2B5EF4-FFF2-40B4-BE49-F238E27FC236}">
                      <a16:creationId xmlns:a16="http://schemas.microsoft.com/office/drawing/2014/main" id="{5D250361-0924-327D-6A85-3DBC77F1C779}"/>
                    </a:ext>
                  </a:extLst>
                </p:cNvPr>
                <p:cNvGrpSpPr>
                  <a:grpSpLocks noChangeAspect="1"/>
                </p:cNvGrpSpPr>
                <p:nvPr/>
              </p:nvGrpSpPr>
              <p:grpSpPr>
                <a:xfrm>
                  <a:off x="6696374" y="3186376"/>
                  <a:ext cx="180000" cy="180000"/>
                  <a:chOff x="3172968" y="2304288"/>
                  <a:chExt cx="180000" cy="180000"/>
                </a:xfrm>
              </p:grpSpPr>
              <p:sp>
                <p:nvSpPr>
                  <p:cNvPr id="3501" name="Ellipse 3901">
                    <a:extLst>
                      <a:ext uri="{FF2B5EF4-FFF2-40B4-BE49-F238E27FC236}">
                        <a16:creationId xmlns:a16="http://schemas.microsoft.com/office/drawing/2014/main" id="{28B6032B-46CB-0D05-C64D-BA298F22C01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502" name="Additionszeichen 3902">
                    <a:extLst>
                      <a:ext uri="{FF2B5EF4-FFF2-40B4-BE49-F238E27FC236}">
                        <a16:creationId xmlns:a16="http://schemas.microsoft.com/office/drawing/2014/main" id="{C36C6C28-F6EB-D081-AF77-F1E032ED8D5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74" name="Gruppieren 3473">
                  <a:extLst>
                    <a:ext uri="{FF2B5EF4-FFF2-40B4-BE49-F238E27FC236}">
                      <a16:creationId xmlns:a16="http://schemas.microsoft.com/office/drawing/2014/main" id="{44C570E3-E87F-A055-E4AF-9EA184215A3F}"/>
                    </a:ext>
                  </a:extLst>
                </p:cNvPr>
                <p:cNvGrpSpPr>
                  <a:grpSpLocks noChangeAspect="1"/>
                </p:cNvGrpSpPr>
                <p:nvPr/>
              </p:nvGrpSpPr>
              <p:grpSpPr>
                <a:xfrm>
                  <a:off x="5577515" y="3084316"/>
                  <a:ext cx="180000" cy="180000"/>
                  <a:chOff x="3172968" y="2304288"/>
                  <a:chExt cx="180000" cy="180000"/>
                </a:xfrm>
              </p:grpSpPr>
              <p:sp>
                <p:nvSpPr>
                  <p:cNvPr id="3499" name="Ellipse 3899">
                    <a:extLst>
                      <a:ext uri="{FF2B5EF4-FFF2-40B4-BE49-F238E27FC236}">
                        <a16:creationId xmlns:a16="http://schemas.microsoft.com/office/drawing/2014/main" id="{D062CBEA-C64D-5C03-07CB-9DDC52B2589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500" name="Additionszeichen 3900">
                    <a:extLst>
                      <a:ext uri="{FF2B5EF4-FFF2-40B4-BE49-F238E27FC236}">
                        <a16:creationId xmlns:a16="http://schemas.microsoft.com/office/drawing/2014/main" id="{C5C515A2-AA72-CFDB-3F14-0E7C6CC99B9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75" name="Gruppieren 3474">
                  <a:extLst>
                    <a:ext uri="{FF2B5EF4-FFF2-40B4-BE49-F238E27FC236}">
                      <a16:creationId xmlns:a16="http://schemas.microsoft.com/office/drawing/2014/main" id="{6662D3D3-BD4A-A2EB-DD39-D53CFAA7C7F2}"/>
                    </a:ext>
                  </a:extLst>
                </p:cNvPr>
                <p:cNvGrpSpPr>
                  <a:grpSpLocks noChangeAspect="1"/>
                </p:cNvGrpSpPr>
                <p:nvPr/>
              </p:nvGrpSpPr>
              <p:grpSpPr>
                <a:xfrm>
                  <a:off x="5940252" y="2903697"/>
                  <a:ext cx="180000" cy="180000"/>
                  <a:chOff x="3172968" y="2304288"/>
                  <a:chExt cx="180000" cy="180000"/>
                </a:xfrm>
              </p:grpSpPr>
              <p:sp>
                <p:nvSpPr>
                  <p:cNvPr id="3497" name="Ellipse 3897">
                    <a:extLst>
                      <a:ext uri="{FF2B5EF4-FFF2-40B4-BE49-F238E27FC236}">
                        <a16:creationId xmlns:a16="http://schemas.microsoft.com/office/drawing/2014/main" id="{A1AC0321-32AF-EA65-D7F6-70131596D4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98" name="Additionszeichen 3898">
                    <a:extLst>
                      <a:ext uri="{FF2B5EF4-FFF2-40B4-BE49-F238E27FC236}">
                        <a16:creationId xmlns:a16="http://schemas.microsoft.com/office/drawing/2014/main" id="{32B10EC3-5F6B-AFC2-C5B5-28D552BF594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76" name="Gruppieren 3475">
                  <a:extLst>
                    <a:ext uri="{FF2B5EF4-FFF2-40B4-BE49-F238E27FC236}">
                      <a16:creationId xmlns:a16="http://schemas.microsoft.com/office/drawing/2014/main" id="{71EA5032-7785-8E35-604D-DDE82293CCBE}"/>
                    </a:ext>
                  </a:extLst>
                </p:cNvPr>
                <p:cNvGrpSpPr>
                  <a:grpSpLocks noChangeAspect="1"/>
                </p:cNvGrpSpPr>
                <p:nvPr/>
              </p:nvGrpSpPr>
              <p:grpSpPr>
                <a:xfrm>
                  <a:off x="5597520" y="2746772"/>
                  <a:ext cx="180000" cy="180000"/>
                  <a:chOff x="3172968" y="2304288"/>
                  <a:chExt cx="180000" cy="180000"/>
                </a:xfrm>
              </p:grpSpPr>
              <p:sp>
                <p:nvSpPr>
                  <p:cNvPr id="3495" name="Ellipse 3895">
                    <a:extLst>
                      <a:ext uri="{FF2B5EF4-FFF2-40B4-BE49-F238E27FC236}">
                        <a16:creationId xmlns:a16="http://schemas.microsoft.com/office/drawing/2014/main" id="{BAE23535-F551-6739-40A4-22BF502B8E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96" name="Additionszeichen 3896">
                    <a:extLst>
                      <a:ext uri="{FF2B5EF4-FFF2-40B4-BE49-F238E27FC236}">
                        <a16:creationId xmlns:a16="http://schemas.microsoft.com/office/drawing/2014/main" id="{55C658CC-834D-2011-EC76-F84088FC840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77" name="Gruppieren 3476">
                  <a:extLst>
                    <a:ext uri="{FF2B5EF4-FFF2-40B4-BE49-F238E27FC236}">
                      <a16:creationId xmlns:a16="http://schemas.microsoft.com/office/drawing/2014/main" id="{EB9DEB17-D389-7138-E662-26C7B99F099D}"/>
                    </a:ext>
                  </a:extLst>
                </p:cNvPr>
                <p:cNvGrpSpPr>
                  <a:grpSpLocks noChangeAspect="1"/>
                </p:cNvGrpSpPr>
                <p:nvPr/>
              </p:nvGrpSpPr>
              <p:grpSpPr>
                <a:xfrm>
                  <a:off x="6310896" y="2729578"/>
                  <a:ext cx="180000" cy="180000"/>
                  <a:chOff x="3172968" y="2304288"/>
                  <a:chExt cx="180000" cy="180000"/>
                </a:xfrm>
              </p:grpSpPr>
              <p:sp>
                <p:nvSpPr>
                  <p:cNvPr id="3493" name="Ellipse 3893">
                    <a:extLst>
                      <a:ext uri="{FF2B5EF4-FFF2-40B4-BE49-F238E27FC236}">
                        <a16:creationId xmlns:a16="http://schemas.microsoft.com/office/drawing/2014/main" id="{D883C008-A054-6D3B-AFDF-95AD58E00CE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94" name="Additionszeichen 3894">
                    <a:extLst>
                      <a:ext uri="{FF2B5EF4-FFF2-40B4-BE49-F238E27FC236}">
                        <a16:creationId xmlns:a16="http://schemas.microsoft.com/office/drawing/2014/main" id="{1173B8D7-E18E-1557-F462-BF6B80F61B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78" name="Gruppieren 3477">
                  <a:extLst>
                    <a:ext uri="{FF2B5EF4-FFF2-40B4-BE49-F238E27FC236}">
                      <a16:creationId xmlns:a16="http://schemas.microsoft.com/office/drawing/2014/main" id="{BECD1AD3-B06F-726C-D5B5-7EE8BBB9586C}"/>
                    </a:ext>
                  </a:extLst>
                </p:cNvPr>
                <p:cNvGrpSpPr>
                  <a:grpSpLocks noChangeAspect="1"/>
                </p:cNvGrpSpPr>
                <p:nvPr/>
              </p:nvGrpSpPr>
              <p:grpSpPr>
                <a:xfrm>
                  <a:off x="5311404" y="3346168"/>
                  <a:ext cx="180000" cy="180000"/>
                  <a:chOff x="3172968" y="2304288"/>
                  <a:chExt cx="180000" cy="180000"/>
                </a:xfrm>
              </p:grpSpPr>
              <p:sp>
                <p:nvSpPr>
                  <p:cNvPr id="3491" name="Ellipse 3891">
                    <a:extLst>
                      <a:ext uri="{FF2B5EF4-FFF2-40B4-BE49-F238E27FC236}">
                        <a16:creationId xmlns:a16="http://schemas.microsoft.com/office/drawing/2014/main" id="{F5FDFB41-06A5-02F7-2CF3-F1B101A812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92" name="Additionszeichen 3892">
                    <a:extLst>
                      <a:ext uri="{FF2B5EF4-FFF2-40B4-BE49-F238E27FC236}">
                        <a16:creationId xmlns:a16="http://schemas.microsoft.com/office/drawing/2014/main" id="{0FF61039-5268-5525-0F0F-C3BAEDD0DA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479" name="Ellipse 3879">
                  <a:extLst>
                    <a:ext uri="{FF2B5EF4-FFF2-40B4-BE49-F238E27FC236}">
                      <a16:creationId xmlns:a16="http://schemas.microsoft.com/office/drawing/2014/main" id="{1BD6F06B-CE17-1156-A4AB-35055985D67F}"/>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80" name="Ellipse 3880">
                  <a:extLst>
                    <a:ext uri="{FF2B5EF4-FFF2-40B4-BE49-F238E27FC236}">
                      <a16:creationId xmlns:a16="http://schemas.microsoft.com/office/drawing/2014/main" id="{52CE7183-65B2-16A5-F7B8-C3C256A0A7F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81" name="Ellipse 3881">
                  <a:extLst>
                    <a:ext uri="{FF2B5EF4-FFF2-40B4-BE49-F238E27FC236}">
                      <a16:creationId xmlns:a16="http://schemas.microsoft.com/office/drawing/2014/main" id="{38724CC5-6A2C-B68F-420A-262F4368B78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82" name="Ellipse 3882">
                  <a:extLst>
                    <a:ext uri="{FF2B5EF4-FFF2-40B4-BE49-F238E27FC236}">
                      <a16:creationId xmlns:a16="http://schemas.microsoft.com/office/drawing/2014/main" id="{D59D5EC6-75ED-A4C4-0E15-2366F23DE82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83" name="Ellipse 3883">
                  <a:extLst>
                    <a:ext uri="{FF2B5EF4-FFF2-40B4-BE49-F238E27FC236}">
                      <a16:creationId xmlns:a16="http://schemas.microsoft.com/office/drawing/2014/main" id="{A51539FF-9BD1-8436-3360-E875CEEBBFF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84" name="Ellipse 3884">
                  <a:extLst>
                    <a:ext uri="{FF2B5EF4-FFF2-40B4-BE49-F238E27FC236}">
                      <a16:creationId xmlns:a16="http://schemas.microsoft.com/office/drawing/2014/main" id="{F5E05DCD-36A0-4E54-89AA-8FE7A3E57EA9}"/>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85" name="Ellipse 3885">
                  <a:extLst>
                    <a:ext uri="{FF2B5EF4-FFF2-40B4-BE49-F238E27FC236}">
                      <a16:creationId xmlns:a16="http://schemas.microsoft.com/office/drawing/2014/main" id="{19991319-C694-1DEF-7516-90C1A7B26789}"/>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86" name="Ellipse 3886">
                  <a:extLst>
                    <a:ext uri="{FF2B5EF4-FFF2-40B4-BE49-F238E27FC236}">
                      <a16:creationId xmlns:a16="http://schemas.microsoft.com/office/drawing/2014/main" id="{F2B4C421-AC50-C98C-E08C-C34133ACE4F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87" name="Ellipse 3887">
                  <a:extLst>
                    <a:ext uri="{FF2B5EF4-FFF2-40B4-BE49-F238E27FC236}">
                      <a16:creationId xmlns:a16="http://schemas.microsoft.com/office/drawing/2014/main" id="{193B6C87-33D7-FD14-FDD8-2C415618CF4D}"/>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88" name="Ellipse 3888">
                  <a:extLst>
                    <a:ext uri="{FF2B5EF4-FFF2-40B4-BE49-F238E27FC236}">
                      <a16:creationId xmlns:a16="http://schemas.microsoft.com/office/drawing/2014/main" id="{A943C51D-6B37-838A-2025-72B731647D1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89" name="Ellipse 3889">
                  <a:extLst>
                    <a:ext uri="{FF2B5EF4-FFF2-40B4-BE49-F238E27FC236}">
                      <a16:creationId xmlns:a16="http://schemas.microsoft.com/office/drawing/2014/main" id="{523D1317-9A0E-B002-4CBD-2CB2169CB6E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90" name="Ellipse 3890">
                  <a:extLst>
                    <a:ext uri="{FF2B5EF4-FFF2-40B4-BE49-F238E27FC236}">
                      <a16:creationId xmlns:a16="http://schemas.microsoft.com/office/drawing/2014/main" id="{301BE7E7-39C2-57A2-FD40-FBD44ABE50CF}"/>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464" name="L-Schale">
                <a:extLst>
                  <a:ext uri="{FF2B5EF4-FFF2-40B4-BE49-F238E27FC236}">
                    <a16:creationId xmlns:a16="http://schemas.microsoft.com/office/drawing/2014/main" id="{1B44F44D-6428-C36E-4A21-CCF01E30CE5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465" name="M-Schale">
                <a:extLst>
                  <a:ext uri="{FF2B5EF4-FFF2-40B4-BE49-F238E27FC236}">
                    <a16:creationId xmlns:a16="http://schemas.microsoft.com/office/drawing/2014/main" id="{8B312FB0-6251-7EA9-0639-F0DFF9F0686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931" name="Gruppieren 5930">
              <a:extLst>
                <a:ext uri="{FF2B5EF4-FFF2-40B4-BE49-F238E27FC236}">
                  <a16:creationId xmlns:a16="http://schemas.microsoft.com/office/drawing/2014/main" id="{7E42076A-4003-F4E1-9549-9FDAA8433E8D}"/>
                </a:ext>
              </a:extLst>
            </p:cNvPr>
            <p:cNvGrpSpPr/>
            <p:nvPr/>
          </p:nvGrpSpPr>
          <p:grpSpPr>
            <a:xfrm>
              <a:off x="6006000" y="816426"/>
              <a:ext cx="180000" cy="180000"/>
              <a:chOff x="2537136" y="1269000"/>
              <a:chExt cx="180000" cy="180000"/>
            </a:xfrm>
          </p:grpSpPr>
          <p:sp>
            <p:nvSpPr>
              <p:cNvPr id="2985" name="Ellipse 3860">
                <a:extLst>
                  <a:ext uri="{FF2B5EF4-FFF2-40B4-BE49-F238E27FC236}">
                    <a16:creationId xmlns:a16="http://schemas.microsoft.com/office/drawing/2014/main" id="{6F3444E4-E1B8-12B2-B36F-05E2B70642A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61" name="Minuszeichen 3861">
                <a:extLst>
                  <a:ext uri="{FF2B5EF4-FFF2-40B4-BE49-F238E27FC236}">
                    <a16:creationId xmlns:a16="http://schemas.microsoft.com/office/drawing/2014/main" id="{3C12ECED-0C52-EB44-2AFD-A9C7071F2B5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32" name="Gruppieren 5931">
              <a:extLst>
                <a:ext uri="{FF2B5EF4-FFF2-40B4-BE49-F238E27FC236}">
                  <a16:creationId xmlns:a16="http://schemas.microsoft.com/office/drawing/2014/main" id="{A68A3359-13EC-9601-10A5-C33C132A2435}"/>
                </a:ext>
              </a:extLst>
            </p:cNvPr>
            <p:cNvGrpSpPr/>
            <p:nvPr/>
          </p:nvGrpSpPr>
          <p:grpSpPr>
            <a:xfrm>
              <a:off x="6003948" y="5865553"/>
              <a:ext cx="180000" cy="180000"/>
              <a:chOff x="2537136" y="1269000"/>
              <a:chExt cx="180000" cy="180000"/>
            </a:xfrm>
          </p:grpSpPr>
          <p:sp>
            <p:nvSpPr>
              <p:cNvPr id="6782" name="Ellipse 3858">
                <a:extLst>
                  <a:ext uri="{FF2B5EF4-FFF2-40B4-BE49-F238E27FC236}">
                    <a16:creationId xmlns:a16="http://schemas.microsoft.com/office/drawing/2014/main" id="{06D0F5B3-131A-CA73-E412-7688F91DE9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83" name="Minuszeichen 3859">
                <a:extLst>
                  <a:ext uri="{FF2B5EF4-FFF2-40B4-BE49-F238E27FC236}">
                    <a16:creationId xmlns:a16="http://schemas.microsoft.com/office/drawing/2014/main" id="{0EEAC142-E2D0-5F79-58D2-C70D09CAE7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33" name="Gruppieren 5932">
              <a:extLst>
                <a:ext uri="{FF2B5EF4-FFF2-40B4-BE49-F238E27FC236}">
                  <a16:creationId xmlns:a16="http://schemas.microsoft.com/office/drawing/2014/main" id="{5EA83240-0DE2-7B70-3FD3-4CC816681BAD}"/>
                </a:ext>
              </a:extLst>
            </p:cNvPr>
            <p:cNvGrpSpPr/>
            <p:nvPr/>
          </p:nvGrpSpPr>
          <p:grpSpPr>
            <a:xfrm>
              <a:off x="7989107" y="3335661"/>
              <a:ext cx="180000" cy="180000"/>
              <a:chOff x="2537136" y="1269000"/>
              <a:chExt cx="180000" cy="180000"/>
            </a:xfrm>
          </p:grpSpPr>
          <p:sp>
            <p:nvSpPr>
              <p:cNvPr id="6780" name="Ellipse 3856">
                <a:extLst>
                  <a:ext uri="{FF2B5EF4-FFF2-40B4-BE49-F238E27FC236}">
                    <a16:creationId xmlns:a16="http://schemas.microsoft.com/office/drawing/2014/main" id="{9173851C-D494-1E8B-AE96-496A6E9B24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81" name="Minuszeichen 3857">
                <a:extLst>
                  <a:ext uri="{FF2B5EF4-FFF2-40B4-BE49-F238E27FC236}">
                    <a16:creationId xmlns:a16="http://schemas.microsoft.com/office/drawing/2014/main" id="{24235EDA-7416-0D09-FCF8-25FBD98BD7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34" name="Gruppieren 5933">
              <a:extLst>
                <a:ext uri="{FF2B5EF4-FFF2-40B4-BE49-F238E27FC236}">
                  <a16:creationId xmlns:a16="http://schemas.microsoft.com/office/drawing/2014/main" id="{B4BA7B0A-93F0-E11A-D01D-607452D03D2D}"/>
                </a:ext>
              </a:extLst>
            </p:cNvPr>
            <p:cNvGrpSpPr/>
            <p:nvPr/>
          </p:nvGrpSpPr>
          <p:grpSpPr>
            <a:xfrm>
              <a:off x="4026000" y="3339000"/>
              <a:ext cx="180000" cy="180000"/>
              <a:chOff x="2537136" y="1269000"/>
              <a:chExt cx="180000" cy="180000"/>
            </a:xfrm>
          </p:grpSpPr>
          <p:sp>
            <p:nvSpPr>
              <p:cNvPr id="6778" name="Ellipse 3854">
                <a:extLst>
                  <a:ext uri="{FF2B5EF4-FFF2-40B4-BE49-F238E27FC236}">
                    <a16:creationId xmlns:a16="http://schemas.microsoft.com/office/drawing/2014/main" id="{AF3F4F66-B6DE-044D-3F24-9766C59BA8B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79" name="Minuszeichen 3855">
                <a:extLst>
                  <a:ext uri="{FF2B5EF4-FFF2-40B4-BE49-F238E27FC236}">
                    <a16:creationId xmlns:a16="http://schemas.microsoft.com/office/drawing/2014/main" id="{8F0C1C5A-0431-F0B8-E2E2-2A1D709ADC8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35" name="Gruppieren 5934">
              <a:extLst>
                <a:ext uri="{FF2B5EF4-FFF2-40B4-BE49-F238E27FC236}">
                  <a16:creationId xmlns:a16="http://schemas.microsoft.com/office/drawing/2014/main" id="{39EF58A2-510D-02A2-2F6B-C562A55F8EA9}"/>
                </a:ext>
              </a:extLst>
            </p:cNvPr>
            <p:cNvGrpSpPr/>
            <p:nvPr/>
          </p:nvGrpSpPr>
          <p:grpSpPr>
            <a:xfrm>
              <a:off x="4656000" y="4775520"/>
              <a:ext cx="180000" cy="180000"/>
              <a:chOff x="2537136" y="1269000"/>
              <a:chExt cx="180000" cy="180000"/>
            </a:xfrm>
          </p:grpSpPr>
          <p:sp>
            <p:nvSpPr>
              <p:cNvPr id="6776" name="Ellipse 3852">
                <a:extLst>
                  <a:ext uri="{FF2B5EF4-FFF2-40B4-BE49-F238E27FC236}">
                    <a16:creationId xmlns:a16="http://schemas.microsoft.com/office/drawing/2014/main" id="{2FFA14E4-88D5-D492-30BB-C053B532FCE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77" name="Minuszeichen 3853">
                <a:extLst>
                  <a:ext uri="{FF2B5EF4-FFF2-40B4-BE49-F238E27FC236}">
                    <a16:creationId xmlns:a16="http://schemas.microsoft.com/office/drawing/2014/main" id="{820E7F22-83C5-DC06-2C6E-4F7EF62A93E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55" name="Gruppieren 6754">
              <a:extLst>
                <a:ext uri="{FF2B5EF4-FFF2-40B4-BE49-F238E27FC236}">
                  <a16:creationId xmlns:a16="http://schemas.microsoft.com/office/drawing/2014/main" id="{E0DCA7D1-ABFF-4A77-A175-2852FEBF0EF3}"/>
                </a:ext>
              </a:extLst>
            </p:cNvPr>
            <p:cNvGrpSpPr/>
            <p:nvPr/>
          </p:nvGrpSpPr>
          <p:grpSpPr>
            <a:xfrm>
              <a:off x="7373256" y="4775520"/>
              <a:ext cx="180000" cy="180000"/>
              <a:chOff x="2537136" y="1269000"/>
              <a:chExt cx="180000" cy="180000"/>
            </a:xfrm>
          </p:grpSpPr>
          <p:sp>
            <p:nvSpPr>
              <p:cNvPr id="6774" name="Ellipse 3850">
                <a:extLst>
                  <a:ext uri="{FF2B5EF4-FFF2-40B4-BE49-F238E27FC236}">
                    <a16:creationId xmlns:a16="http://schemas.microsoft.com/office/drawing/2014/main" id="{EF5BCACE-DF57-2657-E005-94D7146C88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75" name="Minuszeichen 3851">
                <a:extLst>
                  <a:ext uri="{FF2B5EF4-FFF2-40B4-BE49-F238E27FC236}">
                    <a16:creationId xmlns:a16="http://schemas.microsoft.com/office/drawing/2014/main" id="{5DAACDE2-01C1-7CA5-57B3-23BB52A1654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56" name="Gruppieren 6755">
              <a:extLst>
                <a:ext uri="{FF2B5EF4-FFF2-40B4-BE49-F238E27FC236}">
                  <a16:creationId xmlns:a16="http://schemas.microsoft.com/office/drawing/2014/main" id="{9A99E8ED-898C-FC74-C0FE-E9741AB63A8D}"/>
                </a:ext>
              </a:extLst>
            </p:cNvPr>
            <p:cNvGrpSpPr/>
            <p:nvPr/>
          </p:nvGrpSpPr>
          <p:grpSpPr>
            <a:xfrm>
              <a:off x="7373256" y="1900714"/>
              <a:ext cx="180000" cy="180000"/>
              <a:chOff x="2537136" y="1269000"/>
              <a:chExt cx="180000" cy="180000"/>
            </a:xfrm>
          </p:grpSpPr>
          <p:sp>
            <p:nvSpPr>
              <p:cNvPr id="6772" name="Ellipse 3848">
                <a:extLst>
                  <a:ext uri="{FF2B5EF4-FFF2-40B4-BE49-F238E27FC236}">
                    <a16:creationId xmlns:a16="http://schemas.microsoft.com/office/drawing/2014/main" id="{C0FB09BA-37AF-2695-6DE1-E389FD5BE3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73" name="Minuszeichen 3849">
                <a:extLst>
                  <a:ext uri="{FF2B5EF4-FFF2-40B4-BE49-F238E27FC236}">
                    <a16:creationId xmlns:a16="http://schemas.microsoft.com/office/drawing/2014/main" id="{17D14DEF-EE0A-8F55-FC65-061F00E0DC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57" name="Gruppieren 6756">
              <a:extLst>
                <a:ext uri="{FF2B5EF4-FFF2-40B4-BE49-F238E27FC236}">
                  <a16:creationId xmlns:a16="http://schemas.microsoft.com/office/drawing/2014/main" id="{AC5AFFCA-D8BC-4A9F-B4CE-1ECE23DB094B}"/>
                </a:ext>
              </a:extLst>
            </p:cNvPr>
            <p:cNvGrpSpPr/>
            <p:nvPr/>
          </p:nvGrpSpPr>
          <p:grpSpPr>
            <a:xfrm>
              <a:off x="4656000" y="1900714"/>
              <a:ext cx="180000" cy="180000"/>
              <a:chOff x="2537136" y="1269000"/>
              <a:chExt cx="180000" cy="180000"/>
            </a:xfrm>
          </p:grpSpPr>
          <p:sp>
            <p:nvSpPr>
              <p:cNvPr id="6770" name="Ellipse 3846">
                <a:extLst>
                  <a:ext uri="{FF2B5EF4-FFF2-40B4-BE49-F238E27FC236}">
                    <a16:creationId xmlns:a16="http://schemas.microsoft.com/office/drawing/2014/main" id="{CE9B57DA-B10C-B24B-E7E3-1620C9B729B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71" name="Minuszeichen 3847">
                <a:extLst>
                  <a:ext uri="{FF2B5EF4-FFF2-40B4-BE49-F238E27FC236}">
                    <a16:creationId xmlns:a16="http://schemas.microsoft.com/office/drawing/2014/main" id="{E7E9DA93-DFD8-6A92-A656-DF2D842159D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58" name="Gruppieren 6757">
              <a:extLst>
                <a:ext uri="{FF2B5EF4-FFF2-40B4-BE49-F238E27FC236}">
                  <a16:creationId xmlns:a16="http://schemas.microsoft.com/office/drawing/2014/main" id="{676F754F-840C-A5FA-C63F-AB934B2F067D}"/>
                </a:ext>
              </a:extLst>
            </p:cNvPr>
            <p:cNvGrpSpPr/>
            <p:nvPr/>
          </p:nvGrpSpPr>
          <p:grpSpPr>
            <a:xfrm>
              <a:off x="6006000" y="1339747"/>
              <a:ext cx="180000" cy="180000"/>
              <a:chOff x="2537136" y="1269000"/>
              <a:chExt cx="180000" cy="180000"/>
            </a:xfrm>
          </p:grpSpPr>
          <p:sp>
            <p:nvSpPr>
              <p:cNvPr id="6768" name="Ellipse 3844">
                <a:extLst>
                  <a:ext uri="{FF2B5EF4-FFF2-40B4-BE49-F238E27FC236}">
                    <a16:creationId xmlns:a16="http://schemas.microsoft.com/office/drawing/2014/main" id="{A40ADC9C-B43D-B2E3-BA2C-FC4893F8CA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69" name="Minuszeichen 3845">
                <a:extLst>
                  <a:ext uri="{FF2B5EF4-FFF2-40B4-BE49-F238E27FC236}">
                    <a16:creationId xmlns:a16="http://schemas.microsoft.com/office/drawing/2014/main" id="{74C9FB82-BB7A-3D60-7137-DD8D62C4E6F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59" name="Gruppieren 6758">
              <a:extLst>
                <a:ext uri="{FF2B5EF4-FFF2-40B4-BE49-F238E27FC236}">
                  <a16:creationId xmlns:a16="http://schemas.microsoft.com/office/drawing/2014/main" id="{5E5953FA-CDCD-B1BC-6FDD-3ACC4422F4C2}"/>
                </a:ext>
              </a:extLst>
            </p:cNvPr>
            <p:cNvGrpSpPr/>
            <p:nvPr/>
          </p:nvGrpSpPr>
          <p:grpSpPr>
            <a:xfrm>
              <a:off x="6006000" y="5312040"/>
              <a:ext cx="180000" cy="180000"/>
              <a:chOff x="2537136" y="1269000"/>
              <a:chExt cx="180000" cy="180000"/>
            </a:xfrm>
          </p:grpSpPr>
          <p:sp>
            <p:nvSpPr>
              <p:cNvPr id="6766" name="Ellipse 3842">
                <a:extLst>
                  <a:ext uri="{FF2B5EF4-FFF2-40B4-BE49-F238E27FC236}">
                    <a16:creationId xmlns:a16="http://schemas.microsoft.com/office/drawing/2014/main" id="{39D3140B-F2D9-32EE-D924-45391A9990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67" name="Minuszeichen 3843">
                <a:extLst>
                  <a:ext uri="{FF2B5EF4-FFF2-40B4-BE49-F238E27FC236}">
                    <a16:creationId xmlns:a16="http://schemas.microsoft.com/office/drawing/2014/main" id="{38DAD725-F733-9331-92B0-4C3B9FBC358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60" name="Gruppieren 6759">
              <a:extLst>
                <a:ext uri="{FF2B5EF4-FFF2-40B4-BE49-F238E27FC236}">
                  <a16:creationId xmlns:a16="http://schemas.microsoft.com/office/drawing/2014/main" id="{E023968A-DACE-E63D-969A-4A3CDEA4C5CD}"/>
                </a:ext>
              </a:extLst>
            </p:cNvPr>
            <p:cNvGrpSpPr/>
            <p:nvPr/>
          </p:nvGrpSpPr>
          <p:grpSpPr>
            <a:xfrm>
              <a:off x="6006000" y="1900714"/>
              <a:ext cx="180000" cy="180000"/>
              <a:chOff x="2537136" y="1269000"/>
              <a:chExt cx="180000" cy="180000"/>
            </a:xfrm>
          </p:grpSpPr>
          <p:sp>
            <p:nvSpPr>
              <p:cNvPr id="6764" name="Ellipse 3840">
                <a:extLst>
                  <a:ext uri="{FF2B5EF4-FFF2-40B4-BE49-F238E27FC236}">
                    <a16:creationId xmlns:a16="http://schemas.microsoft.com/office/drawing/2014/main" id="{4F4D7B06-01B0-5526-6B79-BE643CDA731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65" name="Minuszeichen 3841">
                <a:extLst>
                  <a:ext uri="{FF2B5EF4-FFF2-40B4-BE49-F238E27FC236}">
                    <a16:creationId xmlns:a16="http://schemas.microsoft.com/office/drawing/2014/main" id="{B77E274C-CD84-6044-BB47-630FAFA660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61" name="Gruppieren 6760">
              <a:extLst>
                <a:ext uri="{FF2B5EF4-FFF2-40B4-BE49-F238E27FC236}">
                  <a16:creationId xmlns:a16="http://schemas.microsoft.com/office/drawing/2014/main" id="{BC99DF1A-A5A9-E687-E713-061E67119EB4}"/>
                </a:ext>
              </a:extLst>
            </p:cNvPr>
            <p:cNvGrpSpPr/>
            <p:nvPr/>
          </p:nvGrpSpPr>
          <p:grpSpPr>
            <a:xfrm>
              <a:off x="6006000" y="4775520"/>
              <a:ext cx="180000" cy="180000"/>
              <a:chOff x="2537136" y="1269000"/>
              <a:chExt cx="180000" cy="180000"/>
            </a:xfrm>
          </p:grpSpPr>
          <p:sp>
            <p:nvSpPr>
              <p:cNvPr id="6762" name="Ellipse 3838">
                <a:extLst>
                  <a:ext uri="{FF2B5EF4-FFF2-40B4-BE49-F238E27FC236}">
                    <a16:creationId xmlns:a16="http://schemas.microsoft.com/office/drawing/2014/main" id="{EC056C89-0079-31AA-532A-027DAE6483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63" name="Minuszeichen 3839">
                <a:extLst>
                  <a:ext uri="{FF2B5EF4-FFF2-40B4-BE49-F238E27FC236}">
                    <a16:creationId xmlns:a16="http://schemas.microsoft.com/office/drawing/2014/main" id="{FD404C0F-EADD-BD7F-B5DF-19F71D56A4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spTree>
    <p:extLst>
      <p:ext uri="{BB962C8B-B14F-4D97-AF65-F5344CB8AC3E}">
        <p14:creationId xmlns:p14="http://schemas.microsoft.com/office/powerpoint/2010/main" val="1368431579"/>
      </p:ext>
    </p:extLst>
  </p:cSld>
  <p:clrMapOvr>
    <a:masterClrMapping/>
  </p:clrMapOvr>
  <mc:AlternateContent xmlns:mc="http://schemas.openxmlformats.org/markup-compatibility/2006" xmlns:p159="http://schemas.microsoft.com/office/powerpoint/2015/09/main">
    <mc:Choice Requires="p159">
      <p:transition spd="slow" advClick="0" advTm="5000">
        <p159:morph option="byObject"/>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42013F4-5907-59C1-C076-C681DD092240}"/>
              </a:ext>
            </a:extLst>
          </p:cNvPr>
          <p:cNvSpPr/>
          <p:nvPr/>
        </p:nvSpPr>
        <p:spPr>
          <a:xfrm>
            <a:off x="-609600" y="-495299"/>
            <a:ext cx="13239751" cy="76581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de-DE" sz="2400">
              <a:solidFill>
                <a:prstClr val="white"/>
              </a:solidFill>
              <a:latin typeface="Calibri" panose="020F0502020204030204"/>
            </a:endParaRPr>
          </a:p>
        </p:txBody>
      </p:sp>
      <p:grpSp>
        <p:nvGrpSpPr>
          <p:cNvPr id="277" name="Gruppieren 276">
            <a:extLst>
              <a:ext uri="{FF2B5EF4-FFF2-40B4-BE49-F238E27FC236}">
                <a16:creationId xmlns:a16="http://schemas.microsoft.com/office/drawing/2014/main" id="{84686B0C-E8BC-24E1-A666-01D4249AA1E0}"/>
              </a:ext>
            </a:extLst>
          </p:cNvPr>
          <p:cNvGrpSpPr/>
          <p:nvPr/>
        </p:nvGrpSpPr>
        <p:grpSpPr>
          <a:xfrm>
            <a:off x="3576000" y="814438"/>
            <a:ext cx="5040000" cy="5229127"/>
            <a:chOff x="3576000" y="816426"/>
            <a:chExt cx="5040000" cy="5229127"/>
          </a:xfrm>
        </p:grpSpPr>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grpSp>
          <p:nvGrpSpPr>
            <p:cNvPr id="6" name="Gruppieren 5">
              <a:extLst>
                <a:ext uri="{FF2B5EF4-FFF2-40B4-BE49-F238E27FC236}">
                  <a16:creationId xmlns:a16="http://schemas.microsoft.com/office/drawing/2014/main" id="{E9C16CE1-8F1B-5B14-AE5F-084D217F3C1C}"/>
                </a:ext>
              </a:extLst>
            </p:cNvPr>
            <p:cNvGrpSpPr/>
            <p:nvPr/>
          </p:nvGrpSpPr>
          <p:grpSpPr>
            <a:xfrm>
              <a:off x="6006000" y="816426"/>
              <a:ext cx="180000" cy="180000"/>
              <a:chOff x="2537136" y="1269000"/>
              <a:chExt cx="180000" cy="180000"/>
            </a:xfrm>
          </p:grpSpPr>
          <p:sp>
            <p:nvSpPr>
              <p:cNvPr id="10" name="Ellipse 9">
                <a:extLst>
                  <a:ext uri="{FF2B5EF4-FFF2-40B4-BE49-F238E27FC236}">
                    <a16:creationId xmlns:a16="http://schemas.microsoft.com/office/drawing/2014/main" id="{9EE636CC-84DD-F762-9DE7-768E7F357A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 name="Minuszeichen 90">
                <a:extLst>
                  <a:ext uri="{FF2B5EF4-FFF2-40B4-BE49-F238E27FC236}">
                    <a16:creationId xmlns:a16="http://schemas.microsoft.com/office/drawing/2014/main" id="{AF3A0DDE-FF13-E24C-30CA-E711FDD3E0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3" name="Gruppieren 92">
              <a:extLst>
                <a:ext uri="{FF2B5EF4-FFF2-40B4-BE49-F238E27FC236}">
                  <a16:creationId xmlns:a16="http://schemas.microsoft.com/office/drawing/2014/main" id="{FD366FCE-0A81-60EC-9C6D-8616977BC667}"/>
                </a:ext>
              </a:extLst>
            </p:cNvPr>
            <p:cNvGrpSpPr/>
            <p:nvPr/>
          </p:nvGrpSpPr>
          <p:grpSpPr>
            <a:xfrm>
              <a:off x="6003948" y="5865553"/>
              <a:ext cx="180000" cy="180000"/>
              <a:chOff x="2537136" y="1269000"/>
              <a:chExt cx="180000" cy="180000"/>
            </a:xfrm>
          </p:grpSpPr>
          <p:sp>
            <p:nvSpPr>
              <p:cNvPr id="94" name="Ellipse 93">
                <a:extLst>
                  <a:ext uri="{FF2B5EF4-FFF2-40B4-BE49-F238E27FC236}">
                    <a16:creationId xmlns:a16="http://schemas.microsoft.com/office/drawing/2014/main" id="{67CF2266-B3CB-7893-EE80-BB879071ABE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5" name="Minuszeichen 94">
                <a:extLst>
                  <a:ext uri="{FF2B5EF4-FFF2-40B4-BE49-F238E27FC236}">
                    <a16:creationId xmlns:a16="http://schemas.microsoft.com/office/drawing/2014/main" id="{32177513-7235-3853-6200-7B2523C1CB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278" name="Gruppieren 277">
            <a:extLst>
              <a:ext uri="{FF2B5EF4-FFF2-40B4-BE49-F238E27FC236}">
                <a16:creationId xmlns:a16="http://schemas.microsoft.com/office/drawing/2014/main" id="{EE3B59F8-2A93-C659-B211-187D393CEC68}"/>
              </a:ext>
            </a:extLst>
          </p:cNvPr>
          <p:cNvGrpSpPr/>
          <p:nvPr/>
        </p:nvGrpSpPr>
        <p:grpSpPr>
          <a:xfrm>
            <a:off x="4026001" y="1339748"/>
            <a:ext cx="4143107" cy="4152293"/>
            <a:chOff x="4026000" y="1339747"/>
            <a:chExt cx="4143107" cy="4152293"/>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96" name="Gruppieren 95">
              <a:extLst>
                <a:ext uri="{FF2B5EF4-FFF2-40B4-BE49-F238E27FC236}">
                  <a16:creationId xmlns:a16="http://schemas.microsoft.com/office/drawing/2014/main" id="{699F8641-F6B5-32DB-A25F-186993E294C3}"/>
                </a:ext>
              </a:extLst>
            </p:cNvPr>
            <p:cNvGrpSpPr/>
            <p:nvPr/>
          </p:nvGrpSpPr>
          <p:grpSpPr>
            <a:xfrm>
              <a:off x="7989107" y="3335661"/>
              <a:ext cx="180000" cy="180000"/>
              <a:chOff x="2537136" y="1269000"/>
              <a:chExt cx="180000" cy="180000"/>
            </a:xfrm>
          </p:grpSpPr>
          <p:sp>
            <p:nvSpPr>
              <p:cNvPr id="97" name="Ellipse 96">
                <a:extLst>
                  <a:ext uri="{FF2B5EF4-FFF2-40B4-BE49-F238E27FC236}">
                    <a16:creationId xmlns:a16="http://schemas.microsoft.com/office/drawing/2014/main" id="{142793CD-B4EB-7D86-2ACB-F68941AFDF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 name="Minuszeichen 97">
                <a:extLst>
                  <a:ext uri="{FF2B5EF4-FFF2-40B4-BE49-F238E27FC236}">
                    <a16:creationId xmlns:a16="http://schemas.microsoft.com/office/drawing/2014/main" id="{9191F789-27A4-16B0-09F8-5F056D00E9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9" name="Gruppieren 98">
              <a:extLst>
                <a:ext uri="{FF2B5EF4-FFF2-40B4-BE49-F238E27FC236}">
                  <a16:creationId xmlns:a16="http://schemas.microsoft.com/office/drawing/2014/main" id="{B6D2A6AF-5DDE-6E57-CACA-8C73FBA7AD8A}"/>
                </a:ext>
              </a:extLst>
            </p:cNvPr>
            <p:cNvGrpSpPr/>
            <p:nvPr/>
          </p:nvGrpSpPr>
          <p:grpSpPr>
            <a:xfrm>
              <a:off x="4026000" y="3339000"/>
              <a:ext cx="180000" cy="180000"/>
              <a:chOff x="2537136" y="1269000"/>
              <a:chExt cx="180000" cy="180000"/>
            </a:xfrm>
          </p:grpSpPr>
          <p:sp>
            <p:nvSpPr>
              <p:cNvPr id="100" name="Ellipse 99">
                <a:extLst>
                  <a:ext uri="{FF2B5EF4-FFF2-40B4-BE49-F238E27FC236}">
                    <a16:creationId xmlns:a16="http://schemas.microsoft.com/office/drawing/2014/main" id="{4229B575-4497-C848-6A19-B22B0A108B0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1" name="Minuszeichen 100">
                <a:extLst>
                  <a:ext uri="{FF2B5EF4-FFF2-40B4-BE49-F238E27FC236}">
                    <a16:creationId xmlns:a16="http://schemas.microsoft.com/office/drawing/2014/main" id="{21DF0C39-C025-B2A2-F4F8-7DCD3B90B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2" name="Gruppieren 101">
              <a:extLst>
                <a:ext uri="{FF2B5EF4-FFF2-40B4-BE49-F238E27FC236}">
                  <a16:creationId xmlns:a16="http://schemas.microsoft.com/office/drawing/2014/main" id="{BDD57E67-320A-DA5C-FB71-73793427D695}"/>
                </a:ext>
              </a:extLst>
            </p:cNvPr>
            <p:cNvGrpSpPr/>
            <p:nvPr/>
          </p:nvGrpSpPr>
          <p:grpSpPr>
            <a:xfrm>
              <a:off x="4656000" y="4775520"/>
              <a:ext cx="180000" cy="180000"/>
              <a:chOff x="2537136" y="1269000"/>
              <a:chExt cx="180000" cy="180000"/>
            </a:xfrm>
          </p:grpSpPr>
          <p:sp>
            <p:nvSpPr>
              <p:cNvPr id="103" name="Ellipse 102">
                <a:extLst>
                  <a:ext uri="{FF2B5EF4-FFF2-40B4-BE49-F238E27FC236}">
                    <a16:creationId xmlns:a16="http://schemas.microsoft.com/office/drawing/2014/main" id="{A9D93B27-6114-FF92-8AF1-6A6E331612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4" name="Minuszeichen 103">
                <a:extLst>
                  <a:ext uri="{FF2B5EF4-FFF2-40B4-BE49-F238E27FC236}">
                    <a16:creationId xmlns:a16="http://schemas.microsoft.com/office/drawing/2014/main" id="{797B5B7B-C168-DEB3-DE6B-6FC2963AB4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 name="Gruppieren 104">
              <a:extLst>
                <a:ext uri="{FF2B5EF4-FFF2-40B4-BE49-F238E27FC236}">
                  <a16:creationId xmlns:a16="http://schemas.microsoft.com/office/drawing/2014/main" id="{DAC8AFDD-2195-9836-AF35-90F92A800C66}"/>
                </a:ext>
              </a:extLst>
            </p:cNvPr>
            <p:cNvGrpSpPr/>
            <p:nvPr/>
          </p:nvGrpSpPr>
          <p:grpSpPr>
            <a:xfrm>
              <a:off x="7373256" y="4775520"/>
              <a:ext cx="180000" cy="180000"/>
              <a:chOff x="2537136" y="1269000"/>
              <a:chExt cx="180000" cy="180000"/>
            </a:xfrm>
          </p:grpSpPr>
          <p:sp>
            <p:nvSpPr>
              <p:cNvPr id="106" name="Ellipse 105">
                <a:extLst>
                  <a:ext uri="{FF2B5EF4-FFF2-40B4-BE49-F238E27FC236}">
                    <a16:creationId xmlns:a16="http://schemas.microsoft.com/office/drawing/2014/main" id="{88643CAC-40F4-1AE1-E685-7AE1CD09C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 name="Minuszeichen 106">
                <a:extLst>
                  <a:ext uri="{FF2B5EF4-FFF2-40B4-BE49-F238E27FC236}">
                    <a16:creationId xmlns:a16="http://schemas.microsoft.com/office/drawing/2014/main" id="{98B002CE-7ABB-8DC9-22BB-C006A6E636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8" name="Gruppieren 107">
              <a:extLst>
                <a:ext uri="{FF2B5EF4-FFF2-40B4-BE49-F238E27FC236}">
                  <a16:creationId xmlns:a16="http://schemas.microsoft.com/office/drawing/2014/main" id="{ABE190A4-2939-8701-9DF6-514499CC2194}"/>
                </a:ext>
              </a:extLst>
            </p:cNvPr>
            <p:cNvGrpSpPr/>
            <p:nvPr/>
          </p:nvGrpSpPr>
          <p:grpSpPr>
            <a:xfrm>
              <a:off x="7373256" y="1900714"/>
              <a:ext cx="180000" cy="180000"/>
              <a:chOff x="2537136" y="1269000"/>
              <a:chExt cx="180000" cy="180000"/>
            </a:xfrm>
          </p:grpSpPr>
          <p:sp>
            <p:nvSpPr>
              <p:cNvPr id="109" name="Ellipse 108">
                <a:extLst>
                  <a:ext uri="{FF2B5EF4-FFF2-40B4-BE49-F238E27FC236}">
                    <a16:creationId xmlns:a16="http://schemas.microsoft.com/office/drawing/2014/main" id="{4EE7AFA8-7C18-98E4-1B61-F0E358734A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0" name="Minuszeichen 109">
                <a:extLst>
                  <a:ext uri="{FF2B5EF4-FFF2-40B4-BE49-F238E27FC236}">
                    <a16:creationId xmlns:a16="http://schemas.microsoft.com/office/drawing/2014/main" id="{70CA990C-50E1-83A1-7D94-E0CB7BAD86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1" name="Gruppieren 110">
              <a:extLst>
                <a:ext uri="{FF2B5EF4-FFF2-40B4-BE49-F238E27FC236}">
                  <a16:creationId xmlns:a16="http://schemas.microsoft.com/office/drawing/2014/main" id="{379530FB-A0F1-765B-6294-54686923DC3C}"/>
                </a:ext>
              </a:extLst>
            </p:cNvPr>
            <p:cNvGrpSpPr/>
            <p:nvPr/>
          </p:nvGrpSpPr>
          <p:grpSpPr>
            <a:xfrm>
              <a:off x="4656000" y="1900714"/>
              <a:ext cx="180000" cy="180000"/>
              <a:chOff x="2537136" y="1269000"/>
              <a:chExt cx="180000" cy="180000"/>
            </a:xfrm>
          </p:grpSpPr>
          <p:sp>
            <p:nvSpPr>
              <p:cNvPr id="112" name="Ellipse 111">
                <a:extLst>
                  <a:ext uri="{FF2B5EF4-FFF2-40B4-BE49-F238E27FC236}">
                    <a16:creationId xmlns:a16="http://schemas.microsoft.com/office/drawing/2014/main" id="{2C1238CC-EE36-1B9B-7A52-0B466476ED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 name="Minuszeichen 112">
                <a:extLst>
                  <a:ext uri="{FF2B5EF4-FFF2-40B4-BE49-F238E27FC236}">
                    <a16:creationId xmlns:a16="http://schemas.microsoft.com/office/drawing/2014/main" id="{CED7DBC4-B2C1-51BE-03F1-51F3FB04BA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 name="Gruppieren 113">
              <a:extLst>
                <a:ext uri="{FF2B5EF4-FFF2-40B4-BE49-F238E27FC236}">
                  <a16:creationId xmlns:a16="http://schemas.microsoft.com/office/drawing/2014/main" id="{4B4341E6-9836-9925-8100-0F109E90C10A}"/>
                </a:ext>
              </a:extLst>
            </p:cNvPr>
            <p:cNvGrpSpPr/>
            <p:nvPr/>
          </p:nvGrpSpPr>
          <p:grpSpPr>
            <a:xfrm>
              <a:off x="6006000" y="1339747"/>
              <a:ext cx="180000" cy="180000"/>
              <a:chOff x="2537136" y="1269000"/>
              <a:chExt cx="180000" cy="180000"/>
            </a:xfrm>
          </p:grpSpPr>
          <p:sp>
            <p:nvSpPr>
              <p:cNvPr id="115" name="Ellipse 114">
                <a:extLst>
                  <a:ext uri="{FF2B5EF4-FFF2-40B4-BE49-F238E27FC236}">
                    <a16:creationId xmlns:a16="http://schemas.microsoft.com/office/drawing/2014/main" id="{CAE10017-A203-E34F-BC68-4E716EEA2E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 name="Minuszeichen 115">
                <a:extLst>
                  <a:ext uri="{FF2B5EF4-FFF2-40B4-BE49-F238E27FC236}">
                    <a16:creationId xmlns:a16="http://schemas.microsoft.com/office/drawing/2014/main" id="{66AA4B3B-10EB-1AF9-2A2C-736196B275C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7" name="Gruppieren 116">
              <a:extLst>
                <a:ext uri="{FF2B5EF4-FFF2-40B4-BE49-F238E27FC236}">
                  <a16:creationId xmlns:a16="http://schemas.microsoft.com/office/drawing/2014/main" id="{2C93366F-57FA-DB15-93C4-D98C49521C4C}"/>
                </a:ext>
              </a:extLst>
            </p:cNvPr>
            <p:cNvGrpSpPr/>
            <p:nvPr/>
          </p:nvGrpSpPr>
          <p:grpSpPr>
            <a:xfrm>
              <a:off x="6006000" y="5312040"/>
              <a:ext cx="180000" cy="180000"/>
              <a:chOff x="2537136" y="1269000"/>
              <a:chExt cx="180000" cy="180000"/>
            </a:xfrm>
          </p:grpSpPr>
          <p:sp>
            <p:nvSpPr>
              <p:cNvPr id="118" name="Ellipse 117">
                <a:extLst>
                  <a:ext uri="{FF2B5EF4-FFF2-40B4-BE49-F238E27FC236}">
                    <a16:creationId xmlns:a16="http://schemas.microsoft.com/office/drawing/2014/main" id="{03538003-CFDC-DD8B-0FF0-A93FA36359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9" name="Minuszeichen 118">
                <a:extLst>
                  <a:ext uri="{FF2B5EF4-FFF2-40B4-BE49-F238E27FC236}">
                    <a16:creationId xmlns:a16="http://schemas.microsoft.com/office/drawing/2014/main" id="{E6C068ED-1BDF-7918-BDF9-ED76495B59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 name="Gruppieren 6">
              <a:extLst>
                <a:ext uri="{FF2B5EF4-FFF2-40B4-BE49-F238E27FC236}">
                  <a16:creationId xmlns:a16="http://schemas.microsoft.com/office/drawing/2014/main" id="{4A39BF7F-808E-A364-CC11-4A2A8E7D927B}"/>
                </a:ext>
              </a:extLst>
            </p:cNvPr>
            <p:cNvGrpSpPr/>
            <p:nvPr/>
          </p:nvGrpSpPr>
          <p:grpSpPr>
            <a:xfrm>
              <a:off x="6006000" y="1900714"/>
              <a:ext cx="180000" cy="180000"/>
              <a:chOff x="2537136" y="1269000"/>
              <a:chExt cx="180000" cy="180000"/>
            </a:xfrm>
          </p:grpSpPr>
          <p:sp>
            <p:nvSpPr>
              <p:cNvPr id="8" name="Ellipse 7">
                <a:extLst>
                  <a:ext uri="{FF2B5EF4-FFF2-40B4-BE49-F238E27FC236}">
                    <a16:creationId xmlns:a16="http://schemas.microsoft.com/office/drawing/2014/main" id="{DD14B478-41F0-506E-F49D-C10F3F03A0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 name="Minuszeichen 8">
                <a:extLst>
                  <a:ext uri="{FF2B5EF4-FFF2-40B4-BE49-F238E27FC236}">
                    <a16:creationId xmlns:a16="http://schemas.microsoft.com/office/drawing/2014/main" id="{813E7EAE-08E5-5022-D79D-3E427E78EE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 name="Gruppieren 12">
              <a:extLst>
                <a:ext uri="{FF2B5EF4-FFF2-40B4-BE49-F238E27FC236}">
                  <a16:creationId xmlns:a16="http://schemas.microsoft.com/office/drawing/2014/main" id="{B8847223-849E-5F34-BA94-46C30E898326}"/>
                </a:ext>
              </a:extLst>
            </p:cNvPr>
            <p:cNvGrpSpPr/>
            <p:nvPr/>
          </p:nvGrpSpPr>
          <p:grpSpPr>
            <a:xfrm>
              <a:off x="6006000" y="4775520"/>
              <a:ext cx="180000" cy="180000"/>
              <a:chOff x="2537136" y="1269000"/>
              <a:chExt cx="180000" cy="180000"/>
            </a:xfrm>
          </p:grpSpPr>
          <p:sp>
            <p:nvSpPr>
              <p:cNvPr id="14" name="Ellipse 13">
                <a:extLst>
                  <a:ext uri="{FF2B5EF4-FFF2-40B4-BE49-F238E27FC236}">
                    <a16:creationId xmlns:a16="http://schemas.microsoft.com/office/drawing/2014/main" id="{4CFDB31D-53EB-CD60-D460-49E289DB46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 name="Minuszeichen 50">
                <a:extLst>
                  <a:ext uri="{FF2B5EF4-FFF2-40B4-BE49-F238E27FC236}">
                    <a16:creationId xmlns:a16="http://schemas.microsoft.com/office/drawing/2014/main" id="{C7F6688D-AD4C-8A23-C758-BE38BD9279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sp>
        <p:nvSpPr>
          <p:cNvPr id="276" name="Atomkern">
            <a:extLst>
              <a:ext uri="{FF2B5EF4-FFF2-40B4-BE49-F238E27FC236}">
                <a16:creationId xmlns:a16="http://schemas.microsoft.com/office/drawing/2014/main" id="{ED722D03-B5F1-7327-54F7-6A358F69C04F}"/>
              </a:ext>
            </a:extLst>
          </p:cNvPr>
          <p:cNvSpPr/>
          <p:nvPr/>
        </p:nvSpPr>
        <p:spPr>
          <a:xfrm>
            <a:off x="4116000" y="1449000"/>
            <a:ext cx="3960000" cy="396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80" name="Additionszeichen 279">
            <a:extLst>
              <a:ext uri="{FF2B5EF4-FFF2-40B4-BE49-F238E27FC236}">
                <a16:creationId xmlns:a16="http://schemas.microsoft.com/office/drawing/2014/main" id="{C97CDBAA-A564-F4E4-3251-5A6641624D79}"/>
              </a:ext>
            </a:extLst>
          </p:cNvPr>
          <p:cNvSpPr/>
          <p:nvPr/>
        </p:nvSpPr>
        <p:spPr>
          <a:xfrm>
            <a:off x="5163788" y="2537766"/>
            <a:ext cx="1864427" cy="1782471"/>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2" name="Textfeld 11">
            <a:extLst>
              <a:ext uri="{FF2B5EF4-FFF2-40B4-BE49-F238E27FC236}">
                <a16:creationId xmlns:a16="http://schemas.microsoft.com/office/drawing/2014/main" id="{DA909BC7-5760-6C94-ABBC-5E0F0B83FFD3}"/>
              </a:ext>
            </a:extLst>
          </p:cNvPr>
          <p:cNvSpPr txBox="1"/>
          <p:nvPr/>
        </p:nvSpPr>
        <p:spPr>
          <a:xfrm>
            <a:off x="-3159" y="6529706"/>
            <a:ext cx="6125245" cy="297454"/>
          </a:xfrm>
          <a:prstGeom prst="rect">
            <a:avLst/>
          </a:prstGeom>
          <a:noFill/>
        </p:spPr>
        <p:txBody>
          <a:bodyPr wrap="square" rtlCol="0">
            <a:spAutoFit/>
          </a:bodyPr>
          <a:lstStyle/>
          <a:p>
            <a:pPr defTabSz="609585"/>
            <a:r>
              <a:rPr lang="de-DE" sz="1333" dirty="0">
                <a:solidFill>
                  <a:prstClr val="white">
                    <a:lumMod val="50000"/>
                  </a:prstClr>
                </a:solidFill>
                <a:latin typeface="Calibri" panose="020F0502020204030204"/>
              </a:rPr>
              <a:t>Beispiel erstellt von Noemi Hagen</a:t>
            </a:r>
          </a:p>
        </p:txBody>
      </p:sp>
    </p:spTree>
    <p:extLst>
      <p:ext uri="{BB962C8B-B14F-4D97-AF65-F5344CB8AC3E}">
        <p14:creationId xmlns:p14="http://schemas.microsoft.com/office/powerpoint/2010/main" val="2057644708"/>
      </p:ext>
    </p:extLst>
  </p:cSld>
  <p:clrMapOvr>
    <a:masterClrMapping/>
  </p:clrMapOvr>
  <mc:AlternateContent xmlns:mc="http://schemas.openxmlformats.org/markup-compatibility/2006" xmlns:p14="http://schemas.microsoft.com/office/powerpoint/2010/main">
    <mc:Choice Requires="p14">
      <p:transition spd="slow" p14:dur="2000" advClick="0" advTm="8000">
        <p14:flythrough/>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par>
                                <p:cTn id="8" presetID="10" presetClass="exit" presetSubtype="0" fill="hold" nodeType="withEffect">
                                  <p:stCondLst>
                                    <p:cond delay="5000"/>
                                  </p:stCondLst>
                                  <p:childTnLst>
                                    <p:animEffect transition="out" filter="fade">
                                      <p:cBhvr>
                                        <p:cTn id="9" dur="500"/>
                                        <p:tgtEl>
                                          <p:spTgt spid="278"/>
                                        </p:tgtEl>
                                      </p:cBhvr>
                                    </p:animEffect>
                                    <p:set>
                                      <p:cBhvr>
                                        <p:cTn id="10" dur="1" fill="hold">
                                          <p:stCondLst>
                                            <p:cond delay="499"/>
                                          </p:stCondLst>
                                        </p:cTn>
                                        <p:tgtEl>
                                          <p:spTgt spid="278"/>
                                        </p:tgtEl>
                                        <p:attrNameLst>
                                          <p:attrName>style.visibility</p:attrName>
                                        </p:attrNameLst>
                                      </p:cBhvr>
                                      <p:to>
                                        <p:strVal val="hidden"/>
                                      </p:to>
                                    </p:set>
                                  </p:childTnLst>
                                </p:cTn>
                              </p:par>
                              <p:par>
                                <p:cTn id="11" presetID="10" presetClass="entr" presetSubtype="0" fill="hold" grpId="0" nodeType="withEffect">
                                  <p:stCondLst>
                                    <p:cond delay="5000"/>
                                  </p:stCondLst>
                                  <p:childTnLst>
                                    <p:set>
                                      <p:cBhvr>
                                        <p:cTn id="12" dur="1" fill="hold">
                                          <p:stCondLst>
                                            <p:cond delay="0"/>
                                          </p:stCondLst>
                                        </p:cTn>
                                        <p:tgtEl>
                                          <p:spTgt spid="280"/>
                                        </p:tgtEl>
                                        <p:attrNameLst>
                                          <p:attrName>style.visibility</p:attrName>
                                        </p:attrNameLst>
                                      </p:cBhvr>
                                      <p:to>
                                        <p:strVal val="visible"/>
                                      </p:to>
                                    </p:set>
                                    <p:animEffect transition="in" filter="fade">
                                      <p:cBhvr>
                                        <p:cTn id="13"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P spid="2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2" name="Atomkern">
            <a:extLst>
              <a:ext uri="{FF2B5EF4-FFF2-40B4-BE49-F238E27FC236}">
                <a16:creationId xmlns:a16="http://schemas.microsoft.com/office/drawing/2014/main" id="{55CDEDAB-CDE4-776F-8C87-2B98E5E0D922}"/>
              </a:ext>
            </a:extLst>
          </p:cNvPr>
          <p:cNvSpPr/>
          <p:nvPr/>
        </p:nvSpPr>
        <p:spPr>
          <a:xfrm>
            <a:off x="3933500" y="2985602"/>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963" name="Additionszeichen 2962">
            <a:extLst>
              <a:ext uri="{FF2B5EF4-FFF2-40B4-BE49-F238E27FC236}">
                <a16:creationId xmlns:a16="http://schemas.microsoft.com/office/drawing/2014/main" id="{D93D6224-4B4D-430E-1996-5773D4B669A9}"/>
              </a:ext>
            </a:extLst>
          </p:cNvPr>
          <p:cNvSpPr/>
          <p:nvPr/>
        </p:nvSpPr>
        <p:spPr>
          <a:xfrm>
            <a:off x="4077111" y="312921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972" name="Atomkern">
            <a:extLst>
              <a:ext uri="{FF2B5EF4-FFF2-40B4-BE49-F238E27FC236}">
                <a16:creationId xmlns:a16="http://schemas.microsoft.com/office/drawing/2014/main" id="{8A324D04-F371-76A7-442D-904C4B0630E1}"/>
              </a:ext>
            </a:extLst>
          </p:cNvPr>
          <p:cNvSpPr/>
          <p:nvPr/>
        </p:nvSpPr>
        <p:spPr>
          <a:xfrm>
            <a:off x="5728631" y="2957374"/>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973" name="Additionszeichen 2972">
            <a:extLst>
              <a:ext uri="{FF2B5EF4-FFF2-40B4-BE49-F238E27FC236}">
                <a16:creationId xmlns:a16="http://schemas.microsoft.com/office/drawing/2014/main" id="{EF5721FB-632E-D4C0-2395-FEFC81D75291}"/>
              </a:ext>
            </a:extLst>
          </p:cNvPr>
          <p:cNvSpPr/>
          <p:nvPr/>
        </p:nvSpPr>
        <p:spPr>
          <a:xfrm>
            <a:off x="5872243" y="310098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982" name="Atomkern">
            <a:extLst>
              <a:ext uri="{FF2B5EF4-FFF2-40B4-BE49-F238E27FC236}">
                <a16:creationId xmlns:a16="http://schemas.microsoft.com/office/drawing/2014/main" id="{E2BFAF0B-01ED-6B69-6D69-A1813C371DFF}"/>
              </a:ext>
            </a:extLst>
          </p:cNvPr>
          <p:cNvSpPr/>
          <p:nvPr/>
        </p:nvSpPr>
        <p:spPr>
          <a:xfrm>
            <a:off x="7525944" y="2985602"/>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983" name="Additionszeichen 2982">
            <a:extLst>
              <a:ext uri="{FF2B5EF4-FFF2-40B4-BE49-F238E27FC236}">
                <a16:creationId xmlns:a16="http://schemas.microsoft.com/office/drawing/2014/main" id="{11D200E8-B8BD-157A-054B-16C47D06431C}"/>
              </a:ext>
            </a:extLst>
          </p:cNvPr>
          <p:cNvSpPr/>
          <p:nvPr/>
        </p:nvSpPr>
        <p:spPr>
          <a:xfrm>
            <a:off x="7669555" y="312921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39" name="Atomkern">
            <a:extLst>
              <a:ext uri="{FF2B5EF4-FFF2-40B4-BE49-F238E27FC236}">
                <a16:creationId xmlns:a16="http://schemas.microsoft.com/office/drawing/2014/main" id="{88663EC7-B1F6-096A-2478-3D2C4DA733DA}"/>
              </a:ext>
            </a:extLst>
          </p:cNvPr>
          <p:cNvSpPr/>
          <p:nvPr/>
        </p:nvSpPr>
        <p:spPr>
          <a:xfrm>
            <a:off x="13025265" y="646231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40" name="Additionszeichen 2016">
            <a:extLst>
              <a:ext uri="{FF2B5EF4-FFF2-40B4-BE49-F238E27FC236}">
                <a16:creationId xmlns:a16="http://schemas.microsoft.com/office/drawing/2014/main" id="{7B0A93DE-4CC3-794F-0028-A9D706B2C096}"/>
              </a:ext>
            </a:extLst>
          </p:cNvPr>
          <p:cNvSpPr/>
          <p:nvPr/>
        </p:nvSpPr>
        <p:spPr>
          <a:xfrm>
            <a:off x="13168875" y="660593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1" name="Atomkern">
            <a:extLst>
              <a:ext uri="{FF2B5EF4-FFF2-40B4-BE49-F238E27FC236}">
                <a16:creationId xmlns:a16="http://schemas.microsoft.com/office/drawing/2014/main" id="{BED48F0A-5ABC-58B8-BAA8-4308E92977D2}"/>
              </a:ext>
            </a:extLst>
          </p:cNvPr>
          <p:cNvSpPr/>
          <p:nvPr/>
        </p:nvSpPr>
        <p:spPr>
          <a:xfrm>
            <a:off x="4879111" y="1263608"/>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2" name="Additionszeichen 11">
            <a:extLst>
              <a:ext uri="{FF2B5EF4-FFF2-40B4-BE49-F238E27FC236}">
                <a16:creationId xmlns:a16="http://schemas.microsoft.com/office/drawing/2014/main" id="{00DB1208-FAA7-1C29-B89F-2B5CF933DDC9}"/>
              </a:ext>
            </a:extLst>
          </p:cNvPr>
          <p:cNvSpPr/>
          <p:nvPr/>
        </p:nvSpPr>
        <p:spPr>
          <a:xfrm>
            <a:off x="5022722" y="1407219"/>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6" name="Atomkern">
            <a:extLst>
              <a:ext uri="{FF2B5EF4-FFF2-40B4-BE49-F238E27FC236}">
                <a16:creationId xmlns:a16="http://schemas.microsoft.com/office/drawing/2014/main" id="{04B3F533-AEBC-83EE-6891-9AE2AD0CF7BA}"/>
              </a:ext>
            </a:extLst>
          </p:cNvPr>
          <p:cNvSpPr/>
          <p:nvPr/>
        </p:nvSpPr>
        <p:spPr>
          <a:xfrm>
            <a:off x="3083435" y="1258058"/>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7" name="Additionszeichen 76">
            <a:extLst>
              <a:ext uri="{FF2B5EF4-FFF2-40B4-BE49-F238E27FC236}">
                <a16:creationId xmlns:a16="http://schemas.microsoft.com/office/drawing/2014/main" id="{692BF7DE-4B4A-9A29-4CA6-5914FC4F30E5}"/>
              </a:ext>
            </a:extLst>
          </p:cNvPr>
          <p:cNvSpPr/>
          <p:nvPr/>
        </p:nvSpPr>
        <p:spPr>
          <a:xfrm>
            <a:off x="3227046" y="140167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86" name="Atomkern">
            <a:extLst>
              <a:ext uri="{FF2B5EF4-FFF2-40B4-BE49-F238E27FC236}">
                <a16:creationId xmlns:a16="http://schemas.microsoft.com/office/drawing/2014/main" id="{E821E593-307B-647A-6CB9-E7EC30BF839C}"/>
              </a:ext>
            </a:extLst>
          </p:cNvPr>
          <p:cNvSpPr/>
          <p:nvPr/>
        </p:nvSpPr>
        <p:spPr>
          <a:xfrm>
            <a:off x="1287759" y="1252510"/>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87" name="Additionszeichen 86">
            <a:extLst>
              <a:ext uri="{FF2B5EF4-FFF2-40B4-BE49-F238E27FC236}">
                <a16:creationId xmlns:a16="http://schemas.microsoft.com/office/drawing/2014/main" id="{8AC50633-FDF0-4FE8-3050-094C40C2F68D}"/>
              </a:ext>
            </a:extLst>
          </p:cNvPr>
          <p:cNvSpPr/>
          <p:nvPr/>
        </p:nvSpPr>
        <p:spPr>
          <a:xfrm>
            <a:off x="1431370" y="139612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24" name="Atomkern">
            <a:extLst>
              <a:ext uri="{FF2B5EF4-FFF2-40B4-BE49-F238E27FC236}">
                <a16:creationId xmlns:a16="http://schemas.microsoft.com/office/drawing/2014/main" id="{E4FCEA30-513A-F4BE-0DDF-4F3A03185BF5}"/>
              </a:ext>
            </a:extLst>
          </p:cNvPr>
          <p:cNvSpPr/>
          <p:nvPr/>
        </p:nvSpPr>
        <p:spPr>
          <a:xfrm>
            <a:off x="-507917" y="1246961"/>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25" name="Additionszeichen 124">
            <a:extLst>
              <a:ext uri="{FF2B5EF4-FFF2-40B4-BE49-F238E27FC236}">
                <a16:creationId xmlns:a16="http://schemas.microsoft.com/office/drawing/2014/main" id="{6109DBB8-8C5E-08B2-2681-37D236273BF9}"/>
              </a:ext>
            </a:extLst>
          </p:cNvPr>
          <p:cNvSpPr/>
          <p:nvPr/>
        </p:nvSpPr>
        <p:spPr>
          <a:xfrm>
            <a:off x="-364306" y="1390571"/>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832" name="Atomkern">
            <a:extLst>
              <a:ext uri="{FF2B5EF4-FFF2-40B4-BE49-F238E27FC236}">
                <a16:creationId xmlns:a16="http://schemas.microsoft.com/office/drawing/2014/main" id="{1623E507-06C8-484A-E81A-C5B51B71E90E}"/>
              </a:ext>
            </a:extLst>
          </p:cNvPr>
          <p:cNvSpPr/>
          <p:nvPr/>
        </p:nvSpPr>
        <p:spPr>
          <a:xfrm>
            <a:off x="6674787" y="1241412"/>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833" name="Additionszeichen 4832">
            <a:extLst>
              <a:ext uri="{FF2B5EF4-FFF2-40B4-BE49-F238E27FC236}">
                <a16:creationId xmlns:a16="http://schemas.microsoft.com/office/drawing/2014/main" id="{C82749A2-8451-BFF3-E7CB-0B7E6B38336B}"/>
              </a:ext>
            </a:extLst>
          </p:cNvPr>
          <p:cNvSpPr/>
          <p:nvPr/>
        </p:nvSpPr>
        <p:spPr>
          <a:xfrm>
            <a:off x="6818398" y="1385023"/>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842" name="Atomkern">
            <a:extLst>
              <a:ext uri="{FF2B5EF4-FFF2-40B4-BE49-F238E27FC236}">
                <a16:creationId xmlns:a16="http://schemas.microsoft.com/office/drawing/2014/main" id="{49BA4565-47E6-BC2A-6574-8BBE2D6FAAF2}"/>
              </a:ext>
            </a:extLst>
          </p:cNvPr>
          <p:cNvSpPr/>
          <p:nvPr/>
        </p:nvSpPr>
        <p:spPr>
          <a:xfrm>
            <a:off x="8470463" y="1235862"/>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843" name="Additionszeichen 4842">
            <a:extLst>
              <a:ext uri="{FF2B5EF4-FFF2-40B4-BE49-F238E27FC236}">
                <a16:creationId xmlns:a16="http://schemas.microsoft.com/office/drawing/2014/main" id="{FD6706B1-F705-1576-3007-556CF5F1E66D}"/>
              </a:ext>
            </a:extLst>
          </p:cNvPr>
          <p:cNvSpPr/>
          <p:nvPr/>
        </p:nvSpPr>
        <p:spPr>
          <a:xfrm>
            <a:off x="8614074" y="137947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852" name="Atomkern">
            <a:extLst>
              <a:ext uri="{FF2B5EF4-FFF2-40B4-BE49-F238E27FC236}">
                <a16:creationId xmlns:a16="http://schemas.microsoft.com/office/drawing/2014/main" id="{56BC24CC-A809-6191-5417-0484075C2540}"/>
              </a:ext>
            </a:extLst>
          </p:cNvPr>
          <p:cNvSpPr/>
          <p:nvPr/>
        </p:nvSpPr>
        <p:spPr>
          <a:xfrm>
            <a:off x="10262544" y="1230314"/>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853" name="Additionszeichen 4852">
            <a:extLst>
              <a:ext uri="{FF2B5EF4-FFF2-40B4-BE49-F238E27FC236}">
                <a16:creationId xmlns:a16="http://schemas.microsoft.com/office/drawing/2014/main" id="{EE0E5658-9D8E-CEFC-C38A-31358E972772}"/>
              </a:ext>
            </a:extLst>
          </p:cNvPr>
          <p:cNvSpPr/>
          <p:nvPr/>
        </p:nvSpPr>
        <p:spPr>
          <a:xfrm>
            <a:off x="10406156" y="137392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862" name="Atomkern">
            <a:extLst>
              <a:ext uri="{FF2B5EF4-FFF2-40B4-BE49-F238E27FC236}">
                <a16:creationId xmlns:a16="http://schemas.microsoft.com/office/drawing/2014/main" id="{BB6CB609-4EEA-58E8-30C2-E8FDE774EAB0}"/>
              </a:ext>
            </a:extLst>
          </p:cNvPr>
          <p:cNvSpPr/>
          <p:nvPr/>
        </p:nvSpPr>
        <p:spPr>
          <a:xfrm>
            <a:off x="347813" y="-402010"/>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863" name="Additionszeichen 4862">
            <a:extLst>
              <a:ext uri="{FF2B5EF4-FFF2-40B4-BE49-F238E27FC236}">
                <a16:creationId xmlns:a16="http://schemas.microsoft.com/office/drawing/2014/main" id="{982B24E7-F877-9144-4E2F-0DA1C12599D4}"/>
              </a:ext>
            </a:extLst>
          </p:cNvPr>
          <p:cNvSpPr/>
          <p:nvPr/>
        </p:nvSpPr>
        <p:spPr>
          <a:xfrm>
            <a:off x="491426" y="-25839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12" name="Atomkern">
            <a:extLst>
              <a:ext uri="{FF2B5EF4-FFF2-40B4-BE49-F238E27FC236}">
                <a16:creationId xmlns:a16="http://schemas.microsoft.com/office/drawing/2014/main" id="{4718F0D0-A131-5B30-3DFB-C94BBAE854AC}"/>
              </a:ext>
            </a:extLst>
          </p:cNvPr>
          <p:cNvSpPr/>
          <p:nvPr/>
        </p:nvSpPr>
        <p:spPr>
          <a:xfrm>
            <a:off x="2120595" y="-402010"/>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13" name="Additionszeichen 712">
            <a:extLst>
              <a:ext uri="{FF2B5EF4-FFF2-40B4-BE49-F238E27FC236}">
                <a16:creationId xmlns:a16="http://schemas.microsoft.com/office/drawing/2014/main" id="{1DBD46FD-A2D4-F9F2-1D3F-9CAB46F257AB}"/>
              </a:ext>
            </a:extLst>
          </p:cNvPr>
          <p:cNvSpPr/>
          <p:nvPr/>
        </p:nvSpPr>
        <p:spPr>
          <a:xfrm>
            <a:off x="2264207" y="-25839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22" name="Atomkern">
            <a:extLst>
              <a:ext uri="{FF2B5EF4-FFF2-40B4-BE49-F238E27FC236}">
                <a16:creationId xmlns:a16="http://schemas.microsoft.com/office/drawing/2014/main" id="{D820914C-C7C9-8980-13CC-171D014A2095}"/>
              </a:ext>
            </a:extLst>
          </p:cNvPr>
          <p:cNvSpPr/>
          <p:nvPr/>
        </p:nvSpPr>
        <p:spPr>
          <a:xfrm>
            <a:off x="3916271" y="-402010"/>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23" name="Additionszeichen 722">
            <a:extLst>
              <a:ext uri="{FF2B5EF4-FFF2-40B4-BE49-F238E27FC236}">
                <a16:creationId xmlns:a16="http://schemas.microsoft.com/office/drawing/2014/main" id="{AEEA85C0-9687-AE21-6B92-8FEFA3419932}"/>
              </a:ext>
            </a:extLst>
          </p:cNvPr>
          <p:cNvSpPr/>
          <p:nvPr/>
        </p:nvSpPr>
        <p:spPr>
          <a:xfrm>
            <a:off x="4059883" y="-25839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06" name="Atomkern">
            <a:extLst>
              <a:ext uri="{FF2B5EF4-FFF2-40B4-BE49-F238E27FC236}">
                <a16:creationId xmlns:a16="http://schemas.microsoft.com/office/drawing/2014/main" id="{D9FC39A7-29F7-FF24-2D1F-CA5DE15A0C57}"/>
              </a:ext>
            </a:extLst>
          </p:cNvPr>
          <p:cNvSpPr/>
          <p:nvPr/>
        </p:nvSpPr>
        <p:spPr>
          <a:xfrm>
            <a:off x="5710856" y="-39469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07" name="Additionszeichen 2006">
            <a:extLst>
              <a:ext uri="{FF2B5EF4-FFF2-40B4-BE49-F238E27FC236}">
                <a16:creationId xmlns:a16="http://schemas.microsoft.com/office/drawing/2014/main" id="{AD04A92C-3661-1B65-9291-F1A1B5EA12A9}"/>
              </a:ext>
            </a:extLst>
          </p:cNvPr>
          <p:cNvSpPr/>
          <p:nvPr/>
        </p:nvSpPr>
        <p:spPr>
          <a:xfrm>
            <a:off x="5854468" y="-25108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16" name="Atomkern">
            <a:extLst>
              <a:ext uri="{FF2B5EF4-FFF2-40B4-BE49-F238E27FC236}">
                <a16:creationId xmlns:a16="http://schemas.microsoft.com/office/drawing/2014/main" id="{D2B8DBB9-4728-341B-388F-F99D81A24C93}"/>
              </a:ext>
            </a:extLst>
          </p:cNvPr>
          <p:cNvSpPr/>
          <p:nvPr/>
        </p:nvSpPr>
        <p:spPr>
          <a:xfrm>
            <a:off x="7508169" y="-402010"/>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17" name="Additionszeichen 2016">
            <a:extLst>
              <a:ext uri="{FF2B5EF4-FFF2-40B4-BE49-F238E27FC236}">
                <a16:creationId xmlns:a16="http://schemas.microsoft.com/office/drawing/2014/main" id="{3547A50F-01AC-C93F-6874-9681FD968208}"/>
              </a:ext>
            </a:extLst>
          </p:cNvPr>
          <p:cNvSpPr/>
          <p:nvPr/>
        </p:nvSpPr>
        <p:spPr>
          <a:xfrm>
            <a:off x="7651780" y="-25839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26" name="Atomkern">
            <a:extLst>
              <a:ext uri="{FF2B5EF4-FFF2-40B4-BE49-F238E27FC236}">
                <a16:creationId xmlns:a16="http://schemas.microsoft.com/office/drawing/2014/main" id="{90C75318-2600-8D9E-DF20-DA99180F5EE6}"/>
              </a:ext>
            </a:extLst>
          </p:cNvPr>
          <p:cNvSpPr/>
          <p:nvPr/>
        </p:nvSpPr>
        <p:spPr>
          <a:xfrm>
            <a:off x="9303845" y="-39469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27" name="Additionszeichen 2026">
            <a:extLst>
              <a:ext uri="{FF2B5EF4-FFF2-40B4-BE49-F238E27FC236}">
                <a16:creationId xmlns:a16="http://schemas.microsoft.com/office/drawing/2014/main" id="{ED2327E3-9A7D-8579-E7BF-E5603FADB04E}"/>
              </a:ext>
            </a:extLst>
          </p:cNvPr>
          <p:cNvSpPr/>
          <p:nvPr/>
        </p:nvSpPr>
        <p:spPr>
          <a:xfrm>
            <a:off x="9447456" y="-25108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36" name="Atomkern">
            <a:extLst>
              <a:ext uri="{FF2B5EF4-FFF2-40B4-BE49-F238E27FC236}">
                <a16:creationId xmlns:a16="http://schemas.microsoft.com/office/drawing/2014/main" id="{D0F0F9CC-3300-5896-068E-7E797B8881E0}"/>
              </a:ext>
            </a:extLst>
          </p:cNvPr>
          <p:cNvSpPr/>
          <p:nvPr/>
        </p:nvSpPr>
        <p:spPr>
          <a:xfrm>
            <a:off x="11095927" y="-382374"/>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37" name="Additionszeichen 2036">
            <a:extLst>
              <a:ext uri="{FF2B5EF4-FFF2-40B4-BE49-F238E27FC236}">
                <a16:creationId xmlns:a16="http://schemas.microsoft.com/office/drawing/2014/main" id="{2801863C-21D4-0B88-3F23-2E4A09F3B5E0}"/>
              </a:ext>
            </a:extLst>
          </p:cNvPr>
          <p:cNvSpPr/>
          <p:nvPr/>
        </p:nvSpPr>
        <p:spPr>
          <a:xfrm>
            <a:off x="11239539" y="-23876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46" name="Atomkern">
            <a:extLst>
              <a:ext uri="{FF2B5EF4-FFF2-40B4-BE49-F238E27FC236}">
                <a16:creationId xmlns:a16="http://schemas.microsoft.com/office/drawing/2014/main" id="{C3C1A1E3-075C-FEED-3A83-DE079904C8F5}"/>
              </a:ext>
            </a:extLst>
          </p:cNvPr>
          <p:cNvSpPr/>
          <p:nvPr/>
        </p:nvSpPr>
        <p:spPr>
          <a:xfrm>
            <a:off x="342693" y="2986434"/>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47" name="Additionszeichen 2046">
            <a:extLst>
              <a:ext uri="{FF2B5EF4-FFF2-40B4-BE49-F238E27FC236}">
                <a16:creationId xmlns:a16="http://schemas.microsoft.com/office/drawing/2014/main" id="{A473D988-F43F-3D84-AE0B-EE8196353304}"/>
              </a:ext>
            </a:extLst>
          </p:cNvPr>
          <p:cNvSpPr/>
          <p:nvPr/>
        </p:nvSpPr>
        <p:spPr>
          <a:xfrm>
            <a:off x="486306" y="313004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952" name="Atomkern">
            <a:extLst>
              <a:ext uri="{FF2B5EF4-FFF2-40B4-BE49-F238E27FC236}">
                <a16:creationId xmlns:a16="http://schemas.microsoft.com/office/drawing/2014/main" id="{9254FA17-9B18-F681-ACA1-3CB376804FEC}"/>
              </a:ext>
            </a:extLst>
          </p:cNvPr>
          <p:cNvSpPr/>
          <p:nvPr/>
        </p:nvSpPr>
        <p:spPr>
          <a:xfrm>
            <a:off x="2137824" y="2962924"/>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953" name="Additionszeichen 2952">
            <a:extLst>
              <a:ext uri="{FF2B5EF4-FFF2-40B4-BE49-F238E27FC236}">
                <a16:creationId xmlns:a16="http://schemas.microsoft.com/office/drawing/2014/main" id="{B20E12FF-BEBF-ED00-D229-F54852D91A91}"/>
              </a:ext>
            </a:extLst>
          </p:cNvPr>
          <p:cNvSpPr/>
          <p:nvPr/>
        </p:nvSpPr>
        <p:spPr>
          <a:xfrm>
            <a:off x="2281435" y="310653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992" name="Atomkern">
            <a:extLst>
              <a:ext uri="{FF2B5EF4-FFF2-40B4-BE49-F238E27FC236}">
                <a16:creationId xmlns:a16="http://schemas.microsoft.com/office/drawing/2014/main" id="{26206AA1-0D7D-D99E-D288-B51B1BD09855}"/>
              </a:ext>
            </a:extLst>
          </p:cNvPr>
          <p:cNvSpPr/>
          <p:nvPr/>
        </p:nvSpPr>
        <p:spPr>
          <a:xfrm>
            <a:off x="9321620" y="2957374"/>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993" name="Additionszeichen 2992">
            <a:extLst>
              <a:ext uri="{FF2B5EF4-FFF2-40B4-BE49-F238E27FC236}">
                <a16:creationId xmlns:a16="http://schemas.microsoft.com/office/drawing/2014/main" id="{8980D443-9F1B-FCDA-9682-F6B2762E8195}"/>
              </a:ext>
            </a:extLst>
          </p:cNvPr>
          <p:cNvSpPr/>
          <p:nvPr/>
        </p:nvSpPr>
        <p:spPr>
          <a:xfrm>
            <a:off x="9465231" y="310098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3002" name="Atomkern">
            <a:extLst>
              <a:ext uri="{FF2B5EF4-FFF2-40B4-BE49-F238E27FC236}">
                <a16:creationId xmlns:a16="http://schemas.microsoft.com/office/drawing/2014/main" id="{BAE143CC-D630-D4CC-6DC3-8668789FA101}"/>
              </a:ext>
            </a:extLst>
          </p:cNvPr>
          <p:cNvSpPr/>
          <p:nvPr/>
        </p:nvSpPr>
        <p:spPr>
          <a:xfrm>
            <a:off x="11117768" y="2957374"/>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3003" name="Additionszeichen 3002">
            <a:extLst>
              <a:ext uri="{FF2B5EF4-FFF2-40B4-BE49-F238E27FC236}">
                <a16:creationId xmlns:a16="http://schemas.microsoft.com/office/drawing/2014/main" id="{86E7BF4F-51E7-E181-6033-216A4CA5BFC8}"/>
              </a:ext>
            </a:extLst>
          </p:cNvPr>
          <p:cNvSpPr/>
          <p:nvPr/>
        </p:nvSpPr>
        <p:spPr>
          <a:xfrm>
            <a:off x="11261380" y="310098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6" name="Atomkern">
            <a:extLst>
              <a:ext uri="{FF2B5EF4-FFF2-40B4-BE49-F238E27FC236}">
                <a16:creationId xmlns:a16="http://schemas.microsoft.com/office/drawing/2014/main" id="{93CBA56F-6BF5-EE11-0098-A68BAD866000}"/>
              </a:ext>
            </a:extLst>
          </p:cNvPr>
          <p:cNvSpPr/>
          <p:nvPr/>
        </p:nvSpPr>
        <p:spPr>
          <a:xfrm>
            <a:off x="12071075" y="1278728"/>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 name="Additionszeichen 124">
            <a:extLst>
              <a:ext uri="{FF2B5EF4-FFF2-40B4-BE49-F238E27FC236}">
                <a16:creationId xmlns:a16="http://schemas.microsoft.com/office/drawing/2014/main" id="{C781297C-CEF1-597B-6800-F34C3579823C}"/>
              </a:ext>
            </a:extLst>
          </p:cNvPr>
          <p:cNvSpPr/>
          <p:nvPr/>
        </p:nvSpPr>
        <p:spPr>
          <a:xfrm>
            <a:off x="12214685" y="142233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9" name="Atomkern">
            <a:extLst>
              <a:ext uri="{FF2B5EF4-FFF2-40B4-BE49-F238E27FC236}">
                <a16:creationId xmlns:a16="http://schemas.microsoft.com/office/drawing/2014/main" id="{E5B581E0-329B-4F51-1E1A-83F0D5CACFFC}"/>
              </a:ext>
            </a:extLst>
          </p:cNvPr>
          <p:cNvSpPr/>
          <p:nvPr/>
        </p:nvSpPr>
        <p:spPr>
          <a:xfrm>
            <a:off x="478018" y="646108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80" name="Additionszeichen 4862">
            <a:extLst>
              <a:ext uri="{FF2B5EF4-FFF2-40B4-BE49-F238E27FC236}">
                <a16:creationId xmlns:a16="http://schemas.microsoft.com/office/drawing/2014/main" id="{5EC35731-68F8-AE27-1AA7-FFCA3342CA99}"/>
              </a:ext>
            </a:extLst>
          </p:cNvPr>
          <p:cNvSpPr/>
          <p:nvPr/>
        </p:nvSpPr>
        <p:spPr>
          <a:xfrm>
            <a:off x="621630" y="660469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92" name="Atomkern">
            <a:extLst>
              <a:ext uri="{FF2B5EF4-FFF2-40B4-BE49-F238E27FC236}">
                <a16:creationId xmlns:a16="http://schemas.microsoft.com/office/drawing/2014/main" id="{66E5F20A-313B-EF03-1865-CFAFAC52847C}"/>
              </a:ext>
            </a:extLst>
          </p:cNvPr>
          <p:cNvSpPr/>
          <p:nvPr/>
        </p:nvSpPr>
        <p:spPr>
          <a:xfrm>
            <a:off x="2250799" y="646108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20" name="Additionszeichen 712">
            <a:extLst>
              <a:ext uri="{FF2B5EF4-FFF2-40B4-BE49-F238E27FC236}">
                <a16:creationId xmlns:a16="http://schemas.microsoft.com/office/drawing/2014/main" id="{BD736CDB-E148-8ECD-21A1-1F7FF8790622}"/>
              </a:ext>
            </a:extLst>
          </p:cNvPr>
          <p:cNvSpPr/>
          <p:nvPr/>
        </p:nvSpPr>
        <p:spPr>
          <a:xfrm>
            <a:off x="2394412" y="660469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993" name="Atomkern">
            <a:extLst>
              <a:ext uri="{FF2B5EF4-FFF2-40B4-BE49-F238E27FC236}">
                <a16:creationId xmlns:a16="http://schemas.microsoft.com/office/drawing/2014/main" id="{7F91CB68-F2EB-F8B7-A93A-1D49F4730CA1}"/>
              </a:ext>
            </a:extLst>
          </p:cNvPr>
          <p:cNvSpPr/>
          <p:nvPr/>
        </p:nvSpPr>
        <p:spPr>
          <a:xfrm>
            <a:off x="4046475" y="646108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994" name="Additionszeichen 722">
            <a:extLst>
              <a:ext uri="{FF2B5EF4-FFF2-40B4-BE49-F238E27FC236}">
                <a16:creationId xmlns:a16="http://schemas.microsoft.com/office/drawing/2014/main" id="{B4ECA8F9-21BE-EC06-5FAE-19D3698C0589}"/>
              </a:ext>
            </a:extLst>
          </p:cNvPr>
          <p:cNvSpPr/>
          <p:nvPr/>
        </p:nvSpPr>
        <p:spPr>
          <a:xfrm>
            <a:off x="4190088" y="660469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02" name="Atomkern">
            <a:extLst>
              <a:ext uri="{FF2B5EF4-FFF2-40B4-BE49-F238E27FC236}">
                <a16:creationId xmlns:a16="http://schemas.microsoft.com/office/drawing/2014/main" id="{5545BB2A-B334-8638-462A-DB0F33F701E8}"/>
              </a:ext>
            </a:extLst>
          </p:cNvPr>
          <p:cNvSpPr/>
          <p:nvPr/>
        </p:nvSpPr>
        <p:spPr>
          <a:xfrm>
            <a:off x="5841061" y="646839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03" name="Additionszeichen 2006">
            <a:extLst>
              <a:ext uri="{FF2B5EF4-FFF2-40B4-BE49-F238E27FC236}">
                <a16:creationId xmlns:a16="http://schemas.microsoft.com/office/drawing/2014/main" id="{22EB5880-C2E4-D3B1-FCF7-4B9221EF5351}"/>
              </a:ext>
            </a:extLst>
          </p:cNvPr>
          <p:cNvSpPr/>
          <p:nvPr/>
        </p:nvSpPr>
        <p:spPr>
          <a:xfrm>
            <a:off x="5984673" y="6612007"/>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23" name="Atomkern">
            <a:extLst>
              <a:ext uri="{FF2B5EF4-FFF2-40B4-BE49-F238E27FC236}">
                <a16:creationId xmlns:a16="http://schemas.microsoft.com/office/drawing/2014/main" id="{BE23B9BA-7BFC-97E7-EDB0-4F4CCBD840BB}"/>
              </a:ext>
            </a:extLst>
          </p:cNvPr>
          <p:cNvSpPr/>
          <p:nvPr/>
        </p:nvSpPr>
        <p:spPr>
          <a:xfrm>
            <a:off x="7638374" y="646108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24" name="Additionszeichen 2016">
            <a:extLst>
              <a:ext uri="{FF2B5EF4-FFF2-40B4-BE49-F238E27FC236}">
                <a16:creationId xmlns:a16="http://schemas.microsoft.com/office/drawing/2014/main" id="{33EC432A-C88A-E46D-3F99-704017F5D815}"/>
              </a:ext>
            </a:extLst>
          </p:cNvPr>
          <p:cNvSpPr/>
          <p:nvPr/>
        </p:nvSpPr>
        <p:spPr>
          <a:xfrm>
            <a:off x="7781985" y="660469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29" name="Atomkern">
            <a:extLst>
              <a:ext uri="{FF2B5EF4-FFF2-40B4-BE49-F238E27FC236}">
                <a16:creationId xmlns:a16="http://schemas.microsoft.com/office/drawing/2014/main" id="{4BA09A1F-C8BE-346C-C707-E9269FB00B27}"/>
              </a:ext>
            </a:extLst>
          </p:cNvPr>
          <p:cNvSpPr/>
          <p:nvPr/>
        </p:nvSpPr>
        <p:spPr>
          <a:xfrm>
            <a:off x="9434050" y="646839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30" name="Additionszeichen 2026">
            <a:extLst>
              <a:ext uri="{FF2B5EF4-FFF2-40B4-BE49-F238E27FC236}">
                <a16:creationId xmlns:a16="http://schemas.microsoft.com/office/drawing/2014/main" id="{6A6E4446-2E05-9088-BE5B-F75744EE8106}"/>
              </a:ext>
            </a:extLst>
          </p:cNvPr>
          <p:cNvSpPr/>
          <p:nvPr/>
        </p:nvSpPr>
        <p:spPr>
          <a:xfrm>
            <a:off x="9577661" y="6612007"/>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32" name="Atomkern">
            <a:extLst>
              <a:ext uri="{FF2B5EF4-FFF2-40B4-BE49-F238E27FC236}">
                <a16:creationId xmlns:a16="http://schemas.microsoft.com/office/drawing/2014/main" id="{125F1243-211A-5618-611A-8314C7FE0DDB}"/>
              </a:ext>
            </a:extLst>
          </p:cNvPr>
          <p:cNvSpPr/>
          <p:nvPr/>
        </p:nvSpPr>
        <p:spPr>
          <a:xfrm>
            <a:off x="11226131" y="648071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33" name="Additionszeichen 2036">
            <a:extLst>
              <a:ext uri="{FF2B5EF4-FFF2-40B4-BE49-F238E27FC236}">
                <a16:creationId xmlns:a16="http://schemas.microsoft.com/office/drawing/2014/main" id="{9EBFD59E-9D9E-97C4-4782-88AE732A62B3}"/>
              </a:ext>
            </a:extLst>
          </p:cNvPr>
          <p:cNvSpPr/>
          <p:nvPr/>
        </p:nvSpPr>
        <p:spPr>
          <a:xfrm>
            <a:off x="11369744" y="6624329"/>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48" name="Atomkern">
            <a:extLst>
              <a:ext uri="{FF2B5EF4-FFF2-40B4-BE49-F238E27FC236}">
                <a16:creationId xmlns:a16="http://schemas.microsoft.com/office/drawing/2014/main" id="{44AE3CFE-B708-091F-B049-0225B7F264C9}"/>
              </a:ext>
            </a:extLst>
          </p:cNvPr>
          <p:cNvSpPr/>
          <p:nvPr/>
        </p:nvSpPr>
        <p:spPr>
          <a:xfrm>
            <a:off x="4917372" y="472921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49" name="Additionszeichen 11">
            <a:extLst>
              <a:ext uri="{FF2B5EF4-FFF2-40B4-BE49-F238E27FC236}">
                <a16:creationId xmlns:a16="http://schemas.microsoft.com/office/drawing/2014/main" id="{1B57CCE6-0CEC-DBBA-22BD-839BC9BA69F2}"/>
              </a:ext>
            </a:extLst>
          </p:cNvPr>
          <p:cNvSpPr/>
          <p:nvPr/>
        </p:nvSpPr>
        <p:spPr>
          <a:xfrm>
            <a:off x="5060983" y="487282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51" name="Atomkern">
            <a:extLst>
              <a:ext uri="{FF2B5EF4-FFF2-40B4-BE49-F238E27FC236}">
                <a16:creationId xmlns:a16="http://schemas.microsoft.com/office/drawing/2014/main" id="{FDB067D6-8AE4-18C5-0646-5088BC1D576C}"/>
              </a:ext>
            </a:extLst>
          </p:cNvPr>
          <p:cNvSpPr/>
          <p:nvPr/>
        </p:nvSpPr>
        <p:spPr>
          <a:xfrm>
            <a:off x="3121696" y="4723664"/>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52" name="Additionszeichen 76">
            <a:extLst>
              <a:ext uri="{FF2B5EF4-FFF2-40B4-BE49-F238E27FC236}">
                <a16:creationId xmlns:a16="http://schemas.microsoft.com/office/drawing/2014/main" id="{6663EC49-8A75-A113-9E66-E23E9293EBF9}"/>
              </a:ext>
            </a:extLst>
          </p:cNvPr>
          <p:cNvSpPr/>
          <p:nvPr/>
        </p:nvSpPr>
        <p:spPr>
          <a:xfrm>
            <a:off x="3265307" y="486727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54" name="Atomkern">
            <a:extLst>
              <a:ext uri="{FF2B5EF4-FFF2-40B4-BE49-F238E27FC236}">
                <a16:creationId xmlns:a16="http://schemas.microsoft.com/office/drawing/2014/main" id="{4E881E84-7B42-7582-A978-FD656BE892AF}"/>
              </a:ext>
            </a:extLst>
          </p:cNvPr>
          <p:cNvSpPr/>
          <p:nvPr/>
        </p:nvSpPr>
        <p:spPr>
          <a:xfrm>
            <a:off x="1326020" y="4718116"/>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55" name="Additionszeichen 86">
            <a:extLst>
              <a:ext uri="{FF2B5EF4-FFF2-40B4-BE49-F238E27FC236}">
                <a16:creationId xmlns:a16="http://schemas.microsoft.com/office/drawing/2014/main" id="{989CE054-E79F-CB67-1584-576F5B4BC9E2}"/>
              </a:ext>
            </a:extLst>
          </p:cNvPr>
          <p:cNvSpPr/>
          <p:nvPr/>
        </p:nvSpPr>
        <p:spPr>
          <a:xfrm>
            <a:off x="1469631" y="486172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57" name="Atomkern">
            <a:extLst>
              <a:ext uri="{FF2B5EF4-FFF2-40B4-BE49-F238E27FC236}">
                <a16:creationId xmlns:a16="http://schemas.microsoft.com/office/drawing/2014/main" id="{DB9315CF-5605-90D4-3C89-65435486FB93}"/>
              </a:ext>
            </a:extLst>
          </p:cNvPr>
          <p:cNvSpPr/>
          <p:nvPr/>
        </p:nvSpPr>
        <p:spPr>
          <a:xfrm>
            <a:off x="-469656" y="4712566"/>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58" name="Additionszeichen 124">
            <a:extLst>
              <a:ext uri="{FF2B5EF4-FFF2-40B4-BE49-F238E27FC236}">
                <a16:creationId xmlns:a16="http://schemas.microsoft.com/office/drawing/2014/main" id="{64F44782-BE75-17B2-D90B-85A4F7FAC464}"/>
              </a:ext>
            </a:extLst>
          </p:cNvPr>
          <p:cNvSpPr/>
          <p:nvPr/>
        </p:nvSpPr>
        <p:spPr>
          <a:xfrm>
            <a:off x="-326045" y="485617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60" name="Atomkern">
            <a:extLst>
              <a:ext uri="{FF2B5EF4-FFF2-40B4-BE49-F238E27FC236}">
                <a16:creationId xmlns:a16="http://schemas.microsoft.com/office/drawing/2014/main" id="{8345DBE6-0F06-4EC7-E3AA-A20FA4A09374}"/>
              </a:ext>
            </a:extLst>
          </p:cNvPr>
          <p:cNvSpPr/>
          <p:nvPr/>
        </p:nvSpPr>
        <p:spPr>
          <a:xfrm>
            <a:off x="6713048" y="470701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61" name="Additionszeichen 4832">
            <a:extLst>
              <a:ext uri="{FF2B5EF4-FFF2-40B4-BE49-F238E27FC236}">
                <a16:creationId xmlns:a16="http://schemas.microsoft.com/office/drawing/2014/main" id="{A56A6BBA-7908-C57A-8243-2E9FBFA63031}"/>
              </a:ext>
            </a:extLst>
          </p:cNvPr>
          <p:cNvSpPr/>
          <p:nvPr/>
        </p:nvSpPr>
        <p:spPr>
          <a:xfrm>
            <a:off x="6856659" y="485062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63" name="Atomkern">
            <a:extLst>
              <a:ext uri="{FF2B5EF4-FFF2-40B4-BE49-F238E27FC236}">
                <a16:creationId xmlns:a16="http://schemas.microsoft.com/office/drawing/2014/main" id="{C0B78CEB-C253-AC15-556F-64D1660DAE6B}"/>
              </a:ext>
            </a:extLst>
          </p:cNvPr>
          <p:cNvSpPr/>
          <p:nvPr/>
        </p:nvSpPr>
        <p:spPr>
          <a:xfrm>
            <a:off x="8508724" y="4701468"/>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64" name="Additionszeichen 4842">
            <a:extLst>
              <a:ext uri="{FF2B5EF4-FFF2-40B4-BE49-F238E27FC236}">
                <a16:creationId xmlns:a16="http://schemas.microsoft.com/office/drawing/2014/main" id="{D13B3D7A-FDFD-696C-924B-5DB46532E389}"/>
              </a:ext>
            </a:extLst>
          </p:cNvPr>
          <p:cNvSpPr/>
          <p:nvPr/>
        </p:nvSpPr>
        <p:spPr>
          <a:xfrm>
            <a:off x="8652335" y="4845079"/>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66" name="Atomkern">
            <a:extLst>
              <a:ext uri="{FF2B5EF4-FFF2-40B4-BE49-F238E27FC236}">
                <a16:creationId xmlns:a16="http://schemas.microsoft.com/office/drawing/2014/main" id="{E4052108-8106-B664-0CF3-4E800ED434FA}"/>
              </a:ext>
            </a:extLst>
          </p:cNvPr>
          <p:cNvSpPr/>
          <p:nvPr/>
        </p:nvSpPr>
        <p:spPr>
          <a:xfrm>
            <a:off x="10300805" y="4695920"/>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67" name="Additionszeichen 4852">
            <a:extLst>
              <a:ext uri="{FF2B5EF4-FFF2-40B4-BE49-F238E27FC236}">
                <a16:creationId xmlns:a16="http://schemas.microsoft.com/office/drawing/2014/main" id="{F989DDEA-B320-E87B-E80D-D43B835EE3BB}"/>
              </a:ext>
            </a:extLst>
          </p:cNvPr>
          <p:cNvSpPr/>
          <p:nvPr/>
        </p:nvSpPr>
        <p:spPr>
          <a:xfrm>
            <a:off x="10444418" y="483953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808" name="Atomkern">
            <a:extLst>
              <a:ext uri="{FF2B5EF4-FFF2-40B4-BE49-F238E27FC236}">
                <a16:creationId xmlns:a16="http://schemas.microsoft.com/office/drawing/2014/main" id="{7A59820E-5132-C5C7-3807-0C8B28A3F7A0}"/>
              </a:ext>
            </a:extLst>
          </p:cNvPr>
          <p:cNvSpPr/>
          <p:nvPr/>
        </p:nvSpPr>
        <p:spPr>
          <a:xfrm>
            <a:off x="12109336" y="474433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809" name="Additionszeichen 124">
            <a:extLst>
              <a:ext uri="{FF2B5EF4-FFF2-40B4-BE49-F238E27FC236}">
                <a16:creationId xmlns:a16="http://schemas.microsoft.com/office/drawing/2014/main" id="{7D71A723-24D7-2D9A-9BFC-893A677F0B11}"/>
              </a:ext>
            </a:extLst>
          </p:cNvPr>
          <p:cNvSpPr/>
          <p:nvPr/>
        </p:nvSpPr>
        <p:spPr>
          <a:xfrm>
            <a:off x="12252947" y="4887943"/>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68" name="M-Schale">
            <a:extLst>
              <a:ext uri="{FF2B5EF4-FFF2-40B4-BE49-F238E27FC236}">
                <a16:creationId xmlns:a16="http://schemas.microsoft.com/office/drawing/2014/main" id="{A52C0B07-CF94-B9FF-0C39-6444EA4F105D}"/>
              </a:ext>
            </a:extLst>
          </p:cNvPr>
          <p:cNvSpPr/>
          <p:nvPr/>
        </p:nvSpPr>
        <p:spPr>
          <a:xfrm>
            <a:off x="4592437" y="976387"/>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8" name="M-Schale">
            <a:extLst>
              <a:ext uri="{FF2B5EF4-FFF2-40B4-BE49-F238E27FC236}">
                <a16:creationId xmlns:a16="http://schemas.microsoft.com/office/drawing/2014/main" id="{18FFCDD5-8B35-FAD0-7078-AD8C7359D87E}"/>
              </a:ext>
            </a:extLst>
          </p:cNvPr>
          <p:cNvSpPr/>
          <p:nvPr/>
        </p:nvSpPr>
        <p:spPr>
          <a:xfrm>
            <a:off x="2796761" y="970837"/>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88" name="M-Schale">
            <a:extLst>
              <a:ext uri="{FF2B5EF4-FFF2-40B4-BE49-F238E27FC236}">
                <a16:creationId xmlns:a16="http://schemas.microsoft.com/office/drawing/2014/main" id="{33634875-E4F3-B795-23B0-8DB7F8AF1A43}"/>
              </a:ext>
            </a:extLst>
          </p:cNvPr>
          <p:cNvSpPr/>
          <p:nvPr/>
        </p:nvSpPr>
        <p:spPr>
          <a:xfrm>
            <a:off x="1001085" y="965289"/>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26" name="M-Schale">
            <a:extLst>
              <a:ext uri="{FF2B5EF4-FFF2-40B4-BE49-F238E27FC236}">
                <a16:creationId xmlns:a16="http://schemas.microsoft.com/office/drawing/2014/main" id="{CE493BA2-D6B8-98FB-516E-AE1D8EB0C660}"/>
              </a:ext>
            </a:extLst>
          </p:cNvPr>
          <p:cNvSpPr/>
          <p:nvPr/>
        </p:nvSpPr>
        <p:spPr>
          <a:xfrm>
            <a:off x="-794591" y="959740"/>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34" name="M-Schale">
            <a:extLst>
              <a:ext uri="{FF2B5EF4-FFF2-40B4-BE49-F238E27FC236}">
                <a16:creationId xmlns:a16="http://schemas.microsoft.com/office/drawing/2014/main" id="{AC02C83E-0796-7B65-0748-C758C4D7DDEE}"/>
              </a:ext>
            </a:extLst>
          </p:cNvPr>
          <p:cNvSpPr/>
          <p:nvPr/>
        </p:nvSpPr>
        <p:spPr>
          <a:xfrm>
            <a:off x="6388113" y="95419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44" name="M-Schale">
            <a:extLst>
              <a:ext uri="{FF2B5EF4-FFF2-40B4-BE49-F238E27FC236}">
                <a16:creationId xmlns:a16="http://schemas.microsoft.com/office/drawing/2014/main" id="{A1E78836-F792-AB9B-6158-C605137C7273}"/>
              </a:ext>
            </a:extLst>
          </p:cNvPr>
          <p:cNvSpPr/>
          <p:nvPr/>
        </p:nvSpPr>
        <p:spPr>
          <a:xfrm>
            <a:off x="8183789" y="94864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54" name="M-Schale">
            <a:extLst>
              <a:ext uri="{FF2B5EF4-FFF2-40B4-BE49-F238E27FC236}">
                <a16:creationId xmlns:a16="http://schemas.microsoft.com/office/drawing/2014/main" id="{01DC074D-7987-175C-20D0-2BD6033C268A}"/>
              </a:ext>
            </a:extLst>
          </p:cNvPr>
          <p:cNvSpPr/>
          <p:nvPr/>
        </p:nvSpPr>
        <p:spPr>
          <a:xfrm>
            <a:off x="9975870" y="943093"/>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04" name="M-Schale">
            <a:extLst>
              <a:ext uri="{FF2B5EF4-FFF2-40B4-BE49-F238E27FC236}">
                <a16:creationId xmlns:a16="http://schemas.microsoft.com/office/drawing/2014/main" id="{A10ADCDB-578D-9D86-DF36-806C3F01F237}"/>
              </a:ext>
            </a:extLst>
          </p:cNvPr>
          <p:cNvSpPr/>
          <p:nvPr/>
        </p:nvSpPr>
        <p:spPr>
          <a:xfrm>
            <a:off x="61139" y="-68923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05" name="Gruppieren 704">
            <a:extLst>
              <a:ext uri="{FF2B5EF4-FFF2-40B4-BE49-F238E27FC236}">
                <a16:creationId xmlns:a16="http://schemas.microsoft.com/office/drawing/2014/main" id="{6B715058-E61C-F642-1205-75FA1D94EA2E}"/>
              </a:ext>
            </a:extLst>
          </p:cNvPr>
          <p:cNvGrpSpPr/>
          <p:nvPr/>
        </p:nvGrpSpPr>
        <p:grpSpPr>
          <a:xfrm>
            <a:off x="587166" y="-821744"/>
            <a:ext cx="287221" cy="287221"/>
            <a:chOff x="5553948" y="410724"/>
            <a:chExt cx="1080000" cy="1080000"/>
          </a:xfrm>
        </p:grpSpPr>
        <p:sp>
          <p:nvSpPr>
            <p:cNvPr id="709" name="Ellipse 708">
              <a:extLst>
                <a:ext uri="{FF2B5EF4-FFF2-40B4-BE49-F238E27FC236}">
                  <a16:creationId xmlns:a16="http://schemas.microsoft.com/office/drawing/2014/main" id="{A82EDE9F-24FA-3438-1F89-F7B922B04AF6}"/>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0" name="Minuszeichen 709">
              <a:extLst>
                <a:ext uri="{FF2B5EF4-FFF2-40B4-BE49-F238E27FC236}">
                  <a16:creationId xmlns:a16="http://schemas.microsoft.com/office/drawing/2014/main" id="{0CF1CED3-F3C0-D130-A409-9E5E4016169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06" name="Gruppieren 705">
            <a:extLst>
              <a:ext uri="{FF2B5EF4-FFF2-40B4-BE49-F238E27FC236}">
                <a16:creationId xmlns:a16="http://schemas.microsoft.com/office/drawing/2014/main" id="{5B8E6B87-5215-35BD-AD49-CAB6DF48C6AA}"/>
              </a:ext>
            </a:extLst>
          </p:cNvPr>
          <p:cNvGrpSpPr/>
          <p:nvPr/>
        </p:nvGrpSpPr>
        <p:grpSpPr>
          <a:xfrm>
            <a:off x="587166" y="507525"/>
            <a:ext cx="287221" cy="287221"/>
            <a:chOff x="6003948" y="5865553"/>
            <a:chExt cx="1080000" cy="1080000"/>
          </a:xfrm>
        </p:grpSpPr>
        <p:sp>
          <p:nvSpPr>
            <p:cNvPr id="707" name="Ellipse 706">
              <a:extLst>
                <a:ext uri="{FF2B5EF4-FFF2-40B4-BE49-F238E27FC236}">
                  <a16:creationId xmlns:a16="http://schemas.microsoft.com/office/drawing/2014/main" id="{17760E0F-2906-7C2E-FDFA-BB7C9694480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8" name="Minuszeichen 707">
              <a:extLst>
                <a:ext uri="{FF2B5EF4-FFF2-40B4-BE49-F238E27FC236}">
                  <a16:creationId xmlns:a16="http://schemas.microsoft.com/office/drawing/2014/main" id="{F256A7A9-7F9B-82C3-B546-57B48780087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14" name="M-Schale">
            <a:extLst>
              <a:ext uri="{FF2B5EF4-FFF2-40B4-BE49-F238E27FC236}">
                <a16:creationId xmlns:a16="http://schemas.microsoft.com/office/drawing/2014/main" id="{D2554407-16CF-52FE-F3EB-C2D84634B13C}"/>
              </a:ext>
            </a:extLst>
          </p:cNvPr>
          <p:cNvSpPr/>
          <p:nvPr/>
        </p:nvSpPr>
        <p:spPr>
          <a:xfrm>
            <a:off x="1833921" y="-68923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15" name="Gruppieren 714">
            <a:extLst>
              <a:ext uri="{FF2B5EF4-FFF2-40B4-BE49-F238E27FC236}">
                <a16:creationId xmlns:a16="http://schemas.microsoft.com/office/drawing/2014/main" id="{63D1F621-B23B-9746-A83B-EA4715847F58}"/>
              </a:ext>
            </a:extLst>
          </p:cNvPr>
          <p:cNvGrpSpPr/>
          <p:nvPr/>
        </p:nvGrpSpPr>
        <p:grpSpPr>
          <a:xfrm>
            <a:off x="2359947" y="-821744"/>
            <a:ext cx="287221" cy="287221"/>
            <a:chOff x="5553948" y="410724"/>
            <a:chExt cx="1080000" cy="1080000"/>
          </a:xfrm>
        </p:grpSpPr>
        <p:sp>
          <p:nvSpPr>
            <p:cNvPr id="719" name="Ellipse 718">
              <a:extLst>
                <a:ext uri="{FF2B5EF4-FFF2-40B4-BE49-F238E27FC236}">
                  <a16:creationId xmlns:a16="http://schemas.microsoft.com/office/drawing/2014/main" id="{EE12B5F0-9A94-5100-5AA8-EC29871B360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0" name="Minuszeichen 719">
              <a:extLst>
                <a:ext uri="{FF2B5EF4-FFF2-40B4-BE49-F238E27FC236}">
                  <a16:creationId xmlns:a16="http://schemas.microsoft.com/office/drawing/2014/main" id="{7C800197-243F-95E9-7474-2DDDDC98B428}"/>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16" name="Gruppieren 715">
            <a:extLst>
              <a:ext uri="{FF2B5EF4-FFF2-40B4-BE49-F238E27FC236}">
                <a16:creationId xmlns:a16="http://schemas.microsoft.com/office/drawing/2014/main" id="{05D03E70-6A96-5FBD-870B-E70C17815C28}"/>
              </a:ext>
            </a:extLst>
          </p:cNvPr>
          <p:cNvGrpSpPr/>
          <p:nvPr/>
        </p:nvGrpSpPr>
        <p:grpSpPr>
          <a:xfrm>
            <a:off x="2359947" y="507525"/>
            <a:ext cx="287221" cy="287221"/>
            <a:chOff x="6003948" y="5865553"/>
            <a:chExt cx="1080000" cy="1080000"/>
          </a:xfrm>
        </p:grpSpPr>
        <p:sp>
          <p:nvSpPr>
            <p:cNvPr id="717" name="Ellipse 716">
              <a:extLst>
                <a:ext uri="{FF2B5EF4-FFF2-40B4-BE49-F238E27FC236}">
                  <a16:creationId xmlns:a16="http://schemas.microsoft.com/office/drawing/2014/main" id="{FF33DB20-98CF-C4C6-EE1D-7460256D71C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8" name="Minuszeichen 717">
              <a:extLst>
                <a:ext uri="{FF2B5EF4-FFF2-40B4-BE49-F238E27FC236}">
                  <a16:creationId xmlns:a16="http://schemas.microsoft.com/office/drawing/2014/main" id="{252E9529-5C8D-E14E-E48D-661382425E44}"/>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24" name="M-Schale">
            <a:extLst>
              <a:ext uri="{FF2B5EF4-FFF2-40B4-BE49-F238E27FC236}">
                <a16:creationId xmlns:a16="http://schemas.microsoft.com/office/drawing/2014/main" id="{E422B9DD-5580-C23D-26C7-7831C4D63227}"/>
              </a:ext>
            </a:extLst>
          </p:cNvPr>
          <p:cNvSpPr/>
          <p:nvPr/>
        </p:nvSpPr>
        <p:spPr>
          <a:xfrm>
            <a:off x="3629597" y="-68923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25" name="Gruppieren 724">
            <a:extLst>
              <a:ext uri="{FF2B5EF4-FFF2-40B4-BE49-F238E27FC236}">
                <a16:creationId xmlns:a16="http://schemas.microsoft.com/office/drawing/2014/main" id="{A4BABE4A-5372-A500-8C46-62C181B86F78}"/>
              </a:ext>
            </a:extLst>
          </p:cNvPr>
          <p:cNvGrpSpPr/>
          <p:nvPr/>
        </p:nvGrpSpPr>
        <p:grpSpPr>
          <a:xfrm>
            <a:off x="4155623" y="-821744"/>
            <a:ext cx="287221" cy="287221"/>
            <a:chOff x="5553948" y="410724"/>
            <a:chExt cx="1080000" cy="1080000"/>
          </a:xfrm>
        </p:grpSpPr>
        <p:sp>
          <p:nvSpPr>
            <p:cNvPr id="729" name="Ellipse 728">
              <a:extLst>
                <a:ext uri="{FF2B5EF4-FFF2-40B4-BE49-F238E27FC236}">
                  <a16:creationId xmlns:a16="http://schemas.microsoft.com/office/drawing/2014/main" id="{9568D71B-F70A-E29E-110E-55EBE773754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30" name="Minuszeichen 729">
              <a:extLst>
                <a:ext uri="{FF2B5EF4-FFF2-40B4-BE49-F238E27FC236}">
                  <a16:creationId xmlns:a16="http://schemas.microsoft.com/office/drawing/2014/main" id="{6034ED1E-667E-F09E-D894-F8FFA562472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6" name="Gruppieren 725">
            <a:extLst>
              <a:ext uri="{FF2B5EF4-FFF2-40B4-BE49-F238E27FC236}">
                <a16:creationId xmlns:a16="http://schemas.microsoft.com/office/drawing/2014/main" id="{34342AC9-6E34-D55A-9DBE-06E08F19B50B}"/>
              </a:ext>
            </a:extLst>
          </p:cNvPr>
          <p:cNvGrpSpPr/>
          <p:nvPr/>
        </p:nvGrpSpPr>
        <p:grpSpPr>
          <a:xfrm>
            <a:off x="4155623" y="507525"/>
            <a:ext cx="287221" cy="287221"/>
            <a:chOff x="6003948" y="5865553"/>
            <a:chExt cx="1080000" cy="1080000"/>
          </a:xfrm>
        </p:grpSpPr>
        <p:sp>
          <p:nvSpPr>
            <p:cNvPr id="727" name="Ellipse 726">
              <a:extLst>
                <a:ext uri="{FF2B5EF4-FFF2-40B4-BE49-F238E27FC236}">
                  <a16:creationId xmlns:a16="http://schemas.microsoft.com/office/drawing/2014/main" id="{00AF07A0-210B-FD05-A5F8-794CD6A6D29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8" name="Minuszeichen 727">
              <a:extLst>
                <a:ext uri="{FF2B5EF4-FFF2-40B4-BE49-F238E27FC236}">
                  <a16:creationId xmlns:a16="http://schemas.microsoft.com/office/drawing/2014/main" id="{D00D6909-175D-F128-4DDC-AA03BECF070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008" name="M-Schale">
            <a:extLst>
              <a:ext uri="{FF2B5EF4-FFF2-40B4-BE49-F238E27FC236}">
                <a16:creationId xmlns:a16="http://schemas.microsoft.com/office/drawing/2014/main" id="{4E1C27FD-41FA-78C2-B51F-CD7D05340665}"/>
              </a:ext>
            </a:extLst>
          </p:cNvPr>
          <p:cNvSpPr/>
          <p:nvPr/>
        </p:nvSpPr>
        <p:spPr>
          <a:xfrm>
            <a:off x="5424182" y="-68191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09" name="Gruppieren 2008">
            <a:extLst>
              <a:ext uri="{FF2B5EF4-FFF2-40B4-BE49-F238E27FC236}">
                <a16:creationId xmlns:a16="http://schemas.microsoft.com/office/drawing/2014/main" id="{B6E6B942-CC99-C4A4-B3ED-506B5637F134}"/>
              </a:ext>
            </a:extLst>
          </p:cNvPr>
          <p:cNvGrpSpPr/>
          <p:nvPr/>
        </p:nvGrpSpPr>
        <p:grpSpPr>
          <a:xfrm>
            <a:off x="5950208" y="-814431"/>
            <a:ext cx="287221" cy="287221"/>
            <a:chOff x="5553948" y="410724"/>
            <a:chExt cx="1080000" cy="1080000"/>
          </a:xfrm>
        </p:grpSpPr>
        <p:sp>
          <p:nvSpPr>
            <p:cNvPr id="2013" name="Ellipse 2012">
              <a:extLst>
                <a:ext uri="{FF2B5EF4-FFF2-40B4-BE49-F238E27FC236}">
                  <a16:creationId xmlns:a16="http://schemas.microsoft.com/office/drawing/2014/main" id="{5F1B38FC-93FF-33C8-077C-42B549C52B70}"/>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4" name="Minuszeichen 2013">
              <a:extLst>
                <a:ext uri="{FF2B5EF4-FFF2-40B4-BE49-F238E27FC236}">
                  <a16:creationId xmlns:a16="http://schemas.microsoft.com/office/drawing/2014/main" id="{DE8EDDF2-0310-1D1D-538C-5102FD2C1F8A}"/>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10" name="Gruppieren 2009">
            <a:extLst>
              <a:ext uri="{FF2B5EF4-FFF2-40B4-BE49-F238E27FC236}">
                <a16:creationId xmlns:a16="http://schemas.microsoft.com/office/drawing/2014/main" id="{D5F21FA3-3C16-6AB1-2DD0-4A2038D4850C}"/>
              </a:ext>
            </a:extLst>
          </p:cNvPr>
          <p:cNvGrpSpPr/>
          <p:nvPr/>
        </p:nvGrpSpPr>
        <p:grpSpPr>
          <a:xfrm>
            <a:off x="5950208" y="514839"/>
            <a:ext cx="287221" cy="287221"/>
            <a:chOff x="6003948" y="5865553"/>
            <a:chExt cx="1080000" cy="1080000"/>
          </a:xfrm>
        </p:grpSpPr>
        <p:sp>
          <p:nvSpPr>
            <p:cNvPr id="2011" name="Ellipse 2010">
              <a:extLst>
                <a:ext uri="{FF2B5EF4-FFF2-40B4-BE49-F238E27FC236}">
                  <a16:creationId xmlns:a16="http://schemas.microsoft.com/office/drawing/2014/main" id="{6536BA35-8235-8C46-B2D8-F7C6F18FCF04}"/>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2" name="Minuszeichen 2011">
              <a:extLst>
                <a:ext uri="{FF2B5EF4-FFF2-40B4-BE49-F238E27FC236}">
                  <a16:creationId xmlns:a16="http://schemas.microsoft.com/office/drawing/2014/main" id="{A5502E97-276F-84F8-C1F9-ED3E9AC61D12}"/>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018" name="M-Schale">
            <a:extLst>
              <a:ext uri="{FF2B5EF4-FFF2-40B4-BE49-F238E27FC236}">
                <a16:creationId xmlns:a16="http://schemas.microsoft.com/office/drawing/2014/main" id="{98BA8C9D-EC31-5547-B53D-F66843A13211}"/>
              </a:ext>
            </a:extLst>
          </p:cNvPr>
          <p:cNvSpPr/>
          <p:nvPr/>
        </p:nvSpPr>
        <p:spPr>
          <a:xfrm>
            <a:off x="7221495" y="-68923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28" name="M-Schale">
            <a:extLst>
              <a:ext uri="{FF2B5EF4-FFF2-40B4-BE49-F238E27FC236}">
                <a16:creationId xmlns:a16="http://schemas.microsoft.com/office/drawing/2014/main" id="{542BE87C-2687-72FF-69B4-3DEE67A8C954}"/>
              </a:ext>
            </a:extLst>
          </p:cNvPr>
          <p:cNvSpPr/>
          <p:nvPr/>
        </p:nvSpPr>
        <p:spPr>
          <a:xfrm>
            <a:off x="9017171" y="-68191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38" name="M-Schale">
            <a:extLst>
              <a:ext uri="{FF2B5EF4-FFF2-40B4-BE49-F238E27FC236}">
                <a16:creationId xmlns:a16="http://schemas.microsoft.com/office/drawing/2014/main" id="{8F7C8831-2F3D-D4B5-D52B-E70E97378290}"/>
              </a:ext>
            </a:extLst>
          </p:cNvPr>
          <p:cNvSpPr/>
          <p:nvPr/>
        </p:nvSpPr>
        <p:spPr>
          <a:xfrm>
            <a:off x="10809253" y="-669595"/>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944" name="M-Schale">
            <a:extLst>
              <a:ext uri="{FF2B5EF4-FFF2-40B4-BE49-F238E27FC236}">
                <a16:creationId xmlns:a16="http://schemas.microsoft.com/office/drawing/2014/main" id="{9C0578B6-11B7-8F89-64D3-82B2D0B2EE39}"/>
              </a:ext>
            </a:extLst>
          </p:cNvPr>
          <p:cNvSpPr/>
          <p:nvPr/>
        </p:nvSpPr>
        <p:spPr>
          <a:xfrm>
            <a:off x="56019" y="2699213"/>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954" name="M-Schale">
            <a:extLst>
              <a:ext uri="{FF2B5EF4-FFF2-40B4-BE49-F238E27FC236}">
                <a16:creationId xmlns:a16="http://schemas.microsoft.com/office/drawing/2014/main" id="{C932C469-70F0-DC0B-71F3-0A69BC743E16}"/>
              </a:ext>
            </a:extLst>
          </p:cNvPr>
          <p:cNvSpPr/>
          <p:nvPr/>
        </p:nvSpPr>
        <p:spPr>
          <a:xfrm>
            <a:off x="1851150" y="2675703"/>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964" name="M-Schale">
            <a:extLst>
              <a:ext uri="{FF2B5EF4-FFF2-40B4-BE49-F238E27FC236}">
                <a16:creationId xmlns:a16="http://schemas.microsoft.com/office/drawing/2014/main" id="{331427A2-BEFF-C808-9A04-2767E0B4EF57}"/>
              </a:ext>
            </a:extLst>
          </p:cNvPr>
          <p:cNvSpPr/>
          <p:nvPr/>
        </p:nvSpPr>
        <p:spPr>
          <a:xfrm>
            <a:off x="3646826" y="269838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965" name="Gruppieren 2964">
            <a:extLst>
              <a:ext uri="{FF2B5EF4-FFF2-40B4-BE49-F238E27FC236}">
                <a16:creationId xmlns:a16="http://schemas.microsoft.com/office/drawing/2014/main" id="{11583EBC-9744-26A4-91B8-DFD6DA29B002}"/>
              </a:ext>
            </a:extLst>
          </p:cNvPr>
          <p:cNvGrpSpPr/>
          <p:nvPr/>
        </p:nvGrpSpPr>
        <p:grpSpPr>
          <a:xfrm>
            <a:off x="4172851" y="2565868"/>
            <a:ext cx="287221" cy="287221"/>
            <a:chOff x="5553948" y="410724"/>
            <a:chExt cx="1080000" cy="1080000"/>
          </a:xfrm>
        </p:grpSpPr>
        <p:sp>
          <p:nvSpPr>
            <p:cNvPr id="2969" name="Ellipse 2968">
              <a:extLst>
                <a:ext uri="{FF2B5EF4-FFF2-40B4-BE49-F238E27FC236}">
                  <a16:creationId xmlns:a16="http://schemas.microsoft.com/office/drawing/2014/main" id="{F83D9CAE-8073-04F6-FE3E-1DFD433F175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0" name="Minuszeichen 2969">
              <a:extLst>
                <a:ext uri="{FF2B5EF4-FFF2-40B4-BE49-F238E27FC236}">
                  <a16:creationId xmlns:a16="http://schemas.microsoft.com/office/drawing/2014/main" id="{36BA5E38-26AE-6BCC-CFE3-E1CB3CE27924}"/>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66" name="Gruppieren 2965">
            <a:extLst>
              <a:ext uri="{FF2B5EF4-FFF2-40B4-BE49-F238E27FC236}">
                <a16:creationId xmlns:a16="http://schemas.microsoft.com/office/drawing/2014/main" id="{702E8455-EB89-B973-8C73-2373270AD154}"/>
              </a:ext>
            </a:extLst>
          </p:cNvPr>
          <p:cNvGrpSpPr/>
          <p:nvPr/>
        </p:nvGrpSpPr>
        <p:grpSpPr>
          <a:xfrm>
            <a:off x="4172851" y="3895137"/>
            <a:ext cx="287221" cy="287221"/>
            <a:chOff x="6003948" y="5865553"/>
            <a:chExt cx="1080000" cy="1080000"/>
          </a:xfrm>
        </p:grpSpPr>
        <p:sp>
          <p:nvSpPr>
            <p:cNvPr id="2967" name="Ellipse 2966">
              <a:extLst>
                <a:ext uri="{FF2B5EF4-FFF2-40B4-BE49-F238E27FC236}">
                  <a16:creationId xmlns:a16="http://schemas.microsoft.com/office/drawing/2014/main" id="{59F98352-1863-6479-AC6A-B5F50402654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8" name="Minuszeichen 2967">
              <a:extLst>
                <a:ext uri="{FF2B5EF4-FFF2-40B4-BE49-F238E27FC236}">
                  <a16:creationId xmlns:a16="http://schemas.microsoft.com/office/drawing/2014/main" id="{D684786E-EDAB-3E48-3DDD-A226C0A90D9E}"/>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974" name="M-Schale">
            <a:extLst>
              <a:ext uri="{FF2B5EF4-FFF2-40B4-BE49-F238E27FC236}">
                <a16:creationId xmlns:a16="http://schemas.microsoft.com/office/drawing/2014/main" id="{33AA5D54-2201-9CA4-114A-18C50623EB37}"/>
              </a:ext>
            </a:extLst>
          </p:cNvPr>
          <p:cNvSpPr/>
          <p:nvPr/>
        </p:nvSpPr>
        <p:spPr>
          <a:xfrm>
            <a:off x="5441957" y="2670153"/>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976" name="Gruppieren 2975">
            <a:extLst>
              <a:ext uri="{FF2B5EF4-FFF2-40B4-BE49-F238E27FC236}">
                <a16:creationId xmlns:a16="http://schemas.microsoft.com/office/drawing/2014/main" id="{7578F490-1D91-20A9-9372-B6689E63F05E}"/>
              </a:ext>
            </a:extLst>
          </p:cNvPr>
          <p:cNvGrpSpPr/>
          <p:nvPr/>
        </p:nvGrpSpPr>
        <p:grpSpPr>
          <a:xfrm>
            <a:off x="5967983" y="3866909"/>
            <a:ext cx="287221" cy="287221"/>
            <a:chOff x="6003948" y="5865553"/>
            <a:chExt cx="1080000" cy="1080000"/>
          </a:xfrm>
        </p:grpSpPr>
        <p:sp>
          <p:nvSpPr>
            <p:cNvPr id="2977" name="Ellipse 2976">
              <a:extLst>
                <a:ext uri="{FF2B5EF4-FFF2-40B4-BE49-F238E27FC236}">
                  <a16:creationId xmlns:a16="http://schemas.microsoft.com/office/drawing/2014/main" id="{9E471FEA-BE3F-DCB6-2F86-FEA45DE344C0}"/>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8" name="Minuszeichen 2977">
              <a:extLst>
                <a:ext uri="{FF2B5EF4-FFF2-40B4-BE49-F238E27FC236}">
                  <a16:creationId xmlns:a16="http://schemas.microsoft.com/office/drawing/2014/main" id="{D5CB6750-1191-1FD8-9657-DA93B0477D6E}"/>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984" name="M-Schale">
            <a:extLst>
              <a:ext uri="{FF2B5EF4-FFF2-40B4-BE49-F238E27FC236}">
                <a16:creationId xmlns:a16="http://schemas.microsoft.com/office/drawing/2014/main" id="{10016F1E-62AE-EB76-F185-F4247A25F814}"/>
              </a:ext>
            </a:extLst>
          </p:cNvPr>
          <p:cNvSpPr/>
          <p:nvPr/>
        </p:nvSpPr>
        <p:spPr>
          <a:xfrm>
            <a:off x="7239270" y="269838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994" name="M-Schale">
            <a:extLst>
              <a:ext uri="{FF2B5EF4-FFF2-40B4-BE49-F238E27FC236}">
                <a16:creationId xmlns:a16="http://schemas.microsoft.com/office/drawing/2014/main" id="{9E0D44D2-E46A-8972-5399-4D3B4410F9DB}"/>
              </a:ext>
            </a:extLst>
          </p:cNvPr>
          <p:cNvSpPr/>
          <p:nvPr/>
        </p:nvSpPr>
        <p:spPr>
          <a:xfrm>
            <a:off x="9034946" y="2670153"/>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004" name="M-Schale">
            <a:extLst>
              <a:ext uri="{FF2B5EF4-FFF2-40B4-BE49-F238E27FC236}">
                <a16:creationId xmlns:a16="http://schemas.microsoft.com/office/drawing/2014/main" id="{53C113A3-B640-6825-6322-FD2262D9D137}"/>
              </a:ext>
            </a:extLst>
          </p:cNvPr>
          <p:cNvSpPr/>
          <p:nvPr/>
        </p:nvSpPr>
        <p:spPr>
          <a:xfrm>
            <a:off x="10831094" y="2670153"/>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 name="Gruppieren 2">
            <a:extLst>
              <a:ext uri="{FF2B5EF4-FFF2-40B4-BE49-F238E27FC236}">
                <a16:creationId xmlns:a16="http://schemas.microsoft.com/office/drawing/2014/main" id="{2EFEE2FB-5E67-21E9-25B3-C02AC707396E}"/>
              </a:ext>
            </a:extLst>
          </p:cNvPr>
          <p:cNvGrpSpPr/>
          <p:nvPr/>
        </p:nvGrpSpPr>
        <p:grpSpPr>
          <a:xfrm>
            <a:off x="7749160" y="-832841"/>
            <a:ext cx="287221" cy="287221"/>
            <a:chOff x="5553948" y="410724"/>
            <a:chExt cx="1080000" cy="1080000"/>
          </a:xfrm>
        </p:grpSpPr>
        <p:sp>
          <p:nvSpPr>
            <p:cNvPr id="4" name="Ellipse 3">
              <a:extLst>
                <a:ext uri="{FF2B5EF4-FFF2-40B4-BE49-F238E27FC236}">
                  <a16:creationId xmlns:a16="http://schemas.microsoft.com/office/drawing/2014/main" id="{D28137D5-73CE-B71B-6C71-5D4F055BD289}"/>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 name="Minuszeichen 4">
              <a:extLst>
                <a:ext uri="{FF2B5EF4-FFF2-40B4-BE49-F238E27FC236}">
                  <a16:creationId xmlns:a16="http://schemas.microsoft.com/office/drawing/2014/main" id="{36C36EF7-D399-DE16-E25F-02F9F5BAE4EB}"/>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 name="Gruppieren 8">
            <a:extLst>
              <a:ext uri="{FF2B5EF4-FFF2-40B4-BE49-F238E27FC236}">
                <a16:creationId xmlns:a16="http://schemas.microsoft.com/office/drawing/2014/main" id="{C289EFAB-86F8-44E3-7A55-F3E1456FB4EA}"/>
              </a:ext>
            </a:extLst>
          </p:cNvPr>
          <p:cNvGrpSpPr/>
          <p:nvPr/>
        </p:nvGrpSpPr>
        <p:grpSpPr>
          <a:xfrm>
            <a:off x="7749160" y="514839"/>
            <a:ext cx="287221" cy="287221"/>
            <a:chOff x="6003948" y="5865553"/>
            <a:chExt cx="1080000" cy="1080000"/>
          </a:xfrm>
        </p:grpSpPr>
        <p:sp>
          <p:nvSpPr>
            <p:cNvPr id="10" name="Ellipse 9">
              <a:extLst>
                <a:ext uri="{FF2B5EF4-FFF2-40B4-BE49-F238E27FC236}">
                  <a16:creationId xmlns:a16="http://schemas.microsoft.com/office/drawing/2014/main" id="{3344A88C-6D0E-2B5D-C34C-762CE349222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 name="Minuszeichen 12">
              <a:extLst>
                <a:ext uri="{FF2B5EF4-FFF2-40B4-BE49-F238E27FC236}">
                  <a16:creationId xmlns:a16="http://schemas.microsoft.com/office/drawing/2014/main" id="{C2B5E11F-BB3A-E002-5458-338411206338}"/>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 name="Gruppieren 13">
            <a:extLst>
              <a:ext uri="{FF2B5EF4-FFF2-40B4-BE49-F238E27FC236}">
                <a16:creationId xmlns:a16="http://schemas.microsoft.com/office/drawing/2014/main" id="{4D8A1344-C01E-1BFE-61B1-1E9A06E26CB3}"/>
              </a:ext>
            </a:extLst>
          </p:cNvPr>
          <p:cNvGrpSpPr/>
          <p:nvPr/>
        </p:nvGrpSpPr>
        <p:grpSpPr>
          <a:xfrm>
            <a:off x="3326763" y="2139847"/>
            <a:ext cx="287221" cy="287221"/>
            <a:chOff x="5553948" y="410724"/>
            <a:chExt cx="1080000" cy="1080000"/>
          </a:xfrm>
        </p:grpSpPr>
        <p:sp>
          <p:nvSpPr>
            <p:cNvPr id="15" name="Ellipse 14">
              <a:extLst>
                <a:ext uri="{FF2B5EF4-FFF2-40B4-BE49-F238E27FC236}">
                  <a16:creationId xmlns:a16="http://schemas.microsoft.com/office/drawing/2014/main" id="{1FC50A10-F42E-A99A-E9D3-47B0E1B89550}"/>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 name="Minuszeichen 15">
              <a:extLst>
                <a:ext uri="{FF2B5EF4-FFF2-40B4-BE49-F238E27FC236}">
                  <a16:creationId xmlns:a16="http://schemas.microsoft.com/office/drawing/2014/main" id="{97F91837-00A3-0195-F741-A1C6988D4A24}"/>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 name="Gruppieren 16">
            <a:extLst>
              <a:ext uri="{FF2B5EF4-FFF2-40B4-BE49-F238E27FC236}">
                <a16:creationId xmlns:a16="http://schemas.microsoft.com/office/drawing/2014/main" id="{57898547-8DD3-AD9C-3700-DDCEC581FB36}"/>
              </a:ext>
            </a:extLst>
          </p:cNvPr>
          <p:cNvGrpSpPr/>
          <p:nvPr/>
        </p:nvGrpSpPr>
        <p:grpSpPr>
          <a:xfrm>
            <a:off x="-269113" y="799481"/>
            <a:ext cx="287221" cy="287221"/>
            <a:chOff x="5553948" y="410724"/>
            <a:chExt cx="1080000" cy="1080000"/>
          </a:xfrm>
        </p:grpSpPr>
        <p:sp>
          <p:nvSpPr>
            <p:cNvPr id="18" name="Ellipse 17">
              <a:extLst>
                <a:ext uri="{FF2B5EF4-FFF2-40B4-BE49-F238E27FC236}">
                  <a16:creationId xmlns:a16="http://schemas.microsoft.com/office/drawing/2014/main" id="{FFE500DE-FC4A-518E-9CC0-38D0479DC6A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 name="Minuszeichen 18">
              <a:extLst>
                <a:ext uri="{FF2B5EF4-FFF2-40B4-BE49-F238E27FC236}">
                  <a16:creationId xmlns:a16="http://schemas.microsoft.com/office/drawing/2014/main" id="{10C65F31-0795-FBBC-3CC8-A0EE97CE3E8C}"/>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 name="Gruppieren 19">
            <a:extLst>
              <a:ext uri="{FF2B5EF4-FFF2-40B4-BE49-F238E27FC236}">
                <a16:creationId xmlns:a16="http://schemas.microsoft.com/office/drawing/2014/main" id="{8476C6BB-93BE-C22F-C987-C50017DE7E3D}"/>
              </a:ext>
            </a:extLst>
          </p:cNvPr>
          <p:cNvGrpSpPr/>
          <p:nvPr/>
        </p:nvGrpSpPr>
        <p:grpSpPr>
          <a:xfrm>
            <a:off x="5124402" y="821677"/>
            <a:ext cx="287221" cy="287221"/>
            <a:chOff x="5553948" y="410724"/>
            <a:chExt cx="1080000" cy="1080000"/>
          </a:xfrm>
        </p:grpSpPr>
        <p:sp>
          <p:nvSpPr>
            <p:cNvPr id="21" name="Ellipse 20">
              <a:extLst>
                <a:ext uri="{FF2B5EF4-FFF2-40B4-BE49-F238E27FC236}">
                  <a16:creationId xmlns:a16="http://schemas.microsoft.com/office/drawing/2014/main" id="{17176C8F-31A1-1075-C2C1-65D1974CF61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2" name="Minuszeichen 21">
              <a:extLst>
                <a:ext uri="{FF2B5EF4-FFF2-40B4-BE49-F238E27FC236}">
                  <a16:creationId xmlns:a16="http://schemas.microsoft.com/office/drawing/2014/main" id="{B3EF874A-7EED-43BD-D815-55BA0D01C54A}"/>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3" name="Gruppieren 22">
            <a:extLst>
              <a:ext uri="{FF2B5EF4-FFF2-40B4-BE49-F238E27FC236}">
                <a16:creationId xmlns:a16="http://schemas.microsoft.com/office/drawing/2014/main" id="{A3D67031-2E5D-CD13-9B0B-5C68879243A9}"/>
              </a:ext>
            </a:extLst>
          </p:cNvPr>
          <p:cNvGrpSpPr/>
          <p:nvPr/>
        </p:nvGrpSpPr>
        <p:grpSpPr>
          <a:xfrm>
            <a:off x="8708562" y="821677"/>
            <a:ext cx="287221" cy="287221"/>
            <a:chOff x="5553948" y="410724"/>
            <a:chExt cx="1080000" cy="1080000"/>
          </a:xfrm>
        </p:grpSpPr>
        <p:sp>
          <p:nvSpPr>
            <p:cNvPr id="24" name="Ellipse 23">
              <a:extLst>
                <a:ext uri="{FF2B5EF4-FFF2-40B4-BE49-F238E27FC236}">
                  <a16:creationId xmlns:a16="http://schemas.microsoft.com/office/drawing/2014/main" id="{3508076D-16BA-4EEC-7D05-E1A042716CA3}"/>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5" name="Minuszeichen 24">
              <a:extLst>
                <a:ext uri="{FF2B5EF4-FFF2-40B4-BE49-F238E27FC236}">
                  <a16:creationId xmlns:a16="http://schemas.microsoft.com/office/drawing/2014/main" id="{0C2CD91A-7DE0-7A5F-000C-B85166AF8E2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6" name="Gruppieren 25">
            <a:extLst>
              <a:ext uri="{FF2B5EF4-FFF2-40B4-BE49-F238E27FC236}">
                <a16:creationId xmlns:a16="http://schemas.microsoft.com/office/drawing/2014/main" id="{503DD6F0-1954-6A72-1C4D-AAD0C03B777A}"/>
              </a:ext>
            </a:extLst>
          </p:cNvPr>
          <p:cNvGrpSpPr/>
          <p:nvPr/>
        </p:nvGrpSpPr>
        <p:grpSpPr>
          <a:xfrm>
            <a:off x="7766935" y="3866909"/>
            <a:ext cx="287221" cy="287221"/>
            <a:chOff x="6003948" y="5865553"/>
            <a:chExt cx="1080000" cy="1080000"/>
          </a:xfrm>
        </p:grpSpPr>
        <p:sp>
          <p:nvSpPr>
            <p:cNvPr id="27" name="Ellipse 26">
              <a:extLst>
                <a:ext uri="{FF2B5EF4-FFF2-40B4-BE49-F238E27FC236}">
                  <a16:creationId xmlns:a16="http://schemas.microsoft.com/office/drawing/2014/main" id="{C3D7E302-5FB1-416D-C13A-7CCD637F2ABF}"/>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8" name="Minuszeichen 27">
              <a:extLst>
                <a:ext uri="{FF2B5EF4-FFF2-40B4-BE49-F238E27FC236}">
                  <a16:creationId xmlns:a16="http://schemas.microsoft.com/office/drawing/2014/main" id="{D8602D12-F6F8-3304-46FF-53F546CC440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 name="Gruppieren 28">
            <a:extLst>
              <a:ext uri="{FF2B5EF4-FFF2-40B4-BE49-F238E27FC236}">
                <a16:creationId xmlns:a16="http://schemas.microsoft.com/office/drawing/2014/main" id="{98009A4B-8C48-E180-45F9-1A10BC6C1CF2}"/>
              </a:ext>
            </a:extLst>
          </p:cNvPr>
          <p:cNvGrpSpPr/>
          <p:nvPr/>
        </p:nvGrpSpPr>
        <p:grpSpPr>
          <a:xfrm>
            <a:off x="8708562" y="2122892"/>
            <a:ext cx="287221" cy="287221"/>
            <a:chOff x="6003948" y="5865553"/>
            <a:chExt cx="1080000" cy="1080000"/>
          </a:xfrm>
        </p:grpSpPr>
        <p:sp>
          <p:nvSpPr>
            <p:cNvPr id="30" name="Ellipse 29">
              <a:extLst>
                <a:ext uri="{FF2B5EF4-FFF2-40B4-BE49-F238E27FC236}">
                  <a16:creationId xmlns:a16="http://schemas.microsoft.com/office/drawing/2014/main" id="{2BCC8B1B-FF87-9CE3-BD11-E3705B6E237B}"/>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 name="Minuszeichen 30">
              <a:extLst>
                <a:ext uri="{FF2B5EF4-FFF2-40B4-BE49-F238E27FC236}">
                  <a16:creationId xmlns:a16="http://schemas.microsoft.com/office/drawing/2014/main" id="{32811DD9-3690-FA7F-1915-A01B5C70765B}"/>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 name="Gruppieren 31">
            <a:extLst>
              <a:ext uri="{FF2B5EF4-FFF2-40B4-BE49-F238E27FC236}">
                <a16:creationId xmlns:a16="http://schemas.microsoft.com/office/drawing/2014/main" id="{36C65DD3-3BDB-9FA3-1EE8-284B2AA66327}"/>
              </a:ext>
            </a:extLst>
          </p:cNvPr>
          <p:cNvGrpSpPr/>
          <p:nvPr/>
        </p:nvGrpSpPr>
        <p:grpSpPr>
          <a:xfrm>
            <a:off x="2377175" y="3866909"/>
            <a:ext cx="287221" cy="287221"/>
            <a:chOff x="6003948" y="5865553"/>
            <a:chExt cx="1080000" cy="1080000"/>
          </a:xfrm>
        </p:grpSpPr>
        <p:sp>
          <p:nvSpPr>
            <p:cNvPr id="33" name="Ellipse 32">
              <a:extLst>
                <a:ext uri="{FF2B5EF4-FFF2-40B4-BE49-F238E27FC236}">
                  <a16:creationId xmlns:a16="http://schemas.microsoft.com/office/drawing/2014/main" id="{AC8F22A1-AB3C-71A9-E369-7D20ABB3320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 name="Minuszeichen 33">
              <a:extLst>
                <a:ext uri="{FF2B5EF4-FFF2-40B4-BE49-F238E27FC236}">
                  <a16:creationId xmlns:a16="http://schemas.microsoft.com/office/drawing/2014/main" id="{CD251A94-28DF-4F05-A64F-034717022A8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5" name="Gruppieren 34">
            <a:extLst>
              <a:ext uri="{FF2B5EF4-FFF2-40B4-BE49-F238E27FC236}">
                <a16:creationId xmlns:a16="http://schemas.microsoft.com/office/drawing/2014/main" id="{32717598-528B-E24E-CBBA-14106A2B3283}"/>
              </a:ext>
            </a:extLst>
          </p:cNvPr>
          <p:cNvGrpSpPr/>
          <p:nvPr/>
        </p:nvGrpSpPr>
        <p:grpSpPr>
          <a:xfrm>
            <a:off x="9541944" y="-812123"/>
            <a:ext cx="287221" cy="287221"/>
            <a:chOff x="5553948" y="410724"/>
            <a:chExt cx="1080000" cy="1080000"/>
          </a:xfrm>
        </p:grpSpPr>
        <p:sp>
          <p:nvSpPr>
            <p:cNvPr id="36" name="Ellipse 35">
              <a:extLst>
                <a:ext uri="{FF2B5EF4-FFF2-40B4-BE49-F238E27FC236}">
                  <a16:creationId xmlns:a16="http://schemas.microsoft.com/office/drawing/2014/main" id="{7F12730A-CAC7-8829-76EC-2E1E011A76E7}"/>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7" name="Minuszeichen 36">
              <a:extLst>
                <a:ext uri="{FF2B5EF4-FFF2-40B4-BE49-F238E27FC236}">
                  <a16:creationId xmlns:a16="http://schemas.microsoft.com/office/drawing/2014/main" id="{043319A5-AA0B-14C6-58DA-88FE10F5A9FF}"/>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8" name="Gruppieren 37">
            <a:extLst>
              <a:ext uri="{FF2B5EF4-FFF2-40B4-BE49-F238E27FC236}">
                <a16:creationId xmlns:a16="http://schemas.microsoft.com/office/drawing/2014/main" id="{BBB6C7EF-B753-7D24-80E2-AA30739B0E16}"/>
              </a:ext>
            </a:extLst>
          </p:cNvPr>
          <p:cNvGrpSpPr/>
          <p:nvPr/>
        </p:nvGrpSpPr>
        <p:grpSpPr>
          <a:xfrm>
            <a:off x="9545924" y="527159"/>
            <a:ext cx="287221" cy="287221"/>
            <a:chOff x="6003948" y="5865553"/>
            <a:chExt cx="1080000" cy="1080000"/>
          </a:xfrm>
        </p:grpSpPr>
        <p:sp>
          <p:nvSpPr>
            <p:cNvPr id="39" name="Ellipse 38">
              <a:extLst>
                <a:ext uri="{FF2B5EF4-FFF2-40B4-BE49-F238E27FC236}">
                  <a16:creationId xmlns:a16="http://schemas.microsoft.com/office/drawing/2014/main" id="{D77E885D-DED2-FB81-1DFF-A7DC1A984EF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 name="Minuszeichen 39">
              <a:extLst>
                <a:ext uri="{FF2B5EF4-FFF2-40B4-BE49-F238E27FC236}">
                  <a16:creationId xmlns:a16="http://schemas.microsoft.com/office/drawing/2014/main" id="{688B7648-3C1E-9A06-6779-3C5284E5E1A9}"/>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 name="Gruppieren 40">
            <a:extLst>
              <a:ext uri="{FF2B5EF4-FFF2-40B4-BE49-F238E27FC236}">
                <a16:creationId xmlns:a16="http://schemas.microsoft.com/office/drawing/2014/main" id="{E9F54AA2-D107-C5DF-FB79-7DAFFFBD474E}"/>
              </a:ext>
            </a:extLst>
          </p:cNvPr>
          <p:cNvGrpSpPr/>
          <p:nvPr/>
        </p:nvGrpSpPr>
        <p:grpSpPr>
          <a:xfrm>
            <a:off x="6915778" y="2162043"/>
            <a:ext cx="287221" cy="287221"/>
            <a:chOff x="6003948" y="5865553"/>
            <a:chExt cx="1080000" cy="1080000"/>
          </a:xfrm>
        </p:grpSpPr>
        <p:sp>
          <p:nvSpPr>
            <p:cNvPr id="42" name="Ellipse 41">
              <a:extLst>
                <a:ext uri="{FF2B5EF4-FFF2-40B4-BE49-F238E27FC236}">
                  <a16:creationId xmlns:a16="http://schemas.microsoft.com/office/drawing/2014/main" id="{7A6F8A75-2040-68B1-8696-755A65222CE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 name="Minuszeichen 42">
              <a:extLst>
                <a:ext uri="{FF2B5EF4-FFF2-40B4-BE49-F238E27FC236}">
                  <a16:creationId xmlns:a16="http://schemas.microsoft.com/office/drawing/2014/main" id="{D6CDE70F-9D80-9356-9B1A-754DA13EB2D4}"/>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 name="Gruppieren 43">
            <a:extLst>
              <a:ext uri="{FF2B5EF4-FFF2-40B4-BE49-F238E27FC236}">
                <a16:creationId xmlns:a16="http://schemas.microsoft.com/office/drawing/2014/main" id="{1B496F3F-B9B6-8FF2-60C2-040216FBB037}"/>
              </a:ext>
            </a:extLst>
          </p:cNvPr>
          <p:cNvGrpSpPr/>
          <p:nvPr/>
        </p:nvGrpSpPr>
        <p:grpSpPr>
          <a:xfrm>
            <a:off x="11342696" y="-784671"/>
            <a:ext cx="287221" cy="287221"/>
            <a:chOff x="5553948" y="410724"/>
            <a:chExt cx="1080000" cy="1080000"/>
          </a:xfrm>
        </p:grpSpPr>
        <p:sp>
          <p:nvSpPr>
            <p:cNvPr id="45" name="Ellipse 44">
              <a:extLst>
                <a:ext uri="{FF2B5EF4-FFF2-40B4-BE49-F238E27FC236}">
                  <a16:creationId xmlns:a16="http://schemas.microsoft.com/office/drawing/2014/main" id="{F915AAB3-43EB-C6B8-62C0-3614DBC1485D}"/>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 name="Minuszeichen 45">
              <a:extLst>
                <a:ext uri="{FF2B5EF4-FFF2-40B4-BE49-F238E27FC236}">
                  <a16:creationId xmlns:a16="http://schemas.microsoft.com/office/drawing/2014/main" id="{675A679C-6862-3A30-04C2-E81D037E4C37}"/>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 name="Gruppieren 46">
            <a:extLst>
              <a:ext uri="{FF2B5EF4-FFF2-40B4-BE49-F238E27FC236}">
                <a16:creationId xmlns:a16="http://schemas.microsoft.com/office/drawing/2014/main" id="{38BB1E87-3CF4-80D7-0292-FB48DBB40A00}"/>
              </a:ext>
            </a:extLst>
          </p:cNvPr>
          <p:cNvGrpSpPr/>
          <p:nvPr/>
        </p:nvGrpSpPr>
        <p:grpSpPr>
          <a:xfrm>
            <a:off x="11342696" y="516684"/>
            <a:ext cx="287221" cy="287221"/>
            <a:chOff x="6003948" y="5865553"/>
            <a:chExt cx="1080000" cy="1080000"/>
          </a:xfrm>
        </p:grpSpPr>
        <p:sp>
          <p:nvSpPr>
            <p:cNvPr id="48" name="Ellipse 47">
              <a:extLst>
                <a:ext uri="{FF2B5EF4-FFF2-40B4-BE49-F238E27FC236}">
                  <a16:creationId xmlns:a16="http://schemas.microsoft.com/office/drawing/2014/main" id="{9122A94D-FFCE-6A02-B25F-7C320D85EB3B}"/>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 name="Minuszeichen 48">
              <a:extLst>
                <a:ext uri="{FF2B5EF4-FFF2-40B4-BE49-F238E27FC236}">
                  <a16:creationId xmlns:a16="http://schemas.microsoft.com/office/drawing/2014/main" id="{EB383905-3454-B938-31F0-27BC1125E986}"/>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 name="Gruppieren 49">
            <a:extLst>
              <a:ext uri="{FF2B5EF4-FFF2-40B4-BE49-F238E27FC236}">
                <a16:creationId xmlns:a16="http://schemas.microsoft.com/office/drawing/2014/main" id="{6D8999E6-EB9D-AD6A-C28B-8080AD7F74E1}"/>
              </a:ext>
            </a:extLst>
          </p:cNvPr>
          <p:cNvGrpSpPr/>
          <p:nvPr/>
        </p:nvGrpSpPr>
        <p:grpSpPr>
          <a:xfrm>
            <a:off x="582043" y="3873521"/>
            <a:ext cx="287221" cy="287221"/>
            <a:chOff x="6003948" y="5865553"/>
            <a:chExt cx="1080000" cy="1080000"/>
          </a:xfrm>
        </p:grpSpPr>
        <p:sp>
          <p:nvSpPr>
            <p:cNvPr id="51" name="Ellipse 50">
              <a:extLst>
                <a:ext uri="{FF2B5EF4-FFF2-40B4-BE49-F238E27FC236}">
                  <a16:creationId xmlns:a16="http://schemas.microsoft.com/office/drawing/2014/main" id="{FB5DD64C-31CE-3400-B034-3DB5B5B76D6A}"/>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 name="Minuszeichen 51">
              <a:extLst>
                <a:ext uri="{FF2B5EF4-FFF2-40B4-BE49-F238E27FC236}">
                  <a16:creationId xmlns:a16="http://schemas.microsoft.com/office/drawing/2014/main" id="{264EB182-F66E-7293-F0EF-F9125C9528BC}"/>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 name="Gruppieren 52">
            <a:extLst>
              <a:ext uri="{FF2B5EF4-FFF2-40B4-BE49-F238E27FC236}">
                <a16:creationId xmlns:a16="http://schemas.microsoft.com/office/drawing/2014/main" id="{BE77271B-9BB1-8070-AAE0-0D8E3850B445}"/>
              </a:ext>
            </a:extLst>
          </p:cNvPr>
          <p:cNvGrpSpPr/>
          <p:nvPr/>
        </p:nvGrpSpPr>
        <p:grpSpPr>
          <a:xfrm>
            <a:off x="5975559" y="2571393"/>
            <a:ext cx="287221" cy="287221"/>
            <a:chOff x="5553948" y="410724"/>
            <a:chExt cx="1080000" cy="1080000"/>
          </a:xfrm>
        </p:grpSpPr>
        <p:sp>
          <p:nvSpPr>
            <p:cNvPr id="54" name="Ellipse 53">
              <a:extLst>
                <a:ext uri="{FF2B5EF4-FFF2-40B4-BE49-F238E27FC236}">
                  <a16:creationId xmlns:a16="http://schemas.microsoft.com/office/drawing/2014/main" id="{BDCDF60F-C57B-A360-923D-8311C732E76A}"/>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5" name="Minuszeichen 54">
              <a:extLst>
                <a:ext uri="{FF2B5EF4-FFF2-40B4-BE49-F238E27FC236}">
                  <a16:creationId xmlns:a16="http://schemas.microsoft.com/office/drawing/2014/main" id="{7057784F-8750-5017-EFAB-A2996329D28A}"/>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6" name="Gruppieren 55">
            <a:extLst>
              <a:ext uri="{FF2B5EF4-FFF2-40B4-BE49-F238E27FC236}">
                <a16:creationId xmlns:a16="http://schemas.microsoft.com/office/drawing/2014/main" id="{53373D1A-06D0-C519-D2CF-1FA02037D47D}"/>
              </a:ext>
            </a:extLst>
          </p:cNvPr>
          <p:cNvGrpSpPr/>
          <p:nvPr/>
        </p:nvGrpSpPr>
        <p:grpSpPr>
          <a:xfrm>
            <a:off x="11360471" y="2554771"/>
            <a:ext cx="287221" cy="287221"/>
            <a:chOff x="5553948" y="410724"/>
            <a:chExt cx="1080000" cy="1080000"/>
          </a:xfrm>
        </p:grpSpPr>
        <p:sp>
          <p:nvSpPr>
            <p:cNvPr id="57" name="Ellipse 56">
              <a:extLst>
                <a:ext uri="{FF2B5EF4-FFF2-40B4-BE49-F238E27FC236}">
                  <a16:creationId xmlns:a16="http://schemas.microsoft.com/office/drawing/2014/main" id="{746B7512-BFB9-882B-9E5E-01213F7B2C17}"/>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 name="Minuszeichen 57">
              <a:extLst>
                <a:ext uri="{FF2B5EF4-FFF2-40B4-BE49-F238E27FC236}">
                  <a16:creationId xmlns:a16="http://schemas.microsoft.com/office/drawing/2014/main" id="{6B0BA563-AD10-6B91-B62B-7619A5AD3D7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 name="Gruppieren 58">
            <a:extLst>
              <a:ext uri="{FF2B5EF4-FFF2-40B4-BE49-F238E27FC236}">
                <a16:creationId xmlns:a16="http://schemas.microsoft.com/office/drawing/2014/main" id="{87DF051D-5207-B8B2-44F0-854BE703BE70}"/>
              </a:ext>
            </a:extLst>
          </p:cNvPr>
          <p:cNvGrpSpPr/>
          <p:nvPr/>
        </p:nvGrpSpPr>
        <p:grpSpPr>
          <a:xfrm>
            <a:off x="6915778" y="820553"/>
            <a:ext cx="287221" cy="287221"/>
            <a:chOff x="5553948" y="410724"/>
            <a:chExt cx="1080000" cy="1080000"/>
          </a:xfrm>
        </p:grpSpPr>
        <p:sp>
          <p:nvSpPr>
            <p:cNvPr id="60" name="Ellipse 59">
              <a:extLst>
                <a:ext uri="{FF2B5EF4-FFF2-40B4-BE49-F238E27FC236}">
                  <a16:creationId xmlns:a16="http://schemas.microsoft.com/office/drawing/2014/main" id="{8DFA8826-18AD-70E3-D9E8-86AFE1057F53}"/>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 name="Minuszeichen 60">
              <a:extLst>
                <a:ext uri="{FF2B5EF4-FFF2-40B4-BE49-F238E27FC236}">
                  <a16:creationId xmlns:a16="http://schemas.microsoft.com/office/drawing/2014/main" id="{BC77AE41-25D1-4D74-BFE7-9FA29986D83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 name="Gruppieren 61">
            <a:extLst>
              <a:ext uri="{FF2B5EF4-FFF2-40B4-BE49-F238E27FC236}">
                <a16:creationId xmlns:a16="http://schemas.microsoft.com/office/drawing/2014/main" id="{F5073D2D-7B42-E5F0-F6F0-BFA367B7D21E}"/>
              </a:ext>
            </a:extLst>
          </p:cNvPr>
          <p:cNvGrpSpPr/>
          <p:nvPr/>
        </p:nvGrpSpPr>
        <p:grpSpPr>
          <a:xfrm>
            <a:off x="-266926" y="2139845"/>
            <a:ext cx="287221" cy="287221"/>
            <a:chOff x="6003948" y="5865553"/>
            <a:chExt cx="1080000" cy="1080000"/>
          </a:xfrm>
        </p:grpSpPr>
        <p:sp>
          <p:nvSpPr>
            <p:cNvPr id="63" name="Ellipse 62">
              <a:extLst>
                <a:ext uri="{FF2B5EF4-FFF2-40B4-BE49-F238E27FC236}">
                  <a16:creationId xmlns:a16="http://schemas.microsoft.com/office/drawing/2014/main" id="{A84D954D-D1CD-3819-9DEC-AEC791444996}"/>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 name="Minuszeichen 63">
              <a:extLst>
                <a:ext uri="{FF2B5EF4-FFF2-40B4-BE49-F238E27FC236}">
                  <a16:creationId xmlns:a16="http://schemas.microsoft.com/office/drawing/2014/main" id="{F709846E-ACF7-E911-46B1-7C8BEBF18C2F}"/>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 name="Gruppieren 64">
            <a:extLst>
              <a:ext uri="{FF2B5EF4-FFF2-40B4-BE49-F238E27FC236}">
                <a16:creationId xmlns:a16="http://schemas.microsoft.com/office/drawing/2014/main" id="{2D19A9F1-2216-62F4-29C8-2E14CB61482E}"/>
              </a:ext>
            </a:extLst>
          </p:cNvPr>
          <p:cNvGrpSpPr/>
          <p:nvPr/>
        </p:nvGrpSpPr>
        <p:grpSpPr>
          <a:xfrm>
            <a:off x="9559719" y="3866908"/>
            <a:ext cx="287221" cy="287221"/>
            <a:chOff x="6003948" y="5865553"/>
            <a:chExt cx="1080000" cy="1080000"/>
          </a:xfrm>
        </p:grpSpPr>
        <p:sp>
          <p:nvSpPr>
            <p:cNvPr id="66" name="Ellipse 65">
              <a:extLst>
                <a:ext uri="{FF2B5EF4-FFF2-40B4-BE49-F238E27FC236}">
                  <a16:creationId xmlns:a16="http://schemas.microsoft.com/office/drawing/2014/main" id="{9E44ED05-E724-F42E-C71D-8AF591BC84C9}"/>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 name="Minuszeichen 66">
              <a:extLst>
                <a:ext uri="{FF2B5EF4-FFF2-40B4-BE49-F238E27FC236}">
                  <a16:creationId xmlns:a16="http://schemas.microsoft.com/office/drawing/2014/main" id="{A6714B00-1855-A18C-3D40-B8BBF8EB992B}"/>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 name="Gruppieren 90">
            <a:extLst>
              <a:ext uri="{FF2B5EF4-FFF2-40B4-BE49-F238E27FC236}">
                <a16:creationId xmlns:a16="http://schemas.microsoft.com/office/drawing/2014/main" id="{20316EA3-C208-7075-59DA-6D224E422D01}"/>
              </a:ext>
            </a:extLst>
          </p:cNvPr>
          <p:cNvGrpSpPr/>
          <p:nvPr/>
        </p:nvGrpSpPr>
        <p:grpSpPr>
          <a:xfrm>
            <a:off x="7778266" y="2554769"/>
            <a:ext cx="287221" cy="287221"/>
            <a:chOff x="5553948" y="410724"/>
            <a:chExt cx="1080000" cy="1080000"/>
          </a:xfrm>
        </p:grpSpPr>
        <p:sp>
          <p:nvSpPr>
            <p:cNvPr id="93" name="Ellipse 92">
              <a:extLst>
                <a:ext uri="{FF2B5EF4-FFF2-40B4-BE49-F238E27FC236}">
                  <a16:creationId xmlns:a16="http://schemas.microsoft.com/office/drawing/2014/main" id="{728BD73C-CD29-19A8-FE43-6459DB4B198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 name="Minuszeichen 93">
              <a:extLst>
                <a:ext uri="{FF2B5EF4-FFF2-40B4-BE49-F238E27FC236}">
                  <a16:creationId xmlns:a16="http://schemas.microsoft.com/office/drawing/2014/main" id="{42265589-F9A8-C77E-9F66-C5045C519DE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5" name="Gruppieren 94">
            <a:extLst>
              <a:ext uri="{FF2B5EF4-FFF2-40B4-BE49-F238E27FC236}">
                <a16:creationId xmlns:a16="http://schemas.microsoft.com/office/drawing/2014/main" id="{00F13749-2163-4EC9-67CC-B2A55F6C285D}"/>
              </a:ext>
            </a:extLst>
          </p:cNvPr>
          <p:cNvGrpSpPr/>
          <p:nvPr/>
        </p:nvGrpSpPr>
        <p:grpSpPr>
          <a:xfrm>
            <a:off x="1518211" y="836559"/>
            <a:ext cx="287221" cy="287221"/>
            <a:chOff x="5553948" y="410724"/>
            <a:chExt cx="1080000" cy="1080000"/>
          </a:xfrm>
        </p:grpSpPr>
        <p:sp>
          <p:nvSpPr>
            <p:cNvPr id="96" name="Ellipse 95">
              <a:extLst>
                <a:ext uri="{FF2B5EF4-FFF2-40B4-BE49-F238E27FC236}">
                  <a16:creationId xmlns:a16="http://schemas.microsoft.com/office/drawing/2014/main" id="{5B54359E-FECE-6B41-2682-B3AC4603F51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 name="Minuszeichen 96">
              <a:extLst>
                <a:ext uri="{FF2B5EF4-FFF2-40B4-BE49-F238E27FC236}">
                  <a16:creationId xmlns:a16="http://schemas.microsoft.com/office/drawing/2014/main" id="{9FFF3E34-5248-34A3-9060-56655A01888F}"/>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8" name="Gruppieren 97">
            <a:extLst>
              <a:ext uri="{FF2B5EF4-FFF2-40B4-BE49-F238E27FC236}">
                <a16:creationId xmlns:a16="http://schemas.microsoft.com/office/drawing/2014/main" id="{D5DFB1D8-B7AB-FF96-017A-3FCDB0CD6C03}"/>
              </a:ext>
            </a:extLst>
          </p:cNvPr>
          <p:cNvGrpSpPr/>
          <p:nvPr/>
        </p:nvGrpSpPr>
        <p:grpSpPr>
          <a:xfrm>
            <a:off x="10510666" y="2122092"/>
            <a:ext cx="287221" cy="287221"/>
            <a:chOff x="6003948" y="5865553"/>
            <a:chExt cx="1080000" cy="1080000"/>
          </a:xfrm>
        </p:grpSpPr>
        <p:sp>
          <p:nvSpPr>
            <p:cNvPr id="99" name="Ellipse 98">
              <a:extLst>
                <a:ext uri="{FF2B5EF4-FFF2-40B4-BE49-F238E27FC236}">
                  <a16:creationId xmlns:a16="http://schemas.microsoft.com/office/drawing/2014/main" id="{06E933EE-D65C-1D56-BE26-1625F48B7D46}"/>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0" name="Minuszeichen 99">
              <a:extLst>
                <a:ext uri="{FF2B5EF4-FFF2-40B4-BE49-F238E27FC236}">
                  <a16:creationId xmlns:a16="http://schemas.microsoft.com/office/drawing/2014/main" id="{ECC4D3EE-717B-32FD-6B40-D88A54771B59}"/>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 name="Gruppieren 100">
            <a:extLst>
              <a:ext uri="{FF2B5EF4-FFF2-40B4-BE49-F238E27FC236}">
                <a16:creationId xmlns:a16="http://schemas.microsoft.com/office/drawing/2014/main" id="{7C998032-4472-3D97-5ABF-4D90ED4D91CD}"/>
              </a:ext>
            </a:extLst>
          </p:cNvPr>
          <p:cNvGrpSpPr/>
          <p:nvPr/>
        </p:nvGrpSpPr>
        <p:grpSpPr>
          <a:xfrm>
            <a:off x="604940" y="2557257"/>
            <a:ext cx="287221" cy="287221"/>
            <a:chOff x="5553948" y="410724"/>
            <a:chExt cx="1080000" cy="1080000"/>
          </a:xfrm>
        </p:grpSpPr>
        <p:sp>
          <p:nvSpPr>
            <p:cNvPr id="102" name="Ellipse 101">
              <a:extLst>
                <a:ext uri="{FF2B5EF4-FFF2-40B4-BE49-F238E27FC236}">
                  <a16:creationId xmlns:a16="http://schemas.microsoft.com/office/drawing/2014/main" id="{1420DCBA-B3A7-F394-B80E-4F9CE6D4F4BF}"/>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 name="Minuszeichen 102">
              <a:extLst>
                <a:ext uri="{FF2B5EF4-FFF2-40B4-BE49-F238E27FC236}">
                  <a16:creationId xmlns:a16="http://schemas.microsoft.com/office/drawing/2014/main" id="{7FCC4694-7817-040F-C86A-6698D97188F6}"/>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4" name="Gruppieren 103">
            <a:extLst>
              <a:ext uri="{FF2B5EF4-FFF2-40B4-BE49-F238E27FC236}">
                <a16:creationId xmlns:a16="http://schemas.microsoft.com/office/drawing/2014/main" id="{D4C4FE3C-D0B5-8C41-2EB8-87A7BA0224F4}"/>
              </a:ext>
            </a:extLst>
          </p:cNvPr>
          <p:cNvGrpSpPr/>
          <p:nvPr/>
        </p:nvGrpSpPr>
        <p:grpSpPr>
          <a:xfrm>
            <a:off x="2364256" y="2555531"/>
            <a:ext cx="287221" cy="287221"/>
            <a:chOff x="5553948" y="410724"/>
            <a:chExt cx="1080000" cy="1080000"/>
          </a:xfrm>
        </p:grpSpPr>
        <p:sp>
          <p:nvSpPr>
            <p:cNvPr id="105" name="Ellipse 104">
              <a:extLst>
                <a:ext uri="{FF2B5EF4-FFF2-40B4-BE49-F238E27FC236}">
                  <a16:creationId xmlns:a16="http://schemas.microsoft.com/office/drawing/2014/main" id="{1D26A1FB-349B-36EF-3A82-32BCE17BDEB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 name="Minuszeichen 105">
              <a:extLst>
                <a:ext uri="{FF2B5EF4-FFF2-40B4-BE49-F238E27FC236}">
                  <a16:creationId xmlns:a16="http://schemas.microsoft.com/office/drawing/2014/main" id="{4C801539-D484-C025-97BA-9A0E918526B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7" name="Gruppieren 106">
            <a:extLst>
              <a:ext uri="{FF2B5EF4-FFF2-40B4-BE49-F238E27FC236}">
                <a16:creationId xmlns:a16="http://schemas.microsoft.com/office/drawing/2014/main" id="{599C99BC-03CA-A67E-B926-97C48947BED6}"/>
              </a:ext>
            </a:extLst>
          </p:cNvPr>
          <p:cNvGrpSpPr/>
          <p:nvPr/>
        </p:nvGrpSpPr>
        <p:grpSpPr>
          <a:xfrm>
            <a:off x="3323920" y="799481"/>
            <a:ext cx="287221" cy="287221"/>
            <a:chOff x="5553948" y="410724"/>
            <a:chExt cx="1080000" cy="1080000"/>
          </a:xfrm>
        </p:grpSpPr>
        <p:sp>
          <p:nvSpPr>
            <p:cNvPr id="108" name="Ellipse 107">
              <a:extLst>
                <a:ext uri="{FF2B5EF4-FFF2-40B4-BE49-F238E27FC236}">
                  <a16:creationId xmlns:a16="http://schemas.microsoft.com/office/drawing/2014/main" id="{27E8B36A-F40F-027C-8AEB-50A1BAF4508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9" name="Minuszeichen 108">
              <a:extLst>
                <a:ext uri="{FF2B5EF4-FFF2-40B4-BE49-F238E27FC236}">
                  <a16:creationId xmlns:a16="http://schemas.microsoft.com/office/drawing/2014/main" id="{78969FDF-885E-33E8-5410-E6E92A80BB28}"/>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 name="Gruppieren 109">
            <a:extLst>
              <a:ext uri="{FF2B5EF4-FFF2-40B4-BE49-F238E27FC236}">
                <a16:creationId xmlns:a16="http://schemas.microsoft.com/office/drawing/2014/main" id="{E7106438-3ADF-FD36-174C-D0084230482E}"/>
              </a:ext>
            </a:extLst>
          </p:cNvPr>
          <p:cNvGrpSpPr/>
          <p:nvPr/>
        </p:nvGrpSpPr>
        <p:grpSpPr>
          <a:xfrm>
            <a:off x="5128867" y="2158721"/>
            <a:ext cx="287221" cy="287221"/>
            <a:chOff x="6003948" y="5865553"/>
            <a:chExt cx="1080000" cy="1080000"/>
          </a:xfrm>
        </p:grpSpPr>
        <p:sp>
          <p:nvSpPr>
            <p:cNvPr id="111" name="Ellipse 110">
              <a:extLst>
                <a:ext uri="{FF2B5EF4-FFF2-40B4-BE49-F238E27FC236}">
                  <a16:creationId xmlns:a16="http://schemas.microsoft.com/office/drawing/2014/main" id="{3D30EDF4-F603-A924-1885-47CF68440235}"/>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 name="Minuszeichen 111">
              <a:extLst>
                <a:ext uri="{FF2B5EF4-FFF2-40B4-BE49-F238E27FC236}">
                  <a16:creationId xmlns:a16="http://schemas.microsoft.com/office/drawing/2014/main" id="{160E9F10-6179-6C0F-8703-6946CDBDBEEF}"/>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3" name="Gruppieren 112">
            <a:extLst>
              <a:ext uri="{FF2B5EF4-FFF2-40B4-BE49-F238E27FC236}">
                <a16:creationId xmlns:a16="http://schemas.microsoft.com/office/drawing/2014/main" id="{6899F71C-2CC4-D4EB-78AA-F487189643D2}"/>
              </a:ext>
            </a:extLst>
          </p:cNvPr>
          <p:cNvGrpSpPr/>
          <p:nvPr/>
        </p:nvGrpSpPr>
        <p:grpSpPr>
          <a:xfrm>
            <a:off x="10501895" y="829217"/>
            <a:ext cx="287221" cy="287221"/>
            <a:chOff x="5553948" y="410724"/>
            <a:chExt cx="1080000" cy="1080000"/>
          </a:xfrm>
        </p:grpSpPr>
        <p:sp>
          <p:nvSpPr>
            <p:cNvPr id="114" name="Ellipse 113">
              <a:extLst>
                <a:ext uri="{FF2B5EF4-FFF2-40B4-BE49-F238E27FC236}">
                  <a16:creationId xmlns:a16="http://schemas.microsoft.com/office/drawing/2014/main" id="{5BAAA7B2-0370-8A92-DF55-A1C3994DBBE4}"/>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 name="Minuszeichen 114">
              <a:extLst>
                <a:ext uri="{FF2B5EF4-FFF2-40B4-BE49-F238E27FC236}">
                  <a16:creationId xmlns:a16="http://schemas.microsoft.com/office/drawing/2014/main" id="{F29411CF-51E3-5A6F-BB37-48981780F93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6" name="Gruppieren 115">
            <a:extLst>
              <a:ext uri="{FF2B5EF4-FFF2-40B4-BE49-F238E27FC236}">
                <a16:creationId xmlns:a16="http://schemas.microsoft.com/office/drawing/2014/main" id="{403913C6-BA50-986D-541F-D7C327C93931}"/>
              </a:ext>
            </a:extLst>
          </p:cNvPr>
          <p:cNvGrpSpPr/>
          <p:nvPr/>
        </p:nvGrpSpPr>
        <p:grpSpPr>
          <a:xfrm>
            <a:off x="9569323" y="2521340"/>
            <a:ext cx="287221" cy="287221"/>
            <a:chOff x="5553948" y="410724"/>
            <a:chExt cx="1080000" cy="1080000"/>
          </a:xfrm>
        </p:grpSpPr>
        <p:sp>
          <p:nvSpPr>
            <p:cNvPr id="117" name="Ellipse 116">
              <a:extLst>
                <a:ext uri="{FF2B5EF4-FFF2-40B4-BE49-F238E27FC236}">
                  <a16:creationId xmlns:a16="http://schemas.microsoft.com/office/drawing/2014/main" id="{5EEF6D3B-60D2-C071-B2BE-0D7C3961E42F}"/>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8" name="Minuszeichen 117">
              <a:extLst>
                <a:ext uri="{FF2B5EF4-FFF2-40B4-BE49-F238E27FC236}">
                  <a16:creationId xmlns:a16="http://schemas.microsoft.com/office/drawing/2014/main" id="{D2300C5A-F4C0-1621-0DFF-582BF293788D}"/>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 name="Gruppieren 118">
            <a:extLst>
              <a:ext uri="{FF2B5EF4-FFF2-40B4-BE49-F238E27FC236}">
                <a16:creationId xmlns:a16="http://schemas.microsoft.com/office/drawing/2014/main" id="{40AB0A4F-AA0C-3438-C818-0D1ECB6380C1}"/>
              </a:ext>
            </a:extLst>
          </p:cNvPr>
          <p:cNvGrpSpPr/>
          <p:nvPr/>
        </p:nvGrpSpPr>
        <p:grpSpPr>
          <a:xfrm>
            <a:off x="1513644" y="2167592"/>
            <a:ext cx="287221" cy="287221"/>
            <a:chOff x="6003948" y="5865553"/>
            <a:chExt cx="1080000" cy="1080000"/>
          </a:xfrm>
        </p:grpSpPr>
        <p:sp>
          <p:nvSpPr>
            <p:cNvPr id="1984" name="Ellipse 1983">
              <a:extLst>
                <a:ext uri="{FF2B5EF4-FFF2-40B4-BE49-F238E27FC236}">
                  <a16:creationId xmlns:a16="http://schemas.microsoft.com/office/drawing/2014/main" id="{F933B801-0FED-CCD0-943F-22260E6F3F3D}"/>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5" name="Minuszeichen 1984">
              <a:extLst>
                <a:ext uri="{FF2B5EF4-FFF2-40B4-BE49-F238E27FC236}">
                  <a16:creationId xmlns:a16="http://schemas.microsoft.com/office/drawing/2014/main" id="{66AD79DA-0243-33CD-2D96-D1100578939A}"/>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86" name="Gruppieren 1985">
            <a:extLst>
              <a:ext uri="{FF2B5EF4-FFF2-40B4-BE49-F238E27FC236}">
                <a16:creationId xmlns:a16="http://schemas.microsoft.com/office/drawing/2014/main" id="{7656CF72-87E6-96D4-64B2-0B6398004128}"/>
              </a:ext>
            </a:extLst>
          </p:cNvPr>
          <p:cNvGrpSpPr/>
          <p:nvPr/>
        </p:nvGrpSpPr>
        <p:grpSpPr>
          <a:xfrm>
            <a:off x="11360471" y="3869987"/>
            <a:ext cx="287221" cy="287221"/>
            <a:chOff x="6003948" y="5865553"/>
            <a:chExt cx="1080000" cy="1080000"/>
          </a:xfrm>
        </p:grpSpPr>
        <p:sp>
          <p:nvSpPr>
            <p:cNvPr id="1987" name="Ellipse 1986">
              <a:extLst>
                <a:ext uri="{FF2B5EF4-FFF2-40B4-BE49-F238E27FC236}">
                  <a16:creationId xmlns:a16="http://schemas.microsoft.com/office/drawing/2014/main" id="{A0880BED-B509-6191-B44F-100F884E0869}"/>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8" name="Minuszeichen 1987">
              <a:extLst>
                <a:ext uri="{FF2B5EF4-FFF2-40B4-BE49-F238E27FC236}">
                  <a16:creationId xmlns:a16="http://schemas.microsoft.com/office/drawing/2014/main" id="{5A348738-BC9B-1121-05CF-9108E44B8A39}"/>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8" name="Textfeld 7">
            <a:extLst>
              <a:ext uri="{FF2B5EF4-FFF2-40B4-BE49-F238E27FC236}">
                <a16:creationId xmlns:a16="http://schemas.microsoft.com/office/drawing/2014/main" id="{76807594-5BE8-CA25-6F5D-4E15B9686672}"/>
              </a:ext>
            </a:extLst>
          </p:cNvPr>
          <p:cNvSpPr txBox="1"/>
          <p:nvPr/>
        </p:nvSpPr>
        <p:spPr>
          <a:xfrm>
            <a:off x="50402" y="4042029"/>
            <a:ext cx="6125245" cy="297454"/>
          </a:xfrm>
          <a:prstGeom prst="rect">
            <a:avLst/>
          </a:prstGeom>
          <a:noFill/>
        </p:spPr>
        <p:txBody>
          <a:bodyPr wrap="square" rtlCol="0">
            <a:spAutoFit/>
          </a:bodyPr>
          <a:lstStyle/>
          <a:p>
            <a:pPr defTabSz="609585"/>
            <a:r>
              <a:rPr lang="de-DE" sz="1333" dirty="0">
                <a:solidFill>
                  <a:prstClr val="white">
                    <a:lumMod val="50000"/>
                  </a:prstClr>
                </a:solidFill>
                <a:latin typeface="Calibri" panose="020F0502020204030204"/>
              </a:rPr>
              <a:t>Beispiel erstellt von Noemi Hagen</a:t>
            </a:r>
          </a:p>
        </p:txBody>
      </p:sp>
      <p:sp>
        <p:nvSpPr>
          <p:cNvPr id="69" name="M-Schale">
            <a:extLst>
              <a:ext uri="{FF2B5EF4-FFF2-40B4-BE49-F238E27FC236}">
                <a16:creationId xmlns:a16="http://schemas.microsoft.com/office/drawing/2014/main" id="{5CFC9058-32E3-51B3-251B-AA9D5FD07061}"/>
              </a:ext>
            </a:extLst>
          </p:cNvPr>
          <p:cNvSpPr/>
          <p:nvPr/>
        </p:nvSpPr>
        <p:spPr>
          <a:xfrm>
            <a:off x="11784401" y="991507"/>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0" name="Gruppieren 69">
            <a:extLst>
              <a:ext uri="{FF2B5EF4-FFF2-40B4-BE49-F238E27FC236}">
                <a16:creationId xmlns:a16="http://schemas.microsoft.com/office/drawing/2014/main" id="{FCA64B72-43EE-427E-6939-C7F2531FF3E0}"/>
              </a:ext>
            </a:extLst>
          </p:cNvPr>
          <p:cNvGrpSpPr/>
          <p:nvPr/>
        </p:nvGrpSpPr>
        <p:grpSpPr>
          <a:xfrm>
            <a:off x="12309879" y="831248"/>
            <a:ext cx="287221" cy="287221"/>
            <a:chOff x="5553948" y="410724"/>
            <a:chExt cx="1080000" cy="1080000"/>
          </a:xfrm>
        </p:grpSpPr>
        <p:sp>
          <p:nvSpPr>
            <p:cNvPr id="71" name="Ellipse 17">
              <a:extLst>
                <a:ext uri="{FF2B5EF4-FFF2-40B4-BE49-F238E27FC236}">
                  <a16:creationId xmlns:a16="http://schemas.microsoft.com/office/drawing/2014/main" id="{C2AF4E26-BAD3-5003-DAAE-EA926C532CB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 name="Minuszeichen 18">
              <a:extLst>
                <a:ext uri="{FF2B5EF4-FFF2-40B4-BE49-F238E27FC236}">
                  <a16:creationId xmlns:a16="http://schemas.microsoft.com/office/drawing/2014/main" id="{F9B2997E-94C4-5E1D-9C08-966AF73A322E}"/>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 name="Gruppieren 72">
            <a:extLst>
              <a:ext uri="{FF2B5EF4-FFF2-40B4-BE49-F238E27FC236}">
                <a16:creationId xmlns:a16="http://schemas.microsoft.com/office/drawing/2014/main" id="{784DAD13-5B11-592E-7145-9197C8DB6CDE}"/>
              </a:ext>
            </a:extLst>
          </p:cNvPr>
          <p:cNvGrpSpPr/>
          <p:nvPr/>
        </p:nvGrpSpPr>
        <p:grpSpPr>
          <a:xfrm>
            <a:off x="12312065" y="2171612"/>
            <a:ext cx="287221" cy="287221"/>
            <a:chOff x="6003948" y="5865553"/>
            <a:chExt cx="1080000" cy="1080000"/>
          </a:xfrm>
        </p:grpSpPr>
        <p:sp>
          <p:nvSpPr>
            <p:cNvPr id="74" name="Ellipse 62">
              <a:extLst>
                <a:ext uri="{FF2B5EF4-FFF2-40B4-BE49-F238E27FC236}">
                  <a16:creationId xmlns:a16="http://schemas.microsoft.com/office/drawing/2014/main" id="{A6EC8B31-D110-E674-0FBC-50089FA41D5B}"/>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 name="Minuszeichen 63">
              <a:extLst>
                <a:ext uri="{FF2B5EF4-FFF2-40B4-BE49-F238E27FC236}">
                  <a16:creationId xmlns:a16="http://schemas.microsoft.com/office/drawing/2014/main" id="{7D3297CE-5F65-B62D-53F0-151E2855F8FA}"/>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81" name="M-Schale">
            <a:extLst>
              <a:ext uri="{FF2B5EF4-FFF2-40B4-BE49-F238E27FC236}">
                <a16:creationId xmlns:a16="http://schemas.microsoft.com/office/drawing/2014/main" id="{1C5A041E-A6C5-2D57-521F-6648C56EE81F}"/>
              </a:ext>
            </a:extLst>
          </p:cNvPr>
          <p:cNvSpPr/>
          <p:nvPr/>
        </p:nvSpPr>
        <p:spPr>
          <a:xfrm>
            <a:off x="191344" y="6173862"/>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82" name="Gruppieren 81">
            <a:extLst>
              <a:ext uri="{FF2B5EF4-FFF2-40B4-BE49-F238E27FC236}">
                <a16:creationId xmlns:a16="http://schemas.microsoft.com/office/drawing/2014/main" id="{7CF4FE60-2F66-5991-0580-4D05702081F7}"/>
              </a:ext>
            </a:extLst>
          </p:cNvPr>
          <p:cNvGrpSpPr/>
          <p:nvPr/>
        </p:nvGrpSpPr>
        <p:grpSpPr>
          <a:xfrm>
            <a:off x="717370" y="6041348"/>
            <a:ext cx="287221" cy="287221"/>
            <a:chOff x="5553948" y="410724"/>
            <a:chExt cx="1080000" cy="1080000"/>
          </a:xfrm>
        </p:grpSpPr>
        <p:sp>
          <p:nvSpPr>
            <p:cNvPr id="83" name="Ellipse 708">
              <a:extLst>
                <a:ext uri="{FF2B5EF4-FFF2-40B4-BE49-F238E27FC236}">
                  <a16:creationId xmlns:a16="http://schemas.microsoft.com/office/drawing/2014/main" id="{54B9DCFF-8C74-8C59-070E-58A7282683D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 name="Minuszeichen 709">
              <a:extLst>
                <a:ext uri="{FF2B5EF4-FFF2-40B4-BE49-F238E27FC236}">
                  <a16:creationId xmlns:a16="http://schemas.microsoft.com/office/drawing/2014/main" id="{9FF13B55-02CC-A3E1-45EF-731A5A2C8CD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5" name="Gruppieren 84">
            <a:extLst>
              <a:ext uri="{FF2B5EF4-FFF2-40B4-BE49-F238E27FC236}">
                <a16:creationId xmlns:a16="http://schemas.microsoft.com/office/drawing/2014/main" id="{B2637715-096F-8AB8-1A96-90F743EAD78A}"/>
              </a:ext>
            </a:extLst>
          </p:cNvPr>
          <p:cNvGrpSpPr/>
          <p:nvPr/>
        </p:nvGrpSpPr>
        <p:grpSpPr>
          <a:xfrm>
            <a:off x="717370" y="7370618"/>
            <a:ext cx="287221" cy="287221"/>
            <a:chOff x="6003948" y="5865553"/>
            <a:chExt cx="1080000" cy="1080000"/>
          </a:xfrm>
        </p:grpSpPr>
        <p:sp>
          <p:nvSpPr>
            <p:cNvPr id="89" name="Ellipse 706">
              <a:extLst>
                <a:ext uri="{FF2B5EF4-FFF2-40B4-BE49-F238E27FC236}">
                  <a16:creationId xmlns:a16="http://schemas.microsoft.com/office/drawing/2014/main" id="{F1BCFE64-0D0F-ACEA-3477-29B3FA2D5CB3}"/>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 name="Minuszeichen 707">
              <a:extLst>
                <a:ext uri="{FF2B5EF4-FFF2-40B4-BE49-F238E27FC236}">
                  <a16:creationId xmlns:a16="http://schemas.microsoft.com/office/drawing/2014/main" id="{CD3FA17C-CA83-E4C8-7E39-2D9B392A814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21" name="M-Schale">
            <a:extLst>
              <a:ext uri="{FF2B5EF4-FFF2-40B4-BE49-F238E27FC236}">
                <a16:creationId xmlns:a16="http://schemas.microsoft.com/office/drawing/2014/main" id="{EB4E0360-4F0C-D41A-08CC-2A042EF4E90E}"/>
              </a:ext>
            </a:extLst>
          </p:cNvPr>
          <p:cNvSpPr/>
          <p:nvPr/>
        </p:nvSpPr>
        <p:spPr>
          <a:xfrm>
            <a:off x="1964125" y="6173862"/>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22" name="Gruppieren 121">
            <a:extLst>
              <a:ext uri="{FF2B5EF4-FFF2-40B4-BE49-F238E27FC236}">
                <a16:creationId xmlns:a16="http://schemas.microsoft.com/office/drawing/2014/main" id="{9463C593-7225-E6CA-A35D-11DCB28609D7}"/>
              </a:ext>
            </a:extLst>
          </p:cNvPr>
          <p:cNvGrpSpPr/>
          <p:nvPr/>
        </p:nvGrpSpPr>
        <p:grpSpPr>
          <a:xfrm>
            <a:off x="2490152" y="6041348"/>
            <a:ext cx="287221" cy="287221"/>
            <a:chOff x="5553948" y="410724"/>
            <a:chExt cx="1080000" cy="1080000"/>
          </a:xfrm>
        </p:grpSpPr>
        <p:sp>
          <p:nvSpPr>
            <p:cNvPr id="123" name="Ellipse 718">
              <a:extLst>
                <a:ext uri="{FF2B5EF4-FFF2-40B4-BE49-F238E27FC236}">
                  <a16:creationId xmlns:a16="http://schemas.microsoft.com/office/drawing/2014/main" id="{67EEB965-0F50-128F-4D9F-72E04F3058B6}"/>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 name="Minuszeichen 719">
              <a:extLst>
                <a:ext uri="{FF2B5EF4-FFF2-40B4-BE49-F238E27FC236}">
                  <a16:creationId xmlns:a16="http://schemas.microsoft.com/office/drawing/2014/main" id="{9A5EDE73-212F-01C7-4AD0-CF5538812D80}"/>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90" name="Gruppieren 1989">
            <a:extLst>
              <a:ext uri="{FF2B5EF4-FFF2-40B4-BE49-F238E27FC236}">
                <a16:creationId xmlns:a16="http://schemas.microsoft.com/office/drawing/2014/main" id="{28028597-4FD5-BE49-B552-94604BCBA563}"/>
              </a:ext>
            </a:extLst>
          </p:cNvPr>
          <p:cNvGrpSpPr/>
          <p:nvPr/>
        </p:nvGrpSpPr>
        <p:grpSpPr>
          <a:xfrm>
            <a:off x="2490152" y="7370618"/>
            <a:ext cx="287221" cy="287221"/>
            <a:chOff x="6003948" y="5865553"/>
            <a:chExt cx="1080000" cy="1080000"/>
          </a:xfrm>
        </p:grpSpPr>
        <p:sp>
          <p:nvSpPr>
            <p:cNvPr id="1991" name="Ellipse 716">
              <a:extLst>
                <a:ext uri="{FF2B5EF4-FFF2-40B4-BE49-F238E27FC236}">
                  <a16:creationId xmlns:a16="http://schemas.microsoft.com/office/drawing/2014/main" id="{89744969-1866-FB84-7917-3925CB1F4C70}"/>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2" name="Minuszeichen 717">
              <a:extLst>
                <a:ext uri="{FF2B5EF4-FFF2-40B4-BE49-F238E27FC236}">
                  <a16:creationId xmlns:a16="http://schemas.microsoft.com/office/drawing/2014/main" id="{8ADF3136-D86B-A202-6F4A-0A6783953626}"/>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995" name="M-Schale">
            <a:extLst>
              <a:ext uri="{FF2B5EF4-FFF2-40B4-BE49-F238E27FC236}">
                <a16:creationId xmlns:a16="http://schemas.microsoft.com/office/drawing/2014/main" id="{21C3D70D-98E2-E82F-A585-7CF0EF55BADC}"/>
              </a:ext>
            </a:extLst>
          </p:cNvPr>
          <p:cNvSpPr/>
          <p:nvPr/>
        </p:nvSpPr>
        <p:spPr>
          <a:xfrm>
            <a:off x="3759801" y="6173862"/>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996" name="Gruppieren 1995">
            <a:extLst>
              <a:ext uri="{FF2B5EF4-FFF2-40B4-BE49-F238E27FC236}">
                <a16:creationId xmlns:a16="http://schemas.microsoft.com/office/drawing/2014/main" id="{A1603195-2EED-31F4-958E-6593C43EA1E5}"/>
              </a:ext>
            </a:extLst>
          </p:cNvPr>
          <p:cNvGrpSpPr/>
          <p:nvPr/>
        </p:nvGrpSpPr>
        <p:grpSpPr>
          <a:xfrm>
            <a:off x="4285828" y="6041348"/>
            <a:ext cx="287221" cy="287221"/>
            <a:chOff x="5553948" y="410724"/>
            <a:chExt cx="1080000" cy="1080000"/>
          </a:xfrm>
        </p:grpSpPr>
        <p:sp>
          <p:nvSpPr>
            <p:cNvPr id="1997" name="Ellipse 728">
              <a:extLst>
                <a:ext uri="{FF2B5EF4-FFF2-40B4-BE49-F238E27FC236}">
                  <a16:creationId xmlns:a16="http://schemas.microsoft.com/office/drawing/2014/main" id="{5FFEE249-C7E6-293F-8F23-6192EAFB2EDE}"/>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8" name="Minuszeichen 729">
              <a:extLst>
                <a:ext uri="{FF2B5EF4-FFF2-40B4-BE49-F238E27FC236}">
                  <a16:creationId xmlns:a16="http://schemas.microsoft.com/office/drawing/2014/main" id="{3BF23B4A-810E-0882-F337-4AF2D3C94A96}"/>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99" name="Gruppieren 1998">
            <a:extLst>
              <a:ext uri="{FF2B5EF4-FFF2-40B4-BE49-F238E27FC236}">
                <a16:creationId xmlns:a16="http://schemas.microsoft.com/office/drawing/2014/main" id="{8383E540-37F3-17FD-185C-29357D080668}"/>
              </a:ext>
            </a:extLst>
          </p:cNvPr>
          <p:cNvGrpSpPr/>
          <p:nvPr/>
        </p:nvGrpSpPr>
        <p:grpSpPr>
          <a:xfrm>
            <a:off x="4285828" y="7370618"/>
            <a:ext cx="287221" cy="287221"/>
            <a:chOff x="6003948" y="5865553"/>
            <a:chExt cx="1080000" cy="1080000"/>
          </a:xfrm>
        </p:grpSpPr>
        <p:sp>
          <p:nvSpPr>
            <p:cNvPr id="2000" name="Ellipse 726">
              <a:extLst>
                <a:ext uri="{FF2B5EF4-FFF2-40B4-BE49-F238E27FC236}">
                  <a16:creationId xmlns:a16="http://schemas.microsoft.com/office/drawing/2014/main" id="{64AE96BC-F560-AD0E-BBED-E5533312DE99}"/>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01" name="Minuszeichen 727">
              <a:extLst>
                <a:ext uri="{FF2B5EF4-FFF2-40B4-BE49-F238E27FC236}">
                  <a16:creationId xmlns:a16="http://schemas.microsoft.com/office/drawing/2014/main" id="{17C0ED4D-238B-1988-2763-622263B26BF2}"/>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004" name="M-Schale">
            <a:extLst>
              <a:ext uri="{FF2B5EF4-FFF2-40B4-BE49-F238E27FC236}">
                <a16:creationId xmlns:a16="http://schemas.microsoft.com/office/drawing/2014/main" id="{EFAD779C-046B-D3D5-98A3-A4678E7AD688}"/>
              </a:ext>
            </a:extLst>
          </p:cNvPr>
          <p:cNvSpPr/>
          <p:nvPr/>
        </p:nvSpPr>
        <p:spPr>
          <a:xfrm>
            <a:off x="5554387" y="618117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05" name="Gruppieren 2004">
            <a:extLst>
              <a:ext uri="{FF2B5EF4-FFF2-40B4-BE49-F238E27FC236}">
                <a16:creationId xmlns:a16="http://schemas.microsoft.com/office/drawing/2014/main" id="{297CEFB7-BB89-3369-A1BF-EAF6DD513BB9}"/>
              </a:ext>
            </a:extLst>
          </p:cNvPr>
          <p:cNvGrpSpPr/>
          <p:nvPr/>
        </p:nvGrpSpPr>
        <p:grpSpPr>
          <a:xfrm>
            <a:off x="6080413" y="6048662"/>
            <a:ext cx="287221" cy="287221"/>
            <a:chOff x="5553948" y="410724"/>
            <a:chExt cx="1080000" cy="1080000"/>
          </a:xfrm>
        </p:grpSpPr>
        <p:sp>
          <p:nvSpPr>
            <p:cNvPr id="2015" name="Ellipse 2012">
              <a:extLst>
                <a:ext uri="{FF2B5EF4-FFF2-40B4-BE49-F238E27FC236}">
                  <a16:creationId xmlns:a16="http://schemas.microsoft.com/office/drawing/2014/main" id="{8147A1C8-45C6-FA2C-9799-5A2E9DFA3CC9}"/>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9" name="Minuszeichen 2013">
              <a:extLst>
                <a:ext uri="{FF2B5EF4-FFF2-40B4-BE49-F238E27FC236}">
                  <a16:creationId xmlns:a16="http://schemas.microsoft.com/office/drawing/2014/main" id="{4E4CCEB3-FC61-93E1-6044-65512D17CEC3}"/>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20" name="Gruppieren 2019">
            <a:extLst>
              <a:ext uri="{FF2B5EF4-FFF2-40B4-BE49-F238E27FC236}">
                <a16:creationId xmlns:a16="http://schemas.microsoft.com/office/drawing/2014/main" id="{CD71A379-5A3B-BD28-8987-E188644CEC3A}"/>
              </a:ext>
            </a:extLst>
          </p:cNvPr>
          <p:cNvGrpSpPr/>
          <p:nvPr/>
        </p:nvGrpSpPr>
        <p:grpSpPr>
          <a:xfrm>
            <a:off x="6080413" y="7377931"/>
            <a:ext cx="287221" cy="287221"/>
            <a:chOff x="6003948" y="5865553"/>
            <a:chExt cx="1080000" cy="1080000"/>
          </a:xfrm>
        </p:grpSpPr>
        <p:sp>
          <p:nvSpPr>
            <p:cNvPr id="2021" name="Ellipse 2010">
              <a:extLst>
                <a:ext uri="{FF2B5EF4-FFF2-40B4-BE49-F238E27FC236}">
                  <a16:creationId xmlns:a16="http://schemas.microsoft.com/office/drawing/2014/main" id="{47341978-3AB0-B24A-EB48-10AB9755C6BC}"/>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2" name="Minuszeichen 2011">
              <a:extLst>
                <a:ext uri="{FF2B5EF4-FFF2-40B4-BE49-F238E27FC236}">
                  <a16:creationId xmlns:a16="http://schemas.microsoft.com/office/drawing/2014/main" id="{BF19AD83-5AFD-B5AD-8531-15AD6715D005}"/>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025" name="M-Schale">
            <a:extLst>
              <a:ext uri="{FF2B5EF4-FFF2-40B4-BE49-F238E27FC236}">
                <a16:creationId xmlns:a16="http://schemas.microsoft.com/office/drawing/2014/main" id="{5CD97C5D-187F-B2D5-7FAB-D8EDCE2BFC0C}"/>
              </a:ext>
            </a:extLst>
          </p:cNvPr>
          <p:cNvSpPr/>
          <p:nvPr/>
        </p:nvSpPr>
        <p:spPr>
          <a:xfrm>
            <a:off x="7351700" y="6173862"/>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31" name="M-Schale">
            <a:extLst>
              <a:ext uri="{FF2B5EF4-FFF2-40B4-BE49-F238E27FC236}">
                <a16:creationId xmlns:a16="http://schemas.microsoft.com/office/drawing/2014/main" id="{F67D6E92-CD5B-6A44-5B96-3B4F5811D81F}"/>
              </a:ext>
            </a:extLst>
          </p:cNvPr>
          <p:cNvSpPr/>
          <p:nvPr/>
        </p:nvSpPr>
        <p:spPr>
          <a:xfrm>
            <a:off x="9147376" y="618117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34" name="M-Schale">
            <a:extLst>
              <a:ext uri="{FF2B5EF4-FFF2-40B4-BE49-F238E27FC236}">
                <a16:creationId xmlns:a16="http://schemas.microsoft.com/office/drawing/2014/main" id="{76D82801-7369-BDBB-0FB2-C0FF1B8691DB}"/>
              </a:ext>
            </a:extLst>
          </p:cNvPr>
          <p:cNvSpPr/>
          <p:nvPr/>
        </p:nvSpPr>
        <p:spPr>
          <a:xfrm>
            <a:off x="10939457" y="619349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35" name="Gruppieren 2034">
            <a:extLst>
              <a:ext uri="{FF2B5EF4-FFF2-40B4-BE49-F238E27FC236}">
                <a16:creationId xmlns:a16="http://schemas.microsoft.com/office/drawing/2014/main" id="{6D7B6BA2-E7A8-D97E-2301-A81B51D7425D}"/>
              </a:ext>
            </a:extLst>
          </p:cNvPr>
          <p:cNvGrpSpPr/>
          <p:nvPr/>
        </p:nvGrpSpPr>
        <p:grpSpPr>
          <a:xfrm>
            <a:off x="7879365" y="6030251"/>
            <a:ext cx="287221" cy="287221"/>
            <a:chOff x="5553948" y="410724"/>
            <a:chExt cx="1080000" cy="1080000"/>
          </a:xfrm>
        </p:grpSpPr>
        <p:sp>
          <p:nvSpPr>
            <p:cNvPr id="2039" name="Ellipse 3">
              <a:extLst>
                <a:ext uri="{FF2B5EF4-FFF2-40B4-BE49-F238E27FC236}">
                  <a16:creationId xmlns:a16="http://schemas.microsoft.com/office/drawing/2014/main" id="{95344F09-711B-246D-72BA-B62E84B03F8F}"/>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40" name="Minuszeichen 4">
              <a:extLst>
                <a:ext uri="{FF2B5EF4-FFF2-40B4-BE49-F238E27FC236}">
                  <a16:creationId xmlns:a16="http://schemas.microsoft.com/office/drawing/2014/main" id="{365DD1AC-C5A1-3F6E-AD40-3B1AE652306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1" name="Gruppieren 2040">
            <a:extLst>
              <a:ext uri="{FF2B5EF4-FFF2-40B4-BE49-F238E27FC236}">
                <a16:creationId xmlns:a16="http://schemas.microsoft.com/office/drawing/2014/main" id="{39AC8661-18A7-FC70-BE86-8E32132F578A}"/>
              </a:ext>
            </a:extLst>
          </p:cNvPr>
          <p:cNvGrpSpPr/>
          <p:nvPr/>
        </p:nvGrpSpPr>
        <p:grpSpPr>
          <a:xfrm>
            <a:off x="7879365" y="7377931"/>
            <a:ext cx="287221" cy="287221"/>
            <a:chOff x="6003948" y="5865553"/>
            <a:chExt cx="1080000" cy="1080000"/>
          </a:xfrm>
        </p:grpSpPr>
        <p:sp>
          <p:nvSpPr>
            <p:cNvPr id="2042" name="Ellipse 9">
              <a:extLst>
                <a:ext uri="{FF2B5EF4-FFF2-40B4-BE49-F238E27FC236}">
                  <a16:creationId xmlns:a16="http://schemas.microsoft.com/office/drawing/2014/main" id="{EC498DDE-ADBA-A333-538A-F3B095A44353}"/>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43" name="Minuszeichen 12">
              <a:extLst>
                <a:ext uri="{FF2B5EF4-FFF2-40B4-BE49-F238E27FC236}">
                  <a16:creationId xmlns:a16="http://schemas.microsoft.com/office/drawing/2014/main" id="{9727E25C-E848-DE07-D055-8D9A1F63918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4" name="Gruppieren 2043">
            <a:extLst>
              <a:ext uri="{FF2B5EF4-FFF2-40B4-BE49-F238E27FC236}">
                <a16:creationId xmlns:a16="http://schemas.microsoft.com/office/drawing/2014/main" id="{0FDA0694-2CD7-7C01-E505-4449BF41CA4B}"/>
              </a:ext>
            </a:extLst>
          </p:cNvPr>
          <p:cNvGrpSpPr/>
          <p:nvPr/>
        </p:nvGrpSpPr>
        <p:grpSpPr>
          <a:xfrm>
            <a:off x="9672149" y="6050970"/>
            <a:ext cx="287221" cy="287221"/>
            <a:chOff x="5553948" y="410724"/>
            <a:chExt cx="1080000" cy="1080000"/>
          </a:xfrm>
        </p:grpSpPr>
        <p:sp>
          <p:nvSpPr>
            <p:cNvPr id="2045" name="Ellipse 35">
              <a:extLst>
                <a:ext uri="{FF2B5EF4-FFF2-40B4-BE49-F238E27FC236}">
                  <a16:creationId xmlns:a16="http://schemas.microsoft.com/office/drawing/2014/main" id="{DADE593B-2B32-695B-9907-761DC7B5BD0D}"/>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1" name="Minuszeichen 36">
              <a:extLst>
                <a:ext uri="{FF2B5EF4-FFF2-40B4-BE49-F238E27FC236}">
                  <a16:creationId xmlns:a16="http://schemas.microsoft.com/office/drawing/2014/main" id="{1B8D729D-E7FF-2069-F0D8-DC7DE9D5B17D}"/>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1" name="Gruppieren 720">
            <a:extLst>
              <a:ext uri="{FF2B5EF4-FFF2-40B4-BE49-F238E27FC236}">
                <a16:creationId xmlns:a16="http://schemas.microsoft.com/office/drawing/2014/main" id="{6B66AEE6-7045-7878-D062-E73F0166DBCC}"/>
              </a:ext>
            </a:extLst>
          </p:cNvPr>
          <p:cNvGrpSpPr/>
          <p:nvPr/>
        </p:nvGrpSpPr>
        <p:grpSpPr>
          <a:xfrm>
            <a:off x="9676129" y="7390251"/>
            <a:ext cx="287221" cy="287221"/>
            <a:chOff x="6003948" y="5865553"/>
            <a:chExt cx="1080000" cy="1080000"/>
          </a:xfrm>
        </p:grpSpPr>
        <p:sp>
          <p:nvSpPr>
            <p:cNvPr id="731" name="Ellipse 38">
              <a:extLst>
                <a:ext uri="{FF2B5EF4-FFF2-40B4-BE49-F238E27FC236}">
                  <a16:creationId xmlns:a16="http://schemas.microsoft.com/office/drawing/2014/main" id="{D65B7F4E-89DB-6804-101E-CDE7537F247A}"/>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32" name="Minuszeichen 39">
              <a:extLst>
                <a:ext uri="{FF2B5EF4-FFF2-40B4-BE49-F238E27FC236}">
                  <a16:creationId xmlns:a16="http://schemas.microsoft.com/office/drawing/2014/main" id="{EE2E3086-BF46-D8D6-10CF-7D6062DBA25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3" name="Gruppieren 732">
            <a:extLst>
              <a:ext uri="{FF2B5EF4-FFF2-40B4-BE49-F238E27FC236}">
                <a16:creationId xmlns:a16="http://schemas.microsoft.com/office/drawing/2014/main" id="{79A6E2B9-9E38-ACDD-9D30-97E42DA0CFEA}"/>
              </a:ext>
            </a:extLst>
          </p:cNvPr>
          <p:cNvGrpSpPr/>
          <p:nvPr/>
        </p:nvGrpSpPr>
        <p:grpSpPr>
          <a:xfrm>
            <a:off x="11472901" y="6078422"/>
            <a:ext cx="287221" cy="287221"/>
            <a:chOff x="5553948" y="410724"/>
            <a:chExt cx="1080000" cy="1080000"/>
          </a:xfrm>
        </p:grpSpPr>
        <p:sp>
          <p:nvSpPr>
            <p:cNvPr id="734" name="Ellipse 44">
              <a:extLst>
                <a:ext uri="{FF2B5EF4-FFF2-40B4-BE49-F238E27FC236}">
                  <a16:creationId xmlns:a16="http://schemas.microsoft.com/office/drawing/2014/main" id="{DA8AA19D-803E-0A2A-DFF5-EF9654AD39ED}"/>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35" name="Minuszeichen 45">
              <a:extLst>
                <a:ext uri="{FF2B5EF4-FFF2-40B4-BE49-F238E27FC236}">
                  <a16:creationId xmlns:a16="http://schemas.microsoft.com/office/drawing/2014/main" id="{D204414D-66C0-8ABE-F5B4-27F907B696BB}"/>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6" name="Gruppieren 735">
            <a:extLst>
              <a:ext uri="{FF2B5EF4-FFF2-40B4-BE49-F238E27FC236}">
                <a16:creationId xmlns:a16="http://schemas.microsoft.com/office/drawing/2014/main" id="{5F86DE27-797B-9D1A-79FA-075156B258F5}"/>
              </a:ext>
            </a:extLst>
          </p:cNvPr>
          <p:cNvGrpSpPr/>
          <p:nvPr/>
        </p:nvGrpSpPr>
        <p:grpSpPr>
          <a:xfrm>
            <a:off x="11472901" y="7379776"/>
            <a:ext cx="287221" cy="287221"/>
            <a:chOff x="6003948" y="5865553"/>
            <a:chExt cx="1080000" cy="1080000"/>
          </a:xfrm>
        </p:grpSpPr>
        <p:sp>
          <p:nvSpPr>
            <p:cNvPr id="737" name="Ellipse 47">
              <a:extLst>
                <a:ext uri="{FF2B5EF4-FFF2-40B4-BE49-F238E27FC236}">
                  <a16:creationId xmlns:a16="http://schemas.microsoft.com/office/drawing/2014/main" id="{6F380A7B-D619-7AD1-F787-3BA9CF905E7D}"/>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38" name="Minuszeichen 48">
              <a:extLst>
                <a:ext uri="{FF2B5EF4-FFF2-40B4-BE49-F238E27FC236}">
                  <a16:creationId xmlns:a16="http://schemas.microsoft.com/office/drawing/2014/main" id="{3D3584BF-F189-1B30-9B83-FF6367D32122}"/>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41" name="M-Schale">
            <a:extLst>
              <a:ext uri="{FF2B5EF4-FFF2-40B4-BE49-F238E27FC236}">
                <a16:creationId xmlns:a16="http://schemas.microsoft.com/office/drawing/2014/main" id="{92BA4E81-4866-89D5-814E-266FC3DC723E}"/>
              </a:ext>
            </a:extLst>
          </p:cNvPr>
          <p:cNvSpPr/>
          <p:nvPr/>
        </p:nvSpPr>
        <p:spPr>
          <a:xfrm>
            <a:off x="12738591" y="617509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42" name="Gruppieren 741">
            <a:extLst>
              <a:ext uri="{FF2B5EF4-FFF2-40B4-BE49-F238E27FC236}">
                <a16:creationId xmlns:a16="http://schemas.microsoft.com/office/drawing/2014/main" id="{89B7B75A-5790-E6F2-D249-CCCE46E4A09E}"/>
              </a:ext>
            </a:extLst>
          </p:cNvPr>
          <p:cNvGrpSpPr/>
          <p:nvPr/>
        </p:nvGrpSpPr>
        <p:grpSpPr>
          <a:xfrm>
            <a:off x="13266255" y="6031487"/>
            <a:ext cx="287221" cy="287221"/>
            <a:chOff x="5553948" y="410724"/>
            <a:chExt cx="1080000" cy="1080000"/>
          </a:xfrm>
        </p:grpSpPr>
        <p:sp>
          <p:nvSpPr>
            <p:cNvPr id="743" name="Ellipse 3">
              <a:extLst>
                <a:ext uri="{FF2B5EF4-FFF2-40B4-BE49-F238E27FC236}">
                  <a16:creationId xmlns:a16="http://schemas.microsoft.com/office/drawing/2014/main" id="{FCB9199C-8277-46BA-F497-62F21C1E2B6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44" name="Minuszeichen 4">
              <a:extLst>
                <a:ext uri="{FF2B5EF4-FFF2-40B4-BE49-F238E27FC236}">
                  <a16:creationId xmlns:a16="http://schemas.microsoft.com/office/drawing/2014/main" id="{B46672DD-EC35-02BC-3510-BB6406CC8A3D}"/>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5" name="Gruppieren 744">
            <a:extLst>
              <a:ext uri="{FF2B5EF4-FFF2-40B4-BE49-F238E27FC236}">
                <a16:creationId xmlns:a16="http://schemas.microsoft.com/office/drawing/2014/main" id="{3FF6C056-63AE-F0B2-8598-55742F651524}"/>
              </a:ext>
            </a:extLst>
          </p:cNvPr>
          <p:cNvGrpSpPr/>
          <p:nvPr/>
        </p:nvGrpSpPr>
        <p:grpSpPr>
          <a:xfrm>
            <a:off x="13266255" y="7379167"/>
            <a:ext cx="287221" cy="287221"/>
            <a:chOff x="6003948" y="5865553"/>
            <a:chExt cx="1080000" cy="1080000"/>
          </a:xfrm>
        </p:grpSpPr>
        <p:sp>
          <p:nvSpPr>
            <p:cNvPr id="746" name="Ellipse 9">
              <a:extLst>
                <a:ext uri="{FF2B5EF4-FFF2-40B4-BE49-F238E27FC236}">
                  <a16:creationId xmlns:a16="http://schemas.microsoft.com/office/drawing/2014/main" id="{BBBB3149-C002-B4C1-F619-ACE6B3A98A37}"/>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47" name="Minuszeichen 12">
              <a:extLst>
                <a:ext uri="{FF2B5EF4-FFF2-40B4-BE49-F238E27FC236}">
                  <a16:creationId xmlns:a16="http://schemas.microsoft.com/office/drawing/2014/main" id="{A66D150B-4571-2D1D-928F-3DFA40995F26}"/>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50" name="M-Schale">
            <a:extLst>
              <a:ext uri="{FF2B5EF4-FFF2-40B4-BE49-F238E27FC236}">
                <a16:creationId xmlns:a16="http://schemas.microsoft.com/office/drawing/2014/main" id="{3ECDF418-1024-43CB-97A9-5AD11447B291}"/>
              </a:ext>
            </a:extLst>
          </p:cNvPr>
          <p:cNvSpPr/>
          <p:nvPr/>
        </p:nvSpPr>
        <p:spPr>
          <a:xfrm>
            <a:off x="4630698" y="4441992"/>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53" name="M-Schale">
            <a:extLst>
              <a:ext uri="{FF2B5EF4-FFF2-40B4-BE49-F238E27FC236}">
                <a16:creationId xmlns:a16="http://schemas.microsoft.com/office/drawing/2014/main" id="{55E593FD-1E03-B054-5D38-724DB6C0C4FB}"/>
              </a:ext>
            </a:extLst>
          </p:cNvPr>
          <p:cNvSpPr/>
          <p:nvPr/>
        </p:nvSpPr>
        <p:spPr>
          <a:xfrm>
            <a:off x="2835022" y="4436443"/>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56" name="M-Schale">
            <a:extLst>
              <a:ext uri="{FF2B5EF4-FFF2-40B4-BE49-F238E27FC236}">
                <a16:creationId xmlns:a16="http://schemas.microsoft.com/office/drawing/2014/main" id="{8068B911-0E75-9DFC-6910-B11A158AA988}"/>
              </a:ext>
            </a:extLst>
          </p:cNvPr>
          <p:cNvSpPr/>
          <p:nvPr/>
        </p:nvSpPr>
        <p:spPr>
          <a:xfrm>
            <a:off x="1039346" y="4430895"/>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59" name="M-Schale">
            <a:extLst>
              <a:ext uri="{FF2B5EF4-FFF2-40B4-BE49-F238E27FC236}">
                <a16:creationId xmlns:a16="http://schemas.microsoft.com/office/drawing/2014/main" id="{9A8A3CD5-3B52-183C-F94C-D8FAAD567FE3}"/>
              </a:ext>
            </a:extLst>
          </p:cNvPr>
          <p:cNvSpPr/>
          <p:nvPr/>
        </p:nvSpPr>
        <p:spPr>
          <a:xfrm>
            <a:off x="-756330" y="4425345"/>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62" name="M-Schale">
            <a:extLst>
              <a:ext uri="{FF2B5EF4-FFF2-40B4-BE49-F238E27FC236}">
                <a16:creationId xmlns:a16="http://schemas.microsoft.com/office/drawing/2014/main" id="{552E5AD1-81D1-F239-E7CC-11C0E9118603}"/>
              </a:ext>
            </a:extLst>
          </p:cNvPr>
          <p:cNvSpPr/>
          <p:nvPr/>
        </p:nvSpPr>
        <p:spPr>
          <a:xfrm>
            <a:off x="6426374" y="441979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65" name="M-Schale">
            <a:extLst>
              <a:ext uri="{FF2B5EF4-FFF2-40B4-BE49-F238E27FC236}">
                <a16:creationId xmlns:a16="http://schemas.microsoft.com/office/drawing/2014/main" id="{EEB44A06-7609-550B-BA45-8E3A2A675621}"/>
              </a:ext>
            </a:extLst>
          </p:cNvPr>
          <p:cNvSpPr/>
          <p:nvPr/>
        </p:nvSpPr>
        <p:spPr>
          <a:xfrm>
            <a:off x="8222050" y="4414247"/>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945" name="M-Schale">
            <a:extLst>
              <a:ext uri="{FF2B5EF4-FFF2-40B4-BE49-F238E27FC236}">
                <a16:creationId xmlns:a16="http://schemas.microsoft.com/office/drawing/2014/main" id="{D539DCFA-0EEA-2E23-73D3-FBAF7EFC6475}"/>
              </a:ext>
            </a:extLst>
          </p:cNvPr>
          <p:cNvSpPr/>
          <p:nvPr/>
        </p:nvSpPr>
        <p:spPr>
          <a:xfrm>
            <a:off x="10014131" y="4408699"/>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946" name="Gruppieren 2945">
            <a:extLst>
              <a:ext uri="{FF2B5EF4-FFF2-40B4-BE49-F238E27FC236}">
                <a16:creationId xmlns:a16="http://schemas.microsoft.com/office/drawing/2014/main" id="{DF17B590-7F59-5482-A397-D597846919F1}"/>
              </a:ext>
            </a:extLst>
          </p:cNvPr>
          <p:cNvGrpSpPr/>
          <p:nvPr/>
        </p:nvGrpSpPr>
        <p:grpSpPr>
          <a:xfrm>
            <a:off x="3365024" y="5605452"/>
            <a:ext cx="287221" cy="287221"/>
            <a:chOff x="5553948" y="410724"/>
            <a:chExt cx="1080000" cy="1080000"/>
          </a:xfrm>
        </p:grpSpPr>
        <p:sp>
          <p:nvSpPr>
            <p:cNvPr id="2947" name="Ellipse 14">
              <a:extLst>
                <a:ext uri="{FF2B5EF4-FFF2-40B4-BE49-F238E27FC236}">
                  <a16:creationId xmlns:a16="http://schemas.microsoft.com/office/drawing/2014/main" id="{5890BEA4-D6CC-7EDC-5650-EC14B1CA4C89}"/>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48" name="Minuszeichen 15">
              <a:extLst>
                <a:ext uri="{FF2B5EF4-FFF2-40B4-BE49-F238E27FC236}">
                  <a16:creationId xmlns:a16="http://schemas.microsoft.com/office/drawing/2014/main" id="{0A35E3EA-78A2-8A87-101E-EFC3CF315D4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9" name="Gruppieren 2948">
            <a:extLst>
              <a:ext uri="{FF2B5EF4-FFF2-40B4-BE49-F238E27FC236}">
                <a16:creationId xmlns:a16="http://schemas.microsoft.com/office/drawing/2014/main" id="{8A801AB9-8B4A-CFB9-4E3A-E68408821B98}"/>
              </a:ext>
            </a:extLst>
          </p:cNvPr>
          <p:cNvGrpSpPr/>
          <p:nvPr/>
        </p:nvGrpSpPr>
        <p:grpSpPr>
          <a:xfrm>
            <a:off x="-230852" y="4265087"/>
            <a:ext cx="287221" cy="287221"/>
            <a:chOff x="5553948" y="410724"/>
            <a:chExt cx="1080000" cy="1080000"/>
          </a:xfrm>
        </p:grpSpPr>
        <p:sp>
          <p:nvSpPr>
            <p:cNvPr id="2950" name="Ellipse 17">
              <a:extLst>
                <a:ext uri="{FF2B5EF4-FFF2-40B4-BE49-F238E27FC236}">
                  <a16:creationId xmlns:a16="http://schemas.microsoft.com/office/drawing/2014/main" id="{D08E4D02-5FC0-67E4-C2C1-D7F472151F1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1" name="Minuszeichen 18">
              <a:extLst>
                <a:ext uri="{FF2B5EF4-FFF2-40B4-BE49-F238E27FC236}">
                  <a16:creationId xmlns:a16="http://schemas.microsoft.com/office/drawing/2014/main" id="{FBFEAECC-CB65-38E6-C317-54FB4B1C6256}"/>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55" name="Gruppieren 2954">
            <a:extLst>
              <a:ext uri="{FF2B5EF4-FFF2-40B4-BE49-F238E27FC236}">
                <a16:creationId xmlns:a16="http://schemas.microsoft.com/office/drawing/2014/main" id="{CF042F78-FE96-AEED-8718-7887594C2F8E}"/>
              </a:ext>
            </a:extLst>
          </p:cNvPr>
          <p:cNvGrpSpPr/>
          <p:nvPr/>
        </p:nvGrpSpPr>
        <p:grpSpPr>
          <a:xfrm>
            <a:off x="5162663" y="4287283"/>
            <a:ext cx="287221" cy="287221"/>
            <a:chOff x="5553948" y="410724"/>
            <a:chExt cx="1080000" cy="1080000"/>
          </a:xfrm>
        </p:grpSpPr>
        <p:sp>
          <p:nvSpPr>
            <p:cNvPr id="2956" name="Ellipse 20">
              <a:extLst>
                <a:ext uri="{FF2B5EF4-FFF2-40B4-BE49-F238E27FC236}">
                  <a16:creationId xmlns:a16="http://schemas.microsoft.com/office/drawing/2014/main" id="{87FD53D3-49CB-57A6-B535-C64670902EDA}"/>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7" name="Minuszeichen 21">
              <a:extLst>
                <a:ext uri="{FF2B5EF4-FFF2-40B4-BE49-F238E27FC236}">
                  <a16:creationId xmlns:a16="http://schemas.microsoft.com/office/drawing/2014/main" id="{51BEA668-8A32-96B0-CCEC-6946CD40BEC7}"/>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58" name="Gruppieren 2957">
            <a:extLst>
              <a:ext uri="{FF2B5EF4-FFF2-40B4-BE49-F238E27FC236}">
                <a16:creationId xmlns:a16="http://schemas.microsoft.com/office/drawing/2014/main" id="{C0471AE3-859D-2DE7-060D-F238883CEC84}"/>
              </a:ext>
            </a:extLst>
          </p:cNvPr>
          <p:cNvGrpSpPr/>
          <p:nvPr/>
        </p:nvGrpSpPr>
        <p:grpSpPr>
          <a:xfrm>
            <a:off x="8746823" y="4287283"/>
            <a:ext cx="287221" cy="287221"/>
            <a:chOff x="5553948" y="410724"/>
            <a:chExt cx="1080000" cy="1080000"/>
          </a:xfrm>
        </p:grpSpPr>
        <p:sp>
          <p:nvSpPr>
            <p:cNvPr id="2959" name="Ellipse 23">
              <a:extLst>
                <a:ext uri="{FF2B5EF4-FFF2-40B4-BE49-F238E27FC236}">
                  <a16:creationId xmlns:a16="http://schemas.microsoft.com/office/drawing/2014/main" id="{BA84A9A6-9007-DCC7-D0D1-11E52BF824E4}"/>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0" name="Minuszeichen 24">
              <a:extLst>
                <a:ext uri="{FF2B5EF4-FFF2-40B4-BE49-F238E27FC236}">
                  <a16:creationId xmlns:a16="http://schemas.microsoft.com/office/drawing/2014/main" id="{A610A7D9-19ED-329C-61A0-0AB6BCD9AEC3}"/>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61" name="Gruppieren 2960">
            <a:extLst>
              <a:ext uri="{FF2B5EF4-FFF2-40B4-BE49-F238E27FC236}">
                <a16:creationId xmlns:a16="http://schemas.microsoft.com/office/drawing/2014/main" id="{429BFE3E-CA24-DE24-E4D9-20DC406D9244}"/>
              </a:ext>
            </a:extLst>
          </p:cNvPr>
          <p:cNvGrpSpPr/>
          <p:nvPr/>
        </p:nvGrpSpPr>
        <p:grpSpPr>
          <a:xfrm>
            <a:off x="8746823" y="5588497"/>
            <a:ext cx="287221" cy="287221"/>
            <a:chOff x="6003948" y="5865553"/>
            <a:chExt cx="1080000" cy="1080000"/>
          </a:xfrm>
        </p:grpSpPr>
        <p:sp>
          <p:nvSpPr>
            <p:cNvPr id="2971" name="Ellipse 29">
              <a:extLst>
                <a:ext uri="{FF2B5EF4-FFF2-40B4-BE49-F238E27FC236}">
                  <a16:creationId xmlns:a16="http://schemas.microsoft.com/office/drawing/2014/main" id="{D56B2377-5ED3-825A-B002-5F6FDABE5964}"/>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5" name="Minuszeichen 30">
              <a:extLst>
                <a:ext uri="{FF2B5EF4-FFF2-40B4-BE49-F238E27FC236}">
                  <a16:creationId xmlns:a16="http://schemas.microsoft.com/office/drawing/2014/main" id="{AB159F24-4416-73EE-BD92-BF54279DAE87}"/>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79" name="Gruppieren 2978">
            <a:extLst>
              <a:ext uri="{FF2B5EF4-FFF2-40B4-BE49-F238E27FC236}">
                <a16:creationId xmlns:a16="http://schemas.microsoft.com/office/drawing/2014/main" id="{145BE0A0-9CAB-67FB-4772-7C6196487907}"/>
              </a:ext>
            </a:extLst>
          </p:cNvPr>
          <p:cNvGrpSpPr/>
          <p:nvPr/>
        </p:nvGrpSpPr>
        <p:grpSpPr>
          <a:xfrm>
            <a:off x="6954039" y="5627648"/>
            <a:ext cx="287221" cy="287221"/>
            <a:chOff x="6003948" y="5865553"/>
            <a:chExt cx="1080000" cy="1080000"/>
          </a:xfrm>
        </p:grpSpPr>
        <p:sp>
          <p:nvSpPr>
            <p:cNvPr id="2980" name="Ellipse 41">
              <a:extLst>
                <a:ext uri="{FF2B5EF4-FFF2-40B4-BE49-F238E27FC236}">
                  <a16:creationId xmlns:a16="http://schemas.microsoft.com/office/drawing/2014/main" id="{F4F65917-2AB6-12E9-7B5D-7DC4DDC2BF7F}"/>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1" name="Minuszeichen 42">
              <a:extLst>
                <a:ext uri="{FF2B5EF4-FFF2-40B4-BE49-F238E27FC236}">
                  <a16:creationId xmlns:a16="http://schemas.microsoft.com/office/drawing/2014/main" id="{EE3FE6C7-8090-03EB-4D91-58D195EC411A}"/>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85" name="Gruppieren 2984">
            <a:extLst>
              <a:ext uri="{FF2B5EF4-FFF2-40B4-BE49-F238E27FC236}">
                <a16:creationId xmlns:a16="http://schemas.microsoft.com/office/drawing/2014/main" id="{821FE875-BC8E-E547-D52A-4244E7770B76}"/>
              </a:ext>
            </a:extLst>
          </p:cNvPr>
          <p:cNvGrpSpPr/>
          <p:nvPr/>
        </p:nvGrpSpPr>
        <p:grpSpPr>
          <a:xfrm>
            <a:off x="6954039" y="4286159"/>
            <a:ext cx="287221" cy="287221"/>
            <a:chOff x="5553948" y="410724"/>
            <a:chExt cx="1080000" cy="1080000"/>
          </a:xfrm>
        </p:grpSpPr>
        <p:sp>
          <p:nvSpPr>
            <p:cNvPr id="2986" name="Ellipse 59">
              <a:extLst>
                <a:ext uri="{FF2B5EF4-FFF2-40B4-BE49-F238E27FC236}">
                  <a16:creationId xmlns:a16="http://schemas.microsoft.com/office/drawing/2014/main" id="{F43F687A-CF27-C1E4-4BE6-8510B5B29B0E}"/>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7" name="Minuszeichen 60">
              <a:extLst>
                <a:ext uri="{FF2B5EF4-FFF2-40B4-BE49-F238E27FC236}">
                  <a16:creationId xmlns:a16="http://schemas.microsoft.com/office/drawing/2014/main" id="{1E43273B-9FB5-FA17-6DC3-66638364DAA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88" name="Gruppieren 2987">
            <a:extLst>
              <a:ext uri="{FF2B5EF4-FFF2-40B4-BE49-F238E27FC236}">
                <a16:creationId xmlns:a16="http://schemas.microsoft.com/office/drawing/2014/main" id="{C17E6798-AE15-FA4A-A748-31924D2ECC72}"/>
              </a:ext>
            </a:extLst>
          </p:cNvPr>
          <p:cNvGrpSpPr/>
          <p:nvPr/>
        </p:nvGrpSpPr>
        <p:grpSpPr>
          <a:xfrm>
            <a:off x="-228665" y="5605450"/>
            <a:ext cx="287221" cy="287221"/>
            <a:chOff x="6003948" y="5865553"/>
            <a:chExt cx="1080000" cy="1080000"/>
          </a:xfrm>
        </p:grpSpPr>
        <p:sp>
          <p:nvSpPr>
            <p:cNvPr id="2989" name="Ellipse 62">
              <a:extLst>
                <a:ext uri="{FF2B5EF4-FFF2-40B4-BE49-F238E27FC236}">
                  <a16:creationId xmlns:a16="http://schemas.microsoft.com/office/drawing/2014/main" id="{9FB2CB7B-E4BB-0E66-3FC0-CA38007C367A}"/>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90" name="Minuszeichen 63">
              <a:extLst>
                <a:ext uri="{FF2B5EF4-FFF2-40B4-BE49-F238E27FC236}">
                  <a16:creationId xmlns:a16="http://schemas.microsoft.com/office/drawing/2014/main" id="{03D143CC-1CA0-4A7C-8C59-88FEE5B3C585}"/>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1" name="Gruppieren 2990">
            <a:extLst>
              <a:ext uri="{FF2B5EF4-FFF2-40B4-BE49-F238E27FC236}">
                <a16:creationId xmlns:a16="http://schemas.microsoft.com/office/drawing/2014/main" id="{46E731A4-43FD-7A38-CE36-23087FE3B756}"/>
              </a:ext>
            </a:extLst>
          </p:cNvPr>
          <p:cNvGrpSpPr/>
          <p:nvPr/>
        </p:nvGrpSpPr>
        <p:grpSpPr>
          <a:xfrm>
            <a:off x="1556472" y="4302164"/>
            <a:ext cx="287221" cy="287221"/>
            <a:chOff x="5553948" y="410724"/>
            <a:chExt cx="1080000" cy="1080000"/>
          </a:xfrm>
        </p:grpSpPr>
        <p:sp>
          <p:nvSpPr>
            <p:cNvPr id="2995" name="Ellipse 95">
              <a:extLst>
                <a:ext uri="{FF2B5EF4-FFF2-40B4-BE49-F238E27FC236}">
                  <a16:creationId xmlns:a16="http://schemas.microsoft.com/office/drawing/2014/main" id="{94BA515E-A1D4-990B-E772-D5D4A52DF29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96" name="Minuszeichen 96">
              <a:extLst>
                <a:ext uri="{FF2B5EF4-FFF2-40B4-BE49-F238E27FC236}">
                  <a16:creationId xmlns:a16="http://schemas.microsoft.com/office/drawing/2014/main" id="{6ED29023-8CE6-D8BC-41F7-A420CA844A8E}"/>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7" name="Gruppieren 2996">
            <a:extLst>
              <a:ext uri="{FF2B5EF4-FFF2-40B4-BE49-F238E27FC236}">
                <a16:creationId xmlns:a16="http://schemas.microsoft.com/office/drawing/2014/main" id="{CFA21606-4465-E4D9-7657-5A84CF9AB715}"/>
              </a:ext>
            </a:extLst>
          </p:cNvPr>
          <p:cNvGrpSpPr/>
          <p:nvPr/>
        </p:nvGrpSpPr>
        <p:grpSpPr>
          <a:xfrm>
            <a:off x="10548927" y="5587697"/>
            <a:ext cx="287221" cy="287221"/>
            <a:chOff x="6003948" y="5865553"/>
            <a:chExt cx="1080000" cy="1080000"/>
          </a:xfrm>
        </p:grpSpPr>
        <p:sp>
          <p:nvSpPr>
            <p:cNvPr id="2998" name="Ellipse 98">
              <a:extLst>
                <a:ext uri="{FF2B5EF4-FFF2-40B4-BE49-F238E27FC236}">
                  <a16:creationId xmlns:a16="http://schemas.microsoft.com/office/drawing/2014/main" id="{3297A1A9-0327-4D3D-7834-B08E0DE328B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99" name="Minuszeichen 99">
              <a:extLst>
                <a:ext uri="{FF2B5EF4-FFF2-40B4-BE49-F238E27FC236}">
                  <a16:creationId xmlns:a16="http://schemas.microsoft.com/office/drawing/2014/main" id="{E7A4699D-1FB6-B244-FF3B-CFCEE570E470}"/>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00" name="Gruppieren 2999">
            <a:extLst>
              <a:ext uri="{FF2B5EF4-FFF2-40B4-BE49-F238E27FC236}">
                <a16:creationId xmlns:a16="http://schemas.microsoft.com/office/drawing/2014/main" id="{6690603C-58B0-1599-D41C-E343E74D162B}"/>
              </a:ext>
            </a:extLst>
          </p:cNvPr>
          <p:cNvGrpSpPr/>
          <p:nvPr/>
        </p:nvGrpSpPr>
        <p:grpSpPr>
          <a:xfrm>
            <a:off x="3362182" y="4265087"/>
            <a:ext cx="287221" cy="287221"/>
            <a:chOff x="5553948" y="410724"/>
            <a:chExt cx="1080000" cy="1080000"/>
          </a:xfrm>
        </p:grpSpPr>
        <p:sp>
          <p:nvSpPr>
            <p:cNvPr id="3001" name="Ellipse 107">
              <a:extLst>
                <a:ext uri="{FF2B5EF4-FFF2-40B4-BE49-F238E27FC236}">
                  <a16:creationId xmlns:a16="http://schemas.microsoft.com/office/drawing/2014/main" id="{D81FDD15-D857-261F-8F7A-722D765321AA}"/>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05" name="Minuszeichen 108">
              <a:extLst>
                <a:ext uri="{FF2B5EF4-FFF2-40B4-BE49-F238E27FC236}">
                  <a16:creationId xmlns:a16="http://schemas.microsoft.com/office/drawing/2014/main" id="{80E2952E-AFCF-7481-31E4-C1891C020B4F}"/>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06" name="Gruppieren 3005">
            <a:extLst>
              <a:ext uri="{FF2B5EF4-FFF2-40B4-BE49-F238E27FC236}">
                <a16:creationId xmlns:a16="http://schemas.microsoft.com/office/drawing/2014/main" id="{D386FFF0-6011-2C80-0E8A-FA643462D424}"/>
              </a:ext>
            </a:extLst>
          </p:cNvPr>
          <p:cNvGrpSpPr/>
          <p:nvPr/>
        </p:nvGrpSpPr>
        <p:grpSpPr>
          <a:xfrm>
            <a:off x="5167128" y="5624326"/>
            <a:ext cx="287221" cy="287221"/>
            <a:chOff x="6003948" y="5865553"/>
            <a:chExt cx="1080000" cy="1080000"/>
          </a:xfrm>
        </p:grpSpPr>
        <p:sp>
          <p:nvSpPr>
            <p:cNvPr id="3007" name="Ellipse 110">
              <a:extLst>
                <a:ext uri="{FF2B5EF4-FFF2-40B4-BE49-F238E27FC236}">
                  <a16:creationId xmlns:a16="http://schemas.microsoft.com/office/drawing/2014/main" id="{14A614CA-1AB7-EE93-8B64-87C9E76A693E}"/>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0" name="Minuszeichen 111">
              <a:extLst>
                <a:ext uri="{FF2B5EF4-FFF2-40B4-BE49-F238E27FC236}">
                  <a16:creationId xmlns:a16="http://schemas.microsoft.com/office/drawing/2014/main" id="{B5327BF9-D715-BCA0-E1D5-4E93FD518F3C}"/>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01" name="Gruppieren 4800">
            <a:extLst>
              <a:ext uri="{FF2B5EF4-FFF2-40B4-BE49-F238E27FC236}">
                <a16:creationId xmlns:a16="http://schemas.microsoft.com/office/drawing/2014/main" id="{1FA6A12A-4353-023D-53D2-A53ACEF4F741}"/>
              </a:ext>
            </a:extLst>
          </p:cNvPr>
          <p:cNvGrpSpPr/>
          <p:nvPr/>
        </p:nvGrpSpPr>
        <p:grpSpPr>
          <a:xfrm>
            <a:off x="10540156" y="4294823"/>
            <a:ext cx="287221" cy="287221"/>
            <a:chOff x="5553948" y="410724"/>
            <a:chExt cx="1080000" cy="1080000"/>
          </a:xfrm>
        </p:grpSpPr>
        <p:sp>
          <p:nvSpPr>
            <p:cNvPr id="4802" name="Ellipse 113">
              <a:extLst>
                <a:ext uri="{FF2B5EF4-FFF2-40B4-BE49-F238E27FC236}">
                  <a16:creationId xmlns:a16="http://schemas.microsoft.com/office/drawing/2014/main" id="{4E672D90-4B16-4F1C-9F49-97D5CA4E6E3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3" name="Minuszeichen 114">
              <a:extLst>
                <a:ext uri="{FF2B5EF4-FFF2-40B4-BE49-F238E27FC236}">
                  <a16:creationId xmlns:a16="http://schemas.microsoft.com/office/drawing/2014/main" id="{570A0143-B438-32D9-2AF8-5FA56251D82C}"/>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04" name="Gruppieren 4803">
            <a:extLst>
              <a:ext uri="{FF2B5EF4-FFF2-40B4-BE49-F238E27FC236}">
                <a16:creationId xmlns:a16="http://schemas.microsoft.com/office/drawing/2014/main" id="{6361AD27-D8DC-2ACF-D3DD-5DAA9083F6B9}"/>
              </a:ext>
            </a:extLst>
          </p:cNvPr>
          <p:cNvGrpSpPr/>
          <p:nvPr/>
        </p:nvGrpSpPr>
        <p:grpSpPr>
          <a:xfrm>
            <a:off x="1551906" y="5633197"/>
            <a:ext cx="287221" cy="287221"/>
            <a:chOff x="6003948" y="5865553"/>
            <a:chExt cx="1080000" cy="1080000"/>
          </a:xfrm>
        </p:grpSpPr>
        <p:sp>
          <p:nvSpPr>
            <p:cNvPr id="4805" name="Ellipse 1983">
              <a:extLst>
                <a:ext uri="{FF2B5EF4-FFF2-40B4-BE49-F238E27FC236}">
                  <a16:creationId xmlns:a16="http://schemas.microsoft.com/office/drawing/2014/main" id="{C850E48D-D0E9-35DE-D2D4-1C08B5D2069B}"/>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6" name="Minuszeichen 1984">
              <a:extLst>
                <a:ext uri="{FF2B5EF4-FFF2-40B4-BE49-F238E27FC236}">
                  <a16:creationId xmlns:a16="http://schemas.microsoft.com/office/drawing/2014/main" id="{E596987C-A3DA-C2C1-E6F6-0918204055D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10" name="M-Schale">
            <a:extLst>
              <a:ext uri="{FF2B5EF4-FFF2-40B4-BE49-F238E27FC236}">
                <a16:creationId xmlns:a16="http://schemas.microsoft.com/office/drawing/2014/main" id="{FB4DF646-5D6B-092C-DF65-597F5E719623}"/>
              </a:ext>
            </a:extLst>
          </p:cNvPr>
          <p:cNvSpPr/>
          <p:nvPr/>
        </p:nvSpPr>
        <p:spPr>
          <a:xfrm>
            <a:off x="11822662" y="4457112"/>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11" name="Gruppieren 4810">
            <a:extLst>
              <a:ext uri="{FF2B5EF4-FFF2-40B4-BE49-F238E27FC236}">
                <a16:creationId xmlns:a16="http://schemas.microsoft.com/office/drawing/2014/main" id="{732AD136-5305-1EC6-2B83-D0F6A5EC2CE5}"/>
              </a:ext>
            </a:extLst>
          </p:cNvPr>
          <p:cNvGrpSpPr/>
          <p:nvPr/>
        </p:nvGrpSpPr>
        <p:grpSpPr>
          <a:xfrm>
            <a:off x="12348140" y="4296853"/>
            <a:ext cx="287221" cy="287221"/>
            <a:chOff x="5553948" y="410724"/>
            <a:chExt cx="1080000" cy="1080000"/>
          </a:xfrm>
        </p:grpSpPr>
        <p:sp>
          <p:nvSpPr>
            <p:cNvPr id="4812" name="Ellipse 17">
              <a:extLst>
                <a:ext uri="{FF2B5EF4-FFF2-40B4-BE49-F238E27FC236}">
                  <a16:creationId xmlns:a16="http://schemas.microsoft.com/office/drawing/2014/main" id="{DF5CB959-F5A8-C9A9-C1A0-F227E6273D4D}"/>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3" name="Minuszeichen 18">
              <a:extLst>
                <a:ext uri="{FF2B5EF4-FFF2-40B4-BE49-F238E27FC236}">
                  <a16:creationId xmlns:a16="http://schemas.microsoft.com/office/drawing/2014/main" id="{6A1F4581-DDD5-D005-C400-9CE52B60DC8C}"/>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14" name="Gruppieren 4813">
            <a:extLst>
              <a:ext uri="{FF2B5EF4-FFF2-40B4-BE49-F238E27FC236}">
                <a16:creationId xmlns:a16="http://schemas.microsoft.com/office/drawing/2014/main" id="{3918C2F5-13AC-8006-BD75-BEDD435FE756}"/>
              </a:ext>
            </a:extLst>
          </p:cNvPr>
          <p:cNvGrpSpPr/>
          <p:nvPr/>
        </p:nvGrpSpPr>
        <p:grpSpPr>
          <a:xfrm>
            <a:off x="12350327" y="5637217"/>
            <a:ext cx="287221" cy="287221"/>
            <a:chOff x="6003948" y="5865553"/>
            <a:chExt cx="1080000" cy="1080000"/>
          </a:xfrm>
        </p:grpSpPr>
        <p:sp>
          <p:nvSpPr>
            <p:cNvPr id="4815" name="Ellipse 62">
              <a:extLst>
                <a:ext uri="{FF2B5EF4-FFF2-40B4-BE49-F238E27FC236}">
                  <a16:creationId xmlns:a16="http://schemas.microsoft.com/office/drawing/2014/main" id="{0EE1F12D-8352-8A6B-8863-022E491B7144}"/>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6" name="Minuszeichen 63">
              <a:extLst>
                <a:ext uri="{FF2B5EF4-FFF2-40B4-BE49-F238E27FC236}">
                  <a16:creationId xmlns:a16="http://schemas.microsoft.com/office/drawing/2014/main" id="{8E8981F5-DC84-F5E6-67BF-FF272804C850}"/>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17" name="Rechteck 4816">
            <a:extLst>
              <a:ext uri="{FF2B5EF4-FFF2-40B4-BE49-F238E27FC236}">
                <a16:creationId xmlns:a16="http://schemas.microsoft.com/office/drawing/2014/main" id="{1137168A-684A-85DB-2D3E-9AD239D0AF61}"/>
              </a:ext>
            </a:extLst>
          </p:cNvPr>
          <p:cNvSpPr/>
          <p:nvPr/>
        </p:nvSpPr>
        <p:spPr>
          <a:xfrm>
            <a:off x="2062806" y="-1899592"/>
            <a:ext cx="6332094" cy="2880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07" name="Abgerundetes Rechteck 4806">
            <a:hlinkClick r:id="" action="ppaction://hlinkshowjump?jump=nextslide"/>
            <a:extLst>
              <a:ext uri="{FF2B5EF4-FFF2-40B4-BE49-F238E27FC236}">
                <a16:creationId xmlns:a16="http://schemas.microsoft.com/office/drawing/2014/main" id="{8AF3E5D1-4276-F64C-7926-FBCCCA6510CD}"/>
              </a:ext>
            </a:extLst>
          </p:cNvPr>
          <p:cNvSpPr/>
          <p:nvPr/>
        </p:nvSpPr>
        <p:spPr>
          <a:xfrm>
            <a:off x="8875850" y="5862730"/>
            <a:ext cx="2908551" cy="7920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t>Weiter </a:t>
            </a:r>
            <a:r>
              <a:rPr lang="de-DE" sz="3200" dirty="0">
                <a:sym typeface="Wingdings" pitchFamily="2" charset="2"/>
              </a:rPr>
              <a:t></a:t>
            </a:r>
            <a:endParaRPr lang="de-DE" sz="3200" dirty="0"/>
          </a:p>
        </p:txBody>
      </p:sp>
      <p:sp>
        <p:nvSpPr>
          <p:cNvPr id="1989" name="Textfeld 1988">
            <a:extLst>
              <a:ext uri="{FF2B5EF4-FFF2-40B4-BE49-F238E27FC236}">
                <a16:creationId xmlns:a16="http://schemas.microsoft.com/office/drawing/2014/main" id="{BFA88F5D-3C0C-5F07-892C-740459D3BC60}"/>
              </a:ext>
            </a:extLst>
          </p:cNvPr>
          <p:cNvSpPr txBox="1"/>
          <p:nvPr/>
        </p:nvSpPr>
        <p:spPr>
          <a:xfrm>
            <a:off x="3239543" y="2568686"/>
            <a:ext cx="5744097" cy="1661993"/>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609585"/>
            <a:r>
              <a:rPr lang="de-DE" sz="4400" dirty="0">
                <a:solidFill>
                  <a:prstClr val="black"/>
                </a:solidFill>
                <a:latin typeface="Calibri" panose="020F0502020204030204"/>
              </a:rPr>
              <a:t>Das Elektronengasmodell</a:t>
            </a:r>
          </a:p>
          <a:p>
            <a:pPr algn="ctr" defTabSz="609585"/>
            <a:r>
              <a:rPr lang="de-DE" sz="1400" dirty="0">
                <a:solidFill>
                  <a:prstClr val="black"/>
                </a:solidFill>
                <a:latin typeface="Calibri" panose="020F0502020204030204"/>
              </a:rPr>
              <a:t>(Bitte zum Starten auf Weiter klicken)</a:t>
            </a:r>
          </a:p>
        </p:txBody>
      </p:sp>
    </p:spTree>
    <p:extLst>
      <p:ext uri="{BB962C8B-B14F-4D97-AF65-F5344CB8AC3E}">
        <p14:creationId xmlns:p14="http://schemas.microsoft.com/office/powerpoint/2010/main" val="1415802115"/>
      </p:ext>
    </p:extLst>
  </p:cSld>
  <p:clrMapOvr>
    <a:masterClrMapping/>
  </p:clrMapOvr>
  <mc:AlternateContent xmlns:mc="http://schemas.openxmlformats.org/markup-compatibility/2006" xmlns:p14="http://schemas.microsoft.com/office/powerpoint/2010/main">
    <mc:Choice Requires="p14">
      <p:transition spd="slow" p14:dur="2000" advClick="0">
        <p14:flythrough dir="ou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4817"/>
                                        </p:tgtEl>
                                        <p:attrNameLst>
                                          <p:attrName>style.visibility</p:attrName>
                                        </p:attrNameLst>
                                      </p:cBhvr>
                                      <p:to>
                                        <p:strVal val="visible"/>
                                      </p:to>
                                    </p:set>
                                  </p:childTnLst>
                                </p:cTn>
                              </p:par>
                            </p:childTnLst>
                          </p:cTn>
                        </p:par>
                        <p:par>
                          <p:cTn id="7" fill="hold">
                            <p:stCondLst>
                              <p:cond delay="2000"/>
                            </p:stCondLst>
                            <p:childTnLst>
                              <p:par>
                                <p:cTn id="8" presetID="0" presetClass="path" presetSubtype="0" repeatCount="indefinite" fill="hold" nodeType="afterEffect">
                                  <p:stCondLst>
                                    <p:cond delay="0"/>
                                  </p:stCondLst>
                                  <p:childTnLst>
                                    <p:animMotion origin="layout" path="M 0.02864 -0.01644 L 0.02864 -0.01621 C 0.03333 -0.0169 0.03802 -0.0176 0.04283 -0.0176 C 0.04739 -0.0176 0.05117 -0.01574 0.05559 -0.01366 C 0.05729 -0.0132 0.05911 -0.01204 0.0608 -0.01111 C 0.06198 -0.00949 0.07187 0.00301 0.07434 0.00764 C 0.07539 0.00972 0.07656 0.0118 0.07734 0.01435 C 0.07955 0.02106 0.08333 0.03588 0.08333 0.03611 C 0.08307 0.03912 0.0832 0.04282 0.08255 0.04629 C 0.08059 0.05764 0.0789 0.05764 0.07513 0.06666 C 0.07291 0.07083 0.07252 0.0743 0.07135 0.08009 C 0.06966 0.09699 0.07083 0.08194 0.06979 0.11551 C 0.06966 0.12129 0.0694 0.1287 0.06901 0.13565 C 0.06875 0.14097 0.06796 0.15 0.06757 0.15555 C 0.06731 0.15879 0.06705 0.1625 0.06679 0.1662 C 0.06731 0.17361 0.06705 0.18148 0.06836 0.18889 C 0.06914 0.19375 0.07109 0.19791 0.07278 0.20208 C 0.07408 0.20532 0.08138 0.21967 0.08333 0.22222 C 0.08541 0.22477 0.08776 0.22639 0.0901 0.22893 L 0.12304 0.22361 C 0.17421 0.21643 0.125 0.22361 0.15429 0.21967 C 0.16106 0.22014 0.16796 0.21805 0.17265 0.22222 C 0.1789 0.22523 0.1819 0.23217 0.18606 0.23958 C 0.18906 0.24676 0.19153 0.25254 0.19323 0.26088 C 0.19961 0.28264 0.19283 0.26111 0.20026 0.28055 C 0.20039 0.28472 0.20039 0.28912 0.20143 0.29282 C 0.2026 0.29629 0.20599 0.29953 0.20703 0.30347 C 0.20794 0.30694 0.20846 0.31065 0.20924 0.31412 C 0.21015 0.31759 0.21132 0.32129 0.21224 0.325 C 0.2125 0.32893 0.21276 0.33287 0.21302 0.33657 C 0.21328 0.34051 0.2138 0.34398 0.2138 0.34745 C 0.2138 0.38796 0.21393 0.38379 0.21224 0.40879 C 0.2125 0.41203 0.21224 0.41528 0.21302 0.41828 C 0.21432 0.42268 0.2164 0.42639 0.21836 0.43009 C 0.22096 0.43565 0.22565 0.44305 0.22877 0.44745 C 0.23177 0.45162 0.23776 0.45949 0.23776 0.45972 C 0.23841 0.46365 0.24114 0.47916 0.24075 0.48217 C 0.23997 0.48958 0.23815 0.49745 0.23554 0.50324 C 0.23307 0.50926 0.21823 0.53356 0.21224 0.53958 C 0.20924 0.54236 0.20599 0.5449 0.20078 0.54606 C 0.19336 0.54884 0.1875 0.54977 0.18007 0.55162 C 0.15065 0.54097 0.17005 0.54838 0.12226 0.52615 C 0.11757 0.52384 0.11276 0.52222 0.10807 0.51921 C 0.09414 0.5118 0.10026 0.51365 0.0901 0.51157 C 0.08737 0.51018 0.08333 0.5118 0.08177 0.5074 C 0.07617 0.49213 0.06979 0.45694 0.06979 0.45694 C 0.06927 0.44791 0.06823 0.43889 0.06836 0.43009 C 0.06862 0.40879 0.07083 0.40833 0.07356 0.39028 C 0.07448 0.38403 0.07513 0.37778 0.07578 0.37129 C 0.07434 0.30162 0.07721 0.36389 0.07213 0.31828 C 0.06966 0.29629 0.07421 0.30787 0.06679 0.28356 C 0.06575 0.2794 0.06393 0.27731 0.06237 0.2743 C 0.0552 0.26065 0.06028 0.27106 0.05104 0.25694 C 0.04895 0.25347 0.04713 0.24977 0.04505 0.24629 C 0.0444 0.24282 0.04166 0.23217 0.04205 0.22754 C 0.04283 0.21736 0.04531 0.21273 0.04882 0.20486 C 0.05664 0.18773 0.05859 0.18403 0.06536 0.1699 L 0.07578 0.14884 C 0.07734 0.1456 0.08033 0.13935 0.08033 0.13981 C 0.08138 0.13148 0.08346 0.11574 0.08333 0.1081 C 0.0832 0.09328 0.08216 0.08009 0.08112 0.06504 C 0.08073 0.05949 0.07786 0.04722 0.07656 0.04352 C 0.07539 0.04004 0.07356 0.03773 0.07213 0.03426 C 0.07031 0.03032 0.06875 0.02639 0.06679 0.02199 C 0.06575 0.0199 0.05872 0.00717 0.05638 0.00486 C 0.05442 0.00301 0.05234 0.00162 0.05039 0.00092 C 0.04921 0.00046 0.03984 -0.00139 0.03906 -0.00162 C 0.03658 -0.00255 0.03177 -0.00579 0.03007 -0.00718 C 0.02825 -0.00857 0.02877 -0.01482 0.02864 -0.01644 Z " pathEditMode="relative" rAng="0" ptsTypes="AAAAAAAAAAAAAAAAAAAAAAAAAAAAAAAAAAAAAAAAAAAAAAAAAAAAAAAAAAAAAAAAAAAAA">
                                      <p:cBhvr>
                                        <p:cTn id="9" dur="8000" fill="hold"/>
                                        <p:tgtEl>
                                          <p:spTgt spid="705"/>
                                        </p:tgtEl>
                                        <p:attrNameLst>
                                          <p:attrName>ppt_x</p:attrName>
                                          <p:attrName>ppt_y</p:attrName>
                                        </p:attrNameLst>
                                      </p:cBhvr>
                                      <p:rCtr x="10599" y="28333"/>
                                    </p:animMotion>
                                  </p:childTnLst>
                                </p:cTn>
                              </p:par>
                              <p:par>
                                <p:cTn id="10" presetID="0" presetClass="path" presetSubtype="0" repeatCount="indefinite" fill="hold" nodeType="withEffect">
                                  <p:stCondLst>
                                    <p:cond delay="0"/>
                                  </p:stCondLst>
                                  <p:childTnLst>
                                    <p:animMotion origin="layout" path="M 0.0069 -0.01644 L 0.0069 -0.01574 C 0.01263 -0.02338 0.01888 -0.02894 0.02409 -0.0375 C 0.02943 -0.04584 0.03802 -0.06273 0.04583 -0.06829 C 0.0487 -0.07037 0.05182 -0.07107 0.05482 -0.07222 C 0.05729 -0.0706 0.06002 -0.06922 0.06237 -0.0669 C 0.07279 -0.05672 0.07409 -0.05162 0.08333 -0.04537 C 0.08529 -0.04445 0.08737 -0.04352 0.08932 -0.0426 C 0.09857 -0.04306 0.10781 -0.0426 0.11706 -0.04445 C 0.11992 -0.04445 0.12252 -0.04746 0.12539 -0.04838 C 0.12786 -0.04908 0.13034 -0.04931 0.13281 -0.04977 L 0.15989 -0.05232 C 0.16614 -0.05 0.17265 -0.04977 0.17864 -0.04537 C 0.18086 -0.04398 0.18203 -0.03912 0.18385 -0.03611 C 0.18672 -0.03172 0.19414 -0.02037 0.19661 -0.01459 C 0.19805 -0.01088 0.19922 -0.00695 0.20039 -0.00278 C 0.20208 0.0037 0.20338 0.00972 0.20482 0.01643 C 0.20534 0.02129 0.20599 0.02546 0.20638 0.03032 C 0.20677 0.03634 0.20638 0.0412 0.20703 0.04676 C 0.20794 0.05393 0.21133 0.06551 0.2138 0.07037 C 0.21536 0.0743 0.21758 0.07639 0.21914 0.08009 C 0.2207 0.08403 0.22135 0.08796 0.22279 0.09236 C 0.22656 0.10301 0.22669 0.10254 0.23112 0.11296 C 0.23424 0.13171 0.23372 0.12268 0.23255 0.14629 C 0.23242 0.14953 0.23255 0.1537 0.2319 0.15671 C 0.23086 0.16134 0.22877 0.16481 0.22734 0.16898 C 0.22565 0.18078 0.22448 0.18426 0.22656 0.19815 C 0.22721 0.20254 0.22877 0.20648 0.23034 0.21018 C 0.23138 0.21273 0.23281 0.21481 0.23411 0.2169 C 0.23659 0.22083 0.23828 0.22222 0.24154 0.225 C 0.24336 0.22639 0.24505 0.22778 0.24674 0.22893 C 0.24857 0.22986 0.25039 0.23078 0.25208 0.23148 C 0.25404 0.2324 0.25612 0.2331 0.25807 0.23426 C 0.26875 0.2412 0.26042 0.23889 0.27083 0.24097 L 0.28568 0.24352 C 0.30351 0.24213 0.30872 0.24074 0.32786 0.2449 C 0.32995 0.24537 0.3319 0.24745 0.33385 0.24884 C 0.34831 0.26805 0.34088 0.26342 0.35482 0.26759 C 0.35924 0.26296 0.36445 0.25926 0.3668 0.25023 C 0.37174 0.23171 0.37279 0.21805 0.37591 0.19953 C 0.37708 0.19236 0.37838 0.18541 0.37956 0.17824 C 0.38021 0.16342 0.38151 0.14213 0.37956 0.12893 C 0.37877 0.12315 0.37552 0.11921 0.37357 0.11435 C 0.37226 0.11041 0.37096 0.10648 0.36979 0.10254 C 0.36445 0.0831 0.3651 0.08403 0.36081 0.0618 C 0.36159 0.04722 0.36055 0.03217 0.36536 0.02037 C 0.36797 0.01342 0.37279 0.00671 0.37656 0.00278 C 0.37825 0.00092 0.38021 -0.00093 0.3819 -0.00278 C 0.40872 -0.03959 0.3806 -0.00347 0.40065 -0.03218 C 0.40651 -0.04051 0.40859 -0.04398 0.41471 -0.0507 C 0.41758 -0.05394 0.42005 -0.05672 0.42305 -0.05903 C 0.42552 -0.06088 0.42812 -0.06158 0.4306 -0.06297 C 0.43542 -0.05949 0.4401 -0.05648 0.44479 -0.05232 C 0.44922 -0.04838 0.46159 -0.03218 0.46432 -0.02755 C 0.47292 -0.01551 0.47812 -0.00972 0.48542 0.00486 C 0.4944 0.02361 0.49453 0.02222 0.50039 0.03819 C 0.50143 0.04236 0.50247 0.0449 0.50338 0.04791 C 0.50456 0.05208 0.50534 0.05694 0.50638 0.0618 C 0.5069 0.06666 0.5069 0.07222 0.50781 0.07708 C 0.50833 0.08009 0.50976 0.08264 0.51002 0.08495 C 0.51575 0.12708 0.50508 0.07153 0.5138 0.11435 C 0.51523 0.1331 0.51497 0.12245 0.51159 0.15023 C 0.50976 0.16458 0.51055 0.15648 0.50937 0.16759 C 0.50898 0.17014 0.50898 0.17315 0.50859 0.17546 C 0.50833 0.17685 0.50469 0.1912 0.5026 0.19421 C 0.5 0.19791 0.49206 0.20903 0.48672 0.21296 C 0.48138 0.2169 0.47109 0.22291 0.46667 0.22361 C 0.46367 0.22407 0.46055 0.2243 0.45755 0.225 C 0.4526 0.22592 0.44258 0.22893 0.44258 0.22916 C 0.43529 0.23472 0.43346 0.23495 0.42682 0.24629 C 0.42474 0.24977 0.4237 0.25463 0.42161 0.2581 C 0.41966 0.26157 0.41693 0.26319 0.41471 0.2662 C 0.41289 0.26898 0.41159 0.27268 0.40963 0.27546 C 0.40482 0.28264 0.39987 0.28935 0.39466 0.2956 C 0.39232 0.29815 0.39023 0.30139 0.38789 0.30347 C 0.38594 0.30532 0.38385 0.30625 0.3819 0.30764 C 0.3793 0.30717 0.37656 0.3081 0.37435 0.30625 C 0.36328 0.29699 0.35495 0.28796 0.34661 0.2743 C 0.34505 0.27176 0.34349 0.26898 0.34206 0.2662 C 0.34049 0.26319 0.33932 0.25949 0.33763 0.25694 C 0.33385 0.25115 0.32982 0.24583 0.32565 0.24097 C 0.32383 0.23912 0.32265 0.23703 0.32057 0.23565 C 0.31523 0.22986 0.31315 0.23102 0.30573 0.22893 C 0.30234 0.22986 0.29831 0.22916 0.29479 0.23148 C 0.27917 0.2419 0.28841 0.24166 0.27682 0.25278 C 0.27409 0.25532 0.27135 0.25648 0.26862 0.2581 C 0.26211 0.2574 0.25547 0.25787 0.24909 0.25555 C 0.24557 0.25416 0.24271 0.24977 0.23932 0.24745 C 0.23489 0.24444 0.23021 0.24305 0.22578 0.23958 C 0.20325 0.22176 0.22135 0.2287 0.2026 0.22361 C 0.19687 0.2243 0.19206 0.22384 0.18685 0.22893 C 0.16276 0.25208 0.18893 0.2324 0.16953 0.24629 L 0.14557 0.2449 C 0.1414 0.24375 0.13763 0.23958 0.13359 0.2368 C 0.1306 0.23472 0.12747 0.23287 0.12461 0.23032 C 0.12252 0.22824 0.11497 0.21852 0.11263 0.21412 C 0.11042 0.21041 0.10859 0.20602 0.10664 0.20231 C 0.09765 0.18541 0.10325 0.19838 0.09687 0.18217 C 0.09661 0.1787 0.09635 0.17523 0.09609 0.17153 C 0.09557 0.16227 0.09518 0.15278 0.09453 0.14352 C 0.09427 0.13865 0.09414 0.13356 0.0931 0.12893 C 0.09206 0.12407 0.08997 0.12014 0.08854 0.11551 C 0.08346 0.0993 0.08229 0.09282 0.07656 0.07824 C 0.06419 0.04791 0.06927 0.06666 0.0638 0.04236 C 0.06237 0.02731 0.06367 0.04236 0.06237 0.02245 C 0.06211 0.01944 0.06211 0.01643 0.06159 0.01342 C 0.05976 0.00185 0.05781 0.00092 0.05182 -0.00787 C 0.04583 -0.0176 0.04739 -0.01551 0.04127 -0.01852 L 0.01953 -0.0176 C 0.01627 -0.0176 0.01302 -0.01667 0.00989 -0.01644 C 0.00833 -0.01551 0.00729 -0.01644 0.0069 -0.01644 Z " pathEditMode="relative" rAng="0" ptsTypes="AAAAAAAAAAAAAAAAAAAAAAAAAAAAAAAAAAAAAAAAAAAAAAAAAAAAAAAAAAAAAAAAAAAAAAAAAAAAAAAAAAAAAAAAAAAAAAAAAAAAAAAAAAAAAAA">
                                      <p:cBhvr>
                                        <p:cTn id="11" dur="10000" fill="hold"/>
                                        <p:tgtEl>
                                          <p:spTgt spid="715"/>
                                        </p:tgtEl>
                                        <p:attrNameLst>
                                          <p:attrName>ppt_x</p:attrName>
                                          <p:attrName>ppt_y</p:attrName>
                                        </p:attrNameLst>
                                      </p:cBhvr>
                                      <p:rCtr x="25378" y="13403"/>
                                    </p:animMotion>
                                  </p:childTnLst>
                                </p:cTn>
                              </p:par>
                              <p:par>
                                <p:cTn id="12" presetID="0" presetClass="path" presetSubtype="0" repeatCount="indefinite" fill="hold" nodeType="withEffect">
                                  <p:stCondLst>
                                    <p:cond delay="0"/>
                                  </p:stCondLst>
                                  <p:childTnLst>
                                    <p:animMotion origin="layout" path="M -0.00404 0.00463 L -0.00404 0.00486 C -0.00521 0.01273 -0.00612 0.02222 -0.00847 0.03125 C -0.00925 0.03541 -0.01849 0.04791 -0.01875 0.04977 C -0.02188 0.05185 -0.02956 0.05509 -0.02956 0.05532 C -0.03177 0.05486 -0.03243 0.05532 -0.03399 0.05393 C -0.03907 0.04722 -0.04961 0.03125 -0.04961 0.03148 C -0.04974 0.02592 -0.05131 0.02176 -0.05235 0.01643 C -0.05456 -0.01065 -0.04961 -0.00324 -0.05573 -0.03449 C -0.05677 -0.03912 -0.06511 -0.0544 -0.06654 -0.0581 C -0.06941 -0.06574 -0.07409 -0.0831 -0.07409 -0.0831 C -0.07474 -0.09074 -0.07709 -0.11343 -0.07631 -0.1206 C -0.07539 -0.13079 -0.07292 -0.13959 -0.0711 -0.14908 C -0.07006 -0.15301 -0.06954 -0.15695 -0.0681 -0.16065 C -0.06667 -0.16459 -0.05677 -0.18172 -0.05456 -0.18449 C -0.05352 -0.18542 -0.0392 -0.20232 -0.03672 -0.20625 C -0.0362 -0.2088 -0.03477 -0.21181 -0.03399 -0.21389 C -0.03177 -0.21875 -0.02982 -0.22338 -0.02774 -0.22732 C -0.02579 -0.23125 -0.02383 -0.23472 -0.02175 -0.2382 C -0.01628 -0.24769 -0.01185 -0.25324 -0.00443 -0.26088 C -0.00404 -0.2632 4.16667E-6 -0.26528 0.00052 -0.26736 C 0.0138 -0.26505 0.01992 -0.26551 0.03151 -0.24352 C 0.03398 -0.24028 0.03541 -0.23635 0.03593 -0.23403 C 0.04036 -0.23125 0.04401 -0.23033 0.04726 -0.22871 C 0.06106 -0.22199 0.05807 -0.22361 0.07278 -0.2206 C 0.07395 -0.22338 0.08255 -0.22824 0.08554 -0.23148 C 0.08737 -0.23334 0.0888 -0.23681 0.09075 -0.2382 C 0.09987 -0.24468 0.10091 -0.24514 0.10937 -0.24746 C 0.11302 -0.24931 0.11562 -0.25185 0.11823 -0.25278 C 0.12317 -0.2544 0.13958 -0.25602 0.14492 -0.25672 C 0.15221 -0.25463 0.15911 -0.25278 0.16393 -0.25023 C 0.16836 -0.24908 0.17083 -0.24746 0.17148 -0.24607 C 0.17291 -0.24537 0.17617 -0.24398 0.17773 -0.24352 C 0.18046 -0.2426 0.1819 -0.2426 0.18671 -0.24213 C 0.19817 -0.23773 0.20546 -0.23889 0.21445 -0.22477 C 0.21601 -0.22246 0.21653 -0.21852 0.21744 -0.21528 C 0.21809 -0.20903 0.21901 -0.19769 0.21901 -0.19121 C 0.21901 -0.18357 0.21849 -0.17639 0.21823 -0.16875 C 0.21875 -0.1625 0.21862 -0.15579 0.21979 -0.15023 C 0.22135 -0.14167 0.22916 -0.11713 0.23177 -0.10764 C 0.23203 -0.10371 0.23294 -0.1 0.23255 -0.0963 C 0.23138 -0.08866 0.22942 -0.07963 0.22721 -0.07153 C 0.22135 -0.05 0.21979 -0.04699 0.21302 -0.03148 C 0.2125 -0.0294 0.21184 -0.02616 0.21145 -0.02385 C 0.20729 0.00879 0.20989 0.0199 0.19804 0.04028 C 0.19596 0.04421 0.19336 0.04791 0.18932 0.04977 C 0.18619 0.05185 0.18046 0.05069 0.17695 0.05115 C 0.16927 0.04768 0.16132 0.04421 0.15377 0.04028 C 0.14622 0.03657 0.14283 0.03171 0.13593 0.02778 C 0.13515 0.02685 0.12643 0.02222 0.12382 0.02176 C 0.12174 0.02083 0.11823 0.02037 0.1177 0.02014 C 0.11549 0.02153 0.11302 0.02083 0.10937 0.02268 C 0.10781 0.02592 0.10338 0.0331 0.10039 0.03912 C 0.09687 0.05185 0.09895 0.05416 0.09153 0.06713 C 0.08815 0.07315 0.07395 0.09352 0.072 0.10463 C 0.0707 0.10856 0.07005 0.11296 0.06718 0.11666 C 0.06927 0.12639 0.06705 0.13495 0.06979 0.14328 C 0.07018 0.14722 0.07187 0.15023 0.07278 0.15393 C 0.07369 0.15787 0.07369 0.1618 0.07395 0.16597 C 0.0776 0.19305 0.07981 0.19467 0.07395 0.2162 C 0.07369 0.2199 0.07369 0.22384 0.07278 0.22731 C 0.07083 0.23148 0.06705 0.23426 0.06601 0.23796 C 0.06263 0.24097 0.06237 0.24282 0.0608 0.24676 C 0.0582 0.25046 0.05807 0.2544 0.05625 0.2581 C 0.05377 0.26458 0.04934 0.26875 0.04804 0.27361 C 0.04492 0.27893 0.04036 0.28796 0.03828 0.29259 C 0.03593 0.2956 0.03398 0.29838 0.03151 0.30023 C 0.02708 0.3037 0.02461 0.3037 0.02109 0.30416 L -0.03399 0.32986 C -0.0362 0.33078 -0.03855 0.33426 -0.04115 0.33379 C -0.04961 0.33287 -0.05573 0.32847 -0.06276 0.32592 C -0.07435 0.30416 -0.06524 0.32315 -0.07553 0.29791 C -0.07813 0.29166 -0.08347 0.28125 -0.08529 0.27361 C -0.08737 0.26481 -0.08881 0.2544 -0.09063 0.24583 C -0.09037 0.23796 -0.0905 0.22986 -0.08985 0.22199 C -0.08737 0.19282 -0.0836 0.16898 -0.07709 0.1419 C -0.07474 0.13194 -0.07175 0.12384 -0.06875 0.11528 C -0.06003 0.08958 -0.0655 0.10185 -0.05795 0.08981 C -0.05573 0.08611 -0.05352 0.08125 -0.05131 0.07778 C -0.04961 0.07453 -0.04102 0.07083 -0.03842 0.07083 C -0.03177 0.06319 -0.03177 0.06504 -0.02396 0.04977 L -0.01641 0.0331 C -0.01628 0.03264 -0.01628 0.03102 -0.01628 0.02986 C -0.01628 0.02778 -0.01459 0.02731 -0.0142 0.02592 C -0.01407 0.02407 -0.01407 0.02199 -0.01407 0.02014 C -0.01276 0.01828 -0.01185 0.01828 -0.01042 0.01782 C -0.00534 0.01296 -0.00847 0.01389 -0.00443 0.01389 L -0.00404 0.00463 Z " pathEditMode="relative" rAng="0" ptsTypes="AAAAAAAAAAAAAAAAAAAAAAAAAAAAAAAAAAAAAAAAAAAAAAAAAAAAAAAAAAAAAAAAAAAAAAAAAAAAAAAAAAAAAAAA">
                                      <p:cBhvr>
                                        <p:cTn id="13" dur="8000" fill="hold"/>
                                        <p:tgtEl>
                                          <p:spTgt spid="706"/>
                                        </p:tgtEl>
                                        <p:attrNameLst>
                                          <p:attrName>ppt_x</p:attrName>
                                          <p:attrName>ppt_y</p:attrName>
                                        </p:attrNameLst>
                                      </p:cBhvr>
                                      <p:rCtr x="7500" y="2847"/>
                                    </p:animMotion>
                                  </p:childTnLst>
                                </p:cTn>
                              </p:par>
                              <p:par>
                                <p:cTn id="14" presetID="0" presetClass="path" presetSubtype="0" repeatCount="indefinite" fill="hold" nodeType="withEffect">
                                  <p:stCondLst>
                                    <p:cond delay="0"/>
                                  </p:stCondLst>
                                  <p:childTnLst>
                                    <p:animMotion origin="layout" path="M 0.00377 0.00972 L 0.00377 0.00995 C 0.01081 0.00926 0.01784 0.00926 0.02487 0.00833 C 0.02786 0.0081 0.03073 0.00509 0.03385 0.00578 C 0.03841 0.00648 0.04284 0.01018 0.04726 0.0125 C 0.04935 0.01528 0.06354 0.03541 0.06836 0.04051 C 0.07044 0.04259 0.07279 0.04398 0.07513 0.04583 C 0.10534 0.0368 0.06966 0.04953 0.10664 0.02708 C 0.11068 0.02453 0.1151 0.02407 0.11927 0.02315 C 0.13607 0.01875 0.13607 0.01921 0.15078 0.01782 C 0.15703 0.02129 0.16354 0.02361 0.1694 0.02847 C 0.17904 0.03611 0.18815 0.0574 0.19505 0.06852 C 0.19739 0.07199 0.19974 0.07523 0.20182 0.07916 C 0.20625 0.08703 0.20924 0.09444 0.21315 0.10301 C 0.21406 0.10833 0.21888 0.1331 0.21914 0.13773 C 0.21953 0.14629 0.21927 0.15486 0.21836 0.16319 C 0.21771 0.16875 0.21588 0.17384 0.21458 0.17916 C 0.21523 0.20046 0.2168 0.21504 0.21159 0.23657 C 0.20937 0.2456 0.19375 0.27986 0.18906 0.28727 C 0.18685 0.29074 0.18437 0.29398 0.18229 0.29791 C 0.1789 0.30416 0.17135 0.32222 0.16588 0.32847 C 0.16328 0.33148 0.16029 0.33287 0.15755 0.33518 C 0.14909 0.3324 0.11094 0.32731 0.09687 0.30717 C 0.09427 0.30347 0.09297 0.29768 0.09154 0.29259 C 0.08789 0.27916 0.08776 0.27523 0.08633 0.2618 C 0.08607 0.23773 0.08698 0.21365 0.08555 0.18981 C 0.08502 0.18032 0.0819 0.17222 0.08034 0.16319 C 0.07956 0.15879 0.0793 0.15416 0.07877 0.14977 C 0.0793 0.14051 0.07864 0.13078 0.08034 0.12176 C 0.08138 0.11574 0.08997 0.09977 0.0931 0.09514 C 0.09622 0.09028 0.09948 0.08588 0.10286 0.08171 C 0.10651 0.07731 0.11081 0.07477 0.11406 0.06967 C 0.1194 0.06157 0.12005 0.05856 0.12682 0.05509 C 0.13789 0.0493 0.14466 0.05069 0.1569 0.04977 C 0.16432 0.05069 0.17213 0.04907 0.1793 0.05231 C 0.23711 0.07963 0.18424 0.07199 0.22513 0.075 C 0.24596 0.05416 0.24987 0.04699 0.27383 0.03634 C 0.28021 0.03356 0.28685 0.03379 0.29323 0.0324 C 0.30065 0.03078 0.30781 0.02893 0.3151 0.02708 C 0.32943 0.02847 0.33203 0.02639 0.34661 0.04166 C 0.34948 0.04467 0.35117 0.05069 0.35338 0.05509 C 0.35612 0.06921 0.35989 0.0831 0.36159 0.09768 C 0.36198 0.10023 0.36354 0.15 0.36393 0.16041 C 0.35859 0.21273 0.35534 0.20694 0.36393 0.25509 C 0.36575 0.26551 0.36888 0.27477 0.37135 0.28449 C 0.37213 0.2875 0.3737 0.29375 0.3737 0.29398 C 0.37265 0.3 0.37279 0.3074 0.37057 0.3125 C 0.36523 0.32546 0.36015 0.32916 0.35338 0.33518 C 0.34818 0.33426 0.34284 0.33426 0.33763 0.3324 C 0.32148 0.32731 0.30599 0.31944 0.29101 0.30717 C 0.28594 0.30301 0.28138 0.29815 0.27682 0.29259 C 0.26953 0.28356 0.27435 0.28148 0.26484 0.27916 C 0.2595 0.27801 0.2543 0.27824 0.24909 0.27778 C 0.24531 0.28055 0.2414 0.2824 0.23789 0.28588 C 0.23568 0.28796 0.23385 0.2912 0.2319 0.29375 C 0.22995 0.29629 0.22773 0.29815 0.22591 0.30046 C 0.22018 0.3074 0.22044 0.30995 0.2138 0.3125 C 0.20534 0.31597 0.1987 0.31528 0.18984 0.31643 C 0.18489 0.31713 0.17982 0.31828 0.17487 0.31921 C 0.17239 0.31875 0.16979 0.31875 0.16732 0.31782 C 0.16484 0.3169 0.1625 0.31389 0.15989 0.31389 C 0.1543 0.31389 0.14883 0.31643 0.14336 0.31782 C 0.1388 0.32106 0.1345 0.32477 0.12982 0.32708 C 0.11289 0.33565 0.10872 0.33518 0.09232 0.33796 C 0.08086 0.33518 0.06914 0.33449 0.05781 0.32986 C 0.05573 0.32893 0.05325 0.32569 0.05325 0.32176 C 0.05325 0.3044 0.0556 0.2868 0.05781 0.2699 C 0.05911 0.26018 0.06133 0.25069 0.0638 0.2419 C 0.06536 0.23634 0.06797 0.23217 0.06979 0.22708 C 0.07239 0.22014 0.07513 0.21319 0.07734 0.20578 C 0.08138 0.19259 0.08203 0.18333 0.08411 0.16852 C 0.08437 0.16412 0.08502 0.15949 0.08476 0.15509 C 0.0845 0.1493 0.08385 0.14328 0.08255 0.13773 C 0.08073 0.13032 0.07487 0.12222 0.07213 0.11643 C 0.07044 0.11319 0.06927 0.10903 0.06758 0.10578 C 0.06575 0.10231 0.06354 0.09953 0.06159 0.09653 C 0.06002 0.09398 0.05859 0.09074 0.05703 0.08842 C 0.04948 0.07847 0.05182 0.08264 0.04583 0.07778 C 0.04284 0.07523 0.03984 0.07222 0.03685 0.06967 C 0.03281 0.06643 0.02877 0.06389 0.02487 0.06041 C 0.0181 0.0544 0.02096 0.05625 0.01654 0.0537 C 0.01458 0.05023 0.01029 0.04213 0.00833 0.04166 L 0.00234 0.04051 C 0.00052 0.04097 -0.00117 0.04097 -0.003 0.04166 C -0.00703 0.04352 -0.01081 0.04699 -0.01419 0.05115 C -0.01654 0.05393 -0.01862 0.0574 -0.02096 0.06041 C -0.02318 0.06319 -0.02552 0.06551 -0.02774 0.06852 C -0.04063 0.08634 -0.02878 0.07153 -0.03971 0.08981 C -0.04206 0.09375 -0.04492 0.09653 -0.04727 0.10046 C -0.05195 0.10856 -0.05599 0.11759 -0.06068 0.12569 C -0.06576 0.13449 -0.07188 0.14166 -0.07643 0.15115 C -0.08412 0.1669 -0.08516 0.18125 -0.08841 0.20046 C -0.08867 0.20764 -0.08985 0.21481 -0.08919 0.22176 C -0.08854 0.22963 -0.08672 0.23727 -0.08477 0.24444 C -0.08177 0.25486 -0.07852 0.26504 -0.07422 0.27384 C -0.0724 0.27731 -0.07123 0.28194 -0.06901 0.28449 C -0.06198 0.29282 -0.0418 0.3044 -0.03594 0.30856 C -0.03333 0.31041 -0.03125 0.31412 -0.02839 0.31528 C -0.02331 0.3169 -0.01797 0.31597 -0.01276 0.31643 C -0.01107 0.31574 0.0181 0.3037 0.02487 0.29653 C 0.0276 0.29352 0.02917 0.28819 0.03151 0.28449 C 0.03333 0.28194 0.03568 0.28055 0.0375 0.27778 C 0.03971 0.27477 0.04154 0.2706 0.04362 0.26713 C 0.04544 0.26389 0.04752 0.26088 0.04961 0.25787 C 0.05755 0.24606 0.0595 0.24699 0.0638 0.23379 C 0.06627 0.22639 0.06875 0.21898 0.07057 0.21111 C 0.07474 0.19375 0.08177 0.15787 0.08177 0.1581 C 0.08255 0.13912 0.08437 0.12037 0.08255 0.10185 C 0.08216 0.09722 0.08125 0.09282 0.08034 0.08842 C 0.07943 0.08403 0.07877 0.07916 0.07734 0.075 C 0.07617 0.07199 0.0681 0.05694 0.06601 0.0537 C 0.06393 0.05046 0.06185 0.04676 0.05937 0.04444 C 0.05742 0.04259 0.05039 0.04097 0.04805 0.04051 L 0.0263 0.03634 C 0.02096 0.03009 0.0276 0.03796 0.02109 0.02986 C 0.02031 0.0287 0.01953 0.02801 0.01875 0.02708 C 0.01484 0.02106 0.0168 0.02291 0.01354 0.01643 C 0.01289 0.01504 0.01211 0.01365 0.01133 0.0125 L 0.00976 0.00972 L 0.00377 0.00972 Z " pathEditMode="relative" rAng="0" ptsTypes="AAAAAAAAAAAAAAAAAAAAAAAAAAAAAAAAAAAAAAAAAAAAAAAAAAAAAAAAAAAAAAAAAAAAAAAAAAAAAAAAAAAAAAAAAAAAAAAAAAAAAAAAAAAAAAAAAAAAAAAA">
                                      <p:cBhvr>
                                        <p:cTn id="15" dur="12000" fill="hold"/>
                                        <p:tgtEl>
                                          <p:spTgt spid="716"/>
                                        </p:tgtEl>
                                        <p:attrNameLst>
                                          <p:attrName>ppt_x</p:attrName>
                                          <p:attrName>ppt_y</p:attrName>
                                        </p:attrNameLst>
                                      </p:cBhvr>
                                      <p:rCtr x="13828" y="16204"/>
                                    </p:animMotion>
                                  </p:childTnLst>
                                </p:cTn>
                              </p:par>
                              <p:par>
                                <p:cTn id="16" presetID="0" presetClass="path" presetSubtype="0" repeatCount="indefinite" fill="hold" nodeType="withEffect">
                                  <p:stCondLst>
                                    <p:cond delay="0"/>
                                  </p:stCondLst>
                                  <p:childTnLst>
                                    <p:animMotion origin="layout" path="M -0.0039 -0.01505 L -0.0039 -0.01482 C -0.00559 -0.01783 -0.00742 -0.01945 -0.00911 -0.02246 C -0.01093 -0.0257 -0.01263 -0.02917 -0.01432 -0.03195 C -0.01822 -0.03866 -0.02343 -0.04653 -0.02786 -0.05093 C -0.03242 -0.05556 -0.03489 -0.05533 -0.03984 -0.05625 C -0.04791 -0.05486 -0.05911 -0.05857 -0.06536 -0.0456 C -0.06731 -0.04167 -0.06836 -0.03658 -0.06992 -0.03195 C -0.06966 -0.0169 -0.0694 -0.00185 -0.06914 0.01365 C -0.06888 0.03055 -0.07005 0.04861 -0.06836 0.06551 C -0.06679 0.08171 -0.06132 0.09699 -0.05937 0.11273 L -0.05638 0.13842 C -0.05716 0.14815 -0.05677 0.15833 -0.05859 0.16759 C -0.06106 0.18009 -0.06562 0.18102 -0.07057 0.18773 C -0.07278 0.19051 -0.07447 0.19398 -0.07669 0.19699 C -0.07903 0.20023 -0.08177 0.20301 -0.08411 0.20625 C -0.08671 0.20995 -0.08893 0.21481 -0.09166 0.21828 C -0.09414 0.22153 -0.09726 0.22338 -0.09987 0.22639 C -0.11224 0.23981 -0.10234 0.2324 -0.11341 0.23958 C -0.11731 0.23912 -0.12135 0.23935 -0.12539 0.23842 C -0.12838 0.2375 -0.13125 0.23403 -0.13437 0.23426 C -0.14166 0.23495 -0.14882 0.23865 -0.15612 0.24097 C -0.15794 0.24421 -0.15989 0.24676 -0.16132 0.25023 C -0.16315 0.25416 -0.17148 0.27754 -0.17487 0.28356 C -0.19023 0.31088 -0.17278 0.27916 -0.18841 0.31041 C -0.2013 0.33611 -0.18554 0.30139 -0.19882 0.33171 C -0.20117 0.34375 -0.20312 0.35231 -0.20416 0.36504 C -0.20468 0.37106 -0.20468 0.37754 -0.20481 0.38356 C -0.20234 0.40671 -0.20104 0.41481 -0.19961 0.43565 C -0.19908 0.44444 -0.19934 0.4537 -0.19817 0.46227 C -0.19752 0.4669 -0.1957 0.47037 -0.1944 0.4743 C -0.1914 0.48287 -0.1875 0.49074 -0.18307 0.49699 C -0.17955 0.50208 -0.17591 0.50694 -0.17187 0.51041 C -0.16015 0.52014 -0.15586 0.51967 -0.14414 0.52245 C -0.1276 0.51944 -0.11953 0.52014 -0.10442 0.51041 C -0.09622 0.50509 -0.08359 0.49768 -0.07734 0.48356 C -0.06679 0.45972 -0.06744 0.45578 -0.06158 0.42778 C -0.05963 0.3875 -0.05872 0.39259 -0.06393 0.34375 C -0.06458 0.3375 -0.06653 0.33217 -0.06757 0.32639 C -0.07005 0.31342 -0.07434 0.28773 -0.07434 0.28796 C -0.07291 0.2787 -0.07213 0.26944 -0.06992 0.26088 C -0.06822 0.25486 -0.06549 0.25023 -0.06315 0.24467 C -0.05937 0.2368 -0.05625 0.23032 -0.05117 0.225 C -0.05026 0.22407 -0.04908 0.22384 -0.04817 0.22361 C -0.04583 0.22315 -0.04362 0.22268 -0.0414 0.22222 C -0.03984 0.22245 0.00573 0.22824 0.01706 0.22222 C 0.02435 0.21852 0.03737 0.20509 0.03737 0.20532 C 0.03933 0.20092 0.04128 0.19676 0.04336 0.19305 C 0.04623 0.18796 0.04961 0.18379 0.05235 0.17824 C 0.05782 0.16736 0.06654 0.14259 0.06967 0.13032 C 0.07214 0.12014 0.07357 0.10903 0.07566 0.09838 C 0.07618 0.09166 0.07735 0.08565 0.07709 0.07893 C 0.07657 0.06319 0.07357 0.02615 0.06888 0.00972 C 0.06602 -0.00185 0.06068 -0.00741 0.05534 -0.01366 C 0.04922 -0.02037 0.03907 -0.03102 0.03217 -0.03635 C 0.03047 -0.03773 0.02865 -0.03773 0.02683 -0.03912 C 0.01888 -0.03773 0.01068 -0.03935 0.00287 -0.03635 C -0.00156 -0.03449 0.00092 -0.02778 -0.00091 -0.02385 C -0.00273 -0.02037 -0.00338 -0.01644 -0.0039 -0.01505 Z " pathEditMode="relative" rAng="0" ptsTypes="AAAAAAAAAAAAAAAAAAAAAAAAAAAAAAAAAAAAAAAAAAAAAAAAAAAAAAAAAAA">
                                      <p:cBhvr>
                                        <p:cTn id="17" dur="8000" fill="hold"/>
                                        <p:tgtEl>
                                          <p:spTgt spid="725"/>
                                        </p:tgtEl>
                                        <p:attrNameLst>
                                          <p:attrName>ppt_x</p:attrName>
                                          <p:attrName>ppt_y</p:attrName>
                                        </p:attrNameLst>
                                      </p:cBhvr>
                                      <p:rCtr x="-6003" y="24815"/>
                                    </p:animMotion>
                                  </p:childTnLst>
                                </p:cTn>
                              </p:par>
                              <p:par>
                                <p:cTn id="18" presetID="0" presetClass="path" presetSubtype="0" repeatCount="indefinite" fill="hold" nodeType="withEffect">
                                  <p:stCondLst>
                                    <p:cond delay="0"/>
                                  </p:stCondLst>
                                  <p:childTnLst>
                                    <p:animMotion origin="layout" path="M -0.00234 0.00185 L -0.00234 0.00185 C -0.00742 0.00833 -0.01197 0.01574 -0.01731 0.02129 C -0.022 0.02662 -0.02734 0.0287 -0.03242 0.0324 C -0.03737 0.03541 -0.04218 0.03958 -0.04739 0.0419 C -0.05403 0.04444 -0.07304 0.04514 -0.0789 0.0456 C -0.08151 0.04467 -0.09856 0.03819 -0.10143 0.03912 C -0.11067 0.04166 -0.11953 0.04815 -0.12838 0.05208 C -0.13112 0.05347 -0.13385 0.05393 -0.13671 0.05486 L -0.14791 0.05856 C -0.14961 0.05972 -0.15156 0.06018 -0.15312 0.06041 L -0.17565 0.06412 C -0.18645 0.08078 -0.18541 0.07824 -0.19661 0.10856 L -0.20859 0.14028 C -0.20963 0.14699 -0.21158 0.15324 -0.21171 0.16018 C -0.21211 0.19282 -0.21015 0.22546 -0.21015 0.25764 C -0.21015 0.26412 -0.21067 0.27037 -0.21171 0.27639 C -0.21432 0.29213 -0.21822 0.30162 -0.22291 0.31504 C -0.22343 0.31875 -0.22343 0.32268 -0.22434 0.32592 C -0.22539 0.32824 -0.23489 0.34629 -0.23567 0.34699 C -0.23854 0.35023 -0.24218 0.35139 -0.24557 0.3537 C -0.25442 0.35208 -0.26341 0.35069 -0.27239 0.34838 C -0.27447 0.34791 -0.2763 0.34467 -0.27838 0.34421 C -0.28294 0.34398 -0.28737 0.34514 -0.29192 0.34514 C -0.29661 0.35 -0.29752 0.35185 -0.30312 0.35069 C -0.30507 0.35069 -0.30677 0.34884 -0.30846 0.34838 C -0.30911 0.34699 -0.30989 0.34514 -0.31067 0.34421 C -0.31458 0.3375 -0.31914 0.33287 -0.32265 0.32592 C -0.32669 0.31713 -0.3302 0.30903 -0.33463 0.30185 C -0.33958 0.29398 -0.34505 0.28565 -0.34908 0.27639 C -0.35221 0.26875 -0.35273 0.25764 -0.35481 0.24977 C -0.35612 0.24398 -0.35781 0.23819 -0.35924 0.2324 C -0.36002 0.21782 -0.36028 0.20301 -0.36158 0.18842 C -0.36237 0.17893 -0.36536 0.16018 -0.36536 0.16041 C -0.36432 0.15532 -0.3638 0.14977 -0.36224 0.14583 C -0.35885 0.13472 -0.35442 0.13032 -0.35039 0.12176 C -0.34661 0.11412 -0.34427 0.10324 -0.33919 0.09907 C -0.33112 0.09143 -0.32395 0.08055 -0.31523 0.07639 C -0.29791 0.06782 -0.31289 0.07477 -0.28294 0.06412 C -0.27695 0.06227 -0.27083 0.06041 -0.26497 0.05787 C -0.26171 0.05578 -0.25911 0.05301 -0.25586 0.05115 C -0.24921 0.04629 -0.25026 0.04745 -0.24388 0.0456 C -0.24309 0.04375 -0.24257 0.0419 -0.24166 0.04051 C -0.23971 0.0368 -0.23671 0.03356 -0.23489 0.02963 C -0.22682 0.01111 -0.22591 0.00092 -0.2207 -0.02084 C -0.21901 -0.02801 -0.21718 -0.03449 -0.21536 -0.04097 C -0.21484 -0.04491 -0.21419 -0.04954 -0.21393 -0.05324 C -0.21184 -0.07732 -0.21419 -0.09422 -0.21536 -0.12176 C -0.21341 -0.13843 -0.21406 -0.15787 -0.20937 -0.17408 C -0.20638 -0.18542 -0.19908 -0.18935 -0.19362 -0.1963 C -0.18632 -0.20486 -0.16653 -0.23056 -0.15533 -0.23681 C -0.15039 -0.23982 -0.14492 -0.23959 -0.13958 -0.24074 C -0.13333 -0.24005 -0.12682 -0.2419 -0.12083 -0.2382 C -0.11718 -0.23588 -0.11171 -0.21389 -0.11041 -0.20903 C -0.10572 -0.15903 -0.11145 -0.21297 -0.10286 -0.15417 C -0.10104 -0.14028 -0.10143 -0.12963 -0.09987 -0.11667 C -0.09856 -0.10278 -0.09583 -0.09121 -0.09244 -0.0801 C -0.09088 -0.07477 -0.08932 -0.06922 -0.08711 -0.06528 C -0.06211 -0.01343 -0.08281 -0.05972 -0.06692 -0.0301 C -0.0625 -0.02246 -0.05833 -0.0132 -0.05416 -0.00486 L -0.04817 0.00717 C -0.04713 0.01389 -0.04583 0.02129 -0.04518 0.02847 C -0.04492 0.03125 -0.04492 0.03356 -0.0444 0.03634 C -0.04257 0.04629 -0.03658 0.05671 -0.03164 0.06041 C -0.03007 0.06041 -0.02864 0.06227 -0.02708 0.06227 C -0.02291 0.06389 -0.01862 0.06389 -0.01432 0.06412 C -0.01158 0.06157 -0.00846 0.06018 -0.00612 0.05648 C -0.00507 0.05463 -0.0052 0.05162 -0.00468 0.04977 C -0.00377 0.04629 -0.0026 0.04352 -0.00156 0.04051 C -0.00039 0.03055 -0.00052 0.03518 -0.00156 0.02014 C -0.00182 0.01852 -0.00195 0.01666 -0.00234 0.01481 C -0.00494 0.00463 -0.00234 0.0037 -0.00234 0.00185 Z " pathEditMode="relative" rAng="0" ptsTypes="AAAAAAAAAAAAAAAAAAAAAAAAAAAAAAAAAAAAAAAAAAAAAAAAAAAAAAAAAAAAAAAAAAAAAAAA">
                                      <p:cBhvr>
                                        <p:cTn id="19" dur="8000" fill="hold"/>
                                        <p:tgtEl>
                                          <p:spTgt spid="726"/>
                                        </p:tgtEl>
                                        <p:attrNameLst>
                                          <p:attrName>ppt_x</p:attrName>
                                          <p:attrName>ppt_y</p:attrName>
                                        </p:attrNameLst>
                                      </p:cBhvr>
                                      <p:rCtr x="-18073" y="5463"/>
                                    </p:animMotion>
                                  </p:childTnLst>
                                </p:cTn>
                              </p:par>
                              <p:par>
                                <p:cTn id="20" presetID="0" presetClass="path" presetSubtype="0" repeatCount="indefinite" fill="hold" nodeType="withEffect">
                                  <p:stCondLst>
                                    <p:cond delay="0"/>
                                  </p:stCondLst>
                                  <p:childTnLst>
                                    <p:animMotion origin="layout" path="M -0.00326 0.00949 L -0.00326 0.00949 C -0.01719 0.02153 -0.02643 0.03542 -0.04297 0.03079 C -0.05221 0.02848 -0.06055 0.02014 -0.06927 0.01505 C -0.07227 0.01088 -0.07591 0.00811 -0.07826 0.00255 C -0.08242 -0.00532 -0.07995 -0.0206 -0.07826 -0.02939 C -0.07422 -0.05046 -0.07018 -0.06203 -0.06471 -0.08055 C -0.05938 -0.12777 -0.05925 -0.11412 -0.06784 -0.18889 C -0.06888 -0.19884 -0.07253 -0.20764 -0.07448 -0.21713 C -0.07578 -0.22361 -0.07656 -0.23009 -0.07747 -0.2368 C -0.07721 -0.24282 -0.07786 -0.24884 -0.07682 -0.25416 C -0.07513 -0.26296 -0.0638 -0.28264 -0.06107 -0.28495 C -0.04023 -0.30347 -0.03711 -0.29884 -0.02122 -0.30879 C -0.01198 -0.31458 -0.00169 -0.31736 0.00651 -0.32708 C 0.00977 -0.33102 0.01315 -0.33472 0.01628 -0.33912 C 0.02096 -0.34629 0.02357 -0.36041 0.02969 -0.3618 L 0.04167 -0.36458 C 0.05482 -0.35856 0.05872 -0.35902 0.07018 -0.34583 C 0.07305 -0.34259 0.07526 -0.33773 0.07773 -0.33379 C 0.07969 -0.32662 0.08164 -0.31944 0.08372 -0.31273 C 0.08581 -0.30602 0.08867 -0.3 0.09049 -0.29282 C 0.09219 -0.28634 0.09297 -0.2787 0.09427 -0.27176 C 0.09271 -0.26504 0.09115 -0.25926 0.08971 -0.25324 C 0.0888 -0.24907 0.08828 -0.24514 0.0875 -0.24097 C 0.08607 -0.23449 0.0845 -0.22777 0.08294 -0.22129 C 0.09479 -0.19097 0.08776 -0.20208 0.12578 -0.20463 C 0.1332 -0.20625 0.15794 -0.22361 0.16328 -0.22639 C 0.1845 -0.2375 0.18281 -0.23634 0.19844 -0.23819 C 0.20078 -0.23657 0.20339 -0.23588 0.20521 -0.23287 C 0.2082 -0.22801 0.21185 -0.2074 0.21276 -0.20254 C 0.21328 -0.19537 0.21341 -0.18819 0.21419 -0.18078 C 0.21549 -0.1706 0.21875 -0.15023 0.21875 -0.15 C 0.21771 -0.14004 0.21693 -0.12916 0.21575 -0.11828 C 0.2151 -0.11273 0.21393 -0.1074 0.21354 -0.10254 C 0.21289 -0.09652 0.21302 -0.09074 0.21276 -0.08379 C 0.22487 -0.03009 0.22083 -0.05185 0.2263 -0.02268 C 0.22187 -0.00092 0.22292 0.00672 0.21354 0.01875 C 0.20495 0.02986 0.19544 0.03334 0.18503 0.03635 C 0.18034 0.03773 0.13307 0.04746 0.12721 0.04815 C 0.11094 0.04954 0.09479 0.04954 0.07852 0.04954 C 0.07695 0.05371 0.07526 0.05741 0.07396 0.06158 C 0.07096 0.07153 0.06758 0.08681 0.06497 0.09746 C 0.06523 0.10787 0.0651 0.1176 0.06575 0.12686 C 0.06719 0.14653 0.07122 0.13611 0.06719 0.16204 C 0.06628 0.16783 0.06393 0.17385 0.06198 0.17894 C 0.05846 0.18889 0.05521 0.19422 0.05078 0.20209 C 0.05 0.20556 0.04818 0.20903 0.04844 0.21273 C 0.04883 0.21736 0.0543 0.24144 0.05599 0.24838 C 0.05573 0.25417 0.05638 0.26042 0.05521 0.26528 C 0.05339 0.27523 0.04609 0.28912 0.04102 0.29352 C 0.03802 0.2963 0.01497 0.31158 0.00716 0.31366 C 0.00221 0.31505 -0.00273 0.31459 -0.00781 0.31505 C -0.01159 0.31227 -0.03268 0.30047 -0.03633 0.29537 C -0.04128 0.28773 -0.04427 0.27732 -0.04831 0.26806 C -0.05625 0.22084 -0.05807 0.22315 -0.05352 0.16042 C -0.05273 0.14954 -0.04857 0.14028 -0.04675 0.12963 C -0.04258 0.10371 -0.04102 0.07709 -0.03555 0.05255 C -0.03333 0.0419 -0.03229 0.03079 -0.02878 0.02153 C -0.02435 0.00949 -0.01641 0.00463 -0.00925 0.00186 C -0.00534 -0.00023 -0.0013 -0.00092 0.00273 -0.00231 C 0.0043 -0.00301 0.00573 -0.00393 0.00716 -0.00463 C 0.00625 -0.00231 0.00508 -0.00023 0.00417 0.00255 C 0.00391 0.00463 0.00404 0.00602 0.00352 0.00672 C 0.00273 0.00811 -0.00221 0.0088 -0.00326 0.00949 Z " pathEditMode="relative" rAng="0" ptsTypes="AAAAAAAAAAAAAAAAAAAAAAAAAAAAAAAAAAAAAAAAAAAAAAAAAAAAAAAAAAAAAAAA">
                                      <p:cBhvr>
                                        <p:cTn id="21" dur="10000" fill="hold"/>
                                        <p:tgtEl>
                                          <p:spTgt spid="2010"/>
                                        </p:tgtEl>
                                        <p:attrNameLst>
                                          <p:attrName>ppt_x</p:attrName>
                                          <p:attrName>ppt_y</p:attrName>
                                        </p:attrNameLst>
                                      </p:cBhvr>
                                      <p:rCtr x="7604" y="-3426"/>
                                    </p:animMotion>
                                  </p:childTnLst>
                                </p:cTn>
                              </p:par>
                              <p:par>
                                <p:cTn id="22" presetID="0" presetClass="path" presetSubtype="0" repeatCount="indefinite" fill="hold" nodeType="withEffect">
                                  <p:stCondLst>
                                    <p:cond delay="0"/>
                                  </p:stCondLst>
                                  <p:childTnLst>
                                    <p:animMotion origin="layout" path="M -0.00326 -0.01412 L -0.00326 -0.01365 C -0.00638 -0.01944 -0.00898 -0.02592 -0.01224 -0.03032 C -0.01354 -0.03263 -0.0207 -0.03842 -0.02357 -0.04027 C -0.02539 -0.04074 -0.02708 -0.04097 -0.02878 -0.04236 C -0.03737 -0.04791 -0.02643 -0.04236 -0.03477 -0.04606 C -0.03997 -0.04513 -0.04492 -0.04537 -0.04974 -0.04375 C -0.0513 -0.04328 -0.05234 -0.04074 -0.05352 -0.03888 C -0.05768 -0.03125 -0.05768 -0.02939 -0.06029 -0.01944 C -0.06055 -0.01597 -0.06068 -0.01226 -0.0612 -0.00925 C -0.06185 -0.00208 -0.06419 0.01227 -0.06419 0.0125 C -0.06445 0.02593 -0.0638 0.04028 -0.06484 0.05348 C -0.0651 0.05649 -0.06732 0.06019 -0.06862 0.0632 C -0.0793 0.09514 -0.07669 0.08635 -0.08216 0.10764 C -0.0819 0.11875 -0.08164 0.12987 -0.08125 0.14098 C -0.08099 0.14954 -0.07943 0.15625 -0.08125 0.16505 C -0.08216 0.16899 -0.09063 0.18565 -0.0918 0.18774 C -0.09518 0.19399 -0.09766 0.20371 -0.10234 0.20649 L -0.11576 0.21436 C -0.11875 0.21621 -0.12188 0.21829 -0.12474 0.21968 L -0.13073 0.22246 C -0.13503 0.22153 -0.13932 0.2213 -0.14349 0.21968 C -0.14635 0.21852 -0.14909 0.21644 -0.15182 0.21436 C -0.15599 0.21112 -0.16406 0.20463 -0.16823 0.19977 C -0.17031 0.19723 -0.17227 0.19422 -0.17422 0.19167 C -0.17578 0.18982 -0.17734 0.1882 -0.17878 0.18635 C -0.18307 0.18079 -0.18724 0.17477 -0.19154 0.16899 C -0.19427 0.16551 -0.19753 0.16297 -0.19974 0.15834 C -0.21263 0.13311 -0.20065 0.15811 -0.21328 0.12639 C -0.23516 0.07269 -0.2056 0.14954 -0.22383 0.10139 C -0.22448 0.09329 -0.22539 0.08542 -0.22604 0.07778 C -0.22669 0.06922 -0.22643 0.06042 -0.22747 0.05163 C -0.22917 0.04005 -0.2332 0.03542 -0.23659 0.02593 C -0.23789 0.022 -0.23854 0.01806 -0.23945 0.01343 C -0.23997 0.0095 -0.24023 0.00672 -0.24023 0.00278 C -0.24023 -0.003 -0.23997 -0.00879 -0.23945 -0.01412 C -0.23919 -0.02083 -0.23867 -0.02453 -0.23802 -0.03032 C -0.24023 -0.03703 -0.24089 -0.04328 -0.24479 -0.04606 C -0.24622 -0.04745 -0.24779 -0.04814 -0.24935 -0.04907 C -0.25456 -0.04814 -0.25977 -0.04768 -0.26497 -0.04606 C -0.27617 -0.04421 -0.27005 -0.04328 -0.28073 -0.04236 C -0.28828 -0.04143 -0.2957 -0.04143 -0.30326 -0.04097 C -0.30846 -0.03842 -0.31393 -0.03518 -0.31901 -0.03217 C -0.32839 -0.025 -0.34089 -0.01226 -0.34896 -0.00115 C -0.35104 0.00186 -0.35247 0.00556 -0.3543 0.0095 C -0.36341 0.02686 -0.35755 0.01227 -0.36471 0.03334 C -0.36641 0.04769 -0.36849 0.0595 -0.36771 0.07408 C -0.36719 0.08542 -0.36315 0.10463 -0.36094 0.11575 C -0.36029 0.1257 -0.35964 0.12825 -0.36094 0.13843 C -0.36146 0.14213 -0.3625 0.14538 -0.36328 0.14908 C -0.36576 0.16181 -0.36563 0.16204 -0.36771 0.1757 C -0.36823 0.18241 -0.36927 0.19283 -0.36771 0.19977 C -0.3668 0.20394 -0.36484 0.20695 -0.36328 0.21042 C -0.3612 0.21459 -0.35898 0.21875 -0.35651 0.22246 C -0.35521 0.22431 -0.35365 0.22547 -0.35195 0.22639 C -0.34531 0.2301 -0.32448 0.23264 -0.32279 0.23311 L -0.30547 0.23565 C -0.26823 0.23149 -0.29492 0.23311 -0.2582 0.23426 L -0.19974 0.23565 L -0.1668 0.23704 L -0.15404 0.23843 C -0.15104 0.23866 -0.14805 0.23982 -0.14505 0.23982 C -0.13581 0.23982 -0.12669 0.23889 -0.11732 0.23843 C -0.11706 0.23843 -0.10573 0.23727 -0.103 0.23565 C -0.09961 0.23357 -0.09609 0.23079 -0.09258 0.22778 C -0.08763 0.22315 -0.08216 0.20649 -0.07995 0.20232 C -0.0655 0.17686 -0.07096 0.18959 -0.0625 0.16644 C -0.06185 0.16112 -0.06055 0.15579 -0.06029 0.15047 C -0.0599 0.1294 -0.06901 0.09514 -0.07148 0.08172 C -0.07383 0.07038 -0.07617 0.0595 -0.07826 0.04815 C -0.08294 0.02107 -0.08099 0.03334 -0.08425 0.01042 C -0.08542 -0.00393 -0.08607 -0.00648 -0.08359 -0.02546 C -0.08281 -0.03032 -0.07578 -0.04513 -0.07448 -0.04768 C -0.07292 -0.05162 -0.07096 -0.05416 -0.06927 -0.05763 C -0.06732 -0.06134 -0.06576 -0.0662 -0.06328 -0.06944 C -0.06003 -0.07407 -0.05313 -0.08148 -0.04831 -0.08425 C -0.04714 -0.08495 -0.04583 -0.08518 -0.04453 -0.08541 C -0.03255 -0.08287 -0.02773 -0.08217 -0.01458 -0.07754 C 0.01094 -0.06875 -0.01068 -0.07453 0.00352 -0.07083 C 0.00937 -0.0655 0.01042 -0.06527 0.01615 -0.05763 C 0.01901 -0.05277 0.02161 -0.0493 0.02448 -0.04467 C 0.0388 -0.02222 0.02266 -0.04537 0.0332 -0.03032 C 0.0345 -0.02615 0.03607 -0.02222 0.03646 -0.01851 C 0.03724 -0.00925 0.03503 -0.00393 0.03034 -4.81481E-6 C 0.02812 0.00186 0.02513 0.00278 0.02292 0.00371 C 0.01263 0.00278 0.01042 0.00371 0.00039 -0.00115 C -0.00065 -0.00185 -0.00156 -0.003 -0.0026 -0.00393 C -0.00378 -0.00462 -0.00508 -0.00555 -0.00638 -0.00648 C -0.00716 -0.01064 -0.00378 -0.01273 -0.00326 -0.01412 Z " pathEditMode="relative" rAng="0" ptsTypes="AAAAAAAAAAAAAAAAAAAAAAAAAAAAAAAAAAAAAAAAAAAAAAAAAAAAAAAAAAAAAAAAAAAAAAAAAAAAAAAAAAAAAAAAA">
                                      <p:cBhvr>
                                        <p:cTn id="23" dur="10000" fill="hold"/>
                                        <p:tgtEl>
                                          <p:spTgt spid="2009"/>
                                        </p:tgtEl>
                                        <p:attrNameLst>
                                          <p:attrName>ppt_x</p:attrName>
                                          <p:attrName>ppt_y</p:attrName>
                                        </p:attrNameLst>
                                      </p:cBhvr>
                                      <p:rCtr x="-16276" y="9144"/>
                                    </p:animMotion>
                                  </p:childTnLst>
                                </p:cTn>
                              </p:par>
                              <p:par>
                                <p:cTn id="24" presetID="0" presetClass="path" presetSubtype="0" repeatCount="indefinite" fill="hold" nodeType="withEffect">
                                  <p:stCondLst>
                                    <p:cond delay="0"/>
                                  </p:stCondLst>
                                  <p:childTnLst>
                                    <p:animMotion origin="layout" path="M 0.0069 -0.01644 L 0.0069 -0.01574 C 0.01263 -0.02338 0.01888 -0.02848 0.02408 -0.0375 C 0.02942 -0.04584 0.03802 -0.06273 0.04583 -0.06829 C 0.04869 -0.07037 0.05182 -0.07107 0.05481 -0.07223 C 0.05729 -0.0706 0.06002 -0.06922 0.06237 -0.0669 C 0.07278 -0.05672 0.07408 -0.05162 0.08333 -0.04537 C 0.08528 -0.04445 0.08737 -0.04398 0.08932 -0.04306 C 0.09856 -0.04352 0.10781 -0.04306 0.11705 -0.04445 C 0.11992 -0.04445 0.12252 -0.04746 0.12539 -0.04838 C 0.12786 -0.04908 0.13033 -0.04931 0.13281 -0.04977 L 0.15989 -0.05232 C 0.16614 -0.05 0.17265 -0.04977 0.17864 -0.04537 C 0.18086 -0.04398 0.18203 -0.03912 0.18385 -0.03611 C 0.18671 -0.03172 0.19414 -0.02037 0.19661 -0.01459 C 0.19817 -0.01088 0.19921 -0.00672 0.20039 -0.00278 C 0.20208 0.0037 0.20338 0.00972 0.20481 0.01643 C 0.20533 0.02129 0.20599 0.02546 0.20638 0.03032 C 0.20677 0.03634 0.20638 0.0412 0.20703 0.04676 C 0.20794 0.05393 0.21132 0.06551 0.2138 0.07037 C 0.21536 0.0743 0.21757 0.07639 0.21914 0.08009 C 0.2207 0.08402 0.22148 0.08796 0.22278 0.09236 C 0.22656 0.10301 0.22669 0.10254 0.23112 0.11296 C 0.23424 0.13171 0.23372 0.12268 0.23255 0.14629 C 0.23242 0.14953 0.23255 0.1537 0.2319 0.15671 C 0.23086 0.16134 0.2289 0.16481 0.22734 0.16898 C 0.22565 0.18078 0.22447 0.18426 0.22656 0.19815 C 0.22721 0.20254 0.2289 0.20648 0.23033 0.21018 C 0.23138 0.21273 0.23281 0.21481 0.23411 0.2169 C 0.23658 0.22083 0.23841 0.22222 0.24153 0.225 C 0.24336 0.22639 0.24505 0.22777 0.24687 0.22893 C 0.24856 0.22986 0.25039 0.23078 0.25208 0.23148 C 0.25403 0.2324 0.25612 0.2331 0.25807 0.23426 C 0.26914 0.2412 0.26041 0.23889 0.27083 0.24097 L 0.2858 0.24352 C 0.30351 0.24213 0.30872 0.24074 0.32786 0.2449 C 0.32994 0.24537 0.3319 0.24745 0.33385 0.24884 C 0.3483 0.26805 0.34088 0.26342 0.35481 0.26759 C 0.35924 0.26296 0.36445 0.25926 0.36679 0.25023 C 0.37174 0.23171 0.37278 0.21805 0.37591 0.19953 C 0.37708 0.19236 0.37838 0.18541 0.37955 0.17824 C 0.3802 0.16342 0.38151 0.14213 0.37955 0.12893 C 0.37877 0.12315 0.37552 0.11921 0.37356 0.11435 C 0.37226 0.11041 0.37096 0.10648 0.36979 0.10254 C 0.36445 0.0831 0.3651 0.08402 0.3608 0.0618 C 0.36158 0.04722 0.36054 0.03217 0.36536 0.02037 C 0.36796 0.01342 0.37278 0.00671 0.37656 0.00277 C 0.37825 0.00092 0.3802 -0.00093 0.3819 -0.00278 C 0.40872 -0.03959 0.38059 -0.00348 0.40065 -0.03218 C 0.40651 -0.04051 0.40859 -0.04398 0.41471 -0.0507 C 0.41757 -0.05394 0.42018 -0.05672 0.42304 -0.05903 C 0.42552 -0.06088 0.42812 -0.06158 0.43059 -0.06297 C 0.43541 -0.05949 0.44023 -0.05648 0.44479 -0.05232 C 0.44921 -0.04838 0.46158 -0.03218 0.46432 -0.02755 C 0.47304 -0.01551 0.47812 -0.00973 0.48541 0.00486 C 0.4944 0.02361 0.49453 0.02222 0.50039 0.03819 C 0.50143 0.0419 0.50247 0.0449 0.50338 0.04791 C 0.50455 0.05208 0.50533 0.05694 0.50638 0.0618 C 0.5069 0.06666 0.50703 0.07222 0.50781 0.07708 C 0.50833 0.08009 0.50976 0.08194 0.51015 0.08495 C 0.51575 0.12708 0.50507 0.07152 0.5138 0.11435 C 0.51523 0.1331 0.5151 0.12245 0.51158 0.15023 C 0.50976 0.16458 0.51054 0.15648 0.50937 0.16759 C 0.50911 0.17014 0.50911 0.17315 0.50859 0.17546 C 0.50833 0.17685 0.50468 0.1912 0.5026 0.19421 C 0.5 0.19791 0.49218 0.20902 0.48684 0.21296 C 0.48138 0.2169 0.47109 0.22291 0.46666 0.22361 C 0.46367 0.22407 0.46054 0.2243 0.45755 0.225 C 0.4526 0.22592 0.44257 0.22893 0.44257 0.22916 C 0.43528 0.23472 0.43346 0.23495 0.42682 0.24629 C 0.42474 0.24977 0.42369 0.25463 0.42161 0.2581 C 0.41966 0.26157 0.41692 0.26319 0.41471 0.2662 C 0.41289 0.26898 0.41158 0.27268 0.40963 0.27546 C 0.40481 0.28264 0.39987 0.28935 0.39466 0.2956 C 0.39231 0.29815 0.39023 0.30139 0.38789 0.30347 C 0.38593 0.30532 0.38385 0.30625 0.3819 0.30764 C 0.37929 0.30717 0.37656 0.3081 0.37434 0.30625 C 0.36328 0.29699 0.35494 0.28796 0.34661 0.2743 C 0.34505 0.27176 0.34349 0.26898 0.34205 0.2662 C 0.34049 0.26319 0.33932 0.25949 0.33763 0.25694 C 0.33385 0.25115 0.32981 0.24583 0.32565 0.24097 C 0.32408 0.23912 0.32265 0.23703 0.32109 0.23565 C 0.31523 0.22986 0.31367 0.23102 0.30612 0.22893 C 0.30234 0.22986 0.29843 0.22916 0.29479 0.23148 C 0.27916 0.2419 0.28841 0.24166 0.27682 0.25277 C 0.27434 0.25532 0.27135 0.25648 0.26862 0.2581 C 0.26211 0.2574 0.25546 0.25787 0.24908 0.25555 C 0.24557 0.25416 0.2427 0.24977 0.23932 0.24745 C 0.23489 0.24444 0.2302 0.24305 0.22578 0.23958 C 0.20325 0.22176 0.22148 0.2287 0.2026 0.22361 C 0.19687 0.2243 0.19205 0.22384 0.18684 0.22893 C 0.16276 0.25208 0.18893 0.2324 0.16953 0.24629 L 0.14557 0.2449 C 0.1414 0.24375 0.13763 0.23958 0.13359 0.2368 C 0.13059 0.23472 0.12747 0.23287 0.12461 0.23032 C 0.12252 0.22824 0.11497 0.21852 0.11263 0.21412 C 0.11041 0.21041 0.10859 0.20602 0.10664 0.20231 C 0.09765 0.18541 0.10325 0.19838 0.09687 0.18217 C 0.09661 0.1787 0.09635 0.17523 0.09609 0.17152 C 0.09557 0.16227 0.09518 0.15277 0.09453 0.14352 C 0.09427 0.13865 0.09414 0.13356 0.09309 0.12893 C 0.09205 0.12407 0.08997 0.12014 0.08854 0.11551 C 0.08346 0.09953 0.08229 0.09282 0.07656 0.07824 C 0.06419 0.04791 0.06927 0.06666 0.0638 0.04236 C 0.06237 0.02731 0.06367 0.04236 0.06237 0.02245 C 0.06211 0.01944 0.06211 0.01643 0.06158 0.01342 C 0.05976 0.00185 0.05781 0.00092 0.05182 -0.00787 C 0.04583 -0.01736 0.04739 -0.01551 0.04127 -0.01852 L 0.01953 -0.01736 C 0.01627 -0.01736 0.01302 -0.01667 0.00989 -0.01644 C 0.00833 -0.01551 0.00729 -0.01644 0.0069 -0.01644 Z " pathEditMode="relative" rAng="0" ptsTypes="AAAAAAAAAAAAAAAAAAAAAAAAAAAAAAAAAAAAAAAAAAAAAAAAAAAAAAAAAAAAAAAAAAAAAAAAAAAAAAAAAAAAAAAAAAAAAAAAAAAAAAAAAAAAAAA">
                                      <p:cBhvr>
                                        <p:cTn id="25" dur="10000" fill="hold"/>
                                        <p:tgtEl>
                                          <p:spTgt spid="3"/>
                                        </p:tgtEl>
                                        <p:attrNameLst>
                                          <p:attrName>ppt_x</p:attrName>
                                          <p:attrName>ppt_y</p:attrName>
                                        </p:attrNameLst>
                                      </p:cBhvr>
                                      <p:rCtr x="25378" y="13403"/>
                                    </p:animMotion>
                                  </p:childTnLst>
                                </p:cTn>
                              </p:par>
                              <p:par>
                                <p:cTn id="26" presetID="0" presetClass="path" presetSubtype="0" repeatCount="indefinite" fill="hold" nodeType="withEffect">
                                  <p:stCondLst>
                                    <p:cond delay="0"/>
                                  </p:stCondLst>
                                  <p:childTnLst>
                                    <p:animMotion origin="layout" path="M -0.00365 0.00463 L -0.00365 0.00486 C -0.00521 0.01273 -0.00612 0.02223 -0.00821 0.03125 C -0.00925 0.03542 -0.01771 0.04792 -0.01875 0.04977 C -0.02188 0.05186 -0.02917 0.0551 -0.02917 0.05533 C -0.03073 0.05486 -0.03243 0.05533 -0.03373 0.05394 C -0.03907 0.04723 -0.0487 0.03125 -0.0487 0.03148 C -0.04974 0.02593 -0.05118 0.02176 -0.0517 0.01644 C -0.05456 -0.01064 -0.04935 -0.00324 -0.05547 -0.03449 C -0.05638 -0.03912 -0.06511 -0.05439 -0.06654 -0.0581 C -0.06941 -0.06574 -0.07409 -0.0831 -0.07409 -0.0831 C -0.07474 -0.09074 -0.07709 -0.11342 -0.07631 -0.1206 C -0.07539 -0.13078 -0.07292 -0.13958 -0.0711 -0.14907 C -0.07019 -0.15301 -0.06954 -0.15694 -0.0681 -0.16064 C -0.06667 -0.16458 -0.05638 -0.18171 -0.05391 -0.18449 C -0.05352 -0.18541 -0.0392 -0.20231 -0.03672 -0.20625 C -0.03542 -0.20879 -0.03477 -0.2118 -0.03373 -0.21389 C -0.03178 -0.21875 -0.02982 -0.22338 -0.02774 -0.22731 C -0.02579 -0.23125 -0.02383 -0.23472 -0.02175 -0.23819 C -0.01576 -0.24768 -0.0112 -0.25324 -0.00443 -0.26088 C -0.00222 -0.26319 4.375E-6 -0.26527 0.00234 -0.26736 C 0.01458 -0.26504 0.01992 -0.26551 0.03229 -0.24352 C 0.03398 -0.24027 0.03541 -0.23634 0.0375 -0.23402 C 0.04049 -0.23125 0.04401 -0.23032 0.04726 -0.2287 C 0.06106 -0.22199 0.05807 -0.22384 0.07278 -0.2206 C 0.07578 -0.22338 0.08255 -0.22824 0.08554 -0.23148 C 0.08737 -0.23333 0.0888 -0.2368 0.09075 -0.23819 C 0.09987 -0.24467 0.10273 -0.24514 0.11028 -0.24745 C 0.11302 -0.2493 0.11562 -0.25185 0.11849 -0.25277 C 0.12317 -0.25439 0.13958 -0.25602 0.14557 -0.25671 C 0.15221 -0.25463 0.15911 -0.25277 0.16575 -0.25023 C 0.16836 -0.24907 0.17083 -0.24745 0.1733 -0.24606 C 0.17474 -0.24537 0.17617 -0.24398 0.17773 -0.24352 C 0.18072 -0.24259 0.18372 -0.24259 0.18671 -0.24213 C 0.19895 -0.23773 0.20546 -0.23889 0.21445 -0.22477 C 0.21601 -0.22245 0.21653 -0.21852 0.21744 -0.21527 C 0.21809 -0.20879 0.21901 -0.19768 0.21901 -0.1912 C 0.21901 -0.18356 0.21849 -0.17639 0.21822 -0.16875 C 0.21875 -0.1625 0.21862 -0.15578 0.21979 -0.15023 C 0.22135 -0.14166 0.22916 -0.11713 0.23177 -0.10764 C 0.23203 -0.1037 0.23294 -0.1 0.23255 -0.09629 C 0.23138 -0.08865 0.22942 -0.07963 0.22721 -0.07152 C 0.22135 -0.05 0.21979 -0.04699 0.21302 -0.03148 C 0.2125 -0.02939 0.21184 -0.02615 0.21145 -0.02384 C 0.20729 0.0088 0.20989 0.01991 0.19804 0.04028 C 0.19596 0.04422 0.19336 0.04792 0.19049 0.04977 C 0.18619 0.05186 0.18151 0.0507 0.17695 0.05116 C 0.16927 0.04769 0.16132 0.04422 0.15377 0.04028 C 0.14804 0.03658 0.14283 0.03172 0.13724 0.02778 C 0.13515 0.02686 0.12643 0.02223 0.12382 0.02176 C 0.12174 0.02084 0.11979 0.02061 0.1177 0.02014 C 0.11549 0.02153 0.11302 0.02084 0.11106 0.02292 C 0.10781 0.02593 0.10338 0.03311 0.1013 0.03912 C 0.09687 0.05186 0.09895 0.05417 0.09153 0.06713 C 0.08815 0.07315 0.07578 0.09352 0.072 0.10463 C 0.0707 0.10857 0.07005 0.11297 0.06901 0.11667 C 0.06927 0.12639 0.06888 0.13496 0.06979 0.14329 C 0.07018 0.14723 0.07187 0.15023 0.07278 0.15394 C 0.07382 0.15787 0.07474 0.16181 0.07578 0.16598 C 0.0776 0.19306 0.07981 0.19468 0.07578 0.21621 C 0.07513 0.21991 0.07421 0.22385 0.07278 0.22732 C 0.07083 0.23148 0.06822 0.23426 0.06601 0.23797 C 0.06419 0.24098 0.06237 0.24283 0.0608 0.24676 C 0.05911 0.25047 0.05807 0.2544 0.05625 0.25811 C 0.05377 0.26459 0.05065 0.26875 0.04804 0.27361 C 0.04531 0.27894 0.04153 0.28797 0.03828 0.2926 C 0.03619 0.29561 0.03398 0.29838 0.03151 0.30023 C 0.02825 0.30371 0.02461 0.30371 0.02109 0.30417 L -0.03373 0.32986 C -0.0362 0.33079 -0.03855 0.33426 -0.04115 0.3338 C -0.04857 0.33287 -0.05573 0.32848 -0.06276 0.32593 C -0.07435 0.30417 -0.06524 0.32315 -0.07553 0.29792 C -0.07813 0.29167 -0.08347 0.28125 -0.08529 0.27361 C -0.08737 0.26482 -0.08881 0.2544 -0.09063 0.24584 C -0.09037 0.23797 -0.0905 0.22986 -0.08985 0.22199 C -0.08737 0.19283 -0.0836 0.16898 -0.07709 0.1419 C -0.07474 0.13195 -0.07175 0.12385 -0.06875 0.11528 C -0.06029 0.08959 -0.06563 0.10186 -0.05769 0.08982 C -0.05534 0.08611 -0.05352 0.08125 -0.05092 0.07778 C -0.04831 0.07454 -0.04102 0.07084 -0.03816 0.07084 C -0.03086 0.0632 -0.03112 0.06505 -0.02396 0.04977 L -0.01641 0.03311 C -0.01615 0.03264 -0.01602 0.03102 -0.01576 0.02986 C -0.01537 0.02778 -0.01459 0.02732 -0.0142 0.02593 C -0.01381 0.02408 -0.01407 0.02199 -0.01342 0.02014 C -0.01276 0.01829 -0.01146 0.01829 -0.01042 0.01783 C -0.00534 0.01297 -0.00704 0.01389 -0.00443 0.01389 L -0.00365 0.00463 Z " pathEditMode="relative" rAng="0" ptsTypes="AAAAAAAAAAAAAAAAAAAAAAAAAAAAAAAAAAAAAAAAAAAAAAAAAAAAAAAAAAAAAAAAAAAAAAAAAAAAAAAAAAAAAAAA">
                                      <p:cBhvr>
                                        <p:cTn id="27" dur="8000" fill="hold"/>
                                        <p:tgtEl>
                                          <p:spTgt spid="9"/>
                                        </p:tgtEl>
                                        <p:attrNameLst>
                                          <p:attrName>ppt_x</p:attrName>
                                          <p:attrName>ppt_y</p:attrName>
                                        </p:attrNameLst>
                                      </p:cBhvr>
                                      <p:rCtr x="7461" y="2847"/>
                                    </p:animMotion>
                                  </p:childTnLst>
                                </p:cTn>
                              </p:par>
                              <p:par>
                                <p:cTn id="28" presetID="0" presetClass="path" presetSubtype="0" repeatCount="indefinite" fill="hold" nodeType="withEffect">
                                  <p:stCondLst>
                                    <p:cond delay="0"/>
                                  </p:stCondLst>
                                  <p:childTnLst>
                                    <p:animMotion origin="layout" path="M 0.0069 -0.01643 L 0.0069 -0.01597 C 0.01263 -0.02338 0.01888 -0.0294 0.02408 -0.03773 C 0.02955 -0.04606 0.03802 -0.06273 0.04583 -0.06829 C 0.04882 -0.07037 0.05195 -0.07106 0.05481 -0.07222 C 0.05729 -0.0706 0.06002 -0.06921 0.06237 -0.0669 C 0.07278 -0.05671 0.07408 -0.05162 0.08333 -0.0456 C 0.08528 -0.04444 0.08737 -0.04375 0.08945 -0.04329 C 0.09856 -0.04352 0.10781 -0.04329 0.11705 -0.04444 C 0.11992 -0.04468 0.12252 -0.04745 0.12539 -0.04838 C 0.12799 -0.04907 0.13033 -0.04931 0.13281 -0.04977 L 0.15989 -0.05255 C 0.16614 -0.05023 0.17278 -0.04977 0.17864 -0.0456 C 0.18085 -0.04421 0.18216 -0.03912 0.18385 -0.03634 C 0.18684 -0.03171 0.19414 -0.02106 0.19674 -0.01505 C 0.1983 -0.01134 0.19934 -0.00718 0.20039 -0.00301 C 0.20208 0.00301 0.20351 0.00926 0.20481 0.01574 C 0.20533 0.0206 0.20599 0.02523 0.20638 0.03032 C 0.20677 0.03588 0.20638 0.04097 0.20716 0.0463 C 0.20794 0.05301 0.21132 0.06458 0.21393 0.07037 C 0.21549 0.07338 0.21757 0.07616 0.21914 0.07963 C 0.2207 0.08333 0.22135 0.08773 0.22278 0.09167 C 0.22656 0.10278 0.22669 0.10208 0.23112 0.11296 C 0.23424 0.13171 0.23372 0.12292 0.23268 0.1463 C 0.23242 0.14977 0.23268 0.1537 0.2319 0.15671 C 0.23085 0.16134 0.22903 0.16482 0.22747 0.16875 C 0.22565 0.18079 0.22447 0.18426 0.22656 0.19815 C 0.22721 0.20255 0.22903 0.20648 0.23033 0.21019 C 0.23138 0.21273 0.23281 0.21482 0.23424 0.2169 C 0.23658 0.2206 0.23828 0.22222 0.24153 0.225 C 0.24335 0.22662 0.24518 0.22778 0.24674 0.22894 C 0.24856 0.22986 0.25039 0.23079 0.25208 0.23148 C 0.25403 0.23241 0.25612 0.2331 0.2582 0.23426 C 0.26914 0.24097 0.26041 0.23889 0.27083 0.24097 L 0.2858 0.24352 C 0.30351 0.24236 0.30872 0.24074 0.32799 0.24514 C 0.33007 0.24537 0.3319 0.24745 0.33385 0.24884 C 0.3483 0.26782 0.34101 0.26319 0.35481 0.26759 C 0.35924 0.26296 0.36445 0.25926 0.36679 0.25023 C 0.37174 0.23171 0.37278 0.21782 0.37591 0.19977 C 0.37708 0.19236 0.37851 0.18542 0.37955 0.17801 C 0.3802 0.16319 0.38164 0.14236 0.37955 0.12894 C 0.37877 0.12315 0.37552 0.11921 0.37356 0.11412 C 0.37226 0.11042 0.37096 0.10625 0.36979 0.10208 C 0.36445 0.0831 0.3651 0.08333 0.3608 0.06088 C 0.36158 0.04722 0.36054 0.03171 0.36549 0.01968 C 0.36809 0.01319 0.37278 0.00671 0.37656 0.00208 C 0.37825 0.00023 0.3802 -0.00093 0.3819 -0.00301 C 0.40872 -0.03981 0.38059 -0.00393 0.40065 -0.03241 C 0.40664 -0.04074 0.40872 -0.04421 0.41497 -0.05093 C 0.41757 -0.05393 0.42005 -0.05671 0.42304 -0.05903 C 0.42552 -0.06088 0.42812 -0.06181 0.43059 -0.06296 C 0.43541 -0.05949 0.4401 -0.05648 0.44479 -0.05255 C 0.44934 -0.04838 0.46158 -0.03241 0.46445 -0.02801 C 0.47291 -0.01597 0.47812 -0.00949 0.48541 0.00486 C 0.4944 0.02338 0.49466 0.02199 0.50039 0.03819 C 0.50143 0.04144 0.50247 0.04444 0.50351 0.04745 C 0.50455 0.05185 0.50533 0.05648 0.50638 0.06088 C 0.5069 0.06597 0.50716 0.07199 0.50781 0.07685 C 0.50833 0.07986 0.50976 0.08171 0.51002 0.08495 C 0.51575 0.12708 0.50507 0.0713 0.51393 0.11412 C 0.51523 0.1331 0.51497 0.12245 0.51158 0.15023 C 0.50976 0.16458 0.51054 0.15648 0.50937 0.16759 C 0.50924 0.17014 0.50924 0.17315 0.50872 0.17523 C 0.50833 0.17685 0.50468 0.19097 0.5026 0.19421 C 0.5 0.19792 0.49205 0.20903 0.48671 0.21296 C 0.48138 0.2169 0.47122 0.22292 0.46666 0.22338 C 0.46367 0.22407 0.46054 0.22431 0.45768 0.225 C 0.4526 0.22593 0.44257 0.22894 0.44257 0.2294 C 0.43528 0.23449 0.43346 0.23495 0.42695 0.2463 C 0.42487 0.24977 0.42382 0.25463 0.42174 0.2581 C 0.41966 0.26134 0.41705 0.26319 0.41497 0.26597 C 0.41289 0.26875 0.41158 0.27245 0.40976 0.27523 C 0.40481 0.28264 0.39987 0.28912 0.39466 0.2956 C 0.39231 0.29815 0.39023 0.30162 0.38789 0.30347 C 0.38593 0.30532 0.38385 0.30625 0.3819 0.30764 C 0.37929 0.30718 0.37656 0.3081 0.37434 0.30625 C 0.36341 0.29699 0.35507 0.28796 0.34674 0.27431 C 0.34518 0.27199 0.34362 0.26875 0.34205 0.26597 C 0.34049 0.26319 0.33945 0.25949 0.33763 0.25671 C 0.33385 0.25116 0.32981 0.2456 0.32565 0.24097 C 0.32408 0.23912 0.32278 0.23704 0.32122 0.23588 C 0.31523 0.22986 0.31367 0.23125 0.30612 0.22894 C 0.30247 0.22986 0.29843 0.22894 0.29479 0.23148 C 0.27916 0.2419 0.28841 0.24167 0.27695 0.25278 C 0.27434 0.25532 0.27135 0.25648 0.26862 0.2581 C 0.2621 0.25741 0.25559 0.25764 0.24908 0.25556 C 0.2457 0.25394 0.2427 0.24977 0.23932 0.24745 C 0.23489 0.24444 0.2302 0.24282 0.22591 0.23958 C 0.20325 0.22199 0.22135 0.2287 0.2026 0.22338 C 0.19687 0.22431 0.19205 0.22384 0.18684 0.22894 C 0.16289 0.25208 0.18893 0.23241 0.16966 0.2463 L 0.1457 0.24514 C 0.14153 0.24375 0.13763 0.23958 0.13372 0.23681 C 0.13059 0.23449 0.12747 0.23264 0.1246 0.23032 C 0.12252 0.22801 0.11497 0.21852 0.11263 0.21412 C 0.11041 0.21042 0.10872 0.20625 0.10664 0.20208 C 0.09778 0.18542 0.10325 0.19838 0.09687 0.18218 C 0.09674 0.1787 0.09635 0.17523 0.09622 0.17153 C 0.0957 0.16227 0.09518 0.15278 0.09466 0.14352 C 0.09427 0.13866 0.09414 0.13357 0.09309 0.12894 C 0.09205 0.12407 0.08997 0.12014 0.08854 0.11551 C 0.08346 0.09907 0.08229 0.09259 0.07656 0.07801 C 0.06419 0.04745 0.06927 0.06667 0.06393 0.04236 C 0.06237 0.02708 0.06367 0.0419 0.06237 0.02222 C 0.0621 0.01921 0.0621 0.01597 0.06158 0.01296 C 0.05976 0.00116 0.05781 0.00023 0.05195 -0.00833 C 0.04583 -0.01736 0.04739 -0.01551 0.04127 -0.01875 L 0.01966 -0.01759 C 0.01627 -0.01736 0.01302 -0.0169 0.00989 -0.01643 C 0.00833 -0.01597 0.00729 -0.01643 0.0069 -0.01643 Z " pathEditMode="relative" rAng="0" ptsTypes="AAAAAAAAAAAAAAAAAAAAAAAAAAAAAAAAAAAAAAAAAAAAAAAAAAAAAAAAAAAAAAAAAAAAAAAAAAAAAAAAAAAAAAAAAAAAAAAAAAAAAAAAAAAAAAA">
                                      <p:cBhvr>
                                        <p:cTn id="29" dur="10000" fill="hold"/>
                                        <p:tgtEl>
                                          <p:spTgt spid="14"/>
                                        </p:tgtEl>
                                        <p:attrNameLst>
                                          <p:attrName>ppt_x</p:attrName>
                                          <p:attrName>ppt_y</p:attrName>
                                        </p:attrNameLst>
                                      </p:cBhvr>
                                      <p:rCtr x="25378" y="13403"/>
                                    </p:animMotion>
                                  </p:childTnLst>
                                </p:cTn>
                              </p:par>
                              <p:par>
                                <p:cTn id="30" presetID="0" presetClass="path" presetSubtype="0" repeatCount="indefinite" fill="hold" nodeType="withEffect">
                                  <p:stCondLst>
                                    <p:cond delay="0"/>
                                  </p:stCondLst>
                                  <p:childTnLst>
                                    <p:animMotion origin="layout" path="M 0.0069 -0.01644 L 0.0069 -0.01597 C 0.0125 -0.02338 0.01888 -0.0294 0.02396 -0.03773 C 0.0293 -0.04606 0.03776 -0.06273 0.04584 -0.06829 C 0.0487 -0.07037 0.05183 -0.07106 0.05482 -0.07222 C 0.05717 -0.0706 0.05977 -0.06921 0.06237 -0.0669 C 0.07253 -0.05671 0.07396 -0.05162 0.08321 -0.0456 C 0.08529 -0.04444 0.08698 -0.04375 0.08946 -0.04329 C 0.09857 -0.04352 0.10782 -0.04329 0.11706 -0.04444 C 0.1198 -0.04468 0.12227 -0.04745 0.12526 -0.04838 C 0.12787 -0.04907 0.13008 -0.04931 0.13269 -0.04977 L 0.15964 -0.05255 C 0.16615 -0.05023 0.17266 -0.04977 0.17852 -0.0456 C 0.18021 -0.04421 0.18177 -0.03912 0.18386 -0.03634 C 0.1862 -0.03171 0.19362 -0.02106 0.19649 -0.01505 C 0.19805 -0.01134 0.19922 -0.00718 0.20013 -0.00301 C 0.2017 0.00301 0.20313 0.00926 0.20456 0.01574 C 0.20508 0.0206 0.20599 0.02523 0.20612 0.03032 C 0.20651 0.03588 0.20612 0.04097 0.20677 0.0463 C 0.20756 0.05301 0.2112 0.06458 0.21342 0.07037 C 0.2155 0.07338 0.21758 0.07616 0.21914 0.07963 C 0.22058 0.08333 0.22136 0.08773 0.2224 0.09167 C 0.22657 0.10278 0.2267 0.10208 0.23099 0.11296 C 0.23412 0.13171 0.23334 0.12292 0.23243 0.1463 C 0.23243 0.14977 0.23243 0.1537 0.2319 0.15671 C 0.23086 0.16134 0.22891 0.16481 0.22735 0.16875 C 0.22565 0.18079 0.22448 0.18426 0.22657 0.19815 C 0.22722 0.20255 0.22891 0.20648 0.23034 0.21019 C 0.23112 0.21273 0.23269 0.21481 0.23412 0.2169 C 0.23633 0.2206 0.23828 0.22222 0.24141 0.225 C 0.24297 0.22662 0.24453 0.22778 0.24662 0.22894 C 0.24818 0.22986 0.25026 0.23079 0.25183 0.23148 C 0.25391 0.23241 0.25599 0.2331 0.25782 0.23426 C 0.26836 0.24097 0.26003 0.23889 0.27084 0.24097 L 0.28555 0.24352 C 0.30352 0.24236 0.30873 0.24074 0.328 0.24514 C 0.33008 0.24537 0.33164 0.24745 0.33386 0.24884 C 0.34792 0.26782 0.3405 0.26319 0.35456 0.26759 C 0.35886 0.26296 0.36407 0.25926 0.3668 0.25023 C 0.37149 0.23171 0.37266 0.21782 0.37565 0.19931 C 0.37683 0.19236 0.37852 0.18542 0.37956 0.17801 C 0.37995 0.16319 0.38125 0.14236 0.37956 0.12894 C 0.37878 0.12315 0.37552 0.11921 0.37357 0.11412 C 0.37227 0.11042 0.37097 0.10625 0.36953 0.10208 C 0.36407 0.0831 0.36498 0.08333 0.36081 0.06088 C 0.36133 0.04722 0.36055 0.03171 0.36498 0.01968 C 0.3681 0.01319 0.37266 0.00671 0.37657 0.00208 C 0.378 0.00023 0.37995 -0.00093 0.38177 -0.00301 C 0.40834 -0.03981 0.38034 -0.00394 0.40065 -0.03241 C 0.40625 -0.04074 0.40834 -0.04421 0.41446 -0.05093 C 0.41732 -0.05394 0.41993 -0.05671 0.42305 -0.05903 C 0.42539 -0.06088 0.42761 -0.06181 0.43047 -0.06296 C 0.4349 -0.05949 0.44011 -0.05648 0.44453 -0.05255 C 0.44896 -0.04838 0.46133 -0.03241 0.46433 -0.02801 C 0.47292 -0.01597 0.47787 -0.00949 0.48516 0.00486 C 0.49401 0.02338 0.49401 0.02199 0.50013 0.03819 C 0.50118 0.04144 0.50248 0.04444 0.50352 0.04745 C 0.5043 0.05185 0.50521 0.05648 0.50599 0.06088 C 0.5069 0.06597 0.5069 0.07199 0.50782 0.07685 C 0.50821 0.07986 0.50964 0.08171 0.51003 0.08495 C 0.5155 0.12708 0.50495 0.0713 0.51328 0.11412 C 0.51498 0.1331 0.51498 0.12245 0.51146 0.15023 C 0.50964 0.16458 0.51016 0.15648 0.50899 0.16759 C 0.50886 0.17014 0.50886 0.17315 0.50847 0.17523 C 0.50821 0.17685 0.50443 0.19097 0.50261 0.19421 C 0.49961 0.19792 0.49206 0.20903 0.48646 0.21296 C 0.48138 0.2169 0.47058 0.22292 0.46667 0.22338 C 0.46315 0.22407 0.46003 0.22431 0.45703 0.225 C 0.45248 0.22593 0.44219 0.22894 0.44219 0.2294 C 0.4349 0.23449 0.43321 0.23495 0.42631 0.2463 C 0.42448 0.24977 0.42318 0.25463 0.42136 0.2581 C 0.41927 0.26134 0.41693 0.26319 0.41446 0.26597 C 0.41263 0.26852 0.41133 0.27245 0.40951 0.27523 C 0.40456 0.28264 0.39961 0.28912 0.39467 0.2956 C 0.39206 0.29815 0.39024 0.30162 0.3875 0.30347 C 0.38594 0.30532 0.38386 0.30625 0.38177 0.30764 C 0.37891 0.30718 0.37657 0.3081 0.37435 0.30625 C 0.36276 0.29699 0.35469 0.28796 0.34649 0.27431 C 0.34493 0.27199 0.34349 0.26852 0.34193 0.26597 C 0.34024 0.26319 0.3392 0.25949 0.3375 0.25671 C 0.33386 0.25116 0.32982 0.24537 0.32565 0.24097 C 0.32383 0.23912 0.32266 0.23704 0.32084 0.23588 C 0.31524 0.22986 0.31328 0.23125 0.30599 0.22894 C 0.30222 0.22986 0.29831 0.22894 0.2948 0.23148 C 0.27917 0.2419 0.28842 0.24167 0.27683 0.25278 C 0.27409 0.25532 0.2711 0.25648 0.26836 0.2581 C 0.26211 0.25741 0.25547 0.25764 0.24883 0.25556 C 0.24571 0.25394 0.24232 0.24977 0.2392 0.24745 C 0.23477 0.24444 0.23008 0.24282 0.22565 0.23958 C 0.20313 0.22199 0.22136 0.2287 0.20235 0.22338 C 0.19688 0.22431 0.19193 0.22384 0.18685 0.22894 C 0.16263 0.25208 0.18894 0.23241 0.16914 0.2463 L 0.14571 0.24514 C 0.14128 0.24375 0.1375 0.23958 0.13373 0.23681 C 0.13047 0.23449 0.12735 0.23264 0.12448 0.23032 C 0.12227 0.22801 0.11485 0.21852 0.11237 0.21412 C 0.11042 0.21042 0.1086 0.20625 0.10651 0.20208 C 0.09766 0.18542 0.10313 0.19838 0.09688 0.18218 C 0.09649 0.1787 0.09636 0.17523 0.0961 0.17153 C 0.09532 0.16227 0.09506 0.15278 0.09427 0.14352 C 0.09388 0.13866 0.09388 0.13356 0.09284 0.12894 C 0.09193 0.12407 0.08985 0.12014 0.08842 0.11551 C 0.08347 0.09907 0.08217 0.09259 0.07657 0.07801 C 0.06407 0.04745 0.06901 0.06667 0.06368 0.04236 C 0.06237 0.02708 0.06368 0.0419 0.06237 0.02222 C 0.06198 0.01921 0.06198 0.01597 0.06159 0.01296 C 0.05964 0.00116 0.05756 0.00023 0.05183 -0.00833 C 0.04584 -0.01736 0.0474 -0.01551 0.04102 -0.01875 L 0.01901 -0.01759 C 0.01576 -0.01736 0.01276 -0.0169 0.0099 -0.01644 C 0.00834 -0.01597 0.0073 -0.01644 0.0069 -0.01644 Z " pathEditMode="relative" rAng="0" ptsTypes="AAAAAAAAAAAAAAAAAAAAAAAAAAAAAAAAAAAAAAAAAAAAAAAAAAAAAAAAAAAAAAAAAAAAAAAAAAAAAAAAAAAAAAAAAAAAAAAAAAAAAAAAAAAAAAA">
                                      <p:cBhvr>
                                        <p:cTn id="31" dur="10000" fill="hold"/>
                                        <p:tgtEl>
                                          <p:spTgt spid="17"/>
                                        </p:tgtEl>
                                        <p:attrNameLst>
                                          <p:attrName>ppt_x</p:attrName>
                                          <p:attrName>ppt_y</p:attrName>
                                        </p:attrNameLst>
                                      </p:cBhvr>
                                      <p:rCtr x="25365" y="13403"/>
                                    </p:animMotion>
                                  </p:childTnLst>
                                </p:cTn>
                              </p:par>
                              <p:par>
                                <p:cTn id="32" presetID="0" presetClass="path" presetSubtype="0" repeatCount="indefinite" fill="hold" nodeType="withEffect">
                                  <p:stCondLst>
                                    <p:cond delay="0"/>
                                  </p:stCondLst>
                                  <p:childTnLst>
                                    <p:animMotion origin="layout" path="M -0.00404 -0.01505 L -0.00404 -0.01481 C -0.0056 -0.01759 -0.00742 -0.02014 -0.00898 -0.02292 C -0.01094 -0.02593 -0.01263 -0.0294 -0.01419 -0.03241 C -0.01823 -0.03866 -0.02344 -0.04653 -0.02773 -0.05093 C -0.03242 -0.05555 -0.03489 -0.05532 -0.03971 -0.05625 C -0.04792 -0.05486 -0.05898 -0.05856 -0.06523 -0.0456 C -0.06732 -0.04167 -0.06836 -0.0368 -0.06992 -0.03241 C -0.06966 -0.01736 -0.0694 -0.00208 -0.06914 0.01296 C -0.06888 0.03032 -0.06992 0.04792 -0.06836 0.06505 C -0.0668 0.08148 -0.06133 0.09653 -0.05937 0.11296 L -0.05638 0.1382 C -0.05716 0.14815 -0.05677 0.15833 -0.05846 0.16759 C -0.06107 0.17986 -0.06562 0.18125 -0.07044 0.18773 C -0.07279 0.19051 -0.07448 0.19375 -0.07669 0.19699 C -0.07904 0.20023 -0.08177 0.20301 -0.08398 0.20625 C -0.08685 0.20995 -0.08893 0.21482 -0.09167 0.21829 C -0.09414 0.22153 -0.09726 0.22338 -0.09987 0.22662 C -0.11237 0.23982 -0.10221 0.23241 -0.11341 0.23958 C -0.11732 0.23912 -0.12135 0.23912 -0.12539 0.2382 C -0.12825 0.23773 -0.13125 0.23403 -0.13437 0.23426 C -0.14167 0.23495 -0.14883 0.23866 -0.15612 0.24097 C -0.15794 0.24421 -0.15989 0.24699 -0.16133 0.25023 C -0.16315 0.2544 -0.17148 0.27755 -0.17487 0.28357 C -0.19023 0.31088 -0.17279 0.2794 -0.18841 0.31042 C -0.20117 0.33611 -0.18555 0.30162 -0.19883 0.33171 C -0.20117 0.34375 -0.20312 0.35208 -0.20417 0.36505 C -0.20469 0.37107 -0.20469 0.37755 -0.20482 0.38357 C -0.20221 0.40671 -0.20104 0.41482 -0.19961 0.43588 C -0.19909 0.44445 -0.19935 0.4537 -0.19831 0.46227 C -0.19752 0.4669 -0.1957 0.47037 -0.1944 0.47431 C -0.19154 0.48264 -0.1875 0.49074 -0.18294 0.49699 C -0.17956 0.50208 -0.17591 0.50671 -0.17187 0.51042 C -0.16029 0.52014 -0.15586 0.51968 -0.14414 0.52245 C -0.1276 0.51945 -0.1194 0.52014 -0.10456 0.51042 C -0.09622 0.50486 -0.08346 0.49745 -0.07721 0.48357 C -0.0668 0.45949 -0.06758 0.45579 -0.06159 0.42778 C -0.0595 0.38773 -0.05872 0.39259 -0.06393 0.34375 C -0.06458 0.33773 -0.06654 0.33218 -0.06758 0.32662 C -0.06992 0.3132 -0.07435 0.28773 -0.07435 0.28796 C -0.07292 0.2787 -0.072 0.26945 -0.06992 0.26088 C -0.06823 0.25486 -0.06549 0.25023 -0.06315 0.24514 C -0.05937 0.23681 -0.05625 0.23032 -0.05117 0.225 C -0.05013 0.22407 -0.04909 0.22384 -0.04831 0.22338 C -0.04583 0.22315 -0.04362 0.22245 -0.04154 0.22222 C -0.03971 0.22245 0.00573 0.22801 0.01706 0.22222 C 0.02435 0.21852 0.03737 0.20486 0.03737 0.20532 C 0.03919 0.20093 0.04128 0.19699 0.04336 0.19282 C 0.04623 0.18796 0.04961 0.18357 0.05221 0.17801 C 0.05781 0.16736 0.06654 0.14259 0.06966 0.13032 C 0.07227 0.12014 0.07357 0.10903 0.07565 0.09838 C 0.07617 0.09167 0.07708 0.08495 0.07708 0.07801 C 0.07656 0.06296 0.07357 0.02616 0.06888 0.00903 C 0.06602 -0.00162 0.06081 -0.00764 0.05534 -0.01366 C 0.04935 -0.0206 0.03906 -0.03125 0.03216 -0.03634 C 0.0306 -0.03773 0.02865 -0.03819 0.02669 -0.03912 C 0.01888 -0.03819 0.01081 -0.03912 0.003 -0.03634 C -0.00156 -0.03449 0.00091 -0.02801 -0.00091 -0.0243 C -0.00273 -0.02037 -0.00325 -0.01667 -0.00404 -0.01505 Z " pathEditMode="relative" rAng="0" ptsTypes="AAAAAAAAAAAAAAAAAAAAAAAAAAAAAAAAAAAAAAAAAAAAAAAAAAAAAAAAAAA">
                                      <p:cBhvr>
                                        <p:cTn id="33" dur="8000" fill="hold"/>
                                        <p:tgtEl>
                                          <p:spTgt spid="20"/>
                                        </p:tgtEl>
                                        <p:attrNameLst>
                                          <p:attrName>ppt_x</p:attrName>
                                          <p:attrName>ppt_y</p:attrName>
                                        </p:attrNameLst>
                                      </p:cBhvr>
                                      <p:rCtr x="-5990" y="24815"/>
                                    </p:animMotion>
                                  </p:childTnLst>
                                </p:cTn>
                              </p:par>
                              <p:par>
                                <p:cTn id="34" presetID="0" presetClass="path" presetSubtype="0" repeatCount="indefinite" fill="hold" nodeType="withEffect">
                                  <p:stCondLst>
                                    <p:cond delay="0"/>
                                  </p:stCondLst>
                                  <p:childTnLst>
                                    <p:animMotion origin="layout" path="M -0.00403 -0.01505 L -0.00403 -0.01481 C -0.0056 -0.01759 -0.00742 -0.02014 -0.00898 -0.02292 C -0.01094 -0.02593 -0.01263 -0.0294 -0.01419 -0.03241 C -0.01823 -0.03866 -0.02344 -0.04653 -0.02773 -0.05093 C -0.03242 -0.05555 -0.03489 -0.05532 -0.03971 -0.05625 C -0.04791 -0.05486 -0.05898 -0.05856 -0.06523 -0.0456 C -0.06732 -0.04167 -0.06836 -0.0368 -0.06992 -0.03241 C -0.06966 -0.01736 -0.0694 -0.00208 -0.06914 0.01296 C -0.06888 0.03032 -0.06992 0.04792 -0.06836 0.06505 C -0.0668 0.08148 -0.06133 0.09653 -0.05937 0.11296 L -0.05638 0.1382 C -0.05716 0.14815 -0.05677 0.15833 -0.05846 0.16759 C -0.06107 0.17986 -0.06562 0.18125 -0.07044 0.18773 C -0.07278 0.19051 -0.07448 0.19375 -0.07669 0.19699 C -0.07903 0.20023 -0.08177 0.20301 -0.08398 0.20625 C -0.08685 0.20995 -0.08893 0.21482 -0.09166 0.21829 C -0.09414 0.22153 -0.09726 0.22338 -0.09987 0.22662 C -0.11237 0.23982 -0.10221 0.23241 -0.11341 0.23958 C -0.11732 0.23912 -0.12135 0.23912 -0.12539 0.2382 C -0.12825 0.23773 -0.13125 0.23403 -0.13437 0.23426 C -0.14166 0.23495 -0.14883 0.23866 -0.15612 0.24097 C -0.15794 0.24421 -0.15989 0.24699 -0.16133 0.25023 C -0.16315 0.2544 -0.17148 0.27755 -0.17487 0.28357 C -0.19023 0.31088 -0.17278 0.2794 -0.18841 0.31042 C -0.20117 0.33611 -0.18555 0.30162 -0.19883 0.33171 C -0.20117 0.34375 -0.20312 0.35208 -0.20416 0.36505 C -0.20469 0.37107 -0.20469 0.37755 -0.20482 0.38357 C -0.20221 0.40671 -0.20104 0.41482 -0.19961 0.43588 C -0.19909 0.44445 -0.19935 0.4537 -0.19831 0.46227 C -0.19752 0.4669 -0.1957 0.47037 -0.1944 0.47431 C -0.19153 0.48264 -0.1875 0.49074 -0.18294 0.49699 C -0.17956 0.50208 -0.17591 0.50671 -0.17187 0.51042 C -0.16028 0.52014 -0.15586 0.51968 -0.14414 0.52245 C -0.1276 0.51945 -0.1194 0.52014 -0.10456 0.51042 C -0.09622 0.50486 -0.08346 0.49745 -0.07721 0.48357 C -0.0668 0.45949 -0.06758 0.45579 -0.06159 0.42778 C -0.0595 0.38773 -0.05872 0.39259 -0.06393 0.34375 C -0.06458 0.33773 -0.06653 0.33218 -0.06758 0.32662 C -0.06992 0.3132 -0.07435 0.28773 -0.07435 0.28796 C -0.07291 0.2787 -0.072 0.26945 -0.06992 0.26088 C -0.06823 0.25486 -0.06549 0.25023 -0.06315 0.24514 C -0.05937 0.23681 -0.05625 0.23032 -0.05117 0.225 C -0.05013 0.22407 -0.04909 0.22384 -0.04831 0.22338 C -0.04583 0.22315 -0.04362 0.22245 -0.04153 0.22222 C -0.03971 0.22245 0.00573 0.22801 0.01706 0.22222 C 0.02435 0.21852 0.03737 0.20486 0.03737 0.20532 C 0.03919 0.20093 0.04128 0.19699 0.04336 0.19282 C 0.04623 0.18796 0.04961 0.18357 0.05222 0.17801 C 0.05781 0.16736 0.06654 0.14259 0.06966 0.13032 C 0.07227 0.12014 0.07357 0.10903 0.07565 0.09838 C 0.07617 0.09167 0.07722 0.08495 0.07709 0.07801 C 0.07656 0.06296 0.07357 0.02616 0.06888 0.00903 C 0.06602 -0.00162 0.06081 -0.00764 0.05534 -0.01366 C 0.04935 -0.0206 0.03906 -0.03125 0.03216 -0.03634 C 0.0306 -0.03773 0.02865 -0.03819 0.02669 -0.03912 C 0.01888 -0.03819 0.01081 -0.03912 0.003 -0.03634 C -0.00156 -0.03449 0.00091 -0.02801 -0.00091 -0.0243 C -0.00273 -0.02037 -0.00325 -0.01667 -0.00403 -0.01505 Z " pathEditMode="relative" rAng="0" ptsTypes="AAAAAAAAAAAAAAAAAAAAAAAAAAAAAAAAAAAAAAAAAAAAAAAAAAAAAAAAAAA">
                                      <p:cBhvr>
                                        <p:cTn id="35" dur="8000" fill="hold"/>
                                        <p:tgtEl>
                                          <p:spTgt spid="23"/>
                                        </p:tgtEl>
                                        <p:attrNameLst>
                                          <p:attrName>ppt_x</p:attrName>
                                          <p:attrName>ppt_y</p:attrName>
                                        </p:attrNameLst>
                                      </p:cBhvr>
                                      <p:rCtr x="-5990" y="24815"/>
                                    </p:animMotion>
                                  </p:childTnLst>
                                </p:cTn>
                              </p:par>
                              <p:par>
                                <p:cTn id="36" presetID="0" presetClass="path" presetSubtype="0" repeatCount="indefinite" fill="hold" nodeType="withEffect">
                                  <p:stCondLst>
                                    <p:cond delay="0"/>
                                  </p:stCondLst>
                                  <p:childTnLst>
                                    <p:animMotion origin="layout" path="M 0.00468 -0.01273 L 0.00468 -0.01227 C -0.00209 -0.01644 -0.00873 -0.0213 -0.0155 -0.02385 C -0.02344 -0.02755 -0.03529 -0.02755 -0.04258 -0.03172 L -0.06511 -0.03449 C -0.07123 -0.03403 -0.07722 -0.03357 -0.08347 -0.03172 C -0.0849 -0.03172 -0.08633 -0.03172 -0.08737 -0.03172 C -0.08894 -0.02709 -0.09011 -0.02408 -0.09128 -0.0213 C -0.09323 -0.01574 -0.0948 -0.01065 -0.09649 -0.00463 C -0.09545 0.00023 -0.09545 0.00995 -0.09362 0.01597 C -0.09024 0.02523 -0.08529 0.03125 -0.08125 0.04074 C -0.07917 0.04514 -0.07644 0.04815 -0.075 0.05208 L -0.07188 0.06342 C -0.0698 0.09421 -0.0694 0.08819 -0.07188 0.12592 C -0.07357 0.15185 -0.07461 0.17778 -0.07813 0.20301 C -0.07878 0.20833 -0.0819 0.2118 -0.08425 0.21551 C -0.09076 0.22523 -0.10091 0.23171 -0.10899 0.23449 C -0.11407 0.23634 -0.1194 0.23541 -0.12448 0.23588 C -0.13112 0.23495 -0.1375 0.23588 -0.14388 0.23333 C -0.14675 0.23217 -0.14883 0.22754 -0.15157 0.225 C -0.15743 0.22014 -0.16355 0.21597 -0.1694 0.21134 C -0.17826 0.20347 -0.18373 0.19537 -0.19102 0.1824 C -0.19362 0.17778 -0.19623 0.17338 -0.19857 0.16875 C -0.20091 0.16412 -0.20326 0.15995 -0.20482 0.15486 C -0.21576 0.12037 -0.21498 0.11944 -0.22032 0.08588 C -0.21914 0.06342 -0.21875 0.04166 -0.21654 0.02014 C -0.21615 0.01597 -0.2142 0.01041 -0.21263 0.00926 C -0.20677 -0.00278 -0.20573 -0.00093 -0.19857 -0.01065 C -0.19636 -0.01135 -0.1944 -0.01505 -0.1918 -0.0169 C -0.17292 -0.03172 -0.17461 -0.02871 -0.15925 -0.03172 C -0.15417 -0.03172 -0.14896 -0.03403 -0.14388 -0.03449 C -0.13711 -0.03611 -0.13034 -0.03635 -0.12357 -0.03727 C -0.12136 -0.03797 -0.11914 -0.0382 -0.1168 -0.03889 L -0.08972 -0.03611 C -0.0819 -0.03542 -0.07409 -0.03357 -0.06654 -0.03334 L -0.03243 -0.03449 C -0.00065 -0.04213 0.00325 -0.04213 0.03398 -0.05162 C 0.07487 -0.06551 0.04778 -0.06135 0.08333 -0.06366 C 0.08997 -0.05486 0.09388 -0.05301 0.09362 -0.03334 C 0.0931 -0.00394 0.09153 0.02592 0.08737 0.0537 C 0.08554 0.06759 0.07968 0.07754 0.07591 0.08889 C 0.06562 0.11828 0.07174 0.09745 0.06419 0.12592 C 0.06393 0.12986 0.06341 0.13426 0.06341 0.13865 C 0.06354 0.14236 0.06419 0.1456 0.06497 0.1493 C 0.06966 0.1706 0.07135 0.19514 0.07968 0.21273 C 0.08645 0.22685 0.08632 0.22986 0.0944 0.23727 C 0.09622 0.23912 0.0983 0.24097 0.10052 0.24143 C 0.1151 0.24352 0.1444 0.24421 0.1444 0.24444 C 0.15872 0.24699 0.16289 0.24907 0.17799 0.2456 C 0.19257 0.24236 0.19479 0.23912 0.20716 0.23055 C 0.21302 0.21875 0.2207 0.20949 0.22487 0.19606 C 0.23437 0.16736 0.23372 0.14421 0.23502 0.11365 C 0.23125 0.00764 0.23659 0.12014 0.22903 0.02986 C 0.22656 0.00301 0.22513 -0.0331 0.22409 -0.06088 C 0.22487 -0.09792 0.22552 -0.13519 0.22656 -0.17222 C 0.22695 -0.18588 0.22695 -0.19815 0.22812 -0.21088 C 0.22955 -0.22477 0.23632 -0.25949 0.24049 -0.27246 C 0.24804 -0.29537 0.25247 -0.29746 0.26198 -0.31551 C 0.26575 -0.32153 0.27018 -0.33357 0.275 -0.33727 C 0.27799 -0.33912 0.28086 -0.3382 0.28372 -0.33866 C 0.28763 -0.33912 0.29179 -0.33959 0.29622 -0.33982 L 0.3177 -0.33866 C 0.32461 -0.33635 0.34049 -0.32778 0.347 -0.31667 C 0.35065 -0.31088 0.35325 -0.30371 0.35638 -0.29722 C 0.35885 -0.28264 0.36211 -0.26829 0.36341 -0.25301 C 0.36523 -0.23426 0.36445 -0.21482 0.36575 -0.1956 C 0.36705 -0.18056 0.3694 -0.16482 0.37122 -0.14885 C 0.37148 -0.13635 0.37278 -0.12408 0.37187 -0.11181 C 0.37122 -0.10023 0.36914 -0.08912 0.36653 -0.07871 C 0.36471 -0.0713 0.36198 -0.06412 0.35885 -0.0581 C 0.35273 -0.04699 0.3375 -0.03889 0.33177 -0.03611 C 0.3207 -0.03172 0.30898 -0.02801 0.29752 -0.02385 L 0.25455 -0.02662 L 0.21497 -0.02801 C 0.12929 -0.04213 0.2569 -0.0331 0.15625 -0.04283 C 0.13867 -0.04468 0.12174 -0.04375 0.10455 -0.04445 C 0.09648 -0.04514 0.08893 -0.04607 0.08112 -0.0456 C 0.07513 -0.0456 0.0694 -0.04375 0.06341 -0.04283 C 0.05677 -0.04236 0.05 -0.04236 0.04336 -0.04213 C 0.03867 -0.04213 0.03398 -0.04213 0.02955 -0.04213 C 0.02747 -0.03912 0.02513 -0.03912 0.0233 -0.03727 C 0.0052 -0.02222 0.01784 -0.02709 0.0069 -0.02385 C 0.00104 -0.02431 -0.00482 -0.02523 -0.01081 -0.02523 C -0.01602 -0.02477 -0.01211 -0.0213 -0.01081 -0.0213 C 0.00638 -0.01505 0.00208 -0.01389 0.00468 -0.01273 Z " pathEditMode="relative" rAng="0" ptsTypes="AAAAAAAAAAAAAAAAAAAAAAAAAAAAAAAAAAAAAAAAAAAAAAAAAAAAAAAAAAAAAAAAAAAAAAAAAAAAAAAAAAAAA">
                                      <p:cBhvr>
                                        <p:cTn id="37" dur="14000" fill="hold"/>
                                        <p:tgtEl>
                                          <p:spTgt spid="2965"/>
                                        </p:tgtEl>
                                        <p:attrNameLst>
                                          <p:attrName>ppt_x</p:attrName>
                                          <p:attrName>ppt_y</p:attrName>
                                        </p:attrNameLst>
                                      </p:cBhvr>
                                      <p:rCtr x="7122" y="-3356"/>
                                    </p:animMotion>
                                  </p:childTnLst>
                                </p:cTn>
                              </p:par>
                              <p:par>
                                <p:cTn id="38" presetID="0" presetClass="path" presetSubtype="0" repeatCount="indefinite" fill="hold" nodeType="withEffect">
                                  <p:stCondLst>
                                    <p:cond delay="0"/>
                                  </p:stCondLst>
                                  <p:childTnLst>
                                    <p:animMotion origin="layout" path="M -0.00144 0.00926 L -0.00144 0.00949 C 0.0056 0.02292 0.00768 0.03217 0.01784 0.03542 C 0.02552 0.03796 0.04101 0.03958 0.04101 0.03981 C 0.04336 0.03866 0.04596 0.03889 0.04791 0.0368 C 0.05586 0.02893 0.0556 0.01296 0.05885 -0.00023 C 0.05976 -0.0037 0.06028 -0.00671 0.06106 -0.00995 C 0.06237 -0.01458 0.06393 -0.01875 0.06497 -0.02384 C 0.08007 -0.0882 0.0556 0.00926 0.07435 -0.06644 C 0.0901 -0.13009 0.06979 -0.04329 0.08737 -0.12037 C 0.08893 -0.15463 0.09114 -0.14838 0.08502 -0.17685 C 0.08138 -0.19283 0.07343 -0.22593 0.07343 -0.2257 C 0.07278 -0.23495 0.07096 -0.24375 0.07122 -0.25347 C 0.07187 -0.28403 0.075 -0.29699 0.07903 -0.32338 C 0.07968 -0.32894 0.0806 -0.33449 0.08125 -0.34005 C 0.08112 -0.34583 0.08073 -0.35185 0.0806 -0.35764 C 0.08007 -0.36783 0.07929 -0.37801 0.07903 -0.3882 C 0.07851 -0.4 0.07851 -0.41181 0.07812 -0.42384 C 0.08007 -0.43264 0.08112 -0.44167 0.08372 -0.45 C 0.08763 -0.46366 0.0931 -0.47107 0.09987 -0.47986 C 0.1056 -0.4882 0.11132 -0.49699 0.11757 -0.50347 C 0.12278 -0.50903 0.12708 -0.51875 0.1332 -0.52014 L 0.15468 -0.52408 C 0.1608 -0.52384 0.16705 -0.52477 0.1733 -0.52292 C 0.17552 -0.52222 0.17747 -0.51875 0.17955 -0.51736 C 0.18398 -0.5132 0.18893 -0.51088 0.19336 -0.50625 C 0.19752 -0.50208 0.2026 -0.49051 0.20573 -0.48426 C 0.20794 -0.47986 0.2108 -0.47662 0.21263 -0.47199 C 0.21875 -0.45741 0.22291 -0.43958 0.22591 -0.42245 C 0.2319 -0.38588 0.23216 -0.3757 0.23502 -0.34005 C 0.23476 -0.33125 0.2358 -0.32222 0.23424 -0.31389 C 0.23268 -0.30255 0.22903 -0.29236 0.22591 -0.28218 C 0.22278 -0.27245 0.21575 -0.26088 0.21028 -0.25625 C 0.20625 -0.25255 0.20169 -0.25093 0.19726 -0.24931 C 0.17955 -0.24236 0.16784 -0.24445 0.14778 -0.24375 C 0.14075 -0.24283 0.13385 -0.24074 0.12695 -0.24097 C 0.11132 -0.24167 0.09596 -0.24445 0.0806 -0.24653 C 0.07304 -0.24745 0.07291 -0.24745 0.06653 -0.24931 C 0.06419 -0.24699 0.06132 -0.24607 0.05976 -0.24236 C 0.05846 -0.23982 0.05885 -0.23588 0.05885 -0.23264 C 0.05885 -0.22986 0.05976 -0.19699 0.06028 -0.19005 C 0.0608 -0.18658 0.06132 -0.18264 0.06185 -0.1794 C 0.06393 -0.15278 0.06106 -0.18449 0.06497 -0.15579 C 0.06705 -0.14097 0.0677 -0.12801 0.06888 -0.1132 C 0.06966 -0.08634 0.07018 -0.05995 0.07122 -0.03333 C 0.07174 -0.02338 0.07291 -0.01412 0.07343 -0.00463 C 0.07382 0.00162 0.07395 0.00741 0.07435 0.01366 C 0.0733 0.0206 0.07291 0.02847 0.07122 0.03542 C 0.0681 0.04792 0.06341 0.05 0.05729 0.05741 C 0.05143 0.06458 0.04531 0.07384 0.03867 0.0794 C 0.03554 0.08217 0.03216 0.0831 0.02864 0.08495 C 0.02278 0.08356 0.01471 0.08495 0.01028 0.07523 C 0.00872 0.07222 0.00872 0.06782 0.00781 0.06412 C 0.00768 0.0618 0.00716 0.05903 0.00716 0.05625 C 0.00625 0.04514 0.00677 0.04005 0.00468 0.02986 C 0.00455 0.02801 0.00364 0.02708 0.00312 0.02569 C 0.00208 0.01852 0.00247 0.02222 0.00247 0.01481 L -0.00144 0.00926 Z " pathEditMode="relative" rAng="0" ptsTypes="AAAAAAAAAAAAAAAAAAAAAAAAAAAAAAAAAAAAAAAAAAAAAAAAAAAAAAAAAA">
                                      <p:cBhvr>
                                        <p:cTn id="39" dur="8000" fill="hold"/>
                                        <p:tgtEl>
                                          <p:spTgt spid="2966"/>
                                        </p:tgtEl>
                                        <p:attrNameLst>
                                          <p:attrName>ppt_x</p:attrName>
                                          <p:attrName>ppt_y</p:attrName>
                                        </p:attrNameLst>
                                      </p:cBhvr>
                                      <p:rCtr x="11823" y="-22894"/>
                                    </p:animMotion>
                                  </p:childTnLst>
                                </p:cTn>
                              </p:par>
                              <p:par>
                                <p:cTn id="40" presetID="0" presetClass="path" presetSubtype="0" repeatCount="indefinite" fill="hold" nodeType="withEffect">
                                  <p:stCondLst>
                                    <p:cond delay="0"/>
                                  </p:stCondLst>
                                  <p:childTnLst>
                                    <p:animMotion origin="layout" path="M -0.00065 0.01042 L -0.00065 0.01088 C -0.00351 0.01227 -0.00664 0.01459 -0.00976 0.01597 C -0.01133 0.01667 -0.02695 0.01875 -0.02734 0.01875 L -0.05456 0.02292 C -0.06784 0.03218 -0.04023 0.01227 -0.07239 0.04074 C -0.07435 0.04259 -0.07617 0.04537 -0.07851 0.0463 C -0.08372 0.04815 -0.08919 0.04815 -0.09466 0.04908 C -0.10351 0.04838 -0.1125 0.04699 -0.12096 0.04746 C -0.12995 0.04838 -0.13841 0.05347 -0.14726 0.05301 C -0.17591 0.05209 -0.19518 0.04699 -0.2207 0.04074 C -0.29362 0.04468 -0.20039 0.03912 -0.26784 0.04468 C -0.27643 0.0456 -0.28489 0.0456 -0.29336 0.0463 C -0.29622 0.0456 -0.29935 0.0463 -0.30195 0.04468 C -0.3056 0.04283 -0.30872 0.03982 -0.31198 0.03634 C -0.31614 0.03241 -0.31992 0.02593 -0.32278 0.01875 C -0.32487 0.0132 -0.32617 0.00741 -0.32825 0.00209 C -0.33294 -0.00995 -0.33919 -0.02037 -0.34284 -0.03356 C -0.35612 -0.08032 -0.35195 -0.06018 -0.35742 -0.09259 C -0.35794 -0.10069 -0.35924 -0.11875 -0.35742 -0.12708 C -0.35625 -0.13356 -0.35364 -0.13958 -0.35143 -0.14514 C -0.34804 -0.15301 -0.34362 -0.16088 -0.33906 -0.1669 C -0.33333 -0.17523 -0.33086 -0.17801 -0.32357 -0.18356 C -0.28815 -0.20995 -0.30013 -0.2037 -0.27252 -0.21227 L -0.26094 -0.21088 C -0.25794 -0.20926 -0.25625 -0.20463 -0.25403 -0.20162 C -0.24596 -0.18958 -0.24778 -0.19236 -0.24153 -0.17801 C -0.23242 -0.10995 -0.2431 -0.19606 -0.23646 -0.03773 C -0.23581 -0.0294 -0.23424 -0.02106 -0.23229 -0.01296 C -0.2306 -0.00625 -0.22812 0.00023 -0.22539 0.00625 C -0.22409 0.00903 -0.21107 0.03403 -0.20521 0.03912 C -0.20104 0.04329 -0.19674 0.04722 -0.19206 0.04908 C -0.18424 0.05185 -0.17617 0.05185 -0.1681 0.05301 C -0.15456 0.04931 -0.14101 0.04422 -0.12721 0.04236 C -0.11263 0.04005 -0.09831 0.04445 -0.08385 0.04074 C -0.07721 0.03889 -0.06393 0.02523 -0.05742 0.01597 C -0.05586 0.0132 -0.05456 0.01042 -0.05273 0.00764 C -0.05221 0.00371 -0.05078 -0.00023 -0.05078 -0.00463 C -0.05039 -0.00995 -0.05416 -0.02153 -0.05534 -0.02523 C -0.05586 -0.02893 -0.05625 -0.03264 -0.05677 -0.03634 C -0.05768 -0.04097 -0.05911 -0.04537 -0.06002 -0.05 C -0.06094 -0.05717 -0.06146 -0.06481 -0.06237 -0.07199 C -0.0625 -0.07801 -0.06341 -0.08403 -0.06315 -0.09004 C -0.06276 -0.09444 -0.06094 -0.09815 -0.06002 -0.10254 C -0.0582 -0.10995 -0.0569 -0.11828 -0.05534 -0.12569 C -0.04987 -0.15162 -0.04948 -0.15393 -0.04127 -0.17662 C -0.03945 -0.18217 -0.0375 -0.18727 -0.03528 -0.19166 C -0.0306 -0.20069 -0.02643 -0.21018 -0.02044 -0.21643 C -0.00794 -0.23032 0.00443 -0.23032 0.01823 -0.23264 C 0.03321 -0.2294 0.04857 -0.22963 0.06302 -0.22199 C 0.06758 -0.21967 0.07097 -0.2118 0.07331 -0.2044 C 0.07969 -0.18125 0.08399 -0.13703 0.08711 -0.11203 C 0.08685 -0.09815 0.08711 -0.08426 0.08633 -0.0706 C 0.08581 -0.06227 0.08268 -0.0537 0.08008 -0.04722 C 0.07852 -0.04328 0.07669 -0.03866 0.07461 -0.03495 C 0.0694 -0.02569 0.06159 -0.01921 0.05534 -0.01296 C 0.05352 -0.00926 0.05196 -0.00532 0.04987 -0.00185 C 0.04753 0.00185 0.04492 0.00486 0.04219 0.00764 C 0.04024 0.00949 0.03815 0.01042 0.03607 0.01181 C 0.03008 0.01505 0.01315 0.01459 0.01263 0.01459 C 0.00065 0.02222 0.00573 0.02014 -0.00169 0.02292 L -0.00429 0.01597 L -0.00065 0.01042 Z " pathEditMode="relative" rAng="0" ptsTypes="AAAAAAAAAAAAAAAAAAAAAAAAAAAAAAAAAAAAAAAAAAAAAAAAAAAAAAAAAAAAAAA">
                                      <p:cBhvr>
                                        <p:cTn id="41" dur="8000" fill="hold"/>
                                        <p:tgtEl>
                                          <p:spTgt spid="2976"/>
                                        </p:tgtEl>
                                        <p:attrNameLst>
                                          <p:attrName>ppt_x</p:attrName>
                                          <p:attrName>ppt_y</p:attrName>
                                        </p:attrNameLst>
                                      </p:cBhvr>
                                      <p:rCtr x="-13503" y="-10023"/>
                                    </p:animMotion>
                                  </p:childTnLst>
                                </p:cTn>
                              </p:par>
                              <p:par>
                                <p:cTn id="42" presetID="0" presetClass="path" presetSubtype="0" repeatCount="indefinite" fill="hold" nodeType="withEffect">
                                  <p:stCondLst>
                                    <p:cond delay="0"/>
                                  </p:stCondLst>
                                  <p:childTnLst>
                                    <p:animMotion origin="layout" path="M -0.00365 0.00463 L -0.00365 0.00486 C -0.00521 0.0132 -0.00612 0.02246 -0.0082 0.03125 C -0.00925 0.03542 -0.01771 0.04838 -0.01875 0.04977 C -0.02188 0.05278 -0.02917 0.05486 -0.02917 0.05533 C -0.03073 0.05486 -0.03242 0.05533 -0.03373 0.05394 C -0.03906 0.04722 -0.04883 0.03125 -0.04883 0.03148 C -0.04987 0.02616 -0.05117 0.02199 -0.05169 0.01644 C -0.05456 -0.01088 -0.04935 -0.00301 -0.0556 -0.03403 C -0.05638 -0.03912 -0.06511 -0.0544 -0.06654 -0.0581 C -0.0694 -0.06574 -0.07409 -0.08217 -0.07409 -0.08171 C -0.07487 -0.09074 -0.07709 -0.11296 -0.07643 -0.12106 C -0.07539 -0.13055 -0.07292 -0.13958 -0.07123 -0.14884 C -0.07018 -0.15301 -0.06966 -0.15717 -0.0681 -0.16088 C -0.06667 -0.16458 -0.05638 -0.18148 -0.05404 -0.18495 C -0.05352 -0.18541 -0.03919 -0.20185 -0.03685 -0.20625 C -0.03542 -0.20833 -0.03477 -0.2118 -0.03373 -0.21412 C -0.03177 -0.21875 -0.02982 -0.22315 -0.02774 -0.22754 C -0.02591 -0.23125 -0.02383 -0.23495 -0.02175 -0.23819 C -0.01576 -0.24791 -0.01133 -0.25301 -0.00456 -0.26088 C -0.00222 -0.26319 1.875E-6 -0.26551 0.00221 -0.26736 C 0.01458 -0.26504 0.01992 -0.26551 0.03229 -0.24352 C 0.03398 -0.24051 0.03541 -0.23634 0.0375 -0.23403 C 0.04049 -0.23125 0.04388 -0.23032 0.04726 -0.2287 C 0.06107 -0.22199 0.05794 -0.22384 0.07278 -0.22106 C 0.07565 -0.22315 0.08242 -0.22801 0.08555 -0.23148 C 0.08737 -0.23333 0.08867 -0.2368 0.09075 -0.23819 C 0.09987 -0.24467 0.10273 -0.24514 0.11028 -0.24745 C 0.11302 -0.2493 0.11562 -0.25185 0.11862 -0.25278 C 0.12305 -0.2544 0.13958 -0.25625 0.14544 -0.25671 C 0.15221 -0.25463 0.15898 -0.25278 0.16575 -0.25023 C 0.16836 -0.24907 0.17083 -0.24745 0.17331 -0.24606 C 0.17487 -0.24537 0.17617 -0.24421 0.17773 -0.24352 C 0.18073 -0.24259 0.18372 -0.24259 0.18659 -0.24236 C 0.19896 -0.23773 0.20534 -0.23889 0.21445 -0.22477 C 0.21601 -0.22245 0.21653 -0.21852 0.21732 -0.21551 C 0.2181 -0.20856 0.21888 -0.19791 0.21888 -0.19143 C 0.21888 -0.18403 0.21862 -0.17662 0.21823 -0.16875 C 0.21875 -0.16227 0.21862 -0.15625 0.21979 -0.15023 C 0.22135 -0.14143 0.22916 -0.11643 0.23177 -0.10764 C 0.2319 -0.10393 0.23294 -0.10023 0.23242 -0.09699 C 0.23138 -0.08796 0.2293 -0.07963 0.22721 -0.07153 C 0.22135 -0.0493 0.21979 -0.04699 0.21302 -0.03148 C 0.2125 -0.0287 0.21185 -0.02616 0.21146 -0.02338 C 0.20729 0.00857 0.20989 0.01968 0.19805 0.0419 C 0.19596 0.0456 0.19336 0.04838 0.19049 0.04977 C 0.18607 0.05185 0.18138 0.0507 0.17695 0.05116 C 0.16927 0.04746 0.16133 0.04468 0.15377 0.04005 C 0.14805 0.03704 0.14284 0.03218 0.13737 0.02847 C 0.13502 0.02709 0.12643 0.02246 0.12383 0.02199 C 0.12174 0.0213 0.11979 0.02107 0.11771 0.0206 C 0.11549 0.02153 0.11302 0.0213 0.11107 0.02315 C 0.10781 0.02616 0.10325 0.0331 0.10117 0.03912 C 0.09687 0.05185 0.09896 0.05394 0.09153 0.06736 C 0.08815 0.07315 0.07565 0.09352 0.072 0.10463 C 0.0707 0.10857 0.06992 0.1132 0.06888 0.11759 C 0.06927 0.12616 0.06888 0.13496 0.06979 0.14329 C 0.07018 0.14722 0.07187 0.15023 0.07278 0.15394 C 0.07383 0.15764 0.07487 0.16181 0.07565 0.16597 C 0.0776 0.19283 0.07982 0.19468 0.07565 0.21644 C 0.07513 0.22037 0.07409 0.22408 0.07278 0.22709 C 0.07083 0.23148 0.06823 0.23426 0.06601 0.23797 C 0.06419 0.24097 0.06237 0.24375 0.06081 0.24722 C 0.05898 0.25093 0.05794 0.25556 0.05625 0.25926 C 0.05377 0.26459 0.05065 0.26875 0.04805 0.27384 C 0.04531 0.27894 0.04153 0.28797 0.03815 0.29259 C 0.03607 0.2956 0.03398 0.29838 0.03138 0.30023 C 0.02825 0.30371 0.02461 0.30371 0.02096 0.30463 L -0.03373 0.32986 C -0.03633 0.33079 -0.03854 0.33426 -0.04115 0.33357 C -0.04857 0.33264 -0.05573 0.32847 -0.06263 0.32593 C -0.07435 0.30533 -0.06524 0.32315 -0.07552 0.29792 C -0.07813 0.29167 -0.08347 0.28172 -0.08529 0.27384 C -0.08737 0.26482 -0.08893 0.25533 -0.09063 0.2456 C -0.0905 0.23797 -0.0905 0.22986 -0.08998 0.22199 C -0.08737 0.19283 -0.08373 0.16875 -0.07709 0.1419 C -0.07487 0.13241 -0.07175 0.12384 -0.06875 0.11505 C -0.06029 0.08959 -0.06563 0.10301 -0.05768 0.08982 C -0.05534 0.08611 -0.05352 0.08125 -0.05091 0.07778 C -0.04831 0.07431 -0.04102 0.07222 -0.03815 0.07107 C -0.03086 0.0632 -0.03112 0.06505 -0.02396 0.04977 L -0.01654 0.03357 C -0.01615 0.03264 -0.01602 0.03079 -0.01576 0.02986 C -0.0155 0.02847 -0.01459 0.02709 -0.01419 0.02593 C -0.01393 0.02408 -0.01406 0.02199 -0.01341 0.0206 C -0.01263 0.01875 -0.01146 0.01875 -0.01042 0.01783 C -0.00534 0.01366 -0.00716 0.01389 -0.00456 0.01389 L -0.00365 0.00463 Z " pathEditMode="relative" rAng="0" ptsTypes="AAAAAAAAAAAAAAAAAAAAAAAAAAAAAAAAAAAAAAAAAAAAAAAAAAAAAAAAAAAAAAAAAAAAAAAAAAAAAAAAAAAAAAAA">
                                      <p:cBhvr>
                                        <p:cTn id="43" dur="8000" fill="hold"/>
                                        <p:tgtEl>
                                          <p:spTgt spid="26"/>
                                        </p:tgtEl>
                                        <p:attrNameLst>
                                          <p:attrName>ppt_x</p:attrName>
                                          <p:attrName>ppt_y</p:attrName>
                                        </p:attrNameLst>
                                      </p:cBhvr>
                                      <p:rCtr x="7461" y="2847"/>
                                    </p:animMotion>
                                  </p:childTnLst>
                                </p:cTn>
                              </p:par>
                              <p:par>
                                <p:cTn id="44" presetID="0" presetClass="path" presetSubtype="0" repeatCount="indefinite" fill="hold" nodeType="withEffect">
                                  <p:stCondLst>
                                    <p:cond delay="0"/>
                                  </p:stCondLst>
                                  <p:childTnLst>
                                    <p:animMotion origin="layout" path="M -0.00039 0.01042 L -0.00039 0.01088 C -0.00325 0.01227 -0.00638 0.01459 -0.0095 0.01598 C -0.01133 0.01667 -0.02695 0.01875 -0.02721 0.01875 L -0.05456 0.02292 C -0.06771 0.03218 -0.04023 0.01227 -0.07226 0.04074 C -0.07435 0.0426 -0.07617 0.04537 -0.07825 0.0463 C -0.08372 0.04815 -0.08919 0.04815 -0.09466 0.04908 C -0.10325 0.04838 -0.11237 0.04699 -0.12096 0.04792 C -0.12982 0.04838 -0.13841 0.05348 -0.14726 0.05301 C -0.17591 0.05209 -0.19518 0.04699 -0.2207 0.04074 C -0.29362 0.04468 -0.20039 0.03912 -0.26784 0.04514 C -0.27643 0.04561 -0.28489 0.04607 -0.29336 0.0463 C -0.29622 0.04607 -0.29935 0.0463 -0.30195 0.04514 C -0.3056 0.04329 -0.30872 0.03982 -0.31198 0.03681 C -0.31614 0.03241 -0.31992 0.02593 -0.32278 0.01875 C -0.32487 0.01366 -0.32617 0.00741 -0.32825 0.00255 C -0.33294 -0.00995 -0.33919 -0.02037 -0.34284 -0.03356 C -0.35612 -0.08032 -0.35195 -0.06018 -0.35742 -0.09259 C -0.35794 -0.10069 -0.35924 -0.11875 -0.35742 -0.12708 C -0.35625 -0.13356 -0.35364 -0.13912 -0.35143 -0.14467 C -0.34805 -0.15301 -0.34362 -0.16041 -0.33906 -0.16689 C -0.33333 -0.17523 -0.33086 -0.17801 -0.32357 -0.18356 C -0.28815 -0.20949 -0.30013 -0.2037 -0.27252 -0.21226 L -0.26094 -0.21088 C -0.25794 -0.20926 -0.25625 -0.20463 -0.25403 -0.20162 C -0.24596 -0.18912 -0.24778 -0.19236 -0.24153 -0.17801 C -0.23242 -0.10949 -0.2431 -0.19606 -0.23633 -0.03773 C -0.23581 -0.02893 -0.23424 -0.0206 -0.23229 -0.01296 C -0.2306 -0.00625 -0.22812 0.0007 -0.22539 0.00625 C -0.22409 0.00903 -0.21107 0.03403 -0.20521 0.03959 C -0.20104 0.04329 -0.19674 0.04723 -0.19206 0.04908 C -0.18424 0.05186 -0.17617 0.05186 -0.1681 0.05301 C -0.15456 0.04977 -0.14075 0.04422 -0.12708 0.04237 C -0.11263 0.04005 -0.09831 0.04445 -0.08385 0.04074 C -0.07721 0.03889 -0.06393 0.02524 -0.05742 0.01598 C -0.05586 0.01366 -0.05456 0.01042 -0.05273 0.00764 C -0.05208 0.00371 -0.05065 -0.00023 -0.05065 -0.00463 C -0.05039 -0.00949 -0.05416 -0.02152 -0.05521 -0.02523 C -0.05573 -0.02893 -0.05612 -0.03263 -0.05677 -0.03634 C -0.05768 -0.04097 -0.05898 -0.04537 -0.05989 -0.05 C -0.06094 -0.05717 -0.06146 -0.06481 -0.06237 -0.07199 C -0.0625 -0.07801 -0.06341 -0.08402 -0.06302 -0.09004 C -0.06263 -0.09444 -0.06081 -0.09814 -0.05989 -0.10208 C -0.0582 -0.10995 -0.0569 -0.11782 -0.05521 -0.12569 C -0.04987 -0.15162 -0.04948 -0.15393 -0.04127 -0.17662 C -0.03945 -0.18171 -0.0375 -0.18726 -0.03528 -0.19166 C -0.0306 -0.20023 -0.02617 -0.21018 -0.02044 -0.21643 C -0.00794 -0.22986 0.00456 -0.22986 0.01823 -0.23263 C 0.0332 -0.22939 0.04857 -0.22963 0.06302 -0.22199 C 0.06758 -0.21967 0.07097 -0.21134 0.07331 -0.20393 C 0.07969 -0.18125 0.08425 -0.13703 0.08711 -0.11203 C 0.08685 -0.09814 0.08711 -0.08426 0.08633 -0.0706 C 0.08581 -0.06226 0.08268 -0.0537 0.08008 -0.04722 C 0.07852 -0.04282 0.07669 -0.03865 0.07461 -0.03495 C 0.0694 -0.02523 0.06159 -0.01921 0.05534 -0.01296 C 0.05352 -0.00926 0.05195 -0.00486 0.04987 -0.00185 C 0.04753 0.00186 0.04492 0.00533 0.04219 0.00764 C 0.04024 0.00996 0.03815 0.01088 0.03607 0.01181 C 0.03008 0.01551 0.01315 0.01459 0.01263 0.01459 C 0.00065 0.02223 0.00573 0.02014 -0.00169 0.02292 L -0.00416 0.01598 L -0.00039 0.01042 Z " pathEditMode="relative" rAng="0" ptsTypes="AAAAAAAAAAAAAAAAAAAAAAAAAAAAAAAAAAAAAAAAAAAAAAAAAAAAAAAAAAAAAAA">
                                      <p:cBhvr>
                                        <p:cTn id="45" dur="8000" fill="hold"/>
                                        <p:tgtEl>
                                          <p:spTgt spid="29"/>
                                        </p:tgtEl>
                                        <p:attrNameLst>
                                          <p:attrName>ppt_x</p:attrName>
                                          <p:attrName>ppt_y</p:attrName>
                                        </p:attrNameLst>
                                      </p:cBhvr>
                                      <p:rCtr x="-13529" y="-10023"/>
                                    </p:animMotion>
                                  </p:childTnLst>
                                </p:cTn>
                              </p:par>
                              <p:par>
                                <p:cTn id="46" presetID="0" presetClass="path" presetSubtype="0" repeatCount="indefinite" fill="hold" nodeType="withEffect">
                                  <p:stCondLst>
                                    <p:cond delay="0"/>
                                  </p:stCondLst>
                                  <p:childTnLst>
                                    <p:animMotion origin="layout" path="M -0.00221 -2.22222E-6 L -0.00221 0.00023 C 0.00326 -0.00023 0.00885 -0.00023 0.01445 -0.00116 C 0.01667 -0.00162 0.01888 -0.00463 0.02149 -0.0037 C 0.025 -0.00301 0.02865 0.0007 0.0319 0.00301 C 0.03372 0.00556 0.04492 0.02593 0.04857 0.03079 C 0.05039 0.0331 0.05221 0.03426 0.05404 0.03611 C 0.07774 0.02709 0.04961 0.03982 0.07878 0.01759 C 0.08216 0.01482 0.08555 0.01459 0.08893 0.01366 C 0.10208 0.00926 0.10208 0.00949 0.11354 0.00834 C 0.11862 0.01181 0.12396 0.01389 0.12852 0.01875 C 0.13607 0.02662 0.14323 0.04792 0.14844 0.05903 C 0.15052 0.06227 0.15247 0.06574 0.15404 0.06945 C 0.15742 0.07755 0.1599 0.08496 0.16289 0.09352 C 0.16367 0.09884 0.16732 0.12338 0.16758 0.12801 C 0.16784 0.13681 0.16771 0.14537 0.16706 0.15371 C 0.16654 0.15926 0.1651 0.16412 0.16406 0.16945 C 0.16458 0.19074 0.16602 0.20556 0.16159 0.22685 C 0.16003 0.23611 0.14779 0.27037 0.14388 0.27778 C 0.14219 0.28125 0.14024 0.28426 0.13854 0.2882 C 0.13594 0.29445 0.13008 0.31273 0.12552 0.31875 C 0.12357 0.32199 0.12122 0.32315 0.11888 0.3257 C 0.1125 0.32292 0.08229 0.31759 0.07122 0.29746 C 0.06914 0.29375 0.06823 0.28797 0.0668 0.2831 C 0.06406 0.26945 0.06393 0.26574 0.06289 0.25209 C 0.06263 0.22801 0.06341 0.20394 0.06237 0.18033 C 0.06185 0.1706 0.05951 0.16273 0.0582 0.15371 C 0.05742 0.14908 0.05729 0.14445 0.0569 0.14005 C 0.05729 0.13079 0.05677 0.1213 0.0582 0.11227 C 0.05899 0.10625 0.06563 0.09005 0.06823 0.08542 C 0.0707 0.08056 0.07331 0.07616 0.07591 0.07222 C 0.07865 0.06759 0.08216 0.06505 0.08477 0.06019 C 0.08906 0.05185 0.08919 0.04908 0.09479 0.04537 C 0.10352 0.03982 0.10885 0.04097 0.11862 0.04005 C 0.12448 0.04097 0.1306 0.03959 0.13633 0.04259 C 0.1819 0.07014 0.1401 0.06227 0.1724 0.06551 C 0.18893 0.04445 0.1918 0.03727 0.21081 0.02685 C 0.21576 0.02408 0.22096 0.02408 0.22604 0.02292 C 0.2319 0.0213 0.2375 0.01945 0.24323 0.01759 C 0.25456 0.01875 0.25664 0.01667 0.2681 0.03218 C 0.27044 0.03519 0.27188 0.04097 0.27344 0.04537 C 0.27565 0.05949 0.27865 0.07338 0.28008 0.08797 C 0.28021 0.09074 0.28164 0.14051 0.28177 0.15093 C 0.2776 0.20301 0.275 0.19722 0.28177 0.24537 C 0.28333 0.25579 0.28581 0.26505 0.28763 0.275 C 0.28815 0.27801 0.28971 0.28426 0.28971 0.28449 C 0.28867 0.29051 0.28893 0.29792 0.28698 0.30301 C 0.28294 0.31574 0.27865 0.31945 0.27344 0.3257 C 0.2694 0.32477 0.26524 0.32477 0.26107 0.32292 C 0.24844 0.31759 0.23633 0.30996 0.22435 0.29746 C 0.22031 0.29352 0.2168 0.28866 0.21302 0.2831 C 0.20729 0.27408 0.21107 0.27199 0.20365 0.26945 C 0.19948 0.26852 0.19531 0.26852 0.19128 0.26829 C 0.18841 0.27107 0.18503 0.27292 0.18242 0.27616 C 0.18073 0.27847 0.17917 0.28148 0.1776 0.28426 C 0.17617 0.28681 0.17448 0.28866 0.17292 0.29074 C 0.16836 0.29792 0.16875 0.30023 0.16341 0.30301 C 0.15677 0.30648 0.15156 0.30556 0.1444 0.30672 C 0.14063 0.30764 0.13659 0.30857 0.13268 0.30949 C 0.13073 0.30926 0.12878 0.30926 0.12669 0.30834 C 0.12461 0.30741 0.12292 0.3044 0.12083 0.3044 C 0.11654 0.3044 0.11211 0.30672 0.10781 0.30834 C 0.10417 0.31134 0.10104 0.31505 0.09727 0.31759 C 0.08372 0.32593 0.0806 0.3257 0.06758 0.32847 C 0.05872 0.3257 0.04935 0.325 0.0405 0.32037 C 0.03867 0.31945 0.03685 0.31597 0.03685 0.31227 C 0.03685 0.29468 0.03854 0.27709 0.0405 0.26019 C 0.04128 0.2507 0.0431 0.24097 0.04492 0.23241 C 0.04635 0.22685 0.04844 0.22246 0.04987 0.21759 C 0.05195 0.21042 0.05404 0.20371 0.05573 0.1963 C 0.05899 0.1831 0.05951 0.17384 0.06094 0.15903 C 0.06133 0.15463 0.06185 0.15 0.06159 0.14537 C 0.06146 0.13982 0.06094 0.13357 0.05977 0.12801 C 0.05846 0.1206 0.05378 0.11273 0.05156 0.10672 C 0.05039 0.10371 0.04935 0.09931 0.04792 0.0963 C 0.04675 0.09259 0.04492 0.08982 0.04336 0.08704 C 0.04219 0.08426 0.04102 0.08125 0.03971 0.07871 C 0.03385 0.06875 0.03555 0.07315 0.03086 0.06829 C 0.02865 0.06574 0.02604 0.06273 0.02396 0.06019 C 0.0207 0.05672 0.01758 0.0544 0.01445 0.05093 C 0.00899 0.04468 0.01146 0.04653 0.00781 0.04422 C 0.00638 0.04074 0.00274 0.03264 0.00117 0.03218 L -0.00351 0.03079 C -0.00482 0.03148 -0.00612 0.03148 -0.00742 0.03218 C -0.01081 0.03403 -0.01367 0.03727 -0.01654 0.04167 C -0.01823 0.04445 -0.01979 0.04792 -0.02187 0.05093 C -0.02344 0.05371 -0.02539 0.05579 -0.02708 0.05903 C -0.03737 0.07685 -0.02799 0.06204 -0.03646 0.08033 C -0.03841 0.08426 -0.04062 0.08704 -0.04232 0.09074 C -0.04622 0.09908 -0.04948 0.1081 -0.05312 0.11597 C -0.05716 0.125 -0.06198 0.13218 -0.06549 0.14167 C -0.07148 0.15741 -0.0724 0.17153 -0.075 0.19074 C -0.07513 0.19815 -0.07604 0.20533 -0.07565 0.21227 C -0.07513 0.22014 -0.07383 0.22778 -0.072 0.23496 C -0.06979 0.24537 -0.06719 0.25556 -0.06393 0.26412 C -0.06237 0.26759 -0.06133 0.27222 -0.0595 0.275 C -0.05404 0.28334 -0.03815 0.29468 -0.03372 0.29908 C -0.03138 0.30093 -0.02982 0.30463 -0.02773 0.30556 C -0.02344 0.30741 -0.0194 0.30648 -0.01523 0.30672 C -0.01406 0.30625 0.00899 0.29422 0.01445 0.28704 C 0.01667 0.28403 0.01784 0.27871 0.0194 0.275 C 0.02096 0.27222 0.02305 0.27107 0.02448 0.26829 C 0.02604 0.26505 0.02747 0.26111 0.02917 0.25764 C 0.0306 0.2544 0.03229 0.25116 0.03399 0.24815 C 0.0401 0.23634 0.0418 0.23727 0.04492 0.22408 C 0.04727 0.21667 0.04896 0.20926 0.05039 0.20162 C 0.05378 0.18426 0.05938 0.14815 0.05938 0.14838 C 0.05977 0.12963 0.06133 0.11088 0.05977 0.09236 C 0.05951 0.08773 0.05885 0.08334 0.0582 0.07871 C 0.05742 0.07431 0.0569 0.06945 0.05573 0.06551 C 0.05482 0.06227 0.04844 0.04722 0.04688 0.04422 C 0.04518 0.04074 0.04336 0.03727 0.04167 0.03496 C 0.0401 0.0331 0.03451 0.03148 0.03268 0.03079 L 0.0155 0.02685 C 0.01146 0.02037 0.01667 0.02847 0.01146 0.02037 C 0.01081 0.01922 0.01003 0.01852 0.00951 0.01759 C 0.00638 0.01134 0.00794 0.0132 0.0056 0.00672 C 0.00508 0.00556 0.0043 0.00394 0.00365 0.00301 L 0.00247 -2.22222E-6 L -0.00221 -2.22222E-6 Z " pathEditMode="relative" rAng="0" ptsTypes="AAAAAAAAAAAAAAAAAAAAAAAAAAAAAAAAAAAAAAAAAAAAAAAAAAAAAAAAAAAAAAAAAAAAAAAAAAAAAAAAAAAAAAAAAAAAAAAAAAAAAAAAAAAAAAAAAAAAAAAA">
                                      <p:cBhvr>
                                        <p:cTn id="47" dur="12000" fill="hold"/>
                                        <p:tgtEl>
                                          <p:spTgt spid="32"/>
                                        </p:tgtEl>
                                        <p:attrNameLst>
                                          <p:attrName>ppt_x</p:attrName>
                                          <p:attrName>ppt_y</p:attrName>
                                        </p:attrNameLst>
                                      </p:cBhvr>
                                      <p:rCtr x="10911" y="16227"/>
                                    </p:animMotion>
                                  </p:childTnLst>
                                </p:cTn>
                              </p:par>
                              <p:par>
                                <p:cTn id="48" presetID="0" presetClass="path" presetSubtype="0" repeatCount="indefinite" fill="hold" nodeType="withEffect">
                                  <p:stCondLst>
                                    <p:cond delay="0"/>
                                  </p:stCondLst>
                                  <p:childTnLst>
                                    <p:animMotion origin="layout" path="M 0.0069 -0.01644 L 0.0069 -0.01574 C 0.01263 -0.02338 0.01888 -0.02871 0.02409 -0.0375 C 0.02943 -0.04584 0.03802 -0.06274 0.04583 -0.06829 C 0.0487 -0.07037 0.05182 -0.07107 0.05482 -0.07223 C 0.05729 -0.07061 0.06003 -0.06922 0.06237 -0.0669 C 0.07279 -0.05672 0.07409 -0.05162 0.08333 -0.04537 C 0.08529 -0.04445 0.08737 -0.04352 0.08932 -0.0426 C 0.09857 -0.04306 0.10781 -0.0426 0.11706 -0.04445 C 0.11992 -0.04445 0.12253 -0.04746 0.12539 -0.04838 C 0.12787 -0.04908 0.13034 -0.04931 0.13281 -0.04977 L 0.1599 -0.05232 C 0.16615 -0.04977 0.17266 -0.04977 0.17865 -0.04537 C 0.18086 -0.04399 0.18203 -0.03912 0.18386 -0.03611 C 0.18672 -0.03125 0.19414 -0.02037 0.19662 -0.01459 C 0.19818 -0.01088 0.19922 -0.00695 0.20039 -0.00278 C 0.20208 0.0037 0.20339 0.00972 0.20482 0.01643 C 0.20534 0.02129 0.20599 0.02546 0.20638 0.03032 C 0.20677 0.03634 0.20638 0.0412 0.20703 0.04676 C 0.20794 0.05393 0.21133 0.06551 0.2138 0.07037 C 0.21537 0.0743 0.21758 0.07639 0.21914 0.08009 C 0.2207 0.08402 0.22149 0.08796 0.22279 0.09236 C 0.22656 0.10301 0.22669 0.10254 0.23112 0.11296 C 0.23425 0.13171 0.23373 0.12268 0.23255 0.14629 C 0.23242 0.14953 0.23255 0.1537 0.2319 0.15671 C 0.23086 0.16134 0.22891 0.16481 0.22734 0.16898 C 0.22565 0.18078 0.22448 0.18426 0.22656 0.19814 C 0.22721 0.20254 0.22891 0.20648 0.23034 0.21018 C 0.23138 0.21273 0.23281 0.21481 0.23412 0.21689 C 0.23659 0.22083 0.23841 0.22222 0.24154 0.225 C 0.24336 0.22639 0.24505 0.22777 0.24688 0.22893 C 0.24857 0.22986 0.25039 0.23078 0.25208 0.23148 C 0.25404 0.2324 0.25612 0.2331 0.25807 0.23426 C 0.26914 0.2412 0.26042 0.23889 0.27083 0.24097 L 0.28581 0.24351 C 0.30352 0.24213 0.30873 0.24074 0.32787 0.2449 C 0.32995 0.24537 0.3319 0.24745 0.33386 0.24884 C 0.34831 0.26805 0.34089 0.26342 0.35482 0.26759 C 0.35925 0.26296 0.36445 0.25926 0.3668 0.25023 C 0.37175 0.23171 0.37279 0.21805 0.37591 0.19953 C 0.37708 0.19236 0.37839 0.18541 0.37956 0.17824 C 0.38021 0.16342 0.38151 0.14213 0.37956 0.12893 C 0.37878 0.12314 0.37552 0.11921 0.37357 0.11435 C 0.37227 0.11041 0.37096 0.10625 0.36979 0.10254 C 0.36445 0.0831 0.36511 0.08402 0.36081 0.0618 C 0.36159 0.04722 0.36055 0.03217 0.36537 0.02037 C 0.36797 0.01342 0.37279 0.00671 0.37656 0.00277 C 0.37826 0.00092 0.38021 -0.00093 0.3819 -0.00278 C 0.40873 -0.03959 0.3806 -0.00324 0.40065 -0.03218 C 0.40651 -0.04051 0.40859 -0.04399 0.41484 -0.0507 C 0.41758 -0.05394 0.42018 -0.05672 0.42305 -0.05903 C 0.42552 -0.06088 0.42813 -0.06158 0.4306 -0.06297 C 0.43542 -0.05949 0.44024 -0.05649 0.44479 -0.05232 C 0.44922 -0.04838 0.46159 -0.03218 0.46432 -0.02755 C 0.47305 -0.01551 0.47813 -0.00973 0.48542 0.00486 C 0.4944 0.02361 0.49453 0.02222 0.50039 0.03819 C 0.50143 0.04236 0.50248 0.0449 0.50339 0.04791 C 0.50456 0.05208 0.50534 0.05694 0.50638 0.0618 C 0.5069 0.06666 0.50703 0.07222 0.50781 0.07708 C 0.50833 0.08009 0.50977 0.08264 0.51016 0.08495 C 0.51576 0.12708 0.50508 0.07152 0.5138 0.11435 C 0.51524 0.1331 0.51511 0.12245 0.51159 0.15023 C 0.50977 0.16458 0.51055 0.15648 0.50938 0.16759 C 0.50912 0.17014 0.50912 0.17314 0.50859 0.17546 C 0.50833 0.17685 0.50469 0.1912 0.50261 0.19421 C 0.5 0.19791 0.49219 0.20902 0.48685 0.21296 C 0.48138 0.21689 0.47109 0.22291 0.46667 0.22361 C 0.46367 0.22407 0.46055 0.2243 0.45755 0.225 C 0.45261 0.22592 0.44258 0.22893 0.44258 0.22916 C 0.43529 0.23472 0.43346 0.23495 0.42682 0.24629 C 0.42474 0.24976 0.4237 0.25463 0.42162 0.2581 C 0.41966 0.26157 0.41693 0.26319 0.41484 0.2662 C 0.41289 0.26898 0.41159 0.27268 0.40964 0.27546 C 0.40482 0.28264 0.39987 0.28935 0.39466 0.2956 C 0.39232 0.29814 0.39024 0.30139 0.38789 0.30347 C 0.38594 0.30532 0.38386 0.30625 0.3819 0.30764 C 0.3793 0.30717 0.37656 0.3081 0.37435 0.30625 C 0.36328 0.29699 0.35495 0.28796 0.34662 0.2743 C 0.34505 0.27176 0.34349 0.26898 0.34206 0.2662 C 0.3405 0.26319 0.33932 0.25949 0.33763 0.25694 C 0.33386 0.25115 0.32982 0.24583 0.32565 0.24097 C 0.32409 0.23912 0.32266 0.23703 0.32109 0.23564 C 0.31524 0.22986 0.31367 0.23101 0.30612 0.22893 C 0.30234 0.22986 0.29844 0.22916 0.29479 0.23148 C 0.27917 0.24189 0.28841 0.24166 0.27682 0.25277 C 0.27435 0.25532 0.27136 0.25648 0.26862 0.2581 C 0.26211 0.2574 0.25547 0.25787 0.24909 0.25555 C 0.24557 0.25416 0.24271 0.24976 0.23932 0.24745 C 0.2349 0.24444 0.23021 0.24305 0.22578 0.23958 C 0.20326 0.22176 0.22149 0.2287 0.20261 0.22361 C 0.19688 0.2243 0.19206 0.22384 0.18685 0.22893 C 0.16276 0.25208 0.18893 0.2324 0.16953 0.24629 L 0.14557 0.2449 C 0.14141 0.24375 0.13763 0.23958 0.13359 0.2368 C 0.1306 0.23472 0.12748 0.23287 0.12461 0.23032 C 0.12253 0.22824 0.11498 0.21851 0.11263 0.21412 C 0.11042 0.21041 0.10859 0.20601 0.10664 0.20231 C 0.09766 0.18541 0.10326 0.19838 0.09688 0.18217 C 0.09662 0.1787 0.09636 0.17523 0.09609 0.17152 C 0.09557 0.16226 0.09518 0.15277 0.09453 0.14351 C 0.09427 0.13865 0.09414 0.13356 0.0931 0.12893 C 0.09206 0.12407 0.08998 0.12014 0.08854 0.11551 C 0.08346 0.0993 0.08229 0.09282 0.07656 0.07824 C 0.06419 0.04791 0.06927 0.06666 0.0638 0.04236 C 0.06237 0.02731 0.06367 0.04236 0.06237 0.02245 C 0.06211 0.01944 0.06211 0.01643 0.06159 0.01342 C 0.05977 0.00162 0.05781 0.00092 0.05182 -0.00787 C 0.04583 -0.0176 0.0474 -0.01551 0.04128 -0.01852 L 0.01953 -0.0176 C 0.01628 -0.0176 0.01302 -0.01667 0.0099 -0.01644 C 0.00833 -0.01551 0.00729 -0.01644 0.0069 -0.01644 Z " pathEditMode="relative" rAng="0" ptsTypes="AAAAAAAAAAAAAAAAAAAAAAAAAAAAAAAAAAAAAAAAAAAAAAAAAAAAAAAAAAAAAAAAAAAAAAAAAAAAAAAAAAAAAAAAAAAAAAAAAAAAAAAAAAAAAAA">
                                      <p:cBhvr>
                                        <p:cTn id="49" dur="10000" fill="hold"/>
                                        <p:tgtEl>
                                          <p:spTgt spid="35"/>
                                        </p:tgtEl>
                                        <p:attrNameLst>
                                          <p:attrName>ppt_x</p:attrName>
                                          <p:attrName>ppt_y</p:attrName>
                                        </p:attrNameLst>
                                      </p:cBhvr>
                                      <p:rCtr x="25378" y="13403"/>
                                    </p:animMotion>
                                  </p:childTnLst>
                                </p:cTn>
                              </p:par>
                              <p:par>
                                <p:cTn id="50" presetID="0" presetClass="path" presetSubtype="0" repeatCount="indefinite" fill="hold" nodeType="withEffect">
                                  <p:stCondLst>
                                    <p:cond delay="0"/>
                                  </p:stCondLst>
                                  <p:childTnLst>
                                    <p:animMotion origin="layout" path="M -0.00325 0.00949 L -0.00325 0.00949 C -0.01719 0.02152 -0.02643 0.03541 -0.04297 0.03078 C -0.05221 0.02847 -0.06055 0.02013 -0.06927 0.01504 C -0.07226 0.01087 -0.07591 0.0081 -0.07825 0.00254 C -0.08242 -0.00533 -0.07995 -0.02061 -0.07825 -0.02894 C -0.07422 -0.05047 -0.07018 -0.06204 -0.06471 -0.08056 C -0.05937 -0.12778 -0.05924 -0.11413 -0.06784 -0.18889 C -0.06888 -0.19885 -0.07252 -0.20764 -0.07448 -0.21737 C -0.07578 -0.22362 -0.07656 -0.2301 -0.07747 -0.23681 C -0.07721 -0.24306 -0.07786 -0.24908 -0.07682 -0.25417 C -0.07513 -0.26297 -0.0638 -0.28288 -0.06107 -0.28519 C -0.04023 -0.30348 -0.03711 -0.29885 -0.02122 -0.30903 C -0.01198 -0.31482 -0.00169 -0.3176 0.00651 -0.32709 C 0.00977 -0.33102 0.01315 -0.33473 0.01628 -0.33913 C 0.02097 -0.3463 0.02357 -0.36042 0.02969 -0.36181 L 0.04167 -0.36459 C 0.05482 -0.35857 0.05873 -0.35903 0.07018 -0.34584 C 0.07305 -0.3426 0.07526 -0.33774 0.07774 -0.3338 C 0.07969 -0.32663 0.08164 -0.31968 0.08373 -0.31297 C 0.08581 -0.30625 0.08867 -0.29977 0.0905 -0.29283 C 0.09219 -0.28635 0.09297 -0.27894 0.09427 -0.27176 C 0.09271 -0.26505 0.09115 -0.25926 0.08972 -0.25325 C 0.0888 -0.24908 0.08828 -0.24468 0.0875 -0.24121 C 0.08607 -0.2345 0.08451 -0.22778 0.08294 -0.22061 C 0.09479 -0.19098 0.08776 -0.20163 0.12578 -0.20487 C 0.1332 -0.20556 0.15794 -0.22362 0.16328 -0.22639 C 0.18451 -0.23727 0.18281 -0.23658 0.19844 -0.2382 C 0.20078 -0.23681 0.20339 -0.23588 0.20521 -0.23311 C 0.2082 -0.22801 0.21185 -0.20718 0.21276 -0.20255 C 0.21328 -0.19538 0.21341 -0.1882 0.21419 -0.18079 C 0.2155 -0.17061 0.21875 -0.15024 0.21875 -0.15 C 0.21771 -0.14005 0.21693 -0.12917 0.21576 -0.11829 C 0.21511 -0.11274 0.21393 -0.10741 0.21354 -0.10255 C 0.21289 -0.09607 0.21302 -0.09051 0.21276 -0.0838 C 0.22487 -0.0301 0.22083 -0.05116 0.2263 -0.02269 C 0.22188 -0.00093 0.22292 0.00671 0.21354 0.01875 C 0.20495 0.03009 0.19544 0.03333 0.18503 0.03634 C 0.18034 0.03773 0.13307 0.04745 0.12722 0.04814 C 0.11094 0.04953 0.09479 0.04953 0.07852 0.04953 C 0.07695 0.0537 0.07526 0.0574 0.07396 0.06157 C 0.07097 0.07152 0.06758 0.0868 0.06498 0.09745 C 0.06524 0.10787 0.06511 0.11759 0.06576 0.12685 C 0.06719 0.14652 0.07123 0.13611 0.06719 0.16203 C 0.06628 0.16828 0.06393 0.17384 0.06198 0.17893 C 0.05847 0.18888 0.05521 0.19421 0.05078 0.20208 C 0.05 0.20555 0.04818 0.20902 0.04844 0.21273 C 0.04883 0.21736 0.0543 0.24143 0.05599 0.24837 C 0.05573 0.25416 0.05638 0.26041 0.05521 0.26527 C 0.05339 0.27523 0.0461 0.28912 0.04102 0.29351 C 0.03802 0.29629 0.01498 0.31157 0.00716 0.31365 C 0.00222 0.31504 -0.00273 0.31458 -0.00781 0.31504 C -0.01159 0.31226 -0.03268 0.30046 -0.03633 0.29537 C -0.04127 0.28773 -0.04427 0.27731 -0.04831 0.26805 C -0.05625 0.22083 -0.05807 0.22314 -0.05351 0.16041 C -0.05273 0.14953 -0.04857 0.14027 -0.04674 0.12962 C -0.04258 0.1037 -0.04101 0.07708 -0.03555 0.05254 C -0.03333 0.04189 -0.03229 0.03078 -0.02877 0.02152 C -0.02435 0.00949 -0.0164 0.00462 -0.00924 0.00185 C -0.00534 -0.00024 -0.0013 -0.00093 0.00274 -0.00232 C 0.0043 -0.00301 0.00573 -0.00394 0.00716 -0.00463 C 0.00625 -0.00232 0.00508 -0.00024 0.00417 0.00254 C 0.00391 0.00462 0.00404 0.00601 0.00352 0.00671 C 0.00274 0.0081 -0.00221 0.00879 -0.00325 0.00949 Z " pathEditMode="relative" rAng="0" ptsTypes="AAAAAAAAAAAAAAAAAAAAAAAAAAAAAAAAAAAAAAAAAAAAAAAAAAAAAAAAAAAAAAAA">
                                      <p:cBhvr>
                                        <p:cTn id="51" dur="10000" fill="hold"/>
                                        <p:tgtEl>
                                          <p:spTgt spid="38"/>
                                        </p:tgtEl>
                                        <p:attrNameLst>
                                          <p:attrName>ppt_x</p:attrName>
                                          <p:attrName>ppt_y</p:attrName>
                                        </p:attrNameLst>
                                      </p:cBhvr>
                                      <p:rCtr x="7604" y="-3426"/>
                                    </p:animMotion>
                                  </p:childTnLst>
                                </p:cTn>
                              </p:par>
                              <p:par>
                                <p:cTn id="52" presetID="0" presetClass="path" presetSubtype="0" repeatCount="indefinite" fill="hold" nodeType="withEffect">
                                  <p:stCondLst>
                                    <p:cond delay="0"/>
                                  </p:stCondLst>
                                  <p:childTnLst>
                                    <p:animMotion origin="layout" path="M -0.00039 0.01042 L -0.00039 0.01088 C -0.00352 0.01227 -0.00638 0.01458 -0.00977 0.01597 C -0.01133 0.01667 -0.02696 0.01875 -0.02748 0.01875 L -0.05456 0.02292 C -0.06784 0.03218 -0.0405 0.01227 -0.0724 0.04074 C -0.07435 0.04259 -0.07618 0.04537 -0.07852 0.0463 C -0.08373 0.04815 -0.0892 0.04815 -0.09467 0.04908 C -0.10352 0.04838 -0.1125 0.04699 -0.12097 0.04745 C -0.12995 0.04838 -0.13842 0.05347 -0.14727 0.05301 C -0.17592 0.05208 -0.19519 0.04699 -0.22071 0.04074 C -0.29362 0.04468 -0.20039 0.03912 -0.26784 0.04514 C -0.27644 0.0456 -0.2849 0.0456 -0.29336 0.0463 C -0.29623 0.0456 -0.29935 0.0463 -0.30196 0.04514 C -0.3056 0.04283 -0.30873 0.03982 -0.31198 0.03634 C -0.31615 0.03241 -0.32019 0.02593 -0.32279 0.01875 C -0.32487 0.0132 -0.32618 0.00741 -0.32826 0.00208 C -0.33295 -0.00995 -0.3392 -0.02037 -0.34284 -0.03356 C -0.35612 -0.08032 -0.35196 -0.06018 -0.35769 -0.09259 C -0.35795 -0.10069 -0.35925 -0.11875 -0.35769 -0.12708 C -0.35625 -0.13356 -0.35365 -0.13912 -0.35144 -0.14514 C -0.34805 -0.15301 -0.34362 -0.16088 -0.33907 -0.1669 C -0.33334 -0.17523 -0.33086 -0.17801 -0.32357 -0.18356 C -0.28842 -0.20949 -0.30013 -0.2037 -0.27253 -0.21227 L -0.26094 -0.21088 C -0.25821 -0.20926 -0.25625 -0.20463 -0.25404 -0.20162 C -0.24597 -0.18912 -0.24779 -0.19236 -0.24154 -0.17801 C -0.23269 -0.10949 -0.2431 -0.19606 -0.23633 -0.03773 C -0.23581 -0.0294 -0.23425 -0.0206 -0.2323 -0.01296 C -0.2306 -0.00625 -0.22813 -1.11111E-6 -0.22539 0.00625 C -0.22409 0.00903 -0.21107 0.03403 -0.20521 0.03912 C -0.20105 0.04329 -0.19675 0.04722 -0.19206 0.04908 C -0.18425 0.05185 -0.17618 0.05185 -0.1681 0.05301 C -0.15456 0.04977 -0.14102 0.04421 -0.12722 0.04236 C -0.11263 0.04005 -0.09831 0.04445 -0.08386 0.04074 C -0.07748 0.03889 -0.06394 0.02523 -0.05769 0.01597 C -0.05586 0.0132 -0.05456 0.01042 -0.05313 0.00764 C -0.05222 0.0037 -0.05092 -0.00023 -0.05078 -0.00463 C -0.05039 -0.00949 -0.05417 -0.02153 -0.05534 -0.02523 C -0.05586 -0.02893 -0.05625 -0.03264 -0.05677 -0.03634 C -0.05769 -0.04097 -0.05925 -0.04537 -0.06003 -0.05 C -0.06094 -0.05717 -0.06146 -0.06481 -0.06237 -0.07199 C -0.0625 -0.07801 -0.06342 -0.08403 -0.06315 -0.09005 C -0.06276 -0.09444 -0.06094 -0.09815 -0.06003 -0.10255 C -0.05821 -0.10995 -0.0569 -0.11829 -0.05534 -0.12569 C -0.04987 -0.15162 -0.04948 -0.15393 -0.04128 -0.17662 C -0.03946 -0.18217 -0.0375 -0.18727 -0.03529 -0.19167 C -0.0306 -0.20023 -0.02618 -0.21018 -0.02045 -0.21643 C -0.00821 -0.22986 0.00429 -0.22986 0.01823 -0.23264 C 0.0332 -0.2294 0.04856 -0.22963 0.06302 -0.22199 C 0.06757 -0.21967 0.07096 -0.2118 0.07304 -0.2044 C 0.07968 -0.18125 0.08398 -0.13704 0.08711 -0.11204 C 0.08685 -0.09815 0.08711 -0.08426 0.08632 -0.0706 C 0.0858 -0.06227 0.08268 -0.0537 0.08007 -0.04722 C 0.07825 -0.04329 0.07669 -0.03866 0.07461 -0.03495 C 0.0694 -0.02523 0.06158 -0.01921 0.05533 -0.01296 C 0.05351 -0.00926 0.05195 -0.00486 0.04987 -0.00185 C 0.04752 0.00185 0.04492 0.00486 0.04218 0.00764 C 0.04023 0.00949 0.03815 0.01088 0.03606 0.01181 C 0.02981 0.01551 0.01315 0.01458 0.01263 0.01458 C 0.00065 0.02222 0.00573 0.02014 -0.00196 0.02292 L -0.00417 0.01597 L -0.00039 0.01042 Z " pathEditMode="relative" rAng="0" ptsTypes="AAAAAAAAAAAAAAAAAAAAAAAAAAAAAAAAAAAAAAAAAAAAAAAAAAAAAAAAAAAAAAA">
                                      <p:cBhvr>
                                        <p:cTn id="53" dur="8000" fill="hold"/>
                                        <p:tgtEl>
                                          <p:spTgt spid="41"/>
                                        </p:tgtEl>
                                        <p:attrNameLst>
                                          <p:attrName>ppt_x</p:attrName>
                                          <p:attrName>ppt_y</p:attrName>
                                        </p:attrNameLst>
                                      </p:cBhvr>
                                      <p:rCtr x="-13529" y="-10023"/>
                                    </p:animMotion>
                                  </p:childTnLst>
                                </p:cTn>
                              </p:par>
                              <p:par>
                                <p:cTn id="54" presetID="0" presetClass="path" presetSubtype="0" repeatCount="indefinite" fill="hold" nodeType="withEffect">
                                  <p:stCondLst>
                                    <p:cond delay="0"/>
                                  </p:stCondLst>
                                  <p:childTnLst>
                                    <p:animMotion origin="layout" path="M -0.00391 -0.01504 L -0.00391 -0.01481 C -0.0056 -0.01782 -0.00742 -0.01944 -0.00912 -0.02245 C -0.01094 -0.02569 -0.01263 -0.02916 -0.01433 -0.0324 C -0.01823 -0.03865 -0.02344 -0.04629 -0.02787 -0.05092 C -0.03242 -0.05555 -0.0349 -0.05532 -0.03985 -0.05625 C -0.04792 -0.05486 -0.05912 -0.05856 -0.06537 -0.0456 C -0.06732 -0.04166 -0.06836 -0.03634 -0.06992 -0.0324 C -0.06966 -0.0169 -0.0694 -0.00208 -0.06914 0.01366 C -0.06888 0.03056 -0.07005 0.04861 -0.06836 0.06574 C -0.0668 0.08172 -0.06133 0.09676 -0.05938 0.11273 L -0.05638 0.13843 C -0.05716 0.14815 -0.05677 0.15834 -0.0586 0.1676 C -0.06107 0.1801 -0.06563 0.18102 -0.07058 0.18773 C -0.07279 0.19051 -0.07448 0.19398 -0.0767 0.19699 C -0.07904 0.20023 -0.08177 0.20301 -0.08412 0.20625 C -0.08672 0.20996 -0.08893 0.21482 -0.09167 0.21829 C -0.09414 0.22153 -0.09727 0.22338 -0.09987 0.22639 C -0.11224 0.23982 -0.10235 0.23241 -0.11341 0.23959 C -0.11732 0.23912 -0.12136 0.23935 -0.12539 0.23843 C -0.12839 0.2375 -0.13125 0.23403 -0.13438 0.23426 C -0.14167 0.23496 -0.14883 0.23866 -0.15612 0.24098 C -0.15795 0.24422 -0.1599 0.24676 -0.16133 0.25023 C -0.16315 0.25417 -0.17149 0.27755 -0.17487 0.28357 C -0.19024 0.31088 -0.17279 0.27917 -0.18841 0.31042 C -0.2013 0.33611 -0.18555 0.30139 -0.19883 0.33172 C -0.20117 0.34375 -0.20313 0.35232 -0.20417 0.36505 C -0.20469 0.37107 -0.20469 0.37755 -0.20482 0.38357 C -0.20235 0.40672 -0.20104 0.41482 -0.19961 0.43565 C -0.19909 0.44445 -0.19935 0.45371 -0.19818 0.46227 C -0.19753 0.4669 -0.19571 0.47037 -0.1944 0.47431 C -0.19141 0.48287 -0.1875 0.49074 -0.18308 0.49699 C -0.17956 0.50209 -0.17591 0.50695 -0.17188 0.51042 C -0.16016 0.52014 -0.15586 0.51968 -0.14414 0.52246 C -0.12761 0.51945 -0.11953 0.52014 -0.10443 0.51042 C -0.09623 0.5051 -0.0836 0.49769 -0.07735 0.48357 C -0.0668 0.45973 -0.06745 0.45579 -0.06159 0.42778 C -0.05964 0.3875 -0.05873 0.3926 -0.06393 0.34375 C -0.06459 0.3375 -0.06654 0.33218 -0.06758 0.32639 C -0.07005 0.31343 -0.07435 0.28773 -0.07435 0.28797 C -0.07292 0.27871 -0.07214 0.26945 -0.06992 0.26088 C -0.06823 0.25486 -0.0655 0.25023 -0.06315 0.24468 C -0.05938 0.23681 -0.05625 0.23033 -0.05117 0.225 C -0.05026 0.22408 -0.04909 0.22385 -0.04818 0.22361 C -0.04584 0.22315 -0.04362 0.22269 -0.04141 0.22223 C -0.03985 0.22246 0.00573 0.22824 0.01705 0.22223 C 0.02435 0.21852 0.03737 0.2051 0.03737 0.20533 C 0.03932 0.20093 0.04127 0.19676 0.04336 0.19306 C 0.04622 0.18797 0.04961 0.1838 0.05234 0.17824 C 0.05781 0.16736 0.06653 0.1426 0.06966 0.13033 C 0.07213 0.12014 0.07357 0.10903 0.07565 0.09815 C 0.07617 0.09167 0.07734 0.08565 0.07708 0.07894 C 0.07656 0.0632 0.07357 0.02616 0.06888 0.00973 C 0.06601 -0.00185 0.06067 -0.0074 0.05534 -0.01389 C 0.04922 -0.02037 0.03906 -0.03102 0.03216 -0.03634 C 0.03047 -0.0375 0.02864 -0.03773 0.02682 -0.03865 C 0.01888 -0.03773 0.01067 -0.03935 0.00286 -0.03634 C -0.00157 -0.03449 0.00091 -0.02777 -0.00091 -0.02384 C -0.00274 -0.02037 -0.00339 -0.01643 -0.00391 -0.01504 Z " pathEditMode="relative" rAng="0" ptsTypes="AAAAAAAAAAAAAAAAAAAAAAAAAAAAAAAAAAAAAAAAAAAAAAAAAAAAAAAAAAA">
                                      <p:cBhvr>
                                        <p:cTn id="55" dur="8000" fill="hold"/>
                                        <p:tgtEl>
                                          <p:spTgt spid="44"/>
                                        </p:tgtEl>
                                        <p:attrNameLst>
                                          <p:attrName>ppt_x</p:attrName>
                                          <p:attrName>ppt_y</p:attrName>
                                        </p:attrNameLst>
                                      </p:cBhvr>
                                      <p:rCtr x="-6003" y="24815"/>
                                    </p:animMotion>
                                  </p:childTnLst>
                                </p:cTn>
                              </p:par>
                              <p:par>
                                <p:cTn id="56" presetID="0" presetClass="path" presetSubtype="0" repeatCount="indefinite" fill="hold" nodeType="withEffect">
                                  <p:stCondLst>
                                    <p:cond delay="0"/>
                                  </p:stCondLst>
                                  <p:childTnLst>
                                    <p:animMotion origin="layout" path="M -0.00365 0.00463 L -0.00365 0.00487 C -0.00521 0.01274 -0.00612 0.02223 -0.00821 0.03125 C -0.00925 0.03542 -0.01771 0.04792 -0.01875 0.04977 C -0.02188 0.05186 -0.02917 0.0551 -0.02917 0.05533 C -0.03073 0.05487 -0.03242 0.05533 -0.03373 0.05394 C -0.03907 0.04723 -0.0487 0.03125 -0.0487 0.03149 C -0.04974 0.02593 -0.05117 0.02176 -0.0517 0.01644 C -0.05456 -0.01064 -0.04935 -0.00324 -0.05547 -0.03449 C -0.05638 -0.03912 -0.06511 -0.05439 -0.06654 -0.0581 C -0.0694 -0.06574 -0.07409 -0.0831 -0.07409 -0.0831 C -0.07474 -0.09074 -0.07709 -0.11342 -0.0763 -0.1206 C -0.07539 -0.13078 -0.07292 -0.13958 -0.0711 -0.14907 C -0.07018 -0.153 -0.06953 -0.15694 -0.0681 -0.16064 C -0.06667 -0.16458 -0.05638 -0.18171 -0.05391 -0.18449 C -0.05352 -0.18541 -0.0392 -0.20231 -0.03672 -0.20625 C -0.03542 -0.20879 -0.03477 -0.2118 -0.03373 -0.21388 C -0.03177 -0.21875 -0.02982 -0.22337 -0.02774 -0.22731 C -0.02578 -0.23125 -0.02383 -0.23472 -0.02175 -0.23819 C -0.01576 -0.24768 -0.0112 -0.25324 -0.00443 -0.26087 C -0.00222 -0.26319 2.70833E-6 -0.26527 0.00234 -0.26736 C 0.01458 -0.26504 0.01992 -0.2655 0.03229 -0.24351 C 0.03398 -0.24027 0.03541 -0.23634 0.0375 -0.23402 C 0.04049 -0.23125 0.04401 -0.23032 0.04726 -0.2287 C 0.06107 -0.22199 0.05807 -0.22384 0.07278 -0.2206 C 0.07578 -0.22337 0.08255 -0.22824 0.08554 -0.23148 C 0.08737 -0.23333 0.0888 -0.2368 0.09075 -0.23819 C 0.09987 -0.24467 0.10273 -0.24513 0.11028 -0.24745 C 0.11302 -0.2493 0.11562 -0.25185 0.11849 -0.25277 C 0.12317 -0.25439 0.13958 -0.25601 0.14557 -0.25671 C 0.15221 -0.25462 0.15911 -0.25277 0.16575 -0.25023 C 0.16836 -0.24907 0.17083 -0.24745 0.1733 -0.24606 C 0.17474 -0.24537 0.17617 -0.24398 0.17773 -0.24351 C 0.18073 -0.24259 0.18372 -0.24259 0.18672 -0.24212 C 0.19896 -0.23773 0.20547 -0.23888 0.21445 -0.22476 C 0.21601 -0.22245 0.21653 -0.21851 0.21745 -0.21527 C 0.2181 -0.20879 0.21901 -0.19768 0.21901 -0.1912 C 0.21901 -0.18356 0.21849 -0.17638 0.21823 -0.16875 C 0.21875 -0.1625 0.21862 -0.15578 0.21979 -0.15023 C 0.22135 -0.14166 0.22916 -0.11712 0.23177 -0.10763 C 0.23203 -0.1037 0.23294 -0.1 0.23255 -0.09629 C 0.23138 -0.08865 0.22942 -0.07962 0.22721 -0.07152 C 0.22135 -0.05 0.21979 -0.04699 0.21302 -0.03148 C 0.2125 -0.02939 0.21185 -0.02615 0.21146 -0.02384 C 0.20729 0.0088 0.20989 0.01991 0.19804 0.04028 C 0.19596 0.04422 0.19336 0.04792 0.19049 0.04977 C 0.1862 0.05186 0.18151 0.0507 0.17695 0.05116 C 0.16927 0.04769 0.16133 0.04422 0.15377 0.04028 C 0.14804 0.03658 0.14284 0.03172 0.13724 0.02778 C 0.13515 0.02686 0.12643 0.02223 0.12383 0.02176 C 0.12174 0.02084 0.11979 0.02061 0.11771 0.02014 C 0.11549 0.02153 0.11302 0.02084 0.11107 0.02292 C 0.10781 0.02593 0.10338 0.03311 0.1013 0.03913 C 0.09687 0.05186 0.09896 0.05417 0.09153 0.06713 C 0.08815 0.07315 0.07578 0.09352 0.072 0.10463 C 0.0707 0.10857 0.07005 0.11297 0.06901 0.11667 C 0.06927 0.12639 0.06888 0.13496 0.06979 0.14329 C 0.07018 0.14723 0.07187 0.15024 0.07278 0.15394 C 0.07383 0.15788 0.07474 0.16181 0.07578 0.16598 C 0.0776 0.19306 0.07982 0.19468 0.07578 0.21621 C 0.07513 0.21991 0.07422 0.22385 0.07278 0.22732 C 0.07083 0.23149 0.06823 0.23426 0.06601 0.23797 C 0.06419 0.24098 0.06237 0.24283 0.0608 0.24676 C 0.05911 0.25047 0.05807 0.2544 0.05625 0.25811 C 0.05377 0.26459 0.05065 0.26875 0.04804 0.27362 C 0.04531 0.27894 0.04153 0.28797 0.03828 0.2926 C 0.0362 0.29561 0.03398 0.29838 0.03151 0.30024 C 0.02825 0.30371 0.02461 0.30371 0.02109 0.30417 L -0.03373 0.32987 C -0.0362 0.33079 -0.03854 0.33426 -0.04115 0.3338 C -0.04857 0.33288 -0.05573 0.32848 -0.06276 0.32593 C -0.07435 0.30417 -0.06524 0.32315 -0.07552 0.29792 C -0.07813 0.29167 -0.08347 0.28125 -0.08529 0.27362 C -0.08737 0.26482 -0.0888 0.2544 -0.09063 0.24584 C -0.09037 0.23797 -0.0905 0.22987 -0.08985 0.222 C -0.08737 0.19283 -0.0836 0.16899 -0.07709 0.1419 C -0.07474 0.13195 -0.07175 0.12385 -0.06875 0.11528 C -0.06029 0.08959 -0.06563 0.10186 -0.05768 0.08982 C -0.05534 0.08612 -0.05352 0.08125 -0.05091 0.07778 C -0.04831 0.07454 -0.04102 0.07084 -0.03815 0.07084 C -0.03086 0.0632 -0.03112 0.06505 -0.02396 0.04977 L -0.01641 0.03311 C -0.01615 0.03264 -0.01602 0.03102 -0.01576 0.02987 C -0.01537 0.02778 -0.01459 0.02732 -0.0142 0.02593 C -0.0138 0.02408 -0.01407 0.022 -0.01341 0.02014 C -0.01276 0.01829 -0.01146 0.01829 -0.01042 0.01783 C -0.00534 0.01297 -0.00703 0.01389 -0.00443 0.01389 L -0.00365 0.00463 Z " pathEditMode="relative" rAng="0" ptsTypes="AAAAAAAAAAAAAAAAAAAAAAAAAAAAAAAAAAAAAAAAAAAAAAAAAAAAAAAAAAAAAAAAAAAAAAAAAAAAAAAAAAAAAAAA">
                                      <p:cBhvr>
                                        <p:cTn id="57" dur="8000" fill="hold"/>
                                        <p:tgtEl>
                                          <p:spTgt spid="47"/>
                                        </p:tgtEl>
                                        <p:attrNameLst>
                                          <p:attrName>ppt_x</p:attrName>
                                          <p:attrName>ppt_y</p:attrName>
                                        </p:attrNameLst>
                                      </p:cBhvr>
                                      <p:rCtr x="7461" y="2847"/>
                                    </p:animMotion>
                                  </p:childTnLst>
                                </p:cTn>
                              </p:par>
                              <p:par>
                                <p:cTn id="58" presetID="0" presetClass="path" presetSubtype="0" repeatCount="indefinite" fill="hold" nodeType="withEffect">
                                  <p:stCondLst>
                                    <p:cond delay="0"/>
                                  </p:stCondLst>
                                  <p:childTnLst>
                                    <p:animMotion origin="layout" path="M -0.00404 0.00463 L -0.00404 0.00486 C -0.00521 0.01366 -0.00612 0.02291 -0.00847 0.03125 C -0.00925 0.03541 -0.01849 0.04884 -0.01875 0.04977 C -0.02188 0.05278 -0.02956 0.05486 -0.02956 0.05532 C -0.03178 0.05486 -0.03243 0.05532 -0.03399 0.05393 C -0.03907 0.04722 -0.04961 0.03125 -0.04961 0.03148 C -0.04987 0.02662 -0.05131 0.02199 -0.05235 0.01643 C -0.05456 -0.01088 -0.04961 -0.00301 -0.05573 -0.03403 C -0.05678 -0.03912 -0.06498 -0.0544 -0.06654 -0.0581 C -0.06941 -0.06574 -0.07409 -0.08218 -0.07409 -0.08171 C -0.07487 -0.09074 -0.07709 -0.11296 -0.07618 -0.1206 C -0.07514 -0.13056 -0.07279 -0.13959 -0.07097 -0.14884 C -0.06993 -0.15301 -0.06941 -0.15718 -0.0681 -0.16088 C -0.06654 -0.16412 -0.05678 -0.18148 -0.05456 -0.18449 C -0.05352 -0.18542 -0.0392 -0.20185 -0.03685 -0.20625 C -0.0362 -0.20834 -0.03477 -0.21134 -0.03399 -0.21412 C -0.03178 -0.21875 -0.02982 -0.22315 -0.02774 -0.22755 C -0.02566 -0.23125 -0.02383 -0.23449 -0.02175 -0.2382 C -0.01628 -0.24746 -0.01185 -0.25301 -0.0043 -0.26088 C -0.00404 -0.2632 4.79167E-6 -0.26551 0.00065 -0.26736 C 0.0138 -0.26505 0.01992 -0.26551 0.03151 -0.24352 C 0.03398 -0.24051 0.03541 -0.23634 0.03593 -0.23403 C 0.04036 -0.23125 0.04388 -0.23033 0.04726 -0.22871 C 0.06106 -0.22199 0.0582 -0.22338 0.07278 -0.2206 C 0.07382 -0.22315 0.08242 -0.22801 0.08554 -0.23148 C 0.08737 -0.23334 0.08867 -0.23681 0.09075 -0.2382 C 0.09987 -0.24468 0.10078 -0.24514 0.10937 -0.24746 C 0.11302 -0.24931 0.11562 -0.25185 0.11822 -0.25278 C 0.1233 -0.2544 0.13958 -0.25625 0.14492 -0.25671 C 0.15221 -0.25463 0.15924 -0.25278 0.1638 -0.25023 C 0.16835 -0.24908 0.17083 -0.24746 0.17148 -0.24607 C 0.17278 -0.24537 0.17617 -0.24375 0.17773 -0.24352 C 0.18046 -0.24259 0.1819 -0.24259 0.18684 -0.24236 C 0.19817 -0.23773 0.20559 -0.23889 0.21445 -0.22477 C 0.21601 -0.22246 0.21653 -0.21852 0.21757 -0.21551 C 0.21809 -0.20857 0.21888 -0.19792 0.21888 -0.19144 C 0.21888 -0.18357 0.21862 -0.17662 0.21822 -0.16875 C 0.21875 -0.16227 0.21862 -0.15625 0.21979 -0.15023 C 0.22135 -0.14144 0.22916 -0.11597 0.23177 -0.10741 C 0.2319 -0.10394 0.23294 -0.10023 0.23242 -0.09699 C 0.23138 -0.08796 0.22955 -0.07963 0.22721 -0.07153 C 0.22135 -0.04931 0.21979 -0.04699 0.21302 -0.03148 C 0.2125 -0.02871 0.21184 -0.02616 0.21145 -0.02338 C 0.20729 0.00903 0.20989 0.02014 0.19804 0.0419 C 0.19596 0.0456 0.19335 0.04838 0.18932 0.04977 C 0.18632 0.05185 0.18046 0.05069 0.17695 0.05116 C 0.16927 0.04791 0.16132 0.04514 0.15377 0.04051 C 0.14609 0.03727 0.14283 0.03217 0.13593 0.02847 C 0.13528 0.02708 0.12643 0.02291 0.12382 0.02199 C 0.12174 0.02129 0.11822 0.02106 0.1177 0.0206 C 0.11549 0.02153 0.11302 0.02129 0.10937 0.02315 C 0.10781 0.02616 0.10351 0.0331 0.10039 0.03912 C 0.09687 0.05185 0.09895 0.0544 0.09153 0.06736 C 0.08815 0.07315 0.07382 0.09352 0.072 0.10463 C 0.0707 0.10856 0.06992 0.11342 0.06705 0.11782 C 0.06927 0.12639 0.06705 0.13495 0.06979 0.14329 C 0.07018 0.14722 0.07187 0.15 0.07278 0.15393 C 0.07369 0.15764 0.07369 0.1618 0.07382 0.16597 C 0.0776 0.19329 0.07981 0.19467 0.07382 0.21643 C 0.07369 0.22037 0.07369 0.22407 0.07278 0.22731 C 0.07083 0.23148 0.06705 0.23426 0.06601 0.23796 C 0.06263 0.24097 0.06237 0.24352 0.0608 0.24722 C 0.0582 0.25092 0.0582 0.25532 0.05625 0.25926 C 0.05377 0.26458 0.04934 0.26875 0.04804 0.27361 C 0.04492 0.27893 0.04036 0.28796 0.03815 0.29259 C 0.03593 0.2956 0.03398 0.29815 0.03138 0.30023 C 0.02708 0.3037 0.0246 0.3037 0.02122 0.30463 L -0.03399 0.32986 C -0.03633 0.33125 -0.03855 0.33426 -0.04115 0.33379 C -0.04961 0.33264 -0.05573 0.32824 -0.06224 0.32592 C -0.07435 0.30532 -0.06511 0.32291 -0.07553 0.29791 C -0.07813 0.29166 -0.08347 0.28171 -0.08529 0.27361 C -0.08737 0.26481 -0.08868 0.25532 -0.09063 0.24606 C -0.09024 0.23796 -0.0905 0.22986 -0.08972 0.22199 C -0.08737 0.19282 -0.08347 0.16875 -0.07709 0.1419 C -0.07487 0.13264 -0.07149 0.12384 -0.06862 0.11551 C -0.06003 0.08958 -0.0655 0.10301 -0.05795 0.08981 C -0.05573 0.08611 -0.05352 0.08125 -0.05131 0.07778 C -0.04961 0.07477 -0.04102 0.07222 -0.03842 0.07129 C -0.03178 0.06366 -0.03178 0.06504 -0.02396 0.04977 L -0.01628 0.03403 C -0.01628 0.03264 -0.01628 0.03125 -0.01628 0.02986 C -0.01524 0.02847 -0.01459 0.02754 -0.0142 0.02592 C -0.01407 0.02407 -0.01407 0.02199 -0.01407 0.0206 C -0.01263 0.01875 -0.01185 0.01875 -0.01042 0.01782 C -0.00534 0.01366 -0.00847 0.01389 -0.0043 0.01389 L -0.00404 0.00463 Z " pathEditMode="relative" rAng="0" ptsTypes="AAAAAAAAAAAAAAAAAAAAAAAAAAAAAAAAAAAAAAAAAAAAAAAAAAAAAAAAAAAAAAAAAAAAAAAAAAAAAAAAAAAAAAAA">
                                      <p:cBhvr>
                                        <p:cTn id="59" dur="8000" fill="hold"/>
                                        <p:tgtEl>
                                          <p:spTgt spid="50"/>
                                        </p:tgtEl>
                                        <p:attrNameLst>
                                          <p:attrName>ppt_x</p:attrName>
                                          <p:attrName>ppt_y</p:attrName>
                                        </p:attrNameLst>
                                      </p:cBhvr>
                                      <p:rCtr x="7500" y="2847"/>
                                    </p:animMotion>
                                  </p:childTnLst>
                                </p:cTn>
                              </p:par>
                              <p:par>
                                <p:cTn id="60" presetID="0" presetClass="path" presetSubtype="0" repeatCount="indefinite" fill="hold" nodeType="withEffect">
                                  <p:stCondLst>
                                    <p:cond delay="0"/>
                                  </p:stCondLst>
                                  <p:childTnLst>
                                    <p:animMotion origin="layout" path="M 0.0069 -0.01643 L 0.0069 -0.01597 C 0.01263 -0.02338 0.01888 -0.02939 0.02409 -0.03773 C 0.02956 -0.04606 0.03802 -0.06273 0.04584 -0.06828 C 0.04883 -0.07037 0.0517 -0.07106 0.05482 -0.07222 C 0.05729 -0.0706 0.06003 -0.06921 0.06237 -0.06689 C 0.07279 -0.05671 0.07409 -0.05162 0.08334 -0.0456 C 0.08529 -0.04444 0.08737 -0.04421 0.0892 -0.04328 C 0.09857 -0.04352 0.10782 -0.04328 0.11706 -0.04444 C 0.11992 -0.04467 0.12253 -0.04745 0.12539 -0.04838 C 0.128 -0.04907 0.13034 -0.0493 0.13282 -0.04977 L 0.1599 -0.05254 C 0.16615 -0.05023 0.17279 -0.04977 0.17865 -0.0456 C 0.18086 -0.04421 0.1819 -0.03958 0.18386 -0.03634 C 0.18685 -0.03171 0.19414 -0.02106 0.19675 -0.01504 C 0.19831 -0.01134 0.19935 -0.00717 0.20039 -0.00301 C 0.20209 0.00301 0.20352 0.00926 0.20482 0.01574 C 0.20534 0.02061 0.20612 0.02523 0.20638 0.03033 C 0.20677 0.03542 0.20638 0.04098 0.2069 0.0463 C 0.20795 0.05301 0.21133 0.06459 0.21367 0.07037 C 0.2155 0.07338 0.21758 0.07616 0.21914 0.07963 C 0.22071 0.08334 0.22149 0.08773 0.22279 0.09167 C 0.22657 0.10278 0.2267 0.10209 0.23112 0.11297 C 0.23425 0.13172 0.23373 0.12292 0.23242 0.1463 C 0.23242 0.14977 0.23242 0.15371 0.2319 0.15672 C 0.23086 0.16135 0.22904 0.16482 0.22722 0.16875 C 0.22565 0.18079 0.22448 0.18426 0.22657 0.19815 C 0.22722 0.20255 0.22904 0.20648 0.23034 0.21019 C 0.23138 0.21273 0.23282 0.21482 0.23425 0.2169 C 0.23659 0.22061 0.23841 0.22223 0.24154 0.225 C 0.24336 0.22616 0.24492 0.22778 0.24688 0.22894 C 0.24857 0.22986 0.25039 0.23079 0.25209 0.23148 C 0.25404 0.23241 0.25612 0.23311 0.25795 0.23426 C 0.26914 0.24098 0.26042 0.23889 0.27084 0.24098 L 0.28581 0.24352 C 0.30352 0.24236 0.30873 0.24074 0.328 0.24468 C 0.33008 0.24537 0.3319 0.24746 0.33386 0.24885 C 0.34831 0.26783 0.34102 0.2632 0.35482 0.2676 C 0.35925 0.26297 0.36446 0.25926 0.3668 0.25023 C 0.37175 0.23172 0.37279 0.21783 0.37591 0.19931 C 0.37709 0.19236 0.37852 0.18542 0.37956 0.17801 C 0.38021 0.1632 0.38138 0.14236 0.37956 0.12894 C 0.37878 0.12315 0.37552 0.11922 0.37357 0.11412 C 0.37227 0.11042 0.37097 0.10625 0.36979 0.10209 C 0.36446 0.08311 0.36511 0.08334 0.36081 0.06088 C 0.36159 0.04723 0.36055 0.03172 0.3655 0.01968 C 0.3681 0.0132 0.37279 0.00672 0.37657 0.00209 C 0.37826 0.00023 0.38021 -0.00092 0.3819 -0.00301 C 0.40873 -0.03981 0.3806 -0.00393 0.40065 -0.0324 C 0.40625 -0.04074 0.40847 -0.04421 0.41472 -0.05092 C 0.41758 -0.05393 0.42006 -0.05671 0.42305 -0.05902 C 0.42552 -0.06088 0.42813 -0.0618 0.4306 -0.06296 C 0.43542 -0.05949 0.44011 -0.05648 0.44479 -0.05254 C 0.44935 -0.04838 0.46159 -0.0324 0.4642 -0.02847 C 0.47292 -0.01597 0.47813 -0.00995 0.48542 0.00486 C 0.4944 0.02338 0.4944 0.02153 0.50039 0.0382 C 0.50144 0.04144 0.50248 0.04445 0.50352 0.04746 C 0.50456 0.05186 0.50534 0.05648 0.50638 0.06088 C 0.5069 0.06598 0.5069 0.07153 0.50782 0.07686 C 0.50834 0.07986 0.50977 0.08172 0.51003 0.08496 C 0.51576 0.12709 0.50508 0.0713 0.51367 0.11412 C 0.51524 0.13311 0.51498 0.12246 0.51159 0.15023 C 0.50977 0.16459 0.51055 0.15648 0.50938 0.1676 C 0.50925 0.17014 0.50925 0.17315 0.50847 0.17523 C 0.50834 0.17686 0.50469 0.19098 0.50261 0.19422 C 0.5 0.19792 0.49206 0.20903 0.48672 0.21297 C 0.48138 0.2169 0.47084 0.22292 0.46667 0.22338 C 0.46367 0.22408 0.46055 0.22431 0.45742 0.225 C 0.45261 0.22593 0.44258 0.22894 0.44258 0.2294 C 0.43529 0.23449 0.43347 0.23496 0.4267 0.2463 C 0.42487 0.24977 0.42383 0.25463 0.42175 0.25811 C 0.41966 0.26135 0.41706 0.2632 0.41472 0.26598 C 0.41289 0.26875 0.41159 0.27246 0.40977 0.27523 C 0.40482 0.28264 0.39987 0.28912 0.39466 0.29561 C 0.39232 0.29815 0.39024 0.30116 0.38789 0.30348 C 0.38594 0.30533 0.38386 0.30625 0.3819 0.30764 C 0.3793 0.30718 0.37657 0.30811 0.37435 0.30625 C 0.36315 0.29699 0.35508 0.28797 0.34675 0.27431 C 0.34492 0.27153 0.34362 0.26875 0.34206 0.26598 C 0.3405 0.2632 0.3392 0.25949 0.33763 0.25672 C 0.33386 0.25116 0.32982 0.24561 0.32565 0.24098 C 0.32409 0.23912 0.32279 0.23704 0.32097 0.23542 C 0.31524 0.22986 0.31367 0.23079 0.30612 0.22894 C 0.30222 0.22986 0.29844 0.22894 0.29479 0.23148 C 0.27917 0.2419 0.28841 0.24167 0.2767 0.25278 C 0.27435 0.25533 0.27136 0.25648 0.26862 0.25811 C 0.26211 0.25741 0.2556 0.25764 0.24909 0.25556 C 0.24545 0.25394 0.24271 0.24977 0.2392 0.24746 C 0.2349 0.24445 0.23021 0.24283 0.22565 0.23959 C 0.20326 0.22153 0.22149 0.22871 0.20261 0.22338 C 0.19688 0.22431 0.19206 0.22385 0.18685 0.22894 C 0.16263 0.25209 0.18894 0.23241 0.1694 0.2463 L 0.14545 0.24468 C 0.14154 0.24375 0.13763 0.23959 0.13347 0.23681 C 0.1306 0.23449 0.12748 0.23264 0.12461 0.23033 C 0.12253 0.22801 0.11498 0.21852 0.11263 0.21412 C 0.11042 0.21042 0.10847 0.20579 0.10664 0.20209 C 0.09779 0.18542 0.10326 0.19838 0.09688 0.18218 C 0.09675 0.17871 0.09636 0.17523 0.09597 0.17153 C 0.09545 0.16227 0.09519 0.15278 0.0944 0.14352 C 0.09427 0.13866 0.09414 0.13357 0.0931 0.12894 C 0.09206 0.12408 0.08998 0.12014 0.08854 0.11551 C 0.08347 0.09908 0.08229 0.0926 0.07657 0.07801 C 0.0642 0.04746 0.06927 0.06667 0.06367 0.04236 C 0.06237 0.02709 0.06367 0.0419 0.06237 0.02223 C 0.06211 0.01922 0.06211 0.01598 0.06159 0.01297 C 0.05977 0.00116 0.05782 0.00023 0.0517 -0.00833 C 0.04584 -0.01736 0.0474 -0.01551 0.04128 -0.01921 L 0.0194 -0.01759 C 0.01628 -0.01736 0.01302 -0.01689 0.0099 -0.01643 C 0.00834 -0.01597 0.00729 -0.01643 0.0069 -0.01643 Z " pathEditMode="relative" rAng="0" ptsTypes="AAAAAAAAAAAAAAAAAAAAAAAAAAAAAAAAAAAAAAAAAAAAAAAAAAAAAAAAAAAAAAAAAAAAAAAAAAAAAAAAAAAAAAAAAAAAAAAAAAAAAAAAAAAAAAA">
                                      <p:cBhvr>
                                        <p:cTn id="61" dur="10000" fill="hold"/>
                                        <p:tgtEl>
                                          <p:spTgt spid="53"/>
                                        </p:tgtEl>
                                        <p:attrNameLst>
                                          <p:attrName>ppt_x</p:attrName>
                                          <p:attrName>ppt_y</p:attrName>
                                        </p:attrNameLst>
                                      </p:cBhvr>
                                      <p:rCtr x="25378" y="13403"/>
                                    </p:animMotion>
                                  </p:childTnLst>
                                </p:cTn>
                              </p:par>
                              <p:par>
                                <p:cTn id="62" presetID="0" presetClass="path" presetSubtype="0" repeatCount="indefinite" fill="hold" nodeType="withEffect">
                                  <p:stCondLst>
                                    <p:cond delay="0"/>
                                  </p:stCondLst>
                                  <p:childTnLst>
                                    <p:animMotion origin="layout" path="M 0.0069 -0.01644 L 0.0069 -0.01598 C 0.01263 -0.02338 0.01888 -0.0294 0.02409 -0.03773 C 0.0293 -0.04607 0.03802 -0.06273 0.04583 -0.06829 C 0.04883 -0.07037 0.05169 -0.07107 0.05482 -0.07223 C 0.05729 -0.0706 0.06003 -0.06922 0.06237 -0.0669 C 0.07279 -0.05672 0.07409 -0.05162 0.08333 -0.0456 C 0.08529 -0.04445 0.08737 -0.04375 0.08919 -0.04283 C 0.09857 -0.04352 0.10781 -0.04283 0.11706 -0.04445 C 0.11992 -0.04468 0.12253 -0.04746 0.12539 -0.04838 C 0.12773 -0.04908 0.13034 -0.04931 0.13281 -0.04977 L 0.1599 -0.05209 C 0.16615 -0.05023 0.17253 -0.04977 0.17865 -0.0456 C 0.18086 -0.04422 0.1819 -0.03912 0.18385 -0.03635 C 0.18685 -0.03172 0.19414 -0.0206 0.19648 -0.01505 C 0.19805 -0.01135 0.19935 -0.00718 0.20039 -0.00301 C 0.20208 0.00301 0.20325 0.00926 0.20482 0.01574 C 0.20534 0.0206 0.20612 0.02523 0.20638 0.03032 C 0.20677 0.03588 0.20638 0.04097 0.2069 0.04629 C 0.20794 0.05301 0.21133 0.06458 0.21367 0.07037 C 0.21523 0.07338 0.21758 0.07615 0.21914 0.07963 C 0.2207 0.08333 0.22148 0.08773 0.22279 0.09166 C 0.22656 0.10277 0.22669 0.10254 0.23112 0.11296 C 0.23424 0.13171 0.23372 0.12291 0.23242 0.14629 C 0.23242 0.14977 0.23242 0.1537 0.2319 0.15717 C 0.23086 0.16134 0.22878 0.16481 0.22721 0.16875 C 0.22565 0.18078 0.22448 0.18426 0.22656 0.19815 C 0.22721 0.20254 0.22878 0.20648 0.23034 0.21018 C 0.23138 0.21273 0.23281 0.21481 0.23398 0.2169 C 0.23659 0.2206 0.23841 0.22222 0.24154 0.225 C 0.24336 0.22662 0.24492 0.22777 0.24687 0.22893 C 0.24857 0.22986 0.25039 0.23078 0.25208 0.23148 C 0.25404 0.2324 0.25612 0.2331 0.25794 0.23426 C 0.26914 0.24097 0.26042 0.23889 0.27083 0.24097 L 0.28581 0.24352 C 0.30352 0.24236 0.30872 0.24074 0.32773 0.24514 C 0.33008 0.24537 0.3319 0.24745 0.33385 0.24884 C 0.34831 0.26828 0.34075 0.26365 0.35482 0.26759 C 0.35924 0.26296 0.36445 0.25926 0.3668 0.25023 C 0.37174 0.23171 0.37279 0.21828 0.37591 0.19977 C 0.37708 0.19236 0.37825 0.18541 0.37956 0.17801 C 0.38021 0.16365 0.38138 0.14236 0.37956 0.12893 C 0.37878 0.12315 0.37552 0.11921 0.37357 0.11412 C 0.37227 0.11041 0.37096 0.10625 0.36979 0.10254 C 0.36445 0.0831 0.3651 0.08333 0.36081 0.06088 C 0.36159 0.04722 0.36055 0.03171 0.36523 0.01967 C 0.3681 0.01319 0.37279 0.00671 0.37656 0.00254 C 0.37825 0.00023 0.38021 -0.00093 0.3819 -0.00301 C 0.40872 -0.03982 0.3806 -0.00394 0.40065 -0.03241 C 0.40638 -0.04074 0.40846 -0.04422 0.41471 -0.05093 C 0.41758 -0.05394 0.42018 -0.05672 0.42305 -0.05903 C 0.42552 -0.06088 0.42812 -0.06135 0.4306 -0.06297 C 0.43542 -0.05949 0.44023 -0.05648 0.44479 -0.05209 C 0.44935 -0.04838 0.46159 -0.03241 0.46419 -0.02801 C 0.47305 -0.01598 0.47812 -0.00949 0.48542 0.00486 C 0.4944 0.02338 0.4944 0.02199 0.50039 0.03819 C 0.50143 0.04143 0.50247 0.04444 0.50325 0.04791 C 0.50456 0.05185 0.50534 0.05648 0.50638 0.06088 C 0.5069 0.06597 0.5069 0.07199 0.50781 0.07685 C 0.50833 0.07986 0.50977 0.08217 0.51003 0.08495 C 0.51575 0.12708 0.50508 0.07129 0.51367 0.11412 C 0.51523 0.1331 0.5151 0.12245 0.51159 0.15023 C 0.50977 0.16458 0.51055 0.15648 0.50937 0.16759 C 0.50898 0.17014 0.50898 0.17315 0.50846 0.17523 C 0.50833 0.17685 0.50469 0.19097 0.5026 0.19421 C 0.5 0.19791 0.49219 0.20902 0.48685 0.21296 C 0.48138 0.2169 0.47096 0.22291 0.46667 0.22338 C 0.46367 0.22407 0.46055 0.2243 0.45742 0.225 C 0.4526 0.22592 0.44258 0.22893 0.44258 0.2294 C 0.43529 0.23449 0.43346 0.23495 0.42669 0.24629 C 0.42487 0.24977 0.42383 0.25463 0.42148 0.2581 C 0.41966 0.26134 0.4168 0.26319 0.41471 0.26597 C 0.41289 0.26875 0.41159 0.27291 0.4095 0.27523 C 0.40482 0.28264 0.39987 0.28912 0.39466 0.2956 C 0.39232 0.29815 0.39023 0.30162 0.38789 0.30347 C 0.38594 0.30532 0.38385 0.30625 0.3819 0.30764 C 0.3793 0.30717 0.37656 0.3081 0.37435 0.30625 C 0.36315 0.29699 0.35508 0.28796 0.34648 0.2743 C 0.34492 0.27199 0.34362 0.26875 0.34206 0.26597 C 0.34049 0.26319 0.33919 0.25949 0.33763 0.25717 C 0.33385 0.25115 0.32982 0.2456 0.32565 0.24097 C 0.32409 0.23912 0.32253 0.23703 0.32096 0.23588 C 0.31523 0.22986 0.31367 0.23125 0.30612 0.22893 C 0.30221 0.22986 0.29844 0.2294 0.29479 0.23148 C 0.27917 0.2419 0.28841 0.24166 0.27669 0.25277 C 0.27435 0.25532 0.27135 0.25648 0.26862 0.2581 C 0.26211 0.2574 0.2556 0.25764 0.24909 0.25555 C 0.24544 0.2544 0.24271 0.24977 0.23919 0.24745 C 0.2349 0.24444 0.23021 0.24328 0.22565 0.23958 C 0.20325 0.22199 0.22148 0.2287 0.2026 0.22338 C 0.19687 0.2243 0.19206 0.22384 0.18685 0.22893 C 0.16263 0.25208 0.18893 0.2324 0.1694 0.24629 L 0.14544 0.24514 C 0.14128 0.24375 0.13763 0.23958 0.13346 0.2368 C 0.1306 0.23449 0.12747 0.23264 0.12461 0.23032 C 0.12253 0.22801 0.11497 0.21852 0.11263 0.21412 C 0.11042 0.21041 0.10846 0.20625 0.10664 0.20254 C 0.09753 0.18541 0.10325 0.19838 0.09687 0.18217 C 0.09648 0.1787 0.09635 0.17523 0.09596 0.17152 C 0.09544 0.16227 0.09518 0.15277 0.0944 0.14352 C 0.09427 0.13865 0.09414 0.13356 0.0931 0.12893 C 0.09206 0.12407 0.08997 0.12014 0.08854 0.11551 C 0.08346 0.09907 0.08229 0.09259 0.07656 0.07801 C 0.06419 0.04745 0.06927 0.06666 0.06367 0.04236 C 0.06237 0.02708 0.06367 0.0419 0.06237 0.02222 C 0.06211 0.01921 0.06211 0.01597 0.06159 0.01296 C 0.05977 0.00115 0.05781 0.00023 0.05169 -0.00834 C 0.04583 -0.01736 0.0474 -0.01551 0.04128 -0.01875 L 0.0194 -0.0176 C 0.01628 -0.01736 0.01302 -0.0169 0.0099 -0.01644 C 0.00833 -0.01598 0.00729 -0.01644 0.0069 -0.01644 Z " pathEditMode="relative" rAng="0" ptsTypes="AAAAAAAAAAAAAAAAAAAAAAAAAAAAAAAAAAAAAAAAAAAAAAAAAAAAAAAAAAAAAAAAAAAAAAAAAAAAAAAAAAAAAAAAAAAAAAAAAAAAAAAAAAAAAAA">
                                      <p:cBhvr>
                                        <p:cTn id="63" dur="10000" fill="hold"/>
                                        <p:tgtEl>
                                          <p:spTgt spid="56"/>
                                        </p:tgtEl>
                                        <p:attrNameLst>
                                          <p:attrName>ppt_x</p:attrName>
                                          <p:attrName>ppt_y</p:attrName>
                                        </p:attrNameLst>
                                      </p:cBhvr>
                                      <p:rCtr x="25378" y="13403"/>
                                    </p:animMotion>
                                  </p:childTnLst>
                                </p:cTn>
                              </p:par>
                              <p:par>
                                <p:cTn id="64" presetID="0" presetClass="path" presetSubtype="0" repeatCount="indefinite" fill="hold" nodeType="withEffect">
                                  <p:stCondLst>
                                    <p:cond delay="0"/>
                                  </p:stCondLst>
                                  <p:childTnLst>
                                    <p:animMotion origin="layout" path="M 0.0069 -0.01644 L 0.0069 -0.01597 C 0.01263 -0.02338 0.01888 -0.0294 0.02408 -0.03773 C 0.02929 -0.04607 0.03802 -0.06273 0.04583 -0.06829 C 0.04856 -0.07037 0.05169 -0.07107 0.05481 -0.07222 C 0.05729 -0.0706 0.06002 -0.06921 0.06237 -0.0669 C 0.07278 -0.05671 0.07408 -0.05162 0.08333 -0.0456 C 0.08528 -0.04445 0.08737 -0.04375 0.08919 -0.04329 C 0.09856 -0.04352 0.10781 -0.04329 0.11705 -0.04445 C 0.11992 -0.04468 0.12252 -0.04745 0.12539 -0.04838 C 0.12773 -0.04907 0.13033 -0.04931 0.13281 -0.04977 L 0.15989 -0.05255 C 0.16614 -0.05023 0.17252 -0.04977 0.17864 -0.0456 C 0.18086 -0.04421 0.1819 -0.03912 0.18385 -0.03634 C 0.18658 -0.03171 0.19414 -0.02107 0.19648 -0.01505 C 0.19804 -0.01134 0.19908 -0.00718 0.20039 -0.00301 C 0.20208 0.00301 0.20325 0.00926 0.20481 0.01574 C 0.20533 0.0206 0.20612 0.02523 0.20638 0.03032 C 0.20677 0.03588 0.20638 0.04097 0.2069 0.0463 C 0.20794 0.05301 0.21132 0.06458 0.21367 0.07037 C 0.21523 0.07338 0.21757 0.07616 0.21914 0.07963 C 0.2207 0.08333 0.22148 0.08773 0.22278 0.09167 C 0.22656 0.10278 0.22669 0.10208 0.23112 0.11296 C 0.23424 0.13171 0.23372 0.12292 0.23242 0.1463 C 0.23242 0.14977 0.23242 0.1537 0.2319 0.15671 C 0.23086 0.16134 0.22877 0.16481 0.22721 0.16875 C 0.22565 0.18079 0.22448 0.18426 0.22656 0.19815 C 0.22721 0.20255 0.22877 0.20648 0.23033 0.21018 C 0.23138 0.21273 0.23281 0.21481 0.23398 0.2169 C 0.23658 0.2206 0.23841 0.22222 0.24153 0.225 C 0.24336 0.22662 0.24492 0.22778 0.24687 0.22893 C 0.24856 0.22986 0.25039 0.23079 0.25208 0.23148 C 0.25403 0.23241 0.25612 0.2331 0.25794 0.23426 C 0.26914 0.24097 0.26041 0.23889 0.27083 0.24097 L 0.2858 0.24352 C 0.30351 0.24236 0.30872 0.24074 0.32773 0.24468 C 0.32981 0.24537 0.3319 0.24745 0.33385 0.24884 C 0.3483 0.26782 0.34075 0.26319 0.35481 0.26759 C 0.35924 0.26296 0.36445 0.25926 0.36679 0.25023 C 0.37174 0.23171 0.37278 0.21782 0.37591 0.1993 C 0.37708 0.19236 0.37825 0.18542 0.37955 0.17801 C 0.3802 0.16319 0.38138 0.14236 0.37955 0.12893 C 0.37877 0.12315 0.37552 0.11921 0.37356 0.11412 C 0.37226 0.11042 0.37096 0.10625 0.36979 0.10208 C 0.36445 0.0831 0.3651 0.08333 0.3608 0.06088 C 0.36158 0.04722 0.36054 0.03171 0.36523 0.01968 C 0.36783 0.01319 0.37278 0.00671 0.37656 0.00208 C 0.37825 0.00023 0.3802 -0.00093 0.3819 -0.00301 C 0.40872 -0.03982 0.3806 -0.00394 0.40065 -0.03241 C 0.40625 -0.04074 0.40846 -0.04421 0.41471 -0.05093 C 0.41757 -0.05394 0.42005 -0.05671 0.42304 -0.05903 C 0.42552 -0.06088 0.42812 -0.06181 0.4306 -0.06296 C 0.43541 -0.05949 0.4401 -0.05648 0.44479 -0.05255 C 0.44908 -0.04838 0.46158 -0.03241 0.46419 -0.02801 C 0.47291 -0.01597 0.47812 -0.00995 0.48541 0.00486 C 0.4944 0.02338 0.4944 0.02199 0.50039 0.03819 C 0.50143 0.04143 0.50247 0.04444 0.50325 0.04745 C 0.50455 0.05185 0.50533 0.05648 0.50638 0.06088 C 0.5069 0.06597 0.5069 0.07199 0.50781 0.07685 C 0.50833 0.07986 0.50976 0.08171 0.51002 0.08495 C 0.51575 0.12708 0.50507 0.0713 0.51367 0.11412 C 0.51523 0.1331 0.5151 0.12245 0.51158 0.15023 C 0.50976 0.16458 0.51054 0.15648 0.50937 0.16759 C 0.50898 0.17014 0.50898 0.17315 0.50846 0.17523 C 0.50833 0.17685 0.50468 0.19097 0.5026 0.19421 C 0.5 0.19792 0.49218 0.20903 0.48672 0.21296 C 0.48138 0.2169 0.47083 0.22292 0.46666 0.22338 C 0.46367 0.22407 0.46054 0.2243 0.45742 0.225 C 0.4526 0.22593 0.44257 0.22893 0.44257 0.2294 C 0.43528 0.23449 0.43346 0.23495 0.42669 0.2463 C 0.42487 0.24977 0.42356 0.25463 0.42148 0.2581 C 0.41966 0.26134 0.41679 0.26319 0.41471 0.26597 C 0.41289 0.26875 0.41158 0.27245 0.4095 0.27523 C 0.40481 0.28264 0.39987 0.28912 0.39466 0.2956 C 0.39231 0.29815 0.39023 0.30162 0.38789 0.30347 C 0.38593 0.30532 0.38385 0.30625 0.3819 0.30764 C 0.37929 0.30718 0.37656 0.3081 0.37435 0.30625 C 0.36315 0.29699 0.35481 0.28796 0.34648 0.2743 C 0.34492 0.27199 0.34362 0.26875 0.34205 0.26597 C 0.34049 0.26319 0.33919 0.25949 0.33763 0.25671 C 0.33385 0.25116 0.32981 0.24537 0.32565 0.24097 C 0.32408 0.23912 0.32252 0.23704 0.32096 0.23588 C 0.31523 0.22986 0.31367 0.23125 0.30612 0.22893 C 0.30221 0.22986 0.29843 0.22893 0.29479 0.23148 C 0.27916 0.2419 0.28841 0.24167 0.27669 0.25278 C 0.27435 0.25532 0.27135 0.25648 0.26862 0.2581 C 0.26211 0.25741 0.25533 0.25764 0.24908 0.25555 C 0.24544 0.25393 0.2427 0.24977 0.23919 0.24745 C 0.23489 0.24444 0.2302 0.24282 0.22565 0.23958 C 0.20325 0.22199 0.22148 0.2287 0.2026 0.22338 C 0.19687 0.2243 0.19205 0.22384 0.18685 0.22893 C 0.16263 0.25208 0.18893 0.23241 0.1694 0.2463 L 0.14544 0.24468 C 0.14127 0.24375 0.13763 0.23958 0.13346 0.2368 C 0.1306 0.23449 0.12747 0.23264 0.12461 0.23032 C 0.12252 0.22801 0.11497 0.21852 0.11263 0.21412 C 0.11041 0.21042 0.10846 0.20625 0.10664 0.20208 C 0.09752 0.18542 0.10325 0.19838 0.09687 0.18218 C 0.09648 0.1787 0.09635 0.17523 0.09596 0.17153 C 0.09544 0.16227 0.09518 0.15278 0.0944 0.14352 C 0.09427 0.13866 0.09414 0.13356 0.0931 0.12893 C 0.09205 0.12407 0.08997 0.12014 0.08854 0.11551 C 0.08346 0.09907 0.08229 0.09259 0.07656 0.07801 C 0.06419 0.04745 0.06927 0.06667 0.06367 0.04236 C 0.06237 0.02708 0.06367 0.0419 0.06237 0.02222 C 0.06211 0.01921 0.06211 0.01597 0.06158 0.01296 C 0.05976 0.00116 0.05781 0.00023 0.05169 -0.00833 C 0.04583 -0.01736 0.04739 -0.01551 0.04127 -0.01875 L 0.0194 -0.01759 C 0.01627 -0.01736 0.01302 -0.0169 0.00989 -0.01644 C 0.00833 -0.01597 0.00729 -0.01644 0.0069 -0.01644 Z " pathEditMode="relative" rAng="0" ptsTypes="AAAAAAAAAAAAAAAAAAAAAAAAAAAAAAAAAAAAAAAAAAAAAAAAAAAAAAAAAAAAAAAAAAAAAAAAAAAAAAAAAAAAAAAAAAAAAAAAAAAAAAAAAAAAAAA">
                                      <p:cBhvr>
                                        <p:cTn id="65" dur="10000" fill="hold"/>
                                        <p:tgtEl>
                                          <p:spTgt spid="59"/>
                                        </p:tgtEl>
                                        <p:attrNameLst>
                                          <p:attrName>ppt_x</p:attrName>
                                          <p:attrName>ppt_y</p:attrName>
                                        </p:attrNameLst>
                                      </p:cBhvr>
                                      <p:rCtr x="25378" y="13403"/>
                                    </p:animMotion>
                                  </p:childTnLst>
                                </p:cTn>
                              </p:par>
                              <p:par>
                                <p:cTn id="66" presetID="0" presetClass="path" presetSubtype="0" repeatCount="indefinite" fill="hold" nodeType="withEffect">
                                  <p:stCondLst>
                                    <p:cond delay="0"/>
                                  </p:stCondLst>
                                  <p:childTnLst>
                                    <p:animMotion origin="layout" path="M -0.00143 0.01042 L -0.00143 0.01088 C -0.00312 0.01227 -0.00625 0.01458 -0.00989 0.01597 C -0.01145 0.01667 -0.02708 0.01875 -0.02708 0.01921 L -0.05468 0.02292 C -0.06718 0.03218 -0.04114 0.01227 -0.07226 0.04074 C -0.07395 0.04259 -0.07591 0.04537 -0.07825 0.0463 C -0.08359 0.04815 -0.08919 0.04815 -0.0944 0.04907 C -0.10325 0.04838 -0.11237 0.04699 -0.12083 0.04745 C -0.12968 0.04838 -0.13828 0.05347 -0.14726 0.05301 C -0.17591 0.05208 -0.19518 0.04699 -0.2207 0.04074 C -0.29362 0.04468 -0.20039 0.03912 -0.26783 0.04514 C -0.27643 0.0456 -0.28489 0.0456 -0.29336 0.0463 C -0.29622 0.0456 -0.29935 0.0463 -0.30195 0.04514 C -0.3056 0.04282 -0.30872 0.03982 -0.31198 0.03634 C -0.31614 0.03241 -0.31992 0.02593 -0.32278 0.01875 C -0.32487 0.01319 -0.32617 0.00741 -0.32825 0.00208 C -0.33294 -0.00995 -0.33919 -0.02037 -0.34283 -0.03356 C -0.35612 -0.08032 -0.35195 -0.06018 -0.35742 -0.09259 C -0.35794 -0.10069 -0.35924 -0.11875 -0.35742 -0.12708 C -0.35625 -0.13356 -0.35364 -0.13912 -0.35143 -0.14514 C -0.34804 -0.15301 -0.34362 -0.16088 -0.33906 -0.1669 C -0.33333 -0.17523 -0.33086 -0.17801 -0.32356 -0.18356 C -0.28815 -0.20949 -0.30013 -0.2037 -0.27252 -0.21227 L -0.26093 -0.21088 C -0.25794 -0.20926 -0.25625 -0.20463 -0.25377 -0.20162 C -0.24596 -0.18912 -0.24778 -0.19236 -0.24153 -0.17801 C -0.23242 -0.10949 -0.2431 -0.19606 -0.23606 -0.03773 C -0.2358 -0.0294 -0.23424 -0.02106 -0.23229 -0.01296 C -0.2306 -0.00625 -0.22812 -3.7037E-7 -0.22539 0.00625 C -0.22408 0.00903 -0.21106 0.03403 -0.2052 0.03912 C -0.20104 0.04329 -0.19674 0.04722 -0.19205 0.04907 C -0.18424 0.05185 -0.17617 0.05185 -0.1681 0.05301 C -0.15429 0.04977 -0.14075 0.04421 -0.12695 0.04236 C -0.11237 0.04005 -0.09804 0.04444 -0.08359 0.04074 C -0.07721 0.03889 -0.06354 0.02523 -0.05755 0.01597 C -0.05599 0.01319 -0.05468 0.01042 -0.05312 0.00764 C -0.05273 0.0037 -0.05143 -0.00023 -0.05143 -0.00463 C -0.04987 -0.00949 -0.05429 -0.02153 -0.05507 -0.02523 C -0.05599 -0.02893 -0.05638 -0.03264 -0.05677 -0.03634 C -0.05755 -0.04097 -0.05833 -0.04537 -0.05989 -0.05 C -0.0608 -0.05718 -0.06145 -0.06481 -0.06198 -0.07199 C -0.06198 -0.07801 -0.06315 -0.08403 -0.06276 -0.09005 C -0.06237 -0.09444 -0.06028 -0.09815 -0.05989 -0.10255 C -0.05794 -0.10995 -0.05677 -0.11829 -0.05507 -0.12569 C -0.04987 -0.15162 -0.04987 -0.15393 -0.04114 -0.17662 C -0.03945 -0.18218 -0.0375 -0.18727 -0.03593 -0.19167 C -0.03073 -0.20023 -0.02708 -0.21018 -0.02031 -0.21643 C -0.0082 -0.22986 0.00378 -0.22986 0.01758 -0.23264 C 0.03321 -0.2294 0.04844 -0.22963 0.06289 -0.22199 C 0.06758 -0.21968 0.06967 -0.21181 0.07292 -0.2044 C 0.07852 -0.18125 0.08373 -0.13704 0.08698 -0.11204 C 0.08685 -0.09815 0.08698 -0.08426 0.08542 -0.0706 C 0.08542 -0.06227 0.08177 -0.0537 0.08008 -0.04722 C 0.07852 -0.04329 0.07657 -0.03866 0.07448 -0.03495 C 0.06927 -0.02523 0.06094 -0.01921 0.05404 -0.01296 C 0.05209 -0.00926 0.05196 -0.00486 0.04883 -0.00185 C 0.04688 0.00185 0.04493 0.00486 0.04206 0.00764 C 0.04011 0.00949 0.03802 0.01088 0.0349 0.01181 C 0.02969 0.01551 0.01237 0.01458 0.01237 0.01482 C 0.00052 0.02222 0.00573 0.02014 -0.00143 0.02292 L -0.00468 0.01597 L -0.00143 0.01042 Z " pathEditMode="relative" rAng="0" ptsTypes="AAAAAAAAAAAAAAAAAAAAAAAAAAAAAAAAAAAAAAAAAAAAAAAAAAAAAAAAAAAAAAA">
                                      <p:cBhvr>
                                        <p:cTn id="67" dur="8000" fill="hold"/>
                                        <p:tgtEl>
                                          <p:spTgt spid="62"/>
                                        </p:tgtEl>
                                        <p:attrNameLst>
                                          <p:attrName>ppt_x</p:attrName>
                                          <p:attrName>ppt_y</p:attrName>
                                        </p:attrNameLst>
                                      </p:cBhvr>
                                      <p:rCtr x="-13424" y="-10023"/>
                                    </p:animMotion>
                                  </p:childTnLst>
                                </p:cTn>
                              </p:par>
                              <p:par>
                                <p:cTn id="68" presetID="0" presetClass="path" presetSubtype="0" repeatCount="indefinite" fill="hold" nodeType="withEffect">
                                  <p:stCondLst>
                                    <p:cond delay="0"/>
                                  </p:stCondLst>
                                  <p:childTnLst>
                                    <p:animMotion origin="layout" path="M -0.00039 0.01042 L -0.00039 0.01088 C -0.00325 0.01227 -0.00638 0.01459 -0.0095 0.01597 C -0.01132 0.01667 -0.02695 0.01875 -0.02721 0.01875 L -0.05455 0.02292 C -0.0677 0.03218 -0.04023 0.01227 -0.07226 0.04074 C -0.07435 0.04259 -0.07617 0.04537 -0.07825 0.0463 C -0.08372 0.04815 -0.08919 0.04815 -0.09466 0.04908 C -0.10325 0.04838 -0.11237 0.04699 -0.12096 0.04746 C -0.12981 0.04838 -0.13841 0.05347 -0.14726 0.05301 C -0.17591 0.05209 -0.19518 0.04699 -0.2207 0.04074 C -0.29362 0.04468 -0.20039 0.03912 -0.26784 0.04468 C -0.27643 0.0456 -0.28489 0.0456 -0.29336 0.0463 C -0.29622 0.0456 -0.29935 0.0463 -0.30195 0.04468 C -0.3056 0.04283 -0.30872 0.03982 -0.31198 0.03634 C -0.31614 0.03241 -0.31992 0.02593 -0.32278 0.01875 C -0.32487 0.0132 -0.32617 0.00741 -0.32825 0.00209 C -0.33294 -0.00995 -0.33919 -0.02037 -0.34284 -0.03356 C -0.35612 -0.08032 -0.35195 -0.06018 -0.35742 -0.09259 C -0.35794 -0.10069 -0.35924 -0.11875 -0.35742 -0.12708 C -0.35625 -0.13356 -0.35364 -0.13958 -0.35143 -0.14514 C -0.34804 -0.15301 -0.34362 -0.16088 -0.33906 -0.1669 C -0.33333 -0.17523 -0.33086 -0.17801 -0.32356 -0.18356 C -0.28815 -0.20995 -0.30013 -0.2037 -0.27252 -0.21227 L -0.26093 -0.21088 C -0.25794 -0.20926 -0.25625 -0.20463 -0.25403 -0.20162 C -0.24596 -0.18958 -0.24778 -0.19236 -0.24153 -0.17801 C -0.23242 -0.10995 -0.2431 -0.19606 -0.23632 -0.03773 C -0.2358 -0.0294 -0.23424 -0.02106 -0.23229 -0.01296 C -0.2306 -0.00625 -0.22812 0.00023 -0.22539 0.00625 C -0.22409 0.00903 -0.21106 0.03403 -0.2052 0.03912 C -0.20104 0.04329 -0.19674 0.04722 -0.19205 0.04908 C -0.18424 0.05185 -0.17617 0.05185 -0.1681 0.05301 C -0.15455 0.04931 -0.14075 0.04422 -0.12708 0.04236 C -0.11263 0.04005 -0.0983 0.04445 -0.08385 0.04074 C -0.07721 0.03889 -0.06393 0.02523 -0.05742 0.01597 C -0.05586 0.0132 -0.05455 0.01042 -0.05273 0.00764 C -0.05208 0.00371 -0.05065 -0.00023 -0.05065 -0.00463 C -0.05039 -0.00995 -0.05416 -0.02153 -0.0552 -0.02523 C -0.05573 -0.02893 -0.05612 -0.03264 -0.05677 -0.03634 C -0.05768 -0.04097 -0.05898 -0.04537 -0.05989 -0.05 C -0.06093 -0.05717 -0.06145 -0.06481 -0.06237 -0.07199 C -0.0625 -0.07801 -0.06341 -0.08403 -0.06302 -0.09004 C -0.06263 -0.09444 -0.0608 -0.09815 -0.05989 -0.10254 C -0.0582 -0.10995 -0.0569 -0.11828 -0.0552 -0.12569 C -0.04987 -0.15162 -0.04948 -0.15393 -0.04127 -0.17662 C -0.03945 -0.18217 -0.0375 -0.18727 -0.03528 -0.19166 C -0.0306 -0.20069 -0.02617 -0.21018 -0.02044 -0.21643 C -0.00794 -0.23032 0.00456 -0.23032 0.01823 -0.23264 C 0.03321 -0.2294 0.04857 -0.22963 0.06302 -0.22199 C 0.06758 -0.21967 0.07097 -0.2118 0.07331 -0.2044 C 0.07969 -0.18125 0.08425 -0.13703 0.08711 -0.11203 C 0.08685 -0.09815 0.08711 -0.08426 0.08633 -0.0706 C 0.08581 -0.06227 0.08269 -0.0537 0.08008 -0.04722 C 0.07852 -0.04328 0.0767 -0.03866 0.07461 -0.03495 C 0.0694 -0.02569 0.06159 -0.01921 0.05534 -0.01296 C 0.05352 -0.00926 0.05196 -0.00532 0.04987 -0.00185 C 0.04753 0.00185 0.04493 0.00486 0.04219 0.00764 C 0.04024 0.00949 0.03815 0.01042 0.03607 0.01181 C 0.03008 0.01505 0.01315 0.01459 0.01263 0.01459 C 0.00065 0.02222 0.00573 0.02014 -0.00169 0.02292 L -0.00416 0.01597 L -0.00039 0.01042 Z " pathEditMode="relative" rAng="0" ptsTypes="AAAAAAAAAAAAAAAAAAAAAAAAAAAAAAAAAAAAAAAAAAAAAAAAAAAAAAAAAAAAAAA">
                                      <p:cBhvr>
                                        <p:cTn id="69" dur="8000" fill="hold"/>
                                        <p:tgtEl>
                                          <p:spTgt spid="65"/>
                                        </p:tgtEl>
                                        <p:attrNameLst>
                                          <p:attrName>ppt_x</p:attrName>
                                          <p:attrName>ppt_y</p:attrName>
                                        </p:attrNameLst>
                                      </p:cBhvr>
                                      <p:rCtr x="-13529" y="-10023"/>
                                    </p:animMotion>
                                  </p:childTnLst>
                                </p:cTn>
                              </p:par>
                              <p:par>
                                <p:cTn id="70" presetID="0" presetClass="path" presetSubtype="0" repeatCount="indefinite" fill="hold" nodeType="withEffect">
                                  <p:stCondLst>
                                    <p:cond delay="0"/>
                                  </p:stCondLst>
                                  <p:childTnLst>
                                    <p:animMotion origin="layout" path="M 4.16667E-7 2.96296E-6 L 4.16667E-7 0.00023 C -0.00143 -0.00255 -0.003 -0.00486 -0.0043 -0.00764 C -0.00573 -0.01088 -0.00716 -0.01412 -0.00872 -0.01736 C -0.01185 -0.02338 -0.01615 -0.03148 -0.01979 -0.03588 C -0.02357 -0.04051 -0.02552 -0.04005 -0.02969 -0.04098 C -0.03633 -0.03982 -0.0457 -0.04352 -0.05065 -0.03056 C -0.05247 -0.02662 -0.05313 -0.02153 -0.05456 -0.01736 C -0.05417 -0.00209 -0.05404 0.01296 -0.05378 0.02801 C -0.05365 0.04537 -0.05456 0.06296 -0.05313 0.08032 C -0.05195 0.09652 -0.0474 0.1118 -0.04583 0.12801 L -0.04323 0.1537 C -0.04388 0.16319 -0.04362 0.17338 -0.04518 0.18264 C -0.04727 0.19514 -0.05091 0.19629 -0.05508 0.20277 C -0.05677 0.20555 -0.0582 0.20902 -0.06003 0.21203 C -0.06198 0.21551 -0.06419 0.21828 -0.06628 0.22129 C -0.06836 0.225 -0.07018 0.22986 -0.0724 0.23333 C -0.07448 0.2368 -0.07708 0.23865 -0.07917 0.24166 C -0.08945 0.25486 -0.08125 0.24745 -0.09023 0.25463 C -0.09362 0.2544 -0.09688 0.2544 -0.10013 0.2537 C -0.10273 0.25277 -0.10508 0.24907 -0.10768 0.2493 C -0.11367 0.25 -0.11966 0.2537 -0.12552 0.25625 C -0.12721 0.25926 -0.12878 0.26203 -0.12982 0.26551 C -0.13138 0.26944 -0.13841 0.29259 -0.14115 0.29884 C -0.15378 0.32592 -0.13945 0.29444 -0.15221 0.32569 C -0.16289 0.35115 -0.15 0.31666 -0.16094 0.34699 C -0.16289 0.35902 -0.16445 0.36759 -0.16523 0.38032 C -0.16576 0.38611 -0.16576 0.39259 -0.16576 0.39884 C -0.16393 0.42199 -0.16263 0.42986 -0.16159 0.45092 C -0.16107 0.45949 -0.16133 0.46875 -0.16042 0.47754 C -0.1599 0.48217 -0.15833 0.48541 -0.15729 0.48958 C -0.15482 0.49791 -0.15156 0.50578 -0.14792 0.51203 C -0.14492 0.51736 -0.14206 0.52222 -0.13867 0.52569 C -0.12904 0.53518 -0.12552 0.53495 -0.11563 0.53773 C -0.10208 0.53449 -0.09531 0.53518 -0.08294 0.52569 C -0.07617 0.52014 -0.06576 0.51296 -0.06055 0.49884 C -0.05195 0.47477 -0.05247 0.47106 -0.04753 0.44282 C -0.04596 0.40277 -0.04518 0.40764 -0.04948 0.35902 C -0.05 0.35277 -0.05156 0.34722 -0.05247 0.34166 C -0.05456 0.3287 -0.0582 0.30277 -0.0582 0.30301 C -0.0569 0.29375 -0.05638 0.28449 -0.05456 0.27592 C -0.05313 0.27014 -0.05065 0.26551 -0.04896 0.26018 C -0.04583 0.25185 -0.04323 0.24537 -0.03906 0.24004 C -0.03815 0.23912 -0.03737 0.23889 -0.03659 0.23865 C -0.03451 0.23819 -0.03268 0.23796 -0.03086 0.23727 C -0.02969 0.23773 0.00794 0.24328 0.01732 0.23727 C 0.02331 0.23356 0.03398 0.22014 0.03398 0.22037 C 0.03555 0.21597 0.03737 0.21203 0.03906 0.20833 C 0.04154 0.20301 0.04427 0.19907 0.04635 0.19328 C 0.05104 0.1824 0.0582 0.15764 0.06081 0.14537 C 0.06289 0.13518 0.06406 0.12407 0.06575 0.11365 C 0.06615 0.10671 0.06706 0.1 0.06706 0.09328 C 0.06654 0.07801 0.06406 0.04143 0.06029 0.02407 C 0.05781 0.01365 0.05325 0.0074 0.04896 0.00162 C 0.04388 -0.00556 0.03555 -0.01598 0.02982 -0.0213 C 0.02852 -0.02246 0.02695 -0.02315 0.02539 -0.02408 C 0.01888 -0.02315 0.01198 -0.02408 0.0056 -0.0213 C 0.00195 -0.01945 0.00404 -0.01297 0.0026 -0.00926 C 0.00104 -0.00533 0.00039 -0.00162 4.16667E-7 2.96296E-6 Z " pathEditMode="relative" rAng="0" ptsTypes="AAAAAAAAAAAAAAAAAAAAAAAAAAAAAAAAAAAAAAAAAAAAAAAAAAAAAAAAAAA">
                                      <p:cBhvr>
                                        <p:cTn id="71" dur="8000" fill="hold"/>
                                        <p:tgtEl>
                                          <p:spTgt spid="91"/>
                                        </p:tgtEl>
                                        <p:attrNameLst>
                                          <p:attrName>ppt_x</p:attrName>
                                          <p:attrName>ppt_y</p:attrName>
                                        </p:attrNameLst>
                                      </p:cBhvr>
                                      <p:rCtr x="-4935" y="24838"/>
                                    </p:animMotion>
                                  </p:childTnLst>
                                </p:cTn>
                              </p:par>
                              <p:par>
                                <p:cTn id="72" presetID="0" presetClass="path" presetSubtype="0" repeatCount="indefinite" fill="hold" nodeType="withEffect">
                                  <p:stCondLst>
                                    <p:cond delay="0"/>
                                  </p:stCondLst>
                                  <p:childTnLst>
                                    <p:animMotion origin="layout" path="M -0.00456 -0.01504 L -0.00456 -0.01481 C -0.0056 -0.01759 -0.00742 -0.02013 -0.00925 -0.02291 C -0.0112 -0.02592 -0.01341 -0.02939 -0.01446 -0.0324 C -0.01823 -0.03865 -0.02344 -0.04652 -0.028 -0.05092 C -0.03242 -0.05555 -0.03568 -0.05532 -0.04011 -0.05625 C -0.04792 -0.05486 -0.05925 -0.05856 -0.06563 -0.0456 C -0.06732 -0.04166 -0.06836 -0.0368 -0.07031 -0.0324 C -0.06966 -0.01736 -0.0694 -0.00208 -0.06914 0.01297 C -0.06901 0.03033 -0.07031 0.04792 -0.06836 0.06505 C -0.0668 0.08149 -0.06224 0.09653 -0.06003 0.11297 L -0.05638 0.13866 C -0.05781 0.14815 -0.05677 0.15834 -0.05873 0.1676 C -0.06107 0.17987 -0.06576 0.18125 -0.07071 0.18774 C -0.07279 0.19051 -0.07474 0.19375 -0.07696 0.19699 C -0.07917 0.20024 -0.0819 0.20301 -0.08425 0.20625 C -0.08698 0.20996 -0.08919 0.21482 -0.09167 0.21829 C -0.09414 0.22153 -0.0974 0.22338 -0.10039 0.22662 C -0.11263 0.23982 -0.10248 0.23241 -0.1138 0.23959 C -0.11732 0.23912 -0.12162 0.23912 -0.12604 0.23866 C -0.12852 0.23774 -0.13164 0.23403 -0.13438 0.23426 C -0.14154 0.23496 -0.14883 0.23866 -0.15599 0.24098 C -0.15794 0.24422 -0.15977 0.24699 -0.16133 0.25024 C -0.16302 0.2544 -0.17227 0.27755 -0.17552 0.28357 C -0.1905 0.31088 -0.17279 0.2794 -0.18854 0.31042 C -0.20117 0.33612 -0.18555 0.30162 -0.19857 0.33172 C -0.20117 0.34375 -0.203 0.35255 -0.20417 0.36505 C -0.20469 0.37107 -0.20469 0.37755 -0.20482 0.38357 C -0.20248 0.40672 -0.20091 0.41482 -0.19948 0.43588 C -0.19935 0.44445 -0.19935 0.45371 -0.19844 0.46227 C -0.19753 0.4669 -0.19544 0.47037 -0.19414 0.47431 C -0.19206 0.48264 -0.18737 0.49074 -0.18281 0.49699 C -0.1793 0.50209 -0.17591 0.50718 -0.17227 0.51042 C -0.1599 0.52014 -0.15573 0.51968 -0.14375 0.52246 C -0.12826 0.51945 -0.1194 0.52014 -0.10482 0.51042 C -0.09623 0.50487 -0.08373 0.49792 -0.07748 0.48357 C -0.0668 0.45949 -0.06758 0.45579 -0.06224 0.42778 C -0.06029 0.38774 -0.05873 0.3926 -0.06393 0.34375 C -0.06459 0.33774 -0.0668 0.33218 -0.06758 0.32662 C -0.07031 0.31366 -0.07474 0.28774 -0.07474 0.28797 C -0.07292 0.27871 -0.07253 0.26945 -0.07031 0.26088 C -0.06823 0.25487 -0.06563 0.25024 -0.06315 0.24514 C -0.06003 0.23681 -0.05625 0.23033 -0.05143 0.225 C -0.05013 0.22408 -0.04909 0.22385 -0.04896 0.22338 C -0.04584 0.22315 -0.04362 0.22292 -0.04232 0.22223 C -0.04011 0.22246 0.00573 0.22801 0.01706 0.22223 C 0.02435 0.21852 0.03737 0.20487 0.03737 0.20533 C 0.03919 0.20093 0.04114 0.19699 0.04336 0.19329 C 0.04622 0.18797 0.04922 0.18403 0.05221 0.17801 C 0.05781 0.16737 0.06653 0.1426 0.06966 0.13033 C 0.072 0.12014 0.07357 0.10903 0.07565 0.09838 C 0.07591 0.09167 0.07708 0.08496 0.07708 0.07801 C 0.07656 0.06297 0.07357 0.02616 0.06888 0.00903 C 0.06601 -0.00162 0.06028 -0.00763 0.05534 -0.01365 C 0.04922 -0.0206 0.03906 -0.03125 0.03216 -0.03634 C 0.0306 -0.03773 0.02864 -0.03819 0.02669 -0.03912 C 0.01888 -0.03819 0.01054 -0.03912 0.0026 -0.03634 C -0.00182 -0.03449 0.00091 -0.02801 -0.00091 -0.0243 C -0.003 -0.02037 -0.00352 -0.01666 -0.00456 -0.01504 Z " pathEditMode="relative" rAng="0" ptsTypes="AAAAAAAAAAAAAAAAAAAAAAAAAAAAAAAAAAAAAAAAAAAAAAAAAAAAAAAAAAA">
                                      <p:cBhvr>
                                        <p:cTn id="73" dur="8000" fill="hold"/>
                                        <p:tgtEl>
                                          <p:spTgt spid="95"/>
                                        </p:tgtEl>
                                        <p:attrNameLst>
                                          <p:attrName>ppt_x</p:attrName>
                                          <p:attrName>ppt_y</p:attrName>
                                        </p:attrNameLst>
                                      </p:cBhvr>
                                      <p:rCtr x="-5937" y="24815"/>
                                    </p:animMotion>
                                  </p:childTnLst>
                                </p:cTn>
                              </p:par>
                              <p:par>
                                <p:cTn id="74" presetID="0" presetClass="path" presetSubtype="0" repeatCount="indefinite" fill="hold" nodeType="withEffect">
                                  <p:stCondLst>
                                    <p:cond delay="0"/>
                                  </p:stCondLst>
                                  <p:childTnLst>
                                    <p:animMotion origin="layout" path="M 0.00377 0.00949 L 0.00377 0.00996 C 0.01081 0.00926 0.01784 0.00926 0.02487 0.00834 C 0.02773 0.00811 0.03073 0.00487 0.03385 0.00579 C 0.03841 0.00649 0.04284 0.01019 0.04726 0.01274 C 0.04935 0.01551 0.06354 0.03542 0.06836 0.04051 C 0.07044 0.0426 0.07278 0.04375 0.07513 0.04607 C 0.10534 0.03681 0.06966 0.04977 0.10664 0.02709 C 0.11055 0.02477 0.1151 0.02408 0.11927 0.02315 C 0.13607 0.01875 0.13607 0.01922 0.15065 0.01783 C 0.1569 0.0213 0.16367 0.02338 0.1694 0.02848 C 0.17903 0.03612 0.18815 0.05741 0.19492 0.06852 C 0.19739 0.07199 0.19987 0.07524 0.20169 0.0794 C 0.20625 0.08704 0.20924 0.09445 0.21315 0.10301 C 0.21406 0.10834 0.21888 0.13311 0.21914 0.13774 C 0.2194 0.1463 0.21927 0.15487 0.21836 0.1632 C 0.21771 0.16875 0.21575 0.17385 0.21458 0.1794 C 0.21523 0.20024 0.2168 0.21505 0.21159 0.23681 C 0.20937 0.24561 0.19375 0.27987 0.18906 0.28727 C 0.18685 0.29074 0.18437 0.29375 0.18229 0.29792 C 0.17877 0.3044 0.17135 0.32223 0.16575 0.32848 C 0.16315 0.33149 0.16028 0.33264 0.15742 0.33519 C 0.14909 0.33241 0.11094 0.32755 0.09687 0.30718 C 0.09427 0.30348 0.0931 0.29792 0.09153 0.2926 C 0.08789 0.2794 0.08763 0.27524 0.08633 0.26181 C 0.08607 0.23774 0.08698 0.21366 0.08555 0.18982 C 0.08502 0.18033 0.0819 0.17223 0.08034 0.1632 C 0.07956 0.15903 0.0793 0.1544 0.07877 0.14977 C 0.0793 0.14051 0.07864 0.13079 0.08034 0.12199 C 0.08138 0.11574 0.08997 0.09977 0.0931 0.09514 C 0.09622 0.09051 0.09948 0.08588 0.10273 0.08172 C 0.10638 0.07755 0.11081 0.07477 0.11406 0.06968 C 0.1194 0.06181 0.11992 0.05857 0.12669 0.05487 C 0.13789 0.04931 0.14466 0.0507 0.1569 0.04977 C 0.16419 0.0507 0.172 0.04908 0.1793 0.05255 C 0.23711 0.07963 0.18424 0.07199 0.22513 0.075 C 0.24596 0.0544 0.24987 0.04699 0.27383 0.03635 C 0.28021 0.03357 0.28685 0.03403 0.29336 0.03241 C 0.30065 0.03079 0.30781 0.02894 0.3151 0.02709 C 0.3293 0.02848 0.3319 0.02662 0.34648 0.04167 C 0.34948 0.04468 0.35117 0.0507 0.35325 0.05487 C 0.35612 0.06922 0.35989 0.08311 0.36159 0.09792 C 0.36198 0.10024 0.36354 0.15 0.36393 0.16042 C 0.35846 0.21274 0.35534 0.20718 0.36393 0.25487 C 0.36575 0.26551 0.36888 0.27477 0.37135 0.28449 C 0.372 0.28774 0.37383 0.29375 0.37383 0.29422 C 0.37252 0.3 0.37278 0.30741 0.37044 0.31274 C 0.36523 0.32524 0.36002 0.3294 0.35325 0.33519 C 0.34805 0.33426 0.34284 0.33426 0.33763 0.33241 C 0.32148 0.32755 0.30612 0.31945 0.29114 0.30718 C 0.28607 0.30301 0.28138 0.29815 0.27669 0.2926 C 0.2694 0.28357 0.27435 0.28149 0.26471 0.2794 C 0.2595 0.27801 0.2543 0.27801 0.24909 0.27778 C 0.24531 0.28056 0.24127 0.28241 0.23789 0.28588 C 0.23555 0.28797 0.23385 0.29144 0.2319 0.29375 C 0.23008 0.2963 0.22773 0.29815 0.22591 0.30024 C 0.22018 0.30741 0.22044 0.30996 0.21367 0.31274 C 0.20534 0.31598 0.19883 0.31551 0.18971 0.31644 C 0.18489 0.31737 0.17982 0.31829 0.17487 0.31922 C 0.17239 0.31875 0.16979 0.31875 0.16732 0.31783 C 0.16471 0.3169 0.1625 0.31389 0.15989 0.31389 C 0.1543 0.31389 0.14883 0.31644 0.14336 0.31783 C 0.13867 0.32107 0.1345 0.32477 0.12982 0.32709 C 0.11289 0.33588 0.10872 0.33519 0.09232 0.33797 C 0.08086 0.33519 0.06914 0.33449 0.05781 0.32987 C 0.05573 0.32894 0.05325 0.3257 0.05325 0.32199 C 0.05325 0.3044 0.0556 0.28681 0.05781 0.27014 C 0.05898 0.26019 0.06133 0.2507 0.06367 0.2419 C 0.06523 0.23635 0.0681 0.23218 0.06979 0.22709 C 0.07239 0.22014 0.07513 0.2132 0.07721 0.20579 C 0.08138 0.1926 0.0819 0.18334 0.08398 0.16852 C 0.08437 0.16412 0.08502 0.15949 0.08476 0.15487 C 0.0845 0.14931 0.08385 0.14329 0.08242 0.13774 C 0.08073 0.13033 0.07487 0.12223 0.072 0.11644 C 0.07044 0.1132 0.06927 0.10903 0.06758 0.10579 C 0.06575 0.10255 0.06354 0.09977 0.06159 0.09653 C 0.06002 0.09375 0.05872 0.09074 0.0569 0.08866 C 0.04948 0.07848 0.05169 0.08264 0.04583 0.07778 C 0.04284 0.07524 0.03971 0.07223 0.03685 0.06968 C 0.03281 0.06644 0.02877 0.06389 0.02487 0.06042 C 0.0181 0.0544 0.02096 0.05625 0.01653 0.05371 C 0.01458 0.05024 0.01028 0.04237 0.00833 0.04167 L 0.00221 0.04051 C 0.00052 0.04098 -0.00117 0.04098 -0.003 0.04167 C -0.0069 0.04352 -0.01081 0.04699 -0.01419 0.05116 C -0.01654 0.05394 -0.01862 0.05741 -0.02097 0.06042 C -0.02331 0.0632 -0.02552 0.06551 -0.02774 0.06852 C -0.04063 0.08635 -0.02878 0.07153 -0.03972 0.08982 C -0.04206 0.09375 -0.04492 0.09653 -0.04727 0.10024 C -0.05195 0.10857 -0.05612 0.1176 -0.06081 0.1257 C -0.06576 0.13449 -0.07188 0.14167 -0.07643 0.15116 C -0.08425 0.1669 -0.08529 0.18125 -0.08841 0.20024 C -0.08867 0.20764 -0.08998 0.21482 -0.08919 0.22199 C -0.08854 0.22963 -0.08685 0.23727 -0.08477 0.24445 C -0.08177 0.25487 -0.07852 0.26505 -0.07435 0.27385 C -0.0724 0.27755 -0.07123 0.28218 -0.06888 0.28449 C -0.06198 0.29283 -0.0418 0.3044 -0.03594 0.30857 C -0.03334 0.31042 -0.03125 0.31412 -0.02852 0.31551 C -0.02331 0.3169 -0.0181 0.31598 -0.01263 0.31644 C -0.01107 0.31574 0.0181 0.30371 0.02487 0.29653 C 0.0276 0.29352 0.02916 0.2882 0.03138 0.28449 C 0.03333 0.28218 0.03555 0.28056 0.0375 0.27778 C 0.03971 0.27477 0.04153 0.27061 0.04362 0.26737 C 0.04544 0.26389 0.04752 0.26088 0.04961 0.25764 C 0.05742 0.24607 0.0595 0.24699 0.06367 0.23403 C 0.06627 0.22662 0.06875 0.21875 0.07044 0.21112 C 0.07487 0.19375 0.08177 0.15764 0.08177 0.15811 C 0.08242 0.13912 0.08437 0.12037 0.08242 0.10186 C 0.08216 0.09723 0.08125 0.09283 0.08034 0.08866 C 0.0793 0.08403 0.07877 0.0794 0.07721 0.075 C 0.07617 0.07199 0.0681 0.05718 0.06601 0.05371 C 0.06393 0.05024 0.06185 0.04699 0.05937 0.04445 C 0.05742 0.0426 0.05039 0.04098 0.04805 0.04051 L 0.02617 0.03635 C 0.02096 0.02987 0.0276 0.03797 0.02096 0.02987 C 0.02031 0.02871 0.0194 0.02801 0.01875 0.02709 C 0.01471 0.02107 0.0168 0.02292 0.01354 0.01644 C 0.01289 0.01505 0.01211 0.01366 0.01133 0.01274 L 0.00976 0.00949 L 0.00377 0.00949 Z " pathEditMode="relative" rAng="0" ptsTypes="AAAAAAAAAAAAAAAAAAAAAAAAAAAAAAAAAAAAAAAAAAAAAAAAAAAAAAAAAAAAAAAAAAAAAAAAAAAAAAAAAAAAAAAAAAAAAAAAAAAAAAAAAAAAAAAAAAAAAAAA">
                                      <p:cBhvr>
                                        <p:cTn id="75" dur="12000" fill="hold"/>
                                        <p:tgtEl>
                                          <p:spTgt spid="98"/>
                                        </p:tgtEl>
                                        <p:attrNameLst>
                                          <p:attrName>ppt_x</p:attrName>
                                          <p:attrName>ppt_y</p:attrName>
                                        </p:attrNameLst>
                                      </p:cBhvr>
                                      <p:rCtr x="13841" y="16227"/>
                                    </p:animMotion>
                                  </p:childTnLst>
                                </p:cTn>
                              </p:par>
                              <p:par>
                                <p:cTn id="76" presetID="0" presetClass="path" presetSubtype="0" repeatCount="indefinite" fill="hold" nodeType="withEffect">
                                  <p:stCondLst>
                                    <p:cond delay="0"/>
                                  </p:stCondLst>
                                  <p:childTnLst>
                                    <p:animMotion origin="layout" path="M -0.00482 -0.01505 L -0.00482 -0.01481 C -0.00573 -0.01759 -0.00742 -0.02014 -0.00925 -0.02292 C -0.01146 -0.02593 -0.01367 -0.0294 -0.01459 -0.03241 C -0.01823 -0.03866 -0.02344 -0.04653 -0.028 -0.05093 C -0.03242 -0.05556 -0.03607 -0.05532 -0.0405 -0.05625 C -0.04805 -0.05486 -0.05925 -0.05856 -0.0655 -0.0456 C -0.06719 -0.04167 -0.06823 -0.03681 -0.06992 -0.03241 C -0.0694 -0.01736 -0.06927 -0.00208 -0.06914 0.01296 C -0.06875 0.03032 -0.06992 0.04792 -0.06823 0.06505 C -0.0668 0.08148 -0.06133 0.09653 -0.06055 0.11296 L -0.05638 0.13866 C -0.05834 0.14815 -0.0569 0.15833 -0.05873 0.16759 C -0.06133 0.18032 -0.06563 0.18125 -0.07057 0.18773 C -0.07279 0.19051 -0.07435 0.19421 -0.07656 0.19699 C -0.07878 0.20023 -0.08164 0.20301 -0.08386 0.20625 C -0.08685 0.20995 -0.08893 0.21481 -0.09154 0.21829 C -0.09388 0.22153 -0.09727 0.22338 -0.09987 0.22662 C -0.11237 0.23981 -0.10222 0.23241 -0.11341 0.23958 C -0.11732 0.23912 -0.12136 0.23958 -0.12539 0.23866 C -0.12852 0.23773 -0.13125 0.23403 -0.13438 0.23426 C -0.14167 0.23495 -0.14883 0.23866 -0.15612 0.24097 C -0.15794 0.24421 -0.1599 0.24699 -0.16133 0.25023 C -0.16315 0.2544 -0.17149 0.27755 -0.17487 0.28356 C -0.19024 0.31088 -0.17279 0.2794 -0.18841 0.31042 C -0.20143 0.33611 -0.18555 0.30162 -0.19883 0.33171 C -0.20117 0.34375 -0.20313 0.35255 -0.20417 0.36505 C -0.20469 0.37106 -0.20469 0.37755 -0.20482 0.38356 C -0.20248 0.40671 -0.20104 0.41481 -0.19961 0.43588 C -0.19909 0.44444 -0.19935 0.4537 -0.19831 0.46227 C -0.19753 0.4669 -0.19571 0.47037 -0.1944 0.47431 C -0.19154 0.48264 -0.1875 0.49074 -0.18321 0.49699 C -0.17956 0.50208 -0.17591 0.50718 -0.17188 0.51042 C -0.16029 0.52014 -0.15586 0.51968 -0.14414 0.52245 C -0.12761 0.51944 -0.11953 0.52014 -0.10456 0.51042 C -0.09623 0.50532 -0.08373 0.49792 -0.07722 0.48356 C -0.0668 0.45995 -0.06719 0.45579 -0.06133 0.42778 C -0.06055 0.38773 -0.05873 0.39259 -0.0638 0.34375 C -0.06446 0.33773 -0.06602 0.33218 -0.06719 0.32662 C -0.06992 0.31366 -0.07435 0.28773 -0.07435 0.28796 C -0.07279 0.2787 -0.07227 0.26944 -0.06992 0.26088 C -0.0681 0.25486 -0.0655 0.25023 -0.06276 0.24514 C -0.06055 0.23681 -0.05625 0.23032 -0.05169 0.225 C -0.05013 0.22407 -0.04948 0.22384 -0.04948 0.22338 C -0.04584 0.22315 -0.04505 0.22292 -0.04271 0.22222 C -0.0405 0.22245 0.00573 0.22801 0.01706 0.22222 C 0.02422 0.21852 0.03737 0.20532 0.03737 0.20556 C 0.03919 0.20093 0.04114 0.19699 0.04336 0.19329 C 0.04622 0.18796 0.0487 0.18403 0.05221 0.17801 C 0.05755 0.16736 0.0664 0.14259 0.06966 0.13032 C 0.072 0.12014 0.07344 0.10903 0.07565 0.09838 C 0.07591 0.09167 0.07708 0.08495 0.07708 0.07801 C 0.07643 0.06296 0.07344 0.02616 0.06862 0.00903 C 0.06601 -0.00162 0.05976 -0.00764 0.05534 -0.01366 C 0.0487 -0.0206 0.03906 -0.03079 0.03216 -0.03634 C 0.03034 -0.03773 0.02864 -0.03819 0.02643 -0.03912 C 0.01888 -0.03819 0.01041 -0.03912 0.00182 -0.03634 C -0.00261 -0.03449 0.00091 -0.02801 -0.00091 -0.02431 C -0.003 -0.02037 -0.00352 -0.01667 -0.00482 -0.01505 Z " pathEditMode="relative" rAng="0" ptsTypes="AAAAAAAAAAAAAAAAAAAAAAAAAAAAAAAAAAAAAAAAAAAAAAAAAAAAAAAAAAA">
                                      <p:cBhvr>
                                        <p:cTn id="77" dur="8000" fill="hold"/>
                                        <p:tgtEl>
                                          <p:spTgt spid="101"/>
                                        </p:tgtEl>
                                        <p:attrNameLst>
                                          <p:attrName>ppt_x</p:attrName>
                                          <p:attrName>ppt_y</p:attrName>
                                        </p:attrNameLst>
                                      </p:cBhvr>
                                      <p:rCtr x="-5898" y="24815"/>
                                    </p:animMotion>
                                  </p:childTnLst>
                                </p:cTn>
                              </p:par>
                              <p:par>
                                <p:cTn id="78" presetID="0" presetClass="path" presetSubtype="0" repeatCount="indefinite" fill="hold" nodeType="withEffect">
                                  <p:stCondLst>
                                    <p:cond delay="0"/>
                                  </p:stCondLst>
                                  <p:childTnLst>
                                    <p:animMotion origin="layout" path="M -0.00404 -0.01505 L -0.00404 -0.01482 C -0.0056 -0.01759 -0.00742 -0.02014 -0.00925 -0.02292 C -0.01094 -0.02593 -0.01289 -0.0294 -0.01445 -0.03241 C -0.01823 -0.03866 -0.02344 -0.04653 -0.028 -0.05093 C -0.03242 -0.05556 -0.03529 -0.05533 -0.03997 -0.05625 C -0.04792 -0.05486 -0.05925 -0.05857 -0.0655 -0.0456 C -0.06732 -0.04167 -0.06836 -0.03681 -0.06992 -0.03241 C -0.06966 -0.01736 -0.0694 -0.00208 -0.06914 0.01296 C -0.06888 0.03032 -0.07018 0.04792 -0.06836 0.06504 C -0.0668 0.08148 -0.06133 0.09653 -0.05951 0.11296 L -0.05638 0.13866 C -0.05729 0.14815 -0.05677 0.15833 -0.05872 0.16759 C -0.06107 0.17986 -0.06563 0.18125 -0.0707 0.18773 C -0.07279 0.19051 -0.07448 0.19375 -0.07669 0.19699 C -0.07904 0.20023 -0.08177 0.20301 -0.08425 0.20625 C -0.08685 0.20995 -0.08893 0.21481 -0.09167 0.21829 C -0.09414 0.22153 -0.09727 0.22338 -0.1 0.22662 C -0.11237 0.23981 -0.10247 0.23241 -0.11341 0.23958 C -0.11732 0.23912 -0.12136 0.23912 -0.12552 0.23866 C -0.12852 0.23773 -0.13125 0.23403 -0.13438 0.23426 C -0.14167 0.23495 -0.14883 0.23866 -0.15612 0.24097 C -0.15794 0.24421 -0.1599 0.24699 -0.16133 0.25023 C -0.16315 0.2544 -0.17149 0.27754 -0.17487 0.28356 C -0.19024 0.31088 -0.17279 0.2794 -0.18841 0.31042 C -0.20143 0.33611 -0.18555 0.30162 -0.19883 0.33171 C -0.20117 0.34375 -0.20313 0.35254 -0.20417 0.36504 C -0.20469 0.37106 -0.20469 0.37754 -0.20482 0.38356 C -0.20247 0.40671 -0.20104 0.41481 -0.19961 0.43588 C -0.19935 0.44444 -0.19935 0.4537 -0.19831 0.46227 C -0.19753 0.4669 -0.1957 0.47037 -0.1944 0.4743 C -0.19154 0.48264 -0.1875 0.49074 -0.1832 0.49699 C -0.17956 0.50208 -0.17591 0.50717 -0.17188 0.51042 C -0.16029 0.52014 -0.15586 0.51967 -0.14414 0.52245 C -0.12774 0.51944 -0.1194 0.52014 -0.10456 0.51042 C -0.09622 0.50486 -0.08372 0.49792 -0.07747 0.48356 C -0.0668 0.45949 -0.06758 0.45579 -0.06185 0.42778 C -0.05977 0.38773 -0.05872 0.39259 -0.06393 0.34375 C -0.06458 0.33773 -0.06654 0.33217 -0.06758 0.32662 C -0.07018 0.31366 -0.07448 0.28773 -0.07448 0.28796 C -0.07292 0.2787 -0.07227 0.26944 -0.06992 0.26088 C -0.06823 0.25486 -0.0655 0.25023 -0.06315 0.24514 C -0.05951 0.2368 -0.05625 0.23032 -0.05143 0.225 C -0.05013 0.22407 -0.04909 0.22384 -0.04844 0.22338 C -0.04583 0.22315 -0.04362 0.22292 -0.0418 0.22222 C -0.03997 0.22245 0.00573 0.22801 0.01706 0.22222 C 0.02435 0.21852 0.03737 0.20486 0.03737 0.20532 C 0.03919 0.20092 0.04128 0.19699 0.04336 0.19329 C 0.04622 0.18796 0.04922 0.18403 0.05221 0.17801 C 0.05781 0.16736 0.06654 0.14259 0.06966 0.13032 C 0.072 0.12014 0.07357 0.10903 0.07565 0.09838 C 0.07617 0.09167 0.07708 0.08495 0.07708 0.07801 C 0.07656 0.06296 0.07357 0.02616 0.06888 0.00903 C 0.06601 -0.00162 0.06029 -0.00764 0.05534 -0.01366 C 0.04922 -0.0206 0.03906 -0.03125 0.03216 -0.03634 C 0.0306 -0.03773 0.02864 -0.0382 0.02669 -0.03912 C 0.01888 -0.0382 0.01055 -0.03912 0.0026 -0.03634 C -0.00182 -0.03449 0.00091 -0.02801 -0.00091 -0.02431 C -0.00274 -0.02037 -0.00352 -0.01667 -0.00404 -0.01505 Z " pathEditMode="relative" rAng="0" ptsTypes="AAAAAAAAAAAAAAAAAAAAAAAAAAAAAAAAAAAAAAAAAAAAAAAAAAAAAAAAAAA">
                                      <p:cBhvr>
                                        <p:cTn id="79" dur="8000" fill="hold"/>
                                        <p:tgtEl>
                                          <p:spTgt spid="104"/>
                                        </p:tgtEl>
                                        <p:attrNameLst>
                                          <p:attrName>ppt_x</p:attrName>
                                          <p:attrName>ppt_y</p:attrName>
                                        </p:attrNameLst>
                                      </p:cBhvr>
                                      <p:rCtr x="-5990" y="24815"/>
                                    </p:animMotion>
                                  </p:childTnLst>
                                </p:cTn>
                              </p:par>
                              <p:par>
                                <p:cTn id="80" presetID="0" presetClass="path" presetSubtype="0" repeatCount="indefinite" fill="hold" nodeType="withEffect">
                                  <p:stCondLst>
                                    <p:cond delay="0"/>
                                  </p:stCondLst>
                                  <p:childTnLst>
                                    <p:animMotion origin="layout" path="M 0.00468 -0.01296 L 0.00468 -0.01273 C -0.00209 -0.01644 -0.00872 -0.02384 -0.0155 -0.02431 C -0.02344 -0.02755 -0.03529 -0.02755 -0.04258 -0.03356 L -0.06563 -0.03495 C -0.07175 -0.03472 -0.07722 -0.03449 -0.08347 -0.03449 C -0.0849 -0.03449 -0.08633 -0.03449 -0.08737 -0.03356 C -0.08894 -0.02708 -0.09011 -0.02431 -0.09128 -0.02384 C -0.09323 -0.01574 -0.0948 -0.01273 -0.09649 -0.00463 C -0.09545 -0.00208 -0.09545 0.0081 -0.09362 0.01597 C -0.09024 0.02523 -0.08529 0.0294 -0.08125 0.03958 C -0.07917 0.04514 -0.07644 0.04815 -0.075 0.05046 L -0.07188 0.06134 C -0.0698 0.09352 -0.06941 0.08819 -0.07188 0.12546 C -0.07357 0.15185 -0.07461 0.17778 -0.07813 0.20301 C -0.07878 0.20833 -0.08191 0.20949 -0.08425 0.21551 C -0.09076 0.22523 -0.10092 0.23032 -0.10899 0.23449 C -0.11407 0.23634 -0.11941 0.23542 -0.12448 0.23588 C -0.13112 0.23495 -0.1375 0.23588 -0.14389 0.23032 C -0.14675 0.23032 -0.14883 0.22708 -0.15157 0.225 C -0.15743 0.21991 -0.16355 0.21597 -0.16941 0.20949 C -0.17826 0.20347 -0.18373 0.19537 -0.19102 0.18241 C -0.19362 0.17778 -0.19623 0.17338 -0.19857 0.16759 C -0.20092 0.16412 -0.20326 0.15694 -0.20482 0.15486 C -0.21576 0.12037 -0.21498 0.11944 -0.22032 0.08287 C -0.21915 0.06134 -0.21875 0.03981 -0.21654 0.01852 C -0.21615 0.01597 -0.2142 0.00856 -0.21264 0.0081 C -0.20678 -0.00278 -0.20573 -0.00231 -0.19857 -0.0125 C -0.19636 -0.01296 -0.19441 -0.01505 -0.1918 -0.0169 C -0.17292 -0.03403 -0.17461 -0.0287 -0.15925 -0.03403 C -0.15417 -0.03449 -0.14896 -0.03472 -0.14389 -0.03495 C -0.13711 -0.03611 -0.13034 -0.03681 -0.12357 -0.03727 C -0.12136 -0.03796 -0.11915 -0.03866 -0.1168 -0.03889 L -0.08972 -0.03611 C -0.08191 -0.03542 -0.07409 -0.03449 -0.06654 -0.03449 L -0.03243 -0.03495 C -0.00117 -0.04468 0.00326 -0.04421 0.03399 -0.05162 C 0.07487 -0.0662 0.04779 -0.06134 0.08295 -0.0662 C 0.0892 -0.05579 0.09389 -0.05579 0.09362 -0.03449 C 0.0931 -0.00394 0.09154 0.02593 0.08737 0.05046 C 0.08555 0.06759 0.07969 0.07755 0.07592 0.08889 C 0.06563 0.11505 0.07175 0.09745 0.0642 0.12546 C 0.06394 0.12986 0.06342 0.13426 0.06342 0.13611 C 0.06355 0.14236 0.0642 0.1456 0.06498 0.14653 C 0.06967 0.16759 0.07136 0.19514 0.07969 0.20949 C 0.08646 0.22685 0.08633 0.22986 0.09441 0.23727 C 0.09532 0.23912 0.09831 0.24097 0.10053 0.24097 C 0.11368 0.24144 0.14428 0.2419 0.14428 0.24236 C 0.15691 0.24699 0.16264 0.24907 0.178 0.2456 C 0.19258 0.24097 0.19336 0.23912 0.20573 0.23032 C 0.21185 0.21875 0.22071 0.20949 0.22409 0.19606 C 0.23438 0.16736 0.23373 0.14421 0.23503 0.11366 C 0.23021 0.00764 0.23633 0.12014 0.22904 0.02917 C 0.22657 0.00301 0.22409 -0.03449 0.22409 -0.06111 C 0.22409 -0.09838 0.22409 -0.13542 0.22657 -0.17199 C 0.22696 -0.18704 0.22696 -0.19815 0.22813 -0.21111 C 0.22956 -0.22477 0.23633 -0.26042 0.2405 -0.27292 C 0.24805 -0.29537 0.25248 -0.29792 0.26081 -0.31551 C 0.26576 -0.32153 0.27019 -0.33356 0.27357 -0.33727 C 0.278 -0.33912 0.27956 -0.33819 0.28373 -0.33866 C 0.28633 -0.33912 0.29154 -0.33958 0.29623 -0.33981 L 0.31628 -0.33866 C 0.32331 -0.33634 0.3405 -0.32778 0.34675 -0.3169 C 0.35066 -0.31088 0.35274 -0.3037 0.35639 -0.29745 C 0.35886 -0.2831 0.36094 -0.26829 0.36342 -0.25324 C 0.36511 -0.23495 0.36446 -0.2162 0.36511 -0.1956 C 0.36628 -0.18148 0.36941 -0.16667 0.37123 -0.15116 C 0.37123 -0.13657 0.37279 -0.125 0.37149 -0.11435 C 0.37123 -0.10347 0.36915 -0.08912 0.36576 -0.0787 C 0.36472 -0.07176 0.36081 -0.0662 0.35886 -0.06111 C 0.35274 -0.04699 0.33751 -0.03889 0.33165 -0.03611 C 0.32071 -0.03449 0.30899 -0.02801 0.2974 -0.02431 L 0.25456 -0.02662 L 0.21498 -0.02801 C 0.1293 -0.04398 0.2556 -0.03449 0.15626 -0.04514 C 0.13816 -0.04537 0.12175 -0.04514 0.10456 -0.04537 C 0.09532 -0.04537 0.08894 -0.04606 0.08112 -0.04606 C 0.07514 -0.0456 0.06941 -0.04514 0.06342 -0.04514 C 0.05678 -0.04514 0.05001 -0.04514 0.04336 -0.04491 C 0.03868 -0.04468 0.03399 -0.04421 0.02956 -0.04398 C 0.02748 -0.03912 0.02514 -0.03912 0.02331 -0.03727 C 0.00482 -0.02407 0.01758 -0.02708 0.0069 -0.02431 C 0.00105 -0.02431 -0.00482 -0.02569 -0.01081 -0.02523 C -0.01654 -0.02477 -0.01211 -0.02338 -0.01081 -0.02338 C 0.00639 -0.01505 0.00195 -0.01389 0.00468 -0.01296 Z " pathEditMode="relative" rAng="0" ptsTypes="AAAAAAAAAAAAAAAAAAAAAAAAAAAAAAAAAAAAAAAAAAAAAAAAAAAAAAAAAAAAAAAAAAAAAAAAAAAAAAAAAAAAA">
                                      <p:cBhvr>
                                        <p:cTn id="81" dur="14000" fill="hold"/>
                                        <p:tgtEl>
                                          <p:spTgt spid="107"/>
                                        </p:tgtEl>
                                        <p:attrNameLst>
                                          <p:attrName>ppt_x</p:attrName>
                                          <p:attrName>ppt_y</p:attrName>
                                        </p:attrNameLst>
                                      </p:cBhvr>
                                      <p:rCtr x="7109" y="-3333"/>
                                    </p:animMotion>
                                  </p:childTnLst>
                                </p:cTn>
                              </p:par>
                              <p:par>
                                <p:cTn id="82" presetID="0" presetClass="path" presetSubtype="0" repeatCount="indefinite" fill="hold" nodeType="withEffect">
                                  <p:stCondLst>
                                    <p:cond delay="0"/>
                                  </p:stCondLst>
                                  <p:childTnLst>
                                    <p:animMotion origin="layout" path="M -0.00364 0.00463 L -0.00364 0.00486 C -0.00521 0.01319 -0.00612 0.02245 -0.0082 0.03125 C -0.00924 0.03541 -0.01771 0.04838 -0.01875 0.04977 C -0.02187 0.05278 -0.02916 0.05486 -0.02916 0.05532 C -0.03073 0.05486 -0.03242 0.05532 -0.03372 0.05393 C -0.03906 0.04722 -0.04883 0.03125 -0.04883 0.03148 C -0.04987 0.02616 -0.05117 0.02199 -0.05169 0.01643 C -0.05456 -0.01088 -0.04935 -0.00301 -0.0556 -0.03403 C -0.05638 -0.03912 -0.0651 -0.0544 -0.06653 -0.0581 C -0.0694 -0.06574 -0.07409 -0.08218 -0.07409 -0.08171 C -0.07487 -0.09074 -0.07708 -0.11296 -0.07617 -0.12107 C -0.07539 -0.13056 -0.07291 -0.13959 -0.07096 -0.14884 C -0.07018 -0.15301 -0.0694 -0.15718 -0.0681 -0.16088 C -0.06666 -0.16459 -0.05638 -0.18148 -0.05377 -0.18496 C -0.05351 -0.18542 -0.03919 -0.20185 -0.03685 -0.20625 C -0.03541 -0.20834 -0.03476 -0.21181 -0.03372 -0.21412 C -0.03177 -0.21875 -0.02982 -0.22315 -0.02773 -0.22755 C -0.02565 -0.23125 -0.02383 -0.23496 -0.02174 -0.2382 C -0.01575 -0.24792 -0.01133 -0.25301 -0.00456 -0.26088 C -0.00221 -0.2632 -1.875E-6 -0.26551 0.00248 -0.26736 C 0.01459 -0.26505 0.01992 -0.26551 0.03229 -0.24352 C 0.03399 -0.24051 0.03542 -0.23634 0.0375 -0.23403 C 0.0405 -0.23125 0.04388 -0.23033 0.04727 -0.22871 C 0.06107 -0.22199 0.05794 -0.22384 0.07279 -0.22107 C 0.07565 -0.22315 0.08242 -0.22801 0.08555 -0.23148 C 0.08737 -0.23334 0.08867 -0.23681 0.09076 -0.2382 C 0.09987 -0.24468 0.10274 -0.24514 0.11029 -0.24746 C 0.11302 -0.24931 0.11563 -0.25185 0.11862 -0.25278 C 0.12331 -0.2544 0.13959 -0.25625 0.14544 -0.25671 C 0.15222 -0.25463 0.15925 -0.25278 0.16576 -0.25023 C 0.16836 -0.24908 0.17084 -0.24746 0.17331 -0.24607 C 0.17487 -0.24537 0.17617 -0.24421 0.17774 -0.24352 C 0.18073 -0.24259 0.18373 -0.24259 0.18685 -0.24236 C 0.19896 -0.23773 0.2056 -0.23889 0.21446 -0.22477 C 0.21602 -0.22246 0.21654 -0.21852 0.21758 -0.21551 C 0.2181 -0.20857 0.21888 -0.19792 0.21888 -0.19144 C 0.21888 -0.18403 0.21862 -0.17662 0.21823 -0.16875 C 0.21875 -0.16227 0.21862 -0.15625 0.21979 -0.15023 C 0.22136 -0.14144 0.22917 -0.11644 0.23177 -0.10764 C 0.2319 -0.10394 0.23294 -0.10023 0.23242 -0.09699 C 0.23138 -0.08796 0.22956 -0.07963 0.22722 -0.07153 C 0.22136 -0.04931 0.21979 -0.04699 0.21302 -0.03148 C 0.2125 -0.02871 0.21185 -0.02616 0.21146 -0.02338 C 0.20729 0.00856 0.2099 0.01967 0.19805 0.0419 C 0.19597 0.0456 0.19336 0.04838 0.1905 0.04977 C 0.18633 0.05185 0.18138 0.05069 0.17696 0.05116 C 0.16927 0.04745 0.16133 0.04467 0.15378 0.04004 C 0.14805 0.03704 0.14284 0.03217 0.13737 0.02847 C 0.13529 0.02708 0.12643 0.02245 0.12383 0.02199 C 0.12175 0.02129 0.11979 0.02106 0.11771 0.0206 C 0.1155 0.02153 0.11302 0.02129 0.11107 0.02315 C 0.10781 0.02616 0.10352 0.0331 0.10117 0.03912 C 0.09688 0.05185 0.09896 0.05393 0.09154 0.06736 C 0.08815 0.07315 0.07565 0.09352 0.07201 0.10463 C 0.07071 0.10856 0.06992 0.11319 0.06888 0.11759 C 0.06927 0.12616 0.06888 0.13495 0.06979 0.14329 C 0.07018 0.14722 0.07188 0.15023 0.07279 0.15393 C 0.07383 0.15764 0.07487 0.1618 0.07565 0.16597 C 0.07761 0.19282 0.07982 0.19467 0.07565 0.21643 C 0.07513 0.22037 0.07435 0.22407 0.07279 0.22708 C 0.07084 0.23148 0.06823 0.23426 0.06602 0.23796 C 0.06419 0.24097 0.06237 0.24375 0.06081 0.24722 C 0.05925 0.25092 0.05794 0.25555 0.05625 0.25926 C 0.05378 0.26458 0.05065 0.26875 0.04805 0.27384 C 0.04531 0.27893 0.04154 0.28796 0.03815 0.29259 C 0.03633 0.2956 0.03399 0.29838 0.03138 0.30023 C 0.02826 0.3037 0.02461 0.3037 0.02123 0.30463 L -0.03372 0.32986 C -0.03633 0.33079 -0.03854 0.33426 -0.04114 0.33356 C -0.04857 0.33264 -0.05573 0.32847 -0.06263 0.32592 C -0.07435 0.30532 -0.06523 0.32315 -0.07552 0.29791 C -0.07812 0.29166 -0.08346 0.28171 -0.08528 0.27384 C -0.08737 0.26481 -0.08867 0.25532 -0.09062 0.2456 C -0.09023 0.23796 -0.09049 0.22986 -0.08971 0.22199 C -0.08737 0.19282 -0.08346 0.16875 -0.07708 0.1419 C -0.07487 0.13241 -0.07174 0.12384 -0.06875 0.11504 C -0.06028 0.08958 -0.06562 0.10301 -0.05768 0.08981 C -0.05534 0.08611 -0.05351 0.08125 -0.05091 0.07778 C -0.04831 0.0743 -0.04101 0.07222 -0.03815 0.07106 C -0.03086 0.06319 -0.03112 0.06504 -0.02396 0.04977 L -0.01627 0.03356 C -0.01614 0.03264 -0.01601 0.03079 -0.01575 0.02986 C -0.01523 0.02847 -0.01458 0.02708 -0.01419 0.02592 C -0.01367 0.02407 -0.01406 0.02199 -0.01341 0.0206 C -0.01263 0.01875 -0.01146 0.01875 -0.01041 0.01782 C -0.00534 0.01366 -0.0069 0.01389 -0.00456 0.01389 L -0.00364 0.00463 Z " pathEditMode="relative" rAng="0" ptsTypes="AAAAAAAAAAAAAAAAAAAAAAAAAAAAAAAAAAAAAAAAAAAAAAAAAAAAAAAAAAAAAAAAAAAAAAAAAAAAAAAAAAAAAAAA">
                                      <p:cBhvr>
                                        <p:cTn id="83" dur="8000" fill="hold"/>
                                        <p:tgtEl>
                                          <p:spTgt spid="110"/>
                                        </p:tgtEl>
                                        <p:attrNameLst>
                                          <p:attrName>ppt_x</p:attrName>
                                          <p:attrName>ppt_y</p:attrName>
                                        </p:attrNameLst>
                                      </p:cBhvr>
                                      <p:rCtr x="7461" y="2847"/>
                                    </p:animMotion>
                                  </p:childTnLst>
                                </p:cTn>
                              </p:par>
                              <p:par>
                                <p:cTn id="84" presetID="0" presetClass="path" presetSubtype="0" repeatCount="indefinite" fill="hold" nodeType="withEffect">
                                  <p:stCondLst>
                                    <p:cond delay="0"/>
                                  </p:stCondLst>
                                  <p:childTnLst>
                                    <p:animMotion origin="layout" path="M 0.02864 -0.01644 L 0.02864 -0.01598 C 0.03333 -0.0169 0.03802 -0.0176 0.04284 -0.0176 C 0.04739 -0.0176 0.05117 -0.01574 0.0556 -0.01366 C 0.05729 -0.01297 0.05898 -0.01204 0.0608 -0.01111 C 0.06198 -0.00949 0.07187 0.00301 0.07435 0.00764 C 0.07539 0.00949 0.07656 0.0118 0.07721 0.01412 C 0.07955 0.02129 0.08333 0.03541 0.08333 0.03588 C 0.08294 0.03912 0.0832 0.04282 0.08242 0.04629 C 0.0806 0.0574 0.07877 0.05717 0.07513 0.06597 C 0.07291 0.07129 0.07252 0.07407 0.07135 0.07963 C 0.06966 0.09745 0.07083 0.08264 0.06979 0.11551 C 0.06966 0.12222 0.0694 0.12893 0.06888 0.13541 C 0.06875 0.14097 0.0681 0.15 0.06758 0.15555 C 0.06731 0.15902 0.06705 0.16273 0.06679 0.16597 C 0.06731 0.17384 0.06705 0.18171 0.06836 0.18889 C 0.06914 0.19375 0.07096 0.19814 0.07278 0.20208 C 0.07409 0.20532 0.08138 0.21967 0.08333 0.22222 C 0.08541 0.225 0.08763 0.22662 0.0901 0.22893 L 0.12304 0.22338 C 0.17604 0.21666 0.125 0.22338 0.15455 0.21967 C 0.16106 0.22037 0.1681 0.21828 0.17409 0.22222 C 0.17877 0.22523 0.18294 0.23217 0.18606 0.23958 C 0.18906 0.24699 0.19336 0.25254 0.19492 0.26088 C 0.19961 0.28264 0.19466 0.26111 0.20013 0.28055 C 0.20143 0.28449 0.20221 0.28912 0.20325 0.29282 C 0.20429 0.29629 0.20612 0.29953 0.2069 0.30347 C 0.20794 0.30671 0.20846 0.31041 0.20924 0.31412 C 0.21002 0.31782 0.21133 0.32129 0.21237 0.325 C 0.2125 0.32893 0.21263 0.33264 0.21302 0.3368 C 0.21315 0.34051 0.21367 0.34375 0.21367 0.34745 C 0.21367 0.38796 0.21393 0.38356 0.21237 0.40856 C 0.2125 0.41203 0.21237 0.41504 0.21302 0.41828 C 0.21419 0.42245 0.21627 0.42615 0.21836 0.42986 C 0.22096 0.43541 0.22565 0.44282 0.22877 0.44745 C 0.23177 0.45162 0.23763 0.45949 0.23763 0.45995 C 0.23841 0.46365 0.24114 0.47893 0.24075 0.48217 C 0.23997 0.48981 0.23815 0.49745 0.23554 0.50347 C 0.23294 0.50926 0.21823 0.53356 0.21237 0.53958 C 0.20924 0.54259 0.20612 0.54467 0.2026 0.54606 C 0.19518 0.54884 0.1875 0.54977 0.18008 0.55162 C 0.15065 0.54097 0.16992 0.54838 0.12226 0.52615 C 0.11758 0.52384 0.11263 0.52222 0.10794 0.51944 C 0.09414 0.5118 0.10013 0.51365 0.0901 0.51134 C 0.08737 0.51018 0.08333 0.5118 0.08177 0.5074 C 0.07617 0.49236 0.06979 0.45671 0.06979 0.45717 C 0.06927 0.44791 0.06823 0.43912 0.06836 0.42986 C 0.06862 0.40856 0.07083 0.40833 0.07356 0.39004 C 0.07448 0.38402 0.07513 0.37777 0.07565 0.37152 C 0.07435 0.30208 0.07721 0.36389 0.072 0.31828 C 0.06966 0.29629 0.07435 0.30764 0.06679 0.28356 C 0.06575 0.27986 0.06393 0.27708 0.06237 0.2743 C 0.05521 0.26041 0.06028 0.27106 0.05104 0.25671 C 0.04896 0.25347 0.047 0.24977 0.04492 0.24629 C 0.0444 0.24282 0.04166 0.2324 0.04205 0.22754 C 0.04284 0.21736 0.04531 0.21273 0.04883 0.20486 C 0.05664 0.18773 0.05846 0.18402 0.06523 0.17014 L 0.07565 0.14884 C 0.07721 0.1456 0.08034 0.13958 0.08034 0.13981 C 0.08138 0.13148 0.08346 0.11643 0.08333 0.10902 C 0.0832 0.09421 0.08216 0.07963 0.08112 0.06504 C 0.08073 0.05949 0.07773 0.04722 0.07656 0.04352 C 0.07539 0.04004 0.07356 0.03773 0.072 0.03426 C 0.07031 0.03032 0.06875 0.02615 0.06679 0.02222 C 0.06575 0.01967 0.05872 0.0074 0.05638 0.00486 C 0.05429 0.00301 0.05221 0.00185 0.05039 0.00092 C 0.04935 0.00023 0.03971 -0.00162 0.03906 -0.00162 C 0.03659 -0.00255 0.03177 -0.00556 0.03008 -0.00718 C 0.02825 -0.00857 0.02877 -0.01482 0.02864 -0.01644 Z " pathEditMode="relative" rAng="0" ptsTypes="AAAAAAAAAAAAAAAAAAAAAAAAAAAAAAAAAAAAAAAAAAAAAAAAAAAAAAAAAAAAAAAAAAAAA">
                                      <p:cBhvr>
                                        <p:cTn id="85" dur="8000" fill="hold"/>
                                        <p:tgtEl>
                                          <p:spTgt spid="113"/>
                                        </p:tgtEl>
                                        <p:attrNameLst>
                                          <p:attrName>ppt_x</p:attrName>
                                          <p:attrName>ppt_y</p:attrName>
                                        </p:attrNameLst>
                                      </p:cBhvr>
                                      <p:rCtr x="10599" y="28333"/>
                                    </p:animMotion>
                                  </p:childTnLst>
                                </p:cTn>
                              </p:par>
                              <p:par>
                                <p:cTn id="86" presetID="0" presetClass="path" presetSubtype="0" repeatCount="indefinite" fill="hold" nodeType="withEffect">
                                  <p:stCondLst>
                                    <p:cond delay="0"/>
                                  </p:stCondLst>
                                  <p:childTnLst>
                                    <p:animMotion origin="layout" path="M 0.02865 -0.01644 L 0.02865 -0.01598 C 0.03334 -0.0169 0.03803 -0.0176 0.04284 -0.0176 C 0.0474 -0.0176 0.05118 -0.01574 0.0556 -0.01366 C 0.0573 -0.01297 0.05925 -0.01204 0.06081 -0.01112 C 0.06198 -0.00949 0.07188 0.00301 0.07435 0.00763 C 0.0754 0.00949 0.07657 0.0118 0.07748 0.01412 C 0.07956 0.02129 0.08334 0.03588 0.08334 0.03611 C 0.08321 0.03912 0.08321 0.04282 0.08243 0.04629 C 0.0806 0.0574 0.07904 0.05717 0.07513 0.06597 C 0.07292 0.07129 0.07253 0.07407 0.07136 0.07963 C 0.06967 0.09745 0.07084 0.08263 0.0698 0.11551 C 0.06967 0.12222 0.06941 0.12893 0.06888 0.13588 C 0.06875 0.14097 0.0681 0.15 0.06758 0.15555 C 0.06732 0.15902 0.06706 0.16273 0.0668 0.16597 C 0.06732 0.17384 0.06706 0.18171 0.06836 0.18888 C 0.06915 0.19375 0.07123 0.19814 0.07279 0.20208 C 0.07409 0.20532 0.08138 0.21967 0.08334 0.22222 C 0.08542 0.225 0.08763 0.22662 0.09011 0.22893 L 0.12305 0.22338 C 0.17605 0.21666 0.125 0.22338 0.15456 0.21967 C 0.16107 0.22037 0.1681 0.21828 0.17409 0.22222 C 0.17904 0.22523 0.18295 0.23217 0.18607 0.23958 C 0.18907 0.24699 0.19336 0.25254 0.19493 0.26088 C 0.19961 0.28263 0.19467 0.26111 0.20013 0.28078 C 0.20144 0.28449 0.20222 0.28912 0.20326 0.29282 C 0.20456 0.29652 0.20612 0.29976 0.20691 0.30347 C 0.20795 0.30671 0.20847 0.31088 0.20925 0.31412 C 0.21029 0.31782 0.21133 0.32129 0.21237 0.325 C 0.2125 0.32893 0.21263 0.33263 0.21303 0.3368 C 0.21316 0.34051 0.21368 0.34375 0.21368 0.34745 C 0.21368 0.38796 0.21394 0.38402 0.21237 0.40902 C 0.2125 0.41203 0.21237 0.41551 0.21303 0.41828 C 0.21446 0.42245 0.21654 0.42662 0.21836 0.42986 C 0.22097 0.43588 0.22566 0.44328 0.22878 0.44745 C 0.23178 0.45162 0.23763 0.45949 0.23763 0.45995 C 0.23842 0.46365 0.24115 0.47939 0.24076 0.48217 C 0.23998 0.48981 0.23816 0.49745 0.23555 0.50347 C 0.23321 0.50926 0.21823 0.53356 0.21237 0.53958 C 0.20925 0.54259 0.20612 0.54513 0.20261 0.54606 C 0.19519 0.54884 0.1875 0.54976 0.18008 0.55162 C 0.15066 0.54097 0.16993 0.54838 0.12227 0.52615 C 0.11758 0.52384 0.11263 0.52222 0.10821 0.51944 C 0.09415 0.5118 0.10013 0.51365 0.09011 0.51134 C 0.08737 0.51018 0.08334 0.5118 0.08178 0.5074 C 0.07618 0.49236 0.0698 0.45671 0.0698 0.45717 C 0.06928 0.44791 0.06823 0.43912 0.06836 0.42986 C 0.06862 0.40902 0.07084 0.40833 0.07357 0.39051 C 0.07448 0.38402 0.07513 0.37777 0.07566 0.37152 C 0.07435 0.30208 0.07722 0.36388 0.07227 0.31828 C 0.06967 0.29652 0.07435 0.30763 0.0668 0.28356 C 0.06576 0.27986 0.06394 0.27708 0.06237 0.2743 C 0.05521 0.26088 0.06029 0.27129 0.05105 0.25671 C 0.04896 0.25347 0.04727 0.24976 0.04493 0.24629 C 0.04441 0.24282 0.04167 0.2324 0.04206 0.22754 C 0.04284 0.21736 0.04532 0.21273 0.04883 0.20486 C 0.05665 0.18773 0.05873 0.18402 0.0655 0.17013 L 0.07566 0.14884 C 0.07748 0.1456 0.08034 0.13958 0.08034 0.13981 C 0.08138 0.13148 0.08347 0.11643 0.08334 0.10902 C 0.08321 0.09421 0.08217 0.07963 0.08112 0.06504 C 0.08073 0.05949 0.078 0.04722 0.07657 0.04351 C 0.0754 0.04004 0.07357 0.03773 0.07227 0.03426 C 0.07032 0.03032 0.06875 0.02615 0.0668 0.02222 C 0.06576 0.02013 0.05873 0.0074 0.05638 0.00486 C 0.05456 0.00301 0.05248 0.00185 0.0504 0.00092 C 0.04935 0.00023 0.03998 -0.00162 0.03907 -0.00162 C 0.03659 -0.00255 0.03178 -0.00556 0.03008 -0.00672 C 0.02826 -0.00857 0.02878 -0.01482 0.02865 -0.01644 Z " pathEditMode="relative" rAng="0" ptsTypes="AAAAAAAAAAAAAAAAAAAAAAAAAAAAAAAAAAAAAAAAAAAAAAAAAAAAAAAAAAAAAAAAAAAAA">
                                      <p:cBhvr>
                                        <p:cTn id="87" dur="8000" fill="hold"/>
                                        <p:tgtEl>
                                          <p:spTgt spid="116"/>
                                        </p:tgtEl>
                                        <p:attrNameLst>
                                          <p:attrName>ppt_x</p:attrName>
                                          <p:attrName>ppt_y</p:attrName>
                                        </p:attrNameLst>
                                      </p:cBhvr>
                                      <p:rCtr x="10599" y="28333"/>
                                    </p:animMotion>
                                  </p:childTnLst>
                                </p:cTn>
                              </p:par>
                              <p:par>
                                <p:cTn id="88" presetID="0" presetClass="path" presetSubtype="0" repeatCount="indefinite" fill="hold" nodeType="withEffect">
                                  <p:stCondLst>
                                    <p:cond delay="0"/>
                                  </p:stCondLst>
                                  <p:childTnLst>
                                    <p:animMotion origin="layout" path="M -0.00261 0.00185 L -0.00261 0.00208 C -0.00742 0.00856 -0.01198 0.01643 -0.01732 0.02199 C -0.02201 0.02662 -0.02748 0.02939 -0.03242 0.0324 C -0.03737 0.03588 -0.04219 0.03958 -0.0474 0.04189 C -0.05404 0.04444 -0.07318 0.04537 -0.07917 0.04606 C -0.08138 0.04513 -0.09857 0.03865 -0.10143 0.03912 C -0.11081 0.04166 -0.1194 0.04838 -0.12865 0.05254 C -0.13112 0.0537 -0.13386 0.05439 -0.13607 0.05532 L -0.1474 0.05902 C -0.14922 0.05995 -0.15117 0.06018 -0.153 0.06018 L -0.17565 0.06412 C -0.18594 0.08125 -0.18503 0.07847 -0.19675 0.10856 L -0.2086 0.1405 C -0.20912 0.14699 -0.21146 0.15347 -0.21185 0.16041 C -0.21185 0.19282 -0.21003 0.22546 -0.21003 0.2581 C -0.21003 0.26412 -0.21081 0.27037 -0.21185 0.27662 C -0.2138 0.29236 -0.21797 0.30162 -0.22279 0.31504 C -0.22305 0.31875 -0.22305 0.32291 -0.22409 0.32592 C -0.22539 0.32893 -0.2349 0.34629 -0.23581 0.34722 C -0.23854 0.35023 -0.2418 0.35138 -0.24532 0.3537 C -0.25456 0.35208 -0.26302 0.35092 -0.27227 0.34838 C -0.27448 0.34791 -0.27644 0.34467 -0.27852 0.34421 C -0.28295 0.34421 -0.28737 0.34537 -0.29206 0.3456 C -0.29649 0.35 -0.2974 0.35185 -0.30313 0.35115 C -0.30508 0.35092 -0.30664 0.34907 -0.30847 0.34838 C -0.30925 0.34722 -0.3099 0.3456 -0.31081 0.34421 C -0.31459 0.33819 -0.31914 0.3331 -0.32279 0.32592 C -0.3267 0.31782 -0.33021 0.30902 -0.33477 0.30185 C -0.33959 0.29421 -0.34519 0.28611 -0.34896 0.27662 C -0.35209 0.26875 -0.353 0.25833 -0.35482 0.24976 C -0.35612 0.24421 -0.35782 0.23819 -0.35925 0.2324 C -0.36003 0.21782 -0.36029 0.203 -0.36159 0.18865 C -0.36237 0.17893 -0.3655 0.16041 -0.3655 0.16088 C -0.36446 0.15555 -0.36394 0.15023 -0.36237 0.14606 C -0.35886 0.13518 -0.35469 0.13032 -0.35039 0.12199 C -0.34675 0.11458 -0.34414 0.10347 -0.3392 0.09907 C -0.33112 0.09166 -0.32396 0.08078 -0.31524 0.07662 C -0.29792 0.06828 -0.31289 0.075 -0.28295 0.06412 C -0.27696 0.06203 -0.27071 0.06088 -0.26498 0.0581 C -0.26159 0.05625 -0.25886 0.05347 -0.2556 0.05115 C -0.24935 0.04652 -0.25 0.04745 -0.24336 0.04606 C -0.24297 0.04421 -0.24245 0.04236 -0.24154 0.0405 C -0.23959 0.0368 -0.23633 0.03402 -0.2349 0.02986 C -0.22696 0.0118 -0.22591 0.00092 -0.22071 -0.02061 C -0.21849 -0.02755 -0.21706 -0.03426 -0.21524 -0.04075 C -0.21472 -0.04468 -0.2138 -0.04885 -0.2138 -0.05278 C -0.21185 -0.07686 -0.2138 -0.09352 -0.21524 -0.12061 C -0.21315 -0.13866 -0.2138 -0.15811 -0.20912 -0.17408 C -0.20625 -0.1845 -0.1987 -0.18866 -0.19349 -0.19561 C -0.18594 -0.20487 -0.16615 -0.23056 -0.15495 -0.23681 C -0.15013 -0.23982 -0.14453 -0.23959 -0.13894 -0.24075 C -0.13334 -0.24005 -0.12709 -0.2419 -0.12084 -0.2382 C -0.11732 -0.23588 -0.11185 -0.21366 -0.11042 -0.20857 C -0.10586 -0.15903 -0.11185 -0.21274 -0.10326 -0.15394 C -0.10104 -0.14005 -0.10143 -0.12987 -0.1 -0.11551 C -0.09857 -0.10278 -0.09597 -0.09098 -0.09271 -0.07963 C -0.09102 -0.07431 -0.08959 -0.06922 -0.08737 -0.06482 C -0.06211 -0.0132 -0.08282 -0.0595 -0.06706 -0.02987 C -0.0625 -0.022 -0.05847 -0.0132 -0.05417 -0.00487 L -0.04831 0.00717 C -0.04727 0.01458 -0.04584 0.02129 -0.04518 0.02847 C -0.04492 0.03125 -0.04492 0.03402 -0.0444 0.0368 C -0.04271 0.04629 -0.03685 0.05717 -0.03164 0.06018 C -0.03008 0.06088 -0.02865 0.06273 -0.02709 0.06273 C -0.02292 0.06412 -0.01875 0.06412 -0.01446 0.06412 C -0.01159 0.0618 -0.00847 0.06018 -0.00612 0.05648 C -0.00508 0.05486 -0.00521 0.05185 -0.00482 0.04976 C -0.00378 0.04652 -0.00261 0.04351 -0.00157 0.0405 C -0.00052 0.03125 -0.00052 0.03518 -0.00157 0.02037 C -0.00209 0.01875 -0.00209 0.01689 -0.00261 0.01504 C -0.00508 0.00532 -0.00261 0.00393 -0.00261 0.00185 Z " pathEditMode="relative" rAng="0" ptsTypes="AAAAAAAAAAAAAAAAAAAAAAAAAAAAAAAAAAAAAAAAAAAAAAAAAAAAAAAAAAAAAAAAAAAAAAAA">
                                      <p:cBhvr>
                                        <p:cTn id="89" dur="8000" fill="hold"/>
                                        <p:tgtEl>
                                          <p:spTgt spid="119"/>
                                        </p:tgtEl>
                                        <p:attrNameLst>
                                          <p:attrName>ppt_x</p:attrName>
                                          <p:attrName>ppt_y</p:attrName>
                                        </p:attrNameLst>
                                      </p:cBhvr>
                                      <p:rCtr x="-18047" y="5463"/>
                                    </p:animMotion>
                                  </p:childTnLst>
                                </p:cTn>
                              </p:par>
                              <p:par>
                                <p:cTn id="90" presetID="0" presetClass="path" presetSubtype="0" repeatCount="indefinite" fill="hold" nodeType="withEffect">
                                  <p:stCondLst>
                                    <p:cond delay="0"/>
                                  </p:stCondLst>
                                  <p:childTnLst>
                                    <p:animMotion origin="layout" path="M -0.00247 0.00185 L -0.00247 0.00208 C -0.00742 0.00856 -0.01198 0.01597 -0.01732 0.02199 C -0.02201 0.02662 -0.02747 0.02893 -0.03242 0.0324 C -0.03737 0.03587 -0.04219 0.03958 -0.0474 0.04189 C -0.05404 0.04444 -0.07305 0.04537 -0.07904 0.0456 C -0.08138 0.04467 -0.09857 0.03819 -0.10143 0.03912 C -0.11081 0.04166 -0.1194 0.04837 -0.12852 0.05254 C -0.13112 0.0537 -0.13385 0.05393 -0.13659 0.05486 L -0.14792 0.05925 C -0.14961 0.05949 -0.15143 0.06018 -0.15313 0.06041 L -0.17565 0.06458 C -0.18646 0.08148 -0.18542 0.07847 -0.19675 0.10856 L -0.20872 0.1405 C -0.20977 0.14699 -0.21159 0.15347 -0.21185 0.16041 C -0.21211 0.19282 -0.21029 0.22523 -0.21029 0.25763 C -0.21029 0.26412 -0.21081 0.27037 -0.21185 0.27662 C -0.21445 0.29236 -0.21823 0.30162 -0.22292 0.31504 C -0.22344 0.31875 -0.22344 0.32245 -0.22435 0.32592 C -0.22539 0.32893 -0.2349 0.34629 -0.23581 0.34722 C -0.23854 0.35023 -0.24219 0.35138 -0.24544 0.3537 C -0.25456 0.35208 -0.26341 0.35092 -0.2724 0.34837 C -0.27448 0.34791 -0.27617 0.34467 -0.27852 0.34421 C -0.28294 0.34375 -0.28737 0.34537 -0.29206 0.3456 C -0.29648 0.35 -0.2974 0.35185 -0.30313 0.35115 C -0.30508 0.35092 -0.30664 0.34907 -0.30846 0.34837 C -0.30925 0.34722 -0.3099 0.3456 -0.31081 0.34421 C -0.31458 0.33819 -0.31914 0.3324 -0.32279 0.32592 C -0.32669 0.31782 -0.33021 0.30902 -0.33477 0.30185 C -0.33958 0.29375 -0.34492 0.28611 -0.34896 0.27662 C -0.35208 0.26875 -0.353 0.25833 -0.35482 0.24976 C -0.35612 0.24375 -0.35781 0.23819 -0.35925 0.2324 C -0.36003 0.21782 -0.36029 0.203 -0.36159 0.18819 C -0.36237 0.17893 -0.3655 0.16041 -0.3655 0.16087 C -0.36445 0.15555 -0.36367 0.15023 -0.36237 0.1456 C -0.35885 0.13518 -0.35469 0.13032 -0.35039 0.12199 C -0.34675 0.11412 -0.34414 0.10393 -0.33919 0.09907 C -0.33112 0.09166 -0.32396 0.08078 -0.31523 0.07662 C -0.29792 0.06782 -0.31289 0.075 -0.28294 0.06458 C -0.27695 0.06226 -0.27083 0.06087 -0.26497 0.05763 C -0.26185 0.05625 -0.25898 0.053 -0.25586 0.05115 C -0.24935 0.04652 -0.25013 0.04745 -0.24388 0.0456 C -0.2431 0.04375 -0.24258 0.04236 -0.24167 0.0405 C -0.23958 0.0368 -0.23685 0.03402 -0.2349 0.02986 C -0.22695 0.01134 -0.22591 0.00092 -0.2207 -0.02107 C -0.21888 -0.02755 -0.21719 -0.03426 -0.2155 -0.04075 C -0.21497 -0.04514 -0.21419 -0.04885 -0.21393 -0.05278 C -0.21185 -0.07686 -0.21419 -0.09352 -0.2155 -0.12107 C -0.21341 -0.13866 -0.21406 -0.15811 -0.20938 -0.17408 C -0.20638 -0.1845 -0.19909 -0.18866 -0.19362 -0.19561 C -0.18633 -0.20487 -0.16654 -0.23056 -0.15534 -0.23681 C -0.15039 -0.23982 -0.14492 -0.23959 -0.13958 -0.24075 C -0.13333 -0.24005 -0.12695 -0.2419 -0.12083 -0.2382 C -0.11719 -0.23588 -0.11185 -0.21366 -0.11042 -0.20903 C -0.10573 -0.15903 -0.11133 -0.21274 -0.103 -0.1544 C -0.10091 -0.14051 -0.10143 -0.12987 -0.09987 -0.11551 C -0.09844 -0.10278 -0.09583 -0.09098 -0.09258 -0.07963 C -0.09102 -0.07477 -0.08945 -0.06922 -0.08711 -0.06482 C -0.06211 -0.01366 -0.08281 -0.0595 -0.06706 -0.03033 C -0.0625 -0.022 -0.05833 -0.0132 -0.05417 -0.00487 L -0.04831 0.00717 C -0.04727 0.01412 -0.04583 0.02129 -0.04518 0.02847 C -0.04492 0.03125 -0.04492 0.03402 -0.0444 0.03634 C -0.04258 0.04629 -0.03659 0.0574 -0.03164 0.06041 C -0.03008 0.06134 -0.02865 0.06273 -0.02708 0.06319 C -0.02292 0.06412 -0.01862 0.06412 -0.01445 0.06458 C -0.01159 0.0618 -0.00846 0.06018 -0.00612 0.05648 C -0.00508 0.05486 -0.00521 0.05185 -0.00469 0.04976 C -0.00378 0.04652 -0.0026 0.04351 -0.00156 0.0405 C -0.00013 0.03125 -0.00052 0.03518 -0.00156 0.02037 C -0.00195 0.01875 -0.00195 0.01689 -0.00247 0.01504 C -0.00508 0.00486 -0.00247 0.00393 -0.00247 0.00185 Z " pathEditMode="relative" rAng="0" ptsTypes="AAAAAAAAAAAAAAAAAAAAAAAAAAAAAAAAAAAAAAAAAAAAAAAAAAAAAAAAAAAAAAAAAAAAAAAA">
                                      <p:cBhvr>
                                        <p:cTn id="91" dur="8000" fill="hold"/>
                                        <p:tgtEl>
                                          <p:spTgt spid="1986"/>
                                        </p:tgtEl>
                                        <p:attrNameLst>
                                          <p:attrName>ppt_x</p:attrName>
                                          <p:attrName>ppt_y</p:attrName>
                                        </p:attrNameLst>
                                      </p:cBhvr>
                                      <p:rCtr x="-18060" y="5463"/>
                                    </p:animMotion>
                                  </p:childTnLst>
                                </p:cTn>
                              </p:par>
                              <p:par>
                                <p:cTn id="92" presetID="0" presetClass="path" presetSubtype="0" repeatCount="indefinite" fill="hold" nodeType="withEffect">
                                  <p:stCondLst>
                                    <p:cond delay="0"/>
                                  </p:stCondLst>
                                  <p:childTnLst>
                                    <p:animMotion origin="layout" path="M 0.00691 -0.01644 L 0.00691 -0.01597 C 0.01263 -0.02338 0.01888 -0.0294 0.02409 -0.03773 C 0.02956 -0.04607 0.03803 -0.06273 0.04584 -0.06829 C 0.04883 -0.07037 0.05196 -0.07107 0.05482 -0.07222 C 0.0573 -0.0706 0.06003 -0.06921 0.06237 -0.0669 C 0.07279 -0.05671 0.07409 -0.05162 0.08334 -0.0456 C 0.08529 -0.04444 0.08711 -0.04375 0.08946 -0.04329 C 0.09857 -0.04352 0.10782 -0.04329 0.11706 -0.04444 C 0.11993 -0.04468 0.12253 -0.04745 0.12539 -0.04838 C 0.128 -0.04907 0.13034 -0.04931 0.13282 -0.04977 L 0.1599 -0.05255 C 0.16615 -0.05023 0.17279 -0.04977 0.17852 -0.0456 C 0.18034 -0.04421 0.18191 -0.03912 0.18386 -0.03634 C 0.18659 -0.03171 0.19388 -0.02107 0.19649 -0.01505 C 0.19805 -0.01134 0.19935 -0.00718 0.20013 -0.00301 C 0.20196 0.00301 0.20352 0.00926 0.20469 0.01574 C 0.20521 0.0206 0.20612 0.02523 0.20625 0.03032 C 0.20664 0.03588 0.20625 0.04097 0.20691 0.0463 C 0.20782 0.05301 0.21133 0.06458 0.21368 0.07037 C 0.2155 0.07338 0.21758 0.07616 0.21914 0.07963 C 0.22071 0.08333 0.22149 0.08773 0.22279 0.09167 C 0.22657 0.10278 0.2267 0.10208 0.23112 0.11296 C 0.23425 0.13171 0.23373 0.12292 0.23243 0.1463 C 0.23243 0.14977 0.23243 0.1537 0.23191 0.15671 C 0.23086 0.16134 0.22904 0.16481 0.22748 0.16875 C 0.22566 0.18079 0.22448 0.18426 0.22657 0.19815 C 0.22722 0.20255 0.22904 0.20648 0.23034 0.21018 C 0.23138 0.21273 0.23282 0.21481 0.23425 0.2169 C 0.23659 0.2206 0.23842 0.22222 0.24154 0.225 C 0.24336 0.22662 0.24493 0.22778 0.24688 0.22893 C 0.24857 0.22986 0.25039 0.23079 0.25209 0.23148 C 0.25404 0.23241 0.25612 0.2331 0.25821 0.23426 C 0.26888 0.24097 0.26042 0.23889 0.27084 0.24097 L 0.28555 0.24352 C 0.30352 0.24236 0.30873 0.24074 0.328 0.24514 C 0.33008 0.24537 0.33178 0.24745 0.33386 0.24884 C 0.34831 0.26782 0.34076 0.26319 0.35469 0.26759 C 0.35899 0.26296 0.3642 0.25926 0.3668 0.25023 C 0.37175 0.23171 0.37279 0.21782 0.37566 0.19931 C 0.37696 0.19236 0.37852 0.18542 0.37956 0.17801 C 0.38008 0.16319 0.38138 0.14236 0.37956 0.12893 C 0.37878 0.12315 0.37553 0.11921 0.37357 0.11412 C 0.37227 0.11042 0.37097 0.10625 0.36967 0.10208 C 0.3642 0.0831 0.36498 0.08333 0.36081 0.06088 C 0.36159 0.04722 0.36055 0.03171 0.36511 0.01968 C 0.3681 0.01319 0.37279 0.00671 0.37657 0.00208 C 0.37813 0.00023 0.38008 -0.00093 0.38191 -0.00301 C 0.40873 -0.03982 0.3806 -0.00394 0.40066 -0.03241 C 0.40638 -0.04074 0.40847 -0.04421 0.41472 -0.05093 C 0.41758 -0.05394 0.41993 -0.05671 0.42305 -0.05903 C 0.42539 -0.06088 0.428 -0.06181 0.4306 -0.06296 C 0.43529 -0.05949 0.44011 -0.05648 0.44467 -0.05255 C 0.44909 -0.04838 0.46146 -0.03241 0.46446 -0.02801 C 0.47292 -0.01597 0.47813 -0.00949 0.48542 0.00486 C 0.49441 0.02338 0.49441 0.02199 0.50039 0.03819 C 0.50144 0.04143 0.50248 0.04444 0.50352 0.04745 C 0.50456 0.05185 0.50534 0.05648 0.50638 0.06088 C 0.50691 0.06597 0.50691 0.07199 0.50782 0.07685 C 0.50834 0.07986 0.50977 0.08171 0.51029 0.08495 C 0.51576 0.12708 0.50508 0.0713 0.51368 0.11412 C 0.51524 0.1331 0.51511 0.12245 0.51159 0.15023 C 0.50977 0.16458 0.51055 0.15648 0.50938 0.16759 C 0.50925 0.17014 0.50925 0.17315 0.50873 0.17523 C 0.50834 0.17685 0.50469 0.19097 0.50261 0.19421 C 0.5 0.19792 0.49219 0.20903 0.48685 0.21296 C 0.48138 0.2169 0.47097 0.22292 0.46667 0.22338 C 0.46355 0.22407 0.46042 0.22431 0.45743 0.225 C 0.45261 0.22593 0.44258 0.22893 0.44258 0.2294 C 0.43529 0.23449 0.43334 0.23495 0.4267 0.2463 C 0.42461 0.24977 0.42357 0.25463 0.42149 0.2581 C 0.41941 0.26134 0.41706 0.26319 0.41472 0.26597 C 0.41263 0.26875 0.41159 0.27245 0.40951 0.27523 C 0.40469 0.28264 0.39987 0.28912 0.39467 0.2956 C 0.39232 0.29815 0.39024 0.30162 0.38763 0.30347 C 0.38594 0.30532 0.38386 0.30625 0.38191 0.30764 C 0.37917 0.30718 0.37657 0.3081 0.37435 0.30625 C 0.36316 0.29699 0.35482 0.28796 0.34675 0.27431 C 0.34493 0.27199 0.34362 0.26875 0.34206 0.26597 C 0.34024 0.26319 0.33946 0.25949 0.3375 0.25671 C 0.33386 0.25116 0.32982 0.24537 0.32566 0.24097 C 0.32396 0.23912 0.32279 0.23704 0.32097 0.23588 C 0.31524 0.22986 0.31342 0.23125 0.30612 0.22893 C 0.30222 0.22986 0.29831 0.22893 0.2948 0.23148 C 0.27917 0.2419 0.28842 0.24167 0.27696 0.25278 C 0.27435 0.25532 0.27136 0.25648 0.26862 0.2581 C 0.26211 0.25741 0.2556 0.25764 0.24909 0.25556 C 0.24571 0.25393 0.24271 0.24977 0.23946 0.24745 C 0.2349 0.24444 0.23021 0.24282 0.22566 0.23958 C 0.20326 0.22199 0.22149 0.2287 0.20248 0.22338 C 0.19688 0.22431 0.19206 0.22384 0.18685 0.22893 C 0.16263 0.25208 0.18894 0.23241 0.16928 0.2463 L 0.14571 0.24514 C 0.14154 0.24375 0.13763 0.23958 0.13373 0.23681 C 0.1306 0.23449 0.12748 0.23264 0.12461 0.23032 C 0.12253 0.22801 0.11498 0.21852 0.11263 0.21412 C 0.11042 0.21042 0.10873 0.20625 0.10664 0.20208 C 0.09779 0.18542 0.10326 0.19838 0.09688 0.18218 C 0.09675 0.1787 0.09636 0.17523 0.09623 0.17153 C 0.09545 0.16227 0.09519 0.15278 0.09441 0.14352 C 0.09414 0.13866 0.09414 0.13356 0.0931 0.12893 C 0.09206 0.12407 0.08998 0.12014 0.08855 0.11551 C 0.08347 0.09907 0.0823 0.09259 0.07657 0.07801 C 0.0642 0.04745 0.06928 0.06667 0.06368 0.04236 C 0.06237 0.02708 0.06368 0.0419 0.06237 0.02222 C 0.06211 0.01921 0.06211 0.01597 0.06159 0.01296 C 0.05977 0.00116 0.05782 0.00023 0.05196 -0.00833 C 0.04584 -0.01736 0.0474 -0.01551 0.04128 -0.01875 L 0.01941 -0.01759 C 0.01628 -0.01736 0.01303 -0.0169 0.0099 -0.01644 C 0.00834 -0.01597 0.0073 -0.01644 0.00691 -0.01644 Z " pathEditMode="relative" rAng="0" ptsTypes="AAAAAAAAAAAAAAAAAAAAAAAAAAAAAAAAAAAAAAAAAAAAAAAAAAAAAAAAAAAAAAAAAAAAAAAAAAAAAAAAAAAAAAAAAAAAAAAAAAAAAAAAAAAAAAA">
                                      <p:cBhvr>
                                        <p:cTn id="93" dur="10000" fill="hold"/>
                                        <p:tgtEl>
                                          <p:spTgt spid="70"/>
                                        </p:tgtEl>
                                        <p:attrNameLst>
                                          <p:attrName>ppt_x</p:attrName>
                                          <p:attrName>ppt_y</p:attrName>
                                        </p:attrNameLst>
                                      </p:cBhvr>
                                      <p:rCtr x="25378" y="13403"/>
                                    </p:animMotion>
                                  </p:childTnLst>
                                </p:cTn>
                              </p:par>
                              <p:par>
                                <p:cTn id="94" presetID="0" presetClass="path" presetSubtype="0" repeatCount="indefinite" fill="hold" nodeType="withEffect">
                                  <p:stCondLst>
                                    <p:cond delay="0"/>
                                  </p:stCondLst>
                                  <p:childTnLst>
                                    <p:animMotion origin="layout" path="M -0.00143 0.01042 L -0.00143 0.01088 C -0.00312 0.01227 -0.00638 0.01458 -0.00989 0.01597 C -0.01158 0.01667 -0.02721 0.01875 -0.02721 0.01921 L -0.05468 0.02292 C -0.06718 0.03218 -0.04114 0.01227 -0.07226 0.04074 C -0.07408 0.04259 -0.07591 0.04537 -0.07825 0.0463 C -0.08372 0.04815 -0.08919 0.04815 -0.09466 0.04907 C -0.10325 0.04838 -0.11237 0.04699 -0.12096 0.04745 C -0.12968 0.04838 -0.13841 0.05347 -0.14726 0.05301 C -0.17591 0.05208 -0.19518 0.04699 -0.2207 0.04074 C -0.29362 0.04468 -0.20039 0.03912 -0.26783 0.04514 C -0.27643 0.0456 -0.28489 0.0456 -0.29335 0.0463 C -0.29622 0.0456 -0.29934 0.0463 -0.30195 0.04514 C -0.30559 0.04282 -0.30872 0.03981 -0.31197 0.03634 C -0.31614 0.03241 -0.31992 0.02593 -0.32278 0.01875 C -0.32487 0.01319 -0.32617 0.00741 -0.32825 0.00208 C -0.33294 -0.00995 -0.33919 -0.02037 -0.34283 -0.03356 C -0.35612 -0.08032 -0.35195 -0.06019 -0.35742 -0.09259 C -0.35794 -0.10069 -0.35924 -0.11875 -0.35742 -0.12708 C -0.35625 -0.13356 -0.35364 -0.13912 -0.35143 -0.14514 C -0.34804 -0.15301 -0.34362 -0.16088 -0.33906 -0.1669 C -0.33333 -0.17523 -0.33085 -0.17801 -0.32356 -0.18356 C -0.28815 -0.20949 -0.30013 -0.2037 -0.27252 -0.21227 L -0.26093 -0.21088 C -0.25794 -0.20926 -0.25625 -0.20463 -0.25377 -0.20162 C -0.24596 -0.18912 -0.24778 -0.19236 -0.24153 -0.17801 C -0.23242 -0.10949 -0.24309 -0.19606 -0.23606 -0.03773 C -0.2358 -0.0294 -0.23424 -0.02106 -0.23229 -0.01296 C -0.23059 -0.00625 -0.22812 0 -0.22539 0.00625 C -0.22408 0.00903 -0.21106 0.03403 -0.2052 0.03912 C -0.20104 0.04329 -0.19674 0.04722 -0.19205 0.04907 C -0.18424 0.05185 -0.17617 0.05185 -0.16809 0.05301 C -0.15429 0.04977 -0.14075 0.04421 -0.12708 0.04236 C -0.11237 0.04005 -0.09804 0.04444 -0.08385 0.04074 C -0.07721 0.03889 -0.06367 0.02523 -0.05768 0.01597 C -0.05612 0.01319 -0.05468 0.01042 -0.05325 0.00764 C -0.05299 0.0037 -0.05143 -0.00023 -0.05143 -0.00463 C -0.04987 -0.00949 -0.05455 -0.02153 -0.05507 -0.02523 C -0.05612 -0.02894 -0.05638 -0.03264 -0.05677 -0.03634 C -0.05768 -0.04097 -0.05846 -0.04537 -0.05989 -0.05 C -0.06093 -0.05718 -0.06145 -0.06481 -0.06197 -0.07199 C -0.06197 -0.07801 -0.06341 -0.08403 -0.06302 -0.09005 C -0.06263 -0.09444 -0.06028 -0.09815 -0.05989 -0.10255 C -0.0582 -0.10995 -0.05677 -0.11829 -0.05507 -0.12569 C -0.04987 -0.15162 -0.04987 -0.15394 -0.04114 -0.17662 C -0.03945 -0.18218 -0.03763 -0.18727 -0.03593 -0.19167 C -0.03072 -0.20023 -0.02721 -0.21019 -0.02031 -0.21644 C -0.0082 -0.22986 0.00378 -0.22986 0.01758 -0.23264 C 0.03321 -0.2294 0.04857 -0.22963 0.0629 -0.22199 C 0.06758 -0.21968 0.0698 -0.21181 0.07305 -0.2044 C 0.07852 -0.18125 0.08373 -0.13704 0.08698 -0.11204 C 0.08685 -0.09815 0.08698 -0.08426 0.08542 -0.0706 C 0.08542 -0.06227 0.08191 -0.0537 0.08008 -0.04722 C 0.07852 -0.04329 0.0767 -0.03866 0.07448 -0.03495 C 0.06941 -0.02523 0.06107 -0.01921 0.05404 -0.01296 C 0.05222 -0.00926 0.05196 -0.00486 0.04883 -0.00185 C 0.04701 0.00185 0.04493 0.00486 0.04206 0.00764 C 0.04024 0.00949 0.03803 0.01088 0.03503 0.01181 C 0.02969 0.01551 0.01237 0.01458 0.01237 0.01481 C 0.0004 0.02222 0.0056 0.02014 -0.00143 0.02292 L -0.00468 0.01597 L -0.00143 0.01042 Z " pathEditMode="relative" rAng="0" ptsTypes="AAAAAAAAAAAAAAAAAAAAAAAAAAAAAAAAAAAAAAAAAAAAAAAAAAAAAAAAAAAAAAA">
                                      <p:cBhvr>
                                        <p:cTn id="95" dur="8000" fill="hold"/>
                                        <p:tgtEl>
                                          <p:spTgt spid="73"/>
                                        </p:tgtEl>
                                        <p:attrNameLst>
                                          <p:attrName>ppt_x</p:attrName>
                                          <p:attrName>ppt_y</p:attrName>
                                        </p:attrNameLst>
                                      </p:cBhvr>
                                      <p:rCtr x="-13438" y="-10023"/>
                                    </p:animMotion>
                                  </p:childTnLst>
                                </p:cTn>
                              </p:par>
                              <p:par>
                                <p:cTn id="96" presetID="0" presetClass="path" presetSubtype="0" repeatCount="indefinite" fill="hold" nodeType="withEffect">
                                  <p:stCondLst>
                                    <p:cond delay="0"/>
                                  </p:stCondLst>
                                  <p:childTnLst>
                                    <p:animMotion origin="layout" path="M 0.02865 -0.01643 L 0.02865 -0.01597 C 0.03334 -0.0169 0.03802 -0.01759 0.04284 -0.01759 C 0.0474 -0.01759 0.05117 -0.01574 0.05547 -0.01366 C 0.05729 -0.01319 0.05899 -0.01204 0.06081 -0.01111 C 0.06198 -0.00949 0.07175 0.00301 0.07435 0.00764 C 0.07539 0.00972 0.07657 0.01181 0.07722 0.01389 C 0.07956 0.02107 0.08321 0.03496 0.08321 0.03588 C 0.08282 0.03889 0.08308 0.04259 0.08229 0.0463 C 0.0806 0.05741 0.07878 0.05741 0.07513 0.06528 C 0.07292 0.07084 0.0724 0.07454 0.07136 0.08009 C 0.06953 0.09884 0.07084 0.0838 0.06966 0.11597 C 0.06953 0.12153 0.06927 0.1294 0.06888 0.13519 C 0.06875 0.14051 0.06771 0.14931 0.06745 0.15509 C 0.06719 0.15834 0.06693 0.1625 0.0668 0.16574 C 0.06719 0.17361 0.06693 0.18148 0.06836 0.18889 C 0.06914 0.19375 0.07097 0.19792 0.07279 0.20209 C 0.07396 0.20533 0.08138 0.21968 0.08321 0.22222 C 0.08542 0.22431 0.0875 0.22639 0.09011 0.22847 L 0.12305 0.22338 C 0.17591 0.21644 0.12487 0.22338 0.15443 0.21968 C 0.16107 0.22014 0.16784 0.21806 0.17396 0.22222 C 0.17878 0.22477 0.18282 0.23218 0.18607 0.23959 C 0.18907 0.24653 0.19323 0.25232 0.19479 0.26088 C 0.19961 0.28264 0.19453 0.26088 0.20013 0.28056 C 0.20131 0.28472 0.20209 0.28912 0.20313 0.29213 C 0.20417 0.2963 0.20612 0.29954 0.2069 0.30371 C 0.20795 0.30695 0.20834 0.31019 0.20912 0.31435 C 0.2099 0.31759 0.2112 0.3206 0.21224 0.325 C 0.21237 0.32917 0.2125 0.33241 0.21289 0.33658 C 0.21302 0.34074 0.21354 0.34398 0.21354 0.34699 C 0.21354 0.38796 0.21381 0.38287 0.21224 0.40834 C 0.21237 0.41158 0.21224 0.41459 0.21289 0.41783 C 0.21407 0.42199 0.21628 0.42616 0.21836 0.4294 C 0.22084 0.43542 0.22565 0.44283 0.22865 0.44746 C 0.23164 0.45162 0.2375 0.45903 0.2375 0.45996 C 0.23828 0.4632 0.24076 0.47894 0.24063 0.48218 C 0.23985 0.48959 0.23802 0.49699 0.23555 0.50324 C 0.23282 0.50926 0.21823 0.53357 0.21224 0.53935 C 0.20912 0.54236 0.20612 0.54445 0.20248 0.5456 C 0.19506 0.54884 0.1875 0.54977 0.18008 0.55162 C 0.15065 0.54097 0.16992 0.54838 0.12227 0.52616 C 0.11758 0.52338 0.11263 0.52222 0.10795 0.51921 C 0.09414 0.51181 0.10013 0.51366 0.09011 0.51134 C 0.08724 0.50972 0.08321 0.51181 0.08177 0.50741 C 0.07617 0.49236 0.06966 0.45671 0.06966 0.45695 C 0.06927 0.44746 0.06823 0.43889 0.06836 0.4294 C 0.06862 0.40834 0.07084 0.40834 0.07357 0.39005 C 0.07448 0.38403 0.07513 0.37778 0.07565 0.3713 C 0.07435 0.30162 0.07722 0.36389 0.07188 0.31852 C 0.06953 0.2963 0.07396 0.30695 0.0668 0.2838 C 0.06576 0.2794 0.06394 0.27732 0.06237 0.27431 C 0.05521 0.26019 0.06016 0.27107 0.05104 0.25648 C 0.04896 0.25347 0.04701 0.24977 0.04492 0.24607 C 0.0444 0.24283 0.04167 0.23218 0.04206 0.22755 C 0.04284 0.2169 0.04532 0.21273 0.04883 0.20486 C 0.05664 0.1875 0.05847 0.1838 0.06511 0.16991 L 0.07565 0.14884 C 0.07722 0.1456 0.08034 0.13889 0.08034 0.13982 C 0.08138 0.13148 0.08347 0.11621 0.08321 0.11019 C 0.08308 0.09514 0.08216 0.08009 0.08112 0.06505 C 0.08073 0.05926 0.07774 0.04722 0.07657 0.04352 C 0.07539 0.03982 0.07357 0.03773 0.07188 0.03403 C 0.07032 0.03033 0.06875 0.02639 0.0668 0.02176 C 0.06576 0.01991 0.05873 0.00718 0.05638 0.00486 C 0.0543 0.00301 0.05222 0.00162 0.05039 0.0007 C 0.04909 0.00023 0.03972 -0.00162 0.03907 -0.00162 C 0.03659 -0.00254 0.03177 -0.00579 0.03008 -0.00741 C 0.02826 -0.00879 0.02878 -0.01481 0.02865 -0.01643 Z " pathEditMode="relative" rAng="0" ptsTypes="AAAAAAAAAAAAAAAAAAAAAAAAAAAAAAAAAAAAAAAAAAAAAAAAAAAAAAAAAAAAAAAAAAAAA">
                                      <p:cBhvr>
                                        <p:cTn id="97" dur="8000" fill="hold"/>
                                        <p:tgtEl>
                                          <p:spTgt spid="82"/>
                                        </p:tgtEl>
                                        <p:attrNameLst>
                                          <p:attrName>ppt_x</p:attrName>
                                          <p:attrName>ppt_y</p:attrName>
                                        </p:attrNameLst>
                                      </p:cBhvr>
                                      <p:rCtr x="10599" y="28333"/>
                                    </p:animMotion>
                                  </p:childTnLst>
                                </p:cTn>
                              </p:par>
                              <p:par>
                                <p:cTn id="98" presetID="0" presetClass="path" presetSubtype="0" repeatCount="indefinite" fill="hold" nodeType="withEffect">
                                  <p:stCondLst>
                                    <p:cond delay="0"/>
                                  </p:stCondLst>
                                  <p:childTnLst>
                                    <p:animMotion origin="layout" path="M 0.0069 -0.01666 L 0.0069 -0.01574 C 0.01263 -0.02338 0.01888 -0.02916 0.02408 -0.03773 C 0.02955 -0.04583 0.03802 -0.0625 0.04583 -0.06829 C 0.04882 -0.07037 0.05169 -0.07106 0.05481 -0.07222 C 0.05729 -0.0706 0.06002 -0.06898 0.06237 -0.06666 C 0.07278 -0.05648 0.07408 -0.05116 0.08333 -0.04537 C 0.08528 -0.04421 0.08737 -0.04375 0.08919 -0.04282 C 0.09856 -0.04329 0.10781 -0.04282 0.11705 -0.04421 C 0.11992 -0.04421 0.12252 -0.04745 0.12539 -0.04815 C 0.12773 -0.04907 0.13033 -0.0493 0.13281 -0.04977 L 0.15989 -0.05208 C 0.16614 -0.05 0.17252 -0.04977 0.17864 -0.04537 C 0.18086 -0.04375 0.1819 -0.03958 0.18385 -0.03611 C 0.18684 -0.03171 0.19414 -0.02037 0.19648 -0.01458 C 0.1983 -0.01065 0.19934 -0.00694 0.20039 -0.00301 C 0.20208 0.00278 0.20325 0.01019 0.20481 0.01713 C 0.20533 0.02199 0.20599 0.02523 0.20638 0.03033 C 0.20677 0.03611 0.20638 0.04097 0.2069 0.04699 C 0.20794 0.05371 0.21132 0.06551 0.21367 0.07037 C 0.21523 0.07338 0.21757 0.07616 0.21914 0.08009 C 0.2207 0.08403 0.22135 0.08796 0.22278 0.09213 C 0.22656 0.10394 0.22669 0.10255 0.23112 0.11459 C 0.23424 0.13125 0.23372 0.12269 0.23242 0.14699 C 0.23242 0.14954 0.23242 0.1544 0.2319 0.15671 C 0.23086 0.16158 0.22877 0.16528 0.22721 0.16898 C 0.22565 0.18102 0.22447 0.18472 0.22656 0.19815 C 0.22721 0.20209 0.22877 0.20718 0.23033 0.21019 C 0.23138 0.21296 0.23281 0.21389 0.23398 0.21783 C 0.23658 0.21991 0.23828 0.22269 0.24153 0.22477 C 0.24336 0.22685 0.24492 0.22847 0.24674 0.22847 C 0.24856 0.22963 0.25039 0.23171 0.25208 0.23241 C 0.25403 0.23241 0.25612 0.23334 0.25794 0.23449 C 0.26875 0.24121 0.26041 0.23935 0.27083 0.24121 L 0.28567 0.24306 C 0.30351 0.24306 0.30872 0.24121 0.32773 0.24421 C 0.33007 0.24607 0.3319 0.24699 0.33385 0.24792 C 0.34804 0.26759 0.34075 0.26273 0.35442 0.26759 C 0.35872 0.26273 0.36393 0.2588 0.36679 0.25185 C 0.37135 0.23241 0.37239 0.21783 0.37565 0.19931 C 0.37669 0.19236 0.37773 0.18588 0.37955 0.17778 C 0.37981 0.1632 0.38086 0.14259 0.37955 0.12894 C 0.37877 0.12408 0.37552 0.11921 0.37356 0.11574 C 0.37226 0.11158 0.37096 0.10741 0.36927 0.10255 C 0.36393 0.0831 0.36497 0.08403 0.3608 0.06158 C 0.36158 0.04699 0.36054 0.03241 0.36497 0.02107 C 0.36809 0.01366 0.37239 0.00671 0.37656 0.00185 C 0.37773 0.00116 0.37981 -0.00092 0.3819 -0.00301 C 0.40872 -0.03958 0.38059 -0.0037 0.40065 -0.03217 C 0.40625 -0.04051 0.40846 -0.04375 0.41471 -0.05069 C 0.41757 -0.0537 0.42005 -0.05648 0.42304 -0.05903 C 0.42552 -0.06088 0.42812 -0.06157 0.43059 -0.06273 C 0.43541 -0.05972 0.4401 -0.05625 0.44479 -0.05208 C 0.44934 -0.04815 0.46158 -0.03217 0.46419 -0.02778 C 0.47291 -0.01574 0.47812 -0.00972 0.48541 0.00509 C 0.4944 0.02338 0.4944 0.02246 0.50039 0.03796 C 0.50143 0.04213 0.50247 0.04491 0.50325 0.04792 C 0.50455 0.05185 0.50533 0.05671 0.50638 0.06158 C 0.5069 0.06644 0.5069 0.0713 0.50781 0.07709 C 0.50833 0.08009 0.50976 0.08218 0.51002 0.08588 C 0.51575 0.12755 0.50507 0.0713 0.51367 0.11574 C 0.51523 0.13241 0.51497 0.12269 0.51158 0.1507 C 0.50976 0.16412 0.51054 0.15556 0.50937 0.16713 C 0.50898 0.17014 0.50898 0.17384 0.50846 0.175 C 0.50833 0.17778 0.50468 0.19074 0.5026 0.19329 C 0.5 0.19746 0.49205 0.20903 0.48671 0.21296 C 0.48138 0.21783 0.47083 0.22361 0.46666 0.22361 C 0.46367 0.22477 0.46054 0.22477 0.45742 0.22477 C 0.4526 0.22685 0.44257 0.22847 0.44257 0.22963 C 0.43528 0.23449 0.43346 0.23634 0.42669 0.24699 C 0.42487 0.25116 0.42382 0.25602 0.42148 0.2588 C 0.41966 0.26181 0.41705 0.26273 0.41471 0.2669 C 0.41289 0.26852 0.41158 0.27269 0.4095 0.27639 C 0.40481 0.28496 0.39987 0.29097 0.39466 0.29676 C 0.39231 0.29954 0.39023 0.30185 0.38724 0.30463 C 0.38593 0.30671 0.38385 0.30671 0.3819 0.30764 C 0.37877 0.30764 0.37656 0.30764 0.37434 0.30671 C 0.36289 0.29908 0.35507 0.28959 0.34596 0.27546 C 0.34492 0.27269 0.34362 0.26852 0.34179 0.2669 C 0.34049 0.26273 0.33919 0.2588 0.3375 0.25671 C 0.33385 0.25185 0.32981 0.24607 0.32565 0.24121 C 0.32382 0.23935 0.32252 0.2375 0.32057 0.23634 C 0.31523 0.22963 0.31315 0.23171 0.30572 0.22847 C 0.30221 0.22963 0.2983 0.22847 0.29479 0.23241 C 0.27916 0.24236 0.28841 0.24236 0.27669 0.25301 C 0.27408 0.25602 0.27135 0.25671 0.26862 0.2588 C 0.26211 0.25787 0.25559 0.25787 0.24908 0.25671 C 0.24544 0.25394 0.2427 0.25116 0.23919 0.24699 C 0.23489 0.24421 0.2302 0.24306 0.22565 0.23935 C 0.20325 0.22269 0.22135 0.22847 0.2026 0.22361 C 0.19687 0.22477 0.19205 0.22361 0.18684 0.22847 C 0.16263 0.25185 0.18893 0.23241 0.1694 0.24699 L 0.14544 0.24421 C 0.14127 0.24306 0.13763 0.23935 0.13346 0.2375 C 0.13059 0.23449 0.12747 0.23241 0.12461 0.22963 C 0.12252 0.22847 0.11484 0.21783 0.11263 0.21389 C 0.11041 0.21019 0.10846 0.20533 0.10664 0.20209 C 0.09752 0.18588 0.10325 0.19815 0.09687 0.18195 C 0.09648 0.17871 0.09635 0.175 0.09596 0.1713 C 0.09544 0.16227 0.09518 0.15185 0.0944 0.14352 C 0.09427 0.13866 0.09414 0.1338 0.09309 0.12894 C 0.09205 0.12408 0.08997 0.12037 0.08854 0.11644 C 0.08346 0.09954 0.08229 0.09283 0.07656 0.07801 C 0.06419 0.04792 0.06927 0.06644 0.06367 0.04213 C 0.06237 0.02755 0.06367 0.04213 0.06237 0.02246 C 0.06211 0.01991 0.06211 0.01713 0.06158 0.01366 C 0.05976 0.00185 0.05781 0.00116 0.05169 -0.00787 C 0.04583 -0.01759 0.04739 -0.01574 0.04127 -0.01852 L 0.0194 -0.01759 C 0.01627 -0.01759 0.01302 -0.01666 0.00989 -0.01666 C 0.00833 -0.01574 0.00729 -0.01666 0.0069 -0.01666 Z " pathEditMode="relative" rAng="0" ptsTypes="AAAAAAAAAAAAAAAAAAAAAAAAAAAAAAAAAAAAAAAAAAAAAAAAAAAAAAAAAAAAAAAAAAAAAAAAAAAAAAAAAAAAAAAAAAAAAAAAAAAAAAAAAAAAAAA">
                                      <p:cBhvr>
                                        <p:cTn id="99" dur="10000" fill="hold"/>
                                        <p:tgtEl>
                                          <p:spTgt spid="122"/>
                                        </p:tgtEl>
                                        <p:attrNameLst>
                                          <p:attrName>ppt_x</p:attrName>
                                          <p:attrName>ppt_y</p:attrName>
                                        </p:attrNameLst>
                                      </p:cBhvr>
                                      <p:rCtr x="25378" y="13426"/>
                                    </p:animMotion>
                                  </p:childTnLst>
                                </p:cTn>
                              </p:par>
                              <p:par>
                                <p:cTn id="100" presetID="0" presetClass="path" presetSubtype="0" repeatCount="indefinite" fill="hold" nodeType="withEffect">
                                  <p:stCondLst>
                                    <p:cond delay="0"/>
                                  </p:stCondLst>
                                  <p:childTnLst>
                                    <p:animMotion origin="layout" path="M -0.00403 0.0044 L -0.00403 0.00579 C -0.00508 0.01296 -0.00716 0.02269 -0.00846 0.03125 C -0.00846 0.03496 -0.01849 0.04908 -0.01849 0.04931 C -0.02187 0.05185 -0.02955 0.05463 -0.02955 0.05486 C -0.03086 0.05463 -0.03216 0.05463 -0.03398 0.05463 C -0.03906 0.0463 -0.04948 0.03125 -0.04948 0.03195 C -0.04974 0.02709 -0.0513 0.0213 -0.05234 0.01713 C -0.05455 -0.01134 -0.04961 -0.00278 -0.05573 -0.03403 C -0.05677 -0.03889 -0.06562 -0.05393 -0.06679 -0.05764 C -0.07005 -0.06528 -0.07422 -0.08079 -0.07422 -0.08032 C -0.07487 -0.09074 -0.07708 -0.11204 -0.07656 -0.11967 C -0.07539 -0.12986 -0.07304 -0.13935 -0.07135 -0.14861 C -0.07018 -0.15231 -0.07018 -0.15717 -0.06797 -0.16065 C -0.06679 -0.16435 -0.05677 -0.18125 -0.05455 -0.18472 C -0.05351 -0.18541 -0.03919 -0.20208 -0.03685 -0.20602 C -0.03619 -0.2081 -0.0345 -0.21204 -0.03398 -0.21389 C -0.03177 -0.21852 -0.02955 -0.22338 -0.02734 -0.22731 C -0.02617 -0.23148 -0.02369 -0.23495 -0.02187 -0.23796 C -0.01627 -0.24815 -0.01185 -0.2537 -0.00403 -0.26088 C -0.00351 -0.26319 0.00039 -0.26551 0.00183 -0.26736 C 0.01381 -0.26504 0.01823 -0.26551 0.03151 -0.24352 C 0.03151 -0.24051 0.03542 -0.23611 0.03594 -0.23403 C 0.04037 -0.23148 0.04388 -0.23032 0.04492 -0.2287 C 0.06107 -0.22199 0.05795 -0.22407 0.07279 -0.2206 C 0.0737 -0.22338 0.08242 -0.2287 0.08269 -0.23148 C 0.08737 -0.23333 0.08867 -0.2368 0.09076 -0.23796 C 0.09987 -0.24467 0.10039 -0.24514 0.10938 -0.24745 C 0.10938 -0.2493 0.11563 -0.25185 0.11823 -0.25254 C 0.12305 -0.2544 0.13594 -0.25579 0.14492 -0.25648 C 0.15222 -0.25486 0.15899 -0.25254 0.16263 -0.25 C 0.16836 -0.24884 0.17084 -0.24745 0.17149 -0.2456 C 0.17149 -0.24514 0.17617 -0.24421 0.17774 -0.24352 C 0.18047 -0.24282 0.18047 -0.24236 0.18659 -0.24236 C 0.19818 -0.2375 0.20534 -0.23866 0.21446 -0.22477 C 0.21602 -0.22268 0.21602 -0.21852 0.21602 -0.21528 C 0.21602 -0.20879 0.21602 -0.19791 0.21602 -0.1912 C 0.21602 -0.18333 0.21602 -0.17639 0.21602 -0.16852 C 0.21602 -0.1618 0.21602 -0.15648 0.21602 -0.15 C 0.22136 -0.14028 0.22917 -0.1162 0.23177 -0.10717 C 0.2319 -0.10347 0.23295 -0.09954 0.23242 -0.09653 C 0.23138 -0.08796 0.2293 -0.0794 0.22487 -0.07083 C 0.22136 -0.04954 0.21602 -0.04676 0.21302 -0.03125 C 0.2125 -0.02824 0.21185 -0.02546 0.21146 -0.02268 C 0.20703 0.00857 0.20703 0.01991 0.19805 0.04329 C 0.19597 0.0463 0.19336 0.04908 0.18933 0.04908 C 0.18607 0.05185 0.18047 0.05023 0.17696 0.05185 C 0.16927 0.04908 0.16133 0.0463 0.15378 0.04051 C 0.14492 0.03773 0.14284 0.03264 0.13594 0.02847 C 0.13503 0.02709 0.12644 0.02269 0.12383 0.0213 C 0.11823 0.0213 0.11823 0.02153 0.11771 0.0213 C 0.1155 0.0213 0.10938 0.0213 0.10938 0.02269 C 0.10782 0.02709 0.10039 0.0331 0.10039 0.04051 C 0.09688 0.05185 0.09896 0.05463 0.09154 0.06597 C 0.08815 0.07454 0.0737 0.09445 0.07201 0.10579 C 0.07071 0.10857 0.06706 0.11435 0.06706 0.11713 C 0.06706 0.1257 0.06706 0.13426 0.06706 0.14283 C 0.07019 0.14746 0.07188 0.15046 0.07279 0.15417 C 0.07357 0.15695 0.0737 0.16181 0.0737 0.16551 C 0.0737 0.19283 0.07982 0.19468 0.0737 0.21644 C 0.0737 0.22037 0.0737 0.22408 0.07279 0.22709 C 0.07084 0.23148 0.06706 0.23426 0.06602 0.23796 C 0.06263 0.24097 0.06237 0.24375 0.05821 0.24722 C 0.05821 0.2507 0.05795 0.25556 0.05378 0.25903 C 0.05378 0.26459 0.04935 0.26875 0.04805 0.27384 C 0.04492 0.27894 0.04037 0.28796 0.03594 0.29259 C 0.03594 0.2956 0.03151 0.29838 0.03138 0.30023 C 0.02709 0.30371 0.02266 0.30371 0.01823 0.30463 L -0.03398 0.32986 C -0.03619 0.33079 -0.03841 0.33426 -0.04114 0.33357 C -0.04948 0.33264 -0.05573 0.32847 -0.06315 0.32593 C -0.07435 0.30533 -0.06562 0.32315 -0.07565 0.29792 C -0.07799 0.29167 -0.08346 0.28171 -0.08528 0.27384 C -0.08737 0.26482 -0.08893 0.25533 -0.09062 0.2456 C -0.09049 0.23796 -0.09049 0.22986 -0.08997 0.22199 C -0.08737 0.19283 -0.08372 0.16829 -0.07708 0.14283 C -0.07487 0.13357 -0.07187 0.12384 -0.06901 0.11435 C -0.06028 0.08889 -0.06562 0.10301 -0.05794 0.09167 C -0.05573 0.08588 -0.05351 0.08033 -0.0513 0.07755 C -0.04843 0.07454 -0.04062 0.07176 -0.03841 0.07176 C -0.03086 0.0632 -0.03177 0.06597 -0.02513 0.04908 L -0.01627 0.03496 C -0.01627 0.03264 -0.01627 0.03125 -0.01627 0.02986 C -0.01627 0.02847 -0.01406 0.02709 -0.01406 0.0257 C -0.01406 0.02454 -0.01406 0.02269 -0.01406 0.0213 C -0.01276 0.01852 -0.01185 0.01852 -0.01028 0.01852 C -0.00508 0.01435 -0.00807 0.01435 -0.00403 0.01435 L -0.00403 0.0044 Z " pathEditMode="relative" rAng="0" ptsTypes="AAAAAAAAAAAAAAAAAAAAAAAAAAAAAAAAAAAAAAAAAAAAAAAAAAAAAAAAAAAAAAAAAAAAAAAAAAAAAAAAAAAAAAAA">
                                      <p:cBhvr>
                                        <p:cTn id="101" dur="8000" fill="hold"/>
                                        <p:tgtEl>
                                          <p:spTgt spid="85"/>
                                        </p:tgtEl>
                                        <p:attrNameLst>
                                          <p:attrName>ppt_x</p:attrName>
                                          <p:attrName>ppt_y</p:attrName>
                                        </p:attrNameLst>
                                      </p:cBhvr>
                                      <p:rCtr x="7500" y="2870"/>
                                    </p:animMotion>
                                  </p:childTnLst>
                                </p:cTn>
                              </p:par>
                              <p:par>
                                <p:cTn id="102" presetID="0" presetClass="path" presetSubtype="0" repeatCount="indefinite" fill="hold" nodeType="withEffect">
                                  <p:stCondLst>
                                    <p:cond delay="0"/>
                                  </p:stCondLst>
                                  <p:childTnLst>
                                    <p:animMotion origin="layout" path="M 0.00377 0.00949 L 0.00377 0.00996 C 0.0108 0.00926 0.01783 0.00926 0.02487 0.00834 C 0.0276 0.0081 0.03059 0.00486 0.03346 0.00579 C 0.03802 0.00648 0.04283 0.01019 0.04726 0.01273 C 0.04934 0.01505 0.06354 0.03542 0.06836 0.03959 C 0.07044 0.04213 0.07278 0.04329 0.07513 0.04584 C 0.10533 0.03704 0.06966 0.04908 0.10664 0.02732 C 0.1108 0.02431 0.1151 0.02408 0.11927 0.02315 C 0.13606 0.01829 0.13606 0.01921 0.15065 0.01759 C 0.15677 0.0213 0.16367 0.02361 0.1694 0.02847 C 0.17903 0.03588 0.18815 0.05764 0.19492 0.06852 C 0.19739 0.07176 0.19987 0.07523 0.20156 0.07871 C 0.20625 0.08727 0.20924 0.09421 0.21315 0.10278 C 0.21367 0.1081 0.21888 0.13241 0.21914 0.13773 C 0.2194 0.14653 0.21927 0.15509 0.21836 0.16273 C 0.2177 0.16875 0.21575 0.17338 0.21458 0.17894 C 0.21523 0.19954 0.21666 0.21505 0.21158 0.23565 C 0.20937 0.24514 0.19375 0.27986 0.18906 0.28727 C 0.18658 0.29074 0.18437 0.29375 0.18229 0.29792 C 0.17877 0.30394 0.17135 0.32222 0.16575 0.32847 C 0.16289 0.33148 0.15989 0.33241 0.15742 0.33519 C 0.14908 0.33241 0.11093 0.32709 0.09687 0.30718 C 0.09427 0.30347 0.09309 0.29746 0.09153 0.29259 C 0.08789 0.27894 0.08763 0.27523 0.08632 0.26181 C 0.08606 0.23727 0.08697 0.21366 0.08554 0.18889 C 0.08502 0.17963 0.0819 0.1713 0.08033 0.16273 C 0.07955 0.1581 0.07929 0.15394 0.07877 0.14954 C 0.07929 0.14028 0.07864 0.13056 0.08033 0.12153 C 0.08138 0.11574 0.08997 0.09954 0.09309 0.09491 C 0.09622 0.09028 0.09947 0.08611 0.10273 0.08148 C 0.10638 0.07709 0.1108 0.07477 0.11406 0.06968 C 0.1194 0.06158 0.11992 0.0588 0.12669 0.05463 C 0.13789 0.04908 0.14466 0.0507 0.15677 0.04954 C 0.16419 0.0507 0.17174 0.04908 0.17929 0.05185 C 0.23711 0.07986 0.18385 0.07176 0.22513 0.07477 C 0.24596 0.05347 0.24987 0.04699 0.27382 0.03588 C 0.2802 0.03357 0.28684 0.03357 0.29336 0.03218 C 0.30065 0.03102 0.30781 0.02847 0.3151 0.02732 C 0.32955 0.02847 0.3319 0.02616 0.34648 0.04167 C 0.34947 0.04445 0.35117 0.0507 0.35325 0.05463 C 0.35612 0.06898 0.35989 0.0831 0.36158 0.09722 C 0.36197 0.09954 0.36354 0.14954 0.36393 0.16042 C 0.35846 0.21227 0.35533 0.20602 0.36393 0.2544 C 0.36575 0.26528 0.36888 0.27477 0.37135 0.28449 C 0.372 0.28773 0.37382 0.29375 0.37382 0.29421 C 0.37252 0.3 0.37278 0.30741 0.37044 0.31273 C 0.36523 0.32523 0.36002 0.32894 0.35325 0.33519 C 0.3483 0.33403 0.34283 0.33403 0.33763 0.33241 C 0.32148 0.32709 0.30612 0.31945 0.29114 0.30718 C 0.28606 0.30278 0.28138 0.29815 0.27669 0.29259 C 0.2694 0.28357 0.27434 0.28148 0.26471 0.27894 C 0.2595 0.27778 0.25429 0.27778 0.24908 0.27778 C 0.24531 0.28056 0.24127 0.28241 0.23789 0.28565 C 0.2358 0.28796 0.23385 0.29097 0.2319 0.29375 C 0.23007 0.2963 0.22773 0.29815 0.22591 0.30023 C 0.21992 0.30741 0.22044 0.30996 0.21354 0.31273 C 0.20533 0.31597 0.19856 0.31505 0.18971 0.31644 C 0.18489 0.31736 0.17981 0.31829 0.17487 0.31921 C 0.17239 0.31875 0.16979 0.31875 0.16731 0.31783 C 0.16471 0.31667 0.1625 0.31366 0.15989 0.31366 C 0.15403 0.31366 0.14882 0.31644 0.14336 0.31783 C 0.13867 0.32107 0.1345 0.32454 0.12981 0.32709 C 0.11289 0.33542 0.10872 0.33519 0.09231 0.33796 C 0.08086 0.33519 0.06914 0.33449 0.05781 0.32986 C 0.05572 0.32894 0.05325 0.3257 0.05325 0.32153 C 0.05325 0.3044 0.05559 0.28681 0.05781 0.26968 C 0.05898 0.26019 0.06132 0.2507 0.06367 0.2419 C 0.06523 0.23565 0.06809 0.23218 0.06979 0.22709 C 0.07239 0.22014 0.07513 0.2132 0.07721 0.20579 C 0.08138 0.19213 0.0819 0.18241 0.08398 0.16829 C 0.08437 0.16412 0.08502 0.15949 0.08476 0.15509 C 0.0845 0.14954 0.08385 0.14329 0.08242 0.13773 C 0.08072 0.13009 0.07487 0.12222 0.072 0.11597 C 0.07044 0.11296 0.06927 0.10903 0.06757 0.10579 C 0.06575 0.10185 0.06354 0.09884 0.06158 0.09653 C 0.06002 0.09329 0.05872 0.09028 0.0569 0.08843 C 0.04947 0.07871 0.05169 0.08264 0.04583 0.07755 C 0.04283 0.07523 0.03958 0.07246 0.03658 0.06968 C 0.03281 0.06621 0.02877 0.06389 0.02487 0.06042 C 0.01809 0.05417 0.02096 0.05648 0.01653 0.05347 C 0.01458 0.05023 0.01028 0.04213 0.00833 0.04167 L 0.00221 0.03959 C 0.00052 0.04097 -0.00118 0.04097 -0.003 0.04167 C -0.00691 0.04329 -0.01081 0.04699 -0.0142 0.05116 C -0.01654 0.05347 -0.01862 0.05764 -0.02097 0.06042 C -0.02331 0.0632 -0.02553 0.06551 -0.02774 0.06852 C -0.04063 0.08611 -0.02878 0.0713 -0.03972 0.08959 C -0.04206 0.09329 -0.04493 0.09653 -0.04727 0.09954 C -0.05196 0.1081 -0.05612 0.11759 -0.06081 0.12546 C -0.06576 0.13472 -0.07188 0.14167 -0.07644 0.15116 C -0.08425 0.16667 -0.08529 0.18102 -0.08842 0.19954 C -0.08868 0.20764 -0.08998 0.21482 -0.0892 0.2213 C -0.08855 0.2294 -0.08685 0.23727 -0.08477 0.24445 C -0.08178 0.2544 -0.07852 0.26505 -0.07435 0.27384 C -0.0724 0.27709 -0.07123 0.28171 -0.06888 0.28449 C -0.06198 0.29283 -0.0418 0.3044 -0.03594 0.30857 C -0.03334 0.31042 -0.03125 0.31412 -0.02852 0.31505 C -0.02331 0.31667 -0.0181 0.31597 -0.01263 0.31644 C -0.01107 0.31574 0.01809 0.30371 0.02487 0.29653 C 0.0276 0.29329 0.02916 0.2882 0.03138 0.28449 C 0.03333 0.28171 0.0358 0.28056 0.0375 0.27778 C 0.03958 0.27477 0.04153 0.27037 0.04362 0.2669 C 0.04544 0.26366 0.04752 0.26065 0.04961 0.25741 C 0.05742 0.24584 0.0595 0.24653 0.06367 0.23357 C 0.06627 0.22616 0.06875 0.21852 0.07044 0.21065 C 0.07487 0.19352 0.08177 0.15741 0.08177 0.1581 C 0.08242 0.13912 0.08437 0.11991 0.08242 0.10185 C 0.08216 0.09722 0.08125 0.09259 0.08033 0.08843 C 0.07955 0.0838 0.07877 0.07871 0.07721 0.07477 C 0.07617 0.07176 0.06809 0.05648 0.06601 0.05347 C 0.06393 0.05023 0.06184 0.04653 0.05937 0.04445 C 0.05742 0.04213 0.05039 0.04097 0.04804 0.03959 L 0.02617 0.03588 C 0.02096 0.02963 0.0276 0.03843 0.02096 0.02963 C 0.02031 0.02847 0.0194 0.02778 0.01875 0.02732 C 0.01471 0.02107 0.01679 0.02292 0.01354 0.01644 C 0.01289 0.01505 0.01211 0.01343 0.01132 0.01273 L 0.00976 0.00949 L 0.00377 0.00949 Z " pathEditMode="relative" rAng="0" ptsTypes="AAAAAAAAAAAAAAAAAAAAAAAAAAAAAAAAAAAAAAAAAAAAAAAAAAAAAAAAAAAAAAAAAAAAAAAAAAAAAAAAAAAAAAAAAAAAAAAAAAAAAAAAAAAAAAAAAAAAAAAA">
                                      <p:cBhvr>
                                        <p:cTn id="103" dur="12000" fill="hold"/>
                                        <p:tgtEl>
                                          <p:spTgt spid="1990"/>
                                        </p:tgtEl>
                                        <p:attrNameLst>
                                          <p:attrName>ppt_x</p:attrName>
                                          <p:attrName>ppt_y</p:attrName>
                                        </p:attrNameLst>
                                      </p:cBhvr>
                                      <p:rCtr x="13841" y="16227"/>
                                    </p:animMotion>
                                  </p:childTnLst>
                                </p:cTn>
                              </p:par>
                              <p:par>
                                <p:cTn id="104" presetID="0" presetClass="path" presetSubtype="0" repeatCount="indefinite" fill="hold" nodeType="withEffect">
                                  <p:stCondLst>
                                    <p:cond delay="0"/>
                                  </p:stCondLst>
                                  <p:childTnLst>
                                    <p:animMotion origin="layout" path="M -0.00377 -0.01504 L -0.00377 -0.01481 C -0.0056 -0.01782 -0.00742 -0.01967 -0.00898 -0.02222 C -0.01094 -0.02569 -0.01263 -0.02916 -0.01419 -0.03241 C -0.01823 -0.03866 -0.02344 -0.04629 -0.02773 -0.05116 C -0.03242 -0.05555 -0.03515 -0.05532 -0.03971 -0.05625 C -0.04792 -0.05486 -0.05898 -0.05856 -0.06523 -0.0456 C -0.06732 -0.04143 -0.06836 -0.03657 -0.06992 -0.03241 C -0.06966 -0.01643 -0.0694 -0.00185 -0.06914 0.01412 C -0.06888 0.03033 -0.06992 0.04861 -0.06836 0.06574 C -0.0668 0.08171 -0.06133 0.09699 -0.0595 0.11389 L -0.05638 0.13889 C -0.05729 0.14861 -0.05677 0.1588 -0.05846 0.16806 C -0.06107 0.18009 -0.06562 0.18125 -0.07044 0.1882 C -0.07279 0.19051 -0.07448 0.19352 -0.07669 0.19746 C -0.07904 0.20023 -0.08177 0.20394 -0.08398 0.20787 C -0.08659 0.21065 -0.08893 0.21597 -0.09167 0.21852 C -0.09414 0.22269 -0.09726 0.22384 -0.09987 0.22662 C -0.11237 0.24051 -0.10221 0.2331 -0.11341 0.23935 C -0.11732 0.23935 -0.12135 0.23935 -0.12539 0.2382 C -0.12825 0.2382 -0.13125 0.23449 -0.13437 0.23472 C -0.14167 0.23472 -0.14883 0.2382 -0.15612 0.24167 C -0.15794 0.24398 -0.15989 0.2463 -0.16133 0.25046 C -0.16315 0.25394 -0.17148 0.27732 -0.17487 0.28426 C -0.19023 0.31111 -0.17279 0.27963 -0.18841 0.31111 C -0.20117 0.33681 -0.18555 0.30116 -0.19883 0.33148 C -0.20117 0.34375 -0.20312 0.35209 -0.20417 0.36482 C -0.20469 0.37107 -0.20469 0.37755 -0.20482 0.38357 C -0.20221 0.40671 -0.20104 0.41482 -0.19961 0.43542 C -0.19909 0.44445 -0.19935 0.45371 -0.19805 0.46227 C -0.19752 0.4669 -0.1957 0.47037 -0.1944 0.47431 C -0.19127 0.48264 -0.1875 0.49074 -0.18294 0.49699 C -0.17956 0.50209 -0.17591 0.50671 -0.17187 0.51042 C -0.16002 0.52014 -0.15586 0.51968 -0.14414 0.52246 C -0.1276 0.51945 -0.1194 0.52014 -0.1043 0.51042 C -0.09622 0.50486 -0.08346 0.49746 -0.07721 0.48357 C -0.0668 0.45949 -0.06732 0.45579 -0.06172 0.42778 C -0.0595 0.3875 -0.05872 0.39259 -0.06393 0.34375 C -0.06458 0.33796 -0.06654 0.33264 -0.06758 0.32685 C -0.06992 0.31343 -0.07435 0.28773 -0.07435 0.28843 C -0.07292 0.27847 -0.072 0.26968 -0.06992 0.26111 C -0.06823 0.25509 -0.06549 0.25046 -0.06315 0.24468 C -0.0595 0.23704 -0.05625 0.23056 -0.05117 0.225 C -0.05013 0.22384 -0.04909 0.22384 -0.04805 0.22384 C -0.04583 0.22384 -0.04362 0.22269 -0.04127 0.22269 C -0.03971 0.22269 0.00573 0.22917 0.01706 0.22269 C 0.02435 0.21852 0.03737 0.20509 0.03737 0.20671 C 0.03945 0.20139 0.04128 0.19746 0.04336 0.19352 C 0.04623 0.1882 0.04961 0.18403 0.05248 0.17778 C 0.05781 0.1669 0.06654 0.14306 0.06966 0.12963 C 0.07227 0.11945 0.07357 0.10926 0.07565 0.09815 C 0.07617 0.09259 0.07748 0.08565 0.07708 0.07894 C 0.07656 0.0632 0.07357 0.02593 0.06888 0.01019 C 0.06602 -0.00185 0.06081 -0.00717 0.05534 -0.01389 C 0.04935 -0.02037 0.03906 -0.03102 0.03216 -0.03634 C 0.0306 -0.03773 0.02865 -0.03819 0.02695 -0.03912 C 0.01888 -0.03819 0.01081 -0.03958 0.003 -0.03634 C -0.00156 -0.03495 0.00091 -0.02847 -0.00091 -0.02361 C -0.00273 -0.02037 -0.00325 -0.01643 -0.00377 -0.01504 Z " pathEditMode="relative" rAng="0" ptsTypes="AAAAAAAAAAAAAAAAAAAAAAAAAAAAAAAAAAAAAAAAAAAAAAAAAAAAAAAAAAA">
                                      <p:cBhvr>
                                        <p:cTn id="105" dur="8000" fill="hold"/>
                                        <p:tgtEl>
                                          <p:spTgt spid="1996"/>
                                        </p:tgtEl>
                                        <p:attrNameLst>
                                          <p:attrName>ppt_x</p:attrName>
                                          <p:attrName>ppt_y</p:attrName>
                                        </p:attrNameLst>
                                      </p:cBhvr>
                                      <p:rCtr x="-6016" y="24815"/>
                                    </p:animMotion>
                                  </p:childTnLst>
                                </p:cTn>
                              </p:par>
                              <p:par>
                                <p:cTn id="106" presetID="0" presetClass="path" presetSubtype="0" repeatCount="indefinite" fill="hold" nodeType="withEffect">
                                  <p:stCondLst>
                                    <p:cond delay="0"/>
                                  </p:stCondLst>
                                  <p:childTnLst>
                                    <p:animMotion origin="layout" path="M -0.00221 0.0007 L -0.00221 0.00162 C -0.00768 0.0081 -0.01198 0.01551 -0.01758 0.02107 C -0.02226 0.0257 -0.02747 0.02755 -0.03242 0.03218 C -0.03737 0.03496 -0.04219 0.03866 -0.04779 0.04051 C -0.05404 0.04421 -0.07305 0.04514 -0.07877 0.04514 C -0.08164 0.04421 -0.09857 0.03773 -0.10143 0.03866 C -0.11055 0.04051 -0.11966 0.04792 -0.12825 0.05162 C -0.13112 0.05371 -0.13385 0.05371 -0.13685 0.05463 L -0.14831 0.05834 C -0.14987 0.05834 -0.15143 0.06019 -0.15325 0.06019 L -0.17604 0.06389 C -0.18646 0.08056 -0.18542 0.07685 -0.19674 0.10834 L -0.20872 0.14005 C -0.20976 0.1456 -0.21185 0.15301 -0.21185 0.16019 C -0.2125 0.19213 -0.21029 0.22384 -0.21029 0.25718 C -0.21029 0.26273 -0.21094 0.27014 -0.21185 0.27546 C -0.21445 0.29074 -0.21823 0.30162 -0.22305 0.31482 C -0.22383 0.31852 -0.22383 0.32176 -0.22448 0.3257 C -0.22552 0.32801 -0.23502 0.34584 -0.23581 0.34653 C -0.23867 0.35 -0.24258 0.35139 -0.2457 0.35371 C -0.25456 0.35162 -0.26367 0.35023 -0.27279 0.34792 C -0.27487 0.34792 -0.27656 0.34421 -0.27864 0.34283 C -0.28294 0.34283 -0.28737 0.34468 -0.29154 0.34468 C -0.29622 0.35 -0.29739 0.35162 -0.30312 0.35023 C -0.30495 0.35023 -0.30664 0.34838 -0.30846 0.34792 C -0.30911 0.34653 -0.30963 0.34468 -0.31029 0.34283 C -0.31432 0.33727 -0.31901 0.33171 -0.32239 0.3257 C -0.32669 0.3169 -0.33008 0.3088 -0.3345 0.30162 C -0.33945 0.29259 -0.34492 0.28519 -0.34896 0.27546 C -0.35195 0.26829 -0.35273 0.25718 -0.35495 0.24931 C -0.35612 0.24236 -0.35781 0.23681 -0.35911 0.23125 C -0.36002 0.21621 -0.36029 0.20301 -0.36146 0.1882 C -0.3625 0.17871 -0.36523 0.16019 -0.36523 0.16042 C -0.36406 0.15486 -0.36328 0.14931 -0.3625 0.14375 C -0.35885 0.13449 -0.35469 0.13079 -0.35039 0.11968 C -0.34648 0.11389 -0.34414 0.10278 -0.33919 0.09722 C -0.33086 0.09167 -0.32396 0.08056 -0.31497 0.075 C -0.29792 0.06759 -0.3125 0.07315 -0.28294 0.06389 C -0.27708 0.06204 -0.27096 0.06019 -0.2651 0.05648 C -0.26198 0.05556 -0.25898 0.05162 -0.25625 0.04977 C -0.24961 0.04607 -0.25039 0.04699 -0.24388 0.04514 C -0.24323 0.04329 -0.24258 0.04144 -0.2418 0.04051 C -0.23971 0.03588 -0.23685 0.0331 -0.23502 0.02847 C -0.22682 0.01088 -0.22604 -0.00023 -0.2207 -0.02176 C -0.21927 -0.02801 -0.21719 -0.03541 -0.21549 -0.0412 C -0.21471 -0.04583 -0.21445 -0.04954 -0.21406 -0.05324 C -0.21198 -0.07731 -0.21445 -0.09352 -0.21549 -0.12176 C -0.21341 -0.13866 -0.21406 -0.1581 -0.20937 -0.1743 C -0.20664 -0.18565 -0.19935 -0.18935 -0.19362 -0.19606 C -0.18646 -0.20486 -0.1668 -0.23102 -0.1556 -0.2368 C -0.15052 -0.23981 -0.14492 -0.23958 -0.13958 -0.24074 C -0.13346 -0.24004 -0.12695 -0.2419 -0.12096 -0.23819 C -0.11732 -0.23588 -0.11185 -0.21366 -0.11055 -0.20926 C -0.10573 -0.15903 -0.11133 -0.21296 -0.10273 -0.1544 C -0.10091 -0.14051 -0.10143 -0.12986 -0.09987 -0.1162 C -0.09844 -0.10278 -0.09583 -0.0912 -0.09232 -0.08009 C -0.09075 -0.07546 -0.08919 -0.06898 -0.08711 -0.06528 C -0.06211 -0.01412 -0.08294 -0.06065 -0.0668 -0.03102 C -0.0625 -0.02268 -0.05833 -0.01412 -0.0543 -0.00486 L -0.04805 0.00625 C -0.047 0.01366 -0.04583 0.02107 -0.04544 0.02755 C -0.04492 0.03033 -0.04492 0.0331 -0.0444 0.03588 C -0.04271 0.04607 -0.03659 0.05648 -0.03164 0.06019 C -0.03021 0.06019 -0.02877 0.06204 -0.02721 0.06204 C -0.02305 0.06389 -0.01875 0.06389 -0.01419 0.06389 C -0.01185 0.06204 -0.00846 0.06019 -0.00625 0.05648 C -0.00508 0.05463 -0.00534 0.0507 -0.00482 0.04884 C -0.00404 0.04607 -0.00273 0.04329 -0.00156 0.04051 C -0.00052 0.03033 -0.00065 0.03403 -0.00156 0.02014 C -0.00195 0.01736 -0.00208 0.01551 -0.00221 0.01366 C -0.00482 0.00347 -0.00221 0.00255 -0.00221 0.0007 Z " pathEditMode="relative" rAng="0" ptsTypes="AAAAAAAAAAAAAAAAAAAAAAAAAAAAAAAAAAAAAAAAAAAAAAAAAAAAAAAAAAAAAAAAAAAAAAAA">
                                      <p:cBhvr>
                                        <p:cTn id="107" dur="8000" fill="hold"/>
                                        <p:tgtEl>
                                          <p:spTgt spid="1999"/>
                                        </p:tgtEl>
                                        <p:attrNameLst>
                                          <p:attrName>ppt_x</p:attrName>
                                          <p:attrName>ppt_y</p:attrName>
                                        </p:attrNameLst>
                                      </p:cBhvr>
                                      <p:rCtr x="-18086" y="5579"/>
                                    </p:animMotion>
                                  </p:childTnLst>
                                </p:cTn>
                              </p:par>
                              <p:par>
                                <p:cTn id="108" presetID="0" presetClass="path" presetSubtype="0" repeatCount="indefinite" fill="hold" nodeType="withEffect">
                                  <p:stCondLst>
                                    <p:cond delay="0"/>
                                  </p:stCondLst>
                                  <p:childTnLst>
                                    <p:animMotion origin="layout" path="M -0.00326 0.00949 L -0.00326 0.00972 C -0.01719 0.02153 -0.02644 0.03542 -0.0431 0.03055 C -0.05222 0.02847 -0.06055 0.02014 -0.06927 0.01505 C -0.07227 0.01088 -0.07591 0.0081 -0.07826 0.00255 C -0.08243 -0.00602 -0.08008 -0.0206 -0.07826 -0.03009 C -0.07435 -0.05046 -0.07019 -0.06134 -0.06472 -0.07917 C -0.05938 -0.12801 -0.05925 -0.11435 -0.06784 -0.18843 C -0.06888 -0.19838 -0.07253 -0.20764 -0.07448 -0.21713 C -0.07565 -0.22315 -0.07657 -0.22963 -0.07748 -0.23681 C -0.07722 -0.24259 -0.07774 -0.24838 -0.0767 -0.25417 C -0.07513 -0.26227 -0.06368 -0.28218 -0.06107 -0.28472 C -0.04024 -0.30324 -0.03711 -0.29884 -0.02123 -0.30903 C -0.01198 -0.31458 -0.0017 -0.31782 0.00638 -0.32732 C 0.00976 -0.33148 0.01315 -0.33426 0.01627 -0.33935 C 0.02096 -0.3463 0.02356 -0.36042 0.02968 -0.36181 L 0.04166 -0.36458 C 0.05481 -0.35857 0.05872 -0.35903 0.07018 -0.3456 C 0.07304 -0.34259 0.07513 -0.33773 0.07773 -0.33357 C 0.07968 -0.32662 0.08164 -0.31968 0.08372 -0.31273 C 0.0858 -0.30579 0.08867 -0.3 0.09049 -0.29306 C 0.09218 -0.28611 0.0931 -0.27894 0.09427 -0.27176 C 0.09271 -0.26528 0.09114 -0.25926 0.08971 -0.25278 C 0.08867 -0.24907 0.08815 -0.24491 0.0875 -0.2412 C 0.08606 -0.23403 0.0845 -0.22732 0.08294 -0.22083 C 0.09479 -0.19051 0.08763 -0.20185 0.12565 -0.20486 C 0.1332 -0.20556 0.15794 -0.22315 0.16315 -0.22593 C 0.1845 -0.2375 0.18281 -0.23611 0.19843 -0.2382 C 0.20065 -0.23681 0.20351 -0.23611 0.20521 -0.2331 C 0.2082 -0.22824 0.21185 -0.20695 0.21263 -0.20255 C 0.21315 -0.19468 0.21341 -0.18704 0.21419 -0.18032 C 0.21549 -0.17014 0.21875 -0.15046 0.21875 -0.14977 C 0.21771 -0.13958 0.21705 -0.1287 0.21575 -0.11782 C 0.2151 -0.11227 0.21393 -0.10764 0.21354 -0.10208 C 0.21289 -0.09537 0.21302 -0.08935 0.21263 -0.0831 C 0.22487 -0.03009 0.22083 -0.05116 0.22617 -0.02269 C 0.22187 -0.00093 0.22291 0.00671 0.21354 0.01875 C 0.20507 0.02986 0.19544 0.03333 0.18502 0.03611 C 0.18034 0.03704 0.13294 0.04745 0.12721 0.04745 C 0.11093 0.04954 0.09479 0.04954 0.07851 0.04954 C 0.07695 0.05301 0.07513 0.05718 0.07396 0.06157 C 0.07096 0.0713 0.06757 0.0868 0.06497 0.09722 C 0.06523 0.10718 0.0651 0.11759 0.06575 0.12685 C 0.06718 0.14583 0.07122 0.13588 0.06718 0.16042 C 0.06627 0.16759 0.06393 0.17315 0.06198 0.1787 C 0.05846 0.18866 0.05521 0.19352 0.05065 0.20185 C 0.05 0.20417 0.0483 0.20833 0.04843 0.2118 C 0.04882 0.21667 0.05429 0.2412 0.05612 0.24768 C 0.05573 0.25393 0.05638 0.26018 0.05521 0.26458 C 0.05351 0.275 0.04596 0.28912 0.04101 0.29329 C 0.03802 0.29606 0.01497 0.31157 0.00716 0.31366 C 0.00221 0.31505 -0.00274 0.31435 -0.00782 0.31505 C -0.01159 0.31227 -0.03269 0.30023 -0.03633 0.29468 C -0.04128 0.28773 -0.04427 0.27708 -0.04831 0.26805 C -0.05625 0.22083 -0.05795 0.22222 -0.05352 0.15972 C -0.05274 0.14861 -0.04857 0.14005 -0.04675 0.12963 C -0.04258 0.1037 -0.04102 0.07685 -0.03555 0.05231 C -0.03334 0.0419 -0.03229 0.03055 -0.02878 0.02153 C -0.02435 0.00949 -0.01654 0.00463 -0.00925 0.00185 C -0.00534 -0.00023 -0.00118 -0.00093 0.00273 -0.00232 C 0.00429 -0.00301 0.00573 -0.0044 0.00716 -0.00463 C 0.00625 -0.00232 0.00507 0.00046 0.00416 0.00255 C 0.00403 0.00393 0.00403 0.00532 0.00351 0.00671 C 0.00273 0.0088 -0.00222 0.0088 -0.00326 0.00949 Z " pathEditMode="relative" rAng="0" ptsTypes="AAAAAAAAAAAAAAAAAAAAAAAAAAAAAAAAAAAAAAAAAAAAAAAAAAAAAAAAAAAAAAAA">
                                      <p:cBhvr>
                                        <p:cTn id="109" dur="10000" fill="hold"/>
                                        <p:tgtEl>
                                          <p:spTgt spid="2020"/>
                                        </p:tgtEl>
                                        <p:attrNameLst>
                                          <p:attrName>ppt_x</p:attrName>
                                          <p:attrName>ppt_y</p:attrName>
                                        </p:attrNameLst>
                                      </p:cBhvr>
                                      <p:rCtr x="7604" y="-3426"/>
                                    </p:animMotion>
                                  </p:childTnLst>
                                </p:cTn>
                              </p:par>
                              <p:par>
                                <p:cTn id="110" presetID="0" presetClass="path" presetSubtype="0" repeatCount="indefinite" fill="hold" nodeType="withEffect">
                                  <p:stCondLst>
                                    <p:cond delay="0"/>
                                  </p:stCondLst>
                                  <p:childTnLst>
                                    <p:animMotion origin="layout" path="M -0.00339 -0.01389 L -0.00339 -0.01273 C -0.00651 -0.01875 -0.00899 -0.02593 -0.0125 -0.03056 C -0.01354 -0.03264 -0.02084 -0.03843 -0.0237 -0.04005 C -0.02513 -0.04097 -0.02722 -0.04121 -0.02878 -0.04236 C -0.03737 -0.04792 -0.02618 -0.04236 -0.03477 -0.04584 C -0.03985 -0.04491 -0.04493 -0.04514 -0.05 -0.04398 C -0.05118 -0.04306 -0.05222 -0.04097 -0.05352 -0.03889 C -0.05769 -0.03125 -0.05743 -0.0294 -0.06042 -0.01875 C -0.06068 -0.01574 -0.06094 -0.01134 -0.0612 -0.0088 C -0.06185 -0.00209 -0.0642 0.01227 -0.0642 0.01319 C -0.0642 0.02569 -0.06381 0.04004 -0.06485 0.05301 C -0.06511 0.05671 -0.06732 0.05995 -0.06862 0.06342 C -0.0793 0.09583 -0.0767 0.08634 -0.08203 0.10833 C -0.08203 0.11875 -0.08164 0.13032 -0.08125 0.14259 C -0.08125 0.15162 -0.07969 0.15648 -0.08125 0.16528 C -0.08216 0.16991 -0.09076 0.18796 -0.0918 0.18958 C -0.09519 0.19629 -0.09766 0.20578 -0.10235 0.20949 L -0.11576 0.21643 C -0.11875 0.21944 -0.12188 0.22106 -0.125 0.22106 L -0.13073 0.22616 C -0.13503 0.22291 -0.13933 0.22291 -0.14362 0.22106 C -0.14649 0.22106 -0.14909 0.21944 -0.1517 0.21643 C -0.15625 0.2125 -0.16407 0.20764 -0.16836 0.20278 C -0.17045 0.1993 -0.17253 0.19629 -0.17448 0.19444 C -0.17591 0.19259 -0.17735 0.19004 -0.17917 0.18958 C -0.18334 0.18287 -0.18737 0.17685 -0.19154 0.16991 C -0.19427 0.16759 -0.19753 0.16342 -0.20013 0.15833 C -0.21302 0.13426 -0.20078 0.15833 -0.21315 0.12754 C -0.23516 0.07338 -0.2056 0.15162 -0.22383 0.10162 C -0.22448 0.09305 -0.22539 0.08518 -0.22604 0.07778 C -0.2267 0.06967 -0.22644 0.05995 -0.22761 0.05116 C -0.22917 0.04004 -0.23321 0.03565 -0.23672 0.02569 C -0.23776 0.02199 -0.23854 0.01805 -0.23946 0.01319 C -0.23998 0.00995 -0.24037 0.00648 -0.24037 0.00301 C -0.24037 -0.00301 -0.23998 -0.00834 -0.23946 -0.01389 C -0.23933 -0.02084 -0.23881 -0.02431 -0.23802 -0.03056 C -0.24037 -0.03704 -0.24102 -0.04352 -0.24479 -0.04584 C -0.24636 -0.04746 -0.24792 -0.04792 -0.24935 -0.04884 C -0.25456 -0.04792 -0.25977 -0.04769 -0.26498 -0.04584 C -0.27618 -0.04398 -0.26993 -0.04352 -0.28073 -0.04236 C -0.28815 -0.0419 -0.29571 -0.04167 -0.30326 -0.04121 C -0.30847 -0.03797 -0.31394 -0.03565 -0.31888 -0.03218 C -0.32852 -0.02477 -0.34102 -0.01181 -0.34896 -0.00116 C -0.35104 0.00185 -0.35248 0.00555 -0.3543 0.00995 C -0.36341 0.02685 -0.35743 0.01319 -0.36472 0.0331 C -0.36654 0.04745 -0.36862 0.05856 -0.36771 0.0743 C -0.36719 0.08518 -0.36315 0.10532 -0.36094 0.1169 C -0.36029 0.12546 -0.35977 0.1287 -0.36094 0.13912 C -0.36146 0.14328 -0.3625 0.14583 -0.36315 0.14977 C -0.36576 0.16342 -0.36563 0.16342 -0.36771 0.17685 C -0.36823 0.18356 -0.36927 0.19629 -0.36771 0.20278 C -0.3668 0.20578 -0.36472 0.20949 -0.36315 0.2125 C -0.36133 0.21643 -0.35899 0.22106 -0.35638 0.22616 C -0.35521 0.22778 -0.35365 0.22778 -0.35196 0.22963 C -0.34532 0.23379 -0.32448 0.23426 -0.32279 0.23426 L -0.3056 0.23912 C -0.26823 0.23426 -0.29493 0.23426 -0.25821 0.23634 L -0.20013 0.23912 L -0.16693 0.23981 L -0.15417 0.23981 C -0.15104 0.23981 -0.14805 0.23981 -0.14493 0.23981 C -0.13594 0.23981 -0.1267 0.23981 -0.11745 0.23981 C -0.11706 0.23981 -0.10573 0.23981 -0.103 0.23912 C -0.09961 0.23634 -0.0961 0.23426 -0.09271 0.22963 C -0.08763 0.22639 -0.08203 0.20949 -0.07995 0.20578 C -0.0655 0.1787 -0.0711 0.19004 -0.06263 0.16759 C -0.06185 0.16134 -0.06068 0.15648 -0.06042 0.15162 C -0.0599 0.1294 -0.06914 0.09491 -0.07149 0.08148 C -0.07383 0.07129 -0.07618 0.05856 -0.07826 0.04745 C -0.08308 0.02106 -0.08125 0.0331 -0.08425 0.01088 C -0.08542 -0.00394 -0.0862 -0.00509 -0.08347 -0.02477 C -0.08295 -0.03125 -0.07578 -0.04491 -0.07461 -0.04769 C -0.07292 -0.05162 -0.0711 -0.05394 -0.06927 -0.05741 C -0.06732 -0.06088 -0.06589 -0.06528 -0.06315 -0.06875 C -0.06003 -0.07384 -0.05313 -0.08148 -0.04844 -0.08403 C -0.04753 -0.08496 -0.04584 -0.08519 -0.04453 -0.08542 C -0.03269 -0.08264 -0.02774 -0.08218 -0.01459 -0.07732 C 0.0108 -0.06852 -0.01107 -0.07431 0.00351 -0.07037 C 0.00924 -0.06482 0.01028 -0.06482 0.01601 -0.05741 C 0.01875 -0.05255 0.02148 -0.04931 0.02435 -0.04445 C 0.03841 -0.02199 0.02252 -0.04514 0.03307 -0.03056 C 0.03437 -0.02593 0.03606 -0.02246 0.03632 -0.01829 C 0.03698 -0.0088 0.03489 -0.00394 0.0306 2.22222E-6 C 0.02799 0.00185 0.02513 0.00301 0.02291 0.0037 C 0.0125 0.00301 0.01028 0.0037 0.00039 -0.00116 C -0.00065 -0.00209 -0.00157 -0.00301 -0.00261 -0.00394 C -0.00378 -0.00394 -0.00508 -0.00463 -0.00651 -0.00509 C -0.00716 -0.01065 -0.00378 -0.01227 -0.00339 -0.01389 Z " pathEditMode="relative" rAng="0" ptsTypes="AAAAAAAAAAAAAAAAAAAAAAAAAAAAAAAAAAAAAAAAAAAAAAAAAAAAAAAAAAAAAAAAAAAAAAAAAAAAAAAAAAAAAAAAA">
                                      <p:cBhvr>
                                        <p:cTn id="111" dur="10000" fill="hold"/>
                                        <p:tgtEl>
                                          <p:spTgt spid="2005"/>
                                        </p:tgtEl>
                                        <p:attrNameLst>
                                          <p:attrName>ppt_x</p:attrName>
                                          <p:attrName>ppt_y</p:attrName>
                                        </p:attrNameLst>
                                      </p:cBhvr>
                                      <p:rCtr x="-16276" y="9097"/>
                                    </p:animMotion>
                                  </p:childTnLst>
                                </p:cTn>
                              </p:par>
                              <p:par>
                                <p:cTn id="112" presetID="0" presetClass="path" presetSubtype="0" repeatCount="indefinite" fill="hold" nodeType="withEffect">
                                  <p:stCondLst>
                                    <p:cond delay="0"/>
                                  </p:stCondLst>
                                  <p:childTnLst>
                                    <p:animMotion origin="layout" path="M 0.0069 -0.01667 L 0.0069 -0.01574 C 0.01263 -0.02338 0.01888 -0.02917 0.02409 -0.03773 C 0.0293 -0.04606 0.03802 -0.0625 0.04584 -0.06829 C 0.04857 -0.07037 0.0517 -0.07106 0.05482 -0.07222 C 0.05729 -0.0706 0.06003 -0.06921 0.06237 -0.06667 C 0.07279 -0.05648 0.07409 -0.05116 0.08334 -0.04537 C 0.08529 -0.04421 0.08737 -0.04375 0.0892 -0.04282 C 0.09857 -0.04329 0.10782 -0.04282 0.11706 -0.04421 C 0.11992 -0.04421 0.12253 -0.04745 0.12539 -0.04815 C 0.12774 -0.04907 0.13034 -0.0493 0.13282 -0.04954 L 0.1599 -0.05208 C 0.16615 -0.04977 0.17253 -0.04954 0.17865 -0.04537 C 0.18086 -0.04375 0.1819 -0.03935 0.18386 -0.03611 C 0.18659 -0.03171 0.19414 -0.02037 0.19649 -0.01481 C 0.19805 -0.01088 0.19909 -0.00694 0.20039 -0.00301 C 0.20209 0.00278 0.20326 0.01019 0.20482 0.01713 C 0.20534 0.02199 0.20612 0.02523 0.20638 0.03033 C 0.20677 0.03611 0.20638 0.04097 0.2069 0.04699 C 0.20795 0.05371 0.21133 0.06551 0.21367 0.07037 C 0.21524 0.07338 0.21758 0.07616 0.21914 0.08009 C 0.22071 0.08403 0.22149 0.08796 0.22279 0.09213 C 0.22657 0.10394 0.2267 0.10255 0.23112 0.11458 C 0.23425 0.13125 0.23373 0.12269 0.23242 0.14699 C 0.23242 0.14954 0.23242 0.1544 0.2319 0.15671 C 0.23086 0.16158 0.22878 0.16528 0.22722 0.16898 C 0.22565 0.18102 0.22448 0.18472 0.22657 0.19815 C 0.22722 0.20208 0.22878 0.20695 0.23034 0.21019 C 0.23138 0.21296 0.23282 0.21389 0.23399 0.21783 C 0.23659 0.21991 0.23841 0.22269 0.24154 0.22477 C 0.24336 0.22685 0.24492 0.22847 0.24688 0.22847 C 0.24857 0.22963 0.25039 0.23171 0.25209 0.23264 C 0.25404 0.23264 0.25612 0.23333 0.25795 0.23449 C 0.26914 0.24121 0.26042 0.23935 0.27084 0.24121 L 0.28581 0.24306 C 0.30352 0.24236 0.30873 0.24121 0.32774 0.24421 C 0.32982 0.24583 0.3319 0.24699 0.33386 0.24792 C 0.34831 0.26759 0.34076 0.26273 0.35482 0.26759 C 0.35925 0.26273 0.36446 0.2588 0.3668 0.25185 C 0.37175 0.23264 0.37279 0.21783 0.37591 0.19931 C 0.37709 0.19236 0.37826 0.18588 0.37956 0.17778 C 0.38021 0.16296 0.38138 0.14259 0.37956 0.12894 C 0.37878 0.12408 0.37552 0.11921 0.37357 0.11574 C 0.37227 0.11158 0.37097 0.10741 0.36979 0.10255 C 0.36446 0.08287 0.36511 0.08403 0.36081 0.06158 C 0.36159 0.04699 0.36055 0.03241 0.36524 0.02107 C 0.36784 0.01366 0.37279 0.00671 0.37657 0.00185 C 0.37826 0.00139 0.38021 -0.00092 0.3819 -0.00301 C 0.40873 -0.03935 0.3806 -0.0037 0.40065 -0.03217 C 0.40625 -0.04028 0.40847 -0.04375 0.41472 -0.05046 C 0.41758 -0.05393 0.42005 -0.05648 0.42305 -0.05926 C 0.42552 -0.06065 0.42813 -0.06134 0.4306 -0.06296 C 0.43542 -0.05972 0.44011 -0.05625 0.44479 -0.05208 C 0.44909 -0.04815 0.46159 -0.03217 0.4642 -0.02801 C 0.47292 -0.01574 0.47813 -0.00972 0.48542 0.00486 C 0.4944 0.02338 0.4944 0.02269 0.50039 0.03796 C 0.50144 0.04213 0.50248 0.04491 0.50326 0.04769 C 0.50456 0.05185 0.50534 0.05671 0.50638 0.06158 C 0.5069 0.06644 0.5069 0.0713 0.50782 0.07708 C 0.50834 0.08009 0.50977 0.08195 0.51003 0.08588 C 0.51576 0.12755 0.50508 0.0713 0.51367 0.11574 C 0.51524 0.13241 0.51511 0.12269 0.51159 0.1507 C 0.50977 0.16412 0.51055 0.15556 0.50938 0.16713 C 0.50899 0.17014 0.50899 0.17384 0.50847 0.175 C 0.50834 0.17778 0.50469 0.19074 0.50261 0.19329 C 0.5 0.19746 0.49219 0.20903 0.48672 0.21296 C 0.48138 0.21783 0.47084 0.22361 0.46667 0.22361 C 0.46367 0.22361 0.46055 0.22477 0.45742 0.22477 C 0.45261 0.22685 0.44258 0.22847 0.44258 0.22963 C 0.43529 0.23449 0.43347 0.23634 0.4267 0.24699 C 0.42487 0.25116 0.42357 0.25602 0.42149 0.2588 C 0.41966 0.26181 0.4168 0.26273 0.41472 0.26667 C 0.41289 0.26852 0.41159 0.27269 0.40951 0.27639 C 0.40482 0.28496 0.39987 0.29097 0.39466 0.29676 C 0.39232 0.29954 0.39024 0.30185 0.38789 0.30463 C 0.38594 0.30671 0.38386 0.30671 0.3819 0.30764 C 0.3793 0.30764 0.37657 0.30764 0.37435 0.30671 C 0.36315 0.29908 0.35482 0.28982 0.34649 0.2757 C 0.34492 0.27269 0.34362 0.26852 0.34206 0.26667 C 0.3405 0.26273 0.3392 0.2588 0.33763 0.25671 C 0.33386 0.25185 0.32982 0.24583 0.32565 0.24121 C 0.32409 0.23935 0.32253 0.2375 0.32097 0.23634 C 0.31524 0.22963 0.31367 0.23171 0.30612 0.22847 C 0.30222 0.22963 0.29844 0.22847 0.29479 0.23264 C 0.27917 0.24236 0.28841 0.24236 0.2767 0.25301 C 0.27435 0.25602 0.27136 0.25671 0.26862 0.2588 C 0.26211 0.25787 0.25534 0.25787 0.24909 0.25671 C 0.24545 0.25394 0.24271 0.25116 0.2392 0.24699 C 0.2349 0.24421 0.23021 0.24306 0.22565 0.23935 C 0.20326 0.22269 0.22149 0.22847 0.20261 0.22361 C 0.19688 0.22477 0.19206 0.22361 0.18685 0.22847 C 0.16263 0.25185 0.18894 0.23264 0.1694 0.24699 L 0.14545 0.24421 C 0.14128 0.24306 0.13763 0.23935 0.13347 0.2375 C 0.1306 0.23449 0.12748 0.23264 0.12461 0.22963 C 0.12253 0.22847 0.11498 0.21783 0.11263 0.21389 C 0.11042 0.21019 0.10847 0.20533 0.10664 0.20208 C 0.09753 0.18588 0.10326 0.19815 0.09688 0.18195 C 0.09649 0.17871 0.09636 0.175 0.09597 0.1713 C 0.09545 0.16227 0.09519 0.15185 0.0944 0.14352 C 0.09427 0.13866 0.09414 0.1338 0.0931 0.12894 C 0.09206 0.12408 0.08998 0.12037 0.08854 0.11644 C 0.08347 0.09954 0.08229 0.09283 0.07657 0.07801 C 0.0642 0.04769 0.06927 0.06644 0.06367 0.04213 C 0.06237 0.02755 0.06367 0.04213 0.06237 0.02269 C 0.06211 0.01991 0.06211 0.01713 0.06159 0.01366 C 0.05977 0.00185 0.05782 0.00139 0.0517 -0.00787 C 0.04584 -0.01759 0.0474 -0.01574 0.04128 -0.01829 L 0.0194 -0.01759 C 0.01628 -0.01759 0.01302 -0.01667 0.0099 -0.01667 C 0.00834 -0.01574 0.00729 -0.01667 0.0069 -0.01667 Z " pathEditMode="relative" rAng="0" ptsTypes="AAAAAAAAAAAAAAAAAAAAAAAAAAAAAAAAAAAAAAAAAAAAAAAAAAAAAAAAAAAAAAAAAAAAAAAAAAAAAAAAAAAAAAAAAAAAAAAAAAAAAAAAAAAAAAA">
                                      <p:cBhvr>
                                        <p:cTn id="113" dur="10000" fill="hold"/>
                                        <p:tgtEl>
                                          <p:spTgt spid="2035"/>
                                        </p:tgtEl>
                                        <p:attrNameLst>
                                          <p:attrName>ppt_x</p:attrName>
                                          <p:attrName>ppt_y</p:attrName>
                                        </p:attrNameLst>
                                      </p:cBhvr>
                                      <p:rCtr x="25378" y="13426"/>
                                    </p:animMotion>
                                  </p:childTnLst>
                                </p:cTn>
                              </p:par>
                              <p:par>
                                <p:cTn id="114" presetID="0" presetClass="path" presetSubtype="0" repeatCount="indefinite" fill="hold" nodeType="withEffect">
                                  <p:stCondLst>
                                    <p:cond delay="0"/>
                                  </p:stCondLst>
                                  <p:childTnLst>
                                    <p:animMotion origin="layout" path="M -0.00364 0.00301 L -0.00364 0.00486 C -0.00521 0.0125 -0.00612 0.02222 -0.0082 0.02986 C -0.00924 0.03657 -0.01771 0.04792 -0.01875 0.04792 C -0.02187 0.05185 -0.02916 0.05555 -0.02916 0.05579 C -0.03073 0.05555 -0.03242 0.05555 -0.03372 0.05185 C -0.03906 0.04792 -0.04883 0.02986 -0.04883 0.03171 C -0.04987 0.02593 -0.05117 0.02222 -0.05169 0.01643 C -0.05455 -0.01227 -0.04935 -0.00463 -0.0556 -0.03519 C -0.05638 -0.03912 -0.0651 -0.0544 -0.06653 -0.0581 C -0.0694 -0.06574 -0.07409 -0.08102 -0.07409 -0.08079 C -0.07487 -0.09074 -0.07708 -0.11157 -0.07643 -0.12083 C -0.07539 -0.13125 -0.07291 -0.13982 -0.07122 -0.14838 C -0.07018 -0.15324 -0.06966 -0.15718 -0.0681 -0.16088 C -0.06666 -0.16366 -0.05638 -0.18195 -0.05403 -0.18472 C -0.05351 -0.18565 -0.03919 -0.20232 -0.03685 -0.20648 C -0.03541 -0.20857 -0.03476 -0.21134 -0.03372 -0.21412 C -0.03177 -0.21898 -0.02981 -0.22338 -0.02773 -0.22755 C -0.02591 -0.23148 -0.02383 -0.23519 -0.02174 -0.2382 C -0.01575 -0.24722 -0.01133 -0.25301 -0.00455 -0.26088 C -0.00221 -0.2632 -2.70833E-6 -0.26505 0.00222 -0.26736 C 0.01459 -0.26505 0.01992 -0.26551 0.03229 -0.24398 C 0.03399 -0.23982 0.03542 -0.23657 0.0375 -0.23472 C 0.0405 -0.23148 0.04388 -0.23056 0.04727 -0.22894 C 0.06107 -0.22222 0.05795 -0.22384 0.07279 -0.22083 C 0.07565 -0.22338 0.08242 -0.22801 0.08555 -0.23148 C 0.08737 -0.23333 0.08867 -0.23704 0.09076 -0.2382 C 0.09987 -0.24491 0.10274 -0.24537 0.11029 -0.24722 C 0.11302 -0.24931 0.11563 -0.25208 0.11862 -0.25278 C 0.12305 -0.2544 0.13959 -0.25648 0.14545 -0.25671 C 0.15222 -0.25486 0.15899 -0.25278 0.16576 -0.25023 C 0.16836 -0.24907 0.17084 -0.24722 0.17331 -0.24607 C 0.17487 -0.2456 0.17617 -0.24421 0.17774 -0.24398 C 0.18073 -0.24306 0.18373 -0.24306 0.18659 -0.24282 C 0.19896 -0.23773 0.20534 -0.23889 0.21446 -0.22477 C 0.21602 -0.22269 0.21654 -0.21852 0.21732 -0.21528 C 0.2181 -0.20903 0.21888 -0.19792 0.21888 -0.19144 C 0.21888 -0.1838 0.21862 -0.17616 0.21823 -0.16875 C 0.21875 -0.16273 0.21862 -0.15602 0.21979 -0.15046 C 0.22136 -0.1419 0.22917 -0.11551 0.23177 -0.10787 C 0.2319 -0.10394 0.23295 -0.10023 0.23242 -0.0963 C 0.23138 -0.08681 0.2293 -0.07917 0.22722 -0.07153 C 0.22136 -0.05046 0.21979 -0.04722 0.21302 -0.03148 C 0.2125 -0.0294 0.21185 -0.02755 0.21146 -0.02384 C 0.20729 0.0088 0.2099 0.01829 0.19805 0.04028 C 0.19597 0.04421 0.19336 0.04792 0.1905 0.04792 C 0.18607 0.05185 0.18138 0.04792 0.17696 0.05185 C 0.16927 0.04792 0.16133 0.04421 0.15378 0.04028 C 0.14805 0.03657 0.14284 0.03171 0.13737 0.02778 C 0.13503 0.02593 0.12644 0.02222 0.12383 0.02222 C 0.12175 0.02014 0.11979 0.02014 0.11771 0.02014 C 0.1155 0.02014 0.11302 0.02014 0.11107 0.02222 C 0.10782 0.02593 0.10326 0.03171 0.10117 0.03657 C 0.09688 0.05185 0.09896 0.05185 0.09154 0.06713 C 0.08815 0.07083 0.07565 0.09375 0.07201 0.10532 C 0.07071 0.10903 0.06992 0.11296 0.06888 0.11667 C 0.06927 0.1243 0.06888 0.13495 0.06979 0.14352 C 0.07019 0.14745 0.07188 0.15 0.07279 0.15116 C 0.07383 0.15509 0.07487 0.16157 0.07565 0.16574 C 0.07761 0.19329 0.07982 0.19329 0.07565 0.2162 C 0.07513 0.21991 0.07409 0.22384 0.07279 0.22731 C 0.07084 0.23125 0.06823 0.23426 0.06602 0.23773 C 0.0642 0.23912 0.06237 0.24282 0.06081 0.24676 C 0.05899 0.25046 0.05795 0.2544 0.05625 0.2581 C 0.05378 0.26458 0.05065 0.26875 0.04805 0.27361 C 0.04532 0.27731 0.04154 0.28796 0.03815 0.29236 C 0.03607 0.2956 0.03399 0.29653 0.03138 0.30023 C 0.02826 0.30347 0.02461 0.30347 0.02097 0.30417 L -0.03372 0.32986 C -0.03633 0.33079 -0.03854 0.33426 -0.04114 0.3338 C -0.04856 0.33079 -0.05573 0.32708 -0.06263 0.32569 C -0.07435 0.30417 -0.06523 0.32292 -0.07552 0.29653 C -0.07812 0.29143 -0.08346 0.28125 -0.08528 0.27361 C -0.08737 0.26458 -0.08893 0.2544 -0.09062 0.24606 C -0.09049 0.23773 -0.09049 0.22755 -0.08997 0.21991 C -0.08737 0.19259 -0.08372 0.16643 -0.07708 0.13958 C -0.07487 0.13194 -0.07174 0.1243 -0.06875 0.11296 C -0.06028 0.09005 -0.06562 0.10139 -0.05768 0.09005 C -0.05534 0.08611 -0.05351 0.07847 -0.05091 0.07847 C -0.0483 0.07477 -0.04101 0.07083 -0.03815 0.07083 C -0.03086 0.06319 -0.03112 0.06319 -0.02396 0.04792 L -0.01653 0.03171 C -0.01614 0.03171 -0.01601 0.02986 -0.01575 0.02986 C -0.01549 0.02778 -0.01458 0.02593 -0.01419 0.02593 C -0.01393 0.02407 -0.01406 0.02222 -0.01341 0.02014 C -0.01263 0.01829 -0.01146 0.01829 -0.01041 0.01643 C -0.00534 0.0125 -0.00716 0.0125 -0.00455 0.0125 L -0.00364 0.00301 Z " pathEditMode="relative" rAng="0" ptsTypes="AAAAAAAAAAAAAAAAAAAAAAAAAAAAAAAAAAAAAAAAAAAAAAAAAAAAAAAAAAAAAAAAAAAAAAAAAAAAAAAAAAAAAAAA">
                                      <p:cBhvr>
                                        <p:cTn id="115" dur="8000" fill="hold"/>
                                        <p:tgtEl>
                                          <p:spTgt spid="2041"/>
                                        </p:tgtEl>
                                        <p:attrNameLst>
                                          <p:attrName>ppt_x</p:attrName>
                                          <p:attrName>ppt_y</p:attrName>
                                        </p:attrNameLst>
                                      </p:cBhvr>
                                      <p:rCtr x="7461" y="3009"/>
                                    </p:animMotion>
                                  </p:childTnLst>
                                </p:cTn>
                              </p:par>
                              <p:par>
                                <p:cTn id="116" presetID="0" presetClass="path" presetSubtype="0" repeatCount="indefinite" fill="hold" nodeType="withEffect">
                                  <p:stCondLst>
                                    <p:cond delay="0"/>
                                  </p:stCondLst>
                                  <p:childTnLst>
                                    <p:animMotion origin="layout" path="M 0.0069 -0.01667 L 0.0069 -0.01574 C 0.01263 -0.02338 0.01888 -0.02917 0.02409 -0.03773 C 0.02956 -0.04583 0.03802 -0.06273 0.04583 -0.06829 C 0.04883 -0.07037 0.05169 -0.07106 0.05482 -0.07222 C 0.05729 -0.0706 0.06002 -0.06898 0.06237 -0.06667 C 0.07278 -0.05625 0.07409 -0.05139 0.08333 -0.04537 C 0.08528 -0.04421 0.08737 -0.04329 0.08919 -0.04259 C 0.09857 -0.04329 0.10781 -0.04259 0.11706 -0.04421 C 0.11992 -0.04421 0.12252 -0.04745 0.12539 -0.04815 C 0.12799 -0.04884 0.13034 -0.0493 0.13281 -0.04977 L 0.15989 -0.05185 C 0.16614 -0.04977 0.17278 -0.04977 0.17864 -0.04537 C 0.18086 -0.04375 0.1819 -0.03912 0.18385 -0.03611 C 0.18685 -0.03171 0.19414 -0.0206 0.19674 -0.01458 C 0.19831 -0.01065 0.19935 -0.00694 0.20039 -0.00301 C 0.20208 0.00394 0.20351 0.01019 0.20482 0.01713 C 0.20534 0.02176 0.20612 0.02639 0.20638 0.03032 C 0.20677 0.03611 0.20638 0.04097 0.2069 0.04699 C 0.20794 0.0537 0.21133 0.06551 0.21367 0.07037 C 0.21549 0.07431 0.21758 0.07616 0.21914 0.08009 C 0.2207 0.08403 0.22148 0.08796 0.22278 0.09213 C 0.22656 0.10394 0.22669 0.10255 0.23112 0.11458 C 0.23424 0.13125 0.23372 0.12315 0.23242 0.14699 C 0.23242 0.14954 0.23242 0.1544 0.2319 0.15671 C 0.23086 0.16157 0.22903 0.16528 0.22721 0.16898 C 0.22565 0.18102 0.22448 0.18472 0.22656 0.19815 C 0.22721 0.20208 0.22903 0.20718 0.23034 0.21019 C 0.23138 0.21296 0.23281 0.21389 0.23424 0.21782 C 0.23659 0.22199 0.23841 0.22269 0.24153 0.22477 C 0.24336 0.22755 0.24492 0.22847 0.24687 0.22847 C 0.24857 0.22963 0.25039 0.23148 0.25208 0.23241 C 0.25403 0.23241 0.25612 0.23241 0.25794 0.23449 C 0.26914 0.2412 0.26041 0.23935 0.27083 0.2412 L 0.28581 0.24306 C 0.30351 0.24306 0.30872 0.2412 0.32799 0.24421 C 0.33008 0.24607 0.3319 0.24699 0.33385 0.24792 C 0.34831 0.26759 0.34101 0.26366 0.35482 0.26759 C 0.35924 0.26273 0.36445 0.2588 0.3668 0.25185 C 0.37174 0.23241 0.37278 0.21782 0.37591 0.20046 C 0.37708 0.19259 0.37851 0.18588 0.37956 0.17778 C 0.38021 0.1632 0.38138 0.14213 0.37956 0.12894 C 0.37877 0.12407 0.37552 0.11921 0.37357 0.1162 C 0.37226 0.11157 0.37096 0.10741 0.36979 0.10255 C 0.36445 0.0831 0.3651 0.08403 0.36081 0.06157 C 0.36159 0.04699 0.36055 0.03241 0.36549 0.02083 C 0.3681 0.01389 0.37278 0.00671 0.37656 0.00278 C 0.37825 0.00116 0.38021 -0.00093 0.3819 -0.00301 C 0.40872 -0.03958 0.3806 -0.0037 0.40065 -0.03218 C 0.40638 -0.04051 0.40846 -0.04375 0.41471 -0.05069 C 0.41758 -0.0537 0.42018 -0.05625 0.42305 -0.05903 C 0.42552 -0.06088 0.42812 -0.06111 0.4306 -0.06296 C 0.43541 -0.05972 0.44023 -0.05602 0.44479 -0.05185 C 0.44935 -0.04815 0.46159 -0.03218 0.46419 -0.02731 C 0.47305 -0.01574 0.47812 -0.0088 0.48541 0.00509 C 0.4944 0.02338 0.4944 0.02245 0.50039 0.03796 C 0.50143 0.04213 0.50247 0.04514 0.50351 0.04792 C 0.50456 0.05185 0.50534 0.05671 0.50638 0.06157 C 0.5069 0.06644 0.5069 0.07245 0.50781 0.07708 C 0.50833 0.08009 0.50976 0.0831 0.51028 0.08588 C 0.51575 0.12755 0.50508 0.0713 0.51367 0.1162 C 0.51523 0.13241 0.5151 0.12269 0.51159 0.1507 C 0.50976 0.16412 0.51055 0.15556 0.50937 0.16713 C 0.50924 0.17014 0.50924 0.17384 0.50846 0.175 C 0.50833 0.17778 0.50469 0.19074 0.5026 0.19329 C 0.5 0.19745 0.49219 0.20903 0.48685 0.21296 C 0.48138 0.21782 0.47096 0.22361 0.46666 0.22361 C 0.46367 0.22477 0.46055 0.22477 0.45742 0.22477 C 0.4526 0.22685 0.44258 0.22847 0.44258 0.22963 C 0.43528 0.23634 0.43346 0.23634 0.42669 0.24699 C 0.42487 0.25116 0.42383 0.25602 0.42174 0.2588 C 0.41966 0.26273 0.41706 0.26273 0.41471 0.2669 C 0.41289 0.27176 0.41159 0.27338 0.40976 0.27639 C 0.40482 0.28495 0.39987 0.29097 0.39466 0.29676 C 0.39232 0.29931 0.39023 0.30347 0.38789 0.30463 C 0.38594 0.30671 0.38385 0.30695 0.3819 0.30764 C 0.3793 0.30764 0.37656 0.30764 0.37435 0.30695 C 0.36315 0.29907 0.35508 0.28958 0.34674 0.27546 C 0.34492 0.27269 0.34362 0.27176 0.34206 0.2669 C 0.34049 0.26273 0.33919 0.2588 0.33763 0.25671 C 0.33385 0.25185 0.32982 0.24699 0.32565 0.2412 C 0.32409 0.23935 0.32278 0.2375 0.32096 0.23634 C 0.31523 0.22963 0.31367 0.23241 0.30612 0.22847 C 0.30221 0.22963 0.29844 0.22847 0.29479 0.23241 C 0.27916 0.24213 0.28841 0.24213 0.27669 0.25301 C 0.27435 0.25602 0.27135 0.25671 0.26862 0.2588 C 0.26211 0.25787 0.2556 0.25787 0.24909 0.25671 C 0.24544 0.25602 0.24271 0.25116 0.23919 0.24699 C 0.23489 0.24421 0.23021 0.24306 0.22565 0.23935 C 0.20325 0.22269 0.22148 0.22847 0.2026 0.22361 C 0.19687 0.22477 0.19206 0.22361 0.18685 0.22847 C 0.16263 0.25185 0.18893 0.23241 0.1694 0.24699 L 0.14544 0.24421 C 0.14153 0.24306 0.13763 0.23935 0.13346 0.2375 C 0.1306 0.23634 0.12747 0.23241 0.12461 0.22963 C 0.12252 0.22847 0.11497 0.21782 0.11263 0.21389 C 0.11041 0.21019 0.10846 0.20532 0.10664 0.20208 C 0.09778 0.18588 0.10325 0.19815 0.09687 0.18264 C 0.09674 0.1787 0.09635 0.175 0.09596 0.1713 C 0.09544 0.16227 0.09518 0.15185 0.0944 0.14352 C 0.09427 0.13866 0.09414 0.1338 0.0931 0.12894 C 0.09206 0.12407 0.08997 0.12037 0.08854 0.1162 C 0.08346 0.09954 0.08229 0.09282 0.07656 0.07917 C 0.06419 0.04792 0.06927 0.06644 0.06367 0.04213 C 0.06237 0.02755 0.06367 0.04213 0.06237 0.02245 C 0.06211 0.01991 0.06211 0.01713 0.06159 0.01389 C 0.05976 0.00185 0.05781 0.00116 0.05169 -0.00787 C 0.04583 -0.01759 0.04739 -0.01574 0.04127 -0.01852 L 0.0194 -0.01759 C 0.01627 -0.01759 0.01302 -0.01667 0.00989 -0.01667 C 0.00833 -0.01574 0.00729 -0.01667 0.0069 -0.01667 Z " pathEditMode="relative" rAng="0" ptsTypes="AAAAAAAAAAAAAAAAAAAAAAAAAAAAAAAAAAAAAAAAAAAAAAAAAAAAAAAAAAAAAAAAAAAAAAAAAAAAAAAAAAAAAAAAAAAAAAAAAAAAAAAAAAAAAAA">
                                      <p:cBhvr>
                                        <p:cTn id="117" dur="10000" fill="hold"/>
                                        <p:tgtEl>
                                          <p:spTgt spid="2044"/>
                                        </p:tgtEl>
                                        <p:attrNameLst>
                                          <p:attrName>ppt_x</p:attrName>
                                          <p:attrName>ppt_y</p:attrName>
                                        </p:attrNameLst>
                                      </p:cBhvr>
                                      <p:rCtr x="25378" y="13426"/>
                                    </p:animMotion>
                                  </p:childTnLst>
                                </p:cTn>
                              </p:par>
                              <p:par>
                                <p:cTn id="118" presetID="0" presetClass="path" presetSubtype="0" repeatCount="indefinite" fill="hold" nodeType="withEffect">
                                  <p:stCondLst>
                                    <p:cond delay="0"/>
                                  </p:stCondLst>
                                  <p:childTnLst>
                                    <p:animMotion origin="layout" path="M -0.00326 0.00949 L -0.00326 0.00972 C -0.01719 0.02153 -0.02643 0.03472 -0.0431 0.03056 C -0.05221 0.02847 -0.06055 0.02014 -0.06927 0.01505 C -0.07227 0.01088 -0.07591 0.0081 -0.07826 0.00255 C -0.08242 -0.00602 -0.08008 -0.0213 -0.07826 -0.03009 C -0.07435 -0.05046 -0.07018 -0.06134 -0.06471 -0.07917 C -0.05938 -0.12801 -0.05925 -0.11435 -0.06784 -0.18843 C -0.06888 -0.19907 -0.07253 -0.20764 -0.07448 -0.21713 C -0.07565 -0.22315 -0.07656 -0.22963 -0.07748 -0.23681 C -0.07721 -0.24259 -0.07774 -0.24838 -0.07669 -0.25417 C -0.07513 -0.26296 -0.06367 -0.28287 -0.06107 -0.28472 C -0.04024 -0.30324 -0.03711 -0.29884 -0.02123 -0.30903 C -0.01198 -0.31528 -0.00169 -0.31782 0.00638 -0.32732 C 0.00976 -0.33102 0.01315 -0.33426 0.01627 -0.33935 C 0.02096 -0.3463 0.02357 -0.36042 0.02969 -0.36181 L 0.04167 -0.36458 C 0.05482 -0.35857 0.05872 -0.35903 0.07018 -0.3456 C 0.07305 -0.34259 0.07513 -0.33773 0.07773 -0.33357 C 0.07969 -0.32662 0.08164 -0.31968 0.08372 -0.31343 C 0.08581 -0.30579 0.08867 -0.3 0.09049 -0.29306 C 0.09219 -0.28657 0.0931 -0.27894 0.09427 -0.27176 C 0.09271 -0.26528 0.09114 -0.25926 0.08971 -0.25278 C 0.08867 -0.24931 0.08815 -0.24491 0.0875 -0.2412 C 0.08607 -0.23403 0.0845 -0.22732 0.08294 -0.22083 C 0.09479 -0.19051 0.08763 -0.20116 0.12565 -0.20486 C 0.1332 -0.20556 0.15794 -0.22315 0.16315 -0.22593 C 0.1845 -0.2375 0.18281 -0.23611 0.19844 -0.23843 C 0.20065 -0.23681 0.20351 -0.23611 0.20521 -0.2331 C 0.2082 -0.22801 0.21185 -0.20694 0.21263 -0.20255 C 0.21315 -0.19468 0.21341 -0.18704 0.21419 -0.18032 C 0.21549 -0.17014 0.21875 -0.15046 0.21875 -0.14977 C 0.21771 -0.13958 0.21706 -0.1294 0.21575 -0.11782 C 0.2151 -0.11296 0.21393 -0.10764 0.21354 -0.10208 C 0.21289 -0.09537 0.21302 -0.08935 0.21263 -0.0831 C 0.22487 -0.03009 0.22083 -0.05185 0.22617 -0.02269 C 0.22187 -0.00162 0.22292 0.00671 0.21354 0.01875 C 0.20508 0.02986 0.19544 0.03333 0.18502 0.03611 C 0.18034 0.03681 0.13294 0.04745 0.12721 0.04745 C 0.11094 0.04954 0.09479 0.04954 0.07851 0.04954 C 0.07695 0.05301 0.07513 0.05718 0.07396 0.06157 C 0.07096 0.0713 0.06758 0.08681 0.06497 0.09722 C 0.06523 0.10787 0.0651 0.11759 0.06575 0.12685 C 0.06719 0.14583 0.07122 0.13588 0.06719 0.16042 C 0.06627 0.16759 0.06393 0.17315 0.06198 0.1787 C 0.05846 0.18866 0.05521 0.19352 0.05065 0.20185 C 0.05 0.20417 0.04831 0.20833 0.04844 0.21181 C 0.04883 0.21667 0.0543 0.2412 0.05612 0.24838 C 0.05573 0.25393 0.05638 0.26018 0.05521 0.26458 C 0.05351 0.275 0.04622 0.28912 0.04101 0.29329 C 0.03802 0.29606 0.01497 0.31157 0.00716 0.31366 C 0.00221 0.31505 -0.00274 0.31435 -0.00781 0.31505 C -0.01159 0.31227 -0.03268 0.30023 -0.03633 0.29468 C -0.04128 0.28773 -0.04427 0.27708 -0.04831 0.26806 C -0.05625 0.22083 -0.05794 0.22222 -0.05352 0.15972 C -0.05274 0.14861 -0.04857 0.14005 -0.04675 0.12963 C -0.04258 0.1037 -0.04102 0.07685 -0.03555 0.05231 C -0.03333 0.0419 -0.03229 0.03056 -0.02878 0.02153 C -0.02435 0.00949 -0.01628 0.00393 -0.00925 0.00185 C -0.00534 -0.00093 -0.00117 -0.00162 0.00273 -0.00232 C 0.0043 -0.0037 0.00573 -0.0044 0.00716 -0.00463 C 0.00625 -0.00232 0.00508 -0.00023 0.00417 0.00255 C 0.00404 0.00393 0.00404 0.00532 0.00351 0.00671 C 0.00273 0.0081 -0.00221 0.0088 -0.00326 0.00949 Z " pathEditMode="relative" rAng="0" ptsTypes="AAAAAAAAAAAAAAAAAAAAAAAAAAAAAAAAAAAAAAAAAAAAAAAAAAAAAAAAAAAAAAAA">
                                      <p:cBhvr>
                                        <p:cTn id="119" dur="10000" fill="hold"/>
                                        <p:tgtEl>
                                          <p:spTgt spid="721"/>
                                        </p:tgtEl>
                                        <p:attrNameLst>
                                          <p:attrName>ppt_x</p:attrName>
                                          <p:attrName>ppt_y</p:attrName>
                                        </p:attrNameLst>
                                      </p:cBhvr>
                                      <p:rCtr x="7604" y="-3426"/>
                                    </p:animMotion>
                                  </p:childTnLst>
                                </p:cTn>
                              </p:par>
                              <p:par>
                                <p:cTn id="120" presetID="0" presetClass="path" presetSubtype="0" repeatCount="indefinite" fill="hold" nodeType="withEffect">
                                  <p:stCondLst>
                                    <p:cond delay="0"/>
                                  </p:stCondLst>
                                  <p:childTnLst>
                                    <p:animMotion origin="layout" path="M -0.00403 -0.01505 L -0.00403 -0.01482 C -0.00559 -0.01783 -0.00742 -0.01945 -0.00924 -0.02246 C -0.01093 -0.0257 -0.01263 -0.02894 -0.01445 -0.03241 C -0.01822 -0.03866 -0.02343 -0.0463 -0.02799 -0.05093 C -0.03242 -0.05556 -0.03489 -0.05533 -0.03997 -0.05625 C -0.04791 -0.05487 -0.05924 -0.05857 -0.06549 -0.04584 C -0.06731 -0.04167 -0.06835 -0.03635 -0.06992 -0.03241 C -0.06966 -0.01644 -0.0694 -0.00186 -0.06914 0.01412 C -0.06888 0.03032 -0.06992 0.04838 -0.06835 0.06597 C -0.06679 0.08171 -0.06132 0.09699 -0.05937 0.11388 L -0.05638 0.13888 C -0.05716 0.14861 -0.05677 0.15902 -0.05872 0.16805 C -0.06106 0.18009 -0.06562 0.18148 -0.0707 0.18796 C -0.07278 0.19074 -0.07447 0.19351 -0.07669 0.19722 C -0.07903 0.20023 -0.08177 0.20393 -0.08424 0.2081 C -0.08684 0.21064 -0.08893 0.21597 -0.09166 0.21851 C -0.09414 0.22245 -0.09726 0.22384 -0.09987 0.22777 C -0.11237 0.24051 -0.10247 0.2331 -0.11341 0.23935 C -0.11731 0.23935 -0.12135 0.23935 -0.12539 0.23819 C -0.12851 0.23819 -0.13125 0.23449 -0.13437 0.23472 C -0.14166 0.23472 -0.14882 0.23819 -0.15612 0.24166 C -0.15794 0.24398 -0.15989 0.24699 -0.16132 0.25046 C -0.16315 0.25393 -0.17148 0.27731 -0.17487 0.28426 C -0.19023 0.31111 -0.17278 0.27963 -0.18841 0.31111 C -0.20117 0.33634 -0.18554 0.30231 -0.19882 0.33148 C -0.20117 0.34375 -0.20312 0.35208 -0.20416 0.36481 C -0.20468 0.37106 -0.20468 0.37754 -0.20481 0.38356 C -0.20247 0.40671 -0.20104 0.41481 -0.1996 0.43588 C -0.19908 0.44444 -0.19934 0.4537 -0.1983 0.46226 C -0.19752 0.46689 -0.1957 0.47037 -0.1944 0.4743 C -0.19153 0.48263 -0.1875 0.49074 -0.1832 0.49699 C -0.17955 0.50208 -0.17591 0.50671 -0.17187 0.51041 C -0.16028 0.52013 -0.15585 0.51967 -0.14414 0.52245 C -0.1276 0.51944 -0.1194 0.52013 -0.10455 0.51041 C -0.09622 0.50486 -0.08372 0.49745 -0.07747 0.48356 C -0.06679 0.45949 -0.06757 0.45578 -0.06158 0.42777 C -0.05976 0.3875 -0.05872 0.39259 -0.06393 0.34375 C -0.06458 0.33796 -0.06653 0.33263 -0.06757 0.32685 C -0.06992 0.31342 -0.07434 0.28773 -0.07434 0.28842 C -0.07291 0.27847 -0.07226 0.26967 -0.06992 0.26111 C -0.06822 0.25509 -0.06549 0.25046 -0.06315 0.24513 C -0.05937 0.23703 -0.05625 0.23055 -0.05117 0.22523 C -0.05013 0.22384 -0.04908 0.22384 -0.0483 0.22384 C -0.04583 0.22384 -0.04362 0.22268 -0.04153 0.22268 C -0.03997 0.22268 0.00573 0.22893 0.01706 0.22268 C 0.02435 0.21851 0.03737 0.20509 0.03737 0.20671 C 0.0392 0.20138 0.04128 0.19722 0.04336 0.19351 C 0.04623 0.18796 0.04961 0.18449 0.05222 0.17777 C 0.05782 0.16666 0.06654 0.14305 0.06967 0.12963 C 0.07201 0.11944 0.07357 0.10926 0.07566 0.09814 C 0.07618 0.09259 0.07722 0.08588 0.07709 0.07916 C 0.07657 0.06319 0.07357 0.02615 0.06888 0.00995 C 0.06602 -0.00186 0.06055 -0.00718 0.05534 -0.01389 C 0.04935 -0.02037 0.03907 -0.03102 0.03217 -0.03635 C 0.0306 -0.03774 0.02865 -0.03797 0.0267 -0.03912 C 0.01888 -0.03797 0.01055 -0.03912 0.00274 -0.03635 C -0.00156 -0.03426 0.00092 -0.02755 -0.00091 -0.02385 C -0.00273 -0.02037 -0.00351 -0.01644 -0.00403 -0.01505 Z " pathEditMode="relative" rAng="0" ptsTypes="AAAAAAAAAAAAAAAAAAAAAAAAAAAAAAAAAAAAAAAAAAAAAAAAAAAAAAAAAAA">
                                      <p:cBhvr>
                                        <p:cTn id="121" dur="8000" fill="hold"/>
                                        <p:tgtEl>
                                          <p:spTgt spid="733"/>
                                        </p:tgtEl>
                                        <p:attrNameLst>
                                          <p:attrName>ppt_x</p:attrName>
                                          <p:attrName>ppt_y</p:attrName>
                                        </p:attrNameLst>
                                      </p:cBhvr>
                                      <p:rCtr x="-5990" y="24815"/>
                                    </p:animMotion>
                                  </p:childTnLst>
                                </p:cTn>
                              </p:par>
                              <p:par>
                                <p:cTn id="122" presetID="0" presetClass="path" presetSubtype="0" repeatCount="indefinite" fill="hold" nodeType="withEffect">
                                  <p:stCondLst>
                                    <p:cond delay="0"/>
                                  </p:stCondLst>
                                  <p:childTnLst>
                                    <p:animMotion origin="layout" path="M -0.00364 0.00301 L -0.00364 0.00486 C -0.0052 0.0125 -0.00612 0.02222 -0.0082 0.02986 C -0.00924 0.03657 -0.0177 0.04792 -0.01875 0.04792 C -0.02187 0.05185 -0.02916 0.05556 -0.02916 0.05579 C -0.03072 0.05556 -0.03242 0.05556 -0.03372 0.05185 C -0.03906 0.04792 -0.04882 0.02986 -0.04882 0.03171 C -0.04987 0.02593 -0.05117 0.02222 -0.05169 0.01644 C -0.05455 -0.01042 -0.04934 -0.00463 -0.05559 -0.03518 C -0.05638 -0.03912 -0.0651 -0.0544 -0.06653 -0.0581 C -0.0694 -0.06574 -0.07408 -0.08102 -0.07408 -0.08079 C -0.07487 -0.09074 -0.07708 -0.11157 -0.07617 -0.12083 C -0.07539 -0.13125 -0.07291 -0.13981 -0.07122 -0.14838 C -0.07018 -0.15324 -0.0694 -0.15718 -0.06809 -0.16088 C -0.06666 -0.16366 -0.05638 -0.18194 -0.05403 -0.18472 C -0.05351 -0.18565 -0.03919 -0.20231 -0.03684 -0.20648 C -0.03541 -0.20856 -0.03476 -0.21134 -0.03372 -0.21412 C -0.03177 -0.21898 -0.02981 -0.22338 -0.02773 -0.22755 C -0.02565 -0.23148 -0.02382 -0.23518 -0.02174 -0.23819 C -0.01575 -0.24722 -0.01132 -0.25301 -0.00455 -0.26088 C -0.00221 -0.26319 -4.375E-6 -0.26505 0.00222 -0.26736 C 0.01459 -0.26505 0.01993 -0.26551 0.0323 -0.24398 C 0.03399 -0.23981 0.03542 -0.23657 0.0375 -0.23472 C 0.0405 -0.23148 0.04388 -0.23055 0.04727 -0.22893 C 0.06107 -0.22222 0.05795 -0.22384 0.07279 -0.22083 C 0.07566 -0.22338 0.08243 -0.22801 0.08555 -0.23148 C 0.08737 -0.23333 0.08868 -0.23704 0.09076 -0.23819 C 0.09987 -0.24491 0.10274 -0.24537 0.11029 -0.24722 C 0.11303 -0.2493 0.11563 -0.25208 0.11862 -0.25278 C 0.12305 -0.2544 0.13959 -0.25602 0.14545 -0.25694 C 0.15222 -0.25486 0.15899 -0.25278 0.16576 -0.25 C 0.16836 -0.24907 0.17084 -0.24722 0.17331 -0.2463 C 0.17487 -0.2456 0.17618 -0.24421 0.17774 -0.24398 C 0.18073 -0.24305 0.18373 -0.24305 0.18685 -0.24282 C 0.19896 -0.23773 0.2056 -0.23889 0.21446 -0.22477 C 0.21602 -0.22268 0.21654 -0.21852 0.21758 -0.21528 C 0.2181 -0.20903 0.21888 -0.19792 0.21888 -0.19143 C 0.21888 -0.1838 0.21862 -0.17616 0.21823 -0.16875 C 0.21875 -0.16273 0.21862 -0.15602 0.2198 -0.15046 C 0.22136 -0.1419 0.22917 -0.11551 0.23178 -0.10787 C 0.23191 -0.10393 0.23295 -0.10023 0.23243 -0.0963 C 0.23138 -0.0868 0.2293 -0.07917 0.22722 -0.07153 C 0.22136 -0.05046 0.2198 -0.04722 0.21303 -0.03148 C 0.2125 -0.0294 0.21185 -0.02755 0.21146 -0.02384 C 0.2073 0.0088 0.2099 0.01829 0.19805 0.04028 C 0.19597 0.04421 0.19336 0.04792 0.1905 0.04792 C 0.18633 0.05185 0.18138 0.04792 0.17696 0.05185 C 0.16928 0.04792 0.16133 0.04421 0.15378 0.04028 C 0.14805 0.03657 0.14284 0.03171 0.13737 0.02778 C 0.13503 0.02593 0.12644 0.02222 0.12383 0.02222 C 0.12175 0.02014 0.1198 0.02014 0.11771 0.02014 C 0.1155 0.02014 0.11303 0.02014 0.11107 0.02222 C 0.10782 0.02593 0.10326 0.03171 0.10118 0.03657 C 0.09688 0.05185 0.09896 0.05185 0.09154 0.06713 C 0.08816 0.07083 0.07566 0.09375 0.07201 0.10532 C 0.07071 0.10903 0.06993 0.11296 0.06888 0.11667 C 0.06928 0.12431 0.06888 0.13495 0.0698 0.14352 C 0.07019 0.14745 0.07188 0.15 0.07279 0.15116 C 0.07383 0.15509 0.07487 0.16157 0.07566 0.16574 C 0.07761 0.19329 0.07982 0.19329 0.07566 0.2162 C 0.07513 0.21991 0.07435 0.22384 0.07279 0.22732 C 0.07084 0.23125 0.06823 0.23426 0.06602 0.23773 C 0.0642 0.23912 0.06237 0.24282 0.06081 0.24676 C 0.05899 0.25046 0.05795 0.2544 0.05625 0.2581 C 0.05378 0.26458 0.05066 0.26875 0.04805 0.27361 C 0.04532 0.27732 0.04154 0.28796 0.03816 0.29236 C 0.03633 0.2956 0.03399 0.29653 0.03138 0.30023 C 0.02826 0.30347 0.02461 0.30347 0.02097 0.30417 L -0.03372 0.32986 C -0.03632 0.33079 -0.03854 0.33426 -0.04114 0.3338 C -0.04856 0.33079 -0.05572 0.32708 -0.06263 0.3257 C -0.07434 0.30417 -0.06523 0.32292 -0.07552 0.29653 C -0.07812 0.29144 -0.08346 0.28125 -0.08528 0.27361 C -0.08737 0.26458 -0.08867 0.2544 -0.09062 0.24607 C -0.09049 0.23773 -0.09049 0.22755 -0.08997 0.21991 C -0.08737 0.19259 -0.08372 0.16644 -0.07708 0.13958 C -0.07487 0.13195 -0.07174 0.12431 -0.06875 0.11296 C -0.06028 0.09005 -0.06562 0.10139 -0.05768 0.09005 C -0.05533 0.08611 -0.05351 0.07847 -0.05091 0.07847 C -0.0483 0.07477 -0.04101 0.07083 -0.03815 0.07083 C -0.03085 0.0632 -0.03112 0.0632 -0.02395 0.04792 L -0.01653 0.03171 C -0.01614 0.03171 -0.01601 0.02986 -0.01575 0.02986 C -0.01549 0.02778 -0.01458 0.02593 -0.01419 0.02593 C -0.01367 0.02407 -0.01406 0.02222 -0.01341 0.02014 C -0.01263 0.01829 -0.01145 0.01829 -0.01041 0.01644 C -0.00533 0.0125 -0.0069 0.0125 -0.00455 0.0125 L -0.00364 0.00301 Z " pathEditMode="relative" rAng="0" ptsTypes="AAAAAAAAAAAAAAAAAAAAAAAAAAAAAAAAAAAAAAAAAAAAAAAAAAAAAAAAAAAAAAAAAAAAAAAAAAAAAAAAAAAAAAAA">
                                      <p:cBhvr>
                                        <p:cTn id="123" dur="8000" fill="hold"/>
                                        <p:tgtEl>
                                          <p:spTgt spid="736"/>
                                        </p:tgtEl>
                                        <p:attrNameLst>
                                          <p:attrName>ppt_x</p:attrName>
                                          <p:attrName>ppt_y</p:attrName>
                                        </p:attrNameLst>
                                      </p:cBhvr>
                                      <p:rCtr x="7461" y="3009"/>
                                    </p:animMotion>
                                  </p:childTnLst>
                                </p:cTn>
                              </p:par>
                              <p:par>
                                <p:cTn id="124" presetID="0" presetClass="path" presetSubtype="0" repeatCount="indefinite" fill="hold" nodeType="withEffect">
                                  <p:stCondLst>
                                    <p:cond delay="0"/>
                                  </p:stCondLst>
                                  <p:childTnLst>
                                    <p:animMotion origin="layout" path="M 0.0069 -0.01667 L 0.0069 -0.01574 C 0.01263 -0.02338 0.01888 -0.02917 0.02409 -0.03773 C 0.0293 -0.04583 0.03802 -0.0625 0.04583 -0.06829 C 0.04857 -0.07037 0.05169 -0.07106 0.05482 -0.07222 C 0.05729 -0.0706 0.06003 -0.06921 0.06237 -0.06667 C 0.07279 -0.05648 0.07409 -0.05116 0.08333 -0.04537 C 0.08529 -0.04421 0.08737 -0.04375 0.08919 -0.04282 C 0.09857 -0.04329 0.10781 -0.04282 0.11706 -0.04421 C 0.11992 -0.04421 0.12253 -0.04745 0.12539 -0.04815 C 0.12773 -0.04907 0.13034 -0.0493 0.13281 -0.04977 L 0.1599 -0.05208 C 0.16615 -0.04977 0.17253 -0.04977 0.17865 -0.04537 C 0.18086 -0.04375 0.1819 -0.03935 0.18385 -0.03611 C 0.18659 -0.03171 0.19414 -0.02037 0.19648 -0.01481 C 0.19805 -0.01065 0.19909 -0.00694 0.20039 -0.00301 C 0.20208 0.00278 0.20326 0.01019 0.20482 0.01713 C 0.20534 0.02199 0.20612 0.02523 0.20638 0.03033 C 0.20677 0.03611 0.20638 0.04097 0.2069 0.04699 C 0.20794 0.05371 0.21133 0.06551 0.21367 0.07037 C 0.21523 0.07338 0.21758 0.07616 0.21914 0.08009 C 0.2207 0.08403 0.22148 0.08796 0.22279 0.09213 C 0.22656 0.10394 0.22669 0.10255 0.23112 0.11458 C 0.23424 0.13125 0.23372 0.12408 0.23242 0.14699 C 0.23242 0.14954 0.23242 0.1544 0.2319 0.15556 C 0.23086 0.16158 0.22878 0.16528 0.22721 0.16898 C 0.22565 0.18102 0.22448 0.18472 0.22656 0.19746 C 0.22721 0.20208 0.22878 0.20533 0.23034 0.20903 C 0.23138 0.21296 0.23281 0.21389 0.23398 0.21783 C 0.23659 0.21991 0.23841 0.22269 0.24154 0.22477 C 0.24336 0.22685 0.24492 0.22847 0.24687 0.22847 C 0.24857 0.22963 0.25039 0.23171 0.25208 0.23264 C 0.25404 0.23264 0.25612 0.23264 0.25794 0.23449 C 0.26914 0.24121 0.26042 0.23935 0.27083 0.24121 L 0.28581 0.24306 C 0.30352 0.24236 0.30872 0.24121 0.32773 0.24421 C 0.32982 0.24421 0.3319 0.24699 0.33385 0.24792 C 0.34831 0.26759 0.34076 0.26273 0.35482 0.26759 C 0.35924 0.26273 0.36445 0.2588 0.3668 0.25185 C 0.37174 0.23264 0.37279 0.21783 0.37591 0.19815 C 0.37708 0.19236 0.37826 0.18588 0.37956 0.17778 C 0.38021 0.16296 0.38138 0.14259 0.37956 0.12894 C 0.37878 0.12408 0.37552 0.11921 0.37357 0.11574 C 0.37227 0.11158 0.37096 0.10741 0.36979 0.10255 C 0.36445 0.08287 0.3651 0.08403 0.36081 0.06158 C 0.36159 0.04699 0.36055 0.03241 0.36523 0.02107 C 0.36784 0.01366 0.37279 0.00671 0.37656 0.00185 C 0.37826 0.00139 0.38021 -0.00092 0.3819 -0.00301 C 0.40872 -0.03935 0.3806 -0.0037 0.40065 -0.03217 C 0.40638 -0.04028 0.40846 -0.04375 0.41471 -0.05046 C 0.41758 -0.05393 0.42018 -0.05648 0.42305 -0.05926 C 0.42552 -0.06065 0.42812 -0.06134 0.4306 -0.06296 C 0.43542 -0.05972 0.44023 -0.05625 0.44479 -0.05208 C 0.44909 -0.04815 0.46159 -0.03217 0.46419 -0.02801 C 0.47305 -0.01574 0.47812 -0.00972 0.48542 0.00486 C 0.4944 0.02338 0.4944 0.02269 0.50039 0.03796 C 0.50143 0.04213 0.50247 0.04491 0.50326 0.04769 C 0.50456 0.05185 0.50534 0.05671 0.50638 0.06158 C 0.5069 0.06644 0.5069 0.0713 0.50781 0.07708 C 0.50833 0.08009 0.50977 0.08195 0.51003 0.08588 C 0.51576 0.12755 0.50508 0.0713 0.51367 0.11574 C 0.51523 0.13241 0.5151 0.12269 0.51159 0.1507 C 0.50977 0.16412 0.51055 0.15556 0.50937 0.16644 C 0.50898 0.17014 0.50898 0.17384 0.50846 0.175 C 0.50833 0.17778 0.50469 0.19074 0.5026 0.19329 C 0.5 0.19746 0.49219 0.20903 0.48685 0.21296 C 0.48138 0.21783 0.47096 0.22361 0.46667 0.22361 C 0.46367 0.22361 0.46055 0.22477 0.45742 0.22477 C 0.4526 0.22477 0.44258 0.22847 0.44258 0.22963 C 0.43529 0.23449 0.43346 0.23634 0.42669 0.24699 C 0.42487 0.25116 0.42357 0.25602 0.42148 0.2588 C 0.41966 0.26181 0.4168 0.26273 0.41471 0.26667 C 0.41289 0.26852 0.41159 0.27269 0.40951 0.27639 C 0.40482 0.28472 0.39987 0.29097 0.39466 0.29676 C 0.39232 0.29954 0.39023 0.30185 0.38789 0.3044 C 0.38594 0.30671 0.38385 0.30671 0.3819 0.30764 C 0.3793 0.30764 0.37656 0.30764 0.37435 0.30671 C 0.36315 0.29908 0.35482 0.28958 0.34648 0.27546 C 0.34492 0.27176 0.34362 0.26852 0.34206 0.26667 C 0.34049 0.26273 0.33919 0.2588 0.33763 0.25671 C 0.33385 0.25185 0.32982 0.24607 0.32565 0.24121 C 0.32409 0.23935 0.32253 0.2375 0.32096 0.23634 C 0.31523 0.22963 0.31367 0.23171 0.30612 0.22847 C 0.30221 0.22963 0.29844 0.22847 0.29479 0.23264 C 0.27917 0.24236 0.28841 0.24121 0.27669 0.25185 C 0.27435 0.25602 0.27135 0.25671 0.26862 0.2588 C 0.26211 0.25787 0.25534 0.25787 0.24909 0.25602 C 0.24544 0.25394 0.24271 0.25116 0.23919 0.24699 C 0.2349 0.24421 0.23021 0.24306 0.22565 0.23935 C 0.20326 0.22222 0.22148 0.22847 0.2026 0.22361 C 0.19687 0.22477 0.19206 0.22361 0.18685 0.22847 C 0.16263 0.25185 0.18893 0.23264 0.1694 0.24699 L 0.14544 0.24421 C 0.14128 0.24306 0.13763 0.23935 0.13346 0.23634 C 0.1306 0.23449 0.12747 0.23264 0.12461 0.22963 C 0.12253 0.22847 0.11497 0.21783 0.11263 0.21389 C 0.11042 0.21019 0.10846 0.20533 0.10664 0.20208 C 0.09753 0.18588 0.10326 0.19815 0.09687 0.18102 C 0.09648 0.17778 0.09635 0.175 0.09596 0.1713 C 0.09544 0.16158 0.09518 0.15185 0.0944 0.14352 C 0.09427 0.13866 0.09414 0.1338 0.0931 0.12894 C 0.09206 0.12408 0.08997 0.12037 0.08854 0.11644 C 0.08346 0.09954 0.08229 0.09283 0.07656 0.07801 C 0.06419 0.04769 0.06927 0.06644 0.06367 0.04213 C 0.06237 0.02755 0.06367 0.04213 0.06237 0.02269 C 0.06211 0.01991 0.06211 0.01713 0.06159 0.01366 C 0.05977 0.00185 0.05781 0.00139 0.05169 -0.00787 C 0.04583 -0.01759 0.0474 -0.01574 0.04128 -0.01829 L 0.0194 -0.01759 C 0.01628 -0.01759 0.01302 -0.01667 0.0099 -0.01667 C 0.00833 -0.01574 0.00729 -0.01667 0.0069 -0.01667 Z " pathEditMode="relative" rAng="0" ptsTypes="AAAAAAAAAAAAAAAAAAAAAAAAAAAAAAAAAAAAAAAAAAAAAAAAAAAAAAAAAAAAAAAAAAAAAAAAAAAAAAAAAAAAAAAAAAAAAAAAAAAAAAAAAAAAAAA">
                                      <p:cBhvr>
                                        <p:cTn id="125" dur="10000" fill="hold"/>
                                        <p:tgtEl>
                                          <p:spTgt spid="742"/>
                                        </p:tgtEl>
                                        <p:attrNameLst>
                                          <p:attrName>ppt_x</p:attrName>
                                          <p:attrName>ppt_y</p:attrName>
                                        </p:attrNameLst>
                                      </p:cBhvr>
                                      <p:rCtr x="25378" y="13426"/>
                                    </p:animMotion>
                                  </p:childTnLst>
                                </p:cTn>
                              </p:par>
                              <p:par>
                                <p:cTn id="126" presetID="0" presetClass="path" presetSubtype="0" repeatCount="indefinite" fill="hold" nodeType="withEffect">
                                  <p:stCondLst>
                                    <p:cond delay="0"/>
                                  </p:stCondLst>
                                  <p:childTnLst>
                                    <p:animMotion origin="layout" path="M -0.00365 0.00301 L -0.00365 0.00486 C -0.00521 0.0125 -0.00612 0.02222 -0.0082 0.02986 C -0.00924 0.03657 -0.01771 0.04792 -0.01875 0.04792 C -0.02188 0.05185 -0.02917 0.05555 -0.02917 0.05579 C -0.03073 0.05555 -0.03242 0.05555 -0.03372 0.05185 C -0.03906 0.04792 -0.04883 0.02986 -0.04883 0.03171 C -0.04987 0.02593 -0.05117 0.02222 -0.05169 0.01643 C -0.05456 -0.01227 -0.04935 -0.00463 -0.0556 -0.03519 C -0.05638 -0.03912 -0.0651 -0.0544 -0.06654 -0.0581 C -0.0694 -0.06574 -0.07409 -0.08102 -0.07409 -0.08079 C -0.07487 -0.09074 -0.07708 -0.11157 -0.07643 -0.12083 C -0.07539 -0.13125 -0.07292 -0.13982 -0.07122 -0.14838 C -0.07018 -0.15324 -0.06966 -0.15718 -0.0681 -0.16088 C -0.06667 -0.16366 -0.05638 -0.18195 -0.05404 -0.18472 C -0.05352 -0.18565 -0.03919 -0.20232 -0.03685 -0.20648 C -0.03542 -0.20857 -0.03477 -0.21134 -0.03372 -0.21412 C -0.03177 -0.21898 -0.02982 -0.22338 -0.02773 -0.22755 C -0.02591 -0.23148 -0.02383 -0.23519 -0.02174 -0.2382 C -0.01576 -0.24722 -0.01133 -0.25301 -0.00456 -0.26088 C -0.00221 -0.2632 2.08333E-7 -0.26505 0.00221 -0.26736 C 0.01458 -0.26505 0.01992 -0.26551 0.03229 -0.24398 C 0.03398 -0.23982 0.03542 -0.23657 0.0375 -0.23472 C 0.04049 -0.23148 0.04388 -0.23056 0.04727 -0.22894 C 0.06107 -0.22222 0.05794 -0.22384 0.07279 -0.22083 C 0.07565 -0.22338 0.08242 -0.22801 0.08555 -0.23148 C 0.08737 -0.23333 0.08867 -0.23704 0.09076 -0.2382 C 0.09987 -0.24491 0.10273 -0.24537 0.11029 -0.24722 C 0.11302 -0.24931 0.11562 -0.25208 0.11862 -0.25278 C 0.12305 -0.2544 0.13958 -0.25648 0.14544 -0.25695 C 0.15221 -0.25486 0.15898 -0.25278 0.16576 -0.25023 C 0.16836 -0.24907 0.17083 -0.24722 0.17331 -0.2463 C 0.17487 -0.2456 0.17617 -0.24421 0.17773 -0.24398 C 0.18073 -0.24306 0.18372 -0.24306 0.18659 -0.24282 C 0.19896 -0.23773 0.20534 -0.23889 0.21445 -0.22477 C 0.21602 -0.22269 0.21654 -0.21852 0.21732 -0.21528 C 0.2181 -0.20903 0.21888 -0.19792 0.21888 -0.19144 C 0.21888 -0.1838 0.21862 -0.17616 0.21823 -0.16875 C 0.21875 -0.16273 0.21862 -0.15602 0.21979 -0.15046 C 0.22135 -0.1419 0.22917 -0.11551 0.23177 -0.10787 C 0.2319 -0.10394 0.23294 -0.10023 0.23242 -0.0963 C 0.23138 -0.08681 0.2293 -0.07917 0.22721 -0.07153 C 0.22135 -0.05046 0.21979 -0.04722 0.21302 -0.03148 C 0.2125 -0.0294 0.21185 -0.02755 0.21146 -0.02384 C 0.20729 0.0088 0.2099 0.01829 0.19805 0.04028 C 0.19596 0.04421 0.19336 0.04792 0.19049 0.04792 C 0.18607 0.05185 0.18138 0.04792 0.17695 0.05185 C 0.16927 0.04792 0.16133 0.04421 0.15378 0.04028 C 0.14805 0.03657 0.14284 0.03171 0.13737 0.02778 C 0.13503 0.02593 0.12643 0.02222 0.12383 0.02222 C 0.12174 0.02014 0.11979 0.02014 0.11771 0.02014 C 0.11549 0.02014 0.11302 0.02014 0.11107 0.02222 C 0.10781 0.02593 0.10326 0.03171 0.10117 0.03657 C 0.09687 0.05185 0.09896 0.05185 0.09154 0.06713 C 0.08815 0.07083 0.07565 0.09375 0.07201 0.10532 C 0.0707 0.10903 0.06992 0.11296 0.06888 0.11667 C 0.06927 0.1243 0.06888 0.13495 0.06979 0.14352 C 0.07018 0.14745 0.07187 0.15 0.07279 0.15116 C 0.07383 0.15509 0.07487 0.16157 0.07565 0.16574 C 0.0776 0.19329 0.07982 0.19329 0.07565 0.2162 C 0.07513 0.21991 0.07409 0.22384 0.07279 0.22731 C 0.07083 0.23125 0.06823 0.23426 0.06602 0.23773 C 0.06419 0.23912 0.06237 0.24282 0.06081 0.24676 C 0.05898 0.25046 0.05794 0.2544 0.05625 0.2581 C 0.05378 0.26458 0.05065 0.26875 0.04805 0.27361 C 0.04531 0.27731 0.04154 0.28796 0.03815 0.29236 C 0.03607 0.2956 0.03398 0.29653 0.03138 0.30023 C 0.02826 0.30347 0.02461 0.30347 0.02096 0.30417 L -0.03372 0.32986 C -0.03633 0.33079 -0.03854 0.33426 -0.04115 0.3338 C -0.04857 0.33079 -0.05573 0.32708 -0.06263 0.32569 C -0.07435 0.30417 -0.06523 0.32292 -0.07552 0.29653 C -0.07813 0.29143 -0.08346 0.28125 -0.08529 0.27361 C -0.08737 0.26458 -0.08893 0.2544 -0.09063 0.24606 C -0.09049 0.23773 -0.09049 0.22755 -0.08997 0.21991 C -0.08737 0.19259 -0.08372 0.16643 -0.07708 0.13958 C -0.07487 0.13194 -0.07174 0.1243 -0.06875 0.11296 C -0.06029 0.09005 -0.06563 0.10139 -0.05768 0.09005 C -0.05534 0.08611 -0.05352 0.07847 -0.05091 0.07847 C -0.04831 0.07477 -0.04102 0.07083 -0.03815 0.07083 C -0.03086 0.06319 -0.03112 0.06319 -0.02396 0.04792 L -0.01654 0.03171 C -0.01615 0.03171 -0.01602 0.02986 -0.01576 0.02986 C -0.01549 0.02778 -0.01458 0.02593 -0.01419 0.02593 C -0.01393 0.02407 -0.01406 0.02222 -0.01341 0.02014 C -0.01263 0.01829 -0.01146 0.01829 -0.01042 0.01643 C -0.00534 0.0125 -0.00716 0.0125 -0.00456 0.0125 L -0.00365 0.00301 Z " pathEditMode="relative" rAng="0" ptsTypes="AAAAAAAAAAAAAAAAAAAAAAAAAAAAAAAAAAAAAAAAAAAAAAAAAAAAAAAAAAAAAAAAAAAAAAAAAAAAAAAAAAAAAAAA">
                                      <p:cBhvr>
                                        <p:cTn id="127" dur="8000" fill="hold"/>
                                        <p:tgtEl>
                                          <p:spTgt spid="745"/>
                                        </p:tgtEl>
                                        <p:attrNameLst>
                                          <p:attrName>ppt_x</p:attrName>
                                          <p:attrName>ppt_y</p:attrName>
                                        </p:attrNameLst>
                                      </p:cBhvr>
                                      <p:rCtr x="7461" y="3009"/>
                                    </p:animMotion>
                                  </p:childTnLst>
                                </p:cTn>
                              </p:par>
                              <p:par>
                                <p:cTn id="128" presetID="0" presetClass="path" presetSubtype="0" repeatCount="indefinite" fill="hold" nodeType="withEffect">
                                  <p:stCondLst>
                                    <p:cond delay="0"/>
                                  </p:stCondLst>
                                  <p:childTnLst>
                                    <p:animMotion origin="layout" path="M 0.0069 -0.01643 L 0.0069 -0.01597 C 0.01263 -0.02338 0.01888 -0.02939 0.02409 -0.03773 C 0.02956 -0.04606 0.03802 -0.06273 0.04583 -0.06828 C 0.04883 -0.07037 0.05195 -0.07106 0.05482 -0.07222 C 0.05729 -0.0706 0.06003 -0.06921 0.06237 -0.06689 C 0.07279 -0.05671 0.07409 -0.05162 0.08333 -0.0456 C 0.08529 -0.04444 0.08737 -0.04375 0.08945 -0.04328 C 0.09857 -0.04351 0.10781 -0.04328 0.11706 -0.04444 C 0.11992 -0.04467 0.12253 -0.04745 0.12539 -0.04838 C 0.128 -0.04907 0.13034 -0.0493 0.13281 -0.04976 L 0.1599 -0.05254 C 0.16615 -0.05023 0.17279 -0.04976 0.17865 -0.0456 C 0.18086 -0.04421 0.18216 -0.03912 0.18385 -0.03634 C 0.18685 -0.03171 0.19414 -0.02106 0.19675 -0.01504 C 0.19831 -0.01134 0.19935 -0.00717 0.20039 -0.003 C 0.20208 0.00301 0.20352 0.00926 0.20482 0.01575 C 0.20534 0.02061 0.20599 0.02524 0.20638 0.03033 C 0.20677 0.03588 0.20638 0.04098 0.20716 0.0463 C 0.20794 0.05301 0.21133 0.06459 0.21393 0.07037 C 0.2155 0.07338 0.21758 0.07616 0.21914 0.07963 C 0.2207 0.08334 0.22135 0.08774 0.22279 0.09167 C 0.22656 0.10278 0.22669 0.10209 0.23112 0.11297 C 0.23425 0.13172 0.23372 0.12292 0.23268 0.1463 C 0.23242 0.14977 0.23268 0.15371 0.2319 0.15672 C 0.23086 0.16135 0.22904 0.16482 0.22747 0.16875 C 0.22565 0.18079 0.22448 0.18426 0.22656 0.19815 C 0.22721 0.20255 0.22904 0.20649 0.23034 0.21019 C 0.23138 0.21274 0.23281 0.21482 0.23425 0.2169 C 0.23659 0.22061 0.23828 0.22223 0.24154 0.225 C 0.24336 0.22662 0.24518 0.22778 0.24688 0.22894 C 0.24857 0.22987 0.25039 0.23079 0.25208 0.23149 C 0.25404 0.23241 0.25612 0.23311 0.2582 0.23426 C 0.26914 0.24098 0.26042 0.23889 0.27083 0.24098 L 0.28581 0.24352 C 0.30352 0.24237 0.30872 0.24075 0.328 0.24514 C 0.33008 0.24537 0.3319 0.24746 0.33385 0.24885 C 0.34831 0.26783 0.34102 0.2632 0.35482 0.2676 C 0.35925 0.26297 0.36445 0.25926 0.3668 0.25024 C 0.37175 0.23172 0.37279 0.21783 0.37591 0.19977 C 0.37708 0.19237 0.37852 0.18542 0.37956 0.17801 C 0.38021 0.1632 0.38164 0.14237 0.37956 0.12894 C 0.37878 0.12315 0.37552 0.11922 0.37357 0.11412 C 0.37227 0.11042 0.37096 0.10625 0.36979 0.10209 C 0.36445 0.08311 0.3651 0.08334 0.36081 0.06088 C 0.36159 0.04723 0.36055 0.03172 0.3655 0.01968 C 0.3681 0.0132 0.37279 0.00672 0.37656 0.00209 C 0.37826 0.00024 0.38021 -0.00092 0.3819 -0.003 C 0.40872 -0.03981 0.3806 -0.00393 0.40065 -0.0324 C 0.40664 -0.04074 0.40872 -0.04421 0.41497 -0.05092 C 0.41758 -0.05393 0.42005 -0.05671 0.42305 -0.05902 C 0.42552 -0.06088 0.42813 -0.0618 0.4306 -0.06296 C 0.43542 -0.05949 0.4401 -0.05648 0.44479 -0.05254 C 0.44935 -0.04838 0.46159 -0.0324 0.46445 -0.028 C 0.47292 -0.01597 0.47813 -0.00949 0.48542 0.00487 C 0.4944 0.02338 0.49466 0.022 0.50039 0.0382 C 0.50143 0.04144 0.50247 0.04445 0.50352 0.04746 C 0.50456 0.05186 0.50534 0.05649 0.50638 0.06088 C 0.5069 0.06598 0.50716 0.072 0.50781 0.07686 C 0.50833 0.07987 0.50977 0.08172 0.51003 0.08496 C 0.51576 0.12709 0.50508 0.0713 0.51393 0.11412 C 0.51523 0.13311 0.51497 0.12246 0.51159 0.15024 C 0.50977 0.16459 0.51055 0.15649 0.50938 0.1676 C 0.50925 0.17014 0.50925 0.17315 0.50872 0.17524 C 0.50833 0.17686 0.50469 0.19098 0.5026 0.19422 C 0.5 0.19792 0.49206 0.20903 0.48672 0.21297 C 0.48138 0.2169 0.47122 0.22292 0.46667 0.22338 C 0.46367 0.22408 0.46055 0.22431 0.45768 0.225 C 0.4526 0.22593 0.44258 0.22894 0.44258 0.2294 C 0.43529 0.2345 0.43346 0.23496 0.42695 0.2463 C 0.42487 0.24977 0.42383 0.25463 0.42175 0.25811 C 0.41966 0.26135 0.41706 0.2632 0.41497 0.26598 C 0.41289 0.26875 0.41159 0.27246 0.40977 0.27524 C 0.40482 0.28264 0.39987 0.28912 0.39466 0.29561 C 0.39232 0.29815 0.39023 0.30162 0.38789 0.30348 C 0.38594 0.30533 0.38385 0.30625 0.3819 0.30764 C 0.3793 0.30718 0.37656 0.30811 0.37435 0.30625 C 0.36341 0.297 0.35508 0.28797 0.34675 0.27431 C 0.34518 0.272 0.34362 0.26875 0.34206 0.26598 C 0.3405 0.2632 0.33945 0.2595 0.33763 0.25672 C 0.33385 0.25116 0.32982 0.24561 0.32565 0.24098 C 0.32409 0.23912 0.32279 0.23704 0.32122 0.23588 C 0.31523 0.22987 0.31367 0.23125 0.30612 0.22894 C 0.30247 0.22987 0.29844 0.22894 0.29479 0.23149 C 0.27917 0.2419 0.28841 0.24167 0.27695 0.25278 C 0.27435 0.25533 0.27135 0.25649 0.26862 0.25811 C 0.26211 0.25741 0.2556 0.25764 0.24909 0.25556 C 0.2457 0.25394 0.24271 0.24977 0.23932 0.24746 C 0.2349 0.24445 0.23021 0.24283 0.22591 0.23959 C 0.20326 0.222 0.22135 0.22871 0.2026 0.22338 C 0.19688 0.22431 0.19206 0.22385 0.18685 0.22894 C 0.16289 0.25209 0.18893 0.23241 0.16966 0.2463 L 0.1457 0.24514 C 0.14154 0.24375 0.13763 0.23959 0.13372 0.23681 C 0.1306 0.2345 0.12747 0.23264 0.12461 0.23033 C 0.12253 0.22801 0.11497 0.21852 0.11263 0.21412 C 0.11042 0.21042 0.10872 0.20625 0.10664 0.20209 C 0.09779 0.18542 0.10326 0.19838 0.09688 0.18218 C 0.09675 0.17871 0.09635 0.17524 0.09622 0.17153 C 0.0957 0.16227 0.09518 0.15278 0.09466 0.14352 C 0.09427 0.13866 0.09414 0.13357 0.0931 0.12894 C 0.09206 0.12408 0.08997 0.12014 0.08854 0.11551 C 0.08346 0.09908 0.08229 0.0926 0.07656 0.07801 C 0.06419 0.04746 0.06927 0.06667 0.06393 0.04237 C 0.06237 0.02709 0.06367 0.0419 0.06237 0.02223 C 0.06211 0.01922 0.06211 0.01598 0.06159 0.01297 C 0.05977 0.00116 0.05781 0.00024 0.05195 -0.00833 C 0.04583 -0.01736 0.0474 -0.0155 0.04128 -0.01875 L 0.01966 -0.01759 C 0.01628 -0.01736 0.01302 -0.01689 0.0099 -0.01643 C 0.00833 -0.01597 0.00729 -0.01643 0.0069 -0.01643 Z " pathEditMode="relative" rAng="0" ptsTypes="AAAAAAAAAAAAAAAAAAAAAAAAAAAAAAAAAAAAAAAAAAAAAAAAAAAAAAAAAAAAAAAAAAAAAAAAAAAAAAAAAAAAAAAAAAAAAAAAAAAAAAAAAAAAAAA">
                                      <p:cBhvr>
                                        <p:cTn id="129" dur="10000" fill="hold"/>
                                        <p:tgtEl>
                                          <p:spTgt spid="2946"/>
                                        </p:tgtEl>
                                        <p:attrNameLst>
                                          <p:attrName>ppt_x</p:attrName>
                                          <p:attrName>ppt_y</p:attrName>
                                        </p:attrNameLst>
                                      </p:cBhvr>
                                      <p:rCtr x="25378" y="13403"/>
                                    </p:animMotion>
                                  </p:childTnLst>
                                </p:cTn>
                              </p:par>
                              <p:par>
                                <p:cTn id="130" presetID="0" presetClass="path" presetSubtype="0" repeatCount="indefinite" fill="hold" nodeType="withEffect">
                                  <p:stCondLst>
                                    <p:cond delay="0"/>
                                  </p:stCondLst>
                                  <p:childTnLst>
                                    <p:animMotion origin="layout" path="M 0.0069 -0.01643 L 0.0069 -0.01597 C 0.01263 -0.02338 0.01888 -0.02939 0.02396 -0.03773 C 0.0293 -0.04606 0.03776 -0.06273 0.04583 -0.06828 C 0.0487 -0.07037 0.05182 -0.07106 0.05482 -0.07222 C 0.05716 -0.0706 0.05976 -0.06921 0.06237 -0.06689 C 0.07252 -0.05671 0.07409 -0.05162 0.0832 -0.0456 C 0.08529 -0.04444 0.08698 -0.04375 0.08945 -0.04328 C 0.09857 -0.04351 0.10781 -0.04328 0.11706 -0.04444 C 0.11979 -0.04467 0.12226 -0.04745 0.12526 -0.04838 C 0.12786 -0.04907 0.13008 -0.0493 0.13268 -0.04976 L 0.15963 -0.05254 C 0.16614 -0.05023 0.17266 -0.04976 0.17851 -0.0456 C 0.18021 -0.04421 0.18177 -0.03912 0.18385 -0.03634 C 0.1862 -0.03171 0.19362 -0.02106 0.19648 -0.01504 C 0.19805 -0.01134 0.19922 -0.00717 0.20013 -0.00301 C 0.20169 0.00301 0.20312 0.00926 0.20456 0.01574 C 0.20508 0.02061 0.20599 0.02524 0.20612 0.03033 C 0.20651 0.03588 0.20612 0.04098 0.20677 0.0463 C 0.20755 0.05301 0.2112 0.06459 0.21341 0.07037 C 0.21549 0.07338 0.21758 0.07616 0.21914 0.07963 C 0.22057 0.08334 0.22135 0.08774 0.22239 0.09167 C 0.22656 0.10278 0.22669 0.10209 0.23099 0.11297 C 0.23411 0.13172 0.23333 0.12292 0.23242 0.1463 C 0.23242 0.14977 0.23242 0.15371 0.2319 0.15672 C 0.23086 0.16135 0.22891 0.16482 0.22734 0.16875 C 0.22565 0.18079 0.22448 0.18426 0.22656 0.19815 C 0.22721 0.20255 0.22891 0.20649 0.23034 0.21019 C 0.23112 0.21274 0.23268 0.21482 0.23411 0.2169 C 0.23633 0.22061 0.23828 0.22223 0.24141 0.225 C 0.24297 0.22662 0.24453 0.22778 0.24661 0.22894 C 0.24818 0.22987 0.25026 0.23079 0.25182 0.23149 C 0.25391 0.23241 0.25599 0.23311 0.25781 0.23426 C 0.26836 0.24098 0.26002 0.23889 0.27083 0.24098 L 0.28555 0.24352 C 0.30351 0.24237 0.30872 0.24074 0.32799 0.24514 C 0.33008 0.24537 0.33164 0.24746 0.33385 0.24885 C 0.34792 0.26783 0.34049 0.2632 0.35456 0.2676 C 0.35885 0.26297 0.36406 0.25926 0.3668 0.25024 C 0.37148 0.23172 0.37266 0.21783 0.37565 0.19931 C 0.37682 0.19237 0.37851 0.18542 0.37956 0.17801 C 0.37995 0.1632 0.38125 0.14237 0.37956 0.12894 C 0.37877 0.12315 0.37552 0.11922 0.37357 0.11412 C 0.37226 0.11042 0.37096 0.10625 0.36953 0.10209 C 0.36406 0.08311 0.36497 0.08334 0.36081 0.06088 C 0.36133 0.04723 0.36055 0.03172 0.36497 0.01968 C 0.3681 0.0132 0.37266 0.00672 0.37656 0.00209 C 0.37799 0.00024 0.37995 -0.00092 0.38177 -0.00301 C 0.40833 -0.03981 0.38034 -0.00393 0.40065 -0.0324 C 0.40625 -0.04074 0.40833 -0.04421 0.41445 -0.05092 C 0.41732 -0.05393 0.41992 -0.05671 0.42305 -0.05902 C 0.42539 -0.06088 0.4276 -0.0618 0.43047 -0.06296 C 0.43489 -0.05949 0.4401 -0.05648 0.44453 -0.05254 C 0.44896 -0.04838 0.46133 -0.0324 0.46432 -0.02801 C 0.47292 -0.01597 0.47786 -0.00949 0.48516 0.00487 C 0.49401 0.02338 0.49401 0.02199 0.50013 0.0382 C 0.50117 0.04144 0.50247 0.04445 0.50351 0.04746 C 0.5043 0.05186 0.50521 0.05649 0.50599 0.06088 C 0.5069 0.06598 0.5069 0.07199 0.50781 0.07686 C 0.5082 0.07987 0.50963 0.08172 0.51002 0.08496 C 0.51549 0.12709 0.50495 0.0713 0.51328 0.11412 C 0.51497 0.13311 0.51497 0.12246 0.51146 0.15024 C 0.50963 0.16459 0.51016 0.15649 0.50898 0.1676 C 0.50885 0.17014 0.50885 0.17315 0.50846 0.17524 C 0.5082 0.17686 0.50443 0.19098 0.5026 0.19422 C 0.49961 0.19792 0.49206 0.20903 0.48646 0.21297 C 0.48138 0.2169 0.47057 0.22292 0.46667 0.22338 C 0.46315 0.22408 0.46002 0.22431 0.45703 0.225 C 0.45247 0.22593 0.44219 0.22894 0.44219 0.2294 C 0.43489 0.23449 0.4332 0.23496 0.4263 0.2463 C 0.42448 0.24977 0.42318 0.25463 0.42135 0.25811 C 0.41927 0.26135 0.41693 0.2632 0.41445 0.26598 C 0.41263 0.26875 0.41133 0.27246 0.4095 0.27524 C 0.40456 0.28264 0.39961 0.28912 0.39466 0.29561 C 0.39206 0.29815 0.39023 0.30162 0.3875 0.30348 C 0.38594 0.30533 0.38385 0.30625 0.38177 0.30764 C 0.37891 0.30718 0.37656 0.30811 0.37435 0.30625 C 0.36276 0.29699 0.35469 0.28797 0.34648 0.27431 C 0.34492 0.27199 0.34349 0.26875 0.34193 0.26598 C 0.34023 0.2632 0.33919 0.25949 0.3375 0.25672 C 0.33385 0.25116 0.32982 0.24561 0.32565 0.24098 C 0.32383 0.23912 0.32266 0.23704 0.32083 0.23588 C 0.31523 0.22987 0.31328 0.23125 0.30599 0.22894 C 0.30221 0.22987 0.29831 0.22894 0.29479 0.23149 C 0.27917 0.2419 0.28841 0.24167 0.27695 0.25278 C 0.27422 0.25533 0.27109 0.25649 0.26836 0.25811 C 0.26211 0.25741 0.25547 0.25764 0.24883 0.25556 C 0.2457 0.25394 0.24232 0.24977 0.23919 0.24746 C 0.23476 0.24445 0.23008 0.24283 0.22565 0.23959 C 0.20312 0.22199 0.22135 0.22871 0.20234 0.22338 C 0.19687 0.22431 0.19193 0.22385 0.18685 0.22894 C 0.16263 0.25209 0.18893 0.23241 0.16914 0.2463 L 0.1457 0.24514 C 0.14154 0.24375 0.1375 0.23959 0.13372 0.23681 C 0.13047 0.23449 0.12734 0.23264 0.12448 0.23033 C 0.12226 0.22801 0.11484 0.21852 0.11237 0.21412 C 0.11042 0.21042 0.10859 0.20625 0.10651 0.20209 C 0.09766 0.18542 0.10312 0.19838 0.09687 0.18218 C 0.09648 0.17871 0.09635 0.17524 0.09609 0.17153 C 0.09531 0.16227 0.09505 0.15278 0.09427 0.14352 C 0.09388 0.13866 0.09388 0.13357 0.09284 0.12894 C 0.09193 0.12408 0.08984 0.12014 0.08841 0.11551 C 0.08346 0.09908 0.08216 0.0926 0.07656 0.07801 C 0.06406 0.04746 0.06901 0.06667 0.06367 0.04237 C 0.06237 0.02709 0.06367 0.0419 0.06237 0.02223 C 0.06198 0.01922 0.06198 0.01598 0.06159 0.01297 C 0.05963 0.00116 0.05755 0.00024 0.05182 -0.00833 C 0.04583 -0.01736 0.04739 -0.01551 0.04114 -0.01875 L 0.01901 -0.01759 C 0.01614 -0.01736 0.01289 -0.01689 0.00989 -0.01643 C 0.00833 -0.01597 0.00703 -0.01643 0.0069 -0.01643 Z " pathEditMode="relative" rAng="0" ptsTypes="AAAAAAAAAAAAAAAAAAAAAAAAAAAAAAAAAAAAAAAAAAAAAAAAAAAAAAAAAAAAAAAAAAAAAAAAAAAAAAAAAAAAAAAAAAAAAAAAAAAAAAAAAAAAAAA">
                                      <p:cBhvr>
                                        <p:cTn id="131" dur="10000" fill="hold"/>
                                        <p:tgtEl>
                                          <p:spTgt spid="2949"/>
                                        </p:tgtEl>
                                        <p:attrNameLst>
                                          <p:attrName>ppt_x</p:attrName>
                                          <p:attrName>ppt_y</p:attrName>
                                        </p:attrNameLst>
                                      </p:cBhvr>
                                      <p:rCtr x="25365" y="13403"/>
                                    </p:animMotion>
                                  </p:childTnLst>
                                </p:cTn>
                              </p:par>
                              <p:par>
                                <p:cTn id="132" presetID="0" presetClass="path" presetSubtype="0" repeatCount="indefinite" fill="hold" nodeType="withEffect">
                                  <p:stCondLst>
                                    <p:cond delay="0"/>
                                  </p:stCondLst>
                                  <p:childTnLst>
                                    <p:animMotion origin="layout" path="M -0.00404 -0.01504 L -0.00404 -0.01481 C -0.0056 -0.01759 -0.00743 -0.02013 -0.00899 -0.02291 C -0.01094 -0.02592 -0.01263 -0.02939 -0.0142 -0.0324 C -0.01823 -0.03865 -0.02344 -0.04652 -0.02774 -0.05092 C -0.03243 -0.05555 -0.0349 -0.05532 -0.03972 -0.05625 C -0.04792 -0.05486 -0.05899 -0.05856 -0.06524 -0.0456 C -0.06732 -0.04166 -0.06836 -0.0368 -0.06993 -0.0324 C -0.06967 -0.01736 -0.0694 -0.00208 -0.06914 0.01297 C -0.06888 0.03033 -0.06993 0.04792 -0.06836 0.06505 C -0.0668 0.08149 -0.06133 0.09653 -0.05938 0.11297 L -0.05638 0.1382 C -0.05717 0.14815 -0.05677 0.15834 -0.05847 0.1676 C -0.06107 0.17987 -0.06563 0.18125 -0.07045 0.18774 C -0.07279 0.19051 -0.07448 0.19375 -0.0767 0.197 C -0.07904 0.20024 -0.08177 0.20301 -0.08399 0.20625 C -0.08685 0.20996 -0.08894 0.21482 -0.09167 0.21829 C -0.09414 0.22153 -0.09727 0.22338 -0.09987 0.22663 C -0.11237 0.23982 -0.10222 0.23241 -0.11342 0.23959 C -0.11732 0.23913 -0.12136 0.23913 -0.12539 0.2382 C -0.12826 0.23774 -0.13125 0.23403 -0.13438 0.23426 C -0.14167 0.23496 -0.14883 0.23866 -0.15612 0.24098 C -0.15795 0.24422 -0.1599 0.247 -0.16133 0.25024 C -0.16315 0.2544 -0.17149 0.27755 -0.17487 0.28357 C -0.19024 0.31088 -0.17279 0.2794 -0.18842 0.31042 C -0.20118 0.33612 -0.18555 0.30163 -0.19883 0.33172 C -0.20118 0.34375 -0.20313 0.35209 -0.20417 0.36505 C -0.20469 0.37107 -0.20469 0.37755 -0.20482 0.38357 C -0.20222 0.40672 -0.20105 0.41482 -0.19961 0.43588 C -0.19909 0.44445 -0.19935 0.45371 -0.19831 0.46227 C -0.19753 0.4669 -0.19571 0.47038 -0.1944 0.47431 C -0.19154 0.48264 -0.1875 0.49075 -0.18295 0.497 C -0.17956 0.50209 -0.17592 0.50672 -0.17188 0.51042 C -0.16029 0.52014 -0.15586 0.51968 -0.14414 0.52246 C -0.12761 0.51945 -0.1194 0.52014 -0.10456 0.51042 C -0.09623 0.50487 -0.08347 0.49746 -0.07722 0.48357 C -0.0668 0.4595 -0.06758 0.45579 -0.06159 0.42778 C -0.05951 0.38774 -0.05873 0.3926 -0.06394 0.34375 C -0.06459 0.33774 -0.06654 0.33218 -0.06758 0.32663 C -0.06993 0.3132 -0.07435 0.28774 -0.07435 0.28797 C -0.07292 0.27871 -0.07201 0.26945 -0.06993 0.26088 C -0.06823 0.25487 -0.0655 0.25024 -0.06315 0.24514 C -0.05938 0.23681 -0.05625 0.23033 -0.05118 0.225 C -0.05013 0.22408 -0.04909 0.22385 -0.04831 0.22338 C -0.04584 0.22315 -0.04362 0.22246 -0.04154 0.22223 C -0.03972 0.22246 0.00573 0.22801 0.01705 0.22223 C 0.02435 0.21852 0.03737 0.20487 0.03737 0.20533 C 0.03919 0.20093 0.04127 0.197 0.04336 0.19283 C 0.04622 0.18797 0.04961 0.18357 0.05221 0.17801 C 0.05781 0.16737 0.06653 0.1426 0.06966 0.13033 C 0.07226 0.12014 0.07356 0.10903 0.07565 0.09838 C 0.07617 0.09167 0.07708 0.08496 0.07708 0.07801 C 0.07656 0.06297 0.07356 0.02616 0.06888 0.00903 C 0.06601 -0.00162 0.0608 -0.00763 0.05533 -0.01365 C 0.04935 -0.0206 0.03906 -0.03125 0.03216 -0.03634 C 0.0306 -0.03773 0.02864 -0.03819 0.02669 -0.03912 C 0.01888 -0.03819 0.0108 -0.03912 0.00299 -0.03634 C -0.00157 -0.03449 0.00091 -0.028 -0.00092 -0.0243 C -0.00274 -0.02037 -0.00326 -0.01666 -0.00404 -0.01504 Z " pathEditMode="relative" rAng="0" ptsTypes="AAAAAAAAAAAAAAAAAAAAAAAAAAAAAAAAAAAAAAAAAAAAAAAAAAAAAAAAAAA">
                                      <p:cBhvr>
                                        <p:cTn id="133" dur="8000" fill="hold"/>
                                        <p:tgtEl>
                                          <p:spTgt spid="2955"/>
                                        </p:tgtEl>
                                        <p:attrNameLst>
                                          <p:attrName>ppt_x</p:attrName>
                                          <p:attrName>ppt_y</p:attrName>
                                        </p:attrNameLst>
                                      </p:cBhvr>
                                      <p:rCtr x="-5990" y="24815"/>
                                    </p:animMotion>
                                  </p:childTnLst>
                                </p:cTn>
                              </p:par>
                              <p:par>
                                <p:cTn id="134" presetID="0" presetClass="path" presetSubtype="0" repeatCount="indefinite" fill="hold" nodeType="withEffect">
                                  <p:stCondLst>
                                    <p:cond delay="0"/>
                                  </p:stCondLst>
                                  <p:childTnLst>
                                    <p:animMotion origin="layout" path="M -0.00404 -0.01504 L -0.00404 -0.01481 C -0.0056 -0.01759 -0.00743 -0.02013 -0.00899 -0.02291 C -0.01094 -0.02592 -0.01263 -0.02939 -0.0142 -0.0324 C -0.01823 -0.03865 -0.02344 -0.04652 -0.02774 -0.05092 C -0.03243 -0.05555 -0.0349 -0.05532 -0.03972 -0.05625 C -0.04792 -0.05486 -0.05899 -0.05856 -0.06524 -0.0456 C -0.06732 -0.04166 -0.06836 -0.0368 -0.06993 -0.0324 C -0.06966 -0.01736 -0.0694 -0.00208 -0.06914 0.01297 C -0.06888 0.03033 -0.06993 0.04792 -0.06836 0.06505 C -0.0668 0.08149 -0.06133 0.09653 -0.05938 0.11297 L -0.05638 0.1382 C -0.05716 0.14815 -0.05677 0.15834 -0.05847 0.1676 C -0.06107 0.17987 -0.06563 0.18125 -0.07045 0.18774 C -0.07279 0.19051 -0.07448 0.19375 -0.0767 0.197 C -0.07904 0.20024 -0.08177 0.20301 -0.08399 0.20625 C -0.08685 0.20996 -0.08894 0.21482 -0.09167 0.21829 C -0.09414 0.22153 -0.09727 0.22338 -0.09987 0.22663 C -0.11237 0.23982 -0.10222 0.23241 -0.11341 0.23959 C -0.11732 0.23913 -0.12136 0.23913 -0.12539 0.2382 C -0.12826 0.23774 -0.13125 0.23403 -0.13438 0.23426 C -0.14167 0.23496 -0.14883 0.23866 -0.15612 0.24098 C -0.15795 0.24422 -0.1599 0.247 -0.16133 0.25024 C -0.16315 0.2544 -0.17149 0.27755 -0.17487 0.28357 C -0.19024 0.31088 -0.17279 0.2794 -0.18841 0.31042 C -0.20118 0.33612 -0.18555 0.30163 -0.19883 0.33172 C -0.20118 0.34375 -0.20313 0.35209 -0.20417 0.36505 C -0.20469 0.37107 -0.20469 0.37755 -0.20482 0.38357 C -0.20222 0.40672 -0.20104 0.41482 -0.19961 0.43588 C -0.19909 0.44445 -0.19935 0.45371 -0.19831 0.46227 C -0.19753 0.4669 -0.19571 0.47038 -0.1944 0.47431 C -0.19154 0.48264 -0.1875 0.49075 -0.18295 0.497 C -0.17956 0.50209 -0.17591 0.50672 -0.17188 0.51042 C -0.16029 0.52014 -0.15586 0.51968 -0.14414 0.52246 C -0.12761 0.51945 -0.1194 0.52014 -0.10456 0.51042 C -0.09623 0.50487 -0.08347 0.49746 -0.07722 0.48357 C -0.0668 0.4595 -0.06758 0.45579 -0.06159 0.42778 C -0.05951 0.38774 -0.05873 0.3926 -0.06394 0.34375 C -0.06459 0.33774 -0.06654 0.33218 -0.06758 0.32663 C -0.06993 0.3132 -0.07435 0.28774 -0.07435 0.28797 C -0.07292 0.27871 -0.07201 0.26945 -0.06993 0.26088 C -0.06823 0.25487 -0.0655 0.25024 -0.06315 0.24514 C -0.05938 0.23681 -0.05625 0.23033 -0.05118 0.225 C -0.05013 0.22408 -0.04909 0.22385 -0.04831 0.22338 C -0.04584 0.22315 -0.04362 0.22246 -0.04154 0.22223 C -0.03972 0.22246 0.00573 0.22801 0.01705 0.22223 C 0.02435 0.21852 0.03737 0.20487 0.03737 0.20533 C 0.03919 0.20093 0.04127 0.197 0.04336 0.19283 C 0.04622 0.18797 0.04961 0.18357 0.05221 0.17801 C 0.05781 0.16737 0.06653 0.1426 0.06966 0.13033 C 0.07226 0.12014 0.07356 0.10903 0.07565 0.09838 C 0.07617 0.09167 0.07721 0.08496 0.07708 0.07801 C 0.07656 0.06297 0.07356 0.02616 0.06888 0.00903 C 0.06601 -0.00162 0.0608 -0.00763 0.05534 -0.01365 C 0.04935 -0.0206 0.03906 -0.03125 0.03216 -0.03634 C 0.0306 -0.03773 0.02864 -0.03819 0.02669 -0.03912 C 0.01888 -0.03819 0.0108 -0.03912 0.00299 -0.03634 C -0.00157 -0.03449 0.00091 -0.028 -0.00091 -0.0243 C -0.00274 -0.02037 -0.00326 -0.01666 -0.00404 -0.01504 Z " pathEditMode="relative" rAng="0" ptsTypes="AAAAAAAAAAAAAAAAAAAAAAAAAAAAAAAAAAAAAAAAAAAAAAAAAAAAAAAAAAA">
                                      <p:cBhvr>
                                        <p:cTn id="135" dur="8000" fill="hold"/>
                                        <p:tgtEl>
                                          <p:spTgt spid="2958"/>
                                        </p:tgtEl>
                                        <p:attrNameLst>
                                          <p:attrName>ppt_x</p:attrName>
                                          <p:attrName>ppt_y</p:attrName>
                                        </p:attrNameLst>
                                      </p:cBhvr>
                                      <p:rCtr x="-5990" y="24815"/>
                                    </p:animMotion>
                                  </p:childTnLst>
                                </p:cTn>
                              </p:par>
                              <p:par>
                                <p:cTn id="136" presetID="0" presetClass="path" presetSubtype="0" repeatCount="indefinite" fill="hold" nodeType="withEffect">
                                  <p:stCondLst>
                                    <p:cond delay="0"/>
                                  </p:stCondLst>
                                  <p:childTnLst>
                                    <p:animMotion origin="layout" path="M -0.00039 0.01041 L -0.00039 0.01088 C -0.00326 0.01227 -0.00638 0.01458 -0.00951 0.01597 C -0.01133 0.01666 -0.02696 0.01875 -0.02722 0.01875 L -0.05456 0.02291 C -0.06771 0.03217 -0.04024 0.01227 -0.07227 0.04074 C -0.07435 0.04259 -0.07618 0.04537 -0.07826 0.04629 C -0.08373 0.04815 -0.0892 0.04815 -0.09466 0.04907 C -0.10326 0.04838 -0.11237 0.04699 -0.12097 0.04791 C -0.12982 0.04838 -0.13841 0.05347 -0.14727 0.05301 C -0.17591 0.05208 -0.19519 0.04699 -0.22071 0.04074 C -0.29362 0.04467 -0.20039 0.03912 -0.26784 0.04514 C -0.27644 0.0456 -0.2849 0.04606 -0.29336 0.04629 C -0.29623 0.04606 -0.29935 0.04629 -0.30196 0.04514 C -0.3056 0.04329 -0.30873 0.03981 -0.31198 0.0368 C -0.31615 0.03241 -0.31993 0.02592 -0.32279 0.01875 C -0.32487 0.01366 -0.32618 0.00741 -0.32826 0.00254 C -0.33295 -0.00996 -0.3392 -0.02037 -0.34284 -0.03357 C -0.35612 -0.08033 -0.35196 -0.06019 -0.35743 -0.09259 C -0.35795 -0.1007 -0.35925 -0.11875 -0.35743 -0.12709 C -0.35625 -0.13357 -0.35365 -0.13912 -0.35144 -0.14468 C -0.34805 -0.15301 -0.34362 -0.16042 -0.33907 -0.1669 C -0.33334 -0.17523 -0.33086 -0.17801 -0.32357 -0.18357 C -0.28815 -0.20949 -0.30013 -0.20371 -0.27253 -0.21227 L -0.26094 -0.21088 C -0.25795 -0.20926 -0.25625 -0.20463 -0.25404 -0.20162 C -0.24597 -0.18912 -0.24779 -0.19236 -0.24154 -0.17801 C -0.23243 -0.10949 -0.2431 -0.19607 -0.23633 -0.03773 C -0.23581 -0.02894 -0.23425 -0.0206 -0.23229 -0.01296 C -0.2306 -0.00625 -0.22813 0.00069 -0.22539 0.00625 C -0.22409 0.00903 -0.21107 0.03403 -0.20521 0.03958 C -0.20104 0.04329 -0.19675 0.04722 -0.19206 0.04907 C -0.18425 0.05185 -0.17618 0.05185 -0.1681 0.05301 C -0.15456 0.04977 -0.14076 0.04421 -0.12709 0.04236 C -0.11263 0.04004 -0.09831 0.04444 -0.08386 0.04074 C -0.07722 0.03889 -0.06394 0.02523 -0.05743 0.01597 C -0.05586 0.01366 -0.05456 0.01041 -0.05274 0.00764 C -0.05209 0.0037 -0.05065 -0.00023 -0.05065 -0.00463 C -0.05039 -0.00949 -0.05417 -0.02153 -0.05521 -0.02523 C -0.05573 -0.02894 -0.05612 -0.03264 -0.05677 -0.03634 C -0.05769 -0.04097 -0.05899 -0.04537 -0.0599 -0.05 C -0.06094 -0.05718 -0.06146 -0.06482 -0.06237 -0.07199 C -0.0625 -0.07801 -0.06341 -0.08403 -0.06302 -0.09005 C -0.06263 -0.09445 -0.06081 -0.09815 -0.0599 -0.10209 C -0.05821 -0.10996 -0.0569 -0.11783 -0.05521 -0.1257 C -0.04987 -0.15162 -0.04948 -0.15394 -0.04128 -0.17662 C -0.03946 -0.18171 -0.0375 -0.18727 -0.03529 -0.19167 C -0.0306 -0.20023 -0.02618 -0.21019 -0.02045 -0.21644 C -0.00795 -0.22986 0.00455 -0.22986 0.01823 -0.23264 C 0.0332 -0.2294 0.04856 -0.22963 0.06302 -0.22199 C 0.06757 -0.21968 0.07096 -0.21134 0.0733 -0.20394 C 0.07968 -0.18125 0.08424 -0.13704 0.08711 -0.11204 C 0.08685 -0.09815 0.08711 -0.08426 0.08632 -0.0706 C 0.0858 -0.06227 0.08268 -0.05371 0.08007 -0.04722 C 0.07851 -0.04283 0.07669 -0.03866 0.07461 -0.03496 C 0.0694 -0.02523 0.06159 -0.01921 0.05534 -0.01296 C 0.05351 -0.00926 0.05195 -0.00486 0.04987 -0.00185 C 0.04752 0.00185 0.04492 0.00532 0.04218 0.00764 C 0.04023 0.00995 0.03815 0.01088 0.03606 0.0118 C 0.03007 0.01551 0.01315 0.01458 0.01263 0.01458 C 0.00065 0.02222 0.00573 0.02014 -0.0017 0.02291 L -0.00417 0.01597 L -0.00039 0.01041 Z " pathEditMode="relative" rAng="0" ptsTypes="AAAAAAAAAAAAAAAAAAAAAAAAAAAAAAAAAAAAAAAAAAAAAAAAAAAAAAAAAAAAAAA">
                                      <p:cBhvr>
                                        <p:cTn id="137" dur="8000" fill="hold"/>
                                        <p:tgtEl>
                                          <p:spTgt spid="2961"/>
                                        </p:tgtEl>
                                        <p:attrNameLst>
                                          <p:attrName>ppt_x</p:attrName>
                                          <p:attrName>ppt_y</p:attrName>
                                        </p:attrNameLst>
                                      </p:cBhvr>
                                      <p:rCtr x="-13529" y="-10023"/>
                                    </p:animMotion>
                                  </p:childTnLst>
                                </p:cTn>
                              </p:par>
                              <p:par>
                                <p:cTn id="138" presetID="0" presetClass="path" presetSubtype="0" repeatCount="indefinite" fill="hold" nodeType="withEffect">
                                  <p:stCondLst>
                                    <p:cond delay="0"/>
                                  </p:stCondLst>
                                  <p:childTnLst>
                                    <p:animMotion origin="layout" path="M -0.00039 0.01041 L -0.00039 0.01087 C -0.00351 0.01226 -0.00638 0.01458 -0.00976 0.01597 C -0.01133 0.01666 -0.02695 0.01875 -0.02747 0.01875 L -0.05456 0.02291 C -0.06784 0.03217 -0.04049 0.01226 -0.07239 0.04074 C -0.07435 0.04259 -0.07617 0.04537 -0.07851 0.04629 C -0.08372 0.04814 -0.08919 0.04814 -0.09466 0.04907 C -0.10351 0.04837 -0.1125 0.04699 -0.12096 0.04745 C -0.12995 0.04837 -0.13841 0.05347 -0.14726 0.053 C -0.17591 0.05208 -0.19518 0.04699 -0.2207 0.04074 C -0.29362 0.04467 -0.20039 0.03912 -0.26784 0.04513 C -0.27643 0.0456 -0.28489 0.0456 -0.29336 0.04629 C -0.29622 0.0456 -0.29935 0.04629 -0.30195 0.04513 C -0.3056 0.04282 -0.30872 0.03981 -0.31198 0.03634 C -0.31614 0.0324 -0.32018 0.02592 -0.32279 0.01875 C -0.32487 0.01319 -0.32617 0.0074 -0.32825 0.00208 C -0.33294 -0.00996 -0.33919 -0.02038 -0.34284 -0.03357 C -0.35612 -0.08033 -0.35195 -0.06019 -0.35768 -0.0926 C -0.35794 -0.1007 -0.35924 -0.11875 -0.35768 -0.12709 C -0.35625 -0.13357 -0.35364 -0.13913 -0.35143 -0.14514 C -0.34805 -0.15301 -0.34362 -0.16088 -0.33906 -0.1669 C -0.33333 -0.17524 -0.33086 -0.17801 -0.32357 -0.18357 C -0.28841 -0.2095 -0.30013 -0.20371 -0.27252 -0.21227 L -0.26094 -0.21088 C -0.2582 -0.20926 -0.25625 -0.20463 -0.25404 -0.20163 C -0.24596 -0.18913 -0.24779 -0.19237 -0.24154 -0.17801 C -0.23268 -0.1095 -0.2431 -0.19607 -0.23633 -0.03774 C -0.23581 -0.0294 -0.23424 -0.02061 -0.23229 -0.01297 C -0.2306 -0.00625 -0.22812 0.00023 -0.22539 0.00625 C -0.22409 0.00902 -0.21107 0.03402 -0.20521 0.03912 C -0.20104 0.04328 -0.19674 0.04722 -0.19206 0.04907 C -0.18424 0.05185 -0.17617 0.05185 -0.1681 0.053 C -0.15456 0.04976 -0.14101 0.04421 -0.12721 0.04236 C -0.11263 0.04004 -0.09831 0.04444 -0.08385 0.04074 C -0.07747 0.03888 -0.06393 0.02523 -0.05768 0.01597 C -0.05586 0.01319 -0.05456 0.01041 -0.05312 0.00763 C -0.05221 0.0037 -0.05091 -0.00024 -0.05078 -0.00463 C -0.05039 -0.0095 -0.05417 -0.02153 -0.05534 -0.02524 C -0.05586 -0.02894 -0.05625 -0.03264 -0.05677 -0.03635 C -0.05768 -0.04098 -0.05924 -0.04538 -0.06002 -0.05 C -0.06094 -0.05718 -0.06146 -0.06482 -0.06237 -0.072 C -0.0625 -0.07801 -0.06341 -0.08403 -0.06315 -0.09005 C -0.06276 -0.09445 -0.06094 -0.09815 -0.06002 -0.10255 C -0.0582 -0.10996 -0.0569 -0.11829 -0.05534 -0.1257 C -0.04987 -0.15163 -0.04948 -0.15394 -0.04127 -0.17663 C -0.03945 -0.18218 -0.0375 -0.18727 -0.03529 -0.19167 C -0.0306 -0.20024 -0.02617 -0.21019 -0.02044 -0.21644 C -0.0082 -0.22987 0.0043 -0.22987 0.01823 -0.23264 C 0.0332 -0.2294 0.04857 -0.22963 0.06302 -0.222 C 0.06758 -0.21968 0.07096 -0.21181 0.07305 -0.2044 C 0.07969 -0.18125 0.08399 -0.13704 0.08711 -0.11204 C 0.08685 -0.09815 0.08711 -0.08426 0.08633 -0.07061 C 0.08581 -0.06227 0.08268 -0.05371 0.08008 -0.04723 C 0.07826 -0.04329 0.07669 -0.03866 0.07461 -0.03496 C 0.0694 -0.02524 0.06159 -0.01922 0.05534 -0.01297 C 0.05352 -0.00926 0.05195 -0.00487 0.04987 -0.00186 C 0.04753 0.00185 0.04492 0.00486 0.04219 0.00763 C 0.04024 0.00949 0.03815 0.01087 0.03607 0.0118 C 0.02982 0.0155 0.01315 0.01458 0.01263 0.01458 C 0.00065 0.02222 0.00573 0.02013 -0.00195 0.02291 L -0.00417 0.01597 L -0.00039 0.01041 Z " pathEditMode="relative" rAng="0" ptsTypes="AAAAAAAAAAAAAAAAAAAAAAAAAAAAAAAAAAAAAAAAAAAAAAAAAAAAAAAAAAAAAAA">
                                      <p:cBhvr>
                                        <p:cTn id="139" dur="8000" fill="hold"/>
                                        <p:tgtEl>
                                          <p:spTgt spid="2979"/>
                                        </p:tgtEl>
                                        <p:attrNameLst>
                                          <p:attrName>ppt_x</p:attrName>
                                          <p:attrName>ppt_y</p:attrName>
                                        </p:attrNameLst>
                                      </p:cBhvr>
                                      <p:rCtr x="-13529" y="-10023"/>
                                    </p:animMotion>
                                  </p:childTnLst>
                                </p:cTn>
                              </p:par>
                              <p:par>
                                <p:cTn id="140" presetID="0" presetClass="path" presetSubtype="0" repeatCount="indefinite" fill="hold" nodeType="withEffect">
                                  <p:stCondLst>
                                    <p:cond delay="0"/>
                                  </p:stCondLst>
                                  <p:childTnLst>
                                    <p:animMotion origin="layout" path="M 0.0069 -0.01643 L 0.0069 -0.01597 C 0.01263 -0.02338 0.01888 -0.02939 0.02409 -0.03773 C 0.0293 -0.04606 0.03802 -0.06273 0.04583 -0.06828 C 0.04857 -0.07037 0.05169 -0.07106 0.05482 -0.07222 C 0.05729 -0.0706 0.06003 -0.06921 0.06237 -0.06689 C 0.07279 -0.05671 0.07409 -0.05162 0.08333 -0.0456 C 0.08529 -0.04444 0.08737 -0.04375 0.08919 -0.04328 C 0.09857 -0.04352 0.10781 -0.04328 0.11706 -0.04444 C 0.11992 -0.04467 0.12253 -0.04745 0.12539 -0.04838 C 0.12774 -0.04907 0.13034 -0.0493 0.13281 -0.04977 L 0.1599 -0.05254 C 0.16615 -0.05023 0.17253 -0.04977 0.17865 -0.0456 C 0.18086 -0.04421 0.1819 -0.03912 0.18386 -0.03634 C 0.18659 -0.03171 0.19414 -0.02106 0.19649 -0.01504 C 0.19805 -0.01134 0.19909 -0.00717 0.20039 -0.00301 C 0.20208 0.00301 0.20326 0.00926 0.20482 0.01574 C 0.20534 0.02061 0.20612 0.02523 0.20638 0.03033 C 0.20677 0.03588 0.20638 0.04098 0.2069 0.0463 C 0.20794 0.05301 0.21133 0.06459 0.21367 0.07037 C 0.21524 0.07338 0.21758 0.07616 0.21914 0.07963 C 0.2207 0.08334 0.22149 0.08773 0.22279 0.09167 C 0.22656 0.10278 0.22669 0.10209 0.23112 0.11297 C 0.23425 0.13172 0.23373 0.12292 0.23242 0.1463 C 0.23242 0.14977 0.23242 0.15371 0.2319 0.15672 C 0.23086 0.16135 0.22878 0.16482 0.22721 0.16875 C 0.22565 0.18079 0.22448 0.18426 0.22656 0.19815 C 0.22721 0.20255 0.22878 0.20648 0.23034 0.21019 C 0.23138 0.21273 0.23281 0.21482 0.23399 0.2169 C 0.23659 0.22061 0.23841 0.22223 0.24154 0.225 C 0.24336 0.22662 0.24492 0.22778 0.24688 0.22894 C 0.24857 0.22986 0.25039 0.23079 0.25208 0.23148 C 0.25404 0.23241 0.25612 0.23311 0.25794 0.23426 C 0.26914 0.24098 0.26042 0.23889 0.27083 0.24098 L 0.28581 0.24352 C 0.30352 0.24236 0.30873 0.24074 0.32774 0.24468 C 0.32982 0.24537 0.3319 0.24746 0.33386 0.24885 C 0.34831 0.26783 0.34076 0.2632 0.35482 0.2676 C 0.35925 0.26297 0.36445 0.25926 0.3668 0.25023 C 0.37175 0.23172 0.37279 0.21783 0.37591 0.19931 C 0.37708 0.19236 0.37826 0.18542 0.37956 0.17801 C 0.38021 0.1632 0.38138 0.14236 0.37956 0.12894 C 0.37878 0.12315 0.37552 0.11922 0.37357 0.11412 C 0.37227 0.11042 0.37096 0.10625 0.36979 0.10209 C 0.36445 0.08311 0.36511 0.08334 0.36081 0.06088 C 0.36159 0.04723 0.36055 0.03172 0.36524 0.01968 C 0.36784 0.0132 0.37279 0.00672 0.37656 0.00209 C 0.37826 0.00023 0.38021 -0.00092 0.3819 -0.00301 C 0.40873 -0.03981 0.3806 -0.00393 0.40065 -0.0324 C 0.40625 -0.04074 0.40846 -0.04421 0.41471 -0.05092 C 0.41758 -0.05393 0.42005 -0.05671 0.42305 -0.05902 C 0.42552 -0.06088 0.42813 -0.0618 0.4306 -0.06296 C 0.43542 -0.05949 0.44011 -0.05648 0.44479 -0.05254 C 0.44909 -0.04838 0.46159 -0.0324 0.46419 -0.02801 C 0.47292 -0.01597 0.47813 -0.00995 0.48542 0.00486 C 0.4944 0.02338 0.4944 0.02199 0.50039 0.0382 C 0.50143 0.04144 0.50248 0.04445 0.50326 0.04746 C 0.50456 0.05186 0.50534 0.05648 0.50638 0.06088 C 0.5069 0.06598 0.5069 0.07199 0.50781 0.07686 C 0.50833 0.07986 0.50977 0.08172 0.51003 0.08496 C 0.51576 0.12709 0.50508 0.0713 0.51367 0.11412 C 0.51524 0.13311 0.51511 0.12246 0.51159 0.15023 C 0.50977 0.16459 0.51055 0.15648 0.50938 0.1676 C 0.50899 0.17014 0.50899 0.17315 0.50846 0.17523 C 0.50833 0.17686 0.50469 0.19098 0.50261 0.19422 C 0.5 0.19792 0.49219 0.20903 0.48685 0.21297 C 0.48138 0.2169 0.47083 0.22292 0.46667 0.22338 C 0.46367 0.22408 0.46055 0.22431 0.45742 0.225 C 0.45261 0.22593 0.44258 0.22894 0.44258 0.2294 C 0.43529 0.23449 0.43346 0.23496 0.42669 0.2463 C 0.42487 0.24977 0.42357 0.25463 0.42149 0.25811 C 0.41966 0.26135 0.4168 0.2632 0.41471 0.26598 C 0.41289 0.26875 0.41159 0.27246 0.40951 0.27523 C 0.40482 0.28264 0.39987 0.28912 0.39466 0.29561 C 0.39232 0.29815 0.39024 0.30162 0.38789 0.30348 C 0.38594 0.30533 0.38386 0.30625 0.3819 0.30764 C 0.3793 0.30718 0.37656 0.30811 0.37435 0.30625 C 0.36315 0.29699 0.35482 0.28797 0.34649 0.27431 C 0.34492 0.27199 0.34362 0.26875 0.34206 0.26598 C 0.3405 0.2632 0.33919 0.25949 0.33763 0.25672 C 0.33386 0.25116 0.32982 0.24561 0.32565 0.24098 C 0.32409 0.23912 0.32253 0.23704 0.32096 0.23588 C 0.31524 0.22986 0.31367 0.23125 0.30612 0.22894 C 0.30221 0.22986 0.29844 0.22894 0.29479 0.23148 C 0.27917 0.2419 0.28841 0.24167 0.27669 0.25278 C 0.27435 0.25533 0.27136 0.25648 0.26862 0.25811 C 0.26211 0.25741 0.25534 0.25764 0.24909 0.25556 C 0.24544 0.25394 0.24271 0.24977 0.23919 0.24746 C 0.2349 0.24445 0.23021 0.24283 0.22565 0.23959 C 0.20326 0.22199 0.22149 0.22871 0.20261 0.22338 C 0.19688 0.22431 0.19206 0.22385 0.18685 0.22894 C 0.16263 0.25209 0.18893 0.23241 0.1694 0.2463 L 0.14544 0.24468 C 0.14128 0.24375 0.13763 0.23959 0.13346 0.23681 C 0.1306 0.23449 0.12748 0.23264 0.12461 0.23033 C 0.12253 0.22801 0.11498 0.21852 0.11263 0.21412 C 0.11042 0.21042 0.10846 0.20625 0.10664 0.20209 C 0.09753 0.18542 0.10326 0.19838 0.09688 0.18218 C 0.09649 0.17871 0.09636 0.17523 0.09596 0.17153 C 0.09544 0.16227 0.09518 0.15278 0.0944 0.14352 C 0.09427 0.13866 0.09414 0.13357 0.0931 0.12894 C 0.09206 0.12408 0.08998 0.12014 0.08854 0.11551 C 0.08346 0.09908 0.08229 0.0926 0.07656 0.07801 C 0.06419 0.04746 0.06927 0.06667 0.06367 0.04236 C 0.06237 0.02709 0.06367 0.0419 0.06237 0.02223 C 0.06211 0.01922 0.06211 0.01598 0.06159 0.01297 C 0.05977 0.00116 0.05781 0.00023 0.05169 -0.00833 C 0.04583 -0.01736 0.0474 -0.01551 0.04128 -0.01875 L 0.0194 -0.01759 C 0.01628 -0.01736 0.01302 -0.01689 0.0099 -0.01643 C 0.00833 -0.01597 0.00729 -0.01643 0.0069 -0.01643 Z " pathEditMode="relative" rAng="0" ptsTypes="AAAAAAAAAAAAAAAAAAAAAAAAAAAAAAAAAAAAAAAAAAAAAAAAAAAAAAAAAAAAAAAAAAAAAAAAAAAAAAAAAAAAAAAAAAAAAAAAAAAAAAAAAAAAAAA">
                                      <p:cBhvr>
                                        <p:cTn id="141" dur="10000" fill="hold"/>
                                        <p:tgtEl>
                                          <p:spTgt spid="2985"/>
                                        </p:tgtEl>
                                        <p:attrNameLst>
                                          <p:attrName>ppt_x</p:attrName>
                                          <p:attrName>ppt_y</p:attrName>
                                        </p:attrNameLst>
                                      </p:cBhvr>
                                      <p:rCtr x="25378" y="13403"/>
                                    </p:animMotion>
                                  </p:childTnLst>
                                </p:cTn>
                              </p:par>
                              <p:par>
                                <p:cTn id="142" presetID="0" presetClass="path" presetSubtype="0" repeatCount="indefinite" fill="hold" nodeType="withEffect">
                                  <p:stCondLst>
                                    <p:cond delay="0"/>
                                  </p:stCondLst>
                                  <p:childTnLst>
                                    <p:animMotion origin="layout" path="M -0.00143 0.01042 L -0.00143 0.01088 C -0.00313 0.01227 -0.00625 0.01459 -0.0099 0.01598 C -0.01146 0.01667 -0.02708 0.01875 -0.02708 0.01922 L -0.05469 0.02292 C -0.06719 0.03218 -0.04115 0.01227 -0.07227 0.04075 C -0.07396 0.0426 -0.07591 0.04537 -0.07826 0.0463 C -0.08359 0.04815 -0.08919 0.04815 -0.0944 0.04908 C -0.10326 0.04838 -0.11237 0.047 -0.12083 0.04746 C -0.12969 0.04838 -0.13828 0.05348 -0.14727 0.05301 C -0.17591 0.05209 -0.19518 0.047 -0.2207 0.04075 C -0.29362 0.04468 -0.20039 0.03912 -0.26784 0.04514 C -0.27643 0.04561 -0.2849 0.04561 -0.29336 0.0463 C -0.29623 0.04561 -0.29935 0.0463 -0.30195 0.04514 C -0.3056 0.04283 -0.30873 0.03982 -0.31198 0.03635 C -0.31615 0.03241 -0.31992 0.02593 -0.32279 0.01875 C -0.32487 0.0132 -0.32617 0.00741 -0.32826 0.00209 C -0.33294 -0.00995 -0.33919 -0.02037 -0.34284 -0.03356 C -0.35612 -0.08032 -0.35195 -0.06018 -0.35742 -0.09259 C -0.35794 -0.10069 -0.35925 -0.11875 -0.35742 -0.12708 C -0.35625 -0.13356 -0.35365 -0.13912 -0.35143 -0.14513 C -0.34805 -0.153 -0.34362 -0.16088 -0.33906 -0.16689 C -0.33333 -0.17523 -0.33086 -0.178 -0.32357 -0.18356 C -0.28815 -0.20949 -0.30013 -0.2037 -0.27253 -0.21226 L -0.26094 -0.21088 C -0.25794 -0.20925 -0.25625 -0.20463 -0.25378 -0.20162 C -0.24596 -0.18912 -0.24779 -0.19236 -0.24154 -0.178 C -0.23242 -0.10949 -0.2431 -0.19606 -0.23607 -0.03773 C -0.23581 -0.02939 -0.23425 -0.02106 -0.23229 -0.01296 C -0.2306 -0.00625 -0.22813 0.00024 -0.22539 0.00625 C -0.22409 0.00903 -0.21107 0.03403 -0.20521 0.03912 C -0.20104 0.04329 -0.19675 0.04723 -0.19206 0.04908 C -0.18425 0.05186 -0.17617 0.05186 -0.1681 0.05301 C -0.1543 0.04977 -0.14076 0.04422 -0.12695 0.04237 C -0.11237 0.04005 -0.09805 0.04445 -0.08359 0.04075 C -0.07721 0.03889 -0.06354 0.02524 -0.05755 0.01598 C -0.05599 0.0132 -0.05469 0.01042 -0.05313 0.00764 C -0.05274 0.00371 -0.05143 -0.00023 -0.05143 -0.00463 C -0.04987 -0.00949 -0.0543 -0.02152 -0.05508 -0.02523 C -0.05599 -0.02893 -0.05638 -0.03263 -0.05677 -0.03634 C -0.05755 -0.04097 -0.05833 -0.04537 -0.0599 -0.05 C -0.06081 -0.05717 -0.06146 -0.06481 -0.06198 -0.07199 C -0.06198 -0.078 -0.06315 -0.08402 -0.06276 -0.09004 C -0.06237 -0.09444 -0.06029 -0.09814 -0.0599 -0.10254 C -0.05794 -0.10995 -0.05677 -0.11828 -0.05508 -0.12569 C -0.04987 -0.15162 -0.04987 -0.15393 -0.04115 -0.17662 C -0.03945 -0.18217 -0.0375 -0.18726 -0.03594 -0.19166 C -0.03073 -0.20023 -0.02708 -0.21018 -0.02031 -0.21643 C -0.0082 -0.22986 0.00377 -0.22986 0.01758 -0.23263 C 0.0332 -0.22939 0.04844 -0.22963 0.06289 -0.22199 C 0.06758 -0.21967 0.06966 -0.2118 0.07292 -0.20439 C 0.07851 -0.18125 0.08372 -0.13703 0.08698 -0.11203 C 0.08685 -0.09814 0.08698 -0.08425 0.08542 -0.0706 C 0.08542 -0.06226 0.08177 -0.0537 0.08008 -0.04722 C 0.07851 -0.04328 0.07656 -0.03865 0.07448 -0.03495 C 0.06927 -0.02523 0.06094 -0.01921 0.05404 -0.01296 C 0.05208 -0.00925 0.05195 -0.00486 0.04883 -0.00185 C 0.04687 0.00186 0.04492 0.00487 0.04206 0.00764 C 0.0401 0.0095 0.03802 0.01088 0.03489 0.01181 C 0.02969 0.01551 0.01237 0.01459 0.01237 0.01482 C 0.00052 0.02223 0.00573 0.02014 -0.00143 0.02292 L -0.00469 0.01598 L -0.00143 0.01042 Z " pathEditMode="relative" rAng="0" ptsTypes="AAAAAAAAAAAAAAAAAAAAAAAAAAAAAAAAAAAAAAAAAAAAAAAAAAAAAAAAAAAAAAA">
                                      <p:cBhvr>
                                        <p:cTn id="143" dur="8000" fill="hold"/>
                                        <p:tgtEl>
                                          <p:spTgt spid="2988"/>
                                        </p:tgtEl>
                                        <p:attrNameLst>
                                          <p:attrName>ppt_x</p:attrName>
                                          <p:attrName>ppt_y</p:attrName>
                                        </p:attrNameLst>
                                      </p:cBhvr>
                                      <p:rCtr x="-13424" y="-10023"/>
                                    </p:animMotion>
                                  </p:childTnLst>
                                </p:cTn>
                              </p:par>
                              <p:par>
                                <p:cTn id="144" presetID="0" presetClass="path" presetSubtype="0" repeatCount="indefinite" fill="hold" nodeType="withEffect">
                                  <p:stCondLst>
                                    <p:cond delay="0"/>
                                  </p:stCondLst>
                                  <p:childTnLst>
                                    <p:animMotion origin="layout" path="M -0.00403 -0.01505 L -0.00403 -0.01482 C -0.0056 -0.01759 -0.00742 -0.02014 -0.00924 -0.02292 C -0.01119 -0.02593 -0.01341 -0.0294 -0.01445 -0.03241 C -0.01823 -0.03866 -0.02343 -0.04653 -0.02799 -0.05093 C -0.03242 -0.05556 -0.03567 -0.05533 -0.0401 -0.05625 C -0.04791 -0.05486 -0.05924 -0.05857 -0.06562 -0.0456 C -0.06731 -0.04167 -0.06836 -0.03681 -0.07005 -0.03241 C -0.06966 -0.01736 -0.0694 -0.00209 -0.06914 0.01296 C -0.06901 0.03032 -0.07005 0.04791 -0.06836 0.06504 C -0.06679 0.08148 -0.06224 0.09653 -0.06002 0.11296 L -0.05638 0.13866 C -0.05781 0.14815 -0.05677 0.15833 -0.05872 0.16759 C -0.06106 0.17986 -0.06575 0.18125 -0.0707 0.18773 C -0.07278 0.19051 -0.07474 0.19375 -0.07695 0.19699 C -0.07916 0.20023 -0.0819 0.20301 -0.08424 0.20625 C -0.08698 0.20995 -0.08919 0.21481 -0.09166 0.21829 C -0.09414 0.22153 -0.09739 0.22338 -0.10039 0.22662 C -0.11263 0.23981 -0.10247 0.23241 -0.1138 0.23958 C -0.11731 0.23912 -0.12148 0.23912 -0.12604 0.23866 C -0.12851 0.23773 -0.13164 0.23403 -0.13437 0.23426 C -0.14153 0.23495 -0.14883 0.23866 -0.15599 0.24097 C -0.15794 0.24421 -0.15976 0.24699 -0.16133 0.25023 C -0.16302 0.2544 -0.17226 0.27754 -0.17552 0.28356 C -0.19049 0.31088 -0.17278 0.2794 -0.18854 0.31041 C -0.20117 0.33611 -0.18554 0.30162 -0.19856 0.33171 C -0.20117 0.34375 -0.20299 0.35254 -0.20416 0.36504 C -0.20468 0.37106 -0.20468 0.37754 -0.20481 0.38356 C -0.20247 0.40671 -0.20091 0.41481 -0.19948 0.43588 C -0.19935 0.44444 -0.19935 0.4537 -0.19843 0.46227 C -0.19752 0.4669 -0.19544 0.47037 -0.19414 0.4743 C -0.19205 0.48264 -0.18737 0.49074 -0.18281 0.49699 C -0.17929 0.50208 -0.17591 0.50717 -0.17226 0.51041 C -0.15989 0.52014 -0.15573 0.51967 -0.14375 0.52245 C -0.12825 0.51944 -0.1194 0.52014 -0.10468 0.51041 C -0.09622 0.50486 -0.08372 0.49791 -0.07747 0.48356 C -0.06679 0.45949 -0.06758 0.45579 -0.06224 0.42778 C -0.06028 0.38773 -0.05872 0.39259 -0.06393 0.34375 C -0.06458 0.33773 -0.06679 0.33217 -0.06758 0.32662 C -0.07005 0.31366 -0.07474 0.28773 -0.07474 0.28796 C -0.07291 0.2787 -0.07239 0.26944 -0.07005 0.26088 C -0.06823 0.25486 -0.06562 0.25023 -0.06315 0.24514 C -0.06002 0.2368 -0.05625 0.23032 -0.05143 0.225 C -0.05013 0.22407 -0.04909 0.22384 -0.04896 0.22338 C -0.04583 0.22315 -0.04362 0.22291 -0.04231 0.22222 C -0.0401 0.22245 0.00573 0.22801 0.01706 0.22222 C 0.02435 0.21852 0.03737 0.20486 0.03737 0.20532 C 0.0392 0.20092 0.04115 0.19699 0.04336 0.19329 C 0.04623 0.18796 0.04922 0.18403 0.05222 0.17801 C 0.05782 0.16736 0.06654 0.14259 0.06966 0.13032 C 0.07201 0.12014 0.07357 0.10903 0.07565 0.09838 C 0.07591 0.09166 0.07709 0.08495 0.07709 0.07801 C 0.07657 0.06296 0.07357 0.02616 0.06888 0.00903 C 0.06602 -0.00162 0.06029 -0.00764 0.05534 -0.01366 C 0.04922 -0.0206 0.03907 -0.03125 0.03216 -0.03634 C 0.0306 -0.03773 0.02865 -0.0382 0.0267 -0.03912 C 0.01888 -0.0382 0.01055 -0.03912 0.00261 -0.03634 C -0.00182 -0.03449 0.00091 -0.02801 -0.00091 -0.02431 C -0.00299 -0.02037 -0.00351 -0.01667 -0.00403 -0.01505 Z " pathEditMode="relative" rAng="0" ptsTypes="AAAAAAAAAAAAAAAAAAAAAAAAAAAAAAAAAAAAAAAAAAAAAAAAAAAAAAAAAAA">
                                      <p:cBhvr>
                                        <p:cTn id="145" dur="8000" fill="hold"/>
                                        <p:tgtEl>
                                          <p:spTgt spid="2991"/>
                                        </p:tgtEl>
                                        <p:attrNameLst>
                                          <p:attrName>ppt_x</p:attrName>
                                          <p:attrName>ppt_y</p:attrName>
                                        </p:attrNameLst>
                                      </p:cBhvr>
                                      <p:rCtr x="-5990" y="24815"/>
                                    </p:animMotion>
                                  </p:childTnLst>
                                </p:cTn>
                              </p:par>
                              <p:par>
                                <p:cTn id="146" presetID="0" presetClass="path" presetSubtype="0" repeatCount="indefinite" fill="hold" nodeType="withEffect">
                                  <p:stCondLst>
                                    <p:cond delay="0"/>
                                  </p:stCondLst>
                                  <p:childTnLst>
                                    <p:animMotion origin="layout" path="M 0.00378 0.00949 L 0.00378 0.00995 C 0.01081 0.00926 0.01784 0.00926 0.02487 0.00833 C 0.02774 0.0081 0.03073 0.00486 0.03386 0.00579 C 0.03841 0.00648 0.04284 0.01018 0.04727 0.01273 C 0.04935 0.01551 0.06354 0.03541 0.06836 0.04051 C 0.07045 0.04259 0.07279 0.04375 0.07513 0.04606 C 0.10534 0.0368 0.06966 0.04977 0.10664 0.02708 C 0.11055 0.02477 0.11511 0.02407 0.11927 0.02315 C 0.13607 0.01875 0.13607 0.01921 0.15065 0.01782 C 0.1569 0.02129 0.16368 0.02338 0.1694 0.02847 C 0.17904 0.03611 0.18815 0.05741 0.19493 0.06852 C 0.1974 0.07199 0.19987 0.07523 0.2017 0.0794 C 0.20625 0.08704 0.20925 0.09444 0.21315 0.10301 C 0.21407 0.10833 0.21888 0.1331 0.21914 0.13773 C 0.2194 0.14629 0.21927 0.15486 0.21836 0.16319 C 0.21771 0.16875 0.21576 0.17384 0.21459 0.1794 C 0.21524 0.20023 0.2168 0.21504 0.21159 0.2368 C 0.20938 0.2456 0.19375 0.27986 0.18907 0.28727 C 0.18685 0.29074 0.18438 0.29375 0.18229 0.29791 C 0.17878 0.3044 0.17136 0.32222 0.16576 0.32847 C 0.16315 0.33148 0.16029 0.33264 0.15743 0.33518 C 0.14909 0.33241 0.11094 0.32754 0.09688 0.30717 C 0.09427 0.30347 0.0931 0.29791 0.09154 0.29259 C 0.08789 0.2794 0.08763 0.27523 0.08633 0.2618 C 0.08607 0.23773 0.08698 0.21366 0.08555 0.18981 C 0.08503 0.18032 0.0819 0.17222 0.08034 0.16319 C 0.07956 0.15903 0.0793 0.1544 0.07878 0.14977 C 0.0793 0.14051 0.07865 0.13079 0.08034 0.12199 C 0.08138 0.11574 0.08998 0.09977 0.0931 0.09514 C 0.09623 0.09051 0.09948 0.08588 0.10274 0.08171 C 0.10638 0.07754 0.11081 0.07477 0.11407 0.06967 C 0.1194 0.0618 0.11993 0.05856 0.1267 0.05486 C 0.13789 0.0493 0.14466 0.05069 0.1569 0.04977 C 0.1642 0.05069 0.17201 0.04907 0.1793 0.05254 C 0.23711 0.07963 0.18425 0.07199 0.22513 0.075 C 0.24597 0.0544 0.24987 0.04699 0.27383 0.03634 C 0.28021 0.03356 0.28685 0.03403 0.29336 0.03241 C 0.30065 0.03079 0.30782 0.02893 0.31511 0.02708 C 0.3293 0.02847 0.3319 0.02662 0.34649 0.04166 C 0.34948 0.04467 0.35118 0.05069 0.35326 0.05486 C 0.35612 0.06921 0.3599 0.0831 0.36159 0.09791 C 0.36198 0.10023 0.36354 0.15 0.36394 0.16041 C 0.35847 0.21273 0.35534 0.20717 0.36394 0.25486 C 0.36576 0.26551 0.36888 0.27477 0.37136 0.28449 C 0.37201 0.28773 0.37383 0.29375 0.37383 0.29421 C 0.37253 0.3 0.37279 0.30741 0.37045 0.31273 C 0.36524 0.32523 0.36003 0.3294 0.35326 0.33518 C 0.34805 0.33426 0.34284 0.33426 0.33763 0.33241 C 0.32149 0.32754 0.30612 0.31944 0.29115 0.30717 C 0.28607 0.30301 0.28138 0.29815 0.2767 0.29259 C 0.2694 0.28356 0.27435 0.28148 0.26472 0.2794 C 0.25951 0.27801 0.2543 0.27801 0.24909 0.27778 C 0.24532 0.28055 0.24128 0.28241 0.23789 0.28588 C 0.23555 0.28796 0.23386 0.29143 0.2319 0.29375 C 0.23008 0.29629 0.22774 0.29815 0.22591 0.30023 C 0.22019 0.30741 0.22045 0.30995 0.21368 0.31273 C 0.20534 0.31597 0.19883 0.31551 0.18972 0.31643 C 0.1849 0.31736 0.17982 0.31829 0.17487 0.31921 C 0.1724 0.31875 0.16979 0.31875 0.16732 0.31782 C 0.16472 0.3169 0.1625 0.31389 0.1599 0.31389 C 0.1543 0.31389 0.14883 0.31643 0.14336 0.31782 C 0.13868 0.32106 0.13451 0.32477 0.12982 0.32708 C 0.11289 0.33588 0.10873 0.33518 0.09232 0.33796 C 0.08086 0.33518 0.06914 0.33449 0.05782 0.32986 C 0.05573 0.32893 0.05326 0.32569 0.05326 0.32199 C 0.05326 0.3044 0.0556 0.2868 0.05782 0.27014 C 0.05899 0.26018 0.06133 0.25069 0.06368 0.2419 C 0.06524 0.23634 0.0681 0.23217 0.06979 0.22708 C 0.0724 0.22014 0.07513 0.21319 0.07722 0.20579 C 0.08138 0.19259 0.0819 0.18333 0.08399 0.16852 C 0.08438 0.16412 0.08503 0.15949 0.08477 0.15486 C 0.08451 0.1493 0.08386 0.14329 0.08243 0.13773 C 0.08073 0.13032 0.07487 0.12222 0.07201 0.11643 C 0.07045 0.11319 0.06927 0.10903 0.06758 0.10579 C 0.06576 0.10254 0.06354 0.09977 0.06159 0.09653 C 0.06003 0.09375 0.05873 0.09074 0.0569 0.08866 C 0.04948 0.07847 0.0517 0.08264 0.04584 0.07778 C 0.04284 0.07523 0.03972 0.07222 0.03685 0.06967 C 0.03282 0.06643 0.02878 0.06389 0.02487 0.06041 C 0.0181 0.0544 0.02097 0.05625 0.01654 0.0537 C 0.01459 0.05023 0.01029 0.04236 0.00834 0.04166 L 0.00222 0.04051 C 0.00052 0.04097 -0.00117 0.04097 -0.00299 0.04166 C -0.0069 0.04352 -0.0108 0.04699 -0.01419 0.05116 C -0.01653 0.05393 -0.01862 0.05741 -0.02096 0.06041 C -0.0233 0.06319 -0.02552 0.06551 -0.02773 0.06852 C -0.04062 0.08634 -0.02877 0.07153 -0.03971 0.08981 C -0.04205 0.09375 -0.04492 0.09653 -0.04726 0.10023 C -0.05195 0.10856 -0.05612 0.11759 -0.0608 0.12569 C -0.06575 0.13449 -0.07187 0.14166 -0.07643 0.15116 C -0.08424 0.1669 -0.08528 0.18125 -0.08841 0.20023 C -0.08867 0.20764 -0.08997 0.21481 -0.08919 0.22199 C -0.08854 0.22963 -0.08685 0.23727 -0.08476 0.24444 C -0.08177 0.25486 -0.07851 0.26504 -0.07435 0.27384 C -0.07239 0.27754 -0.07122 0.28217 -0.06888 0.28449 C -0.06198 0.29282 -0.04179 0.3044 -0.03593 0.30856 C -0.03333 0.31041 -0.03125 0.31412 -0.02851 0.31551 C -0.0233 0.3169 -0.0181 0.31597 -0.01263 0.31643 C -0.01106 0.31574 0.0181 0.3037 0.02487 0.29653 C 0.02761 0.29352 0.02917 0.28819 0.03138 0.28449 C 0.03334 0.28217 0.03555 0.28055 0.0375 0.27778 C 0.03972 0.27477 0.04154 0.2706 0.04362 0.26736 C 0.04545 0.26389 0.04753 0.26088 0.04961 0.25764 C 0.05743 0.24606 0.05951 0.24699 0.06368 0.23403 C 0.06628 0.22662 0.06875 0.21875 0.07045 0.21111 C 0.07487 0.19375 0.08177 0.15764 0.08177 0.1581 C 0.08243 0.13912 0.08438 0.12037 0.08243 0.10185 C 0.08216 0.09722 0.08125 0.09282 0.08034 0.08866 C 0.0793 0.08403 0.07878 0.0794 0.07722 0.075 C 0.07618 0.07199 0.0681 0.05717 0.06602 0.0537 C 0.06394 0.05023 0.06185 0.04699 0.05938 0.04444 C 0.05743 0.04259 0.05039 0.04097 0.04805 0.04051 L 0.02618 0.03634 C 0.02097 0.02986 0.02761 0.03796 0.02097 0.02986 C 0.02032 0.0287 0.0194 0.02801 0.01875 0.02708 C 0.01472 0.02106 0.0168 0.02291 0.01354 0.01643 C 0.01289 0.01504 0.01211 0.01366 0.01133 0.01273 L 0.00977 0.00949 L 0.00378 0.00949 Z " pathEditMode="relative" rAng="0" ptsTypes="AAAAAAAAAAAAAAAAAAAAAAAAAAAAAAAAAAAAAAAAAAAAAAAAAAAAAAAAAAAAAAAAAAAAAAAAAAAAAAAAAAAAAAAAAAAAAAAAAAAAAAAAAAAAAAAAAAAAAAAA">
                                      <p:cBhvr>
                                        <p:cTn id="147" dur="12000" fill="hold"/>
                                        <p:tgtEl>
                                          <p:spTgt spid="2997"/>
                                        </p:tgtEl>
                                        <p:attrNameLst>
                                          <p:attrName>ppt_x</p:attrName>
                                          <p:attrName>ppt_y</p:attrName>
                                        </p:attrNameLst>
                                      </p:cBhvr>
                                      <p:rCtr x="13841" y="16227"/>
                                    </p:animMotion>
                                  </p:childTnLst>
                                </p:cTn>
                              </p:par>
                              <p:par>
                                <p:cTn id="148" presetID="0" presetClass="path" presetSubtype="0" repeatCount="indefinite" fill="hold" nodeType="withEffect">
                                  <p:stCondLst>
                                    <p:cond delay="0"/>
                                  </p:stCondLst>
                                  <p:childTnLst>
                                    <p:animMotion origin="layout" path="M 0 -4.07407E-6 L 0 0.00024 C -0.00664 -0.0037 -0.01302 -0.00833 -0.01966 -0.01111 C -0.02747 -0.01481 -0.03893 -0.01481 -0.04596 -0.01759 L -0.06862 -0.02199 C -0.07448 -0.02129 -0.07982 -0.02106 -0.08594 -0.01944 C -0.08737 -0.01921 -0.08867 -0.01851 -0.08958 -0.01759 C -0.09115 -0.01458 -0.09232 -0.01134 -0.09362 -0.00856 C -0.09544 -0.00301 -0.09687 0.00255 -0.09857 0.00811 C -0.09753 0.01389 -0.09753 0.02246 -0.09583 0.02871 C -0.09258 0.03797 -0.08763 0.04514 -0.08372 0.05348 C -0.08177 0.05764 -0.07904 0.06088 -0.0776 0.06574 L -0.07461 0.07662 C -0.07253 0.10672 -0.0724 0.10093 -0.07461 0.13866 C -0.07643 0.16459 -0.07721 0.19051 -0.08073 0.21574 C -0.08138 0.22107 -0.08437 0.22338 -0.08659 0.22801 C -0.0931 0.23797 -0.10273 0.24445 -0.11081 0.24723 C -0.11562 0.24908 -0.12096 0.24815 -0.12591 0.24838 C -0.13229 0.24746 -0.13854 0.24838 -0.14479 0.24445 C -0.14753 0.24445 -0.14948 0.23982 -0.15221 0.23774 C -0.15794 0.23264 -0.16393 0.22871 -0.16966 0.22338 C -0.17826 0.21598 -0.18346 0.20811 -0.19062 0.19514 C -0.19323 0.19051 -0.1957 0.18612 -0.19805 0.18149 C -0.20013 0.17686 -0.2026 0.17107 -0.20417 0.1676 C -0.21471 0.13311 -0.21393 0.13218 -0.21914 0.09746 C -0.2181 0.07662 -0.21771 0.0544 -0.21549 0.03264 C -0.2151 0.02871 -0.21315 0.02431 -0.21185 0.02199 C -0.20612 0.00996 -0.20508 0.01181 -0.19805 0.00348 C -0.19583 0.00116 -0.19388 -0.00254 -0.19154 -0.00439 C -0.17305 -0.01828 -0.17461 -0.01597 -0.15977 -0.01828 C -0.15469 -0.01944 -0.14961 -0.02129 -0.14479 -0.02199 C -0.13815 -0.02338 -0.13164 -0.02407 -0.125 -0.02476 C -0.12279 -0.02523 -0.1207 -0.02592 -0.11836 -0.02615 L -0.09206 -0.02338 C -0.08437 -0.02291 -0.07669 -0.02106 -0.0694 -0.0206 L -0.03633 -0.02199 C -0.00573 -0.0287 -0.00143 -0.02847 0.02852 -0.03888 C 0.06823 -0.05277 0.0418 -0.04884 0.07604 -0.05092 C 0.08229 -0.04236 0.08685 -0.04051 0.08646 -0.0206 C 0.08594 0.00857 0.08451 0.03866 0.08034 0.06598 C 0.07878 0.08033 0.07292 0.09005 0.06927 0.10162 C 0.05938 0.12894 0.06523 0.11019 0.05794 0.13866 C 0.05768 0.1426 0.05716 0.14699 0.05716 0.15 C 0.05729 0.15487 0.05794 0.15834 0.05872 0.16042 C 0.06315 0.18149 0.06497 0.20764 0.07292 0.22338 C 0.07956 0.23959 0.0793 0.2426 0.08724 0.25 C 0.08802 0.25186 0.09115 0.25371 0.09323 0.25394 C 0.10599 0.25625 0.13594 0.25672 0.13594 0.25718 C 0.14831 0.25949 0.15378 0.26181 0.16862 0.25834 C 0.18281 0.25487 0.18372 0.25186 0.1957 0.24329 C 0.20169 0.23149 0.21029 0.22223 0.21367 0.20857 C 0.22357 0.17987 0.22292 0.15672 0.22435 0.12616 C 0.21966 0.02037 0.22552 0.13264 0.21836 0.0426 C 0.21602 0.01574 0.21367 -0.02037 0.21367 -0.04814 C 0.21367 -0.08518 0.21367 -0.12245 0.21602 -0.15949 C 0.21628 -0.17291 0.21628 -0.18541 0.21758 -0.19814 C 0.21888 -0.21203 0.22552 -0.24722 0.22956 -0.26018 C 0.23685 -0.28263 0.24115 -0.28518 0.24935 -0.30277 C 0.25417 -0.30902 0.25846 -0.32106 0.26185 -0.32476 C 0.26615 -0.32662 0.26758 -0.32569 0.27174 -0.32592 C 0.27409 -0.32662 0.2793 -0.32685 0.28385 -0.32708 L 0.30352 -0.32592 C 0.31029 -0.32384 0.32695 -0.31504 0.33294 -0.30393 C 0.33698 -0.29814 0.33893 -0.29097 0.34258 -0.28449 C 0.34479 -0.27013 0.34688 -0.25555 0.34935 -0.24051 C 0.35104 -0.22152 0.35039 -0.20208 0.35104 -0.1831 C 0.35208 -0.16736 0.35521 -0.15185 0.3569 -0.13611 C 0.3569 -0.12407 0.35833 -0.11134 0.35729 -0.09907 C 0.3569 -0.08865 0.35482 -0.07662 0.35156 -0.06597 C 0.35065 -0.05856 0.34674 -0.05162 0.34479 -0.04537 C 0.33893 -0.03426 0.32409 -0.02615 0.31836 -0.02338 C 0.30768 -0.01851 0.29635 -0.01551 0.28503 -0.01111 L 0.24323 -0.01388 L 0.20456 -0.01551 C 0.12135 -0.02801 0.24427 -0.02037 0.14753 -0.03055 C 0.12995 -0.03217 0.11393 -0.03125 0.09727 -0.03171 C 0.08802 -0.0324 0.0819 -0.03333 0.07435 -0.03333 C 0.06862 -0.0331 0.06302 -0.03125 0.05716 -0.03055 C 0.05065 -0.02963 0.04414 -0.02963 0.03763 -0.02939 C 0.0332 -0.0287 0.02852 -0.02847 0.02409 -0.02801 C 0.02201 -0.02662 0.01992 -0.02662 0.0181 -0.02476 C 0.00013 -0.00949 0.0125 -0.01458 0.00208 -0.01111 C -0.00365 -0.0118 -0.00937 -0.01296 -0.0151 -0.01273 C -0.0207 -0.01203 -0.01654 -0.0074 -0.0151 -0.0074 C 0.00156 -0.00254 -0.00273 -0.00115 0 -4.07407E-6 Z " pathEditMode="relative" rAng="0" ptsTypes="AAAAAAAAAAAAAAAAAAAAAAAAAAAAAAAAAAAAAAAAAAAAAAAAAAAAAAAAAAAAAAAAAAAAAAAAAAAAAAAAAAAAA">
                                      <p:cBhvr>
                                        <p:cTn id="149" dur="14000" fill="hold"/>
                                        <p:tgtEl>
                                          <p:spTgt spid="3000"/>
                                        </p:tgtEl>
                                        <p:attrNameLst>
                                          <p:attrName>ppt_x</p:attrName>
                                          <p:attrName>ppt_y</p:attrName>
                                        </p:attrNameLst>
                                      </p:cBhvr>
                                      <p:rCtr x="6914" y="-3356"/>
                                    </p:animMotion>
                                  </p:childTnLst>
                                </p:cTn>
                              </p:par>
                              <p:par>
                                <p:cTn id="150" presetID="0" presetClass="path" presetSubtype="0" repeatCount="indefinite" fill="hold" nodeType="withEffect">
                                  <p:stCondLst>
                                    <p:cond delay="0"/>
                                  </p:stCondLst>
                                  <p:childTnLst>
                                    <p:animMotion origin="layout" path="M -0.00365 0.00463 L -0.00365 0.00486 C -0.00521 0.0132 -0.00612 0.02246 -0.00821 0.03125 C -0.00925 0.03542 -0.01771 0.04838 -0.01875 0.04977 C -0.02188 0.05278 -0.02917 0.05486 -0.02917 0.05533 C -0.03073 0.05486 -0.03242 0.05533 -0.03373 0.05394 C -0.03907 0.04722 -0.04883 0.03125 -0.04883 0.03148 C -0.04987 0.02616 -0.05117 0.02199 -0.0517 0.01644 C -0.05456 -0.01088 -0.04935 -0.00301 -0.0556 -0.03403 C -0.05638 -0.03912 -0.06511 -0.0544 -0.06654 -0.0581 C -0.0694 -0.06574 -0.07409 -0.08217 -0.07409 -0.08171 C -0.07487 -0.09074 -0.07709 -0.11296 -0.07617 -0.12106 C -0.07539 -0.13055 -0.07292 -0.13958 -0.07097 -0.14884 C -0.07019 -0.15301 -0.0694 -0.15717 -0.0681 -0.16088 C -0.06667 -0.16458 -0.05638 -0.18148 -0.05378 -0.18495 C -0.05352 -0.18541 -0.0392 -0.20185 -0.03685 -0.20625 C -0.03542 -0.20833 -0.03477 -0.2118 -0.03373 -0.21412 C -0.03177 -0.21875 -0.02982 -0.22315 -0.02774 -0.22754 C -0.02565 -0.23125 -0.02383 -0.23495 -0.02175 -0.23819 C -0.01576 -0.24791 -0.01133 -0.25301 -0.00456 -0.26088 C -0.00222 -0.26319 3.125E-6 -0.26551 0.00247 -0.26736 C 0.01458 -0.26504 0.01992 -0.26551 0.03229 -0.24352 C 0.03398 -0.24051 0.03541 -0.23634 0.0375 -0.23403 C 0.04049 -0.23125 0.04388 -0.23032 0.04726 -0.2287 C 0.06106 -0.22199 0.05794 -0.22384 0.07278 -0.22106 C 0.07565 -0.22315 0.08242 -0.22801 0.08554 -0.23148 C 0.08737 -0.23333 0.08867 -0.2368 0.09075 -0.23819 C 0.09987 -0.24467 0.10273 -0.24514 0.11028 -0.24745 C 0.11302 -0.2493 0.11562 -0.25185 0.11862 -0.25278 C 0.1233 -0.2544 0.13958 -0.25625 0.14544 -0.25671 C 0.15221 -0.25463 0.15924 -0.25278 0.16575 -0.25023 C 0.16836 -0.24907 0.17083 -0.24745 0.1733 -0.24606 C 0.17487 -0.24537 0.17617 -0.24421 0.17773 -0.24352 C 0.18073 -0.24259 0.18372 -0.24259 0.18685 -0.24236 C 0.19896 -0.23773 0.2056 -0.23889 0.21445 -0.22477 C 0.21601 -0.22245 0.21653 -0.21852 0.21758 -0.21551 C 0.2181 -0.20856 0.21888 -0.19791 0.21888 -0.19143 C 0.21888 -0.18403 0.21862 -0.17662 0.21823 -0.16875 C 0.21875 -0.16227 0.21862 -0.15625 0.21979 -0.15023 C 0.22135 -0.14143 0.22916 -0.11643 0.23177 -0.10764 C 0.2319 -0.10393 0.23294 -0.10023 0.23242 -0.09699 C 0.23138 -0.08796 0.22955 -0.07963 0.22721 -0.07153 C 0.22135 -0.0493 0.21979 -0.04699 0.21302 -0.03148 C 0.2125 -0.0287 0.21185 -0.02616 0.21146 -0.02338 C 0.20729 0.00857 0.20989 0.01968 0.19804 0.0419 C 0.19596 0.0456 0.19336 0.04838 0.19049 0.04977 C 0.18633 0.05185 0.18138 0.0507 0.17695 0.05116 C 0.16927 0.04746 0.16133 0.04468 0.15377 0.04005 C 0.14804 0.03704 0.14284 0.03218 0.13737 0.02847 C 0.13528 0.02709 0.12643 0.02246 0.12383 0.02199 C 0.12174 0.0213 0.11979 0.02107 0.11771 0.0206 C 0.11549 0.02153 0.11302 0.0213 0.11106 0.02315 C 0.10781 0.02616 0.10351 0.0331 0.10117 0.03912 C 0.09687 0.05185 0.09896 0.05394 0.09153 0.06736 C 0.08815 0.07315 0.07565 0.09352 0.072 0.10463 C 0.0707 0.10857 0.06992 0.1132 0.06888 0.11759 C 0.06927 0.12616 0.06888 0.13496 0.06979 0.14329 C 0.07018 0.14722 0.07187 0.15023 0.07278 0.15394 C 0.07383 0.15764 0.07487 0.16181 0.07565 0.16597 C 0.0776 0.19283 0.07981 0.19468 0.07565 0.21644 C 0.07513 0.22037 0.07435 0.22408 0.07278 0.22709 C 0.07083 0.23148 0.06823 0.23426 0.06601 0.23797 C 0.06419 0.24097 0.06237 0.24375 0.0608 0.24722 C 0.05924 0.25093 0.05794 0.25556 0.05625 0.25926 C 0.05377 0.26459 0.05065 0.26875 0.04804 0.27384 C 0.04531 0.27894 0.04153 0.28797 0.03815 0.29259 C 0.03633 0.2956 0.03398 0.29838 0.03138 0.30023 C 0.02825 0.30371 0.02461 0.30371 0.02122 0.30463 L -0.03373 0.32986 C -0.03633 0.33079 -0.03854 0.33426 -0.04115 0.33357 C -0.04857 0.33264 -0.05573 0.32847 -0.06263 0.32593 C -0.07435 0.30533 -0.06524 0.32315 -0.07552 0.29792 C -0.07813 0.29167 -0.08347 0.28172 -0.08529 0.27384 C -0.08737 0.26482 -0.08867 0.25533 -0.09063 0.2456 C -0.09024 0.23797 -0.0905 0.22986 -0.08972 0.22199 C -0.08737 0.19283 -0.08347 0.16875 -0.07709 0.1419 C -0.07487 0.13241 -0.07175 0.12384 -0.06875 0.11505 C -0.06029 0.08959 -0.06563 0.10301 -0.05769 0.08982 C -0.05534 0.08611 -0.05352 0.08125 -0.05091 0.07778 C -0.04831 0.07431 -0.04102 0.07222 -0.03815 0.07107 C -0.03086 0.0632 -0.03112 0.06505 -0.02396 0.04977 L -0.01628 0.03357 C -0.01615 0.03264 -0.01602 0.03079 -0.01576 0.02986 C -0.01524 0.02847 -0.01459 0.02709 -0.0142 0.02593 C -0.01367 0.02408 -0.01407 0.02199 -0.01341 0.0206 C -0.01263 0.01875 -0.01146 0.01875 -0.01042 0.01783 C -0.00534 0.01366 -0.0069 0.01389 -0.00456 0.01389 L -0.00365 0.00463 Z " pathEditMode="relative" rAng="0" ptsTypes="AAAAAAAAAAAAAAAAAAAAAAAAAAAAAAAAAAAAAAAAAAAAAAAAAAAAAAAAAAAAAAAAAAAAAAAAAAAAAAAAAAAAAAAA">
                                      <p:cBhvr>
                                        <p:cTn id="151" dur="8000" fill="hold"/>
                                        <p:tgtEl>
                                          <p:spTgt spid="3006"/>
                                        </p:tgtEl>
                                        <p:attrNameLst>
                                          <p:attrName>ppt_x</p:attrName>
                                          <p:attrName>ppt_y</p:attrName>
                                        </p:attrNameLst>
                                      </p:cBhvr>
                                      <p:rCtr x="7461" y="2847"/>
                                    </p:animMotion>
                                  </p:childTnLst>
                                </p:cTn>
                              </p:par>
                              <p:par>
                                <p:cTn id="152" presetID="0" presetClass="path" presetSubtype="0" repeatCount="indefinite" fill="hold" nodeType="withEffect">
                                  <p:stCondLst>
                                    <p:cond delay="0"/>
                                  </p:stCondLst>
                                  <p:childTnLst>
                                    <p:animMotion origin="layout" path="M 0.02865 -0.01643 L 0.02865 -0.01597 C 0.03334 -0.0169 0.03802 -0.01759 0.04284 -0.01759 C 0.0474 -0.01759 0.05117 -0.01574 0.0556 -0.01366 C 0.05729 -0.01296 0.05899 -0.01204 0.06081 -0.01111 C 0.06198 -0.00949 0.07188 0.00301 0.07435 0.00764 C 0.07539 0.00949 0.07656 0.01181 0.07722 0.01412 C 0.07956 0.0213 0.08334 0.03542 0.08334 0.03588 C 0.08294 0.03912 0.08321 0.04282 0.08242 0.0463 C 0.0806 0.05741 0.07878 0.05718 0.07513 0.06597 C 0.07292 0.0713 0.07253 0.07407 0.07136 0.07963 C 0.06966 0.09745 0.07084 0.08264 0.06979 0.11551 C 0.06966 0.12222 0.0694 0.12894 0.06888 0.13542 C 0.06875 0.14097 0.0681 0.15 0.06758 0.15556 C 0.06732 0.15903 0.06706 0.16273 0.0668 0.16597 C 0.06732 0.17384 0.06706 0.18171 0.06836 0.18889 C 0.06914 0.19375 0.07097 0.19815 0.07279 0.20208 C 0.07409 0.20532 0.08138 0.21968 0.08334 0.22222 C 0.08542 0.225 0.08763 0.22662 0.09011 0.22894 L 0.12305 0.22338 C 0.17604 0.21667 0.125 0.22338 0.15456 0.21968 C 0.16107 0.22037 0.1681 0.21829 0.17409 0.22222 C 0.17878 0.22523 0.18294 0.23218 0.18607 0.23958 C 0.18906 0.24699 0.19336 0.25255 0.19492 0.26088 C 0.19961 0.28264 0.19466 0.26111 0.20013 0.28079 C 0.20143 0.28449 0.20222 0.28912 0.20326 0.29282 C 0.2043 0.29653 0.20612 0.29977 0.2069 0.30347 C 0.20794 0.30671 0.20847 0.31042 0.20925 0.31412 C 0.21003 0.31782 0.21133 0.3213 0.21237 0.325 C 0.2125 0.32894 0.21263 0.33264 0.21302 0.33681 C 0.21315 0.34051 0.21367 0.34375 0.21367 0.34745 C 0.21367 0.38796 0.21393 0.38357 0.21237 0.40857 C 0.2125 0.41204 0.21237 0.41505 0.21302 0.41829 C 0.21419 0.42245 0.21628 0.42616 0.21836 0.42986 C 0.22097 0.43542 0.22565 0.44282 0.22878 0.44745 C 0.23177 0.45162 0.23763 0.45949 0.23763 0.45995 C 0.23841 0.46366 0.24115 0.47894 0.24076 0.48218 C 0.23998 0.48982 0.23815 0.49745 0.23555 0.50347 C 0.23294 0.50926 0.21823 0.53357 0.21237 0.53958 C 0.20925 0.54259 0.20612 0.54468 0.20261 0.54607 C 0.19518 0.54884 0.1875 0.54977 0.18008 0.55162 C 0.15065 0.54097 0.16992 0.54838 0.12227 0.52616 C 0.11758 0.52384 0.11263 0.52222 0.10794 0.51945 C 0.09414 0.51181 0.10013 0.51366 0.09011 0.51134 C 0.08737 0.51019 0.08334 0.51181 0.08177 0.50741 C 0.07617 0.49236 0.06979 0.45671 0.06979 0.45718 C 0.06927 0.44792 0.06823 0.43912 0.06836 0.42986 C 0.06862 0.40857 0.07084 0.40833 0.07357 0.39005 C 0.07448 0.38403 0.07513 0.37778 0.07565 0.37153 C 0.07435 0.30208 0.07722 0.36389 0.07201 0.31829 C 0.06966 0.29653 0.07435 0.30764 0.0668 0.28357 C 0.06576 0.27986 0.06393 0.27708 0.06237 0.27431 C 0.05521 0.26042 0.06029 0.2713 0.05104 0.25671 C 0.04896 0.25347 0.04701 0.24977 0.04492 0.2463 C 0.0444 0.24282 0.04167 0.23241 0.04206 0.22755 C 0.04284 0.21736 0.04531 0.21273 0.04883 0.20486 C 0.05664 0.18773 0.05847 0.18403 0.06524 0.17014 L 0.07565 0.14884 C 0.07722 0.1456 0.08034 0.13958 0.08034 0.13982 C 0.08138 0.13148 0.08347 0.11644 0.08334 0.10903 C 0.08321 0.09421 0.08216 0.07963 0.08112 0.06505 C 0.08073 0.05949 0.07774 0.04722 0.07656 0.04352 C 0.07539 0.04005 0.07357 0.03773 0.07201 0.03426 C 0.07031 0.03032 0.06875 0.02616 0.0668 0.02222 C 0.06576 0.01968 0.05873 0.00741 0.05638 0.00486 C 0.0543 0.00301 0.05222 0.00185 0.05039 0.00093 C 0.04935 0.00023 0.03972 -0.00162 0.03906 -0.00162 C 0.03659 -0.00255 0.03177 -0.00555 0.03008 -0.00718 C 0.02826 -0.00856 0.02878 -0.01481 0.02865 -0.01643 Z " pathEditMode="relative" rAng="0" ptsTypes="AAAAAAAAAAAAAAAAAAAAAAAAAAAAAAAAAAAAAAAAAAAAAAAAAAAAAAAAAAAAAAAAAAAAA">
                                      <p:cBhvr>
                                        <p:cTn id="153" dur="8000" fill="hold"/>
                                        <p:tgtEl>
                                          <p:spTgt spid="4801"/>
                                        </p:tgtEl>
                                        <p:attrNameLst>
                                          <p:attrName>ppt_x</p:attrName>
                                          <p:attrName>ppt_y</p:attrName>
                                        </p:attrNameLst>
                                      </p:cBhvr>
                                      <p:rCtr x="10599" y="28333"/>
                                    </p:animMotion>
                                  </p:childTnLst>
                                </p:cTn>
                              </p:par>
                              <p:par>
                                <p:cTn id="154" presetID="0" presetClass="path" presetSubtype="0" repeatCount="indefinite" fill="hold" nodeType="withEffect">
                                  <p:stCondLst>
                                    <p:cond delay="0"/>
                                  </p:stCondLst>
                                  <p:childTnLst>
                                    <p:animMotion origin="layout" path="M -0.0026 0.00185 L -0.0026 0.00208 C -0.00742 0.00856 -0.01198 0.01643 -0.01732 0.02199 C -0.022 0.02662 -0.02747 0.0294 -0.03242 0.03241 C -0.03737 0.03588 -0.04218 0.03958 -0.04739 0.0419 C -0.05403 0.04444 -0.07317 0.04537 -0.07916 0.04606 C -0.08138 0.04514 -0.09857 0.03866 -0.10143 0.03912 C -0.1108 0.04167 -0.1194 0.04838 -0.12864 0.05255 C -0.13112 0.0537 -0.13385 0.0544 -0.13711 0.05532 L -0.14739 0.05926 C -0.14922 0.05995 -0.15117 0.06018 -0.15299 0.06042 L -0.17565 0.06458 C -0.18594 0.08148 -0.18502 0.07847 -0.19674 0.10856 L -0.20859 0.14051 C -0.20911 0.14722 -0.21146 0.15347 -0.21185 0.16042 C -0.21185 0.19282 -0.21002 0.22569 -0.21002 0.2581 C -0.21002 0.26412 -0.2108 0.27037 -0.21185 0.27662 C -0.2138 0.29236 -0.21797 0.30162 -0.22278 0.31505 C -0.22304 0.31875 -0.22304 0.32292 -0.22409 0.32593 C -0.22539 0.32893 -0.23489 0.3463 -0.2358 0.34722 C -0.23854 0.35023 -0.24179 0.35162 -0.24531 0.35393 C -0.25455 0.35208 -0.26302 0.35093 -0.27213 0.34838 C -0.27448 0.34792 -0.27643 0.34468 -0.27851 0.34421 C -0.28294 0.34421 -0.28737 0.34537 -0.29205 0.3456 C -0.29648 0.35 -0.29739 0.35185 -0.30312 0.35116 C -0.30508 0.35093 -0.30664 0.34907 -0.30846 0.34838 C -0.30924 0.34722 -0.30989 0.3456 -0.3108 0.34421 C -0.31458 0.33819 -0.31914 0.3331 -0.32278 0.32593 C -0.32669 0.31782 -0.33021 0.30903 -0.33476 0.30185 C -0.33958 0.29421 -0.34518 0.28611 -0.34896 0.27662 C -0.35208 0.26875 -0.35299 0.25833 -0.35482 0.24977 C -0.35612 0.24421 -0.35781 0.23819 -0.35924 0.23241 C -0.36002 0.21782 -0.36028 0.20301 -0.36159 0.18866 C -0.36237 0.17893 -0.36549 0.16042 -0.36549 0.16088 C -0.36445 0.15556 -0.36393 0.15023 -0.36237 0.14606 C -0.35885 0.13518 -0.35469 0.13032 -0.35039 0.12199 C -0.34674 0.11458 -0.34414 0.10393 -0.33919 0.09907 C -0.33112 0.09167 -0.32396 0.08079 -0.31523 0.07662 C -0.29791 0.06829 -0.31289 0.075 -0.28294 0.06458 C -0.27695 0.06227 -0.2707 0.06088 -0.26497 0.0581 C -0.26159 0.05625 -0.25885 0.05347 -0.2556 0.05116 C -0.24935 0.04653 -0.25 0.04745 -0.24336 0.04606 C -0.24297 0.04421 -0.24245 0.04236 -0.24153 0.04051 C -0.23958 0.03681 -0.23633 0.03403 -0.23489 0.02986 C -0.22695 0.01181 -0.22591 0.00093 -0.2207 -0.0206 C -0.21849 -0.02755 -0.21705 -0.03426 -0.21523 -0.04074 C -0.21471 -0.04468 -0.2138 -0.04884 -0.2138 -0.05278 C -0.21185 -0.07685 -0.2138 -0.09352 -0.21523 -0.1206 C -0.21315 -0.13866 -0.2138 -0.1581 -0.20911 -0.17407 C -0.20625 -0.18449 -0.1987 -0.18866 -0.19349 -0.1956 C -0.18594 -0.20486 -0.16614 -0.23056 -0.15495 -0.23681 C -0.15013 -0.23982 -0.14453 -0.23958 -0.13906 -0.24074 C -0.13333 -0.24005 -0.12708 -0.2419 -0.12083 -0.23819 C -0.11732 -0.23588 -0.11185 -0.21366 -0.11041 -0.20857 C -0.10586 -0.15903 -0.11185 -0.21273 -0.10325 -0.15394 C -0.10104 -0.14005 -0.10143 -0.12986 -0.1 -0.11551 C -0.09857 -0.10278 -0.09596 -0.09097 -0.09271 -0.07963 C -0.09101 -0.07431 -0.08958 -0.06921 -0.08737 -0.06482 C -0.06211 -0.01319 -0.08281 -0.05949 -0.06705 -0.02986 C -0.0625 -0.02199 -0.05846 -0.01319 -0.05416 -0.00486 L -0.0483 0.00718 C -0.04726 0.01458 -0.04583 0.0213 -0.04518 0.02847 C -0.04492 0.03125 -0.04492 0.03403 -0.0444 0.03681 C -0.04271 0.0463 -0.03685 0.05741 -0.03164 0.06042 C -0.03008 0.06134 -0.02864 0.06273 -0.02708 0.06319 C -0.02291 0.06412 -0.01875 0.06412 -0.01445 0.06458 C -0.01159 0.06181 -0.00846 0.06018 -0.00612 0.05648 C -0.00508 0.05486 -0.00521 0.05185 -0.00482 0.04977 C -0.00377 0.04653 -0.0026 0.04352 -0.00156 0.04051 C -0.00052 0.03125 -0.00052 0.03518 -0.00156 0.02037 C -0.00208 0.01875 -0.00208 0.0169 -0.0026 0.01505 C -0.00508 0.00532 -0.0026 0.00393 -0.0026 0.00185 Z " pathEditMode="relative" rAng="0" ptsTypes="AAAAAAAAAAAAAAAAAAAAAAAAAAAAAAAAAAAAAAAAAAAAAAAAAAAAAAAAAAAAAAAAAAAAAAAA">
                                      <p:cBhvr>
                                        <p:cTn id="155" dur="8000" fill="hold"/>
                                        <p:tgtEl>
                                          <p:spTgt spid="4804"/>
                                        </p:tgtEl>
                                        <p:attrNameLst>
                                          <p:attrName>ppt_x</p:attrName>
                                          <p:attrName>ppt_y</p:attrName>
                                        </p:attrNameLst>
                                      </p:cBhvr>
                                      <p:rCtr x="-18047" y="5463"/>
                                    </p:animMotion>
                                  </p:childTnLst>
                                </p:cTn>
                              </p:par>
                              <p:par>
                                <p:cTn id="156" presetID="0" presetClass="path" presetSubtype="0" repeatCount="indefinite" fill="hold" nodeType="withEffect">
                                  <p:stCondLst>
                                    <p:cond delay="0"/>
                                  </p:stCondLst>
                                  <p:childTnLst>
                                    <p:animMotion origin="layout" path="M 0.0069 -0.01643 L 0.0069 -0.01597 C 0.01263 -0.02338 0.01888 -0.02939 0.02409 -0.03773 C 0.02956 -0.04606 0.03802 -0.06273 0.04583 -0.06828 C 0.04883 -0.07037 0.05195 -0.07106 0.05482 -0.07222 C 0.05729 -0.0706 0.06003 -0.06921 0.06237 -0.06689 C 0.07279 -0.05671 0.07409 -0.05162 0.08333 -0.0456 C 0.08529 -0.04444 0.08711 -0.04375 0.08945 -0.04328 C 0.09857 -0.04351 0.10781 -0.04328 0.11706 -0.04444 C 0.11992 -0.04467 0.12253 -0.04745 0.12539 -0.04838 C 0.12799 -0.04907 0.13034 -0.0493 0.13281 -0.04976 L 0.1599 -0.05254 C 0.16615 -0.05023 0.17279 -0.04976 0.17851 -0.0456 C 0.18034 -0.04421 0.1819 -0.03912 0.18385 -0.03634 C 0.18659 -0.03171 0.19388 -0.02106 0.19648 -0.01504 C 0.19805 -0.01134 0.19935 -0.00717 0.20013 -0.00301 C 0.20195 0.00301 0.20351 0.00926 0.20469 0.01574 C 0.20521 0.02061 0.20612 0.02524 0.20625 0.03033 C 0.20664 0.03588 0.20625 0.04098 0.2069 0.0463 C 0.20781 0.05301 0.21133 0.06459 0.21367 0.07037 C 0.21549 0.07338 0.21758 0.07616 0.21914 0.07963 C 0.2207 0.08334 0.22148 0.08774 0.22279 0.09167 C 0.22656 0.10278 0.22669 0.10209 0.23112 0.11297 C 0.23424 0.13172 0.23372 0.12292 0.23242 0.1463 C 0.23242 0.14977 0.23242 0.15371 0.2319 0.15672 C 0.23086 0.16135 0.22904 0.16482 0.22747 0.16875 C 0.22565 0.18079 0.22448 0.18426 0.22656 0.19815 C 0.22721 0.20255 0.22904 0.20649 0.23034 0.21019 C 0.23138 0.21274 0.23281 0.21482 0.23424 0.2169 C 0.23659 0.22061 0.23841 0.22223 0.24154 0.225 C 0.24336 0.22662 0.24492 0.22778 0.24687 0.22894 C 0.24857 0.22986 0.25039 0.23079 0.25208 0.23149 C 0.25404 0.23241 0.25612 0.23311 0.2582 0.23426 C 0.26888 0.24098 0.26042 0.23889 0.27083 0.24098 L 0.28555 0.24352 C 0.30351 0.24236 0.30872 0.24074 0.32799 0.24514 C 0.33008 0.24537 0.33177 0.24746 0.33385 0.24885 C 0.34831 0.26783 0.34075 0.2632 0.35469 0.2676 C 0.35898 0.26297 0.36419 0.25926 0.3668 0.25024 C 0.37174 0.23172 0.37279 0.21783 0.37565 0.19931 C 0.37695 0.19236 0.37851 0.18542 0.37956 0.17801 C 0.38008 0.1632 0.38138 0.14236 0.37956 0.12894 C 0.37878 0.12315 0.37552 0.11922 0.37357 0.11412 C 0.37226 0.11042 0.37096 0.10625 0.36966 0.10209 C 0.36419 0.08311 0.36497 0.08334 0.36081 0.06088 C 0.36159 0.04723 0.36055 0.03172 0.3651 0.01968 C 0.3681 0.0132 0.37279 0.00672 0.37656 0.00209 C 0.37812 0.00024 0.38008 -0.00092 0.3819 -0.00301 C 0.40872 -0.03981 0.3806 -0.00393 0.40065 -0.0324 C 0.40638 -0.04074 0.40846 -0.04421 0.41471 -0.05092 C 0.41758 -0.05393 0.41992 -0.05671 0.42305 -0.05902 C 0.42539 -0.06088 0.42799 -0.0618 0.4306 -0.06296 C 0.43529 -0.05949 0.4401 -0.05648 0.44466 -0.05254 C 0.44909 -0.04838 0.46146 -0.0324 0.46445 -0.02801 C 0.47292 -0.01597 0.47812 -0.00949 0.48542 0.00486 C 0.4944 0.02338 0.4944 0.02199 0.50039 0.0382 C 0.50143 0.04144 0.50247 0.04445 0.50351 0.04746 C 0.50456 0.05186 0.50534 0.05649 0.50638 0.06088 C 0.5069 0.06598 0.5069 0.07199 0.50781 0.07686 C 0.50833 0.07986 0.50976 0.08172 0.51029 0.08496 C 0.51575 0.12709 0.50508 0.0713 0.51367 0.11412 C 0.51523 0.13311 0.5151 0.12246 0.51159 0.15024 C 0.50976 0.16459 0.51055 0.15649 0.50937 0.1676 C 0.50924 0.17014 0.50924 0.17315 0.50872 0.17524 C 0.50833 0.17686 0.50469 0.19098 0.5026 0.19422 C 0.5 0.19792 0.49219 0.20903 0.48685 0.21297 C 0.48138 0.2169 0.47096 0.22292 0.46667 0.22338 C 0.46354 0.22408 0.46042 0.22431 0.45742 0.225 C 0.4526 0.22593 0.44258 0.22894 0.44258 0.2294 C 0.43529 0.23449 0.43333 0.23496 0.42669 0.2463 C 0.42461 0.24977 0.42357 0.25463 0.42148 0.25811 C 0.4194 0.26135 0.41706 0.2632 0.41471 0.26598 C 0.41263 0.26875 0.41159 0.27246 0.4095 0.27524 C 0.40469 0.28264 0.39987 0.28912 0.39466 0.29561 C 0.39232 0.29815 0.39023 0.30162 0.38763 0.30348 C 0.38594 0.30533 0.38385 0.30625 0.3819 0.30764 C 0.37917 0.30718 0.37656 0.30811 0.37435 0.30625 C 0.36315 0.29699 0.35482 0.28797 0.34674 0.27431 C 0.34492 0.27199 0.34362 0.26875 0.34206 0.26598 C 0.34023 0.2632 0.33945 0.25949 0.3375 0.25672 C 0.33385 0.25116 0.32982 0.24561 0.32565 0.24098 C 0.32396 0.23912 0.32279 0.23704 0.32096 0.23588 C 0.31523 0.22986 0.31341 0.23125 0.30612 0.22894 C 0.30221 0.22986 0.29831 0.22894 0.29479 0.23149 C 0.27917 0.2419 0.28841 0.24167 0.27695 0.25278 C 0.27435 0.25533 0.27135 0.25649 0.26862 0.25811 C 0.26211 0.25741 0.2556 0.25764 0.24909 0.25556 C 0.2457 0.25394 0.24271 0.24977 0.23945 0.24746 C 0.2349 0.24445 0.23021 0.24283 0.22565 0.23959 C 0.20325 0.22199 0.22148 0.22871 0.20247 0.22338 C 0.19687 0.22431 0.19206 0.22385 0.18685 0.22894 C 0.16263 0.25209 0.18893 0.23241 0.16927 0.2463 L 0.1457 0.24514 C 0.14154 0.24375 0.13763 0.23959 0.13372 0.23681 C 0.1306 0.23449 0.12747 0.23264 0.12461 0.23033 C 0.12253 0.22801 0.11497 0.21852 0.11263 0.21412 C 0.11042 0.21042 0.10872 0.20625 0.10664 0.20209 C 0.09779 0.18542 0.10325 0.19838 0.09687 0.18218 C 0.09674 0.17871 0.09635 0.17524 0.09622 0.17153 C 0.09544 0.16227 0.09518 0.15278 0.0944 0.14352 C 0.09414 0.13866 0.09414 0.13357 0.0931 0.12894 C 0.09206 0.12408 0.08997 0.12014 0.08854 0.11551 C 0.08346 0.09908 0.08229 0.0926 0.07656 0.07801 C 0.06419 0.04746 0.06927 0.06667 0.06367 0.04236 C 0.06237 0.02709 0.06367 0.0419 0.06237 0.02223 C 0.06211 0.01922 0.06211 0.01598 0.06159 0.01297 C 0.05976 0.00116 0.05781 0.00024 0.05195 -0.00833 C 0.04583 -0.01736 0.0474 -0.01551 0.04128 -0.01875 L 0.0194 -0.01759 C 0.01628 -0.01736 0.01302 -0.01689 0.0099 -0.01643 C 0.00833 -0.01597 0.00729 -0.01643 0.0069 -0.01643 Z " pathEditMode="relative" rAng="0" ptsTypes="AAAAAAAAAAAAAAAAAAAAAAAAAAAAAAAAAAAAAAAAAAAAAAAAAAAAAAAAAAAAAAAAAAAAAAAAAAAAAAAAAAAAAAAAAAAAAAAAAAAAAAAAAAAAAAA">
                                      <p:cBhvr>
                                        <p:cTn id="157" dur="10000" fill="hold"/>
                                        <p:tgtEl>
                                          <p:spTgt spid="4811"/>
                                        </p:tgtEl>
                                        <p:attrNameLst>
                                          <p:attrName>ppt_x</p:attrName>
                                          <p:attrName>ppt_y</p:attrName>
                                        </p:attrNameLst>
                                      </p:cBhvr>
                                      <p:rCtr x="25378" y="13403"/>
                                    </p:animMotion>
                                  </p:childTnLst>
                                </p:cTn>
                              </p:par>
                              <p:par>
                                <p:cTn id="158" presetID="0" presetClass="path" presetSubtype="0" repeatCount="indefinite" fill="hold" nodeType="withEffect">
                                  <p:stCondLst>
                                    <p:cond delay="0"/>
                                  </p:stCondLst>
                                  <p:childTnLst>
                                    <p:animMotion origin="layout" path="M -0.00143 0.01042 L -0.00143 0.01088 C -0.00313 0.01227 -0.00638 0.01459 -0.0099 0.01598 C -0.01159 0.01667 -0.02721 0.01875 -0.02721 0.01922 L -0.05469 0.02292 C -0.06719 0.03218 -0.04115 0.01227 -0.07227 0.04074 C -0.07409 0.0426 -0.07591 0.04537 -0.07826 0.0463 C -0.08372 0.04815 -0.08919 0.04815 -0.09466 0.04908 C -0.10326 0.04838 -0.11237 0.04699 -0.12096 0.04746 C -0.12969 0.04838 -0.13841 0.05348 -0.14727 0.05301 C -0.17591 0.05209 -0.19518 0.04699 -0.2207 0.04074 C -0.29362 0.04468 -0.20039 0.03912 -0.26784 0.04514 C -0.27643 0.04561 -0.2849 0.04561 -0.29336 0.0463 C -0.29622 0.04561 -0.29935 0.0463 -0.30195 0.04514 C -0.3056 0.04283 -0.30872 0.03982 -0.31198 0.03635 C -0.31615 0.03241 -0.31992 0.02593 -0.32279 0.01875 C -0.32487 0.0132 -0.32617 0.00741 -0.32826 0.00209 C -0.33294 -0.00995 -0.33919 -0.02037 -0.34284 -0.03356 C -0.35612 -0.08032 -0.35195 -0.06018 -0.35742 -0.09259 C -0.35794 -0.10069 -0.35925 -0.11875 -0.35742 -0.12708 C -0.35625 -0.13356 -0.35365 -0.13912 -0.35143 -0.14513 C -0.34805 -0.15301 -0.34362 -0.16088 -0.33906 -0.16689 C -0.33333 -0.17523 -0.33086 -0.17801 -0.32357 -0.18356 C -0.28815 -0.20949 -0.30013 -0.2037 -0.27253 -0.21226 L -0.26094 -0.21088 C -0.25794 -0.20926 -0.25625 -0.20463 -0.25378 -0.20162 C -0.24596 -0.18912 -0.24779 -0.19236 -0.24154 -0.17801 C -0.23242 -0.10949 -0.2431 -0.19606 -0.23607 -0.03773 C -0.23581 -0.02939 -0.23425 -0.02106 -0.23229 -0.01296 C -0.2306 -0.00625 -0.22813 0.00024 -0.22539 0.00625 C -0.22409 0.00903 -0.21107 0.03403 -0.20521 0.03912 C -0.20104 0.04329 -0.19675 0.04723 -0.19206 0.04908 C -0.18425 0.05186 -0.17617 0.05186 -0.1681 0.05301 C -0.1543 0.04977 -0.14076 0.04422 -0.12708 0.04237 C -0.11237 0.04005 -0.09805 0.04445 -0.08385 0.04074 C -0.07721 0.03889 -0.06367 0.02524 -0.05768 0.01598 C -0.05612 0.0132 -0.05469 0.01042 -0.05326 0.00764 C -0.053 0.00371 -0.05143 -0.00023 -0.05143 -0.00463 C -0.04987 -0.00949 -0.05456 -0.02152 -0.05508 -0.02523 C -0.05612 -0.02893 -0.05638 -0.03263 -0.05677 -0.03634 C -0.05768 -0.04097 -0.05846 -0.04537 -0.0599 -0.05 C -0.06094 -0.05717 -0.06146 -0.06481 -0.06198 -0.07199 C -0.06198 -0.07801 -0.06341 -0.08402 -0.06302 -0.09004 C -0.06263 -0.09444 -0.06029 -0.09814 -0.0599 -0.10254 C -0.0582 -0.10995 -0.05677 -0.11828 -0.05508 -0.12569 C -0.04987 -0.15162 -0.04987 -0.15393 -0.04115 -0.17662 C -0.03945 -0.18217 -0.03763 -0.18726 -0.03594 -0.19166 C -0.03073 -0.20023 -0.02721 -0.21018 -0.02031 -0.21643 C -0.0082 -0.22986 0.00378 -0.22986 0.01758 -0.23263 C 0.0332 -0.22939 0.04857 -0.22963 0.06289 -0.22199 C 0.06758 -0.21967 0.06979 -0.2118 0.07305 -0.20439 C 0.07852 -0.18125 0.08372 -0.13703 0.08698 -0.11203 C 0.08685 -0.09814 0.08698 -0.08426 0.08542 -0.0706 C 0.08542 -0.06226 0.0819 -0.0537 0.08008 -0.04722 C 0.07852 -0.04328 0.07669 -0.03865 0.07448 -0.03495 C 0.0694 -0.02523 0.06107 -0.01921 0.05404 -0.01296 C 0.05221 -0.00926 0.05195 -0.00486 0.04883 -0.00185 C 0.047 0.00186 0.04492 0.00487 0.04206 0.00764 C 0.04023 0.00949 0.03802 0.01088 0.03503 0.01181 C 0.02969 0.01551 0.01237 0.01459 0.01237 0.01482 C 0.00039 0.02223 0.0056 0.02014 -0.00143 0.02292 L -0.00469 0.01598 L -0.00143 0.01042 Z " pathEditMode="relative" rAng="0" ptsTypes="AAAAAAAAAAAAAAAAAAAAAAAAAAAAAAAAAAAAAAAAAAAAAAAAAAAAAAAAAAAAAAA">
                                      <p:cBhvr>
                                        <p:cTn id="159" dur="8000" fill="hold"/>
                                        <p:tgtEl>
                                          <p:spTgt spid="4814"/>
                                        </p:tgtEl>
                                        <p:attrNameLst>
                                          <p:attrName>ppt_x</p:attrName>
                                          <p:attrName>ppt_y</p:attrName>
                                        </p:attrNameLst>
                                      </p:cBhvr>
                                      <p:rCtr x="-13438" y="-10023"/>
                                    </p:animMotion>
                                  </p:childTnLst>
                                </p:cTn>
                              </p:par>
                              <p:par>
                                <p:cTn id="160" presetID="10" presetClass="entr" presetSubtype="0" fill="hold" grpId="0" nodeType="withEffect">
                                  <p:stCondLst>
                                    <p:cond delay="5000"/>
                                  </p:stCondLst>
                                  <p:childTnLst>
                                    <p:set>
                                      <p:cBhvr>
                                        <p:cTn id="161" dur="1" fill="hold">
                                          <p:stCondLst>
                                            <p:cond delay="0"/>
                                          </p:stCondLst>
                                        </p:cTn>
                                        <p:tgtEl>
                                          <p:spTgt spid="1989"/>
                                        </p:tgtEl>
                                        <p:attrNameLst>
                                          <p:attrName>style.visibility</p:attrName>
                                        </p:attrNameLst>
                                      </p:cBhvr>
                                      <p:to>
                                        <p:strVal val="visible"/>
                                      </p:to>
                                    </p:set>
                                    <p:animEffect transition="in" filter="fade">
                                      <p:cBhvr>
                                        <p:cTn id="162" dur="500"/>
                                        <p:tgtEl>
                                          <p:spTgt spid="1989"/>
                                        </p:tgtEl>
                                      </p:cBhvr>
                                    </p:animEffect>
                                  </p:childTnLst>
                                </p:cTn>
                              </p:par>
                              <p:par>
                                <p:cTn id="163" presetID="10" presetClass="entr" presetSubtype="0" fill="hold" grpId="0" nodeType="withEffect">
                                  <p:stCondLst>
                                    <p:cond delay="5000"/>
                                  </p:stCondLst>
                                  <p:childTnLst>
                                    <p:set>
                                      <p:cBhvr>
                                        <p:cTn id="164" dur="1" fill="hold">
                                          <p:stCondLst>
                                            <p:cond delay="0"/>
                                          </p:stCondLst>
                                        </p:cTn>
                                        <p:tgtEl>
                                          <p:spTgt spid="4807"/>
                                        </p:tgtEl>
                                        <p:attrNameLst>
                                          <p:attrName>style.visibility</p:attrName>
                                        </p:attrNameLst>
                                      </p:cBhvr>
                                      <p:to>
                                        <p:strVal val="visible"/>
                                      </p:to>
                                    </p:set>
                                    <p:animEffect transition="in" filter="fade">
                                      <p:cBhvr>
                                        <p:cTn id="165" dur="500"/>
                                        <p:tgtEl>
                                          <p:spTgt spid="4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 grpId="0" animBg="1"/>
      <p:bldP spid="4807" grpId="0" animBg="1"/>
      <p:bldP spid="19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7322B81-ECA5-AC5F-430F-7B913A43DB9B}"/>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3" name="Fußzeilenplatzhalter 2">
            <a:extLst>
              <a:ext uri="{FF2B5EF4-FFF2-40B4-BE49-F238E27FC236}">
                <a16:creationId xmlns:a16="http://schemas.microsoft.com/office/drawing/2014/main" id="{ECA0F5D7-CB21-647C-846E-1DED8F248A2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70E5178-04DB-0272-8DE9-C95CEA3E62F0}"/>
              </a:ext>
            </a:extLst>
          </p:cNvPr>
          <p:cNvSpPr>
            <a:spLocks noGrp="1"/>
          </p:cNvSpPr>
          <p:nvPr>
            <p:ph type="sldNum" sz="quarter" idx="12"/>
          </p:nvPr>
        </p:nvSpPr>
        <p:spPr/>
        <p:txBody>
          <a:bodyPr/>
          <a:lstStyle/>
          <a:p>
            <a:fld id="{061FB26B-0112-4371-8556-14D6961F686D}" type="slidenum">
              <a:rPr lang="de-DE" smtClean="0"/>
              <a:pPr/>
              <a:t>6</a:t>
            </a:fld>
            <a:endParaRPr lang="de-DE" dirty="0"/>
          </a:p>
        </p:txBody>
      </p:sp>
    </p:spTree>
    <p:extLst>
      <p:ext uri="{BB962C8B-B14F-4D97-AF65-F5344CB8AC3E}">
        <p14:creationId xmlns:p14="http://schemas.microsoft.com/office/powerpoint/2010/main" val="12637009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C1A7E-047D-E571-C1A3-29E4EAD505E5}"/>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53EC0A97-E40B-7873-BA1B-17DC834267FE}"/>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7EFAFDC3-074B-491B-25BB-30E6200157E2}"/>
              </a:ext>
            </a:extLst>
          </p:cNvPr>
          <p:cNvSpPr>
            <a:spLocks noGrp="1"/>
          </p:cNvSpPr>
          <p:nvPr>
            <p:ph type="sldNum" sz="quarter" idx="12"/>
          </p:nvPr>
        </p:nvSpPr>
        <p:spPr/>
        <p:txBody>
          <a:bodyPr/>
          <a:lstStyle/>
          <a:p>
            <a:fld id="{061FB26B-0112-4371-8556-14D6961F686D}" type="slidenum">
              <a:rPr lang="de-DE" smtClean="0"/>
              <a:pPr/>
              <a:t>7</a:t>
            </a:fld>
            <a:endParaRPr lang="de-DE" dirty="0"/>
          </a:p>
        </p:txBody>
      </p:sp>
      <p:sp>
        <p:nvSpPr>
          <p:cNvPr id="5" name="Abgerundetes Rechteck 4">
            <a:hlinkClick r:id="rId2" action="ppaction://hlinksldjump"/>
            <a:extLst>
              <a:ext uri="{FF2B5EF4-FFF2-40B4-BE49-F238E27FC236}">
                <a16:creationId xmlns:a16="http://schemas.microsoft.com/office/drawing/2014/main" id="{2D34124A-5AD7-3CCD-75D8-F81EE57D1097}"/>
              </a:ext>
            </a:extLst>
          </p:cNvPr>
          <p:cNvSpPr/>
          <p:nvPr/>
        </p:nvSpPr>
        <p:spPr>
          <a:xfrm>
            <a:off x="1935480" y="2649728"/>
            <a:ext cx="2908551" cy="15742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t>Anlegen einer elektrischen Spannung</a:t>
            </a:r>
          </a:p>
        </p:txBody>
      </p:sp>
      <p:sp>
        <p:nvSpPr>
          <p:cNvPr id="6" name="Textfeld 5">
            <a:extLst>
              <a:ext uri="{FF2B5EF4-FFF2-40B4-BE49-F238E27FC236}">
                <a16:creationId xmlns:a16="http://schemas.microsoft.com/office/drawing/2014/main" id="{02E47BAA-E033-DCBF-519F-A050B621D03E}"/>
              </a:ext>
            </a:extLst>
          </p:cNvPr>
          <p:cNvSpPr txBox="1"/>
          <p:nvPr/>
        </p:nvSpPr>
        <p:spPr>
          <a:xfrm>
            <a:off x="407368" y="116632"/>
            <a:ext cx="11305256" cy="2308324"/>
          </a:xfrm>
          <a:prstGeom prst="rect">
            <a:avLst/>
          </a:prstGeom>
          <a:noFill/>
        </p:spPr>
        <p:txBody>
          <a:bodyPr wrap="square" rtlCol="0">
            <a:spAutoFit/>
          </a:bodyPr>
          <a:lstStyle/>
          <a:p>
            <a:pPr algn="ctr"/>
            <a:r>
              <a:rPr lang="de-DE" sz="4800" dirty="0"/>
              <a:t>Eigenschaften von Metallen</a:t>
            </a:r>
          </a:p>
          <a:p>
            <a:r>
              <a:rPr lang="de-DE" sz="3200" dirty="0"/>
              <a:t>Wähle im folgenden eine Untersuchungsmethode aus, um die Eigenschaften von Metallen auf Teilchenebene genauer zu untersuchen.</a:t>
            </a:r>
          </a:p>
        </p:txBody>
      </p:sp>
      <p:sp>
        <p:nvSpPr>
          <p:cNvPr id="7" name="Abgerundetes Rechteck 6">
            <a:hlinkClick r:id="rId3" action="ppaction://hlinksldjump"/>
            <a:extLst>
              <a:ext uri="{FF2B5EF4-FFF2-40B4-BE49-F238E27FC236}">
                <a16:creationId xmlns:a16="http://schemas.microsoft.com/office/drawing/2014/main" id="{899EC6D3-0923-D519-A930-AC76E31F1D13}"/>
              </a:ext>
            </a:extLst>
          </p:cNvPr>
          <p:cNvSpPr/>
          <p:nvPr/>
        </p:nvSpPr>
        <p:spPr>
          <a:xfrm>
            <a:off x="7347969" y="2649728"/>
            <a:ext cx="2908551" cy="15742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t>Einwirkung von Licht</a:t>
            </a:r>
          </a:p>
        </p:txBody>
      </p:sp>
      <p:sp>
        <p:nvSpPr>
          <p:cNvPr id="8" name="Abgerundetes Rechteck 7">
            <a:hlinkClick r:id="rId4" action="ppaction://hlinksldjump"/>
            <a:extLst>
              <a:ext uri="{FF2B5EF4-FFF2-40B4-BE49-F238E27FC236}">
                <a16:creationId xmlns:a16="http://schemas.microsoft.com/office/drawing/2014/main" id="{C260A7F2-14EA-3B0A-913A-40153B331DC5}"/>
              </a:ext>
            </a:extLst>
          </p:cNvPr>
          <p:cNvSpPr/>
          <p:nvPr/>
        </p:nvSpPr>
        <p:spPr>
          <a:xfrm>
            <a:off x="7347968" y="4586243"/>
            <a:ext cx="2908551" cy="15742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t>Verformbarkeit</a:t>
            </a:r>
          </a:p>
        </p:txBody>
      </p:sp>
      <p:sp>
        <p:nvSpPr>
          <p:cNvPr id="9" name="Abgerundetes Rechteck 8">
            <a:hlinkClick r:id="rId5" action="ppaction://hlinksldjump"/>
            <a:extLst>
              <a:ext uri="{FF2B5EF4-FFF2-40B4-BE49-F238E27FC236}">
                <a16:creationId xmlns:a16="http://schemas.microsoft.com/office/drawing/2014/main" id="{C2815143-F559-C46D-A5FD-26300083EC42}"/>
              </a:ext>
            </a:extLst>
          </p:cNvPr>
          <p:cNvSpPr/>
          <p:nvPr/>
        </p:nvSpPr>
        <p:spPr>
          <a:xfrm>
            <a:off x="1935479" y="4586243"/>
            <a:ext cx="2908551" cy="15742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t>Erhitzen</a:t>
            </a:r>
          </a:p>
        </p:txBody>
      </p:sp>
    </p:spTree>
    <p:extLst>
      <p:ext uri="{BB962C8B-B14F-4D97-AF65-F5344CB8AC3E}">
        <p14:creationId xmlns:p14="http://schemas.microsoft.com/office/powerpoint/2010/main" val="39345879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E5E6F-751D-2980-0F9A-9787D9322E81}"/>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D87899BD-EEA9-EF8F-BF88-E433DFB6C847}"/>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E31FCD15-0819-D42D-DB1A-5C59242F613E}"/>
              </a:ext>
            </a:extLst>
          </p:cNvPr>
          <p:cNvSpPr>
            <a:spLocks noGrp="1"/>
          </p:cNvSpPr>
          <p:nvPr>
            <p:ph type="sldNum" sz="quarter" idx="12"/>
          </p:nvPr>
        </p:nvSpPr>
        <p:spPr/>
        <p:txBody>
          <a:bodyPr/>
          <a:lstStyle/>
          <a:p>
            <a:fld id="{061FB26B-0112-4371-8556-14D6961F686D}" type="slidenum">
              <a:rPr lang="de-DE" smtClean="0"/>
              <a:pPr/>
              <a:t>8</a:t>
            </a:fld>
            <a:endParaRPr lang="de-DE" dirty="0"/>
          </a:p>
        </p:txBody>
      </p:sp>
      <p:sp>
        <p:nvSpPr>
          <p:cNvPr id="5" name="Textfeld 4">
            <a:extLst>
              <a:ext uri="{FF2B5EF4-FFF2-40B4-BE49-F238E27FC236}">
                <a16:creationId xmlns:a16="http://schemas.microsoft.com/office/drawing/2014/main" id="{FE702CFA-7509-DB43-3C65-7BAE9B1F0BD5}"/>
              </a:ext>
            </a:extLst>
          </p:cNvPr>
          <p:cNvSpPr txBox="1"/>
          <p:nvPr/>
        </p:nvSpPr>
        <p:spPr>
          <a:xfrm>
            <a:off x="37398" y="101390"/>
            <a:ext cx="9577063" cy="830997"/>
          </a:xfrm>
          <a:prstGeom prst="rect">
            <a:avLst/>
          </a:prstGeom>
          <a:noFill/>
        </p:spPr>
        <p:txBody>
          <a:bodyPr wrap="square" rtlCol="0">
            <a:spAutoFit/>
          </a:bodyPr>
          <a:lstStyle/>
          <a:p>
            <a:pPr algn="ctr"/>
            <a:r>
              <a:rPr lang="de-DE" sz="4800" dirty="0"/>
              <a:t>Anlegen einer elektrischen Spannung</a:t>
            </a:r>
            <a:endParaRPr lang="de-DE" sz="3200" dirty="0"/>
          </a:p>
        </p:txBody>
      </p:sp>
      <p:sp>
        <p:nvSpPr>
          <p:cNvPr id="7" name="Abgerundetes Rechteck 6">
            <a:hlinkClick r:id="rId2" action="ppaction://hlinksldjump"/>
            <a:extLst>
              <a:ext uri="{FF2B5EF4-FFF2-40B4-BE49-F238E27FC236}">
                <a16:creationId xmlns:a16="http://schemas.microsoft.com/office/drawing/2014/main" id="{365353AF-AC19-BF5C-A9C6-DEC0161EAEA0}"/>
              </a:ext>
            </a:extLst>
          </p:cNvPr>
          <p:cNvSpPr/>
          <p:nvPr/>
        </p:nvSpPr>
        <p:spPr>
          <a:xfrm>
            <a:off x="10541043"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Weiter zur Animation</a:t>
            </a:r>
          </a:p>
        </p:txBody>
      </p:sp>
      <p:sp>
        <p:nvSpPr>
          <p:cNvPr id="10" name="Textfeld 9">
            <a:extLst>
              <a:ext uri="{FF2B5EF4-FFF2-40B4-BE49-F238E27FC236}">
                <a16:creationId xmlns:a16="http://schemas.microsoft.com/office/drawing/2014/main" id="{89089A66-D580-D179-86ED-D8DD266018A9}"/>
              </a:ext>
            </a:extLst>
          </p:cNvPr>
          <p:cNvSpPr txBox="1"/>
          <p:nvPr/>
        </p:nvSpPr>
        <p:spPr>
          <a:xfrm>
            <a:off x="1517030" y="1712190"/>
            <a:ext cx="9449599" cy="2246769"/>
          </a:xfrm>
          <a:prstGeom prst="rect">
            <a:avLst/>
          </a:prstGeom>
          <a:noFill/>
          <a:ln>
            <a:solidFill>
              <a:srgbClr val="FF0000"/>
            </a:solidFill>
          </a:ln>
        </p:spPr>
        <p:txBody>
          <a:bodyPr wrap="square" rtlCol="0">
            <a:spAutoFit/>
          </a:bodyPr>
          <a:lstStyle/>
          <a:p>
            <a:pPr algn="ctr"/>
            <a:r>
              <a:rPr lang="de-DE" sz="2800" dirty="0"/>
              <a:t>Aufgaben:</a:t>
            </a:r>
          </a:p>
          <a:p>
            <a:pPr marL="514350" indent="-514350" algn="ctr">
              <a:buAutoNum type="alphaLcParenR"/>
            </a:pPr>
            <a:r>
              <a:rPr lang="de-DE" sz="2800" b="1" dirty="0"/>
              <a:t>Beobachte</a:t>
            </a:r>
            <a:r>
              <a:rPr lang="de-DE" sz="2800" dirty="0"/>
              <a:t> die Animation </a:t>
            </a:r>
            <a:r>
              <a:rPr lang="de-DE" sz="2800" b="1" dirty="0"/>
              <a:t>zweimal</a:t>
            </a:r>
            <a:r>
              <a:rPr lang="de-DE" sz="2800" dirty="0"/>
              <a:t>. </a:t>
            </a:r>
            <a:r>
              <a:rPr lang="de-DE" sz="2800" i="1" dirty="0"/>
              <a:t>Fokussiere</a:t>
            </a:r>
            <a:r>
              <a:rPr lang="de-DE" sz="2800" dirty="0"/>
              <a:t> dich darauf, </a:t>
            </a:r>
            <a:r>
              <a:rPr lang="de-DE" sz="2800" i="1" dirty="0"/>
              <a:t>wie sich die Elektronen im Elektronengas beim Anlegen der Spannung verhalten</a:t>
            </a:r>
            <a:r>
              <a:rPr lang="de-DE" sz="2800" dirty="0"/>
              <a:t>. </a:t>
            </a:r>
          </a:p>
          <a:p>
            <a:pPr marL="514350" indent="-514350" algn="ctr">
              <a:buAutoNum type="alphaLcParenR"/>
            </a:pPr>
            <a:r>
              <a:rPr lang="de-DE" sz="2800" b="1" dirty="0"/>
              <a:t>Fasse</a:t>
            </a:r>
            <a:r>
              <a:rPr lang="de-DE" sz="2800" dirty="0"/>
              <a:t> deine Beobachtungen </a:t>
            </a:r>
            <a:r>
              <a:rPr lang="de-DE" sz="2800" b="1" dirty="0"/>
              <a:t>in Stichpunkten zusammen.</a:t>
            </a:r>
          </a:p>
        </p:txBody>
      </p:sp>
      <p:sp>
        <p:nvSpPr>
          <p:cNvPr id="8" name="Abgerundetes Rechteck 7">
            <a:hlinkClick r:id="rId3" action="ppaction://hlinksldjump"/>
            <a:extLst>
              <a:ext uri="{FF2B5EF4-FFF2-40B4-BE49-F238E27FC236}">
                <a16:creationId xmlns:a16="http://schemas.microsoft.com/office/drawing/2014/main" id="{DA531B42-E382-A1FA-5393-5C5EF4611139}"/>
              </a:ext>
            </a:extLst>
          </p:cNvPr>
          <p:cNvSpPr/>
          <p:nvPr/>
        </p:nvSpPr>
        <p:spPr>
          <a:xfrm>
            <a:off x="320040" y="5735635"/>
            <a:ext cx="1330917" cy="7871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Zurück zum Menü</a:t>
            </a:r>
          </a:p>
        </p:txBody>
      </p:sp>
    </p:spTree>
    <p:extLst>
      <p:ext uri="{BB962C8B-B14F-4D97-AF65-F5344CB8AC3E}">
        <p14:creationId xmlns:p14="http://schemas.microsoft.com/office/powerpoint/2010/main" val="99064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FDAC1-EF51-E393-C81A-B7EAC0B2EF26}"/>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D522BAE8-9857-391C-B0C6-73D20582EBEA}"/>
              </a:ext>
            </a:extLst>
          </p:cNvPr>
          <p:cNvSpPr>
            <a:spLocks noGrp="1"/>
          </p:cNvSpPr>
          <p:nvPr>
            <p:ph type="dt" sz="half" idx="10"/>
          </p:nvPr>
        </p:nvSpPr>
        <p:spPr/>
        <p:txBody>
          <a:bodyPr/>
          <a:lstStyle/>
          <a:p>
            <a:fld id="{777C7D63-CEFF-4DC6-8D61-6CFF5DE97AA3}" type="datetime1">
              <a:rPr lang="de-DE" smtClean="0"/>
              <a:pPr/>
              <a:t>12.12.25</a:t>
            </a:fld>
            <a:endParaRPr lang="de-DE" dirty="0"/>
          </a:p>
        </p:txBody>
      </p:sp>
      <p:sp>
        <p:nvSpPr>
          <p:cNvPr id="4" name="Foliennummernplatzhalter 3">
            <a:extLst>
              <a:ext uri="{FF2B5EF4-FFF2-40B4-BE49-F238E27FC236}">
                <a16:creationId xmlns:a16="http://schemas.microsoft.com/office/drawing/2014/main" id="{CA93123B-EBBF-0163-AB91-A9C08A357125}"/>
              </a:ext>
            </a:extLst>
          </p:cNvPr>
          <p:cNvSpPr>
            <a:spLocks noGrp="1"/>
          </p:cNvSpPr>
          <p:nvPr>
            <p:ph type="sldNum" sz="quarter" idx="12"/>
          </p:nvPr>
        </p:nvSpPr>
        <p:spPr/>
        <p:txBody>
          <a:bodyPr/>
          <a:lstStyle/>
          <a:p>
            <a:fld id="{061FB26B-0112-4371-8556-14D6961F686D}" type="slidenum">
              <a:rPr lang="de-DE" smtClean="0"/>
              <a:pPr/>
              <a:t>9</a:t>
            </a:fld>
            <a:endParaRPr lang="de-DE" dirty="0"/>
          </a:p>
        </p:txBody>
      </p:sp>
    </p:spTree>
    <p:extLst>
      <p:ext uri="{BB962C8B-B14F-4D97-AF65-F5344CB8AC3E}">
        <p14:creationId xmlns:p14="http://schemas.microsoft.com/office/powerpoint/2010/main" val="18034235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theme/theme1.xml><?xml version="1.0" encoding="utf-8"?>
<a:theme xmlns:a="http://schemas.openxmlformats.org/drawingml/2006/main" name="Kompetenzverbund_Digital">
  <a:themeElements>
    <a:clrScheme name="Lernen Digital MINT">
      <a:dk1>
        <a:sysClr val="windowText" lastClr="000000"/>
      </a:dk1>
      <a:lt1>
        <a:sysClr val="window" lastClr="FFFFFF"/>
      </a:lt1>
      <a:dk2>
        <a:srgbClr val="44546A"/>
      </a:dk2>
      <a:lt2>
        <a:srgbClr val="E8EBF0"/>
      </a:lt2>
      <a:accent1>
        <a:srgbClr val="00E5B6"/>
      </a:accent1>
      <a:accent2>
        <a:srgbClr val="FF3859"/>
      </a:accent2>
      <a:accent3>
        <a:srgbClr val="B4E0E8"/>
      </a:accent3>
      <a:accent4>
        <a:srgbClr val="FF98FF"/>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3000"/>
          </a:lnSpc>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13000"/>
          </a:lnSpc>
          <a:defRPr dirty="0" err="1" smtClean="0"/>
        </a:defPPr>
      </a:lstStyle>
    </a:txDef>
  </a:objectDefaults>
  <a:extraClrSchemeLst/>
  <a:extLst>
    <a:ext uri="{05A4C25C-085E-4340-85A3-A5531E510DB2}">
      <thm15:themeFamily xmlns:thm15="http://schemas.microsoft.com/office/thememl/2012/main" name="Präsentation4" id="{95A436DC-7131-3741-B929-565AA8AE6890}" vid="{09D4B229-8892-F746-A2BD-017F0F93079E}"/>
    </a:ext>
  </a:extLst>
</a:theme>
</file>

<file path=ppt/theme/theme2.xml><?xml version="1.0" encoding="utf-8"?>
<a:theme xmlns:a="http://schemas.openxmlformats.org/drawingml/2006/main" name="2_UP_Praesentation_16_9_KopfSchmal_Vorlage_BF_We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05_MathNat_Praesentation_16_9_Vorlage_BF_Web" id="{28C10249-6ACE-3245-9CEA-B976E911CD57}" vid="{A2887859-AD57-E04B-9159-6C1FF7DCB27E}"/>
    </a:ext>
  </a:extLst>
</a:theme>
</file>

<file path=ppt/theme/theme3.xml><?xml version="1.0" encoding="utf-8"?>
<a:theme xmlns:a="http://schemas.openxmlformats.org/drawingml/2006/main" name="Office">
  <a:themeElements>
    <a:clrScheme name="Kompetenzverbund">
      <a:dk1>
        <a:sysClr val="windowText" lastClr="000000"/>
      </a:dk1>
      <a:lt1>
        <a:sysClr val="window" lastClr="FFFFFF"/>
      </a:lt1>
      <a:dk2>
        <a:srgbClr val="44546A"/>
      </a:dk2>
      <a:lt2>
        <a:srgbClr val="E8EBF0"/>
      </a:lt2>
      <a:accent1>
        <a:srgbClr val="B4E0E8"/>
      </a:accent1>
      <a:accent2>
        <a:srgbClr val="FF0065"/>
      </a:accent2>
      <a:accent3>
        <a:srgbClr val="FF98FF"/>
      </a:accent3>
      <a:accent4>
        <a:srgbClr val="00E5B6"/>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Kompetenzverbund">
      <a:dk1>
        <a:sysClr val="windowText" lastClr="000000"/>
      </a:dk1>
      <a:lt1>
        <a:sysClr val="window" lastClr="FFFFFF"/>
      </a:lt1>
      <a:dk2>
        <a:srgbClr val="44546A"/>
      </a:dk2>
      <a:lt2>
        <a:srgbClr val="E8EBF0"/>
      </a:lt2>
      <a:accent1>
        <a:srgbClr val="B4E0E8"/>
      </a:accent1>
      <a:accent2>
        <a:srgbClr val="FF0065"/>
      </a:accent2>
      <a:accent3>
        <a:srgbClr val="FF98FF"/>
      </a:accent3>
      <a:accent4>
        <a:srgbClr val="00E5B6"/>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plate>
  <TotalTime>0</TotalTime>
  <Words>846</Words>
  <Application>Microsoft Macintosh PowerPoint</Application>
  <PresentationFormat>Breitbild</PresentationFormat>
  <Paragraphs>158</Paragraphs>
  <Slides>24</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24</vt:i4>
      </vt:variant>
    </vt:vector>
  </HeadingPairs>
  <TitlesOfParts>
    <vt:vector size="33" baseType="lpstr">
      <vt:lpstr>Arial</vt:lpstr>
      <vt:lpstr>Calibri</vt:lpstr>
      <vt:lpstr>Georgia</vt:lpstr>
      <vt:lpstr>Kantumruy Pro</vt:lpstr>
      <vt:lpstr>Kantumruy Pro Medium</vt:lpstr>
      <vt:lpstr>Symbol</vt:lpstr>
      <vt:lpstr>Wingdings</vt:lpstr>
      <vt:lpstr>Kompetenzverbund_Digital</vt:lpstr>
      <vt:lpstr>2_UP_Praesentation_16_9_KopfSchmal_Vorlage_BF_Web</vt:lpstr>
      <vt:lpstr>Animation zu Eigenschaften von Metallen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 zum Thema Elektronengasmodell</dc:title>
  <dc:creator>Constantin Egerer</dc:creator>
  <cp:lastModifiedBy>Constantin Egerer</cp:lastModifiedBy>
  <cp:revision>23</cp:revision>
  <cp:lastPrinted>2025-10-21T11:27:41Z</cp:lastPrinted>
  <dcterms:created xsi:type="dcterms:W3CDTF">2024-05-14T12:17:37Z</dcterms:created>
  <dcterms:modified xsi:type="dcterms:W3CDTF">2025-12-12T13:18:24Z</dcterms:modified>
</cp:coreProperties>
</file>