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48" r:id="rId2"/>
    <p:sldMasterId id="2147483690" r:id="rId3"/>
  </p:sldMasterIdLst>
  <p:notesMasterIdLst>
    <p:notesMasterId r:id="rId10"/>
  </p:notesMasterIdLst>
  <p:handoutMasterIdLst>
    <p:handoutMasterId r:id="rId11"/>
  </p:handoutMasterIdLst>
  <p:sldIdLst>
    <p:sldId id="257" r:id="rId4"/>
    <p:sldId id="379" r:id="rId5"/>
    <p:sldId id="380" r:id="rId6"/>
    <p:sldId id="376" r:id="rId7"/>
    <p:sldId id="377" r:id="rId8"/>
    <p:sldId id="38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67" autoAdjust="0"/>
    <p:restoredTop sz="81303"/>
  </p:normalViewPr>
  <p:slideViewPr>
    <p:cSldViewPr showGuides="1">
      <p:cViewPr>
        <p:scale>
          <a:sx n="33" d="100"/>
          <a:sy n="33" d="100"/>
        </p:scale>
        <p:origin x="2512" y="15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EEDFD-5915-4F7B-B712-75E9BB55AD1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453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45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135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37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539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7D708-1463-8C6D-8236-2F5E9572C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55FE41-2644-4B9B-E8AD-82ECB1C2A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CE89F3D-8DC9-F736-C233-325A1BB42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0B52C-572A-4023-4BA6-D551F5FB5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99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8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09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10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1440000"/>
            <a:ext cx="11258036" cy="904240"/>
          </a:xfrm>
        </p:spPr>
        <p:txBody>
          <a:bodyPr anchor="t">
            <a:noAutofit/>
          </a:bodyPr>
          <a:lstStyle>
            <a:lvl1pPr algn="ctr">
              <a:defRPr sz="4267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0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624000" y="2592001"/>
            <a:ext cx="11258037" cy="15125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1" name="Untertitel 3"/>
          <p:cNvSpPr>
            <a:spLocks noGrp="1"/>
          </p:cNvSpPr>
          <p:nvPr>
            <p:ph type="body" sz="half" idx="13" hasCustomPrompt="1"/>
          </p:nvPr>
        </p:nvSpPr>
        <p:spPr>
          <a:xfrm>
            <a:off x="624000" y="4591879"/>
            <a:ext cx="11258037" cy="570176"/>
          </a:xfrm>
        </p:spPr>
        <p:txBody>
          <a:bodyPr>
            <a:noAutofit/>
          </a:bodyPr>
          <a:lstStyle>
            <a:lvl1pPr marL="0" indent="0" algn="ctr">
              <a:buNone/>
              <a:defRPr sz="3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520000"/>
            <a:ext cx="11258037" cy="493395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4441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1" y="480000"/>
            <a:ext cx="11235663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960001"/>
            <a:ext cx="11235664" cy="55583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8362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numme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4309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8" name="Inhaltsplatzhalter 2"/>
          <p:cNvSpPr>
            <a:spLocks noGrp="1"/>
          </p:cNvSpPr>
          <p:nvPr>
            <p:ph sz="quarter" idx="13" hasCustomPrompt="1"/>
          </p:nvPr>
        </p:nvSpPr>
        <p:spPr>
          <a:xfrm>
            <a:off x="624000" y="960000"/>
            <a:ext cx="11249813" cy="5555051"/>
          </a:xfrm>
        </p:spPr>
        <p:txBody>
          <a:bodyPr/>
          <a:lstStyle>
            <a:lvl1pPr marL="609585" indent="-609585">
              <a:buFont typeface="+mj-lt"/>
              <a:buAutoNum type="arabicPeriod"/>
              <a:defRPr/>
            </a:lvl1pPr>
            <a:lvl2pPr marL="914377" indent="-457189">
              <a:buFont typeface="+mj-lt"/>
              <a:buAutoNum type="alphaLcParenR"/>
              <a:defRPr/>
            </a:lvl2pPr>
            <a:lvl3pPr marL="1371566" indent="-457189">
              <a:buFont typeface="+mj-lt"/>
              <a:buAutoNum type="romanLcPeriod"/>
              <a:defRPr/>
            </a:lvl3pPr>
            <a:lvl4pPr marL="1828754" indent="-457189">
              <a:buFont typeface="+mj-lt"/>
              <a:buAutoNum type="arabicParenBoth"/>
              <a:defRPr/>
            </a:lvl4pPr>
            <a:lvl5pPr marL="2285943" indent="-457189">
              <a:buFont typeface="+mj-lt"/>
              <a:buAutoNum type="alphaLcPeriod"/>
              <a:defRPr/>
            </a:lvl5pPr>
          </a:lstStyle>
          <a:p>
            <a:pPr lvl="0"/>
            <a:r>
              <a:rPr lang="de-DE" dirty="0"/>
              <a:t>Nummerierte 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0100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hemen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40001"/>
            <a:ext cx="11249389" cy="304198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2571" y="4560000"/>
            <a:ext cx="11249389" cy="1757293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61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nwechs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5040000"/>
            <a:ext cx="11258036" cy="584493"/>
          </a:xfrm>
        </p:spPr>
        <p:txBody>
          <a:bodyPr anchor="t">
            <a:noAutofit/>
          </a:bodyPr>
          <a:lstStyle>
            <a:lvl1pPr algn="l"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808000"/>
            <a:ext cx="11258037" cy="493395"/>
          </a:xfrm>
        </p:spPr>
        <p:txBody>
          <a:bodyPr>
            <a:no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1440001"/>
            <a:ext cx="11258036" cy="343879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0292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24000" y="960000"/>
            <a:ext cx="5388583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2001" y="960000"/>
            <a:ext cx="5694679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10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5495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074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4001" y="960000"/>
            <a:ext cx="53663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4001" y="1824001"/>
            <a:ext cx="5366359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2000" y="960000"/>
            <a:ext cx="569976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92000" y="1824001"/>
            <a:ext cx="5699760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12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677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282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upp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/>
          </p:nvPr>
        </p:nvSpPr>
        <p:spPr>
          <a:xfrm>
            <a:off x="624000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1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5" name="Textplatzhalter 4"/>
          <p:cNvSpPr>
            <a:spLocks noGrp="1"/>
          </p:cNvSpPr>
          <p:nvPr>
            <p:ph type="body" sz="half" idx="13"/>
          </p:nvPr>
        </p:nvSpPr>
        <p:spPr>
          <a:xfrm>
            <a:off x="4152438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Bildplatzhalter 5"/>
          <p:cNvSpPr>
            <a:spLocks noGrp="1" noChangeAspect="1"/>
          </p:cNvSpPr>
          <p:nvPr>
            <p:ph type="pic" idx="15"/>
          </p:nvPr>
        </p:nvSpPr>
        <p:spPr>
          <a:xfrm>
            <a:off x="4152437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6" name="Textplatzhalter 6"/>
          <p:cNvSpPr>
            <a:spLocks noGrp="1"/>
          </p:cNvSpPr>
          <p:nvPr>
            <p:ph type="body" sz="half" idx="14"/>
          </p:nvPr>
        </p:nvSpPr>
        <p:spPr>
          <a:xfrm>
            <a:off x="8017933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Bildplatzhalter 7"/>
          <p:cNvSpPr>
            <a:spLocks noGrp="1" noChangeAspect="1"/>
          </p:cNvSpPr>
          <p:nvPr>
            <p:ph type="pic" idx="16"/>
          </p:nvPr>
        </p:nvSpPr>
        <p:spPr>
          <a:xfrm>
            <a:off x="8017932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2" name="Datumsplatzhalter 9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7" name="Foliennummernplatzhalt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501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0934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-694976"/>
            <a:ext cx="11235661" cy="4785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de-DE" dirty="0"/>
              <a:t>Nicht sichtbaren 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901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23515" cy="159182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2351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13" hasCustomPrompt="1"/>
          </p:nvPr>
        </p:nvSpPr>
        <p:spPr>
          <a:xfrm>
            <a:off x="4896001" y="480000"/>
            <a:ext cx="6995161" cy="60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322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494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4945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4896002" y="480000"/>
            <a:ext cx="6827425" cy="6000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516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11249389" cy="1600200"/>
          </a:xfrm>
        </p:spPr>
        <p:txBody>
          <a:bodyPr anchor="b"/>
          <a:lstStyle>
            <a:lvl1pPr algn="ctr">
              <a:defRPr sz="3200" baseline="0"/>
            </a:lvl1pPr>
          </a:lstStyle>
          <a:p>
            <a:r>
              <a:rPr lang="de-DE" dirty="0"/>
              <a:t>Feedback, Fragen, Diskussion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24000" y="3216000"/>
            <a:ext cx="11240744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264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8730435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2571" y="3216000"/>
            <a:ext cx="8730435" cy="3182027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Adresse</a:t>
            </a:r>
          </a:p>
          <a:p>
            <a:pPr lvl="0"/>
            <a:r>
              <a:rPr lang="de-DE" dirty="0"/>
              <a:t>Mail</a:t>
            </a:r>
          </a:p>
          <a:p>
            <a:pPr lvl="0"/>
            <a:r>
              <a:rPr lang="de-DE" dirty="0"/>
              <a:t>Telefon</a:t>
            </a:r>
            <a:br>
              <a:rPr lang="de-DE" dirty="0"/>
            </a:br>
            <a:r>
              <a:rPr lang="de-DE" dirty="0"/>
              <a:t>(durch Klicken bearbeiten)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504001" y="3216000"/>
            <a:ext cx="2414452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8" name="Bildplatzhalter Logo 4"/>
          <p:cNvSpPr>
            <a:spLocks noGrp="1" noChangeAspect="1"/>
          </p:cNvSpPr>
          <p:nvPr>
            <p:ph type="pic" idx="13" hasCustomPrompt="1"/>
          </p:nvPr>
        </p:nvSpPr>
        <p:spPr>
          <a:xfrm>
            <a:off x="9504001" y="1488000"/>
            <a:ext cx="2405985" cy="1600200"/>
          </a:xfrm>
        </p:spPr>
        <p:txBody>
          <a:bodyPr anchor="t">
            <a:normAutofit/>
          </a:bodyPr>
          <a:lstStyle>
            <a:lvl1pPr marL="0" indent="0">
              <a:buNone/>
              <a:defRPr sz="24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Logo durch Klicken auf Symbol hinzufügen</a:t>
            </a:r>
            <a:endParaRPr lang="en-US" dirty="0"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11" name="Foliennummernplatzhalt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251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1" y="960000"/>
            <a:ext cx="11235663" cy="5520000"/>
          </a:xfrm>
        </p:spPr>
        <p:txBody>
          <a:bodyPr vert="eaVert"/>
          <a:lstStyle>
            <a:lvl1pPr>
              <a:defRPr baseline="0"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6129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 Titel 1"/>
          <p:cNvSpPr>
            <a:spLocks noGrp="1"/>
          </p:cNvSpPr>
          <p:nvPr>
            <p:ph type="title" orient="vert" hasCustomPrompt="1"/>
          </p:nvPr>
        </p:nvSpPr>
        <p:spPr>
          <a:xfrm>
            <a:off x="9805482" y="480000"/>
            <a:ext cx="2066479" cy="6000000"/>
          </a:xfrm>
        </p:spPr>
        <p:txBody>
          <a:bodyPr vert="eaVert" anchor="t"/>
          <a:lstStyle>
            <a:lvl1pPr>
              <a:defRPr/>
            </a:lvl1pPr>
          </a:lstStyle>
          <a:p>
            <a:r>
              <a:rPr lang="de-DE"/>
              <a:t>Folientitel </a:t>
            </a:r>
            <a:r>
              <a:rPr lang="de-DE" dirty="0"/>
              <a:t>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0" y="480000"/>
            <a:ext cx="9027269" cy="60000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3761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88D9DE-A257-4416-4FAB-E71197E9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342B556-6DE1-C2E0-ABB2-4A3123CE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679785-8D55-58DB-F676-D8AC5DA9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8062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8103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86ED0-F11C-2EAA-9BEB-2FBB6F8F7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7D302C-654B-46C2-1DAB-42F3F29C2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F3CCE7-A618-897F-0D36-731BF5F00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F8379B-5BD5-8AEA-7D3B-E4A7B541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79EBD1-FE37-3A77-CAC4-0B9E12B16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B464E3-A0C0-BD5D-D47F-305343F23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403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19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78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8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86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57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15.11.24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85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15.11.24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4000" y="480001"/>
            <a:ext cx="11235661" cy="476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001" y="960001"/>
            <a:ext cx="11235663" cy="5539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Aufzählung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Kopfzeilenplatzhalter Grau 3" descr="Kopfbereich Hintergrund Balken grau" title="Kopfbereich Hintergrund Balken grau"/>
          <p:cNvSpPr/>
          <p:nvPr userDrawn="1"/>
        </p:nvSpPr>
        <p:spPr>
          <a:xfrm>
            <a:off x="0" y="0"/>
            <a:ext cx="12192000" cy="467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3" name="Kopfzeilenplatzhalter BG 4" descr="Background" title="Background"/>
          <p:cNvSpPr/>
          <p:nvPr userDrawn="1"/>
        </p:nvSpPr>
        <p:spPr>
          <a:xfrm>
            <a:off x="-1" y="323496"/>
            <a:ext cx="3480000" cy="144000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Fußzeilenplatzhalter BG 5" descr="Background" title="Background"/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Datumsplatzhalter 7" descr="Datum" title="Datum"/>
          <p:cNvSpPr>
            <a:spLocks noGrp="1"/>
          </p:cNvSpPr>
          <p:nvPr>
            <p:ph type="dt" sz="half" idx="2"/>
          </p:nvPr>
        </p:nvSpPr>
        <p:spPr>
          <a:xfrm>
            <a:off x="8017933" y="6522759"/>
            <a:ext cx="2238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777C7D63-CEFF-4DC6-8D61-6CFF5DE97AA3}" type="datetime1">
              <a:rPr lang="de-DE" smtClean="0"/>
              <a:pPr/>
              <a:t>15.11.24</a:t>
            </a:fld>
            <a:endParaRPr lang="de-DE" dirty="0"/>
          </a:p>
        </p:txBody>
      </p:sp>
      <p:sp>
        <p:nvSpPr>
          <p:cNvPr id="6" name="Foliennummernplatzhalter 8" descr="Foliennummer" title="Foliennummer"/>
          <p:cNvSpPr>
            <a:spLocks noGrp="1"/>
          </p:cNvSpPr>
          <p:nvPr>
            <p:ph type="sldNum" sz="quarter" idx="4"/>
          </p:nvPr>
        </p:nvSpPr>
        <p:spPr>
          <a:xfrm>
            <a:off x="10576560" y="6515438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8" descr="Universität Potsdam" title="Universität Potsdam">
            <a:extLst>
              <a:ext uri="{FF2B5EF4-FFF2-40B4-BE49-F238E27FC236}">
                <a16:creationId xmlns:a16="http://schemas.microsoft.com/office/drawing/2014/main" id="{2D515A48-F0BE-955A-499B-EE3EBAFFCE10}"/>
              </a:ext>
            </a:extLst>
          </p:cNvPr>
          <p:cNvSpPr txBox="1">
            <a:spLocks/>
          </p:cNvSpPr>
          <p:nvPr userDrawn="1"/>
        </p:nvSpPr>
        <p:spPr>
          <a:xfrm>
            <a:off x="480000" y="6539575"/>
            <a:ext cx="8250712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33" dirty="0"/>
              <a:t>Universität Potsdam | Constantin Egerer, Prof. Dr. Amitabh Banerji | Chemiedidaktik | </a:t>
            </a:r>
            <a:r>
              <a:rPr lang="de-DE" sz="933" dirty="0" err="1"/>
              <a:t>www.banerji-lab.com</a:t>
            </a:r>
            <a:r>
              <a:rPr lang="de-DE" sz="933" dirty="0"/>
              <a:t> | CC BY-SA (4.0)</a:t>
            </a:r>
          </a:p>
        </p:txBody>
      </p:sp>
    </p:spTree>
    <p:extLst>
      <p:ext uri="{BB962C8B-B14F-4D97-AF65-F5344CB8AC3E}">
        <p14:creationId xmlns:p14="http://schemas.microsoft.com/office/powerpoint/2010/main" val="353638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3200" b="1" kern="120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/legalco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Natriumchlorid-Synthese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Constantin Egerer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15. November 2024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Natriumchlorid-Synthese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8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Lernbereich:	3.5 Salze – Gegensätze ziehen sich an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Unterstützung eines Lehrkräftevortrags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 </a:t>
            </a:r>
            <a:r>
              <a:rPr lang="de-DE" sz="1600" dirty="0" err="1"/>
              <a:t>constantin.egerer@uni-potsdam.de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Diese Animation zeigt die Synthese von Natriumchlorid aus Natrium und Chlor. Die Natrium-Atome ist in dieser Animation in einem Metallgitter angeordnet. Ein Chlor-Molekül befindet sich in der Gasphase. Der Mechanismus ist fachwissenschaftlich nicht vollständig geklärt. Daher sollten die </a:t>
            </a:r>
            <a:r>
              <a:rPr lang="de-DE" sz="1600"/>
              <a:t>Ziele eher auf Aspekten </a:t>
            </a:r>
            <a:r>
              <a:rPr lang="de-DE" sz="1600" dirty="0"/>
              <a:t>wie Teilchenbewegung, Stoßtheorie oder Donator-Akzeptor-Prinzip  anstatt auf dem genauen Mechanismus liegen. Bei Kontakt der Teilchen kommt es zur Reaktion. Die Animation wird durch Klicken gesteuert. 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3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2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3FE9A3F-1C70-A516-5BAD-C4B9B73B68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47B539-0EB2-D1B0-41A5-40E9735CFF50}"/>
              </a:ext>
            </a:extLst>
          </p:cNvPr>
          <p:cNvSpPr/>
          <p:nvPr/>
        </p:nvSpPr>
        <p:spPr>
          <a:xfrm>
            <a:off x="2066857" y="315583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87D6E0-3FFC-EFF7-0A9F-5425A2564C84}"/>
              </a:ext>
            </a:extLst>
          </p:cNvPr>
          <p:cNvSpPr/>
          <p:nvPr/>
        </p:nvSpPr>
        <p:spPr>
          <a:xfrm>
            <a:off x="2066857" y="432247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E8DBE52C-ED2A-B5D0-598B-A4B6B09611DB}"/>
              </a:ext>
            </a:extLst>
          </p:cNvPr>
          <p:cNvGrpSpPr/>
          <p:nvPr/>
        </p:nvGrpSpPr>
        <p:grpSpPr>
          <a:xfrm>
            <a:off x="12325695" y="1589445"/>
            <a:ext cx="1769319" cy="983068"/>
            <a:chOff x="6533086" y="2363440"/>
            <a:chExt cx="1326989" cy="7373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5EA53DE-8BBA-80DA-54DC-99BFAFBB50DC}"/>
                </a:ext>
              </a:extLst>
            </p:cNvPr>
            <p:cNvSpPr/>
            <p:nvPr/>
          </p:nvSpPr>
          <p:spPr>
            <a:xfrm>
              <a:off x="6533086" y="2378365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E554B8-03F7-8695-ACEF-6472809CBBE6}"/>
                </a:ext>
              </a:extLst>
            </p:cNvPr>
            <p:cNvSpPr/>
            <p:nvPr/>
          </p:nvSpPr>
          <p:spPr>
            <a:xfrm>
              <a:off x="7137699" y="2363440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217982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22222E-6 3.08642E-6 L 2.22222E-6 0.00031 C 0.00035 0.00123 0.00087 0.00247 0.00087 0.0037 C 0.00087 0.00432 0.00035 0.0037 2.22222E-6 0.00339 C -0.00018 0.00247 -0.00018 0.00154 -0.00018 0.00092 C 0.00017 0.00061 0.00243 0.00031 0.00243 -0.00124 C 0.00243 -0.00216 0.00087 -0.00278 0.00035 -0.00309 C 2.22222E-6 -0.00309 -0.00052 -0.0034 -0.0007 -0.00278 C -0.00104 -0.00093 0.00052 3.08642E-6 0.00087 0.00031 C 0.00087 0.00061 -0.00122 0.00123 -0.0007 0.00277 C -0.00052 0.00339 -0.00018 0.00308 2.22222E-6 0.00339 C 2.22222E-6 0.0037 -0.00156 0.00494 -0.00174 0.00494 C -0.00209 0.00463 -0.00243 0.00432 -0.00261 0.0037 C -0.00209 0.0037 -0.00156 0.00401 -0.00104 0.00339 C -0.0007 0.00308 -0.00174 0.00339 -0.00174 0.00277 L -0.00104 0.00123 C -0.00261 -0.00062 -0.00174 0.00092 -0.0007 3.08642E-6 C -0.00052 -0.00062 -0.00035 -0.00124 -0.00018 -0.00155 L 0.00069 -0.00124 C 0.00052 -0.00062 0.00017 3.08642E-6 2.22222E-6 0.00031 C 2.22222E-6 0.00092 2.22222E-6 0.00154 -0.00018 0.00185 C -0.0007 0.00216 -0.00104 0.00154 -0.00156 0.00123 C -0.00209 -0.00185 -0.00174 0.00092 -0.00104 0.00185 C -0.00052 0.00247 0.00121 0.00339 0.00069 0.00277 L -0.00018 0.00185 C 0.00139 0.00092 0.00052 0.00185 -0.00018 0.00031 C -0.00035 3.08642E-6 -0.00035 -0.00062 -0.00052 -0.00124 C -0.00035 -0.00124 0.00087 -0.0034 0.00121 -0.00155 C 0.00139 -0.00093 0.00121 3.08642E-6 0.00087 0.00031 C -0.00018 0.00092 -0.00139 0.00061 -0.00261 0.00092 C -0.00243 0.00123 -0.00243 0.00185 -0.00209 0.00247 C -0.00191 0.00277 -0.00139 0.00339 -0.00122 0.00277 C -0.00087 0.00154 -0.00122 3.08642E-6 -0.00104 -0.00155 C -0.00087 -0.00216 -0.00087 -0.00278 -0.0007 -0.00309 C -0.0007 -0.00371 -0.00052 -0.00463 -0.00052 -0.00494 C -0.00035 -0.00463 2.22222E-6 -0.00432 2.22222E-6 -0.00371 C 0.00035 -0.00093 2.22222E-6 -0.00062 -0.0007 0.00123 C 0.00139 0.00247 -0.00087 0.00092 -0.00104 0.00247 C -0.00104 0.00308 -0.00052 0.0037 -0.00018 0.00432 C 2.22222E-6 0.00463 0.00087 0.00494 0.00069 0.00494 C 0.00035 0.00494 -0.00018 0.00463 -0.00052 0.00432 C -0.00035 0.00432 0.00139 0.00339 0.00121 0.00277 C 0.00104 0.00216 0.00052 0.00247 2.22222E-6 0.00247 C 0.00069 0.00216 0.00139 0.00247 0.00173 0.00185 C 0.00208 0.00154 0.00173 0.00061 0.00139 0.00031 C 0.00104 3.08642E-6 0.00052 0.00061 2.22222E-6 0.00092 C 0.00017 0.00185 0.00052 0.00277 0.00035 0.0037 C 0.00035 0.00432 0.00017 0.00061 2.22222E-6 3.08642E-6 Z " pathEditMode="relative" rAng="0" ptsTypes="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7 -0.01173 L 0.00035 -0.0105 C 2.22222E-6 -0.00988 2.22222E-6 -0.00833 -0.0007 -0.00803 C -0.00104 -0.00741 -0.00087 -0.00833 -0.00122 -0.00926 C -0.00087 -0.00988 -0.00052 -0.0105 -0.00035 -0.0108 C 0.00017 -0.0105 0.00208 -0.00833 0.00243 -0.00926 C 0.00295 -0.00988 0.00208 -0.01204 0.00156 -0.01296 C 0.00121 -0.01358 0.00121 -0.0142 0.00087 -0.01358 C 2.22222E-6 -0.01358 0.00087 -0.0105 0.00087 -0.00988 C 0.00069 -0.00957 -0.00087 -0.01204 -0.00087 -0.0105 C -0.00122 -0.00988 -0.00122 -0.00926 -0.00122 -0.00926 C -0.00139 -0.00895 -0.00261 -0.00988 -0.00295 -0.00988 C -0.00313 -0.00988 -0.00295 -0.01142 -0.00295 -0.01204 C -0.00278 -0.01173 -0.00209 -0.0105 -0.00174 -0.0105 C -0.00122 -0.00988 -0.00209 -0.01142 -0.00226 -0.01142 L -0.00087 -0.01204 C -0.00122 -0.01512 -0.00122 -0.01296 2.22222E-6 -0.01204 C 0.00035 -0.01204 0.00035 -0.01296 0.00087 -0.01296 L 0.00121 -0.01142 C 0.00087 -0.01142 0.00035 -0.0108 2.22222E-6 -0.01142 C 2.22222E-6 -0.00988 -0.00052 -0.0105 -0.0007 -0.01019 C -0.00087 -0.0105 -0.00122 -0.01142 -0.00122 -0.01204 C -0.0007 -0.01543 -0.00122 -0.01296 -0.00122 -0.01142 C -0.00087 -0.0105 -0.00035 -0.00772 -0.00052 -0.00833 L -0.00052 -0.0105 C 0.00069 -0.00957 2.22222E-6 -0.00926 2.22222E-6 -0.01142 C 2.22222E-6 -0.01204 0.00035 -0.01204 0.00035 -0.01296 C 0.00035 -0.01296 0.00208 -0.01296 0.00156 -0.01142 C 0.00121 -0.0105 0.00104 -0.01019 0.00087 -0.00988 C -0.00035 -0.0108 -0.00087 -0.01296 -0.00209 -0.01389 C -0.00174 -0.01358 -0.00209 -0.01296 -0.00174 -0.01204 C -0.00209 -0.01142 -0.00209 -0.0105 -0.00191 -0.01111 C -0.00104 -0.01173 -0.0007 -0.01327 2.22222E-6 -0.01358 C 0.00035 -0.0142 0.00087 -0.01358 0.00104 -0.0142 C 0.00104 -0.01543 0.00156 -0.01512 0.00208 -0.01574 C 0.00208 -0.01512 0.00208 -0.01358 0.00156 -0.0142 C 0.00087 -0.01142 0.00035 -0.01204 -0.00052 -0.01142 C 0.00035 -0.00772 -0.00087 -0.01204 -0.00122 -0.01142 C -0.00174 -0.0105 -0.00174 -0.00926 -0.00174 -0.00833 C -0.00174 -0.00833 -0.00087 -0.00679 -0.00122 -0.00679 C -0.00122 -0.00772 -0.00174 -0.00833 -0.00191 -0.00895 C -0.00174 -0.00833 2.22222E-6 -0.00679 -0.00018 -0.00803 C 2.22222E-6 -0.00833 -0.00052 -0.00926 -0.00087 -0.00988 C 2.22222E-6 -0.00926 0.00035 -0.00772 0.00087 -0.00772 C 0.00104 -0.00803 0.00104 -0.00895 0.00121 -0.00926 C 0.00087 -0.00988 0.00017 -0.0105 2.22222E-6 -0.00988 C -0.00018 -0.00988 -0.0007 -0.00895 -0.00087 -0.00833 C -0.00122 -0.00772 0.00017 -0.0105 0.00017 -0.01173 Z " pathEditMode="relative" rAng="2700000" ptsTypes="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956 L -0.82014 0.3216 " pathEditMode="relative" rAng="0" ptsTypes="AA">
                                      <p:cBhvr>
                                        <p:cTn id="28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94" y="1558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0" accel="50000" decel="5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3.08642E-6 L 0.03958 -0.0148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74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0" accel="50000" decel="5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1.35802E-6 L 0.03958 0.04722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 descr="Down:  Na">
            <a:extLst>
              <a:ext uri="{FF2B5EF4-FFF2-40B4-BE49-F238E27FC236}">
                <a16:creationId xmlns:a16="http://schemas.microsoft.com/office/drawing/2014/main" id="{A52D5510-0932-EFA8-A44F-CC918181468B}"/>
              </a:ext>
            </a:extLst>
          </p:cNvPr>
          <p:cNvSpPr/>
          <p:nvPr/>
        </p:nvSpPr>
        <p:spPr>
          <a:xfrm>
            <a:off x="2549417" y="3057246"/>
            <a:ext cx="963167" cy="9631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 descr="Down:  Na">
            <a:extLst>
              <a:ext uri="{FF2B5EF4-FFF2-40B4-BE49-F238E27FC236}">
                <a16:creationId xmlns:a16="http://schemas.microsoft.com/office/drawing/2014/main" id="{4063C85A-8FB4-160B-B484-C59F021E643A}"/>
              </a:ext>
            </a:extLst>
          </p:cNvPr>
          <p:cNvSpPr/>
          <p:nvPr/>
        </p:nvSpPr>
        <p:spPr>
          <a:xfrm>
            <a:off x="2549417" y="4649358"/>
            <a:ext cx="963167" cy="9631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3BBF143-4662-4184-B9DA-1B6A6C1A7843}"/>
              </a:ext>
            </a:extLst>
          </p:cNvPr>
          <p:cNvSpPr/>
          <p:nvPr/>
        </p:nvSpPr>
        <p:spPr>
          <a:xfrm>
            <a:off x="2326548" y="3817925"/>
            <a:ext cx="963167" cy="963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7B8B06-7ED4-8C2D-0208-A540141105DD}"/>
              </a:ext>
            </a:extLst>
          </p:cNvPr>
          <p:cNvSpPr/>
          <p:nvPr/>
        </p:nvSpPr>
        <p:spPr>
          <a:xfrm>
            <a:off x="3132699" y="3798025"/>
            <a:ext cx="963167" cy="963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3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3FE9A3F-1C70-A516-5BAD-C4B9B73B68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" name="Oval 1" descr="Down:  Na">
            <a:extLst>
              <a:ext uri="{FF2B5EF4-FFF2-40B4-BE49-F238E27FC236}">
                <a16:creationId xmlns:a16="http://schemas.microsoft.com/office/drawing/2014/main" id="{D557940E-17DB-FA21-A684-22DFCC743CF2}"/>
              </a:ext>
            </a:extLst>
          </p:cNvPr>
          <p:cNvSpPr/>
          <p:nvPr/>
        </p:nvSpPr>
        <p:spPr>
          <a:xfrm>
            <a:off x="2549416" y="3054197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3" name="Oval 2" descr="Down:  Na">
            <a:extLst>
              <a:ext uri="{FF2B5EF4-FFF2-40B4-BE49-F238E27FC236}">
                <a16:creationId xmlns:a16="http://schemas.microsoft.com/office/drawing/2014/main" id="{DBD6591F-46AF-7B82-953E-B3E6929DC92E}"/>
              </a:ext>
            </a:extLst>
          </p:cNvPr>
          <p:cNvSpPr/>
          <p:nvPr/>
        </p:nvSpPr>
        <p:spPr>
          <a:xfrm>
            <a:off x="2549416" y="4646310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6" name="Gruppieren 5" descr="Custom:  Gruppieren 19">
            <a:extLst>
              <a:ext uri="{FF2B5EF4-FFF2-40B4-BE49-F238E27FC236}">
                <a16:creationId xmlns:a16="http://schemas.microsoft.com/office/drawing/2014/main" id="{C07CDC8F-60DF-E0C6-BBAF-04E38EE0C9E1}"/>
              </a:ext>
            </a:extLst>
          </p:cNvPr>
          <p:cNvGrpSpPr/>
          <p:nvPr/>
        </p:nvGrpSpPr>
        <p:grpSpPr>
          <a:xfrm>
            <a:off x="2326548" y="3794978"/>
            <a:ext cx="1769319" cy="983068"/>
            <a:chOff x="6533086" y="2363440"/>
            <a:chExt cx="1326989" cy="7373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5C9CE51-439A-B6DD-B405-C1F9631DD1DA}"/>
                </a:ext>
              </a:extLst>
            </p:cNvPr>
            <p:cNvSpPr/>
            <p:nvPr/>
          </p:nvSpPr>
          <p:spPr>
            <a:xfrm>
              <a:off x="6533086" y="2378365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CC9625C-2CC2-B230-1A85-4F6CB28FF275}"/>
                </a:ext>
              </a:extLst>
            </p:cNvPr>
            <p:cNvSpPr/>
            <p:nvPr/>
          </p:nvSpPr>
          <p:spPr>
            <a:xfrm>
              <a:off x="7137699" y="2363440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23DC81F-359B-26F2-B0F3-090DA0D59E4C}"/>
              </a:ext>
            </a:extLst>
          </p:cNvPr>
          <p:cNvSpPr/>
          <p:nvPr/>
        </p:nvSpPr>
        <p:spPr>
          <a:xfrm>
            <a:off x="2893441" y="5014898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D286C07-9506-2AA1-3534-5AAAE09FCA90}"/>
              </a:ext>
            </a:extLst>
          </p:cNvPr>
          <p:cNvSpPr/>
          <p:nvPr/>
        </p:nvSpPr>
        <p:spPr>
          <a:xfrm>
            <a:off x="2893441" y="3403384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000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2.59259E-6 L 0.04948 -0.1291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" y="-645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-3.7037E-6 L -0.02005 0.1115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557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9" grpId="0" animBg="1"/>
      <p:bldP spid="10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4" grpId="0" animBg="1"/>
      <p:bldP spid="24" grpId="1" animBg="1"/>
      <p:bldP spid="24" grpId="2" animBg="1"/>
      <p:bldP spid="26" grpId="0" animBg="1"/>
      <p:bldP spid="26" grpId="1" animBg="1"/>
      <p:bldP spid="2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4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FB95938-09EC-3BC8-B06D-B23040EE9F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632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4" name="Oval 23" descr="Down:  Na">
            <a:extLst>
              <a:ext uri="{FF2B5EF4-FFF2-40B4-BE49-F238E27FC236}">
                <a16:creationId xmlns:a16="http://schemas.microsoft.com/office/drawing/2014/main" id="{B7C04B86-7908-AE06-C7A8-EA478EB568BA}"/>
              </a:ext>
            </a:extLst>
          </p:cNvPr>
          <p:cNvSpPr/>
          <p:nvPr/>
        </p:nvSpPr>
        <p:spPr>
          <a:xfrm>
            <a:off x="2549417" y="3054197"/>
            <a:ext cx="963168" cy="9631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5" name="Oval 24" descr="Down:  Na">
            <a:extLst>
              <a:ext uri="{FF2B5EF4-FFF2-40B4-BE49-F238E27FC236}">
                <a16:creationId xmlns:a16="http://schemas.microsoft.com/office/drawing/2014/main" id="{1705295D-5133-7B9E-8659-8DB91F8F15FC}"/>
              </a:ext>
            </a:extLst>
          </p:cNvPr>
          <p:cNvSpPr/>
          <p:nvPr/>
        </p:nvSpPr>
        <p:spPr>
          <a:xfrm>
            <a:off x="2549417" y="4646309"/>
            <a:ext cx="963168" cy="9631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5A8C0C-B6EF-5ED1-705C-9C2FDD92E9C1}"/>
              </a:ext>
            </a:extLst>
          </p:cNvPr>
          <p:cNvSpPr/>
          <p:nvPr/>
        </p:nvSpPr>
        <p:spPr>
          <a:xfrm>
            <a:off x="2326548" y="381487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AD34D75-1929-997B-4EDA-5BFAC70E9288}"/>
              </a:ext>
            </a:extLst>
          </p:cNvPr>
          <p:cNvSpPr/>
          <p:nvPr/>
        </p:nvSpPr>
        <p:spPr>
          <a:xfrm>
            <a:off x="3132699" y="379497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862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20988E-6 L 0.05 0.0067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34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8.64198E-7 L 0.03958 -0.0117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5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877E-6 L 0.04427 0.0067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9" grpId="0" animBg="1"/>
      <p:bldP spid="10" grpId="0" animBg="1"/>
      <p:bldP spid="2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5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8F0A61B2-3FB9-1827-6E0D-B558181804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251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F60E4FE-AFB5-0AF9-B25D-F070988D7FD3}"/>
              </a:ext>
            </a:extLst>
          </p:cNvPr>
          <p:cNvGrpSpPr/>
          <p:nvPr/>
        </p:nvGrpSpPr>
        <p:grpSpPr>
          <a:xfrm>
            <a:off x="2326549" y="3100763"/>
            <a:ext cx="2378919" cy="2428271"/>
            <a:chOff x="1744911" y="2325572"/>
            <a:chExt cx="1784189" cy="1821203"/>
          </a:xfrm>
        </p:grpSpPr>
        <p:sp>
          <p:nvSpPr>
            <p:cNvPr id="30" name="Oval 29" descr="Down:  Na+">
              <a:extLst>
                <a:ext uri="{FF2B5EF4-FFF2-40B4-BE49-F238E27FC236}">
                  <a16:creationId xmlns:a16="http://schemas.microsoft.com/office/drawing/2014/main" id="{5B5EAB2C-23D3-C565-CA15-C273EF60E77A}"/>
                </a:ext>
              </a:extLst>
            </p:cNvPr>
            <p:cNvSpPr/>
            <p:nvPr/>
          </p:nvSpPr>
          <p:spPr>
            <a:xfrm>
              <a:off x="2316868" y="2325572"/>
              <a:ext cx="722376" cy="7223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267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267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Oval 28" descr="Down:  Na+">
              <a:extLst>
                <a:ext uri="{FF2B5EF4-FFF2-40B4-BE49-F238E27FC236}">
                  <a16:creationId xmlns:a16="http://schemas.microsoft.com/office/drawing/2014/main" id="{FF475822-B378-D993-061F-0C968DAC3850}"/>
                </a:ext>
              </a:extLst>
            </p:cNvPr>
            <p:cNvSpPr/>
            <p:nvPr/>
          </p:nvSpPr>
          <p:spPr>
            <a:xfrm>
              <a:off x="2273983" y="3424399"/>
              <a:ext cx="722376" cy="7223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267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267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65A8C0C-B6EF-5ED1-705C-9C2FDD92E9C1}"/>
                </a:ext>
              </a:extLst>
            </p:cNvPr>
            <p:cNvSpPr/>
            <p:nvPr/>
          </p:nvSpPr>
          <p:spPr>
            <a:xfrm>
              <a:off x="1744911" y="2861157"/>
              <a:ext cx="722376" cy="72237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Oval 27" descr="Down:  Cl-">
              <a:extLst>
                <a:ext uri="{FF2B5EF4-FFF2-40B4-BE49-F238E27FC236}">
                  <a16:creationId xmlns:a16="http://schemas.microsoft.com/office/drawing/2014/main" id="{F0C58A40-0F15-2CF7-914D-BE339967D97F}"/>
                </a:ext>
              </a:extLst>
            </p:cNvPr>
            <p:cNvSpPr/>
            <p:nvPr/>
          </p:nvSpPr>
          <p:spPr>
            <a:xfrm>
              <a:off x="2806724" y="2881157"/>
              <a:ext cx="722376" cy="72237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906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0.14922 0.08912 C 0.18151 0.10741 0.21381 0.15416 0.23854 0.21458 C 0.26667 0.28264 0.2806 0.35023 0.28034 0.40926 L 0.28229 0.69004 " pathEditMode="relative" rAng="3240000" ptsTypes="AAAAA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49" y="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473E-4CC6-457A-2469-3DC41227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el 1">
            <a:extLst>
              <a:ext uri="{FF2B5EF4-FFF2-40B4-BE49-F238E27FC236}">
                <a16:creationId xmlns:a16="http://schemas.microsoft.com/office/drawing/2014/main" id="{49183F4A-60B9-488D-7BC3-B947F923EB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251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Natriumchlorid-Ionengitter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82ECB86-8B66-340B-B1A1-07C43E1ED98F}"/>
              </a:ext>
            </a:extLst>
          </p:cNvPr>
          <p:cNvGrpSpPr/>
          <p:nvPr/>
        </p:nvGrpSpPr>
        <p:grpSpPr>
          <a:xfrm>
            <a:off x="478160" y="1640798"/>
            <a:ext cx="720080" cy="698824"/>
            <a:chOff x="345988" y="1508626"/>
            <a:chExt cx="720080" cy="698824"/>
          </a:xfrm>
        </p:grpSpPr>
        <p:sp>
          <p:nvSpPr>
            <p:cNvPr id="30" name="Oval 29" descr="Down:  Na+">
              <a:extLst>
                <a:ext uri="{FF2B5EF4-FFF2-40B4-BE49-F238E27FC236}">
                  <a16:creationId xmlns:a16="http://schemas.microsoft.com/office/drawing/2014/main" id="{0A8D3BFE-8B5D-E3FB-D736-AEA696506C31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20FEB8A-38EE-89DD-62AC-5F6E122390F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74" name="Oval 173">
            <a:extLst>
              <a:ext uri="{FF2B5EF4-FFF2-40B4-BE49-F238E27FC236}">
                <a16:creationId xmlns:a16="http://schemas.microsoft.com/office/drawing/2014/main" id="{97E86D44-CCE4-0749-B28E-922F447C4922}"/>
              </a:ext>
            </a:extLst>
          </p:cNvPr>
          <p:cNvSpPr/>
          <p:nvPr/>
        </p:nvSpPr>
        <p:spPr>
          <a:xfrm>
            <a:off x="-605526" y="151131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DF37D9-A08C-E52D-0FAD-E432DC620021}"/>
              </a:ext>
            </a:extLst>
          </p:cNvPr>
          <p:cNvSpPr/>
          <p:nvPr/>
        </p:nvSpPr>
        <p:spPr>
          <a:xfrm>
            <a:off x="383365" y="248870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7301C20-20C7-B8C0-327F-77F9154061EC}"/>
              </a:ext>
            </a:extLst>
          </p:cNvPr>
          <p:cNvGrpSpPr/>
          <p:nvPr/>
        </p:nvGrpSpPr>
        <p:grpSpPr>
          <a:xfrm>
            <a:off x="-483982" y="2620874"/>
            <a:ext cx="720080" cy="698824"/>
            <a:chOff x="345988" y="1508626"/>
            <a:chExt cx="720080" cy="698824"/>
          </a:xfrm>
        </p:grpSpPr>
        <p:sp>
          <p:nvSpPr>
            <p:cNvPr id="9" name="Oval 8" descr="Down:  Na+">
              <a:extLst>
                <a:ext uri="{FF2B5EF4-FFF2-40B4-BE49-F238E27FC236}">
                  <a16:creationId xmlns:a16="http://schemas.microsoft.com/office/drawing/2014/main" id="{14D8CDF3-64FE-A7A4-C910-63C84D676609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2114D23-4E3A-E51E-3329-F24889960AC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C4CBB73-293E-9BC6-7653-38CE26536652}"/>
              </a:ext>
            </a:extLst>
          </p:cNvPr>
          <p:cNvGrpSpPr/>
          <p:nvPr/>
        </p:nvGrpSpPr>
        <p:grpSpPr>
          <a:xfrm>
            <a:off x="2401543" y="1662946"/>
            <a:ext cx="720080" cy="698824"/>
            <a:chOff x="345988" y="1508626"/>
            <a:chExt cx="720080" cy="698824"/>
          </a:xfrm>
        </p:grpSpPr>
        <p:sp>
          <p:nvSpPr>
            <p:cNvPr id="13" name="Oval 12" descr="Down:  Na+">
              <a:extLst>
                <a:ext uri="{FF2B5EF4-FFF2-40B4-BE49-F238E27FC236}">
                  <a16:creationId xmlns:a16="http://schemas.microsoft.com/office/drawing/2014/main" id="{0D1FFB42-E6A4-211D-C2A2-7E0BB4F5F07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5C4629EA-349A-055B-338A-3AC6F9F9677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F7293783-1DFA-7ED3-07E9-6B297452DCCA}"/>
              </a:ext>
            </a:extLst>
          </p:cNvPr>
          <p:cNvSpPr/>
          <p:nvPr/>
        </p:nvSpPr>
        <p:spPr>
          <a:xfrm>
            <a:off x="1317857" y="15334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527881B-D301-2229-903D-5714679A3FA6}"/>
              </a:ext>
            </a:extLst>
          </p:cNvPr>
          <p:cNvSpPr/>
          <p:nvPr/>
        </p:nvSpPr>
        <p:spPr>
          <a:xfrm>
            <a:off x="2306748" y="25108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53C7BD0-203D-450B-F9DC-3E0445B977CB}"/>
              </a:ext>
            </a:extLst>
          </p:cNvPr>
          <p:cNvGrpSpPr/>
          <p:nvPr/>
        </p:nvGrpSpPr>
        <p:grpSpPr>
          <a:xfrm>
            <a:off x="1439401" y="2643022"/>
            <a:ext cx="720080" cy="698824"/>
            <a:chOff x="345988" y="1508626"/>
            <a:chExt cx="720080" cy="698824"/>
          </a:xfrm>
        </p:grpSpPr>
        <p:sp>
          <p:nvSpPr>
            <p:cNvPr id="28" name="Oval 27" descr="Down:  Na+">
              <a:extLst>
                <a:ext uri="{FF2B5EF4-FFF2-40B4-BE49-F238E27FC236}">
                  <a16:creationId xmlns:a16="http://schemas.microsoft.com/office/drawing/2014/main" id="{F554A6F1-324A-9574-1F97-6BE473FC554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50FD38DA-B825-ED5D-A491-410F05BE5E69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94" name="Gruppieren 193">
            <a:extLst>
              <a:ext uri="{FF2B5EF4-FFF2-40B4-BE49-F238E27FC236}">
                <a16:creationId xmlns:a16="http://schemas.microsoft.com/office/drawing/2014/main" id="{34161FE0-9AE1-8AA4-12C7-07C9897307FC}"/>
              </a:ext>
            </a:extLst>
          </p:cNvPr>
          <p:cNvGrpSpPr/>
          <p:nvPr/>
        </p:nvGrpSpPr>
        <p:grpSpPr>
          <a:xfrm>
            <a:off x="4344935" y="1664498"/>
            <a:ext cx="720080" cy="698824"/>
            <a:chOff x="345988" y="1508626"/>
            <a:chExt cx="720080" cy="698824"/>
          </a:xfrm>
        </p:grpSpPr>
        <p:sp>
          <p:nvSpPr>
            <p:cNvPr id="195" name="Oval 194" descr="Down:  Na+">
              <a:extLst>
                <a:ext uri="{FF2B5EF4-FFF2-40B4-BE49-F238E27FC236}">
                  <a16:creationId xmlns:a16="http://schemas.microsoft.com/office/drawing/2014/main" id="{1BF33658-7B38-0DA8-3E06-6CE44855A6E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6" name="Textfeld 195">
              <a:extLst>
                <a:ext uri="{FF2B5EF4-FFF2-40B4-BE49-F238E27FC236}">
                  <a16:creationId xmlns:a16="http://schemas.microsoft.com/office/drawing/2014/main" id="{3BD0D3F0-F0CC-7B04-4EBF-F857D3574B68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97" name="Oval 196">
            <a:extLst>
              <a:ext uri="{FF2B5EF4-FFF2-40B4-BE49-F238E27FC236}">
                <a16:creationId xmlns:a16="http://schemas.microsoft.com/office/drawing/2014/main" id="{E8451F06-EED3-E43B-4A1A-CA4A724201B6}"/>
              </a:ext>
            </a:extLst>
          </p:cNvPr>
          <p:cNvSpPr/>
          <p:nvPr/>
        </p:nvSpPr>
        <p:spPr>
          <a:xfrm>
            <a:off x="3261249" y="153501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FB211BD3-E87F-F096-036C-4FD88C5DE478}"/>
              </a:ext>
            </a:extLst>
          </p:cNvPr>
          <p:cNvSpPr/>
          <p:nvPr/>
        </p:nvSpPr>
        <p:spPr>
          <a:xfrm>
            <a:off x="4250140" y="251240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99" name="Gruppieren 198">
            <a:extLst>
              <a:ext uri="{FF2B5EF4-FFF2-40B4-BE49-F238E27FC236}">
                <a16:creationId xmlns:a16="http://schemas.microsoft.com/office/drawing/2014/main" id="{B39E1DD0-1981-029F-B438-DFBBB8016056}"/>
              </a:ext>
            </a:extLst>
          </p:cNvPr>
          <p:cNvGrpSpPr/>
          <p:nvPr/>
        </p:nvGrpSpPr>
        <p:grpSpPr>
          <a:xfrm>
            <a:off x="3382793" y="2644574"/>
            <a:ext cx="720080" cy="698824"/>
            <a:chOff x="345988" y="1508626"/>
            <a:chExt cx="720080" cy="698824"/>
          </a:xfrm>
        </p:grpSpPr>
        <p:sp>
          <p:nvSpPr>
            <p:cNvPr id="200" name="Oval 199" descr="Down:  Na+">
              <a:extLst>
                <a:ext uri="{FF2B5EF4-FFF2-40B4-BE49-F238E27FC236}">
                  <a16:creationId xmlns:a16="http://schemas.microsoft.com/office/drawing/2014/main" id="{DD40A042-C462-024B-DE6A-9542677AD10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F194B74A-E91B-D576-0689-B97AE421DB7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02" name="Gruppieren 201">
            <a:extLst>
              <a:ext uri="{FF2B5EF4-FFF2-40B4-BE49-F238E27FC236}">
                <a16:creationId xmlns:a16="http://schemas.microsoft.com/office/drawing/2014/main" id="{2A60EC3B-EA16-20FB-1742-5E0A4AAC249D}"/>
              </a:ext>
            </a:extLst>
          </p:cNvPr>
          <p:cNvGrpSpPr/>
          <p:nvPr/>
        </p:nvGrpSpPr>
        <p:grpSpPr>
          <a:xfrm>
            <a:off x="6290562" y="1639246"/>
            <a:ext cx="720080" cy="698824"/>
            <a:chOff x="345988" y="1508626"/>
            <a:chExt cx="720080" cy="698824"/>
          </a:xfrm>
        </p:grpSpPr>
        <p:sp>
          <p:nvSpPr>
            <p:cNvPr id="203" name="Oval 202" descr="Down:  Na+">
              <a:extLst>
                <a:ext uri="{FF2B5EF4-FFF2-40B4-BE49-F238E27FC236}">
                  <a16:creationId xmlns:a16="http://schemas.microsoft.com/office/drawing/2014/main" id="{F4A94F43-976E-E30C-1B82-7B1FF2FC1C0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58E664E9-D1BC-A585-53C4-EFC9696B2BA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05" name="Oval 204">
            <a:extLst>
              <a:ext uri="{FF2B5EF4-FFF2-40B4-BE49-F238E27FC236}">
                <a16:creationId xmlns:a16="http://schemas.microsoft.com/office/drawing/2014/main" id="{370072F0-5C04-81BF-99B0-ABFF06C52246}"/>
              </a:ext>
            </a:extLst>
          </p:cNvPr>
          <p:cNvSpPr/>
          <p:nvPr/>
        </p:nvSpPr>
        <p:spPr>
          <a:xfrm>
            <a:off x="5206876" y="15097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B2D6DBFA-997E-7C36-225E-308BDBF024F6}"/>
              </a:ext>
            </a:extLst>
          </p:cNvPr>
          <p:cNvSpPr/>
          <p:nvPr/>
        </p:nvSpPr>
        <p:spPr>
          <a:xfrm>
            <a:off x="6195767" y="24871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07" name="Gruppieren 206">
            <a:extLst>
              <a:ext uri="{FF2B5EF4-FFF2-40B4-BE49-F238E27FC236}">
                <a16:creationId xmlns:a16="http://schemas.microsoft.com/office/drawing/2014/main" id="{8FD0D20D-92F4-0877-46AC-865BD880E7BA}"/>
              </a:ext>
            </a:extLst>
          </p:cNvPr>
          <p:cNvGrpSpPr/>
          <p:nvPr/>
        </p:nvGrpSpPr>
        <p:grpSpPr>
          <a:xfrm>
            <a:off x="5328420" y="2619322"/>
            <a:ext cx="720080" cy="698824"/>
            <a:chOff x="345988" y="1508626"/>
            <a:chExt cx="720080" cy="698824"/>
          </a:xfrm>
        </p:grpSpPr>
        <p:sp>
          <p:nvSpPr>
            <p:cNvPr id="208" name="Oval 207" descr="Down:  Na+">
              <a:extLst>
                <a:ext uri="{FF2B5EF4-FFF2-40B4-BE49-F238E27FC236}">
                  <a16:creationId xmlns:a16="http://schemas.microsoft.com/office/drawing/2014/main" id="{145F4ADA-8DF5-814F-5A49-2042EA97172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F3852B7B-84AF-0995-B7D4-127C798D0724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10" name="Gruppieren 209">
            <a:extLst>
              <a:ext uri="{FF2B5EF4-FFF2-40B4-BE49-F238E27FC236}">
                <a16:creationId xmlns:a16="http://schemas.microsoft.com/office/drawing/2014/main" id="{3EB0FA7B-BC98-5644-CA23-268CDA30C53E}"/>
              </a:ext>
            </a:extLst>
          </p:cNvPr>
          <p:cNvGrpSpPr/>
          <p:nvPr/>
        </p:nvGrpSpPr>
        <p:grpSpPr>
          <a:xfrm>
            <a:off x="8213945" y="1661394"/>
            <a:ext cx="720080" cy="698824"/>
            <a:chOff x="345988" y="1508626"/>
            <a:chExt cx="720080" cy="698824"/>
          </a:xfrm>
        </p:grpSpPr>
        <p:sp>
          <p:nvSpPr>
            <p:cNvPr id="211" name="Oval 210" descr="Down:  Na+">
              <a:extLst>
                <a:ext uri="{FF2B5EF4-FFF2-40B4-BE49-F238E27FC236}">
                  <a16:creationId xmlns:a16="http://schemas.microsoft.com/office/drawing/2014/main" id="{19335A7F-E1F1-E013-79C5-BEF1BA5948B1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2" name="Textfeld 211">
              <a:extLst>
                <a:ext uri="{FF2B5EF4-FFF2-40B4-BE49-F238E27FC236}">
                  <a16:creationId xmlns:a16="http://schemas.microsoft.com/office/drawing/2014/main" id="{0504373B-1D30-7F11-6548-73672C48D252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13" name="Oval 212">
            <a:extLst>
              <a:ext uri="{FF2B5EF4-FFF2-40B4-BE49-F238E27FC236}">
                <a16:creationId xmlns:a16="http://schemas.microsoft.com/office/drawing/2014/main" id="{863C1281-A866-5AB3-96A4-070F022AF0E3}"/>
              </a:ext>
            </a:extLst>
          </p:cNvPr>
          <p:cNvSpPr/>
          <p:nvPr/>
        </p:nvSpPr>
        <p:spPr>
          <a:xfrm>
            <a:off x="7130259" y="153191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243F1454-E684-6329-B673-4C471A74464B}"/>
              </a:ext>
            </a:extLst>
          </p:cNvPr>
          <p:cNvSpPr/>
          <p:nvPr/>
        </p:nvSpPr>
        <p:spPr>
          <a:xfrm>
            <a:off x="8119150" y="250929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15" name="Gruppieren 214">
            <a:extLst>
              <a:ext uri="{FF2B5EF4-FFF2-40B4-BE49-F238E27FC236}">
                <a16:creationId xmlns:a16="http://schemas.microsoft.com/office/drawing/2014/main" id="{ADD6D8C8-7CFB-C507-B3F2-BCCC2280616E}"/>
              </a:ext>
            </a:extLst>
          </p:cNvPr>
          <p:cNvGrpSpPr/>
          <p:nvPr/>
        </p:nvGrpSpPr>
        <p:grpSpPr>
          <a:xfrm>
            <a:off x="7251803" y="2641470"/>
            <a:ext cx="720080" cy="698824"/>
            <a:chOff x="345988" y="1508626"/>
            <a:chExt cx="720080" cy="698824"/>
          </a:xfrm>
        </p:grpSpPr>
        <p:sp>
          <p:nvSpPr>
            <p:cNvPr id="216" name="Oval 215" descr="Down:  Na+">
              <a:extLst>
                <a:ext uri="{FF2B5EF4-FFF2-40B4-BE49-F238E27FC236}">
                  <a16:creationId xmlns:a16="http://schemas.microsoft.com/office/drawing/2014/main" id="{0283930A-5657-12B8-AE9C-CC0957718EA3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7" name="Textfeld 216">
              <a:extLst>
                <a:ext uri="{FF2B5EF4-FFF2-40B4-BE49-F238E27FC236}">
                  <a16:creationId xmlns:a16="http://schemas.microsoft.com/office/drawing/2014/main" id="{35B04F40-3CEC-455E-A629-DB852264FE9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18" name="Gruppieren 217">
            <a:extLst>
              <a:ext uri="{FF2B5EF4-FFF2-40B4-BE49-F238E27FC236}">
                <a16:creationId xmlns:a16="http://schemas.microsoft.com/office/drawing/2014/main" id="{9D99684D-934D-5867-D894-5B07E934C21C}"/>
              </a:ext>
            </a:extLst>
          </p:cNvPr>
          <p:cNvGrpSpPr/>
          <p:nvPr/>
        </p:nvGrpSpPr>
        <p:grpSpPr>
          <a:xfrm>
            <a:off x="10157337" y="1662946"/>
            <a:ext cx="720080" cy="698824"/>
            <a:chOff x="345988" y="1508626"/>
            <a:chExt cx="720080" cy="698824"/>
          </a:xfrm>
        </p:grpSpPr>
        <p:sp>
          <p:nvSpPr>
            <p:cNvPr id="219" name="Oval 218" descr="Down:  Na+">
              <a:extLst>
                <a:ext uri="{FF2B5EF4-FFF2-40B4-BE49-F238E27FC236}">
                  <a16:creationId xmlns:a16="http://schemas.microsoft.com/office/drawing/2014/main" id="{59A246D0-1F3D-5A77-0865-246563572C9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0" name="Textfeld 219">
              <a:extLst>
                <a:ext uri="{FF2B5EF4-FFF2-40B4-BE49-F238E27FC236}">
                  <a16:creationId xmlns:a16="http://schemas.microsoft.com/office/drawing/2014/main" id="{ADD29BE4-B282-18A2-D59C-684E737599D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21" name="Oval 220">
            <a:extLst>
              <a:ext uri="{FF2B5EF4-FFF2-40B4-BE49-F238E27FC236}">
                <a16:creationId xmlns:a16="http://schemas.microsoft.com/office/drawing/2014/main" id="{29952AF5-E7DB-54FB-1343-5626D44B0ECC}"/>
              </a:ext>
            </a:extLst>
          </p:cNvPr>
          <p:cNvSpPr/>
          <p:nvPr/>
        </p:nvSpPr>
        <p:spPr>
          <a:xfrm>
            <a:off x="9073651" y="15334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3DA75482-F476-4174-F5A3-1C2716C90EB9}"/>
              </a:ext>
            </a:extLst>
          </p:cNvPr>
          <p:cNvSpPr/>
          <p:nvPr/>
        </p:nvSpPr>
        <p:spPr>
          <a:xfrm>
            <a:off x="10062542" y="25108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23" name="Gruppieren 222">
            <a:extLst>
              <a:ext uri="{FF2B5EF4-FFF2-40B4-BE49-F238E27FC236}">
                <a16:creationId xmlns:a16="http://schemas.microsoft.com/office/drawing/2014/main" id="{B18EC145-5078-DC00-EBEC-E7D4CF21C467}"/>
              </a:ext>
            </a:extLst>
          </p:cNvPr>
          <p:cNvGrpSpPr/>
          <p:nvPr/>
        </p:nvGrpSpPr>
        <p:grpSpPr>
          <a:xfrm>
            <a:off x="9195195" y="2643022"/>
            <a:ext cx="720080" cy="698824"/>
            <a:chOff x="345988" y="1508626"/>
            <a:chExt cx="720080" cy="698824"/>
          </a:xfrm>
        </p:grpSpPr>
        <p:sp>
          <p:nvSpPr>
            <p:cNvPr id="224" name="Oval 223" descr="Down:  Na+">
              <a:extLst>
                <a:ext uri="{FF2B5EF4-FFF2-40B4-BE49-F238E27FC236}">
                  <a16:creationId xmlns:a16="http://schemas.microsoft.com/office/drawing/2014/main" id="{D04F013C-C199-3165-91EC-92E46A192873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5" name="Textfeld 224">
              <a:extLst>
                <a:ext uri="{FF2B5EF4-FFF2-40B4-BE49-F238E27FC236}">
                  <a16:creationId xmlns:a16="http://schemas.microsoft.com/office/drawing/2014/main" id="{90CDF058-10FF-8107-7ED8-75CDD592A68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26" name="Gruppieren 225">
            <a:extLst>
              <a:ext uri="{FF2B5EF4-FFF2-40B4-BE49-F238E27FC236}">
                <a16:creationId xmlns:a16="http://schemas.microsoft.com/office/drawing/2014/main" id="{DFBEC89B-ABC5-4C8F-2E36-F0926B880FA4}"/>
              </a:ext>
            </a:extLst>
          </p:cNvPr>
          <p:cNvGrpSpPr/>
          <p:nvPr/>
        </p:nvGrpSpPr>
        <p:grpSpPr>
          <a:xfrm>
            <a:off x="12101938" y="1639246"/>
            <a:ext cx="720080" cy="698824"/>
            <a:chOff x="345988" y="1508626"/>
            <a:chExt cx="720080" cy="698824"/>
          </a:xfrm>
        </p:grpSpPr>
        <p:sp>
          <p:nvSpPr>
            <p:cNvPr id="227" name="Oval 226" descr="Down:  Na+">
              <a:extLst>
                <a:ext uri="{FF2B5EF4-FFF2-40B4-BE49-F238E27FC236}">
                  <a16:creationId xmlns:a16="http://schemas.microsoft.com/office/drawing/2014/main" id="{4271EF62-6FC7-2ACA-C7F3-69B77E5F802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8" name="Textfeld 227">
              <a:extLst>
                <a:ext uri="{FF2B5EF4-FFF2-40B4-BE49-F238E27FC236}">
                  <a16:creationId xmlns:a16="http://schemas.microsoft.com/office/drawing/2014/main" id="{D400A6E5-2ED1-835F-D130-D6BA4E248FF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29" name="Oval 228">
            <a:extLst>
              <a:ext uri="{FF2B5EF4-FFF2-40B4-BE49-F238E27FC236}">
                <a16:creationId xmlns:a16="http://schemas.microsoft.com/office/drawing/2014/main" id="{F85E1998-6EBC-7D83-9DAB-BDF037480517}"/>
              </a:ext>
            </a:extLst>
          </p:cNvPr>
          <p:cNvSpPr/>
          <p:nvPr/>
        </p:nvSpPr>
        <p:spPr>
          <a:xfrm>
            <a:off x="11018252" y="15097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B984D354-29F2-6514-51B7-3A81A6FF2BF3}"/>
              </a:ext>
            </a:extLst>
          </p:cNvPr>
          <p:cNvSpPr/>
          <p:nvPr/>
        </p:nvSpPr>
        <p:spPr>
          <a:xfrm>
            <a:off x="12007143" y="24871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31" name="Gruppieren 230">
            <a:extLst>
              <a:ext uri="{FF2B5EF4-FFF2-40B4-BE49-F238E27FC236}">
                <a16:creationId xmlns:a16="http://schemas.microsoft.com/office/drawing/2014/main" id="{AC2EC224-B850-CA9E-FA8E-F11EF5DBFCFB}"/>
              </a:ext>
            </a:extLst>
          </p:cNvPr>
          <p:cNvGrpSpPr/>
          <p:nvPr/>
        </p:nvGrpSpPr>
        <p:grpSpPr>
          <a:xfrm>
            <a:off x="11139796" y="2619322"/>
            <a:ext cx="720080" cy="698824"/>
            <a:chOff x="345988" y="1508626"/>
            <a:chExt cx="720080" cy="698824"/>
          </a:xfrm>
        </p:grpSpPr>
        <p:sp>
          <p:nvSpPr>
            <p:cNvPr id="232" name="Oval 231" descr="Down:  Na+">
              <a:extLst>
                <a:ext uri="{FF2B5EF4-FFF2-40B4-BE49-F238E27FC236}">
                  <a16:creationId xmlns:a16="http://schemas.microsoft.com/office/drawing/2014/main" id="{C6628E08-235B-2BA7-137D-620F1A009B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3" name="Textfeld 232">
              <a:extLst>
                <a:ext uri="{FF2B5EF4-FFF2-40B4-BE49-F238E27FC236}">
                  <a16:creationId xmlns:a16="http://schemas.microsoft.com/office/drawing/2014/main" id="{B4594573-7285-4338-1610-7FE30D6FF91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66" name="Gruppieren 265">
            <a:extLst>
              <a:ext uri="{FF2B5EF4-FFF2-40B4-BE49-F238E27FC236}">
                <a16:creationId xmlns:a16="http://schemas.microsoft.com/office/drawing/2014/main" id="{CE58CDD4-AA1B-B37F-7DC7-13998A586818}"/>
              </a:ext>
            </a:extLst>
          </p:cNvPr>
          <p:cNvGrpSpPr/>
          <p:nvPr/>
        </p:nvGrpSpPr>
        <p:grpSpPr>
          <a:xfrm>
            <a:off x="455916" y="3628991"/>
            <a:ext cx="720080" cy="698824"/>
            <a:chOff x="345988" y="1508626"/>
            <a:chExt cx="720080" cy="698824"/>
          </a:xfrm>
        </p:grpSpPr>
        <p:sp>
          <p:nvSpPr>
            <p:cNvPr id="267" name="Oval 266" descr="Down:  Na+">
              <a:extLst>
                <a:ext uri="{FF2B5EF4-FFF2-40B4-BE49-F238E27FC236}">
                  <a16:creationId xmlns:a16="http://schemas.microsoft.com/office/drawing/2014/main" id="{0391D356-1BAC-52DC-DB0B-5D4FF9A3DEDE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8" name="Textfeld 267">
              <a:extLst>
                <a:ext uri="{FF2B5EF4-FFF2-40B4-BE49-F238E27FC236}">
                  <a16:creationId xmlns:a16="http://schemas.microsoft.com/office/drawing/2014/main" id="{FC2A1F2F-A994-D9F7-294B-46EC954C937F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69" name="Oval 268">
            <a:extLst>
              <a:ext uri="{FF2B5EF4-FFF2-40B4-BE49-F238E27FC236}">
                <a16:creationId xmlns:a16="http://schemas.microsoft.com/office/drawing/2014/main" id="{DD988583-023C-B7A8-EFC3-609D4F882A98}"/>
              </a:ext>
            </a:extLst>
          </p:cNvPr>
          <p:cNvSpPr/>
          <p:nvPr/>
        </p:nvSpPr>
        <p:spPr>
          <a:xfrm>
            <a:off x="-627770" y="349951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A58A43F7-AEE6-D7EC-ED45-9095E37D9485}"/>
              </a:ext>
            </a:extLst>
          </p:cNvPr>
          <p:cNvSpPr/>
          <p:nvPr/>
        </p:nvSpPr>
        <p:spPr>
          <a:xfrm>
            <a:off x="361121" y="44768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71" name="Gruppieren 270">
            <a:extLst>
              <a:ext uri="{FF2B5EF4-FFF2-40B4-BE49-F238E27FC236}">
                <a16:creationId xmlns:a16="http://schemas.microsoft.com/office/drawing/2014/main" id="{0A9C2F19-7814-CF03-35CA-D7D0ADE9FA1C}"/>
              </a:ext>
            </a:extLst>
          </p:cNvPr>
          <p:cNvGrpSpPr/>
          <p:nvPr/>
        </p:nvGrpSpPr>
        <p:grpSpPr>
          <a:xfrm>
            <a:off x="-506226" y="4609067"/>
            <a:ext cx="720080" cy="698824"/>
            <a:chOff x="345988" y="1508626"/>
            <a:chExt cx="720080" cy="698824"/>
          </a:xfrm>
        </p:grpSpPr>
        <p:sp>
          <p:nvSpPr>
            <p:cNvPr id="272" name="Oval 271" descr="Down:  Na+">
              <a:extLst>
                <a:ext uri="{FF2B5EF4-FFF2-40B4-BE49-F238E27FC236}">
                  <a16:creationId xmlns:a16="http://schemas.microsoft.com/office/drawing/2014/main" id="{76641335-3A29-808E-7BEA-79F5999AC89B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3" name="Textfeld 272">
              <a:extLst>
                <a:ext uri="{FF2B5EF4-FFF2-40B4-BE49-F238E27FC236}">
                  <a16:creationId xmlns:a16="http://schemas.microsoft.com/office/drawing/2014/main" id="{A9C64481-2453-C2A1-9408-EC7FEB4F488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74" name="Gruppieren 273">
            <a:extLst>
              <a:ext uri="{FF2B5EF4-FFF2-40B4-BE49-F238E27FC236}">
                <a16:creationId xmlns:a16="http://schemas.microsoft.com/office/drawing/2014/main" id="{44CA15B1-90B1-C6F0-8F46-3C28A1C7A018}"/>
              </a:ext>
            </a:extLst>
          </p:cNvPr>
          <p:cNvGrpSpPr/>
          <p:nvPr/>
        </p:nvGrpSpPr>
        <p:grpSpPr>
          <a:xfrm>
            <a:off x="2401543" y="3603739"/>
            <a:ext cx="720080" cy="698824"/>
            <a:chOff x="345988" y="1508626"/>
            <a:chExt cx="720080" cy="698824"/>
          </a:xfrm>
        </p:grpSpPr>
        <p:sp>
          <p:nvSpPr>
            <p:cNvPr id="275" name="Oval 274" descr="Down:  Na+">
              <a:extLst>
                <a:ext uri="{FF2B5EF4-FFF2-40B4-BE49-F238E27FC236}">
                  <a16:creationId xmlns:a16="http://schemas.microsoft.com/office/drawing/2014/main" id="{18A5A039-61EA-CC7A-8F18-5400E77A2FF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6" name="Textfeld 275">
              <a:extLst>
                <a:ext uri="{FF2B5EF4-FFF2-40B4-BE49-F238E27FC236}">
                  <a16:creationId xmlns:a16="http://schemas.microsoft.com/office/drawing/2014/main" id="{0CE1069A-3971-7D15-B0A0-01CA1DD5F63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77" name="Oval 276">
            <a:extLst>
              <a:ext uri="{FF2B5EF4-FFF2-40B4-BE49-F238E27FC236}">
                <a16:creationId xmlns:a16="http://schemas.microsoft.com/office/drawing/2014/main" id="{FB34BD4D-D6F7-2411-342F-1395D32E69F3}"/>
              </a:ext>
            </a:extLst>
          </p:cNvPr>
          <p:cNvSpPr/>
          <p:nvPr/>
        </p:nvSpPr>
        <p:spPr>
          <a:xfrm>
            <a:off x="1317857" y="34742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1A78D683-7684-5DD1-7CE9-2542022604A6}"/>
              </a:ext>
            </a:extLst>
          </p:cNvPr>
          <p:cNvSpPr/>
          <p:nvPr/>
        </p:nvSpPr>
        <p:spPr>
          <a:xfrm>
            <a:off x="2306748" y="44516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1D4323CA-5D4D-4BA8-4230-13C4053D1CDC}"/>
              </a:ext>
            </a:extLst>
          </p:cNvPr>
          <p:cNvGrpSpPr/>
          <p:nvPr/>
        </p:nvGrpSpPr>
        <p:grpSpPr>
          <a:xfrm>
            <a:off x="1439401" y="4583815"/>
            <a:ext cx="720080" cy="698824"/>
            <a:chOff x="345988" y="1508626"/>
            <a:chExt cx="720080" cy="698824"/>
          </a:xfrm>
        </p:grpSpPr>
        <p:sp>
          <p:nvSpPr>
            <p:cNvPr id="280" name="Oval 279" descr="Down:  Na+">
              <a:extLst>
                <a:ext uri="{FF2B5EF4-FFF2-40B4-BE49-F238E27FC236}">
                  <a16:creationId xmlns:a16="http://schemas.microsoft.com/office/drawing/2014/main" id="{7E87D766-730C-0091-CC63-5EB68604D1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1" name="Textfeld 280">
              <a:extLst>
                <a:ext uri="{FF2B5EF4-FFF2-40B4-BE49-F238E27FC236}">
                  <a16:creationId xmlns:a16="http://schemas.microsoft.com/office/drawing/2014/main" id="{00146594-2F6E-4A9F-5EBE-518687655CD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82" name="Gruppieren 281">
            <a:extLst>
              <a:ext uri="{FF2B5EF4-FFF2-40B4-BE49-F238E27FC236}">
                <a16:creationId xmlns:a16="http://schemas.microsoft.com/office/drawing/2014/main" id="{06D77487-AE5F-5632-1A9A-E7577967F4C4}"/>
              </a:ext>
            </a:extLst>
          </p:cNvPr>
          <p:cNvGrpSpPr/>
          <p:nvPr/>
        </p:nvGrpSpPr>
        <p:grpSpPr>
          <a:xfrm>
            <a:off x="4324926" y="3625887"/>
            <a:ext cx="720080" cy="698824"/>
            <a:chOff x="345988" y="1508626"/>
            <a:chExt cx="720080" cy="698824"/>
          </a:xfrm>
        </p:grpSpPr>
        <p:sp>
          <p:nvSpPr>
            <p:cNvPr id="283" name="Oval 282" descr="Down:  Na+">
              <a:extLst>
                <a:ext uri="{FF2B5EF4-FFF2-40B4-BE49-F238E27FC236}">
                  <a16:creationId xmlns:a16="http://schemas.microsoft.com/office/drawing/2014/main" id="{679EE0D5-81EA-1D5C-A0C5-4D888A16D4BF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4" name="Textfeld 283">
              <a:extLst>
                <a:ext uri="{FF2B5EF4-FFF2-40B4-BE49-F238E27FC236}">
                  <a16:creationId xmlns:a16="http://schemas.microsoft.com/office/drawing/2014/main" id="{AD7F1D9B-5AEA-79A5-4DE8-3EF8E29F9C4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85" name="Oval 284">
            <a:extLst>
              <a:ext uri="{FF2B5EF4-FFF2-40B4-BE49-F238E27FC236}">
                <a16:creationId xmlns:a16="http://schemas.microsoft.com/office/drawing/2014/main" id="{A815E7F8-3F97-C360-BB16-569B43435ABC}"/>
              </a:ext>
            </a:extLst>
          </p:cNvPr>
          <p:cNvSpPr/>
          <p:nvPr/>
        </p:nvSpPr>
        <p:spPr>
          <a:xfrm>
            <a:off x="3241240" y="349640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3235D5C2-5AF1-7F97-BE50-B6A920627A94}"/>
              </a:ext>
            </a:extLst>
          </p:cNvPr>
          <p:cNvSpPr/>
          <p:nvPr/>
        </p:nvSpPr>
        <p:spPr>
          <a:xfrm>
            <a:off x="4230131" y="4473791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5CF74565-98E0-9EC0-629E-9492857D11F8}"/>
              </a:ext>
            </a:extLst>
          </p:cNvPr>
          <p:cNvGrpSpPr/>
          <p:nvPr/>
        </p:nvGrpSpPr>
        <p:grpSpPr>
          <a:xfrm>
            <a:off x="3362784" y="4605963"/>
            <a:ext cx="720080" cy="698824"/>
            <a:chOff x="345988" y="1508626"/>
            <a:chExt cx="720080" cy="698824"/>
          </a:xfrm>
        </p:grpSpPr>
        <p:sp>
          <p:nvSpPr>
            <p:cNvPr id="288" name="Oval 287" descr="Down:  Na+">
              <a:extLst>
                <a:ext uri="{FF2B5EF4-FFF2-40B4-BE49-F238E27FC236}">
                  <a16:creationId xmlns:a16="http://schemas.microsoft.com/office/drawing/2014/main" id="{26902760-D657-22E1-EBC1-BA82BFCB5D8C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9" name="Textfeld 288">
              <a:extLst>
                <a:ext uri="{FF2B5EF4-FFF2-40B4-BE49-F238E27FC236}">
                  <a16:creationId xmlns:a16="http://schemas.microsoft.com/office/drawing/2014/main" id="{2F01CC8E-C3A2-C746-810A-C9E8344B39F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90" name="Gruppieren 289">
            <a:extLst>
              <a:ext uri="{FF2B5EF4-FFF2-40B4-BE49-F238E27FC236}">
                <a16:creationId xmlns:a16="http://schemas.microsoft.com/office/drawing/2014/main" id="{489320A9-0630-A552-5116-9769FD05C970}"/>
              </a:ext>
            </a:extLst>
          </p:cNvPr>
          <p:cNvGrpSpPr/>
          <p:nvPr/>
        </p:nvGrpSpPr>
        <p:grpSpPr>
          <a:xfrm>
            <a:off x="6268318" y="3627439"/>
            <a:ext cx="720080" cy="698824"/>
            <a:chOff x="345988" y="1508626"/>
            <a:chExt cx="720080" cy="698824"/>
          </a:xfrm>
        </p:grpSpPr>
        <p:sp>
          <p:nvSpPr>
            <p:cNvPr id="291" name="Oval 290" descr="Down:  Na+">
              <a:extLst>
                <a:ext uri="{FF2B5EF4-FFF2-40B4-BE49-F238E27FC236}">
                  <a16:creationId xmlns:a16="http://schemas.microsoft.com/office/drawing/2014/main" id="{7AE56EC2-3067-96EC-3553-B90E09EC03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2" name="Textfeld 291">
              <a:extLst>
                <a:ext uri="{FF2B5EF4-FFF2-40B4-BE49-F238E27FC236}">
                  <a16:creationId xmlns:a16="http://schemas.microsoft.com/office/drawing/2014/main" id="{E52A7167-7C94-8DE6-078D-CDBF5D8696F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93" name="Oval 292">
            <a:extLst>
              <a:ext uri="{FF2B5EF4-FFF2-40B4-BE49-F238E27FC236}">
                <a16:creationId xmlns:a16="http://schemas.microsoft.com/office/drawing/2014/main" id="{34C23B3F-0F54-4708-CAC7-81873EBDC369}"/>
              </a:ext>
            </a:extLst>
          </p:cNvPr>
          <p:cNvSpPr/>
          <p:nvPr/>
        </p:nvSpPr>
        <p:spPr>
          <a:xfrm>
            <a:off x="5184632" y="34979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7DD42D31-9AB8-9F67-CD53-072C799C6476}"/>
              </a:ext>
            </a:extLst>
          </p:cNvPr>
          <p:cNvSpPr/>
          <p:nvPr/>
        </p:nvSpPr>
        <p:spPr>
          <a:xfrm>
            <a:off x="6173523" y="44753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95" name="Gruppieren 294">
            <a:extLst>
              <a:ext uri="{FF2B5EF4-FFF2-40B4-BE49-F238E27FC236}">
                <a16:creationId xmlns:a16="http://schemas.microsoft.com/office/drawing/2014/main" id="{CFDAD4BB-6C6C-2560-EAB0-2E60F4F5FC89}"/>
              </a:ext>
            </a:extLst>
          </p:cNvPr>
          <p:cNvGrpSpPr/>
          <p:nvPr/>
        </p:nvGrpSpPr>
        <p:grpSpPr>
          <a:xfrm>
            <a:off x="5306176" y="4607515"/>
            <a:ext cx="720080" cy="698824"/>
            <a:chOff x="345988" y="1508626"/>
            <a:chExt cx="720080" cy="698824"/>
          </a:xfrm>
        </p:grpSpPr>
        <p:sp>
          <p:nvSpPr>
            <p:cNvPr id="296" name="Oval 295" descr="Down:  Na+">
              <a:extLst>
                <a:ext uri="{FF2B5EF4-FFF2-40B4-BE49-F238E27FC236}">
                  <a16:creationId xmlns:a16="http://schemas.microsoft.com/office/drawing/2014/main" id="{837FABFD-3B45-A0CA-06C6-9B9D076E63B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7" name="Textfeld 296">
              <a:extLst>
                <a:ext uri="{FF2B5EF4-FFF2-40B4-BE49-F238E27FC236}">
                  <a16:creationId xmlns:a16="http://schemas.microsoft.com/office/drawing/2014/main" id="{BEF40CEA-FC73-16DF-87F1-26539E0B90F2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98" name="Gruppieren 297">
            <a:extLst>
              <a:ext uri="{FF2B5EF4-FFF2-40B4-BE49-F238E27FC236}">
                <a16:creationId xmlns:a16="http://schemas.microsoft.com/office/drawing/2014/main" id="{4D663F38-58A2-8A86-9EB7-FAFE85E87EE7}"/>
              </a:ext>
            </a:extLst>
          </p:cNvPr>
          <p:cNvGrpSpPr/>
          <p:nvPr/>
        </p:nvGrpSpPr>
        <p:grpSpPr>
          <a:xfrm>
            <a:off x="8212919" y="3603739"/>
            <a:ext cx="720080" cy="698824"/>
            <a:chOff x="345988" y="1508626"/>
            <a:chExt cx="720080" cy="698824"/>
          </a:xfrm>
        </p:grpSpPr>
        <p:sp>
          <p:nvSpPr>
            <p:cNvPr id="299" name="Oval 298" descr="Down:  Na+">
              <a:extLst>
                <a:ext uri="{FF2B5EF4-FFF2-40B4-BE49-F238E27FC236}">
                  <a16:creationId xmlns:a16="http://schemas.microsoft.com/office/drawing/2014/main" id="{4DE2E5B7-7E96-A26F-D7C6-2595B9EC01A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0" name="Textfeld 299">
              <a:extLst>
                <a:ext uri="{FF2B5EF4-FFF2-40B4-BE49-F238E27FC236}">
                  <a16:creationId xmlns:a16="http://schemas.microsoft.com/office/drawing/2014/main" id="{793CB99B-B2D6-5F0F-BAC1-13BCD7D0DA4A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01" name="Oval 300">
            <a:extLst>
              <a:ext uri="{FF2B5EF4-FFF2-40B4-BE49-F238E27FC236}">
                <a16:creationId xmlns:a16="http://schemas.microsoft.com/office/drawing/2014/main" id="{13A04CBC-CD29-5CC2-AE99-49EC1D44E3C1}"/>
              </a:ext>
            </a:extLst>
          </p:cNvPr>
          <p:cNvSpPr/>
          <p:nvPr/>
        </p:nvSpPr>
        <p:spPr>
          <a:xfrm>
            <a:off x="7129233" y="34742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82E9F84C-00B2-1FB4-68C5-23FEE57E3053}"/>
              </a:ext>
            </a:extLst>
          </p:cNvPr>
          <p:cNvSpPr/>
          <p:nvPr/>
        </p:nvSpPr>
        <p:spPr>
          <a:xfrm>
            <a:off x="8118124" y="44516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3" name="Gruppieren 302">
            <a:extLst>
              <a:ext uri="{FF2B5EF4-FFF2-40B4-BE49-F238E27FC236}">
                <a16:creationId xmlns:a16="http://schemas.microsoft.com/office/drawing/2014/main" id="{2B7C8822-2F87-4EBB-58EB-18EBC56ECECA}"/>
              </a:ext>
            </a:extLst>
          </p:cNvPr>
          <p:cNvGrpSpPr/>
          <p:nvPr/>
        </p:nvGrpSpPr>
        <p:grpSpPr>
          <a:xfrm>
            <a:off x="7250777" y="4583815"/>
            <a:ext cx="720080" cy="698824"/>
            <a:chOff x="345988" y="1508626"/>
            <a:chExt cx="720080" cy="698824"/>
          </a:xfrm>
        </p:grpSpPr>
        <p:sp>
          <p:nvSpPr>
            <p:cNvPr id="304" name="Oval 303" descr="Down:  Na+">
              <a:extLst>
                <a:ext uri="{FF2B5EF4-FFF2-40B4-BE49-F238E27FC236}">
                  <a16:creationId xmlns:a16="http://schemas.microsoft.com/office/drawing/2014/main" id="{C5C87E78-64F6-5DF7-3D38-F212D984F59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5" name="Textfeld 304">
              <a:extLst>
                <a:ext uri="{FF2B5EF4-FFF2-40B4-BE49-F238E27FC236}">
                  <a16:creationId xmlns:a16="http://schemas.microsoft.com/office/drawing/2014/main" id="{C265F0A5-0235-077A-2990-40345CA4BD7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06" name="Gruppieren 305">
            <a:extLst>
              <a:ext uri="{FF2B5EF4-FFF2-40B4-BE49-F238E27FC236}">
                <a16:creationId xmlns:a16="http://schemas.microsoft.com/office/drawing/2014/main" id="{32492AD8-EF2D-E24D-EF90-931A7D11581E}"/>
              </a:ext>
            </a:extLst>
          </p:cNvPr>
          <p:cNvGrpSpPr/>
          <p:nvPr/>
        </p:nvGrpSpPr>
        <p:grpSpPr>
          <a:xfrm>
            <a:off x="10136302" y="3625887"/>
            <a:ext cx="720080" cy="698824"/>
            <a:chOff x="345988" y="1508626"/>
            <a:chExt cx="720080" cy="698824"/>
          </a:xfrm>
        </p:grpSpPr>
        <p:sp>
          <p:nvSpPr>
            <p:cNvPr id="307" name="Oval 306" descr="Down:  Na+">
              <a:extLst>
                <a:ext uri="{FF2B5EF4-FFF2-40B4-BE49-F238E27FC236}">
                  <a16:creationId xmlns:a16="http://schemas.microsoft.com/office/drawing/2014/main" id="{052B32D4-6362-C11A-ABD6-51B86D62147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8" name="Textfeld 307">
              <a:extLst>
                <a:ext uri="{FF2B5EF4-FFF2-40B4-BE49-F238E27FC236}">
                  <a16:creationId xmlns:a16="http://schemas.microsoft.com/office/drawing/2014/main" id="{B8599EF8-B82E-EB19-A4A9-B178D048CBB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09" name="Oval 308">
            <a:extLst>
              <a:ext uri="{FF2B5EF4-FFF2-40B4-BE49-F238E27FC236}">
                <a16:creationId xmlns:a16="http://schemas.microsoft.com/office/drawing/2014/main" id="{87B3A798-2DC9-42D3-7AB4-646A12866160}"/>
              </a:ext>
            </a:extLst>
          </p:cNvPr>
          <p:cNvSpPr/>
          <p:nvPr/>
        </p:nvSpPr>
        <p:spPr>
          <a:xfrm>
            <a:off x="9052616" y="349640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1D37527A-5211-237F-6EBD-B4AB1337E993}"/>
              </a:ext>
            </a:extLst>
          </p:cNvPr>
          <p:cNvSpPr/>
          <p:nvPr/>
        </p:nvSpPr>
        <p:spPr>
          <a:xfrm>
            <a:off x="10041507" y="4473791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11" name="Gruppieren 310">
            <a:extLst>
              <a:ext uri="{FF2B5EF4-FFF2-40B4-BE49-F238E27FC236}">
                <a16:creationId xmlns:a16="http://schemas.microsoft.com/office/drawing/2014/main" id="{9150137B-9285-DCCA-DF68-E53F7C5C054A}"/>
              </a:ext>
            </a:extLst>
          </p:cNvPr>
          <p:cNvGrpSpPr/>
          <p:nvPr/>
        </p:nvGrpSpPr>
        <p:grpSpPr>
          <a:xfrm>
            <a:off x="9174160" y="4605963"/>
            <a:ext cx="720080" cy="698824"/>
            <a:chOff x="345988" y="1508626"/>
            <a:chExt cx="720080" cy="698824"/>
          </a:xfrm>
        </p:grpSpPr>
        <p:sp>
          <p:nvSpPr>
            <p:cNvPr id="312" name="Oval 311" descr="Down:  Na+">
              <a:extLst>
                <a:ext uri="{FF2B5EF4-FFF2-40B4-BE49-F238E27FC236}">
                  <a16:creationId xmlns:a16="http://schemas.microsoft.com/office/drawing/2014/main" id="{8BFBAC61-C2B0-8EF8-207D-EF0368E64BF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3" name="Textfeld 312">
              <a:extLst>
                <a:ext uri="{FF2B5EF4-FFF2-40B4-BE49-F238E27FC236}">
                  <a16:creationId xmlns:a16="http://schemas.microsoft.com/office/drawing/2014/main" id="{7B9DCC17-117B-417A-1327-A620DA0D9CD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14" name="Gruppieren 313">
            <a:extLst>
              <a:ext uri="{FF2B5EF4-FFF2-40B4-BE49-F238E27FC236}">
                <a16:creationId xmlns:a16="http://schemas.microsoft.com/office/drawing/2014/main" id="{479078B1-6A83-2011-73C5-D7D54D18082B}"/>
              </a:ext>
            </a:extLst>
          </p:cNvPr>
          <p:cNvGrpSpPr/>
          <p:nvPr/>
        </p:nvGrpSpPr>
        <p:grpSpPr>
          <a:xfrm>
            <a:off x="12079694" y="3627439"/>
            <a:ext cx="720080" cy="698824"/>
            <a:chOff x="345988" y="1508626"/>
            <a:chExt cx="720080" cy="698824"/>
          </a:xfrm>
        </p:grpSpPr>
        <p:sp>
          <p:nvSpPr>
            <p:cNvPr id="315" name="Oval 314" descr="Down:  Na+">
              <a:extLst>
                <a:ext uri="{FF2B5EF4-FFF2-40B4-BE49-F238E27FC236}">
                  <a16:creationId xmlns:a16="http://schemas.microsoft.com/office/drawing/2014/main" id="{A0EF0591-7B88-4A58-1775-2D87C0050B7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6" name="Textfeld 315">
              <a:extLst>
                <a:ext uri="{FF2B5EF4-FFF2-40B4-BE49-F238E27FC236}">
                  <a16:creationId xmlns:a16="http://schemas.microsoft.com/office/drawing/2014/main" id="{A90E3D90-7624-B351-8776-073E2E071ED1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17" name="Oval 316">
            <a:extLst>
              <a:ext uri="{FF2B5EF4-FFF2-40B4-BE49-F238E27FC236}">
                <a16:creationId xmlns:a16="http://schemas.microsoft.com/office/drawing/2014/main" id="{C3A7D515-5C5B-BFE7-BB3F-D618735B22C8}"/>
              </a:ext>
            </a:extLst>
          </p:cNvPr>
          <p:cNvSpPr/>
          <p:nvPr/>
        </p:nvSpPr>
        <p:spPr>
          <a:xfrm>
            <a:off x="10996008" y="34979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8" name="Oval 317">
            <a:extLst>
              <a:ext uri="{FF2B5EF4-FFF2-40B4-BE49-F238E27FC236}">
                <a16:creationId xmlns:a16="http://schemas.microsoft.com/office/drawing/2014/main" id="{B4DE7EC2-14BD-281D-51F5-1DCD455AE3C9}"/>
              </a:ext>
            </a:extLst>
          </p:cNvPr>
          <p:cNvSpPr/>
          <p:nvPr/>
        </p:nvSpPr>
        <p:spPr>
          <a:xfrm>
            <a:off x="11984899" y="44753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19" name="Gruppieren 318">
            <a:extLst>
              <a:ext uri="{FF2B5EF4-FFF2-40B4-BE49-F238E27FC236}">
                <a16:creationId xmlns:a16="http://schemas.microsoft.com/office/drawing/2014/main" id="{9E579563-ADCE-5BC6-D817-5E8FE5FB6D56}"/>
              </a:ext>
            </a:extLst>
          </p:cNvPr>
          <p:cNvGrpSpPr/>
          <p:nvPr/>
        </p:nvGrpSpPr>
        <p:grpSpPr>
          <a:xfrm>
            <a:off x="11117552" y="4607515"/>
            <a:ext cx="720080" cy="698824"/>
            <a:chOff x="345988" y="1508626"/>
            <a:chExt cx="720080" cy="698824"/>
          </a:xfrm>
        </p:grpSpPr>
        <p:sp>
          <p:nvSpPr>
            <p:cNvPr id="320" name="Oval 319" descr="Down:  Na+">
              <a:extLst>
                <a:ext uri="{FF2B5EF4-FFF2-40B4-BE49-F238E27FC236}">
                  <a16:creationId xmlns:a16="http://schemas.microsoft.com/office/drawing/2014/main" id="{C909FD33-1D54-27AE-8407-C9F639F050E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1" name="Textfeld 320">
              <a:extLst>
                <a:ext uri="{FF2B5EF4-FFF2-40B4-BE49-F238E27FC236}">
                  <a16:creationId xmlns:a16="http://schemas.microsoft.com/office/drawing/2014/main" id="{E1E1758D-A3D5-6965-1082-4E1EDEB5683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0" name="Gruppieren 329">
            <a:extLst>
              <a:ext uri="{FF2B5EF4-FFF2-40B4-BE49-F238E27FC236}">
                <a16:creationId xmlns:a16="http://schemas.microsoft.com/office/drawing/2014/main" id="{A0C6B1F1-C6BC-9CC6-8FCF-56E701C4ADFA}"/>
              </a:ext>
            </a:extLst>
          </p:cNvPr>
          <p:cNvGrpSpPr/>
          <p:nvPr/>
        </p:nvGrpSpPr>
        <p:grpSpPr>
          <a:xfrm>
            <a:off x="481639" y="5588828"/>
            <a:ext cx="720080" cy="698824"/>
            <a:chOff x="345988" y="1508626"/>
            <a:chExt cx="720080" cy="698824"/>
          </a:xfrm>
        </p:grpSpPr>
        <p:sp>
          <p:nvSpPr>
            <p:cNvPr id="331" name="Oval 330" descr="Down:  Na+">
              <a:extLst>
                <a:ext uri="{FF2B5EF4-FFF2-40B4-BE49-F238E27FC236}">
                  <a16:creationId xmlns:a16="http://schemas.microsoft.com/office/drawing/2014/main" id="{C6A4A921-5BF9-2DC2-EE48-C049DB21CDF5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2" name="Textfeld 331">
              <a:extLst>
                <a:ext uri="{FF2B5EF4-FFF2-40B4-BE49-F238E27FC236}">
                  <a16:creationId xmlns:a16="http://schemas.microsoft.com/office/drawing/2014/main" id="{351CDA16-C48E-39B6-D62E-02B4839AF0A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33" name="Oval 332">
            <a:extLst>
              <a:ext uri="{FF2B5EF4-FFF2-40B4-BE49-F238E27FC236}">
                <a16:creationId xmlns:a16="http://schemas.microsoft.com/office/drawing/2014/main" id="{E4B98B67-4C8B-D0FD-48CB-41C875ECD7A1}"/>
              </a:ext>
            </a:extLst>
          </p:cNvPr>
          <p:cNvSpPr/>
          <p:nvPr/>
        </p:nvSpPr>
        <p:spPr>
          <a:xfrm>
            <a:off x="-602047" y="54593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D4758AD0-6C01-2214-C9A4-D921F95966EE}"/>
              </a:ext>
            </a:extLst>
          </p:cNvPr>
          <p:cNvSpPr/>
          <p:nvPr/>
        </p:nvSpPr>
        <p:spPr>
          <a:xfrm>
            <a:off x="386844" y="64367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35" name="Gruppieren 334">
            <a:extLst>
              <a:ext uri="{FF2B5EF4-FFF2-40B4-BE49-F238E27FC236}">
                <a16:creationId xmlns:a16="http://schemas.microsoft.com/office/drawing/2014/main" id="{13F41043-3836-CBCB-1629-38123E36CD85}"/>
              </a:ext>
            </a:extLst>
          </p:cNvPr>
          <p:cNvGrpSpPr/>
          <p:nvPr/>
        </p:nvGrpSpPr>
        <p:grpSpPr>
          <a:xfrm>
            <a:off x="-480503" y="6568904"/>
            <a:ext cx="720080" cy="698824"/>
            <a:chOff x="345988" y="1508626"/>
            <a:chExt cx="720080" cy="698824"/>
          </a:xfrm>
        </p:grpSpPr>
        <p:sp>
          <p:nvSpPr>
            <p:cNvPr id="336" name="Oval 335" descr="Down:  Na+">
              <a:extLst>
                <a:ext uri="{FF2B5EF4-FFF2-40B4-BE49-F238E27FC236}">
                  <a16:creationId xmlns:a16="http://schemas.microsoft.com/office/drawing/2014/main" id="{FA1F6235-FEC6-A67A-6E11-FD499994AA3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7" name="Textfeld 336">
              <a:extLst>
                <a:ext uri="{FF2B5EF4-FFF2-40B4-BE49-F238E27FC236}">
                  <a16:creationId xmlns:a16="http://schemas.microsoft.com/office/drawing/2014/main" id="{9181B050-C2ED-C8CB-7C4F-7FC87334A98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8" name="Gruppieren 337">
            <a:extLst>
              <a:ext uri="{FF2B5EF4-FFF2-40B4-BE49-F238E27FC236}">
                <a16:creationId xmlns:a16="http://schemas.microsoft.com/office/drawing/2014/main" id="{09C67A6E-1082-BC9D-5F9C-C4167EF355D8}"/>
              </a:ext>
            </a:extLst>
          </p:cNvPr>
          <p:cNvGrpSpPr/>
          <p:nvPr/>
        </p:nvGrpSpPr>
        <p:grpSpPr>
          <a:xfrm>
            <a:off x="2425031" y="5590380"/>
            <a:ext cx="720080" cy="698824"/>
            <a:chOff x="345988" y="1508626"/>
            <a:chExt cx="720080" cy="698824"/>
          </a:xfrm>
        </p:grpSpPr>
        <p:sp>
          <p:nvSpPr>
            <p:cNvPr id="339" name="Oval 338" descr="Down:  Na+">
              <a:extLst>
                <a:ext uri="{FF2B5EF4-FFF2-40B4-BE49-F238E27FC236}">
                  <a16:creationId xmlns:a16="http://schemas.microsoft.com/office/drawing/2014/main" id="{0D9D8498-619F-ADD1-51E7-6F02F761712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0" name="Textfeld 339">
              <a:extLst>
                <a:ext uri="{FF2B5EF4-FFF2-40B4-BE49-F238E27FC236}">
                  <a16:creationId xmlns:a16="http://schemas.microsoft.com/office/drawing/2014/main" id="{CF86FC4A-5FDF-31EC-3307-A99CC59D660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41" name="Oval 340">
            <a:extLst>
              <a:ext uri="{FF2B5EF4-FFF2-40B4-BE49-F238E27FC236}">
                <a16:creationId xmlns:a16="http://schemas.microsoft.com/office/drawing/2014/main" id="{73973A8E-DBF0-2484-9DFA-C8D202FC5387}"/>
              </a:ext>
            </a:extLst>
          </p:cNvPr>
          <p:cNvSpPr/>
          <p:nvPr/>
        </p:nvSpPr>
        <p:spPr>
          <a:xfrm>
            <a:off x="1341345" y="5460899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18A3EC44-13D6-9028-6416-773A6EEF89FF}"/>
              </a:ext>
            </a:extLst>
          </p:cNvPr>
          <p:cNvSpPr/>
          <p:nvPr/>
        </p:nvSpPr>
        <p:spPr>
          <a:xfrm>
            <a:off x="2330236" y="6438284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43" name="Gruppieren 342">
            <a:extLst>
              <a:ext uri="{FF2B5EF4-FFF2-40B4-BE49-F238E27FC236}">
                <a16:creationId xmlns:a16="http://schemas.microsoft.com/office/drawing/2014/main" id="{F6FEF6D5-0903-1AC8-E79E-395C7AA2DAAF}"/>
              </a:ext>
            </a:extLst>
          </p:cNvPr>
          <p:cNvGrpSpPr/>
          <p:nvPr/>
        </p:nvGrpSpPr>
        <p:grpSpPr>
          <a:xfrm>
            <a:off x="1462889" y="6570456"/>
            <a:ext cx="720080" cy="698824"/>
            <a:chOff x="345988" y="1508626"/>
            <a:chExt cx="720080" cy="698824"/>
          </a:xfrm>
        </p:grpSpPr>
        <p:sp>
          <p:nvSpPr>
            <p:cNvPr id="344" name="Oval 343" descr="Down:  Na+">
              <a:extLst>
                <a:ext uri="{FF2B5EF4-FFF2-40B4-BE49-F238E27FC236}">
                  <a16:creationId xmlns:a16="http://schemas.microsoft.com/office/drawing/2014/main" id="{7BC7F040-E05C-56E6-D433-556544A4D5E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5" name="Textfeld 344">
              <a:extLst>
                <a:ext uri="{FF2B5EF4-FFF2-40B4-BE49-F238E27FC236}">
                  <a16:creationId xmlns:a16="http://schemas.microsoft.com/office/drawing/2014/main" id="{A0554775-0B43-76E9-629A-036FA78656A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46" name="Gruppieren 345">
            <a:extLst>
              <a:ext uri="{FF2B5EF4-FFF2-40B4-BE49-F238E27FC236}">
                <a16:creationId xmlns:a16="http://schemas.microsoft.com/office/drawing/2014/main" id="{676F522A-6B75-3C79-E46C-60917EE0B1A9}"/>
              </a:ext>
            </a:extLst>
          </p:cNvPr>
          <p:cNvGrpSpPr/>
          <p:nvPr/>
        </p:nvGrpSpPr>
        <p:grpSpPr>
          <a:xfrm>
            <a:off x="4370658" y="5565128"/>
            <a:ext cx="720080" cy="698824"/>
            <a:chOff x="345988" y="1508626"/>
            <a:chExt cx="720080" cy="698824"/>
          </a:xfrm>
        </p:grpSpPr>
        <p:sp>
          <p:nvSpPr>
            <p:cNvPr id="347" name="Oval 346" descr="Down:  Na+">
              <a:extLst>
                <a:ext uri="{FF2B5EF4-FFF2-40B4-BE49-F238E27FC236}">
                  <a16:creationId xmlns:a16="http://schemas.microsoft.com/office/drawing/2014/main" id="{C2D7E876-4B31-4BC3-341E-A806B8803CCE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8" name="Textfeld 347">
              <a:extLst>
                <a:ext uri="{FF2B5EF4-FFF2-40B4-BE49-F238E27FC236}">
                  <a16:creationId xmlns:a16="http://schemas.microsoft.com/office/drawing/2014/main" id="{BC16B202-0FE6-E3DA-0A71-98CC7EFF61E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49" name="Oval 348">
            <a:extLst>
              <a:ext uri="{FF2B5EF4-FFF2-40B4-BE49-F238E27FC236}">
                <a16:creationId xmlns:a16="http://schemas.microsoft.com/office/drawing/2014/main" id="{422376C9-97E9-3D5C-ACEE-3442BA1D7AC2}"/>
              </a:ext>
            </a:extLst>
          </p:cNvPr>
          <p:cNvSpPr/>
          <p:nvPr/>
        </p:nvSpPr>
        <p:spPr>
          <a:xfrm>
            <a:off x="3286972" y="54356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4BD03F9F-9B21-68F5-6C97-F0F623A2247E}"/>
              </a:ext>
            </a:extLst>
          </p:cNvPr>
          <p:cNvSpPr/>
          <p:nvPr/>
        </p:nvSpPr>
        <p:spPr>
          <a:xfrm>
            <a:off x="4275863" y="64130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51" name="Gruppieren 350">
            <a:extLst>
              <a:ext uri="{FF2B5EF4-FFF2-40B4-BE49-F238E27FC236}">
                <a16:creationId xmlns:a16="http://schemas.microsoft.com/office/drawing/2014/main" id="{7B17F76A-5F3E-5D87-67CC-A3C2C0426578}"/>
              </a:ext>
            </a:extLst>
          </p:cNvPr>
          <p:cNvGrpSpPr/>
          <p:nvPr/>
        </p:nvGrpSpPr>
        <p:grpSpPr>
          <a:xfrm>
            <a:off x="3408516" y="6545204"/>
            <a:ext cx="720080" cy="698824"/>
            <a:chOff x="345988" y="1508626"/>
            <a:chExt cx="720080" cy="698824"/>
          </a:xfrm>
        </p:grpSpPr>
        <p:sp>
          <p:nvSpPr>
            <p:cNvPr id="352" name="Oval 351" descr="Down:  Na+">
              <a:extLst>
                <a:ext uri="{FF2B5EF4-FFF2-40B4-BE49-F238E27FC236}">
                  <a16:creationId xmlns:a16="http://schemas.microsoft.com/office/drawing/2014/main" id="{7D481FCE-CFB9-046E-0F9B-8A6D70798294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3" name="Textfeld 352">
              <a:extLst>
                <a:ext uri="{FF2B5EF4-FFF2-40B4-BE49-F238E27FC236}">
                  <a16:creationId xmlns:a16="http://schemas.microsoft.com/office/drawing/2014/main" id="{90AA3848-3C9F-76C0-8661-389B993CD96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54" name="Gruppieren 353">
            <a:extLst>
              <a:ext uri="{FF2B5EF4-FFF2-40B4-BE49-F238E27FC236}">
                <a16:creationId xmlns:a16="http://schemas.microsoft.com/office/drawing/2014/main" id="{91DF58AE-4555-3A79-BE27-8BD3F692CB8E}"/>
              </a:ext>
            </a:extLst>
          </p:cNvPr>
          <p:cNvGrpSpPr/>
          <p:nvPr/>
        </p:nvGrpSpPr>
        <p:grpSpPr>
          <a:xfrm>
            <a:off x="6294041" y="5587276"/>
            <a:ext cx="720080" cy="698824"/>
            <a:chOff x="345988" y="1508626"/>
            <a:chExt cx="720080" cy="698824"/>
          </a:xfrm>
        </p:grpSpPr>
        <p:sp>
          <p:nvSpPr>
            <p:cNvPr id="355" name="Oval 354" descr="Down:  Na+">
              <a:extLst>
                <a:ext uri="{FF2B5EF4-FFF2-40B4-BE49-F238E27FC236}">
                  <a16:creationId xmlns:a16="http://schemas.microsoft.com/office/drawing/2014/main" id="{2E74DE28-B26F-2023-102A-0CD2D850E89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6" name="Textfeld 355">
              <a:extLst>
                <a:ext uri="{FF2B5EF4-FFF2-40B4-BE49-F238E27FC236}">
                  <a16:creationId xmlns:a16="http://schemas.microsoft.com/office/drawing/2014/main" id="{49AAFF38-8C59-16B8-8E23-32655C216011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57" name="Oval 356">
            <a:extLst>
              <a:ext uri="{FF2B5EF4-FFF2-40B4-BE49-F238E27FC236}">
                <a16:creationId xmlns:a16="http://schemas.microsoft.com/office/drawing/2014/main" id="{E1FCB899-41A3-EA19-5B1B-566AD9724E79}"/>
              </a:ext>
            </a:extLst>
          </p:cNvPr>
          <p:cNvSpPr/>
          <p:nvPr/>
        </p:nvSpPr>
        <p:spPr>
          <a:xfrm>
            <a:off x="5210355" y="54577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4993C9DB-7ED2-42EA-623B-2AD196AF3C0D}"/>
              </a:ext>
            </a:extLst>
          </p:cNvPr>
          <p:cNvSpPr/>
          <p:nvPr/>
        </p:nvSpPr>
        <p:spPr>
          <a:xfrm>
            <a:off x="6199246" y="643518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59" name="Gruppieren 358">
            <a:extLst>
              <a:ext uri="{FF2B5EF4-FFF2-40B4-BE49-F238E27FC236}">
                <a16:creationId xmlns:a16="http://schemas.microsoft.com/office/drawing/2014/main" id="{DC9C27D1-6575-A474-2907-144D8E438FCE}"/>
              </a:ext>
            </a:extLst>
          </p:cNvPr>
          <p:cNvGrpSpPr/>
          <p:nvPr/>
        </p:nvGrpSpPr>
        <p:grpSpPr>
          <a:xfrm>
            <a:off x="5331899" y="6567352"/>
            <a:ext cx="720080" cy="698824"/>
            <a:chOff x="345988" y="1508626"/>
            <a:chExt cx="720080" cy="698824"/>
          </a:xfrm>
        </p:grpSpPr>
        <p:sp>
          <p:nvSpPr>
            <p:cNvPr id="360" name="Oval 359" descr="Down:  Na+">
              <a:extLst>
                <a:ext uri="{FF2B5EF4-FFF2-40B4-BE49-F238E27FC236}">
                  <a16:creationId xmlns:a16="http://schemas.microsoft.com/office/drawing/2014/main" id="{5338D892-68F6-D8BD-BB3F-8416A8F353F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1" name="Textfeld 360">
              <a:extLst>
                <a:ext uri="{FF2B5EF4-FFF2-40B4-BE49-F238E27FC236}">
                  <a16:creationId xmlns:a16="http://schemas.microsoft.com/office/drawing/2014/main" id="{83F3A415-0DAE-E381-5AF0-8510EC44C82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62" name="Gruppieren 361">
            <a:extLst>
              <a:ext uri="{FF2B5EF4-FFF2-40B4-BE49-F238E27FC236}">
                <a16:creationId xmlns:a16="http://schemas.microsoft.com/office/drawing/2014/main" id="{9C932519-E087-45CE-E842-328B0AC9476C}"/>
              </a:ext>
            </a:extLst>
          </p:cNvPr>
          <p:cNvGrpSpPr/>
          <p:nvPr/>
        </p:nvGrpSpPr>
        <p:grpSpPr>
          <a:xfrm>
            <a:off x="8237433" y="5588828"/>
            <a:ext cx="720080" cy="698824"/>
            <a:chOff x="345988" y="1508626"/>
            <a:chExt cx="720080" cy="698824"/>
          </a:xfrm>
        </p:grpSpPr>
        <p:sp>
          <p:nvSpPr>
            <p:cNvPr id="363" name="Oval 362" descr="Down:  Na+">
              <a:extLst>
                <a:ext uri="{FF2B5EF4-FFF2-40B4-BE49-F238E27FC236}">
                  <a16:creationId xmlns:a16="http://schemas.microsoft.com/office/drawing/2014/main" id="{85A8B3BD-56C8-D84E-61D0-98C8FAD0253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4" name="Textfeld 363">
              <a:extLst>
                <a:ext uri="{FF2B5EF4-FFF2-40B4-BE49-F238E27FC236}">
                  <a16:creationId xmlns:a16="http://schemas.microsoft.com/office/drawing/2014/main" id="{7B0457B7-CEEB-7024-6F0A-0025FC77B91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65" name="Oval 364">
            <a:extLst>
              <a:ext uri="{FF2B5EF4-FFF2-40B4-BE49-F238E27FC236}">
                <a16:creationId xmlns:a16="http://schemas.microsoft.com/office/drawing/2014/main" id="{997546EB-1C21-4195-399E-482E6A694E1A}"/>
              </a:ext>
            </a:extLst>
          </p:cNvPr>
          <p:cNvSpPr/>
          <p:nvPr/>
        </p:nvSpPr>
        <p:spPr>
          <a:xfrm>
            <a:off x="7153747" y="54593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3DA388B7-B873-664A-8429-5A01CDC94944}"/>
              </a:ext>
            </a:extLst>
          </p:cNvPr>
          <p:cNvSpPr/>
          <p:nvPr/>
        </p:nvSpPr>
        <p:spPr>
          <a:xfrm>
            <a:off x="8142638" y="64367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67" name="Gruppieren 366">
            <a:extLst>
              <a:ext uri="{FF2B5EF4-FFF2-40B4-BE49-F238E27FC236}">
                <a16:creationId xmlns:a16="http://schemas.microsoft.com/office/drawing/2014/main" id="{A0936055-F5EA-12EF-7181-D578BDECD736}"/>
              </a:ext>
            </a:extLst>
          </p:cNvPr>
          <p:cNvGrpSpPr/>
          <p:nvPr/>
        </p:nvGrpSpPr>
        <p:grpSpPr>
          <a:xfrm>
            <a:off x="7275291" y="6568904"/>
            <a:ext cx="720080" cy="698824"/>
            <a:chOff x="345988" y="1508626"/>
            <a:chExt cx="720080" cy="698824"/>
          </a:xfrm>
        </p:grpSpPr>
        <p:sp>
          <p:nvSpPr>
            <p:cNvPr id="368" name="Oval 367" descr="Down:  Na+">
              <a:extLst>
                <a:ext uri="{FF2B5EF4-FFF2-40B4-BE49-F238E27FC236}">
                  <a16:creationId xmlns:a16="http://schemas.microsoft.com/office/drawing/2014/main" id="{0106A4DD-6280-0B4E-E9C7-E04138315634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9" name="Textfeld 368">
              <a:extLst>
                <a:ext uri="{FF2B5EF4-FFF2-40B4-BE49-F238E27FC236}">
                  <a16:creationId xmlns:a16="http://schemas.microsoft.com/office/drawing/2014/main" id="{33CBE74F-BBA4-ED84-C8D0-B4B30AE7B24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70" name="Gruppieren 369">
            <a:extLst>
              <a:ext uri="{FF2B5EF4-FFF2-40B4-BE49-F238E27FC236}">
                <a16:creationId xmlns:a16="http://schemas.microsoft.com/office/drawing/2014/main" id="{B7E5A01B-7166-A14D-EC43-E06BA4BF9AF5}"/>
              </a:ext>
            </a:extLst>
          </p:cNvPr>
          <p:cNvGrpSpPr/>
          <p:nvPr/>
        </p:nvGrpSpPr>
        <p:grpSpPr>
          <a:xfrm>
            <a:off x="10182034" y="5565128"/>
            <a:ext cx="720080" cy="698824"/>
            <a:chOff x="345988" y="1508626"/>
            <a:chExt cx="720080" cy="698824"/>
          </a:xfrm>
        </p:grpSpPr>
        <p:sp>
          <p:nvSpPr>
            <p:cNvPr id="371" name="Oval 370" descr="Down:  Na+">
              <a:extLst>
                <a:ext uri="{FF2B5EF4-FFF2-40B4-BE49-F238E27FC236}">
                  <a16:creationId xmlns:a16="http://schemas.microsoft.com/office/drawing/2014/main" id="{26BE97A7-7FD2-3A8D-A9E0-D013B4769275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2" name="Textfeld 371">
              <a:extLst>
                <a:ext uri="{FF2B5EF4-FFF2-40B4-BE49-F238E27FC236}">
                  <a16:creationId xmlns:a16="http://schemas.microsoft.com/office/drawing/2014/main" id="{77DAA33E-E6F4-7F07-A7F3-339C682BCDA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73" name="Oval 372">
            <a:extLst>
              <a:ext uri="{FF2B5EF4-FFF2-40B4-BE49-F238E27FC236}">
                <a16:creationId xmlns:a16="http://schemas.microsoft.com/office/drawing/2014/main" id="{AED919F3-3AB9-19FA-2237-507475731631}"/>
              </a:ext>
            </a:extLst>
          </p:cNvPr>
          <p:cNvSpPr/>
          <p:nvPr/>
        </p:nvSpPr>
        <p:spPr>
          <a:xfrm>
            <a:off x="9098348" y="54356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7E9C82D0-BA97-CCAC-833F-F21E16F0F9FB}"/>
              </a:ext>
            </a:extLst>
          </p:cNvPr>
          <p:cNvSpPr/>
          <p:nvPr/>
        </p:nvSpPr>
        <p:spPr>
          <a:xfrm>
            <a:off x="10087239" y="64130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75" name="Gruppieren 374">
            <a:extLst>
              <a:ext uri="{FF2B5EF4-FFF2-40B4-BE49-F238E27FC236}">
                <a16:creationId xmlns:a16="http://schemas.microsoft.com/office/drawing/2014/main" id="{499323F6-7A03-D1AC-B79E-A54B4165E111}"/>
              </a:ext>
            </a:extLst>
          </p:cNvPr>
          <p:cNvGrpSpPr/>
          <p:nvPr/>
        </p:nvGrpSpPr>
        <p:grpSpPr>
          <a:xfrm>
            <a:off x="9219892" y="6545204"/>
            <a:ext cx="720080" cy="698824"/>
            <a:chOff x="345988" y="1508626"/>
            <a:chExt cx="720080" cy="698824"/>
          </a:xfrm>
        </p:grpSpPr>
        <p:sp>
          <p:nvSpPr>
            <p:cNvPr id="376" name="Oval 375" descr="Down:  Na+">
              <a:extLst>
                <a:ext uri="{FF2B5EF4-FFF2-40B4-BE49-F238E27FC236}">
                  <a16:creationId xmlns:a16="http://schemas.microsoft.com/office/drawing/2014/main" id="{7D7F8660-252B-E227-E2BD-73F95CC3A4AF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7" name="Textfeld 376">
              <a:extLst>
                <a:ext uri="{FF2B5EF4-FFF2-40B4-BE49-F238E27FC236}">
                  <a16:creationId xmlns:a16="http://schemas.microsoft.com/office/drawing/2014/main" id="{F4A623FE-C111-13E0-04CE-D4659AD4262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78" name="Gruppieren 377">
            <a:extLst>
              <a:ext uri="{FF2B5EF4-FFF2-40B4-BE49-F238E27FC236}">
                <a16:creationId xmlns:a16="http://schemas.microsoft.com/office/drawing/2014/main" id="{5815E097-9CDE-ADEE-276E-0568FDA74D21}"/>
              </a:ext>
            </a:extLst>
          </p:cNvPr>
          <p:cNvGrpSpPr/>
          <p:nvPr/>
        </p:nvGrpSpPr>
        <p:grpSpPr>
          <a:xfrm>
            <a:off x="12105417" y="5587276"/>
            <a:ext cx="720080" cy="698824"/>
            <a:chOff x="345988" y="1508626"/>
            <a:chExt cx="720080" cy="698824"/>
          </a:xfrm>
        </p:grpSpPr>
        <p:sp>
          <p:nvSpPr>
            <p:cNvPr id="379" name="Oval 378" descr="Down:  Na+">
              <a:extLst>
                <a:ext uri="{FF2B5EF4-FFF2-40B4-BE49-F238E27FC236}">
                  <a16:creationId xmlns:a16="http://schemas.microsoft.com/office/drawing/2014/main" id="{D8F9EB82-5C49-23BB-5675-622CDD128D2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0" name="Textfeld 379">
              <a:extLst>
                <a:ext uri="{FF2B5EF4-FFF2-40B4-BE49-F238E27FC236}">
                  <a16:creationId xmlns:a16="http://schemas.microsoft.com/office/drawing/2014/main" id="{7CD0A110-7B9C-E31B-6A9B-39673DF9A83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1" name="Oval 380">
            <a:extLst>
              <a:ext uri="{FF2B5EF4-FFF2-40B4-BE49-F238E27FC236}">
                <a16:creationId xmlns:a16="http://schemas.microsoft.com/office/drawing/2014/main" id="{811B852E-3DBD-AEE0-9437-F65CA12879FB}"/>
              </a:ext>
            </a:extLst>
          </p:cNvPr>
          <p:cNvSpPr/>
          <p:nvPr/>
        </p:nvSpPr>
        <p:spPr>
          <a:xfrm>
            <a:off x="11021731" y="54577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6925ADAF-54A0-246F-8B8D-5C687FE05C64}"/>
              </a:ext>
            </a:extLst>
          </p:cNvPr>
          <p:cNvSpPr/>
          <p:nvPr/>
        </p:nvSpPr>
        <p:spPr>
          <a:xfrm>
            <a:off x="12010622" y="643518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83" name="Gruppieren 382">
            <a:extLst>
              <a:ext uri="{FF2B5EF4-FFF2-40B4-BE49-F238E27FC236}">
                <a16:creationId xmlns:a16="http://schemas.microsoft.com/office/drawing/2014/main" id="{569C8E6A-F72B-FE4D-91DC-2AB10AD3769F}"/>
              </a:ext>
            </a:extLst>
          </p:cNvPr>
          <p:cNvGrpSpPr/>
          <p:nvPr/>
        </p:nvGrpSpPr>
        <p:grpSpPr>
          <a:xfrm>
            <a:off x="11143275" y="6567352"/>
            <a:ext cx="720080" cy="698824"/>
            <a:chOff x="345988" y="1508626"/>
            <a:chExt cx="720080" cy="698824"/>
          </a:xfrm>
        </p:grpSpPr>
        <p:sp>
          <p:nvSpPr>
            <p:cNvPr id="384" name="Oval 383" descr="Down:  Na+">
              <a:extLst>
                <a:ext uri="{FF2B5EF4-FFF2-40B4-BE49-F238E27FC236}">
                  <a16:creationId xmlns:a16="http://schemas.microsoft.com/office/drawing/2014/main" id="{70403C8F-38E4-9834-4875-91BAD793800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5" name="Textfeld 384">
              <a:extLst>
                <a:ext uri="{FF2B5EF4-FFF2-40B4-BE49-F238E27FC236}">
                  <a16:creationId xmlns:a16="http://schemas.microsoft.com/office/drawing/2014/main" id="{780F610E-AD0F-B2CF-5F51-5BAA27D79F9A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59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C -0.00013 -0.00023 -0.00026 -0.00046 -0.00039 -0.0007 C -0.00078 -0.00208 -0.00091 -0.00301 -0.00065 -0.00324 C -0.00039 -0.00324 0.00013 -0.00255 0.00039 -0.00162 C 0.00065 -0.00093 0.00078 -0.00046 0.00078 7.40741E-7 C 0.00092 0.00023 0.00092 0.00069 0.00092 0.00093 C 0.00092 0.00208 0.00065 0.00347 0.00039 0.00347 C 0.00013 0.00347 -0.00013 0.00208 -0.00013 0.00093 C -0.00013 0.00046 -3.75E-6 7.40741E-7 -3.75E-6 -0.00046 C -3.75E-6 -0.0007 0.00013 -0.00116 0.00026 -0.00162 C 0.00065 -0.00255 0.00105 -0.00324 0.00131 -0.00324 C 0.0017 -0.00301 0.00157 -0.00208 0.00118 -0.0007 C 0.00092 -0.00046 0.00078 7.40741E-7 0.00065 0.00046 C 0.00039 0.00069 0.00026 0.00069 -3.75E-6 0.00116 C -0.00065 0.00208 -0.00117 0.00231 -0.00143 0.00208 C -0.00169 0.00162 -0.00117 0.00069 -0.00052 7.40741E-7 C -0.00026 -0.00046 -3.75E-6 -0.0007 0.00026 -0.0007 C 0.00039 -0.00093 0.00078 -0.00093 0.00092 -0.00116 C 0.00183 -0.00139 0.00261 -0.00139 0.00274 -0.0007 C 0.00274 -0.00046 0.00209 7.40741E-7 0.00118 0.00023 C 0.00092 0.00046 0.00052 0.00046 0.00026 0.00046 C -3.75E-6 0.00046 -0.00013 0.00046 -0.00052 0.00023 C -0.0013 7.40741E-7 -0.00208 -0.00046 -0.00182 -0.00093 C -0.00182 -0.00139 -0.00104 -0.00139 -0.00026 -0.00116 C 0.00013 -0.00093 0.00039 -0.0007 0.00065 -0.0007 C 0.00092 -0.00046 0.00105 -0.00023 0.00131 7.40741E-7 C 0.00196 0.00069 0.00235 0.00162 0.00222 0.00208 C 0.00196 0.00231 0.00131 0.00208 0.00065 0.00116 C 0.00039 0.00069 0.00013 0.00046 -3.75E-6 7.40741E-7 Z " pathEditMode="relative" rAng="0" ptsTypes="AAAAAAAAAAAAAAAAAAAAAAAAAAAAA">
                                      <p:cBhvr>
                                        <p:cTn id="6" dur="3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6 0.00078 -0.00139 C 0.00157 -0.00208 0.00209 -0.00231 0.00222 -0.00185 C 0.00222 -0.00139 0.00183 -0.00046 0.00131 -1.85185E-6 C 0.00091 0.00046 0.00065 0.0007 0.00039 0.0007 C 0.00026 0.00093 -3.33333E-6 0.00093 -0.00013 0.00093 C -0.00078 0.00093 -0.00156 0.00046 -0.00156 -1.85185E-6 C -0.00156 -0.00046 -0.00078 -0.00092 -0.00013 -0.00092 C 0.00013 -0.00092 0.00039 -0.00069 0.00065 -0.00069 C 0.00078 -0.00069 0.00105 -0.00046 0.00131 -0.00023 C 0.00183 0.00046 0.00222 0.00116 0.00222 0.00162 C 0.00209 0.00232 0.00157 0.00209 0.00078 0.00139 C 0.00065 0.00093 0.00039 0.0007 0.00013 0.00046 C -3.33333E-6 -1.85185E-6 -3.33333E-6 -0.00023 -0.00026 -0.00069 C -0.00078 -0.00185 -0.00091 -0.00278 -0.00078 -0.00324 C -0.00052 -0.0037 -3.33333E-6 -0.00278 0.00039 -0.00162 C 0.00065 -0.00116 0.00078 -0.00069 0.00078 -0.00023 C 0.00091 -1.85185E-6 0.00091 0.0007 0.00105 0.00093 C 0.00118 0.00255 0.00118 0.00394 0.00078 0.00417 C 0.00065 0.00417 0.00039 0.00301 0.00026 0.00139 C 0.00013 0.00093 0.00013 0.00023 0.00013 -0.00023 C 0.00013 -0.00069 0.00013 -0.00092 0.00026 -0.00162 C 0.00039 -0.00301 0.00065 -0.0044 0.00091 -0.00393 C 0.00118 -0.00393 0.00118 -0.00254 0.00105 -0.00116 C 0.00091 -0.00046 0.00078 -1.85185E-6 0.00078 0.00046 C 0.00065 0.00093 0.00052 0.00116 0.00039 0.00162 C -3.33333E-6 0.00278 -0.00052 0.00347 -0.00078 0.00324 C -0.00091 0.00278 -0.00078 0.00162 -0.00026 0.00046 C -3.33333E-6 -1.85185E-6 0.00013 -0.00046 0.00039 -0.00069 Z " pathEditMode="relative" rAng="5400000" ptsTypes="AAAAAAAAAAAAAAAAAAAAAAAA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2.22222E-6 C -0.00091 0.00023 -0.00091 0.00046 -0.00104 0.00092 C -0.00143 0.00185 -0.00143 0.00324 -0.00117 0.00324 C -0.00104 0.00324 -0.00065 0.00278 -0.00026 0.00162 C -0.00013 0.00092 0 0.00046 0 2.22222E-6 C 0 -0.00023 0 -0.0007 0 -0.00093 C 0 -0.00232 -0.00013 -0.00347 -0.00039 -0.00347 C -0.00065 -0.00347 -0.00078 -0.00232 -0.00078 -0.00093 C -0.00078 -0.00047 -0.00078 2.22222E-6 -0.00065 0.00046 C -0.00065 0.00092 -0.00065 0.00116 -0.00052 0.00162 C -0.00013 0.00278 0.00026 0.00324 0.00039 0.00324 C 0.00065 0.00301 0.00065 0.00185 0.00026 0.00092 C 0.00013 0.00023 0 2.22222E-6 -0.00013 -0.00023 C -0.00026 -0.0007 -0.00039 -0.00093 -0.00065 -0.00116 C -0.00117 -0.00185 -0.00182 -0.00232 -0.00195 -0.00185 C -0.00208 -0.00162 -0.00169 -0.0007 -0.00117 2.22222E-6 C -0.00091 0.00023 -0.00065 0.00046 -0.00052 0.00069 C -0.00026 0.00092 -0.00013 0.00116 0.00013 0.00116 C 0.00091 0.00139 0.00143 0.00139 0.00143 0.00092 C 0.00143 0.00046 0.00104 2.22222E-6 0.00039 -0.00023 C 0 -0.00047 -0.00026 -0.00047 -0.00052 -0.00047 C -0.00065 -0.00047 -0.00091 -0.00047 -0.00117 -0.00023 C -0.00182 2.22222E-6 -0.00234 0.00046 -0.00234 0.00092 C -0.00234 0.00139 -0.00169 0.00162 -0.00091 0.00116 C -0.00065 0.00116 -0.00039 0.00092 -0.00013 0.00069 C 0 0.00046 0.00026 0.00023 0.00039 2.22222E-6 C 0.00091 -0.0007 0.0013 -0.00162 0.00117 -0.00185 C 0.00104 -0.00232 0.00039 -0.00185 -0.00013 -0.00116 C -0.00039 -0.0007 -0.00065 -0.00047 -0.00078 2.22222E-6 Z " pathEditMode="relative" rAng="10800000" ptsTypes="AAAAAAAAAAAAAAAAAAAAAAAAAAAAA">
                                      <p:cBhvr>
                                        <p:cTn id="1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46 C -0.00039 -0.00069 -0.00052 -0.00069 -0.00078 -0.00092 C -0.0013 -0.00162 -0.00208 -0.00162 -0.00208 -0.00116 C -0.00208 -0.00092 -0.00182 -0.00023 -0.00117 0.00046 C -0.00078 0.0007 -0.00052 0.00093 -0.00026 0.00093 C -0.00013 0.00093 0.00013 0.00093 0.00026 0.00093 C 0.00105 0.00093 0.0017 0.0007 0.0017 0.00023 C 0.0017 -0.00023 0.00105 -0.00046 0.00026 -0.00046 C -3.75E-6 -0.00046 -0.00026 -0.00046 -0.00052 -0.00023 C -0.00078 -0.00023 -0.00091 -0.00023 -0.00117 -1.85185E-6 C -0.00182 0.0007 -0.00208 0.00139 -0.00208 0.00162 C -0.00195 0.00209 -0.0013 0.00209 -0.00078 0.00139 C -0.00039 0.00116 -0.00026 0.00093 -0.00013 0.0007 C 0.00013 0.00046 0.00026 0.00023 0.00039 -0.00023 C 0.00078 -0.00116 0.00105 -0.00231 0.00078 -0.00254 C 0.00065 -0.00278 0.00013 -0.00208 -0.00026 -0.00116 C -0.00039 -0.00069 -0.00052 -0.00023 -0.00065 -1.85185E-6 C -0.00078 0.00046 -0.00091 0.0007 -0.00091 0.00116 C -0.00104 0.00255 -0.00104 0.00347 -0.00078 0.00347 C -0.00052 0.00347 -0.00026 0.00278 -0.00013 0.00162 C -3.75E-6 0.00093 -3.75E-6 0.00046 -3.75E-6 -1.85185E-6 C -3.75E-6 -0.00023 -3.75E-6 -0.00069 -0.00013 -0.00116 C -0.00026 -0.00231 -0.00052 -0.00324 -0.00078 -0.00324 C -0.00104 -0.00324 -0.00117 -0.00208 -0.00091 -0.00069 C -0.00091 -0.00023 -0.00078 0.00023 -0.00065 0.0007 C -0.00052 0.00093 -0.00039 0.00139 -0.00026 0.00162 C 0.00013 0.00255 0.00065 0.00324 0.00078 0.00301 C 0.00105 0.00278 0.00078 0.00162 0.00039 0.0007 C 0.00013 0.00023 -3.75E-6 -0.00023 -0.00026 -0.00046 Z " pathEditMode="relative" rAng="16200000" ptsTypes="AAAAAAAAAAAAAAAAAAAAAAAAAAAAA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46 C 0.00013 -0.00069 0.00013 -0.00116 0.00013 -0.00139 C 0.00039 -0.00301 0.00065 -0.0037 0.00091 -0.0037 C 0.00104 -0.00324 0.00117 -0.00208 0.00104 -0.00116 C 0.00091 -0.00023 0.00091 0.00023 0.00065 0.00046 C 0.00065 0.00069 0.00052 0.00116 0.00039 0.00139 C 3.95833E-6 0.00208 -0.00079 0.00278 -0.00092 0.00255 C -0.00118 0.00208 -0.00079 0.00093 -0.00039 0 C -0.00013 -0.00023 0.00013 -0.00046 0.00026 -0.00093 C 0.00039 -0.00093 0.00065 -0.00116 0.00091 -0.00139 C 0.00156 -0.00162 0.00208 -0.00162 0.00234 -0.00116 C 0.00247 -0.00046 0.00208 0 0.00117 0.00046 C 0.00091 0.00023 0.00065 0.00046 0.00039 0.00069 C 0.00013 0.00046 3.95833E-6 0.00023 -0.00039 0.00046 C -0.00118 0.00023 -0.0017 -0.00023 -0.0017 -0.00069 C -0.0017 -0.00139 -0.00105 -0.00139 -0.00026 -0.00116 C 0.00013 -0.00116 0.00039 -0.00093 0.00052 -0.00069 C 0.00078 -0.00069 0.00104 -0.00023 0.00117 -0.00023 C 0.00195 0.00069 0.00247 0.00162 0.00234 0.00231 C 0.00221 0.00255 0.00156 0.00208 0.00091 0.00116 C 0.00052 0.00093 0.00026 0.00046 0.00013 0.00023 C -0.00013 -0.00023 -0.00013 -0.00023 -0.00039 -0.00093 C -0.00079 -0.00208 -0.00118 -0.00347 -0.00079 -0.00347 C -0.00065 -0.0037 -0.00013 -0.00278 0.00039 -0.00162 C 0.00052 -0.00093 0.00065 -0.00046 0.00091 -0.00023 C 0.00091 0.00023 0.00091 0.00069 0.00104 0.00116 C 0.0013 0.00231 0.00117 0.00347 0.00091 0.0037 C 0.00065 0.0037 0.00026 0.00255 0.00013 0.00116 C 0.00013 0.00046 3.95833E-6 0 0.00013 -0.00046 Z " pathEditMode="relative" rAng="2640000" ptsTypes="AAAAAAAAAAAAAAAAAAAAAAAAAAAAA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C 0.00091 -0.00046 0.00104 -0.00046 0.00117 -0.00046 C 0.00208 -2.59259E-6 0.00247 0.00047 0.00247 0.00093 C 0.00221 0.00139 0.00156 0.00139 0.00104 0.00116 C 0.00052 0.00093 0.00026 0.00093 0.00013 0.00047 C -0.00013 0.00047 -0.00026 0.00023 -0.00039 -2.59259E-6 C -0.00079 -0.00092 -0.00118 -0.00208 -0.00105 -0.00254 C -0.00079 -0.00278 -0.00013 -0.00208 0.00039 -0.00139 C 0.00052 -0.00092 0.00065 -0.00046 0.00091 -0.00023 C 0.00091 -2.59259E-6 0.00104 0.00047 0.00117 0.00093 C 0.00117 0.00209 0.00117 0.00301 0.00104 0.00347 C 0.00065 0.00371 0.00039 0.00301 0.00013 0.00139 C 0.00026 0.00093 0.00013 0.00047 4.16667E-6 -2.59259E-6 C 0.00013 -0.00046 0.00026 -0.00069 0.00026 -0.00139 C 0.00026 -0.00278 0.00052 -0.0037 0.00091 -0.0037 C 0.00117 -0.0037 0.00117 -0.00254 0.00104 -0.00115 C 0.00104 -0.00046 0.00091 -2.59259E-6 0.00078 0.00023 C 0.00078 0.0007 0.00052 0.00116 0.00052 0.00139 C -0.00013 0.00278 -0.00066 0.00371 -0.00105 0.00347 C -0.00105 0.00324 -0.00079 0.00209 -0.00026 0.00093 C -0.00013 0.00023 0.00013 -0.00023 0.00026 -0.00046 C 0.00052 -0.00092 0.00052 -0.00092 0.00091 -0.00139 C 0.00156 -0.00208 0.00234 -0.00278 0.00234 -0.00208 C 0.00247 -0.00185 0.00195 -0.00092 0.0013 -2.59259E-6 C 0.00091 0.00023 0.00065 0.00047 0.00052 0.00093 C 0.00026 0.00093 4.16667E-6 0.00093 -0.00026 0.00116 C -0.00105 0.00139 -0.0017 0.00139 -0.0017 0.00093 C -0.0017 0.00023 -0.00105 -0.00023 -0.00026 -0.00046 C 0.00013 -0.00046 0.00039 -0.00069 0.00065 -0.00046 Z " pathEditMode="relative" rAng="8100000" ptsTypes="AAAAAAAAAAAAAAAAAAAAAAAAAAAAA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046 C -0.00078 -0.0007 -0.00091 -0.00046 -0.00117 -0.00046 C -0.00182 -0.00046 -0.00247 0.00023 -0.00234 0.00069 C -0.00221 0.00092 -0.00182 0.00116 -0.00104 0.00116 C -0.00065 0.00092 -0.00039 0.00092 -0.00013 0.00046 C -2.29167E-6 0.00046 0.00013 0.00023 0.00026 1.48148E-6 C 0.00091 -0.0007 0.00143 -0.00162 0.00117 -0.00185 C 0.00104 -0.00232 0.00052 -0.00185 -0.00013 -0.00116 C -0.00039 -0.00093 -0.00065 -0.00046 -0.00078 -0.00023 C -0.00091 0.00023 -0.00104 0.00023 -0.00117 0.00069 C -0.00156 0.00185 -0.00156 0.00278 -0.00143 0.00301 C -0.00117 0.00324 -0.00065 0.00254 -0.00052 0.00139 C -0.00026 0.00092 -0.00013 0.00046 -0.00013 0.00023 C -2.29167E-6 -0.00023 -2.29167E-6 -0.00046 -2.29167E-6 -0.00093 C -2.29167E-6 -0.00208 -0.00013 -0.00347 -0.00039 -0.00324 C -0.00052 -0.00347 -0.00078 -0.00232 -0.00078 -0.00116 C -0.00078 -0.0007 -0.00078 -0.00023 -0.00078 0.00023 C -0.00078 0.00069 -0.00078 0.00092 -0.00065 0.00139 C -0.00026 0.00278 -2.29167E-6 0.00347 0.00026 0.00324 C 0.00039 0.00301 0.00039 0.00208 0.00013 0.00092 C -2.29167E-6 0.00023 -0.00013 1.48148E-6 -0.00026 -0.00046 C -0.00026 -0.0007 -0.00052 -0.00093 -0.00078 -0.00139 C -0.00117 -0.00208 -0.00169 -0.00255 -0.00195 -0.00232 C -0.00208 -0.00208 -0.00182 -0.00093 -0.00117 -0.00023 C -0.00104 0.00023 -0.00078 0.00046 -0.00052 0.00069 C -0.00039 0.00092 -0.00013 0.00116 -2.29167E-6 0.00116 C 0.00065 0.00162 0.0013 0.00162 0.0013 0.00116 C 0.00143 0.00092 0.00091 0.00023 0.00026 -0.00023 C -0.00013 -0.00046 -0.00026 -0.0007 -0.00065 -0.00046 Z " pathEditMode="relative" rAng="14160000" ptsTypes="AAAAAAAAAAAAAAAAAAAAAAAAAAAAA">
                                      <p:cBhvr>
                                        <p:cTn id="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46 C -0.00013 -0.00092 -0.00026 -0.00115 -0.00026 -0.00162 C -0.00013 -0.00278 -0.00052 -0.00393 -0.00079 -0.0037 C -0.00092 -0.0037 -0.00105 -0.00278 -0.00105 -0.00162 C -0.00105 -0.00069 -0.00105 -0.00023 -0.00092 0.00023 C -0.00079 0.00023 -0.00065 0.0007 -0.00065 0.00093 C -0.00026 0.00209 0.00026 0.00301 0.00039 0.00278 C 0.00065 0.00255 0.00052 0.00139 0.00013 0.00023 C 3.95833E-6 -0.00023 -0.00013 -0.00046 -0.00039 -0.00092 C -0.00052 -0.00115 -0.00065 -0.00139 -0.00092 -0.00185 C -0.00157 -0.00231 -0.00196 -0.00254 -0.00209 -0.00231 C -0.00222 -0.00185 -0.00196 -0.00092 -0.00131 -0.00046 C -0.00105 -2.59259E-6 -0.00092 0.00023 -0.00065 0.00023 C -0.00039 0.00047 -0.00026 0.00047 3.95833E-6 0.00047 C 0.00065 0.0007 0.00143 0.00047 0.0013 -2.59259E-6 C 0.00143 -0.00023 0.00078 -0.00069 0.00013 -0.00092 C -0.00013 -0.00092 -0.00039 -0.00092 -0.00065 -0.00092 C -0.00092 -0.00092 -0.00105 -0.00092 -0.00131 -0.00069 C -0.00209 -0.00023 -0.00248 0.00023 -0.00235 0.0007 C -0.00222 0.00093 -0.00183 0.00116 -0.00118 0.0007 C -0.00079 0.00047 -0.00052 0.00023 -0.00026 -2.59259E-6 C -0.00013 -2.59259E-6 3.95833E-6 -0.00023 0.00026 -0.00069 C 0.00078 -0.00139 0.00104 -0.00231 0.00091 -0.00278 C 0.00078 -0.00324 0.00013 -0.00278 -0.00039 -0.00162 C -0.00065 -0.00139 -0.00079 -0.00092 -0.00092 -0.00069 C -0.00105 -0.00023 -0.00118 0.00023 -0.00118 0.00047 C -0.00144 0.00162 -0.00157 0.00278 -0.00131 0.00278 C -0.00118 0.00301 -0.00065 0.00209 -0.00039 0.00093 C -0.00039 0.00047 -0.00013 -2.59259E-6 -0.00013 -0.00046 Z " pathEditMode="relative" rAng="19800000" ptsTypes="AAAAAAAAAAAAAAAAAAAAAAAAAAAAA">
                                      <p:cBhvr>
                                        <p:cTn id="2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1.48148E-6 C 0.00117 0.00046 0.00117 0.00023 0.00143 0.0007 C 0.00182 0.00232 0.00182 0.00324 0.00169 0.00347 C 0.00143 0.00347 0.00091 0.00278 0.00052 0.00162 C 0.00026 0.00093 0.00026 0.00046 0.00013 -1.48148E-6 C 0.00026 -1.48148E-6 -1.04167E-6 -0.00069 -1.04167E-6 -0.00092 C -1.04167E-6 -0.00185 0.00026 -0.00347 0.00065 -0.00347 C 0.00104 -0.00347 0.00104 -0.00185 0.0013 -0.00069 C 0.00117 -0.00046 0.00091 -1.48148E-6 0.00117 0.00046 C 0.00091 0.00093 0.00078 0.00116 0.00091 0.00162 C 0.00039 0.00278 0.00013 0.00324 -0.00026 0.00324 C -0.00078 0.00324 -0.00052 0.00208 -1.04167E-6 0.00093 C 0.00026 0.00046 0.00013 -1.48148E-6 0.00026 -0.00046 C 0.00052 -0.00069 0.00091 -0.00069 0.00104 -0.00116 C 0.00156 -0.00208 0.00234 -0.00208 0.00248 -0.00208 C 0.00261 -0.00162 0.00208 -0.00069 0.00143 -1.48148E-6 C 0.00117 0.00046 0.00091 0.00093 0.00091 0.0007 C 0.00078 0.00116 0.00013 0.00093 0.00026 0.00139 C -0.00065 0.00139 -0.00143 0.00139 -0.00169 0.00093 C -0.00156 0.0007 -0.00091 0.00023 -0.00026 -0.00023 C 0.00026 -0.00046 0.00065 -0.00023 0.00065 -0.00046 C 0.00117 -0.00046 0.00117 -0.00069 0.00143 -0.00023 C 0.00221 0.00023 0.00313 0.0007 0.00274 0.00139 C 0.00274 0.00116 0.00221 0.00162 0.00117 0.00116 C 0.00091 0.00116 0.00052 0.0007 0.00026 0.00093 C 0.00026 0.00046 -1.04167E-6 0.00046 -0.00039 -1.48148E-6 C -0.00091 -0.00023 -0.0013 -0.00139 -0.00117 -0.00162 C -0.00091 -0.00231 -0.00026 -0.00185 0.00026 -0.00116 C 0.00052 -0.00069 0.00078 -0.00046 0.00091 -1.48148E-6 Z " pathEditMode="relative" rAng="10800000" ptsTypes="AAAAAAAAAAAAAAAAAAAAAAAAAAAAA">
                                      <p:cBhvr>
                                        <p:cTn id="22" dur="3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C 0.00026 -0.0007 0.00013 -0.00116 2.08333E-7 -0.00116 C 0.00026 -0.00255 0.00013 -0.00348 0.00052 -0.00371 C 0.00078 -0.00348 0.00104 -0.00209 0.00078 -0.00093 C 0.00091 -0.00047 0.00104 4.81481E-6 0.00078 0.00069 C 0.00091 0.00092 0.00091 0.00115 0.00065 0.00138 C 0.00052 0.00254 -0.00013 0.003 -0.00052 0.00324 C -0.00052 0.00254 -0.00052 0.00162 -0.00013 0.00069 C -0.00013 0.00023 2.08333E-7 4.81481E-6 0.00026 -0.0007 C 0.00026 -0.00047 0.00052 -0.00093 0.00091 -0.00116 C 0.0013 -0.00186 0.00195 -0.00209 0.00221 -0.00232 C 0.00247 -0.00116 0.00195 -0.00093 0.00143 0.00046 C 0.00104 4.81481E-6 0.00078 0.00069 0.00052 0.00092 C 0.00039 0.00046 0.00026 0.00046 -0.00026 0.00069 C -0.00104 0.00115 -0.00156 0.00092 -0.00169 0.00023 C -0.00182 4.81481E-6 -0.00104 -0.00047 -0.00039 -0.00047 C 0.00013 -0.00116 0.00026 -0.0007 0.00065 -0.00047 C 0.00078 -0.00093 0.0013 -0.00024 0.0013 4.81481E-6 C 0.00208 0.00023 0.00273 0.00092 0.00273 0.00162 C 0.0026 0.00185 0.00195 0.00185 0.0013 0.00092 C 0.00091 0.00115 0.00052 0.00092 0.00026 0.00046 C -0.00013 0.00023 -0.00026 0.00069 -0.00039 -0.00047 C -0.00104 -0.00093 -0.00143 -0.00278 -0.00117 -0.00278 C -0.00117 -0.00278 -0.00026 -0.00209 0.00013 -0.00116 C 0.00052 -0.00093 0.00052 -0.00024 0.00091 -0.00047 C 0.00104 4.81481E-6 0.00117 0.00069 0.00117 0.00115 C 0.00169 0.00208 0.00195 0.00347 0.00156 0.00347 C 0.00117 0.00347 0.00078 0.00254 0.00026 0.00162 C 0.00039 0.00046 2.08333E-7 0.00069 2.08333E-7 4.81481E-6 Z " pathEditMode="relative" rAng="1680000" ptsTypes="AAAAAAAAAAAAAAAAAAAAAAAAAAAAA">
                                      <p:cBhvr>
                                        <p:cTn id="24" dur="3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C 0.00013 -0.00023 3.33333E-6 -0.00046 3.33333E-6 -0.00093 C -0.00013 -0.00209 -0.00052 -0.00301 -0.00091 -0.00301 C -0.00065 -0.00255 -0.00078 -0.00139 -0.00091 -0.0007 C -0.00065 0.00046 -0.00078 0.00046 -0.00026 0.00116 C -0.00026 0.00139 -0.00026 0.00139 -0.00013 0.00185 C 0.00026 0.00278 0.00091 0.00347 0.00104 0.00301 C 0.00117 0.00278 0.00104 0.00185 0.00052 0.00092 C 0.00052 0.00116 3.33333E-6 1.85185E-6 0.00013 -0.00023 C -0.00026 -0.00046 3.33333E-6 -0.00023 -0.00065 -0.0007 C -0.00131 -0.00139 -0.00196 -0.00116 -0.00183 -0.0007 C -0.00196 -0.00023 -0.0017 0.00046 -0.00104 0.00046 C -0.00078 0.00092 -0.00026 0.00116 -0.00026 0.00139 C -0.00013 0.00116 0.00013 0.00116 0.00039 0.00092 C 0.00104 0.00092 0.00169 0.00046 0.00156 1.85185E-6 C 0.00169 1.85185E-6 0.00117 1.85185E-6 0.00052 -0.00046 C 0.00013 -0.00023 0.00026 1.85185E-6 -0.00039 -0.00023 C -0.00065 1.85185E-6 -0.00065 1.85185E-6 -0.00104 0.00023 C -0.0017 0.00116 -0.00196 0.00208 -0.0017 0.00208 C -0.00183 0.00231 -0.00131 0.00208 -0.00052 0.00162 C -0.00026 0.00116 -0.00013 0.00092 3.33333E-6 0.00069 C 0.00013 0.00069 0.00026 0.00023 0.00052 -0.00046 C 0.00078 -0.00116 0.00104 -0.00209 0.00091 -0.00255 C 0.00091 -0.00278 0.00026 -0.00209 -0.00026 -0.00093 C -0.00026 -0.00046 -0.00039 1.85185E-6 -0.00065 0.00046 C -0.00078 0.00046 -0.00078 0.00116 -0.00091 0.00139 C -0.00104 0.00254 -0.00091 0.0037 -0.00065 0.00347 C -0.00052 0.00393 -0.00013 0.00278 3.33333E-6 0.00162 C 0.00026 0.00092 0.00013 0.00069 3.33333E-6 1.85185E-6 Z " pathEditMode="relative" rAng="19140000" ptsTypes="AAAAAAAAAAAAAAAAAAAAAAAAAAAAA">
                                      <p:cBhvr>
                                        <p:cTn id="26" dur="3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713E-17 -2.59259E-6 C 0.00013 -0.00069 0.00039 -0.00092 0.00052 -0.00139 C 0.00065 -0.00231 0.00065 -0.00324 0.00065 -0.00347 C 0.00039 -0.00347 -0.00013 -0.00278 -0.00026 -0.00185 C -0.00039 -0.00115 -0.00078 -0.00069 -0.00065 -0.00023 C -0.00026 -2.59259E-6 -0.00065 0.00093 -0.00052 0.00047 C -0.00052 0.00185 -0.00039 0.00301 -0.00039 0.00324 C 0.00013 0.00301 0.00026 0.00209 0.00039 0.0007 C 0.00026 -2.59259E-6 3.69713E-17 -2.59259E-6 0.00013 -0.00069 C -0.00013 -0.00092 3.69713E-17 -0.00069 -0.00026 -0.00185 C -0.00039 -0.00301 -0.00078 -0.00347 -0.00104 -0.00324 C -0.0013 -0.00324 -0.00117 -0.00231 -0.00078 -0.00115 C -0.00078 -0.00069 -0.00065 -0.00023 -0.00026 -2.59259E-6 C -0.00026 0.00047 -0.00013 0.0007 0.00013 0.0007 C 0.00052 0.00139 0.00117 0.00209 0.00117 0.00139 C 0.00143 0.00162 0.00104 0.00047 0.00065 -0.00046 C 0.00013 -0.00069 0.00026 -0.00046 3.69713E-17 -0.00115 C -0.00039 -0.00115 -0.00052 -0.00092 -0.00078 -0.00115 C -0.00156 -0.00162 -0.00208 -0.00139 -0.00208 -0.00092 C -0.00195 -0.00046 -0.00169 -0.00023 -0.00091 -0.00023 C -0.00052 -2.59259E-6 -0.00026 -2.59259E-6 -0.00013 0.0007 C -0.00013 0.00093 0.00026 -2.59259E-6 0.00078 -2.59259E-6 C 0.0013 0.00023 0.00169 -0.00046 0.00169 -0.00139 C 0.00169 -0.00115 0.00104 -0.00208 0.00013 -0.00092 C -0.00013 -0.00092 3.69713E-17 -0.00115 -0.00026 -0.00092 C -0.00078 -0.00069 -0.00091 -0.00023 -0.00091 0.00023 C -0.00169 0.0007 -0.00182 0.00162 -0.00169 0.00162 C -0.00169 0.00185 -0.00078 0.00162 -0.00013 0.00093 C -0.00026 0.00047 -0.00013 0.0007 3.69713E-17 -2.59259E-6 Z " pathEditMode="relative" rAng="0" ptsTypes="AAAAAAAAAAAAAAAAAAAAAAAAAAAAA">
                                      <p:cBhvr>
                                        <p:cTn id="28" dur="3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C -0.00013 -0.00023 -0.00026 -0.00047 -0.00039 -0.0007 C -0.00078 -0.00209 -0.00091 -0.00301 -0.00065 -0.00324 C -0.00039 -0.00324 0.00013 -0.00255 0.00039 -0.00162 C 0.00065 -0.00093 0.00078 -0.00047 0.00078 2.22222E-6 C 0.00091 0.00023 0.00091 0.00069 0.00091 0.00092 C 0.00091 0.00208 0.00065 0.00347 0.00039 0.00347 C 0.00013 0.00347 -0.00013 0.00208 -0.00013 0.00092 C -0.00013 0.00046 3.54167E-6 2.22222E-6 3.54167E-6 -0.00047 C 3.54167E-6 -0.0007 0.00013 -0.00116 0.00026 -0.00162 C 0.00065 -0.00255 0.00104 -0.00324 0.0013 -0.00324 C 0.00169 -0.00301 0.00156 -0.00209 0.00117 -0.0007 C 0.00091 -0.00047 0.00078 2.22222E-6 0.00065 0.00046 C 0.00039 0.00069 0.00026 0.00069 3.54167E-6 0.00116 C -0.00065 0.00208 -0.00118 0.00231 -0.00144 0.00208 C -0.0017 0.00162 -0.00118 0.00069 -0.00052 2.22222E-6 C -0.00026 -0.00047 3.54167E-6 -0.0007 0.00026 -0.0007 C 0.00039 -0.00093 0.00078 -0.00093 0.00091 -0.00116 C 0.00182 -0.00139 0.0026 -0.00139 0.00273 -0.0007 C 0.00273 -0.00047 0.00208 2.22222E-6 0.00117 0.00023 C 0.00091 0.00046 0.00052 0.00046 0.00026 0.00046 C 3.54167E-6 0.00046 -0.00013 0.00046 -0.00052 0.00023 C -0.00131 2.22222E-6 -0.00209 -0.00047 -0.00183 -0.00093 C -0.00183 -0.00139 -0.00105 -0.00139 -0.00026 -0.00116 C 0.00013 -0.00093 0.00039 -0.0007 0.00065 -0.0007 C 0.00091 -0.00047 0.00104 -0.00023 0.0013 2.22222E-6 C 0.00195 0.00069 0.00234 0.00162 0.00221 0.00208 C 0.00195 0.00231 0.0013 0.00208 0.00065 0.00116 C 0.00039 0.00069 0.00013 0.00046 3.54167E-6 2.22222E-6 Z " pathEditMode="relative" rAng="0" ptsTypes="AAAAAAAAAAAAAAAAAAAAAAAAAAAAA">
                                      <p:cBhvr>
                                        <p:cTn id="30" dur="3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3 0.00065 -0.00116 0.00078 -0.00139 C 0.00156 -0.00208 0.00208 -0.00231 0.00221 -0.00185 C 0.00221 -0.00139 0.00182 -0.00046 0.0013 -3.7037E-7 C 0.00091 0.00046 0.00065 0.00069 0.00039 0.00069 C 0.00026 0.00093 3.75E-6 0.00093 -0.00013 0.00093 C -0.00078 0.00093 -0.00157 0.00046 -0.00157 -3.7037E-7 C -0.00157 -0.00046 -0.00078 -0.00093 -0.00013 -0.00093 C 0.00013 -0.00093 0.00039 -0.00069 0.00065 -0.00069 C 0.00078 -0.00069 0.00104 -0.00046 0.0013 -0.00023 C 0.00182 0.00046 0.00221 0.00116 0.00221 0.00162 C 0.00208 0.00232 0.00156 0.00208 0.00078 0.00139 C 0.00065 0.00093 0.00039 0.00069 0.00013 0.00046 C 3.75E-6 -3.7037E-7 3.75E-6 -0.00023 -0.00026 -0.00069 C -0.00078 -0.00185 -0.00092 -0.00278 -0.00078 -0.00324 C -0.00052 -0.0037 3.75E-6 -0.00278 0.00039 -0.00162 C 0.00065 -0.00116 0.00078 -0.00069 0.00078 -0.00023 C 0.00091 -3.7037E-7 0.00091 0.00069 0.00104 0.00093 C 0.00117 0.00255 0.00117 0.00394 0.00078 0.00417 C 0.00065 0.00417 0.00039 0.00301 0.00026 0.00139 C 0.00013 0.00093 0.00013 0.00023 0.00013 -0.00023 C 0.00013 -0.00069 0.00013 -0.00093 0.00026 -0.00162 C 0.00039 -0.00301 0.00065 -0.0044 0.00091 -0.00393 C 0.00117 -0.00393 0.00117 -0.00255 0.00104 -0.00116 C 0.00091 -0.00046 0.00078 -3.7037E-7 0.00078 0.00046 C 0.00065 0.00093 0.00052 0.00116 0.00039 0.00162 C 3.75E-6 0.00278 -0.00052 0.00347 -0.00078 0.00324 C -0.00092 0.00278 -0.00078 0.00162 -0.00026 0.00046 C 3.75E-6 -3.7037E-7 0.00013 -0.00046 0.00039 -0.00069 Z " pathEditMode="relative" rAng="5400000" ptsTypes="AAAAAAAAAAAAAAAAAAAAAAAAAAAAA">
                                      <p:cBhvr>
                                        <p:cTn id="32" dur="3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3.7037E-6 C -0.00091 0.00023 -0.00091 0.00046 -0.00104 0.00092 C -0.00143 0.00185 -0.00143 0.00324 -0.00117 0.00324 C -0.00104 0.00324 -0.00065 0.00277 -0.00026 0.00162 C -0.00013 0.00092 -2.70833E-6 0.00046 -2.70833E-6 3.7037E-6 C -2.70833E-6 -0.00024 -2.70833E-6 -0.0007 -2.70833E-6 -0.00093 C -2.70833E-6 -0.00232 -0.00013 -0.00348 -0.00039 -0.00348 C -0.00065 -0.00348 -0.00078 -0.00232 -0.00078 -0.00093 C -0.00078 -0.00047 -0.00078 3.7037E-6 -0.00065 0.00046 C -0.00065 0.00092 -0.00065 0.00115 -0.00052 0.00162 C -0.00013 0.00277 0.00026 0.00324 0.00039 0.00324 C 0.00065 0.00301 0.00065 0.00185 0.00026 0.00092 C 0.00013 0.00023 -2.70833E-6 3.7037E-6 -0.00013 -0.00024 C -0.00026 -0.0007 -0.00039 -0.00093 -0.00065 -0.00116 C -0.00117 -0.00186 -0.00182 -0.00232 -0.00195 -0.00186 C -0.00208 -0.00162 -0.00169 -0.0007 -0.00117 3.7037E-6 C -0.00091 0.00023 -0.00065 0.00046 -0.00052 0.00069 C -0.00026 0.00092 -0.00013 0.00115 0.00013 0.00115 C 0.00091 0.00139 0.00144 0.00139 0.00144 0.00092 C 0.00144 0.00046 0.00104 3.7037E-6 0.00039 -0.00024 C -2.70833E-6 -0.00047 -0.00026 -0.00047 -0.00052 -0.00047 C -0.00065 -0.00047 -0.00091 -0.00047 -0.00117 -0.00024 C -0.00182 3.7037E-6 -0.00234 0.00046 -0.00234 0.00092 C -0.00234 0.00139 -0.00169 0.00162 -0.00091 0.00115 C -0.00065 0.00115 -0.00039 0.00092 -0.00013 0.00069 C -2.70833E-6 0.00046 0.00026 0.00023 0.00039 3.7037E-6 C 0.00091 -0.0007 0.0013 -0.00162 0.00117 -0.00186 C 0.00104 -0.00232 0.00039 -0.00186 -0.00013 -0.00116 C -0.00039 -0.0007 -0.00065 -0.00047 -0.00078 3.7037E-6 Z " pathEditMode="relative" rAng="10800000" ptsTypes="AAAAAAAAAAAAAAAAAAAAAAAAAAAAA">
                                      <p:cBhvr>
                                        <p:cTn id="34" dur="3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-0.00065 -0.00116 -0.00078 -0.00116 -0.00105 -0.00139 C -0.00157 -0.00208 -0.00235 -0.00208 -0.00235 -0.00162 C -0.00235 -0.00139 -0.00209 -0.00069 -0.00144 -3.7037E-7 C -0.00105 0.00023 -0.00078 0.00046 -0.00052 0.00046 C -0.00039 0.00046 -0.00013 0.00046 3.54167E-6 0.00046 C 0.00078 0.00046 0.00143 0.00023 0.00143 -0.00023 C 0.00143 -0.00069 0.00078 -0.00093 3.54167E-6 -0.00093 C -0.00026 -0.00093 -0.00052 -0.00093 -0.00078 -0.00069 C -0.00105 -0.00069 -0.00118 -0.00069 -0.00144 -0.00046 C -0.00209 0.00023 -0.00235 0.00093 -0.00235 0.00116 C -0.00222 0.00162 -0.00157 0.00162 -0.00105 0.00093 C -0.00065 0.00069 -0.00052 0.00046 -0.00039 0.00023 C -0.00013 -3.7037E-7 3.54167E-6 -0.00023 0.00013 -0.00069 C 0.00052 -0.00162 0.00078 -0.00278 0.00052 -0.00301 C 0.00039 -0.00324 -0.00013 -0.00255 -0.00052 -0.00162 C -0.00065 -0.00116 -0.00078 -0.00069 -0.00091 -0.00046 C -0.00105 -3.7037E-7 -0.00118 0.00023 -0.00118 0.00069 C -0.00131 0.00208 -0.00131 0.00301 -0.00105 0.00301 C -0.00078 0.00301 -0.00052 0.00232 -0.00039 0.00116 C -0.00026 0.00046 -0.00026 -3.7037E-7 -0.00026 -0.00046 C -0.00026 -0.00069 -0.00026 -0.00116 -0.00039 -0.00162 C -0.00052 -0.00278 -0.00078 -0.0037 -0.00105 -0.0037 C -0.00131 -0.0037 -0.00144 -0.00255 -0.00118 -0.00116 C -0.00118 -0.00069 -0.00105 -0.00023 -0.00091 0.00023 C -0.00078 0.00046 -0.00065 0.00093 -0.00052 0.00116 C -0.00013 0.00208 0.00039 0.00278 0.00052 0.00255 C 0.00078 0.00232 0.00052 0.00116 0.00013 0.00023 C -0.00013 -0.00023 -0.00026 -0.00069 -0.00052 -0.00093 Z " pathEditMode="relative" rAng="16200000" ptsTypes="AAAAAAAAAAAAAAAAAAAAAAAAAAAAA">
                                      <p:cBhvr>
                                        <p:cTn id="36" dur="3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023 C 0.00026 -0.0007 0.00026 -0.00093 0.00013 -0.00139 C 0.00052 -0.00301 0.00078 -0.00371 0.00104 -0.00371 C 0.00117 -0.00324 0.0013 -0.00208 0.00117 -0.00093 C 0.00104 -0.00023 0.00091 0.00023 0.00078 0.00069 C 0.00065 0.00069 0.00065 0.00139 0.00052 0.00139 C 0.00013 0.00208 -0.00065 0.00301 -0.00091 0.00254 C -0.00117 0.00208 -0.00065 0.00092 -0.00039 1.48148E-6 C -0.00013 -0.00023 0.00026 -0.00023 0.00026 -0.00093 C 0.00052 -0.00093 0.00078 -0.00093 0.00091 -0.00139 C 0.00169 -0.00162 0.00208 -0.00162 0.00234 -0.00116 C 0.0026 -0.00046 0.00208 1.48148E-6 0.00117 0.00046 C 0.00091 0.00023 0.00078 0.00069 0.00052 0.00092 C 0.00026 0.00069 1.04167E-6 0.00023 -0.00026 0.00046 C -0.00104 0.00046 -0.00169 -0.00023 -0.00169 -0.0007 C -0.00169 -0.00116 -0.00091 -0.00116 -0.00013 -0.00093 C 0.00026 -0.00093 0.00052 -0.00093 0.00052 -0.0007 C 0.00091 -0.0007 0.00117 1.48148E-6 0.00117 -0.00023 C 0.00195 0.00069 0.00247 0.00162 0.00247 0.00231 C 0.00221 0.00254 0.00156 0.00208 0.00091 0.00139 C 0.00052 0.00092 0.00026 0.00046 0.00026 0.00023 C -0.00013 -0.00023 -0.00013 1.48148E-6 -0.00026 -0.0007 C -0.00065 -0.00208 -0.00104 -0.00347 -0.00065 -0.00347 C -0.00052 -0.00347 -0.00013 -0.00278 0.00052 -0.00139 C 0.00065 -0.00093 0.00078 -0.00023 0.00104 -0.00023 C 0.00091 0.00023 0.00104 0.00069 0.00117 0.00139 C 0.00143 0.00231 0.0013 0.00347 0.00104 0.0037 C 0.00065 0.0037 0.00039 0.00254 0.00026 0.00139 C 0.00026 0.00069 0.00013 0.00023 0.00026 -0.00023 Z " pathEditMode="relative" rAng="2640000" ptsTypes="AAAAAAAAAAAAAAAAAAAAAAAAAAAAA">
                                      <p:cBhvr>
                                        <p:cTn id="38" dur="3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92 C 0.00078 -0.00069 0.00104 -0.00069 0.00104 -0.00092 C 0.00195 -0.00023 0.00234 -1.11111E-6 0.00234 0.0007 C 0.00221 0.00093 0.00143 0.00093 0.00091 0.0007 C 0.00039 0.00046 0.00013 0.0007 1.45833E-6 -1.11111E-6 C -0.00026 -1.11111E-6 -0.00026 -0.00023 -0.00052 -0.00046 C -0.00091 -0.00139 -0.00117 -0.00231 -0.00117 -0.00301 C -0.00078 -0.00301 -0.00026 -0.00255 0.00026 -0.00185 C 0.00039 -0.00139 0.00052 -0.00092 0.00091 -0.00069 C 0.00078 -0.00046 0.00091 -1.11111E-6 0.00104 0.00046 C 0.00104 0.00162 0.00104 0.00255 0.00104 0.00324 C 0.00052 0.00324 0.00039 0.00255 1.45833E-6 0.00093 C 0.00013 0.0007 1.45833E-6 -1.11111E-6 -0.00013 -0.00046 C 0.00013 -0.00069 0.00013 -0.00092 0.00013 -0.00185 C 0.00013 -0.00324 0.00039 -0.00417 0.00078 -0.00417 C 0.00104 -0.00417 0.00104 -0.00301 0.00091 -0.00162 C 0.00104 -0.00069 0.00078 -0.00046 0.00065 -0.00023 C 0.00078 0.00046 0.00039 0.00093 0.00039 0.00093 C -0.00026 0.00232 -0.00078 0.00324 -0.00117 0.00301 C -0.00117 0.00278 -0.00091 0.00162 -0.00026 0.00046 C -0.00026 -0.00023 1.45833E-6 -0.00069 0.00013 -0.00092 C 0.00039 -0.00139 0.00039 -0.00162 0.00078 -0.00185 C 0.00143 -0.00255 0.00234 -0.00301 0.00234 -0.00231 C 0.00234 -0.00231 0.00182 -0.00139 0.00117 -0.00046 C 0.00078 -0.00023 0.00052 -1.11111E-6 0.00039 0.00046 C 0.00013 0.0007 -0.00013 0.00046 -0.00039 0.0007 C -0.00117 0.00093 -0.00182 0.00093 -0.00182 0.00046 C -0.00182 -0.00023 -0.00117 -0.00069 -0.00039 -0.00092 C 0.00013 -0.00069 0.00026 -0.00116 0.00052 -0.00092 Z " pathEditMode="relative" rAng="8100000" ptsTypes="AAAAAAAAAAAAAAAAAAAAAAAAAAAAA">
                                      <p:cBhvr>
                                        <p:cTn id="40" dur="3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-0.00093 C -0.00079 -0.00116 -0.00105 -0.00093 -0.00118 -0.00093 C -0.00196 -0.00093 -0.00248 -0.00023 -0.00248 0.00023 C -0.00235 0.00023 -0.00183 0.00046 -0.00118 0.00069 C -0.00066 0.00023 -0.00053 0.00046 -0.00013 2.96296E-6 C -0.00013 -0.00023 4.79167E-6 -0.00023 0.00026 -0.00047 C 0.00078 -0.00116 0.0013 -0.00209 0.00104 -0.00232 C 0.00091 -0.00278 0.00039 -0.00255 -0.00027 -0.00162 C -0.0004 -0.00139 -0.00079 -0.00093 -0.00092 -0.00093 C -0.00105 -0.00047 -0.00105 -0.00023 -0.00131 0.00023 C -0.0017 0.00115 -0.0017 0.00231 -0.00144 0.00231 C -0.00118 0.00254 -0.00066 0.00208 -0.00066 0.00092 C -0.0004 0.00046 -0.00013 2.96296E-6 -0.00013 -0.00023 C -0.00013 -0.0007 -0.00013 -0.00093 -0.00013 -0.00139 C -0.00013 -0.00255 -0.00027 -0.00394 -0.00053 -0.00371 C -0.00066 -0.00394 -0.00079 -0.00301 -0.00092 -0.00185 C -0.00079 -0.00116 -0.00092 -0.00093 -0.00092 -0.00023 C -0.00092 0.00023 -0.00079 0.00023 -0.00079 0.00092 C -0.0004 0.00208 4.79167E-6 0.00277 0.00013 0.00254 C 0.00026 0.00254 0.00026 0.00162 4.79167E-6 0.00023 C -0.00013 -0.00023 -0.00027 -0.00047 -0.0004 -0.00093 C -0.0004 -0.00116 -0.00066 -0.00139 -0.00092 -0.00185 C -0.00131 -0.00255 -0.00183 -0.00301 -0.00209 -0.00278 C -0.00222 -0.00278 -0.00196 -0.00162 -0.00131 -0.0007 C -0.00105 -0.00023 -0.00079 2.96296E-6 -0.00066 0.00023 C -0.00053 0.00046 -0.00027 0.00069 -0.00013 0.00069 C 0.00052 0.00115 0.00117 0.00115 0.00117 0.00069 C 0.0013 0.00046 0.00078 -0.00023 0.00013 -0.0007 C -0.00027 -0.00116 -0.0004 -0.00116 -0.00079 -0.00093 Z " pathEditMode="relative" rAng="14160000" ptsTypes="AAAAAAAAAAAAAAAAAAAAAAAAAAAAA">
                                      <p:cBhvr>
                                        <p:cTn id="42" dur="3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46 C -0.00026 -0.00092 -0.00039 -0.00116 -0.00039 -0.00162 C -0.00026 -0.00278 -0.00065 -0.0037 -0.00091 -0.0037 C -0.00104 -0.0037 -0.00117 -0.00278 -0.00104 -0.00162 C -0.00104 -0.00069 -0.00117 -0.00023 -0.00091 0.00023 C -0.00078 0.00023 -0.00065 0.0007 -0.00078 0.00093 C -0.00039 0.00208 0.00026 0.00278 0.00039 0.00278 C 0.00052 0.00255 0.00039 0.00139 0.00013 0.00023 C -0.00013 -0.00023 -0.00026 -0.00046 -0.00039 -0.00092 C -0.00065 -0.00116 -0.00065 -0.00116 -0.00104 -0.00185 C -0.00156 -0.00231 -0.00195 -0.00255 -0.00221 -0.00208 C -0.00221 -0.00185 -0.00208 -0.00092 -0.0013 -0.00046 C -0.00117 -1.11111E-6 -0.00091 0.00023 -0.00065 0.00023 C -0.00039 0.00046 -0.00026 0.00046 -0.00013 0.00046 C 0.00052 0.0007 0.0013 0.00046 0.00117 -1.11111E-6 C 0.0013 -0.00023 0.00078 -0.00069 1.04167E-6 -0.00092 C -0.00026 -0.00092 -0.00039 -0.00092 -0.00078 -0.00092 C -0.00104 -0.00092 -0.00117 -0.00069 -0.0013 -0.00046 C -0.00221 -0.00023 -0.00261 0.00046 -0.00247 0.0007 C -0.00221 0.00093 -0.00182 0.00116 -0.0013 0.0007 C -0.00091 0.00046 -0.00065 0.00023 -0.00026 -1.11111E-6 C -0.00026 0.00023 -0.00013 -0.00023 0.00026 -0.00069 C 0.00078 -0.00139 0.00091 -0.00208 0.00078 -0.00278 C 0.00078 -0.00324 1.04167E-6 -0.00278 -0.00052 -0.00139 C -0.00065 -0.00116 -0.00078 -0.00092 -0.00091 -0.00069 C -0.00117 -0.00023 -0.00117 0.00046 -0.00117 0.00046 C -0.00156 0.00162 -0.00156 0.00278 -0.0013 0.00278 C -0.0013 0.00301 -0.00065 0.00208 -0.00039 0.00093 C -0.00039 0.00046 -0.00026 0.00023 -0.00026 -0.00046 Z " pathEditMode="relative" rAng="19800000" ptsTypes="AAAAAAAAAAAAAAAAAAAAAAAAAAAAA">
                                      <p:cBhvr>
                                        <p:cTn id="44" dur="3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0 C 0.00092 0.00046 0.00092 0.00023 0.00118 0.00069 C 0.00157 0.00231 0.00157 0.00324 0.00144 0.00347 C 0.00118 0.00347 0.00066 0.00278 0.00026 0.00162 C -3.95833E-6 0.00093 -3.95833E-6 0.00046 -0.00013 0 C -3.95833E-6 0 -0.00026 -0.00069 -0.00026 -0.00093 C -0.00026 -0.00185 -3.95833E-6 -0.00347 0.00039 -0.00347 C 0.00079 -0.00347 0.00079 -0.00185 0.00105 -0.00069 C 0.00092 -0.00046 0.00066 0 0.00092 0.00046 C 0.00066 0.00093 0.00052 0.00116 0.00066 0.00162 C 0.00013 0.00278 -0.00013 0.00324 -0.00052 0.00324 C -0.00104 0.00324 -0.00078 0.00208 -0.00026 0.00093 C -3.95833E-6 0.00046 -0.00013 0 -3.95833E-6 -0.00046 C 0.00026 -0.00069 0.00066 -0.00069 0.00079 -0.00116 C 0.00131 -0.00208 0.00209 -0.00208 0.00222 -0.00208 C 0.00235 -0.00162 0.00183 -0.00069 0.00118 0 C 0.00092 0.00046 0.00066 0.00093 0.00066 0.00069 C 0.00052 0.00116 -0.00013 0.00093 -3.95833E-6 0.00139 C -0.00091 0.00139 -0.00169 0.00139 -0.00195 0.00093 C -0.00182 0.00069 -0.00117 0.00023 -0.00052 -0.00023 C -3.95833E-6 -0.00046 0.00039 -0.00023 0.00039 -0.00046 C 0.00092 -0.00046 0.00092 -0.00069 0.00118 -0.00023 C 0.00196 0.00023 0.00287 0.00069 0.00248 0.00139 C 0.00248 0.00116 0.00196 0.00162 0.00092 0.00116 C 0.00066 0.00116 0.00026 0.00069 -3.95833E-6 0.00093 C -3.95833E-6 0.00046 -0.00026 0.00046 -0.00065 0 C -0.00117 -0.00023 -0.00156 -0.00139 -0.00143 -0.00162 C -0.00117 -0.00231 -0.00052 -0.00185 -3.95833E-6 -0.00116 C 0.00026 -0.00069 0.00052 -0.00046 0.00066 0 Z " pathEditMode="relative" rAng="10800000" ptsTypes="AAAAAAAAAAAAAAAAAAAAAAAAAAAAA">
                                      <p:cBhvr>
                                        <p:cTn id="46" dur="3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C 0.00026 -0.00069 0.00013 -0.00115 -3.75E-6 -0.00115 C 0.00026 -0.00254 0.00013 -0.00347 0.00052 -0.0037 C 0.00079 -0.00347 0.00105 -0.00208 0.00079 -0.00092 C 0.00092 -0.00046 0.00105 -2.59259E-6 0.00079 0.0007 C 0.00092 0.00093 0.00092 0.00116 0.00065 0.00139 C 0.00052 0.00255 -0.00013 0.00301 -0.00052 0.00324 C -0.00052 0.00255 -0.00052 0.00162 -0.00013 0.0007 C -0.00013 0.00023 -3.75E-6 -2.59259E-6 0.00026 -0.00069 C 0.00026 -0.00046 0.00052 -0.00092 0.00092 -0.00115 C 0.00131 -0.00185 0.00196 -0.00208 0.00222 -0.00231 C 0.00248 -0.00115 0.00196 -0.00092 0.00144 0.00047 C 0.00105 -2.59259E-6 0.00079 0.0007 0.00052 0.00093 C 0.00039 0.00047 0.00026 0.00047 -0.00026 0.0007 C -0.00104 0.00116 -0.00156 0.00093 -0.00169 0.00023 C -0.00182 -2.59259E-6 -0.00104 -0.00046 -0.00039 -0.00046 C 0.00013 -0.00115 0.00026 -0.00069 0.00065 -0.00046 C 0.00079 -0.00092 0.00131 -0.00023 0.00131 -2.59259E-6 C 0.00209 0.00023 0.00274 0.00093 0.00274 0.00162 C 0.00261 0.00185 0.00196 0.00185 0.00131 0.00093 C 0.00092 0.00116 0.00052 0.00093 0.00026 0.00047 C -0.00013 0.00023 -0.00026 0.0007 -0.00039 -0.00046 C -0.00104 -0.00092 -0.00143 -0.00278 -0.00117 -0.00278 C -0.0013 -0.00254 -0.00026 -0.00208 0.00013 -0.00115 C 0.00052 -0.00092 0.00052 -0.00023 0.00092 -0.00046 C 0.00105 -2.59259E-6 0.00118 0.0007 0.00118 0.00116 C 0.0017 0.00209 0.00196 0.00347 0.00157 0.00347 C 0.00118 0.00347 0.00079 0.00255 0.00026 0.00162 C 0.00039 0.00047 -3.75E-6 0.0007 -3.75E-6 -2.59259E-6 Z " pathEditMode="relative" rAng="1680000" ptsTypes="AAAAAAAAAAAAAAAAAAAAAAAAAAAAA">
                                      <p:cBhvr>
                                        <p:cTn id="48" dur="3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1.48148E-6 C -2.08333E-7 -0.00023 -0.00013 -0.00023 -2.08333E-7 -0.00093 C -0.00026 -0.00208 -0.00065 -0.00278 -0.00104 -0.00301 C -0.00078 -0.00232 -0.00091 -0.00116 -0.00104 -0.0007 C -0.00078 0.00046 -0.00091 0.00046 -0.00039 0.00139 C -0.00039 0.00139 -0.00039 0.00162 -0.00013 0.00185 C 0.00026 0.00278 0.00078 0.00347 0.00091 0.00301 C 0.00104 0.00278 0.00091 0.00185 0.00039 0.00116 C 0.00052 0.00116 -0.00013 1.48148E-6 -2.08333E-7 -0.00023 C -0.00039 -0.00046 -0.00013 -0.00023 -0.00078 -0.00046 C -0.00143 -0.00139 -0.00195 -0.00116 -0.00195 -0.00046 C -0.00208 1.48148E-6 -0.00182 0.00046 -0.00117 0.00046 C -0.00091 0.00092 -0.00039 0.00139 -0.00039 0.00139 C -0.00026 0.00116 -2.08333E-7 0.00139 0.00039 0.00092 C 0.00091 0.00092 0.00156 0.00046 0.00143 1.48148E-6 C 0.00169 1.48148E-6 0.00104 1.48148E-6 0.00039 -0.00046 C -2.08333E-7 -0.00023 0.00013 0.00023 -0.00052 -0.00023 C -0.00078 1.48148E-6 -0.00065 0.00023 -0.00117 0.00046 C -0.00182 0.00116 -0.00208 0.00208 -0.00182 0.00208 C -0.00182 0.00231 -0.00143 0.00208 -0.00065 0.00185 C -0.00039 0.00139 -0.00013 0.00092 -0.00013 0.00069 C -2.08333E-7 0.00069 0.00013 0.00023 0.00039 -0.00046 C 0.00065 -0.00116 0.00104 -0.00208 0.00078 -0.00232 C 0.00078 -0.00278 0.00013 -0.00185 -0.00039 -0.00093 C -0.00039 -0.00046 -0.00052 1.48148E-6 -0.00078 0.00046 C -0.00091 0.00046 -0.00091 0.00116 -0.00104 0.00139 C -0.00117 0.00254 -0.00104 0.00393 -0.00078 0.00347 C -0.00065 0.00393 -0.00026 0.00301 -0.00013 0.00162 C 0.00026 0.00092 -2.08333E-7 0.00069 -0.00013 1.48148E-6 Z " pathEditMode="relative" rAng="19140000" ptsTypes="AAAAAAAAAAAAAAAAAAAAAAAAAAAAA">
                                      <p:cBhvr>
                                        <p:cTn id="50" dur="3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C 0.00013 -0.00069 0.00039 -0.00092 0.00052 -0.00139 C 0.00066 -0.00231 0.00066 -0.00324 0.00066 -0.00347 C 0.00039 -0.00347 -0.00013 -0.00278 -0.00026 -0.00185 C -0.00039 -0.00115 -0.00078 -0.00069 -0.00065 -0.00023 C -0.00026 -2.59259E-6 -0.00065 0.00093 -0.00052 0.00047 C -0.00052 0.00185 -0.00039 0.00301 -0.00039 0.00324 C 0.00013 0.00301 0.00026 0.00209 0.00039 0.0007 C 0.00026 -2.59259E-6 -3.95833E-6 -2.59259E-6 0.00013 -0.00069 C -0.00013 -0.00092 -3.95833E-6 -0.00069 -0.00026 -0.00185 C -0.00039 -0.00301 -0.00078 -0.00347 -0.00104 -0.00324 C -0.0013 -0.00324 -0.00117 -0.00231 -0.00078 -0.00115 C -0.00078 -0.00069 -0.00065 -0.00023 -0.00026 -2.59259E-6 C -0.00026 0.00047 -0.00013 0.0007 0.00013 0.0007 C 0.00052 0.00139 0.00118 0.00209 0.00118 0.00139 C 0.00144 0.00162 0.00105 0.00047 0.00066 -0.00046 C 0.00013 -0.00069 0.00026 -0.00046 -3.95833E-6 -0.00115 C -0.00039 -0.00115 -0.00052 -0.00092 -0.00078 -0.00115 C -0.00156 -0.00162 -0.00208 -0.00139 -0.00208 -0.00092 C -0.00195 -0.00046 -0.00169 -0.00023 -0.00091 -0.00023 C -0.00052 -2.59259E-6 -0.00026 -2.59259E-6 -0.00013 0.0007 C -0.00013 0.00093 0.00026 -2.59259E-6 0.00079 -2.59259E-6 C 0.00131 0.00023 0.0017 -0.00046 0.0017 -0.00139 C 0.0017 -0.00115 0.00105 -0.00208 0.00013 -0.00092 C -0.00013 -0.00092 -3.95833E-6 -0.00115 -0.00026 -0.00092 C -0.00078 -0.00069 -0.00091 -0.00023 -0.00091 0.00023 C -0.00169 0.0007 -0.00182 0.00162 -0.00169 0.00162 C -0.00169 0.00185 -0.00078 0.00162 -0.00013 0.00093 C -0.00026 0.00047 -0.00013 0.0007 -3.95833E-6 -2.59259E-6 Z " pathEditMode="relative" rAng="0" ptsTypes="AAAAAAAAAAAAAAAAAAAAAAAAAAAAA">
                                      <p:cBhvr>
                                        <p:cTn id="52" dur="3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C -0.00013 -0.00023 -0.00026 -0.00047 -0.00039 -0.0007 C -0.00078 -0.00209 -0.00091 -0.00301 -0.00065 -0.00324 C -0.00039 -0.00324 0.00013 -0.00255 0.00039 -0.00162 C 0.00065 -0.00093 0.00078 -0.00047 0.00078 2.22222E-6 C 0.00091 0.00023 0.00091 0.00069 0.00091 0.00092 C 0.00091 0.00208 0.00065 0.00347 0.00039 0.00347 C 0.00013 0.00347 -0.00013 0.00208 -0.00013 0.00092 C -0.00013 0.00046 8.33333E-7 2.22222E-6 8.33333E-7 -0.00047 C 8.33333E-7 -0.0007 0.00013 -0.00116 0.00026 -0.00162 C 0.00065 -0.00255 0.00104 -0.00324 0.0013 -0.00324 C 0.00169 -0.00301 0.00156 -0.00209 0.00117 -0.0007 C 0.00091 -0.00047 0.00078 2.22222E-6 0.00065 0.00046 C 0.00039 0.00069 0.00026 0.00069 8.33333E-7 0.00116 C -0.00065 0.00208 -0.00117 0.00231 -0.00143 0.00208 C -0.00169 0.00162 -0.00117 0.00069 -0.00052 2.22222E-6 C -0.00026 -0.00047 8.33333E-7 -0.0007 0.00026 -0.0007 C 0.00039 -0.00093 0.00078 -0.00093 0.00091 -0.00116 C 0.00182 -0.00139 0.0026 -0.00139 0.00273 -0.0007 C 0.00273 -0.00047 0.00208 2.22222E-6 0.00117 0.00023 C 0.00091 0.00046 0.00052 0.00046 0.00026 0.00046 C 8.33333E-7 0.00046 -0.00013 0.00046 -0.00052 0.00023 C -0.0013 2.22222E-6 -0.00208 -0.00047 -0.00182 -0.00093 C -0.00182 -0.00139 -0.00104 -0.00139 -0.00026 -0.00116 C 0.00013 -0.00093 0.00039 -0.0007 0.00065 -0.0007 C 0.00091 -0.00047 0.00104 -0.00023 0.0013 2.22222E-6 C 0.00195 0.00069 0.00234 0.00162 0.00221 0.00208 C 0.00195 0.00231 0.0013 0.00208 0.00065 0.00116 C 0.00039 0.00069 0.00013 0.00046 8.33333E-7 2.22222E-6 Z " pathEditMode="relative" rAng="0" ptsTypes="AAAAAAAAAAAAAAAAAAAAAAAAAAAAA">
                                      <p:cBhvr>
                                        <p:cTn id="54" dur="3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3 0.00065 -0.00116 0.00078 -0.00139 C 0.00156 -0.00208 0.00208 -0.00231 0.00221 -0.00185 C 0.00221 -0.00139 0.00182 -0.00046 0.0013 -3.7037E-7 C 0.00091 0.00046 0.00065 0.00069 0.00039 0.00069 C 0.00026 0.00093 1.04167E-6 0.00093 -0.00013 0.00093 C -0.00078 0.00093 -0.00156 0.00046 -0.00156 -3.7037E-7 C -0.00156 -0.00046 -0.00078 -0.00093 -0.00013 -0.00093 C 0.00013 -0.00093 0.00039 -0.00069 0.00065 -0.00069 C 0.00078 -0.00069 0.00104 -0.00046 0.0013 -0.00023 C 0.00182 0.00046 0.00221 0.00116 0.00221 0.00162 C 0.00208 0.00232 0.00156 0.00208 0.00078 0.00139 C 0.00065 0.00093 0.00039 0.00069 0.00013 0.00046 C 1.04167E-6 -3.7037E-7 1.04167E-6 -0.00023 -0.00026 -0.00069 C -0.00078 -0.00185 -0.00091 -0.00278 -0.00078 -0.00324 C -0.00052 -0.0037 1.04167E-6 -0.00278 0.00039 -0.00162 C 0.00065 -0.00116 0.00078 -0.00069 0.00078 -0.00023 C 0.00091 -3.7037E-7 0.00091 0.00069 0.00104 0.00093 C 0.00117 0.00255 0.00117 0.00394 0.00078 0.00417 C 0.00065 0.00417 0.00039 0.00301 0.00026 0.00139 C 0.00013 0.00093 0.00013 0.00023 0.00013 -0.00023 C 0.00013 -0.00069 0.00013 -0.00093 0.00026 -0.00162 C 0.00039 -0.00301 0.00065 -0.0044 0.00091 -0.00393 C 0.00117 -0.00393 0.00117 -0.00255 0.00104 -0.00116 C 0.00091 -0.00046 0.00078 -3.7037E-7 0.00078 0.00046 C 0.00065 0.00093 0.00052 0.00116 0.00039 0.00162 C 1.04167E-6 0.00278 -0.00052 0.00347 -0.00078 0.00324 C -0.00091 0.00278 -0.00078 0.00162 -0.00026 0.00046 C 1.04167E-6 -3.7037E-7 0.00013 -0.00046 0.00039 -0.00069 Z " pathEditMode="relative" rAng="5400000" ptsTypes="AAAAAAAAAAAAAAAAAAAAAAAAAAAAA">
                                      <p:cBhvr>
                                        <p:cTn id="56" dur="3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3.7037E-6 C -0.00092 0.00023 -0.00092 0.00046 -0.00105 0.00092 C -0.00144 0.00185 -0.00144 0.00324 -0.00118 0.00324 C -0.00105 0.00324 -0.00066 0.00277 -0.00026 0.00162 C -0.00013 0.00092 4.58333E-6 0.00046 4.58333E-6 3.7037E-6 C 4.58333E-6 -0.00024 4.58333E-6 -0.0007 4.58333E-6 -0.00093 C 4.58333E-6 -0.00232 -0.00013 -0.00348 -0.0004 -0.00348 C -0.00066 -0.00348 -0.00079 -0.00232 -0.00079 -0.00093 C -0.00079 -0.00047 -0.00079 3.7037E-6 -0.00066 0.00046 C -0.00066 0.00092 -0.00066 0.00115 -0.00053 0.00162 C -0.00013 0.00277 0.00026 0.00324 0.00039 0.00324 C 0.00065 0.00301 0.00065 0.00185 0.00026 0.00092 C 0.00013 0.00023 4.58333E-6 3.7037E-6 -0.00013 -0.00024 C -0.00026 -0.0007 -0.0004 -0.00093 -0.00066 -0.00116 C -0.00118 -0.00186 -0.00183 -0.00232 -0.00196 -0.00186 C -0.00209 -0.00162 -0.0017 -0.0007 -0.00118 3.7037E-6 C -0.00092 0.00023 -0.00066 0.00046 -0.00053 0.00069 C -0.00026 0.00092 -0.00013 0.00115 0.00013 0.00115 C 0.00091 0.00139 0.00143 0.00139 0.00143 0.00092 C 0.00143 0.00046 0.00104 3.7037E-6 0.00039 -0.00024 C 4.58333E-6 -0.00047 -0.00026 -0.00047 -0.00053 -0.00047 C -0.00066 -0.00047 -0.00092 -0.00047 -0.00118 -0.00024 C -0.00183 3.7037E-6 -0.00235 0.00046 -0.00235 0.00092 C -0.00235 0.00139 -0.0017 0.00162 -0.00092 0.00115 C -0.00066 0.00115 -0.0004 0.00092 -0.00013 0.00069 C 4.58333E-6 0.00046 0.00026 0.00023 0.00039 3.7037E-6 C 0.00091 -0.0007 0.0013 -0.00162 0.00117 -0.00186 C 0.00104 -0.00232 0.00039 -0.00186 -0.00013 -0.00116 C -0.0004 -0.0007 -0.00066 -0.00047 -0.00079 3.7037E-6 Z " pathEditMode="relative" rAng="10800000" ptsTypes="AAAAAAAAAAAAAAAAAAAAAAAAAAAAA">
                                      <p:cBhvr>
                                        <p:cTn id="58" dur="3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-0.00065 -0.00116 -0.00078 -0.00116 -0.00104 -0.00139 C -0.00156 -0.00208 -0.00234 -0.00208 -0.00234 -0.00162 C -0.00234 -0.00139 -0.00208 -0.00069 -0.00143 -3.7037E-7 C -0.00104 0.00023 -0.00078 0.00046 -0.00052 0.00046 C -0.00039 0.00046 -0.00013 0.00046 8.33333E-7 0.00046 C 0.00078 0.00046 0.00143 0.00023 0.00143 -0.00023 C 0.00143 -0.00069 0.00078 -0.00093 8.33333E-7 -0.00093 C -0.00026 -0.00093 -0.00052 -0.00093 -0.00078 -0.00069 C -0.00104 -0.00069 -0.00117 -0.00069 -0.00143 -0.00046 C -0.00208 0.00023 -0.00234 0.00093 -0.00234 0.00116 C -0.00221 0.00162 -0.00156 0.00162 -0.00104 0.00093 C -0.00065 0.00069 -0.00052 0.00046 -0.00039 0.00023 C -0.00013 -3.7037E-7 8.33333E-7 -0.00023 0.00013 -0.00069 C 0.00052 -0.00162 0.00078 -0.00278 0.00052 -0.00301 C 0.00039 -0.00324 -0.00013 -0.00255 -0.00052 -0.00162 C -0.00065 -0.00116 -0.00078 -0.00069 -0.00091 -0.00046 C -0.00104 -3.7037E-7 -0.00117 0.00023 -0.00117 0.00069 C -0.0013 0.00208 -0.0013 0.00301 -0.00104 0.00301 C -0.00078 0.00301 -0.00052 0.00232 -0.00039 0.00116 C -0.00026 0.00046 -0.00026 -3.7037E-7 -0.00026 -0.00046 C -0.00026 -0.00069 -0.00026 -0.00116 -0.00039 -0.00162 C -0.00052 -0.00278 -0.00078 -0.0037 -0.00104 -0.0037 C -0.0013 -0.0037 -0.00143 -0.00255 -0.00117 -0.00116 C -0.00117 -0.00069 -0.00104 -0.00023 -0.00091 0.00023 C -0.00078 0.00046 -0.00065 0.00093 -0.00052 0.00116 C -0.00013 0.00208 0.00039 0.00278 0.00052 0.00255 C 0.00078 0.00232 0.00052 0.00116 0.00013 0.00023 C -0.00013 -0.00023 -0.00026 -0.00069 -0.00052 -0.00093 Z " pathEditMode="relative" rAng="16200000" ptsTypes="AAAAAAAAAAAAAAAAAAAAAAAAAAAAA">
                                      <p:cBhvr>
                                        <p:cTn id="60" dur="3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4.07407E-6 C 0.00078 0.00047 0.00078 0.00024 0.00117 0.0007 C 0.00156 0.00232 0.00156 0.00324 0.00143 0.00348 C 0.00117 0.00348 0.00065 0.00278 0.00039 0.00162 C 0.00013 0.00093 0.00013 0.00047 -8.33333E-7 -4.07407E-6 C 0.00013 -4.07407E-6 -0.00026 -0.00069 -0.00026 -0.00092 C -0.00026 -0.00185 0.00013 -0.00347 0.00052 -0.00347 C 0.00078 -0.00347 0.00078 -0.00185 0.00104 -0.00069 C 0.00078 -0.00046 0.00065 -4.07407E-6 0.00078 0.00047 C 0.00065 0.00093 0.00065 0.00116 0.00065 0.00162 C 0.00026 0.00278 -8.33333E-7 0.00324 -0.00052 0.00324 C -0.00091 0.00324 -0.00078 0.00209 -0.00026 0.00093 C 0.00013 0.00047 -8.33333E-7 -4.07407E-6 0.00013 -0.00046 C 0.00039 -0.00069 0.00065 -0.00069 0.00078 -0.00115 C 0.0013 -0.00208 0.00208 -0.00208 0.00221 -0.00208 C 0.00234 -0.00162 0.00182 -0.00069 0.00117 -4.07407E-6 C 0.00078 0.00047 0.00065 0.00093 0.00065 0.0007 C 0.00065 0.00116 -8.33333E-7 0.00093 0.00013 0.00139 C -0.00078 0.00139 -0.00169 0.00139 -0.00195 0.00093 C -0.00182 0.0007 -0.00104 0.00024 -0.00052 -0.00023 C 0.00013 -0.00046 0.00052 -0.00023 0.00052 -0.00046 C 0.00078 -0.00046 0.00078 -0.00069 0.00117 -0.00023 C 0.00195 0.00024 0.00287 0.0007 0.00247 0.00139 C 0.00247 0.00116 0.00195 0.00162 0.00078 0.00116 C 0.00065 0.00116 0.00039 0.0007 0.00013 0.00093 C 0.00013 0.00047 -0.00026 0.00047 -0.00065 -4.07407E-6 C -0.00104 -0.00023 -0.00156 -0.00138 -0.0013 -0.00162 C -0.00104 -0.00231 -0.00052 -0.00185 0.00013 -0.00115 C 0.00039 -0.00069 0.00065 -0.00046 0.00065 -4.07407E-6 Z " pathEditMode="relative" rAng="10800000" ptsTypes="AAAAAAAAAAAAAAAAAAAAAAAAAAAAA">
                                      <p:cBhvr>
                                        <p:cTn id="62" dur="3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C 0.00026 -0.0007 0.00013 -0.00116 -4.16667E-7 -0.00116 C 0.00026 -0.00255 0.00013 -0.00348 0.00052 -0.00371 C 0.00078 -0.00348 0.00104 -0.00209 0.00078 -0.00093 C 0.00091 -0.00047 0.00104 3.33333E-6 0.00078 0.00069 C 0.00091 0.00092 0.00091 0.00115 0.00065 0.00139 C 0.00052 0.00254 -0.00013 0.00301 -0.00052 0.00324 C -0.00052 0.00254 -0.00052 0.00162 -0.00013 0.00069 C -0.00013 0.00023 -4.16667E-7 3.33333E-6 0.00026 -0.0007 C 0.00026 -0.00047 0.00052 -0.00093 0.00091 -0.00116 C 0.0013 -0.00186 0.00195 -0.00209 0.00221 -0.00232 C 0.00247 -0.00116 0.00195 -0.00093 0.00143 0.00046 C 0.00104 3.33333E-6 0.00078 0.00069 0.00052 0.00092 C 0.00039 0.00046 0.00026 0.00046 -0.00026 0.00069 C -0.00104 0.00115 -0.00156 0.00092 -0.00169 0.00023 C -0.00182 3.33333E-6 -0.00104 -0.00047 -0.00039 -0.00047 C 0.00013 -0.00116 0.00026 -0.0007 0.00065 -0.00047 C 0.00078 -0.00093 0.0013 -0.00023 0.0013 3.33333E-6 C 0.00208 0.00023 0.00273 0.00092 0.00273 0.00162 C 0.0026 0.00185 0.00195 0.00185 0.0013 0.00092 C 0.00091 0.00115 0.00052 0.00092 0.00026 0.00046 C -0.00013 0.00023 -0.00026 0.00069 -0.00039 -0.00047 C -0.00104 -0.00093 -0.00143 -0.00278 -0.00117 -0.00278 C -0.0013 -0.00255 -0.00026 -0.00209 0.00013 -0.00116 C 0.00052 -0.00093 0.00052 -0.00023 0.00091 -0.00047 C 0.00104 3.33333E-6 0.00117 0.00069 0.00117 0.00115 C 0.00169 0.00208 0.00195 0.00347 0.00156 0.00347 C 0.00117 0.00347 0.00078 0.00254 0.00026 0.00162 C 0.00039 0.00046 -4.16667E-7 0.00069 -4.16667E-7 3.33333E-6 Z " pathEditMode="relative" rAng="1680000" ptsTypes="AAAAAAAAAAAAAAAAAAAAAAAAAAAAA">
                                      <p:cBhvr>
                                        <p:cTn id="64" dur="3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59259E-6 C -0.00013 -0.00023 -0.00026 -0.00023 -0.00013 -0.00069 C -0.00039 -0.00208 -0.00065 -0.00278 -0.00117 -0.00301 C -0.00091 -0.00231 -0.00091 -0.00115 -0.00117 -0.00069 C -0.00091 0.00047 -0.00104 0.00047 -0.00052 0.00139 C -0.00052 0.00162 -0.00039 0.00185 -0.00026 0.00185 C 0.00013 0.00278 0.00065 0.00347 0.00078 0.00301 C 0.00091 0.00278 0.00078 0.00185 0.00039 0.00116 C 0.00052 0.00139 -0.00026 -2.59259E-6 -0.00013 -0.00023 C -0.00052 -0.00046 -0.00026 -0.00023 -0.00091 -0.00046 C -0.00157 -0.00139 -0.00209 -0.00115 -0.00196 -0.00046 C -0.00222 -2.59259E-6 -0.00196 0.00047 -0.0013 0.00047 C -0.00104 0.00093 -0.00052 0.00139 -0.00052 0.00162 C -0.00039 0.00116 -0.00013 0.00139 0.00026 0.00116 C 0.00078 0.00093 0.00143 0.00047 0.0013 -2.59259E-6 C 0.00156 -2.59259E-6 0.00091 -2.59259E-6 0.00026 -0.00046 C -0.00013 -0.00023 2.91667E-6 0.00023 -0.00065 -0.00023 C -0.00091 -2.59259E-6 -0.00078 0.00023 -0.0013 0.00047 C -0.00196 0.00116 -0.00222 0.00209 -0.00196 0.00209 C -0.00183 0.00232 -0.00157 0.00209 -0.00065 0.00185 C -0.00052 0.00139 -0.00026 0.00093 -0.00026 0.0007 C -0.00013 0.0007 2.91667E-6 0.00023 0.00026 -0.00046 C 0.00052 -0.00115 0.00091 -0.00208 0.00065 -0.00231 C 0.00065 -0.00278 2.91667E-6 -0.00185 -0.00052 -0.00092 C -0.00052 -0.00046 -0.00065 -2.59259E-6 -0.00091 0.00047 C -0.00104 0.00047 -0.00104 0.00116 -0.00117 0.00139 C -0.0013 0.00255 -0.00117 0.00394 -0.00091 0.00347 C -0.00078 0.00394 -0.00039 0.00301 -0.00026 0.00162 C 0.00026 0.00093 -0.00013 0.0007 -0.00026 -2.59259E-6 Z " pathEditMode="relative" rAng="19140000" ptsTypes="AAAAAAAAAAAAAAAAAAAAAAAAAAAAA">
                                      <p:cBhvr>
                                        <p:cTn id="66" dur="3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C 0.00013 -0.0007 0.00026 -0.00093 0.00052 -0.00139 C 0.00065 -0.00232 0.00065 -0.00324 0.00065 -0.00348 C 0.00026 -0.00348 -8.33333E-7 -0.00278 -0.00026 -0.00186 C -0.00039 -0.00116 -0.00065 -0.0007 -0.00065 -0.00023 C -0.00026 3.33333E-6 -0.00065 0.00092 -0.00052 0.00046 C -0.00052 0.00185 -0.00039 0.00301 -0.00039 0.00324 C 0.00013 0.00301 0.00026 0.00208 0.00026 0.00069 C 0.00026 3.33333E-6 -8.33333E-7 3.33333E-6 0.00013 -0.0007 C -8.33333E-7 -0.00093 -8.33333E-7 -0.0007 -0.00026 -0.00186 C -0.00039 -0.00301 -0.00065 -0.00348 -0.00104 -0.00324 C -0.0013 -0.00324 -0.00117 -0.00232 -0.00065 -0.00116 C -0.00065 -0.0007 -0.00065 -0.00023 -0.00026 3.33333E-6 C -0.00026 0.00046 -8.33333E-7 0.00069 0.00013 0.00069 C 0.00052 0.00139 0.00104 0.00208 0.00104 0.00139 C 0.00143 0.00162 0.00104 0.00046 0.00065 -0.00047 C 0.00013 -0.0007 0.00026 -0.00047 -8.33333E-7 -0.00116 C -0.00039 -0.00116 -0.00052 -0.00093 -0.00065 -0.00116 C -0.00156 -0.00162 -0.00208 -0.00139 -0.00208 -0.00093 C -0.00195 -0.00047 -0.00169 -0.00023 -0.00091 -0.00023 C -0.00052 3.33333E-6 -0.00026 3.33333E-6 -8.33333E-7 0.00069 C -8.33333E-7 0.00092 0.00026 3.33333E-6 0.00065 3.33333E-6 C 0.0013 0.00023 0.00169 -0.00047 0.00169 -0.00139 C 0.00169 -0.00116 0.00104 -0.00209 0.00013 -0.00093 C -8.33333E-7 -0.00093 -8.33333E-7 -0.00116 -0.00026 -0.00093 C -0.00065 -0.0007 -0.00091 -0.00023 -0.00091 0.00023 C -0.00169 0.00069 -0.00182 0.00162 -0.00169 0.00162 C -0.00169 0.00185 -0.00065 0.00162 -8.33333E-7 0.00092 C -0.00026 0.00046 -8.33333E-7 0.00069 -8.33333E-7 3.33333E-6 Z " pathEditMode="relative" rAng="0" ptsTypes="AAAAAAAAAAAAAAAAAAAAAAAAAAAAA">
                                      <p:cBhvr>
                                        <p:cTn id="68" dur="3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C -0.00013 -0.00023 -0.00026 -0.00046 -0.00039 -0.00069 C -0.00079 -0.00208 -0.00092 -0.00301 -0.00065 -0.00324 C -0.00039 -0.00324 0.00013 -0.00254 0.00039 -0.00162 C 0.00065 -0.00092 0.00078 -0.00046 0.00078 -1.85185E-6 C 0.00091 0.00023 0.00091 0.0007 0.00091 0.00093 C 0.00091 0.00209 0.00065 0.00347 0.00039 0.00347 C 0.00013 0.00347 -0.00013 0.00209 -0.00013 0.00093 C -0.00013 0.00046 3.95833E-6 -1.85185E-6 3.95833E-6 -0.00046 C 3.95833E-6 -0.00069 0.00013 -0.00116 0.00026 -0.00162 C 0.00065 -0.00254 0.00104 -0.00324 0.0013 -0.00324 C 0.00169 -0.00301 0.00156 -0.00208 0.00117 -0.00069 C 0.00091 -0.00046 0.00078 -1.85185E-6 0.00065 0.00046 C 0.00039 0.0007 0.00026 0.0007 3.95833E-6 0.00116 C -0.00065 0.00209 -0.00118 0.00232 -0.00144 0.00209 C -0.0017 0.00162 -0.00118 0.0007 -0.00052 -1.85185E-6 C -0.00026 -0.00046 3.95833E-6 -0.00069 0.00026 -0.00069 C 0.00039 -0.00092 0.00078 -0.00092 0.00091 -0.00116 C 0.00182 -0.00139 0.0026 -0.00139 0.00273 -0.00069 C 0.00273 -0.00046 0.00208 -1.85185E-6 0.00117 0.00023 C 0.00091 0.00046 0.00052 0.00046 0.00026 0.00046 C 3.95833E-6 0.00046 -0.00013 0.00046 -0.00052 0.00023 C -0.00131 -1.85185E-6 -0.00209 -0.00046 -0.00183 -0.00092 C -0.00183 -0.00139 -0.00105 -0.00139 -0.00026 -0.00116 C 0.00013 -0.00092 0.00039 -0.00069 0.00065 -0.00069 C 0.00091 -0.00046 0.00104 -0.00023 0.0013 -1.85185E-6 C 0.00195 0.0007 0.00234 0.00162 0.00221 0.00209 C 0.00195 0.00232 0.0013 0.00209 0.00065 0.00116 C 0.00039 0.0007 0.00013 0.00046 3.95833E-6 -1.85185E-6 Z " pathEditMode="relative" rAng="0" ptsTypes="AAAAAAAAAAAAAAAAAAAAAAAAAAAAA">
                                      <p:cBhvr>
                                        <p:cTn id="70" dur="3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9 C 0.00156 -0.00208 0.00208 -0.00231 0.00221 -0.00185 C 0.00221 -0.00139 0.00182 -0.00046 0.0013 -2.96296E-6 C 0.00091 0.00047 0.00065 0.0007 0.00039 0.0007 C 0.00026 0.00093 4.16667E-6 0.00093 -0.00013 0.00093 C -0.00079 0.00093 -0.00157 0.00047 -0.00157 -2.96296E-6 C -0.00157 -0.00046 -0.00079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4.16667E-6 -2.96296E-6 4.16667E-6 -0.00023 -0.00026 -0.00069 C -0.00079 -0.00185 -0.00092 -0.00277 -0.00079 -0.00324 C -0.00052 -0.0037 4.16667E-6 -0.00277 0.00039 -0.00162 C 0.00065 -0.00115 0.00078 -0.00069 0.00078 -0.00023 C 0.00091 -2.96296E-6 0.00091 0.0007 0.00104 0.00093 C 0.00117 0.00255 0.00117 0.00394 0.00078 0.00417 C 0.00065 0.00417 0.00039 0.00301 0.00026 0.00139 C 0.00013 0.00093 0.00013 0.00023 0.00013 -0.00023 C 0.00013 -0.00069 0.00013 -0.00092 0.00026 -0.00162 C 0.00039 -0.00301 0.00065 -0.0044 0.00091 -0.00393 C 0.00117 -0.00393 0.00117 -0.00254 0.00104 -0.00115 C 0.00091 -0.00046 0.00078 -2.96296E-6 0.00078 0.00047 C 0.00065 0.00093 0.00052 0.00116 0.00039 0.00162 C 4.16667E-6 0.00278 -0.00052 0.00348 -0.00079 0.00324 C -0.00092 0.00278 -0.00079 0.00162 -0.00026 0.00047 C 4.16667E-6 -2.96296E-6 0.00013 -0.00046 0.00039 -0.00069 Z " pathEditMode="relative" rAng="5400000" ptsTypes="AAAAAAAAAAAAAAAAAAAAAAAAAAAAA">
                                      <p:cBhvr>
                                        <p:cTn id="72" dur="3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1.11111E-6 C -0.00091 0.00023 -0.00091 0.00046 -0.00104 0.00092 C -0.00143 0.00185 -0.00143 0.00324 -0.00117 0.00324 C -0.00104 0.00324 -0.00065 0.00278 -0.00026 0.00162 C -0.00013 0.00092 -2.29167E-6 0.00046 -2.29167E-6 1.11111E-6 C -2.29167E-6 -0.00023 -2.29167E-6 -0.0007 -2.29167E-6 -0.00093 C -2.29167E-6 -0.00232 -0.00013 -0.00347 -0.00039 -0.00347 C -0.00065 -0.00347 -0.00078 -0.00232 -0.00078 -0.00093 C -0.00078 -0.00046 -0.00078 1.11111E-6 -0.00065 0.00046 C -0.00065 0.00092 -0.00065 0.00116 -0.00052 0.00162 C -0.00013 0.00278 0.00026 0.00324 0.00039 0.00324 C 0.00065 0.00301 0.00065 0.00185 0.00026 0.00092 C 0.00013 0.00023 -2.29167E-6 1.11111E-6 -0.00013 -0.00023 C -0.00026 -0.0007 -0.00039 -0.00093 -0.00065 -0.00116 C -0.00117 -0.00185 -0.00182 -0.00232 -0.00195 -0.00185 C -0.00208 -0.00162 -0.00169 -0.0007 -0.00117 1.11111E-6 C -0.00091 0.00023 -0.00065 0.00046 -0.00052 0.00069 C -0.00026 0.00092 -0.00013 0.00116 0.00013 0.00116 C 0.00091 0.00139 0.00143 0.00139 0.00143 0.00092 C 0.00143 0.00046 0.00104 1.11111E-6 0.00039 -0.00023 C -2.29167E-6 -0.00046 -0.00026 -0.00046 -0.00052 -0.00046 C -0.00065 -0.00046 -0.00091 -0.00046 -0.00117 -0.00023 C -0.00182 1.11111E-6 -0.00234 0.00046 -0.00234 0.00092 C -0.00234 0.00139 -0.00169 0.00162 -0.00091 0.00116 C -0.00065 0.00116 -0.00039 0.00092 -0.00013 0.00069 C -2.29167E-6 0.00046 0.00026 0.00023 0.00039 1.11111E-6 C 0.00091 -0.0007 0.0013 -0.00162 0.00117 -0.00185 C 0.00104 -0.00232 0.00039 -0.00185 -0.00013 -0.00116 C -0.00039 -0.0007 -0.00065 -0.00046 -0.00078 1.11111E-6 Z " pathEditMode="relative" rAng="10800000" ptsTypes="AAAAAAAAAAAAAAAAAAAAAAAAAAAAA">
                                      <p:cBhvr>
                                        <p:cTn id="74" dur="3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9 -0.00115 -0.00105 -0.00139 C -0.00157 -0.00208 -0.00235 -0.00208 -0.00235 -0.00162 C -0.00235 -0.00139 -0.00209 -0.00069 -0.00144 -2.96296E-6 C -0.00105 0.00023 -0.00079 0.00047 -0.00052 0.00047 C -0.00039 0.00047 -0.00013 0.00047 3.95833E-6 0.00047 C 0.00078 0.00047 0.00143 0.00023 0.00143 -0.00023 C 0.00143 -0.00069 0.00078 -0.00092 3.95833E-6 -0.00092 C -0.00026 -0.00092 -0.00052 -0.00092 -0.00079 -0.00069 C -0.00105 -0.00069 -0.00118 -0.00069 -0.00144 -0.00046 C -0.00209 0.00023 -0.00235 0.00093 -0.00235 0.00116 C -0.00222 0.00162 -0.00157 0.00162 -0.00105 0.00093 C -0.00065 0.0007 -0.00052 0.00047 -0.00039 0.00023 C -0.00013 -2.96296E-6 3.95833E-6 -0.00023 0.00013 -0.00069 C 0.00052 -0.00162 0.00078 -0.00277 0.00052 -0.00301 C 0.00039 -0.00324 -0.00013 -0.00254 -0.00052 -0.00162 C -0.00065 -0.00115 -0.00079 -0.00069 -0.00092 -0.00046 C -0.00105 -2.96296E-6 -0.00118 0.00023 -0.00118 0.0007 C -0.00131 0.00209 -0.00131 0.00301 -0.00105 0.00301 C -0.00079 0.00301 -0.00052 0.00232 -0.00039 0.00116 C -0.00026 0.00047 -0.00026 -2.96296E-6 -0.00026 -0.00046 C -0.00026 -0.00069 -0.00026 -0.00115 -0.00039 -0.00162 C -0.00052 -0.00277 -0.00079 -0.0037 -0.00105 -0.0037 C -0.00131 -0.0037 -0.00144 -0.00254 -0.00118 -0.00115 C -0.00118 -0.00069 -0.00105 -0.00023 -0.00092 0.00023 C -0.00079 0.00047 -0.00065 0.00093 -0.00052 0.00116 C -0.00013 0.00209 0.00039 0.00278 0.00052 0.00255 C 0.00078 0.00232 0.00052 0.00116 0.00013 0.00023 C -0.00013 -0.00023 -0.00026 -0.00069 -0.00052 -0.00092 Z " pathEditMode="relative" rAng="16200000" ptsTypes="AAAAAAAAAAAAAAAAAAAAAAAAAAAAA">
                                      <p:cBhvr>
                                        <p:cTn id="76" dur="3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23 C 0.00052 -0.00092 0.00039 -0.00069 0.00039 -0.00139 C 0.00065 -0.00301 0.00104 -0.0037 0.0013 -0.0037 C 0.00143 -0.00347 0.00156 -0.00231 0.00143 -0.00092 C 0.0013 -0.00023 0.00117 0.00023 0.00104 0.0007 C 0.00091 0.00046 0.00091 0.00139 0.00078 0.00139 C 0.00039 0.00208 -0.00039 0.00301 -0.00065 0.00255 C -0.00104 0.00208 -0.00039 0.00093 -0.00013 -0.00023 C 0.00013 -0.00023 0.00052 -0.00023 0.00052 -0.00092 C 0.00078 -0.00092 0.00104 -0.00092 0.00104 -0.00139 C 0.00195 -0.00162 0.00234 -0.00162 0.0026 -0.00116 C 0.00299 -0.00046 0.00234 -1.11111E-6 0.00143 0.00023 C 0.00117 0.00023 0.00104 0.0007 0.00078 0.00093 C 0.00052 0.0007 0.00013 0.00023 -0.00013 0.00046 C -0.00078 0.00046 -0.00143 -0.00069 -0.00143 -0.00069 C -0.00143 -0.00116 -0.00065 -0.00116 0.00013 -0.00092 C 0.00052 -0.00092 0.00078 -0.00092 0.00078 -0.00092 C 0.00104 -0.00092 0.00143 -1.11111E-6 0.00143 -0.00046 C 0.00208 0.0007 0.00273 0.00162 0.00273 0.00232 C 0.00247 0.00232 0.00182 0.00185 0.00117 0.00139 C 0.00078 0.00093 0.00052 0.00023 0.00052 0.00023 C 0.00013 -0.00023 1.45833E-6 -0.00023 1.45833E-6 -0.00069 C -0.00039 -0.00208 -0.00091 -0.00347 -0.00026 -0.00347 C -0.00039 -0.00347 0.00013 -0.00301 0.00078 -0.00139 C 0.00091 -0.00116 0.00104 -0.00023 0.0013 -0.00023 C 0.00117 0.00023 0.0013 0.00046 0.00143 0.00139 C 0.00169 0.00208 0.00156 0.00347 0.0013 0.00347 C 0.00091 0.0037 0.00052 0.00255 0.00052 0.00139 C 0.00052 0.0007 0.00039 0.00023 0.00052 -0.00023 Z " pathEditMode="relative" rAng="2640000" ptsTypes="AAAAAAAAAAAAAAAAAAAAAAAAAAAAA">
                                      <p:cBhvr>
                                        <p:cTn id="78" dur="3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231 C 0.00039 -0.00162 0.00065 -0.00162 0.00065 -0.00208 C 0.0013 -0.00115 0.00195 -0.00115 0.00195 -0.00046 C 0.00156 -3.7037E-6 0.00091 -3.7037E-6 0.00039 -0.00046 C 1.66667E-6 -0.00046 -0.00026 -0.00046 -0.00065 -0.00115 C -0.00065 -0.00115 -0.00091 -0.00115 -0.00091 -0.00162 C -0.00156 -0.00231 -0.00156 -0.00324 -0.00156 -0.00393 C -0.00117 -0.00393 -0.00065 -0.0037 -0.00026 -0.00277 C 1.66667E-6 -0.00254 1.66667E-6 -0.00231 0.00039 -0.00162 C 0.00026 -0.00162 0.00039 -0.00115 0.00039 -0.00046 C 0.00065 0.00047 0.00065 0.00162 0.00065 0.00232 C 1.66667E-6 0.00232 1.66667E-6 0.00139 -0.00065 -3.7037E-6 C -0.00026 -0.00046 -0.00065 -0.00115 -0.00065 -0.00162 C -0.00026 -0.00162 -0.00026 -0.00208 -0.00026 -0.00301 C -0.00026 -0.00439 1.66667E-6 -0.00509 0.00039 -0.00509 C 0.00065 -0.00532 0.00065 -0.00393 0.00039 -0.00277 C 0.00065 -0.00162 0.00039 -0.00162 1.66667E-6 -0.00115 C 0.00039 -0.00046 -0.00026 -3.7037E-6 -0.00026 -3.7037E-6 C -0.00065 0.00116 -0.00117 0.00232 -0.00156 0.00186 C -0.00182 0.00162 -0.00156 0.00047 -0.00091 -0.00046 C -0.00091 -0.00115 -0.00065 -0.00162 -0.00026 -0.00208 C 1.66667E-6 -0.00254 -0.00026 -0.00277 0.00039 -0.00277 C 0.00078 -0.0037 0.00195 -0.00393 0.00195 -0.00324 C 0.00182 -0.00347 0.0013 -0.00231 0.00065 -0.00162 C 0.00039 -0.00115 1.66667E-6 -0.00115 1.66667E-6 -0.00046 C -0.00026 -0.00046 -0.00065 -0.00046 -0.00091 -0.00046 C -0.00156 -3.7037E-6 -0.00248 -3.7037E-6 -0.00222 -0.00046 C -0.00222 -0.00115 -0.00156 -0.00162 -0.00091 -0.00231 C -0.00026 -0.00162 -0.00026 -0.00231 1.66667E-6 -0.00231 Z " pathEditMode="relative" rAng="8100000" ptsTypes="AAAAAAAAAAAAAAAAAAAAAAAAAAAAA">
                                      <p:cBhvr>
                                        <p:cTn id="80" dur="3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93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185 C -0.00104 -0.00208 -0.0013 -0.00185 -0.00143 -0.00185 C -0.00221 -0.00185 -0.00273 -0.00116 -0.00273 -0.00069 C -0.00247 -0.00093 -0.00195 -0.00069 -0.00143 -0.00023 C -0.00091 -0.00069 -0.00078 -0.00046 -0.00039 -0.00116 C -0.00026 -0.00139 -0.00026 -0.00116 -4.79167E-6 -0.00139 C 0.00053 -0.00208 0.00105 -0.00301 0.00079 -0.00324 C 0.00066 -0.0037 0.00014 -0.00347 -0.00052 -0.00255 C -0.00039 -0.00278 -0.00104 -0.00185 -0.00104 -0.00208 C -0.0013 -0.00139 -0.00117 -0.00185 -0.00156 -0.00069 C -0.00195 0.00023 -0.00195 0.00139 -0.00169 0.00139 C -0.00143 0.00162 -0.00091 0.00116 -0.00091 3.7037E-7 C -0.00065 -0.00046 -0.00039 -0.00116 -0.00026 -0.00139 C -0.00039 -0.00162 -0.00039 -0.00185 -0.00039 -0.00232 C -0.00039 -0.00347 -0.00052 -0.00486 -0.00078 -0.00463 C -0.00091 -0.00486 -0.00091 -0.00417 -0.00117 -0.00278 C -0.00104 -0.00208 -0.00091 -0.00232 -0.00117 -0.00116 C -0.00117 -0.00069 -0.00104 -0.00069 -0.00104 3.7037E-7 C -0.00065 0.00116 -0.00013 0.00162 -4.79167E-6 0.00139 C -4.79167E-6 0.00162 -4.79167E-6 0.00069 -0.00026 -0.00069 C -0.00039 -0.00116 -0.00052 -0.00139 -0.00065 -0.00185 C -0.00065 -0.00208 -0.00091 -0.00232 -0.00117 -0.00278 C -0.00156 -0.00347 -0.00208 -0.00394 -0.00234 -0.0037 C -0.00247 -0.0037 -0.00221 -0.00255 -0.00156 -0.00162 C -0.0013 -0.00139 -0.00104 -0.00116 -0.00091 -0.00069 C -0.00078 -0.00046 -0.00052 -0.00023 -0.00039 -0.00023 C 0.00027 0.00023 0.00092 0.00023 0.00092 -0.00023 C 0.00105 -0.00046 0.00053 -0.00116 -0.00013 -0.00162 C -0.00052 -0.00232 -0.00065 -0.00208 -0.00104 -0.00185 Z " pathEditMode="relative" rAng="14160000" ptsTypes="AAAAAAAAAAAAAAAAAAAAAAAAAAAAA">
                                      <p:cBhvr>
                                        <p:cTn id="82" dur="3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23 C -0.00065 -0.00092 -0.00052 -0.00115 -0.00052 -0.00162 C -0.00065 -0.00277 -0.00091 -0.00347 -0.00104 -0.0037 C -0.0013 -0.00347 -0.00143 -0.00254 -0.0013 -0.00162 C -0.0013 -0.00069 -0.00143 -3.7037E-6 -0.00117 0.00024 C -0.00078 0.00024 -0.00091 0.00093 -0.00091 0.00093 C -0.00052 0.00209 1.45833E-6 0.00278 0.00013 0.00278 C 0.00039 0.00255 0.00013 0.00162 -0.00013 0.00024 C -0.00039 -3.7037E-6 -0.00052 -0.00023 -0.00065 -0.00092 C -0.00091 -0.00092 -0.00078 -0.00069 -0.0013 -0.00162 C -0.00182 -0.00231 -0.00221 -0.00254 -0.00248 -0.00185 C -0.00261 -0.00185 -0.00235 -0.00092 -0.00156 -0.00046 C -0.00143 -3.7037E-6 -0.00117 0.00024 -0.00078 0.00024 C -0.00065 0.00047 -0.00052 0.0007 -0.00026 0.00047 C 0.00039 0.0007 0.00104 0.0007 0.00091 -3.7037E-6 C 0.00104 -3.7037E-6 0.00052 -0.00069 -0.00013 -0.00092 C -0.00065 -0.00092 -0.00052 -0.00069 -0.00091 -0.00092 C -0.00117 -0.00092 -0.0013 -0.00046 -0.00156 -0.00046 C -0.00248 -3.7037E-6 -0.00287 0.0007 -0.00274 0.00093 C -0.00248 0.00139 -0.00208 0.00116 -0.00143 0.0007 C -0.00104 0.00047 -0.00078 0.00024 -0.00052 0.00047 C -0.00039 0.00047 -0.00039 -3.7037E-6 1.45833E-6 -0.00069 C 0.00052 -0.00092 0.00065 -0.00185 0.00039 -0.00277 C 0.00052 -0.00277 -0.00013 -0.00277 -0.00065 -0.00115 C -0.00091 -0.00092 -0.00091 -0.00092 -0.00104 -0.00069 C -0.00143 -3.7037E-6 -0.0013 0.00047 -0.00143 0.0007 C -0.00182 0.00186 -0.00182 0.00278 -0.00156 0.00278 C -0.00143 0.00301 -0.00078 0.00209 -0.00052 0.00093 C -0.00065 0.00047 -0.00039 0.00047 -0.00052 -0.00023 Z " pathEditMode="relative" rAng="19800000" ptsTypes="AAAAAAAAAAAAAAAAAAAAAAAAAAAAA">
                                      <p:cBhvr>
                                        <p:cTn id="84" dur="3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2.59259E-6 C 0.00039 0.00047 0.00039 0.00023 0.00065 0.0007 C 0.00105 0.00232 0.00105 0.00324 0.00092 0.00347 C 0.00065 0.00347 0.00013 0.00278 -0.00026 0.00162 C -0.00052 0.00093 -0.00052 0.00047 -0.00065 -2.59259E-6 C -0.00052 -2.59259E-6 -0.00078 -0.00069 -0.00078 -0.00092 C -0.00078 -0.00185 -0.00052 -0.00347 -0.00013 -0.00347 C 0.00026 -0.00347 0.00026 -0.00185 0.00052 -0.00069 C 0.00039 -0.00046 0.00013 -2.59259E-6 0.00039 0.00047 C 0.00013 0.00093 -3.54167E-6 0.00116 0.00013 0.00162 C -0.00039 0.00278 -0.00065 0.00324 -0.00104 0.00324 C -0.00156 0.00324 -0.0013 0.00209 -0.00078 0.00093 C -0.00052 0.00047 -0.00065 -2.59259E-6 -0.00052 -0.00046 C -0.00026 -0.00069 0.00013 -0.00069 0.00026 -0.00115 C 0.00078 -0.00208 0.00157 -0.00208 0.0017 -0.00208 C 0.00183 -0.00162 0.00131 -0.00069 0.00065 -2.59259E-6 C 0.00039 0.00047 0.00013 0.00093 0.00013 0.0007 C -3.54167E-6 0.00116 -0.00065 0.00093 -0.00052 0.00139 C -0.00143 0.00139 -0.00221 0.00139 -0.00247 0.00093 C -0.00234 0.0007 -0.00169 0.00023 -0.00104 -0.00023 C -0.00052 -0.00046 -0.00013 -0.00023 -0.00013 -0.00046 C 0.00039 -0.00046 0.00039 -0.00069 0.00065 -0.00023 C 0.00144 0.00023 0.00235 0.0007 0.00196 0.00139 C 0.00196 0.00116 0.00144 0.00162 0.00039 0.00116 C 0.00013 0.00116 -0.00026 0.0007 -0.00052 0.00093 C -0.00052 0.00047 -0.00078 0.00047 -0.00117 -2.59259E-6 C -0.00169 -0.00023 -0.00208 -0.00139 -0.00195 -0.00162 C -0.00169 -0.00231 -0.00104 -0.00185 -0.00052 -0.00115 C -0.00026 -0.00069 -3.54167E-6 -0.00046 0.00013 -2.59259E-6 Z " pathEditMode="relative" rAng="10800000" ptsTypes="AAAAAAAAAAAAAAAAAAAAAAAAAAAAA">
                                      <p:cBhvr>
                                        <p:cTn id="86" dur="3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C 0.00026 -0.0007 0.00013 -0.00116 -3.33333E-6 -0.00116 C 0.00026 -0.00255 0.00013 -0.00348 0.00052 -0.00371 C 0.00078 -0.00348 0.00105 -0.00209 0.00078 -0.00093 C 0.00091 -0.00047 0.00105 4.81481E-6 0.00078 0.00069 C 0.00091 0.00092 0.00091 0.00115 0.00065 0.00138 C 0.00052 0.00254 -0.00013 0.003 -0.00052 0.00324 C -0.00052 0.00254 -0.00052 0.00162 -0.00013 0.00069 C -0.00013 0.00023 -3.33333E-6 4.81481E-6 0.00026 -0.0007 C 0.00026 -0.00047 0.00052 -0.00093 0.00091 -0.00116 C 0.00131 -0.00186 0.00196 -0.00209 0.00222 -0.00232 C 0.00248 -0.00116 0.00196 -0.00093 0.00144 0.00046 C 0.00105 4.81481E-6 0.00078 0.00069 0.00052 0.00092 C 0.00039 0.00046 0.00026 0.00046 -0.00026 0.00069 C -0.00104 0.00115 -0.00156 0.00092 -0.00169 0.00023 C -0.00182 4.81481E-6 -0.00104 -0.00047 -0.00039 -0.00047 C 0.00013 -0.00116 0.00026 -0.0007 0.00065 -0.00047 C 0.00078 -0.00093 0.00131 -0.00024 0.00131 4.81481E-6 C 0.00209 0.00023 0.00274 0.00092 0.00274 0.00162 C 0.00261 0.00185 0.00196 0.00185 0.00131 0.00092 C 0.00091 0.00115 0.00052 0.00092 0.00026 0.00046 C -0.00013 0.00023 -0.00026 0.00069 -0.00039 -0.00047 C -0.00104 -0.00093 -0.00143 -0.00278 -0.00117 -0.00278 C -0.0013 -0.00255 -0.00026 -0.00209 0.00013 -0.00116 C 0.00052 -0.00093 0.00052 -0.00024 0.00091 -0.00047 C 0.00105 4.81481E-6 0.00118 0.00069 0.00118 0.00115 C 0.0017 0.00208 0.00196 0.00347 0.00157 0.00347 C 0.00118 0.00347 0.00078 0.00254 0.00026 0.00162 C 0.00039 0.00046 -3.33333E-6 0.00069 -3.33333E-6 4.81481E-6 Z " pathEditMode="relative" rAng="1680000" ptsTypes="AAAAAAAAAAAAAAAAAAAAAAAAAAAAA">
                                      <p:cBhvr>
                                        <p:cTn id="88" dur="3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11111E-6 C -0.00026 -0.00023 -0.00039 -0.00023 -0.00013 -0.00069 C -0.00052 -0.00208 -0.00065 -0.00278 -0.0013 -0.00301 C -0.00104 -0.00231 -0.00104 -0.00116 -0.0013 -0.00069 C -0.00104 0.00046 -0.00117 0.00046 -0.00065 0.00139 C -0.00065 0.00162 -0.00039 0.00185 -0.00039 0.00185 C 2.08333E-7 0.00278 0.00052 0.00347 0.00065 0.00301 C 0.00078 0.00278 0.00065 0.00185 0.00026 0.00116 C 0.00052 0.00139 -0.00039 -1.11111E-6 -0.00026 -0.00023 C -0.00065 -0.00046 -0.00039 -0.00023 -0.00104 -0.00046 C -0.00169 -0.00139 -0.00221 -0.00116 -0.00208 -0.00046 C -0.00234 -1.11111E-6 -0.00208 0.00046 -0.00143 0.00046 C -0.00117 0.00093 -0.00065 0.00139 -0.00065 0.00162 C -0.00052 0.00116 -0.00026 0.00139 0.00026 0.00116 C 0.00065 0.00093 0.0013 0.00046 0.00117 -1.11111E-6 C 0.00143 -1.11111E-6 0.00078 -1.11111E-6 0.00013 -0.00046 C -0.00026 -0.00023 -0.00013 0.00023 -0.00078 -0.00023 C -0.00104 -1.11111E-6 -0.00091 0.00023 -0.00143 0.00046 C -0.00208 0.00116 -0.00234 0.00208 -0.00208 0.00208 C -0.00195 0.00255 -0.00169 0.00208 -0.00078 0.00185 C -0.00065 0.00139 -0.00039 0.00093 -0.00039 0.0007 C -0.00026 0.0007 -0.00013 0.00023 0.00013 -0.00046 C 0.00039 -0.00116 0.00078 -0.00208 0.00052 -0.00231 C 0.00052 -0.00278 -0.00013 -0.00185 -0.00065 -0.00092 C -0.00065 -0.00046 -0.00078 -1.11111E-6 -0.00104 0.00046 C -0.00117 0.00046 -0.00117 0.00116 -0.0013 0.00139 C -0.00143 0.00255 -0.0013 0.00394 -0.00104 0.00347 C -0.00091 0.00394 -0.00052 0.00301 -0.00039 0.00162 C 0.00013 0.00116 -0.00026 0.0007 -0.00039 -1.11111E-6 Z " pathEditMode="relative" rAng="19140000" ptsTypes="AAAAAAAAAAAAAAAAAAAAAAAAAAAAA">
                                      <p:cBhvr>
                                        <p:cTn id="90" dur="3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C 0.00013 -0.0007 0.00039 -0.00093 0.00052 -0.00139 C 0.00065 -0.00232 0.00065 -0.00325 0.00065 -0.00348 C 0.00039 -0.00348 -0.00013 -0.00278 -0.00026 -0.00186 C -0.00039 -0.00116 -0.00078 -0.0007 -0.00065 -0.00024 C -0.00026 4.81481E-6 -0.00065 0.00092 -0.00052 0.00046 C -0.00052 0.00185 -0.00039 0.003 -0.00039 0.00324 C 0.00013 0.003 0.00026 0.00208 0.00039 0.00069 C 0.00026 4.81481E-6 -3.54167E-6 4.81481E-6 0.00013 -0.0007 C -0.00013 -0.00093 -3.54167E-6 -0.0007 -0.00026 -0.00186 C -0.00039 -0.00301 -0.00078 -0.00348 -0.00104 -0.00325 C -0.0013 -0.00325 -0.00117 -0.00232 -0.00078 -0.00116 C -0.00078 -0.0007 -0.00065 -0.00024 -0.00026 4.81481E-6 C -0.00026 0.00046 -0.00013 0.00069 0.00013 0.00069 C 0.00052 0.00138 0.00118 0.00208 0.00118 0.00138 C 0.00144 0.00162 0.00105 0.00046 0.00065 -0.00047 C 0.00013 -0.0007 0.00026 -0.00047 -3.54167E-6 -0.00116 C -0.00039 -0.00116 -0.00052 -0.00093 -0.00078 -0.00116 C -0.00156 -0.00163 -0.00208 -0.00139 -0.00208 -0.00093 C -0.00195 -0.00047 -0.00169 -0.00024 -0.00091 -0.00024 C -0.00052 4.81481E-6 -0.00026 4.81481E-6 -0.00013 0.00069 C -0.00013 0.00092 0.00026 4.81481E-6 0.00078 4.81481E-6 C 0.00131 0.00023 0.0017 -0.00047 0.0017 -0.00139 C 0.0017 -0.00116 0.00105 -0.00209 0.00013 -0.00093 C -0.00013 -0.00093 -3.54167E-6 -0.00116 -0.00026 -0.00093 C -0.00078 -0.0007 -0.00091 -0.00024 -0.00091 0.00023 C -0.00169 0.00069 -0.00182 0.00162 -0.00169 0.00162 C -0.00169 0.00185 -0.00078 0.00162 -0.00013 0.00092 C -0.00026 0.00046 -0.00013 0.00069 -3.54167E-6 4.81481E-6 Z " pathEditMode="relative" rAng="0" ptsTypes="AAAAAAAAAAAAAAAAAAAAAAAAAAAAA">
                                      <p:cBhvr>
                                        <p:cTn id="92" dur="3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85185E-6 C -0.00013 -0.00023 -0.00026 -0.00046 -0.00039 -0.00069 C -0.00078 -0.00208 -0.00091 -0.00301 -0.00065 -0.00324 C -0.00039 -0.00324 0.00013 -0.00254 0.00039 -0.00162 C 0.00065 -0.00092 0.00078 -0.00046 0.00078 -1.85185E-6 C 0.00091 0.00023 0.00091 0.0007 0.00091 0.00093 C 0.00091 0.00209 0.00065 0.00347 0.00039 0.00347 C 0.00013 0.00347 -0.00013 0.00209 -0.00013 0.00093 C -0.00013 0.00046 1.25E-6 -1.85185E-6 1.25E-6 -0.00046 C 1.25E-6 -0.00069 0.00013 -0.00116 0.00026 -0.00162 C 0.00065 -0.00254 0.00104 -0.00324 0.0013 -0.00324 C 0.00169 -0.00301 0.00156 -0.00208 0.00117 -0.00069 C 0.00091 -0.00046 0.00078 -1.85185E-6 0.00065 0.00046 C 0.00039 0.0007 0.00026 0.0007 1.25E-6 0.00116 C -0.00065 0.00209 -0.00117 0.00232 -0.00143 0.00209 C -0.00169 0.00162 -0.00117 0.0007 -0.00052 -1.85185E-6 C -0.00026 -0.00046 1.25E-6 -0.00069 0.00026 -0.00069 C 0.00039 -0.00092 0.00078 -0.00092 0.00091 -0.00116 C 0.00182 -0.00139 0.0026 -0.00139 0.00273 -0.00069 C 0.00273 -0.00046 0.00208 -1.85185E-6 0.00117 0.00023 C 0.00091 0.00046 0.00052 0.00046 0.00026 0.00046 C 1.25E-6 0.00046 -0.00013 0.00046 -0.00052 0.00023 C -0.0013 -1.85185E-6 -0.00208 -0.00046 -0.00182 -0.00092 C -0.00182 -0.00139 -0.00104 -0.00139 -0.00026 -0.00116 C 0.00013 -0.00092 0.00039 -0.00069 0.00065 -0.00069 C 0.00091 -0.00046 0.00104 -0.00023 0.0013 -1.85185E-6 C 0.00195 0.0007 0.00234 0.00162 0.00221 0.00209 C 0.00195 0.00232 0.0013 0.00209 0.00065 0.00116 C 0.00039 0.0007 0.00013 0.00046 1.25E-6 -1.85185E-6 Z " pathEditMode="relative" rAng="0" ptsTypes="AAAAAAAAAAAAAAAAAAAAAAAAAAAAA">
                                      <p:cBhvr>
                                        <p:cTn id="94" dur="3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9 C 0.00156 -0.00208 0.00208 -0.00231 0.00221 -0.00185 C 0.00221 -0.00139 0.00182 -0.00046 0.0013 -2.96296E-6 C 0.00091 0.00047 0.00065 0.0007 0.00039 0.0007 C 0.00026 0.00093 1.45833E-6 0.00093 -0.00013 0.00093 C -0.00078 0.00093 -0.00156 0.00047 -0.00156 -2.96296E-6 C -0.00156 -0.00046 -0.00078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1.45833E-6 -2.96296E-6 1.45833E-6 -0.00023 -0.00026 -0.00069 C -0.00078 -0.00185 -0.00091 -0.00277 -0.00078 -0.00324 C -0.00052 -0.0037 1.45833E-6 -0.00277 0.00039 -0.00162 C 0.00065 -0.00115 0.00078 -0.00069 0.00078 -0.00023 C 0.00091 -2.96296E-6 0.00091 0.0007 0.00104 0.00093 C 0.00117 0.00255 0.00117 0.00394 0.00078 0.00417 C 0.00065 0.00417 0.00039 0.00301 0.00026 0.00139 C 0.00013 0.00093 0.00013 0.00023 0.00013 -0.00023 C 0.00013 -0.00069 0.00013 -0.00092 0.00026 -0.00162 C 0.00039 -0.00301 0.00065 -0.0044 0.00091 -0.00393 C 0.00117 -0.00393 0.00117 -0.00254 0.00104 -0.00115 C 0.00091 -0.00046 0.00078 -2.96296E-6 0.00078 0.00047 C 0.00065 0.00093 0.00052 0.00116 0.00039 0.00162 C 1.45833E-6 0.00278 -0.00052 0.00348 -0.00078 0.00324 C -0.00091 0.00278 -0.00078 0.00162 -0.00026 0.00047 C 1.45833E-6 -2.96296E-6 0.00013 -0.00046 0.00039 -0.00069 Z " pathEditMode="relative" rAng="5400000" ptsTypes="AAAAAAAAAAAAAAAAAAAAAAAAAAAAA">
                                      <p:cBhvr>
                                        <p:cTn id="96" dur="3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1.11111E-6 C -0.00091 0.00023 -0.00091 0.00046 -0.00104 0.00092 C -0.00143 0.00185 -0.00143 0.00324 -0.00118 0.00324 C -0.00104 0.00324 -0.00065 0.00278 -0.00026 0.00162 C -0.00013 0.00092 5E-6 0.00046 5E-6 1.11111E-6 C 5E-6 -0.00023 5E-6 -0.0007 5E-6 -0.00093 C 5E-6 -0.00232 -0.00013 -0.00347 -0.0004 -0.00347 C -0.00065 -0.00347 -0.00079 -0.00232 -0.00079 -0.00093 C -0.00079 -0.00046 -0.00079 1.11111E-6 -0.00065 0.00046 C -0.00065 0.00092 -0.00065 0.00116 -0.00052 0.00162 C -0.00013 0.00278 0.00026 0.00324 0.0004 0.00324 C 0.00065 0.00301 0.00065 0.00185 0.00026 0.00092 C 0.00013 0.00023 5E-6 1.11111E-6 -0.00013 -0.00023 C -0.00026 -0.0007 -0.0004 -0.00093 -0.00065 -0.00116 C -0.00118 -0.00185 -0.00182 -0.00232 -0.00196 -0.00185 C -0.00209 -0.00162 -0.0017 -0.0007 -0.00118 1.11111E-6 C -0.00091 0.00023 -0.00065 0.00046 -0.00052 0.00069 C -0.00026 0.00092 -0.00013 0.00116 0.00013 0.00116 C 0.00091 0.00139 0.00143 0.00139 0.00143 0.00092 C 0.00143 0.00046 0.00104 1.11111E-6 0.0004 -0.00023 C 5E-6 -0.00046 -0.00026 -0.00046 -0.00052 -0.00046 C -0.00065 -0.00046 -0.00091 -0.00046 -0.00118 -0.00023 C -0.00182 1.11111E-6 -0.00235 0.00046 -0.00235 0.00092 C -0.00235 0.00139 -0.0017 0.00162 -0.00091 0.00116 C -0.00065 0.00116 -0.0004 0.00092 -0.00013 0.00069 C 5E-6 0.00046 0.00026 0.00023 0.0004 1.11111E-6 C 0.00091 -0.0007 0.00131 -0.00162 0.00118 -0.00185 C 0.00104 -0.00232 0.0004 -0.00185 -0.00013 -0.00116 C -0.0004 -0.0007 -0.00065 -0.00046 -0.00079 1.11111E-6 Z " pathEditMode="relative" rAng="10800000" ptsTypes="AAAAAAAAAAAAAAAAAAAAAAAAAAAAA">
                                      <p:cBhvr>
                                        <p:cTn id="98" dur="3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9 C -0.00156 -0.00208 -0.00234 -0.00208 -0.00234 -0.00162 C -0.00234 -0.00139 -0.00208 -0.00069 -0.00143 -2.96296E-6 C -0.00104 0.00023 -0.00078 0.00047 -0.00052 0.00047 C -0.00039 0.00047 -0.00013 0.00047 1.25E-6 0.00047 C 0.00078 0.00047 0.00143 0.00023 0.00143 -0.00023 C 0.00143 -0.00069 0.00078 -0.00092 1.25E-6 -0.00092 C -0.00026 -0.00092 -0.00052 -0.00092 -0.00078 -0.00069 C -0.00104 -0.00069 -0.00117 -0.00069 -0.00143 -0.00046 C -0.00208 0.00023 -0.00234 0.00093 -0.00234 0.00116 C -0.00221 0.00162 -0.00156 0.00162 -0.00104 0.00093 C -0.00065 0.0007 -0.00052 0.00047 -0.00039 0.00023 C -0.00013 -2.96296E-6 1.25E-6 -0.00023 0.00013 -0.00069 C 0.00052 -0.00162 0.00078 -0.00277 0.00052 -0.00301 C 0.00039 -0.00324 -0.00013 -0.00254 -0.00052 -0.00162 C -0.00065 -0.00115 -0.00078 -0.00069 -0.00091 -0.00046 C -0.00104 -2.96296E-6 -0.00117 0.00023 -0.00117 0.0007 C -0.0013 0.00209 -0.0013 0.00301 -0.00104 0.00301 C -0.00078 0.00301 -0.00052 0.00232 -0.00039 0.00116 C -0.00026 0.00047 -0.00026 -2.96296E-6 -0.00026 -0.00046 C -0.00026 -0.00069 -0.00026 -0.00115 -0.00039 -0.00162 C -0.00052 -0.00277 -0.00078 -0.0037 -0.00104 -0.0037 C -0.0013 -0.0037 -0.00143 -0.00254 -0.00117 -0.00115 C -0.00117 -0.00069 -0.00104 -0.00023 -0.00091 0.00023 C -0.00078 0.00047 -0.00065 0.00093 -0.00052 0.00116 C -0.00013 0.00209 0.00039 0.00278 0.00052 0.00255 C 0.00078 0.00232 0.00052 0.00116 0.00013 0.00023 C -0.00013 -0.00023 -0.00026 -0.00069 -0.00052 -0.00092 Z " pathEditMode="relative" rAng="16200000" ptsTypes="AAAAAAAAAAAAAAAAAAAAAAAAAAAAA">
                                      <p:cBhvr>
                                        <p:cTn id="100" dur="3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23 C 0.00065 -0.00092 0.00052 -0.00069 0.00052 -0.00139 C 0.00078 -0.00301 0.00117 -0.0037 0.00143 -0.0037 C 0.00156 -0.00347 0.00169 -0.00231 0.00156 -0.00092 C 0.00143 -0.00023 0.0013 0.00023 0.00117 0.0007 C 0.00104 0.00046 0.00104 0.00139 0.00091 0.00139 C 0.00052 0.00208 -0.00026 0.00301 -0.00052 0.00255 C -0.00091 0.00208 -0.00026 0.00093 -1.04167E-6 -0.00023 C 0.00026 -0.00023 0.00065 -0.00023 0.00065 -0.00092 C 0.00091 -0.00092 0.00117 -0.00092 0.00117 -0.00139 C 0.00208 -0.00162 0.00248 -0.00162 0.00274 -0.00116 C 0.00313 -0.00046 0.00248 -1.11111E-6 0.00156 0.00023 C 0.0013 0.00023 0.00117 0.0007 0.00091 0.00093 C 0.00065 0.0007 0.00026 0.00023 -1.04167E-6 0.00046 C -0.00065 0.00046 -0.0013 -0.00069 -0.00143 -0.00069 C -0.0013 -0.00116 -0.00052 -0.00116 0.00026 -0.00092 C 0.00065 -0.00092 0.00091 -0.00092 0.00091 -0.00092 C 0.00117 -0.00092 0.00156 -1.11111E-6 0.00156 -0.00046 C 0.00221 0.0007 0.00287 0.00162 0.00287 0.00232 C 0.00261 0.00232 0.00195 0.00185 0.0013 0.00139 C 0.00091 0.00093 0.00065 0.00023 0.00065 0.00023 C 0.00026 -0.00023 0.00013 -0.00046 0.00013 -0.00069 C -0.00026 -0.00208 -0.00078 -0.00347 -0.00013 -0.00347 C -0.00026 -0.00347 0.00026 -0.00301 0.00091 -0.00139 C 0.00104 -0.00116 0.00117 -0.00023 0.00143 -0.00023 C 0.0013 0.00023 0.00143 0.00046 0.00156 0.00139 C 0.00182 0.00208 0.00169 0.00347 0.00143 0.00347 C 0.00104 0.0037 0.00065 0.00255 0.00065 0.00139 C 0.00065 0.0007 0.00052 0.00023 0.00065 -0.00023 Z " pathEditMode="relative" rAng="2640000" ptsTypes="AAAAAAAAAAAAAAAAAAAAAAAAAAAAA">
                                      <p:cBhvr>
                                        <p:cTn id="102" dur="3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24 C 0.00026 -0.00231 0.00052 -0.00231 0.00052 -0.00277 C 0.00117 -0.00185 0.00182 -0.00208 0.00182 -0.00115 C 0.00143 -0.00069 0.00065 -0.00069 0.00026 -0.00115 C -0.00013 -0.00115 -0.00039 -0.00115 -0.00091 -0.00185 C -0.00104 -0.00208 -0.00104 -0.00185 -0.00117 -0.00231 C -0.00169 -0.00301 -0.00169 -0.00393 -0.00169 -0.00463 C -0.0013 -0.00463 -0.00078 -0.00439 -0.00039 -0.0037 C -0.00013 -0.00324 -0.00026 -0.00347 0.00026 -0.00231 C 0.00013 -0.00231 0.00026 -0.00185 0.00026 -0.00115 C 0.00052 -0.00046 0.00052 0.00093 0.00052 0.00162 C -0.00026 0.00162 -0.00013 0.0007 -0.00078 -0.00069 C -0.00039 -0.00115 -0.00091 -0.00185 -0.00078 -0.00231 C -0.00039 -0.00231 -0.00039 -0.00277 -0.00039 -0.0037 C -0.00039 -0.00509 -0.00013 -0.00578 0.00026 -0.00578 C 0.00052 -0.00601 0.00052 -0.00463 0.00026 -0.00347 C 0.00052 -0.00231 0.00026 -0.00231 -0.00013 -0.00185 C 0.00026 -0.00115 -0.00039 -0.00069 -0.00052 -0.00092 C -0.00091 0.00047 -0.0013 0.00162 -0.00169 0.00116 C -0.00195 0.0007 -0.00169 -0.00046 -0.00104 -0.00115 C -0.00104 -0.00185 -0.00078 -0.00231 -0.00039 -0.00277 C -0.00013 -0.00324 -0.00039 -0.0037 0.00026 -0.00347 C 0.00052 -0.00463 0.00182 -0.00463 0.00182 -0.00393 C 0.00169 -0.00416 0.00117 -0.00324 0.00052 -0.00231 C 0.00026 -0.00185 -0.00013 -0.00185 -0.00013 -0.00115 C -0.00039 -0.00115 -0.00091 -0.00115 -0.00104 -0.00115 C -0.00169 -0.00069 -0.0026 -0.00069 -0.00234 -0.00115 C -0.00234 -0.00185 -0.00169 -0.00231 -0.00104 -0.00324 C -0.00039 -0.00231 -0.00039 -0.00301 -0.00013 -0.00324 Z " pathEditMode="relative" rAng="8100000" ptsTypes="AAAAAAAAAAAAAAAAAAAAAAAAAAAAA">
                                      <p:cBhvr>
                                        <p:cTn id="104" dur="3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232 C -0.00117 -0.00255 -0.00143 -0.00232 -0.00156 -0.00232 C -0.00235 -0.00232 -0.00287 -0.00162 -0.00287 -0.00116 C -0.00248 -0.00162 -0.00209 -0.00116 -0.00143 -0.00093 C -0.00104 -0.00116 -0.00091 -0.00093 -0.00052 -0.00162 C -0.00039 -0.00208 -0.00039 -0.00162 -0.00013 -0.00185 C 0.00039 -0.00255 0.00091 -0.00347 0.00065 -0.0037 C 0.00052 -0.00417 2.5E-6 -0.00394 -0.00065 -0.00301 C -0.00052 -0.00324 -0.00117 -0.00232 -0.00117 -0.00255 C -0.00143 -0.00185 -0.0013 -0.00255 -0.0017 -0.00116 C -0.00209 -0.00023 -0.00209 0.00093 -0.00183 0.00093 C -0.00156 0.00116 -0.00104 0.00069 -0.00104 -0.00046 C -0.00078 -0.00093 -0.00052 -0.00162 -0.00039 -0.00208 C -0.00052 -0.00208 -0.00052 -0.00232 -0.00052 -0.00278 C -0.00052 -0.00394 -0.00065 -0.00532 -0.00091 -0.00509 C -0.00104 -0.00532 -0.00104 -0.00463 -0.0013 -0.00324 C -0.00117 -0.00255 -0.00104 -0.00278 -0.0013 -0.00162 C -0.0013 -0.00116 -0.00117 -0.00116 -0.00117 -0.00046 C -0.00078 0.00069 -0.00026 0.00093 -0.00013 0.00069 C -0.00013 0.00116 -0.00013 0.00023 -0.00039 -0.00116 C -0.00052 -0.00162 -0.00065 -0.00185 -0.00078 -0.00232 C -0.00078 -0.00255 -0.00104 -0.00278 -0.0013 -0.00324 C -0.0017 -0.00394 -0.00222 -0.0044 -0.00248 -0.00417 C -0.00261 -0.00417 -0.00235 -0.00301 -0.0017 -0.00208 C -0.00143 -0.00185 -0.00117 -0.00162 -0.00104 -0.00116 C -0.00091 -0.00093 -0.00065 -0.00069 -0.00052 -0.00069 C 0.00013 -0.00023 0.00078 -0.00023 0.00078 -0.00069 C 0.00091 -0.00093 0.00039 -0.00162 -0.00026 -0.00208 C -0.00065 -0.00278 -0.00078 -0.00255 -0.00117 -0.00232 Z " pathEditMode="relative" rAng="14160000" ptsTypes="AAAAAAAAAAAAAAAAAAAAAAAAAAAAA">
                                      <p:cBhvr>
                                        <p:cTn id="106" dur="3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24 C -0.00065 -0.00092 -0.00078 -0.00092 -0.00078 -0.00162 C -0.00065 -0.00277 -0.00091 -0.00324 -0.00104 -0.00347 C -0.00143 -0.00301 -0.00156 -0.00208 -0.0013 -0.00115 C -0.0013 -0.00069 -0.00156 -3.7037E-6 -0.00117 0.00024 C -0.00104 0.00047 -0.00104 0.00139 -0.00117 0.00093 C -0.00078 0.00209 -1.25E-6 0.00278 0.00013 0.00324 C 0.00026 0.00278 0.00013 0.00186 -0.00013 0.00024 C -0.00052 -3.7037E-6 -0.00065 0.00024 -0.00065 -0.00092 C -0.00104 -0.00046 -0.00091 -0.00023 -0.0013 -0.00115 C -0.00182 -0.00231 -0.00221 -0.00208 -0.0026 -0.00162 C -0.0026 -0.00185 -0.00234 -0.00069 -0.00156 -0.00046 C -0.00156 -3.7037E-6 -0.00117 0.00024 -0.00104 0.00047 C -0.00065 0.00047 -0.00065 0.00093 -0.00052 0.0007 C 0.00026 0.00093 0.00104 0.00093 0.00078 0.00024 C 0.00091 0.00047 0.00052 -0.00069 -0.00026 -0.00069 C -0.00065 -0.00092 -0.00065 -0.00046 -0.00104 -0.00069 C -0.0013 -0.00069 -0.00143 -3.7037E-6 -0.00156 -0.00046 C -0.0026 0.00024 -0.00286 0.00093 -0.00273 0.00139 C -0.0026 0.00162 -0.00208 0.00116 -0.00156 0.00093 C -0.0013 0.0007 -0.00104 0.00047 -0.00065 0.0007 C -0.00052 0.00093 -0.00052 -3.7037E-6 -0.00013 -0.00046 C 0.00052 -0.00069 0.00065 -0.00162 0.00039 -0.00277 C 0.00039 -0.00254 -0.00026 -0.00254 -0.00078 -0.00069 C -0.00104 -0.00046 -0.00104 -0.00069 -0.00104 -0.00046 C -0.00156 -3.7037E-6 -0.00156 0.0007 -0.00143 0.00093 C -0.00195 0.00232 -0.00182 0.00278 -0.00156 0.00278 C -0.00169 0.00301 -0.00104 0.00232 -0.00065 0.00093 C -0.00065 0.00047 -0.00052 0.00093 -0.00065 0.00024 Z " pathEditMode="relative" rAng="19800000" ptsTypes="AAAAAAAAAAAAAAAAAAAAAAAAAAAAA">
                                      <p:cBhvr>
                                        <p:cTn id="108" dur="3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2.59259E-6 C 0.00013 0.00047 0.00013 0.00023 0.00039 0.0007 C 0.00078 0.00232 0.00078 0.00324 0.00065 0.00347 C 0.00039 0.00347 -0.00013 0.00278 -0.00052 0.00162 C -0.00078 0.00093 -0.00078 0.00047 -0.00092 -2.59259E-6 C -0.00078 -2.59259E-6 -0.00105 -0.00069 -0.00105 -0.00092 C -0.00105 -0.00185 -0.00078 -0.00347 -0.00039 -0.00347 C 3.75E-6 -0.00347 3.75E-6 -0.00185 0.00026 -0.00069 C 0.00013 -0.00046 -0.00013 -2.59259E-6 0.00013 0.00047 C -0.00013 0.00093 -0.00026 0.00116 -0.00013 0.00162 C -0.00065 0.00278 -0.00092 0.00324 -0.00131 0.00324 C -0.00183 0.00324 -0.00157 0.00209 -0.00105 0.00093 C -0.00078 0.00047 -0.00092 -2.59259E-6 -0.00078 -0.00046 C -0.00052 -0.00069 -0.00013 -0.00069 3.75E-6 -0.00115 C 0.00052 -0.00208 0.0013 -0.00208 0.00143 -0.00208 C 0.00156 -0.00162 0.00104 -0.00069 0.00039 -2.59259E-6 C 0.00013 0.00047 -0.00013 0.00093 -0.00013 0.0007 C -0.00026 0.00116 -0.00092 0.00093 -0.00078 0.00139 C -0.0017 0.00139 -0.00248 0.00139 -0.00274 0.00093 C -0.00261 0.0007 -0.00196 0.00023 -0.00131 -0.00023 C -0.00078 -0.00046 -0.00039 -0.00023 -0.00039 -0.00046 C 0.00013 -0.00046 0.00013 -0.00069 0.00039 -0.00023 C 0.00117 0.00023 0.00208 0.0007 0.00169 0.00139 C 0.00169 0.00116 0.00117 0.00162 0.00013 0.00116 C -0.00013 0.00116 -0.00052 0.0007 -0.00078 0.00093 C -0.00078 0.00047 -0.00105 0.00047 -0.00144 -2.59259E-6 C -0.00196 -0.00023 -0.00235 -0.00139 -0.00222 -0.00162 C -0.00196 -0.00231 -0.00131 -0.00185 -0.00078 -0.00115 C -0.00052 -0.00069 -0.00026 -0.00046 -0.00013 -2.59259E-6 Z " pathEditMode="relative" rAng="10800000" ptsTypes="AAAAAAAAAAAAAAAAAAAAAAAAAAAAA">
                                      <p:cBhvr>
                                        <p:cTn id="110" dur="3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C 0.00026 -0.0007 0.00013 -0.00116 3.95833E-6 -0.00116 C 0.00026 -0.00255 0.00013 -0.00348 0.00052 -0.00371 C 0.00078 -0.00348 0.00104 -0.00209 0.00078 -0.00093 C 0.00091 -0.00047 0.00104 4.81481E-6 0.00078 0.00069 C 0.00091 0.00092 0.00091 0.00115 0.00065 0.00138 C 0.00052 0.00254 -0.00013 0.003 -0.00052 0.00324 C -0.00052 0.00254 -0.00052 0.00162 -0.00013 0.00069 C -0.00013 0.00023 3.95833E-6 4.81481E-6 0.00026 -0.0007 C 0.00026 -0.00047 0.00052 -0.00093 0.00091 -0.00116 C 0.0013 -0.00186 0.00195 -0.00209 0.00221 -0.00232 C 0.00247 -0.00116 0.00195 -0.00093 0.00143 0.00046 C 0.00104 4.81481E-6 0.00078 0.00069 0.00052 0.00092 C 0.00039 0.00046 0.00026 0.00046 -0.00026 0.00069 C -0.00105 0.00115 -0.00157 0.00092 -0.0017 0.00023 C -0.00183 4.81481E-6 -0.00105 -0.00047 -0.00039 -0.00047 C 0.00013 -0.00116 0.00026 -0.0007 0.00065 -0.00047 C 0.00078 -0.00093 0.0013 -0.00024 0.0013 4.81481E-6 C 0.00208 0.00023 0.00273 0.00092 0.00273 0.00162 C 0.0026 0.00185 0.00195 0.00185 0.0013 0.00092 C 0.00091 0.00115 0.00052 0.00092 0.00026 0.00046 C -0.00013 0.00023 -0.00026 0.00069 -0.00039 -0.00047 C -0.00105 -0.00093 -0.00144 -0.00278 -0.00118 -0.00278 C -0.00131 -0.00255 -0.00026 -0.00209 0.00013 -0.00116 C 0.00052 -0.00093 0.00052 -0.00024 0.00091 -0.00047 C 0.00104 4.81481E-6 0.00117 0.00069 0.00117 0.00115 C 0.00169 0.00208 0.00195 0.00347 0.00156 0.00347 C 0.00117 0.00347 0.00078 0.00254 0.00026 0.00162 C 0.00039 0.00046 3.95833E-6 0.00069 3.95833E-6 4.81481E-6 Z " pathEditMode="relative" rAng="1680000" ptsTypes="AAAAAAAAAAAAAAAAAAAAAAAAAAAAA">
                                      <p:cBhvr>
                                        <p:cTn id="112" dur="3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1.11111E-6 C -0.00039 -0.00023 -0.00052 -0.00023 -0.00026 -0.00069 C -0.00065 -0.00208 -0.00078 -0.00255 -0.00143 -0.00301 C -0.00117 -0.00231 -0.00117 -0.00116 -0.00143 -0.00069 C -0.00117 0.00046 -0.0013 0.00046 -0.00078 0.00139 C -0.00078 0.00162 -0.00052 0.00185 -0.00039 0.00208 C -0.00013 0.00278 0.00039 0.00347 0.00052 0.00301 C 0.00065 0.00278 0.00052 0.00185 0.00013 0.00116 C 0.00039 0.00139 -0.00052 -1.11111E-6 -0.00039 -0.00023 C -0.00078 -0.00046 -0.00052 -0.00023 -0.00117 -0.00046 C -0.00182 -0.00139 -0.00234 -0.00116 -0.00221 -0.00046 C -0.00247 -1.11111E-6 -0.00221 0.00046 -0.00156 0.00046 C -0.0013 0.00093 -0.00078 0.00139 -0.00078 0.00162 C -0.00065 0.00116 -0.00039 0.00139 0.00013 0.00116 C 0.00052 0.00093 0.00117 0.00046 0.00104 -1.11111E-6 C 0.0013 -1.11111E-6 0.00065 -1.11111E-6 -2.5E-6 -0.00046 C -0.00039 -0.00023 -0.00026 0.00023 -0.00091 -0.00023 C -0.00117 -1.11111E-6 -0.00104 0.00023 -0.00156 0.00046 C -0.00221 0.00116 -0.00247 0.00208 -0.00221 0.00208 C -0.00195 0.00255 -0.00182 0.00208 -0.00091 0.00185 C -0.00078 0.00139 -0.00052 0.00093 -0.00052 0.0007 C -0.00039 0.0007 -0.00026 0.00023 -2.5E-6 -0.00046 C 0.00026 -0.00116 0.00065 -0.00208 0.00039 -0.00231 C 0.00039 -0.00278 -0.00026 -0.00185 -0.00078 -0.00092 C -0.00078 -0.00046 -0.00091 -1.11111E-6 -0.00117 0.00046 C -0.0013 0.00046 -0.0013 0.00116 -0.00143 0.00139 C -0.00156 0.00255 -0.00143 0.00394 -0.00117 0.00347 C -0.00104 0.00394 -0.00065 0.00301 -0.00052 0.00162 C 0.00013 0.00116 -0.00039 0.0007 -0.00052 -1.11111E-6 Z " pathEditMode="relative" rAng="19140000" ptsTypes="AAAAAAAAAAAAAAAAAAAAAAAAAAAAA">
                                      <p:cBhvr>
                                        <p:cTn id="114" dur="3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C 0.00013 -0.0007 0.00039 -0.00093 0.00052 -0.00139 C 0.00065 -0.00232 0.00065 -0.00325 0.00065 -0.00348 C 0.00039 -0.00348 -0.00013 -0.00278 -0.00026 -0.00186 C -0.00039 -0.00116 -0.00078 -0.0007 -0.00065 -0.00024 C -0.00026 4.81481E-6 -0.00065 0.00092 -0.00052 0.00046 C -0.00052 0.00185 -0.00039 0.003 -0.00039 0.00324 C 0.00013 0.003 0.00026 0.00208 0.00039 0.00069 C 0.00026 4.81481E-6 3.75E-6 4.81481E-6 0.00013 -0.0007 C -0.00013 -0.00093 3.75E-6 -0.0007 -0.00026 -0.00186 C -0.00039 -0.00301 -0.00078 -0.00348 -0.00105 -0.00325 C -0.00131 -0.00325 -0.00118 -0.00232 -0.00078 -0.00116 C -0.00078 -0.0007 -0.00065 -0.00024 -0.00026 4.81481E-6 C -0.00026 0.00046 -0.00013 0.00069 0.00013 0.00069 C 0.00052 0.00138 0.00117 0.00208 0.00117 0.00138 C 0.00143 0.00162 0.00104 0.00046 0.00065 -0.00047 C 0.00013 -0.0007 0.00026 -0.00047 3.75E-6 -0.00116 C -0.00039 -0.00116 -0.00052 -0.00093 -0.00078 -0.00116 C -0.00157 -0.00163 -0.00209 -0.00139 -0.00209 -0.00093 C -0.00196 -0.00047 -0.0017 -0.00024 -0.00092 -0.00024 C -0.00052 4.81481E-6 -0.00026 4.81481E-6 -0.00013 0.00069 C -0.00013 0.00092 0.00026 4.81481E-6 0.00078 4.81481E-6 C 0.0013 0.00023 0.00169 -0.00047 0.00169 -0.00139 C 0.00169 -0.00116 0.00104 -0.00209 0.00013 -0.00093 C -0.00013 -0.00093 3.75E-6 -0.00116 -0.00026 -0.00093 C -0.00078 -0.0007 -0.00092 -0.00024 -0.00092 0.00023 C -0.0017 0.00069 -0.00183 0.00162 -0.0017 0.00162 C -0.0017 0.00185 -0.00078 0.00162 -0.00013 0.00092 C -0.00026 0.00046 -0.00013 0.00069 3.75E-6 4.81481E-6 Z " pathEditMode="relative" rAng="0" ptsTypes="AAAAAAAAAAAAAAAAAAAAAAAAAAAAA">
                                      <p:cBhvr>
                                        <p:cTn id="116" dur="3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00046 C 0.00052 -0.00069 0.00066 -0.00115 0.00066 -0.00139 C 0.00092 -0.00301 0.00105 -0.0037 0.00144 -0.00393 C 0.00157 -0.00324 0.0017 -0.00208 0.00157 -0.00115 C 0.00144 -0.00023 0.00144 0.00024 0.00118 0.00047 C 0.00092 0.00093 0.00105 0.00116 0.00079 0.00139 C 0.00052 0.00209 -0.00026 0.00278 -0.00039 0.00255 C -0.00078 0.00209 -0.00039 0.00093 0.00013 -0.00023 C 0.00039 -0.00023 0.00066 -0.00046 0.00079 -0.00092 C 0.00052 -0.00069 0.00118 -0.00115 0.00131 -0.00139 C 0.00209 -0.00185 0.00261 -0.00162 0.00287 -0.00115 C 0.003 -0.00046 0.00261 -3.7037E-6 0.0017 0.00024 C 0.00144 0.00024 0.00118 0.00047 0.00079 0.00093 C 0.00066 0.00047 0.00039 0.00024 0.00013 0.00047 C -0.00065 0.00024 -0.00117 -0.00046 -0.00117 -0.00069 C -0.00117 -0.00139 -0.00052 -0.00115 0.00026 -0.00115 C 0.00066 -0.00115 0.00079 -0.00092 0.00105 -0.00092 C 0.00131 -0.00092 0.00157 -0.00023 0.0017 -0.00046 C 0.00235 0.0007 0.003 0.00162 0.00287 0.00209 C 0.00274 0.00232 0.00209 0.00186 0.00144 0.00116 C 0.00092 0.00093 0.00079 0.00024 0.00052 0.00024 C 0.00039 -0.00023 0.00026 -0.00023 0.00013 -0.00069 C -0.00026 -0.00231 -0.00065 -0.00347 -0.00026 -0.00347 C -0.00013 -0.0037 0.00039 -0.00301 0.00092 -0.00162 C 0.00105 -0.00092 0.00105 -0.00023 0.00144 -0.00023 C 0.00144 0.00024 0.00144 0.0007 0.00144 0.00139 C 0.00183 0.00232 0.0017 0.00324 0.00157 0.00348 C 0.00118 0.00394 0.00079 0.00255 0.00066 0.00116 C 0.00066 0.00047 0.00052 -3.7037E-6 0.00066 -0.00046 Z " pathEditMode="relative" rAng="2640000" ptsTypes="AAAAAAAAAAAAAAAAAAAAAAAAAAAAA">
                                      <p:cBhvr>
                                        <p:cTn id="118" dur="3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232 C 0.00079 -0.00186 0.00105 -0.00186 0.00105 -0.00232 C 0.00183 -0.00139 0.00235 -0.00162 0.00235 -0.0007 C 0.00235 -0.00024 0.00118 -0.00024 0.00079 -0.0007 C 0.00039 -0.0007 0.00013 -0.0007 0.00013 -0.00162 C -0.00052 -0.00139 -0.00039 -0.00139 -0.00078 -0.00186 C -0.00078 -0.00255 -0.00117 -0.00348 -0.00117 -0.00417 C -0.00078 -0.00417 -0.00026 -0.00394 0.00013 -0.00348 C 0.00039 -0.00278 0.00039 -0.00232 0.00105 -0.00186 C 0.00079 -0.00186 0.00105 -0.00162 0.00092 -0.0007 C 0.00105 3.7037E-6 0.00105 0.00139 0.00105 0.00208 C 0.00026 0.00208 0.00039 0.00115 0.00013 -0.00024 C 0.00013 -0.0007 0.00013 -0.00162 -0.00026 -0.00186 C 0.00013 -0.00186 0.00013 -0.00232 0.00013 -0.00324 C 0.00013 -0.00463 0.00039 -0.00533 0.00079 -0.00533 C 0.00105 -0.00556 0.00105 -0.00417 0.00079 -0.00301 C 0.00105 -0.00186 0.00079 -0.00186 0.00079 -0.00139 C 0.00079 -0.0007 0.00026 -0.00024 0.00039 -0.00047 C -0.00052 0.00092 -0.00078 0.00208 -0.00117 0.00162 C -0.00117 0.00139 -0.00078 3.7037E-6 -0.00039 -0.0007 C -0.00039 -0.00139 0.00013 -0.00186 0.00013 -0.00232 C 0.00039 -0.00278 0.00039 -0.00301 0.00079 -0.00301 C 0.00131 -0.00394 0.00235 -0.00417 0.00235 -0.00348 C 0.00222 -0.00371 0.0017 -0.00301 0.00105 -0.00186 C 0.00079 -0.00139 0.00039 -0.00139 0.00039 -0.0007 C 0.00013 -0.0007 -0.00039 -0.0007 -0.00052 -0.0007 C -0.00117 -0.00024 -0.00195 -0.00024 -0.00182 -0.0007 C -0.00182 -0.00139 -0.00117 -0.00186 -0.00052 -0.00232 C 0.00013 -0.00186 0.00039 -0.00278 0.00039 -0.00232 Z " pathEditMode="relative" rAng="8100000" ptsTypes="AAAAAAAAAAAAAAAAAAAAAAAAAAAAA">
                                      <p:cBhvr>
                                        <p:cTn id="120" dur="3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69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208 C -0.00078 -0.00231 -0.00065 -0.00162 -0.00091 -0.00185 C -0.00182 -0.00185 -0.00221 -0.00116 -0.00208 -0.00046 C -0.00221 -0.00069 -0.00169 -0.00046 -0.00117 -0.00046 C -0.00052 -0.00069 -0.00039 -0.00046 -0.00013 -0.00092 C 0.00013 -0.00116 0.00039 -0.00092 0.00026 -0.00162 C 0.00117 -0.00185 0.00156 -0.00301 0.00117 -0.00347 C 0.0013 -0.00347 0.00052 -0.00347 -4.16667E-7 -0.00254 C -0.00039 -0.00231 -0.00065 -0.00208 -0.00078 -0.00185 C -0.00091 -0.00139 -0.00078 -0.00116 -0.00117 -0.00092 C -0.00156 0.00023 -0.0013 0.00162 -0.0013 0.00116 C -0.00104 0.00162 -0.00039 0.00116 -0.00052 -0.00023 C -0.00013 -0.00046 -0.00013 -0.00092 0.00013 -0.00116 C 0.00026 -0.00139 -4.16667E-7 -0.00208 -4.16667E-7 -0.00231 C -4.16667E-7 -0.0037 -4.16667E-7 -0.00509 -0.00039 -0.00486 C -0.00039 -0.00463 -0.00065 -0.00393 -0.00078 -0.00278 C -0.00078 -0.00231 -0.00078 -0.00185 -0.00052 -0.00069 C -0.00078 -0.00069 -0.00065 -0.00069 -0.00039 0.00023 C -0.00026 0.00116 0.00026 0.00185 0.00039 0.00162 C 0.00065 0.00185 0.00052 0.00047 0.00013 -0.00069 C 0.00013 -0.00116 0.00026 -0.00139 -4.16667E-7 -0.00162 C -0.00026 -0.00231 -0.00052 -0.00254 -0.00078 -0.00301 C -0.0013 -0.00347 -0.00156 -0.00393 -0.00182 -0.0037 C -0.00208 -0.00393 -0.00182 -0.00254 -0.00117 -0.00162 C -0.00078 -0.00116 -0.00078 -0.00069 -0.00039 -0.00069 C -0.00039 -0.00046 0.00013 -2.22222E-6 -4.16667E-7 -0.00023 C 0.00065 0.00023 0.00156 0.00093 0.00143 -0.00023 C 0.00143 -0.00069 0.00091 -0.00116 0.00052 -0.00139 C -0.00013 -0.00208 -0.00026 -0.00231 -0.00065 -0.00208 Z " pathEditMode="relative" rAng="14160000" ptsTypes="AAAAAAAAAAAAAAAAAAAAAAAAAAAAA">
                                      <p:cBhvr>
                                        <p:cTn id="122" dur="3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47 C 0.00013 -0.00093 -0.00013 -0.00139 -0.00013 -0.00162 C 0.00013 -0.00301 -0.00026 -0.00371 -0.00052 -0.00371 C -0.00078 -0.00394 -0.00078 -0.00324 -0.00078 -0.00209 C -0.00065 -0.0007 -0.00065 -0.00047 -0.00052 0.00023 C -0.00039 3.7037E-6 -0.00026 0.00023 -0.00013 0.00069 C 0.00013 0.00208 0.00066 0.00277 0.00066 0.00231 C 0.00092 0.00208 0.00079 0.00139 0.00052 0.00023 C 0.00026 -0.00024 0.00013 -0.00047 -4.16667E-6 -0.00116 C -0.00026 -0.00139 -0.00013 -0.00116 -0.00078 -0.00209 C -0.00117 -0.00232 -0.00156 -0.00278 -0.00182 -0.00209 C -0.00182 -0.00209 -0.00169 -0.00093 -0.00078 -0.0007 C -0.00078 3.7037E-6 -0.00052 0.00023 -0.00026 0.00023 C -0.00013 0.00023 0.00013 0.00023 0.00026 0.00046 C 0.00092 0.00023 0.0017 0.00046 0.00157 -0.00047 C 0.00183 3.7037E-6 0.00118 -0.0007 0.00039 -0.00116 C 0.00013 -0.00093 -4.16667E-6 -0.00116 -0.00039 -0.00139 C -0.00065 -0.00093 -0.00078 -0.00093 -0.00078 -0.0007 C -0.00182 -0.00024 -0.00208 0.00023 -0.00234 0.00092 C -0.00182 0.00069 -0.00143 0.00115 -0.00091 0.00023 C -0.00065 0.00023 -0.00026 0.00023 0.00013 -0.00024 C 0.00013 3.7037E-6 0.00026 -0.00024 0.00066 -0.0007 C 0.00118 -0.00162 0.00131 -0.00209 0.00118 -0.00301 C 0.00157 -0.00371 0.00039 -0.00324 -0.00013 -0.00162 C -0.00026 -0.00139 -0.00065 -0.00116 -0.00052 -0.00093 C -0.00065 -0.00047 -0.00078 0.00023 -0.00065 0.00046 C -0.0013 0.00139 -0.00117 0.00277 -0.00091 0.00277 C -0.00104 0.00277 -0.00013 0.00208 -4.16667E-6 0.00069 C -0.00013 0.00023 0.00013 3.7037E-6 0.00013 -0.00047 Z " pathEditMode="relative" rAng="19800000" ptsTypes="AAAAAAAAAAAAAAAAAAAAAAAAAAAAA">
                                      <p:cBhvr>
                                        <p:cTn id="124" dur="3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4.81481E-6 C 8.33333E-7 0.00046 8.33333E-7 0.00023 0.00039 0.00069 C 0.00078 0.00231 0.00078 0.00324 0.00065 0.00347 C 0.00039 0.00347 -0.00013 0.00277 -0.00039 0.00162 C -0.00065 0.00092 -0.00065 0.00046 -0.00078 4.81481E-6 C -0.00065 4.81481E-6 -0.00104 -0.0007 -0.00104 -0.00093 C -0.00104 -0.00186 -0.00065 -0.00348 -0.00026 -0.00348 C 8.33333E-7 -0.00348 8.33333E-7 -0.00186 0.00026 -0.0007 C 8.33333E-7 -0.00047 -0.00013 4.81481E-6 8.33333E-7 0.00046 C -0.00013 0.00092 -0.00013 0.00115 -0.00013 0.00162 C -0.00052 0.00277 -0.00078 0.00324 -0.0013 0.00324 C -0.00169 0.00324 -0.00156 0.00208 -0.00104 0.00092 C -0.00065 0.00046 -0.00078 4.81481E-6 -0.00065 -0.00047 C -0.00039 -0.0007 -0.00013 -0.0007 8.33333E-7 -0.00116 C 0.00052 -0.00209 0.0013 -0.00209 0.00143 -0.00209 C 0.00156 -0.00163 0.00104 -0.0007 0.00039 4.81481E-6 C 8.33333E-7 0.00046 -0.00013 0.00092 -0.00013 0.00069 C -0.00013 0.00115 -0.00078 0.00092 -0.00065 0.00138 C -0.00156 0.00138 -0.00247 0.00138 -0.00274 0.00092 C -0.0026 0.00069 -0.00182 0.00023 -0.0013 -0.00024 C -0.00065 -0.00047 -0.00026 -0.00024 -0.00026 -0.00047 C 8.33333E-7 -0.00047 8.33333E-7 -0.0007 0.00039 -0.00024 C 0.00117 0.00023 0.00208 0.00069 0.00169 0.00138 C 0.00169 0.00115 0.00117 0.00162 8.33333E-7 0.00115 C -0.00013 0.00115 -0.00039 0.00069 -0.00065 0.00092 C -0.00065 0.00046 -0.00104 0.00046 -0.00143 4.81481E-6 C -0.00182 -0.00024 -0.00234 -0.00139 -0.00208 -0.00163 C -0.00182 -0.00232 -0.0013 -0.00186 -0.00065 -0.00116 C -0.00039 -0.0007 -0.00013 -0.00047 -0.00013 4.81481E-6 Z " pathEditMode="relative" rAng="10800000" ptsTypes="AAAAAAAAAAAAAAAAAAAAAAAAAAAAA">
                                      <p:cBhvr>
                                        <p:cTn id="126" dur="3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C 0.00026 -0.0007 0.00013 -0.00116 1.04167E-6 -0.00116 C 0.00026 -0.00255 0.00013 -0.00347 0.00052 -0.00371 C 0.00078 -0.00347 0.00104 -0.00209 0.00078 -0.00093 C 0.00091 -0.00047 0.00104 2.22222E-6 0.00078 0.00069 C 0.00091 0.00092 0.00091 0.00116 0.00065 0.00139 C 0.00052 0.00254 -0.00013 0.00301 -0.00052 0.00324 C -0.00052 0.00254 -0.00052 0.00162 -0.00013 0.00069 C -0.00013 0.00023 1.04167E-6 2.22222E-6 0.00026 -0.0007 C 0.00026 -0.00047 0.00052 -0.00093 0.00091 -0.00116 C 0.0013 -0.00185 0.00195 -0.00209 0.00221 -0.00232 C 0.00247 -0.00116 0.00195 -0.00093 0.00143 0.00046 C 0.00104 2.22222E-6 0.00078 0.00069 0.00052 0.00092 C 0.00039 0.00046 0.00026 0.00046 -0.00026 0.00069 C -0.00104 0.00116 -0.00156 0.00092 -0.00169 0.00023 C -0.00182 2.22222E-6 -0.00104 -0.00047 -0.00039 -0.00047 C 0.00013 -0.00116 0.00026 -0.0007 0.00065 -0.00047 C 0.00078 -0.00093 0.0013 -0.00023 0.0013 2.22222E-6 C 0.00208 0.00023 0.00273 0.00092 0.00273 0.00162 C 0.0026 0.00185 0.00195 0.00185 0.0013 0.00092 C 0.00091 0.00116 0.00052 0.00092 0.00026 0.00046 C -0.00013 0.00023 -0.00026 0.00069 -0.00039 -0.00047 C -0.00104 -0.00093 -0.00143 -0.00278 -0.00117 -0.00278 C -0.0013 -0.00255 -0.00026 -0.00209 0.00013 -0.00116 C 0.00052 -0.00093 0.00052 -0.00023 0.00091 -0.00047 C 0.00104 2.22222E-6 0.00117 0.00069 0.00117 0.00116 C 0.00169 0.00208 0.00195 0.00347 0.00156 0.00347 C 0.00117 0.00347 0.00078 0.00254 0.00026 0.00162 C 0.00039 0.00046 1.04167E-6 0.00069 1.04167E-6 2.22222E-6 Z " pathEditMode="relative" rAng="1680000" ptsTypes="AAAAAAAAAAAAAAAAAAAAAAAAAAAAA">
                                      <p:cBhvr>
                                        <p:cTn id="128" dur="3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-2.22222E-6 C -0.0004 -0.00023 -0.00053 -0.00023 -0.00026 -0.00069 C -0.00066 -0.00208 -0.00079 -0.00254 -0.00144 -0.00301 C -0.00118 -0.00231 -0.00118 -0.00116 -0.00144 -0.00069 C -0.00118 0.00047 -0.00131 0.00047 -0.00079 0.00139 C -0.00079 0.00162 -0.00053 0.00185 -0.0004 0.00209 C -0.00013 0.00278 0.00039 0.00347 0.00052 0.00301 C 0.00065 0.00278 0.00052 0.00185 0.00013 0.00116 C 0.00039 0.00139 -0.00053 -2.22222E-6 -0.0004 -0.00023 C -0.00079 -0.00046 -0.00053 -0.00023 -0.00118 -0.00046 C -0.00183 -0.00139 -0.00235 -0.00116 -0.00222 -0.00046 C -0.00248 -2.22222E-6 -0.00222 0.00047 -0.00157 0.00047 C -0.00131 0.00093 -0.00079 0.00139 -0.00079 0.00162 C -0.00066 0.00116 -0.0004 0.00139 0.00013 0.00116 C 0.00052 0.00093 0.00117 0.00047 0.00104 -2.22222E-6 C 0.0013 -2.22222E-6 0.00065 -2.22222E-6 4.58333E-6 -0.00046 C -0.0004 -0.00023 -0.00026 0.00023 -0.00092 -0.00023 C -0.00118 -2.22222E-6 -0.00105 0.00023 -0.00157 0.00047 C -0.00222 0.00116 -0.00248 0.00209 -0.00222 0.00209 C -0.00196 0.00255 -0.00183 0.00209 -0.00092 0.00185 C -0.00079 0.00139 -0.00053 0.00093 -0.00053 0.0007 C -0.0004 0.0007 -0.00026 0.00023 4.58333E-6 -0.00046 C 0.00026 -0.00116 0.00065 -0.00208 0.00039 -0.00231 C 0.00039 -0.00278 -0.00026 -0.00185 -0.00079 -0.00092 C -0.00079 -0.00046 -0.00092 -2.22222E-6 -0.00118 0.00047 C -0.00131 0.00047 -0.00131 0.00116 -0.00144 0.00139 C -0.00157 0.00255 -0.00144 0.00394 -0.00118 0.00347 C -0.00105 0.00394 -0.00066 0.00301 -0.00053 0.00162 C 0.00013 0.00116 -0.0004 0.0007 -0.00053 -2.22222E-6 Z " pathEditMode="relative" rAng="19140000" ptsTypes="AAAAAAAAAAAAAAAAAAAAAAAAAAAAA">
                                      <p:cBhvr>
                                        <p:cTn id="130" dur="3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C 0.00013 -0.0007 0.00026 -0.00093 0.00052 -0.00139 C 0.00065 -0.00232 0.00065 -0.00324 0.00065 -0.00347 C 0.00026 -0.00347 8.33333E-7 -0.00278 -0.00026 -0.00185 C -0.00039 -0.00116 -0.00065 -0.0007 -0.00065 -0.00023 C -0.00026 2.22222E-6 -0.00065 0.00092 -0.00052 0.00046 C -0.00052 0.00185 -0.00039 0.00301 -0.00039 0.00324 C 0.00013 0.00301 0.00026 0.00208 0.00026 0.00069 C 0.00026 2.22222E-6 8.33333E-7 2.22222E-6 0.00013 -0.0007 C 8.33333E-7 -0.00093 8.33333E-7 -0.0007 -0.00026 -0.00185 C -0.00039 -0.00301 -0.00065 -0.00347 -0.00104 -0.00324 C -0.0013 -0.00324 -0.00117 -0.00232 -0.00065 -0.00116 C -0.00065 -0.0007 -0.00065 -0.00023 -0.00026 2.22222E-6 C -0.00026 0.00046 8.33333E-7 0.00069 0.00013 0.00069 C 0.00052 0.00139 0.00104 0.00208 0.00104 0.00139 C 0.00143 0.00162 0.00104 0.00046 0.00065 -0.00047 C 0.00013 -0.0007 0.00026 -0.00047 8.33333E-7 -0.00116 C -0.00039 -0.00116 -0.00052 -0.00093 -0.00065 -0.00116 C -0.00156 -0.00162 -0.00208 -0.00139 -0.00208 -0.00093 C -0.00195 -0.00047 -0.00169 -0.00023 -0.00091 -0.00023 C -0.00052 2.22222E-6 -0.00026 2.22222E-6 8.33333E-7 0.00069 C 8.33333E-7 0.00092 0.00026 2.22222E-6 0.00065 2.22222E-6 C 0.0013 0.00023 0.00169 -0.00047 0.00169 -0.00139 C 0.00169 -0.00116 0.00104 -0.00209 0.00013 -0.00093 C 8.33333E-7 -0.00093 8.33333E-7 -0.00116 -0.00026 -0.00093 C -0.00065 -0.0007 -0.00091 -0.00023 -0.00091 0.00023 C -0.00169 0.00069 -0.00182 0.00162 -0.00169 0.00162 C -0.00169 0.00185 -0.00065 0.00162 8.33333E-7 0.00092 C -0.00026 0.00046 8.33333E-7 0.00069 8.33333E-7 2.22222E-6 Z " pathEditMode="relative" rAng="0" ptsTypes="AAAAAAAAAAAAAAAAAAAAAAAAAAAAA">
                                      <p:cBhvr>
                                        <p:cTn id="132" dur="3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C -0.00013 -0.00023 -0.00026 -0.00046 -0.00039 -0.00069 C -0.00078 -0.00208 -0.00091 -0.00301 -0.00065 -0.00324 C -0.00039 -0.00324 0.00013 -0.00254 0.0004 -0.00162 C 0.00066 -0.00092 0.00079 -0.00046 0.00079 -1.48148E-6 C 0.00092 0.00023 0.00092 0.0007 0.00092 0.00093 C 0.00092 0.00208 0.00066 0.00347 0.0004 0.00347 C 0.00013 0.00347 -0.00013 0.00208 -0.00013 0.00093 C -0.00013 0.00046 -4.58333E-6 -1.48148E-6 -4.58333E-6 -0.00046 C -4.58333E-6 -0.00069 0.00013 -0.00116 0.00027 -0.00162 C 0.00066 -0.00254 0.00105 -0.00324 0.00131 -0.00324 C 0.0017 -0.00301 0.00157 -0.00208 0.00118 -0.00069 C 0.00092 -0.00046 0.00079 -1.48148E-6 0.00066 0.00046 C 0.0004 0.0007 0.00027 0.0007 -4.58333E-6 0.00116 C -0.00065 0.00208 -0.00117 0.00232 -0.00143 0.00208 C -0.00169 0.00162 -0.00117 0.0007 -0.00052 -1.48148E-6 C -0.00026 -0.00046 -4.58333E-6 -0.00069 0.00027 -0.00069 C 0.0004 -0.00092 0.00079 -0.00092 0.00092 -0.00116 C 0.00183 -0.00139 0.00261 -0.00139 0.00274 -0.00069 C 0.00274 -0.00046 0.00209 -1.48148E-6 0.00118 0.00023 C 0.00092 0.00046 0.00053 0.00046 0.00027 0.00046 C -4.58333E-6 0.00046 -0.00013 0.00046 -0.00052 0.00023 C -0.0013 -1.48148E-6 -0.00208 -0.00046 -0.00182 -0.00092 C -0.00182 -0.00139 -0.00104 -0.00139 -0.00026 -0.00116 C 0.00013 -0.00092 0.0004 -0.00069 0.00066 -0.00069 C 0.00092 -0.00046 0.00105 -0.00023 0.00131 -1.48148E-6 C 0.00196 0.0007 0.00235 0.00162 0.00222 0.00208 C 0.00196 0.00232 0.00131 0.00208 0.00066 0.00116 C 0.0004 0.0007 0.00013 0.00046 -4.58333E-6 -1.48148E-6 Z " pathEditMode="relative" rAng="0" ptsTypes="AAAAAAAAAAAAAAAAAAAAAAAAAAAAA">
                                      <p:cBhvr>
                                        <p:cTn id="134" dur="3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3 -0.00092 0.00066 -0.00115 0.00079 -0.00138 C 0.00157 -0.00208 0.00209 -0.00231 0.00222 -0.00185 C 0.00222 -0.00138 0.00183 -0.00046 0.00131 -4.07407E-6 C 0.00092 0.00047 0.00066 0.0007 0.00039 0.0007 C 0.00026 0.00093 -4.16667E-6 0.00093 -0.00013 0.00093 C -0.00078 0.00093 -0.00156 0.00047 -0.00156 -4.07407E-6 C -0.00156 -0.00046 -0.00078 -0.00092 -0.00013 -0.00092 C 0.00013 -0.00092 0.00039 -0.00069 0.00066 -0.00069 C 0.00079 -0.00069 0.00105 -0.00046 0.00131 -0.00023 C 0.00183 0.00047 0.00222 0.00116 0.00222 0.00162 C 0.00209 0.00232 0.00157 0.00209 0.00079 0.00139 C 0.00066 0.00093 0.00039 0.0007 0.00013 0.00047 C -4.16667E-6 -4.07407E-6 -4.16667E-6 -0.00023 -0.00026 -0.00069 C -0.00078 -0.00185 -0.00091 -0.00277 -0.00078 -0.00324 C -0.00052 -0.0037 -4.16667E-6 -0.00277 0.00039 -0.00162 C 0.00066 -0.00115 0.00079 -0.00069 0.00079 -0.00023 C 0.00092 -4.07407E-6 0.00092 0.0007 0.00105 0.00093 C 0.00118 0.00255 0.00118 0.00394 0.00079 0.00417 C 0.00066 0.00417 0.00039 0.00301 0.00026 0.00139 C 0.00013 0.00093 0.00013 0.00024 0.00013 -0.00023 C 0.00013 -0.00069 0.00013 -0.00092 0.00026 -0.00162 C 0.00039 -0.00301 0.00066 -0.00439 0.00092 -0.00393 C 0.00118 -0.00393 0.00118 -0.00254 0.00105 -0.00115 C 0.00092 -0.00046 0.00079 -4.07407E-6 0.00079 0.00047 C 0.00066 0.00093 0.00053 0.00116 0.00039 0.00162 C -4.16667E-6 0.00278 -0.00052 0.00348 -0.00078 0.00324 C -0.00091 0.00278 -0.00078 0.00162 -0.00026 0.00047 C -4.16667E-6 -4.07407E-6 0.00013 -0.00046 0.00039 -0.00069 Z " pathEditMode="relative" rAng="5400000" ptsTypes="AAAAAAAAAAAAAAAAAAAAAAAAAAAAA">
                                      <p:cBhvr>
                                        <p:cTn id="136" dur="3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 C -0.00091 0.00023 -0.00091 0.00046 -0.00104 0.00093 C -0.00143 0.00185 -0.00143 0.00324 -0.00117 0.00324 C -0.00104 0.00324 -0.00065 0.00278 -0.00026 0.00162 C -0.00013 0.00093 -8.33333E-7 0.00046 -8.33333E-7 0 C -8.33333E-7 -0.00023 -8.33333E-7 -0.00069 -8.33333E-7 -0.00093 C -8.33333E-7 -0.00231 -0.00013 -0.00347 -0.00039 -0.00347 C -0.00065 -0.00347 -0.00078 -0.00231 -0.00078 -0.00093 C -0.00078 -0.00046 -0.00078 0 -0.00065 0.00046 C -0.00065 0.00093 -0.00065 0.00116 -0.00052 0.00162 C -0.00013 0.00278 0.00026 0.00324 0.00039 0.00324 C 0.00065 0.00301 0.00065 0.00185 0.00026 0.00093 C 0.00013 0.00023 -8.33333E-7 0 -0.00013 -0.00023 C -0.00026 -0.00069 -0.00039 -0.00093 -0.00065 -0.00116 C -0.00117 -0.00185 -0.00182 -0.00231 -0.00195 -0.00185 C -0.00208 -0.00162 -0.00169 -0.00069 -0.00117 0 C -0.00091 0.00023 -0.00065 0.00046 -0.00052 0.00069 C -0.00026 0.00093 -0.00013 0.00116 0.00013 0.00116 C 0.00091 0.00139 0.00143 0.00139 0.00143 0.00093 C 0.00143 0.00046 0.00104 0 0.00039 -0.00023 C -8.33333E-7 -0.00046 -0.00026 -0.00046 -0.00052 -0.00046 C -0.00065 -0.00046 -0.00091 -0.00046 -0.00117 -0.00023 C -0.00182 0 -0.00234 0.00046 -0.00234 0.00093 C -0.00234 0.00139 -0.00169 0.00162 -0.00091 0.00116 C -0.00065 0.00116 -0.00039 0.00093 -0.00013 0.00069 C -8.33333E-7 0.00046 0.00026 0.00023 0.00039 0 C 0.00091 -0.00069 0.0013 -0.00162 0.00117 -0.00185 C 0.00104 -0.00231 0.00039 -0.00185 -0.00013 -0.00116 C -0.00039 -0.00069 -0.00065 -0.00046 -0.00078 0 Z " pathEditMode="relative" rAng="10800000" ptsTypes="AAAAAAAAAAAAAAAAAAAAAAAAAAAAA">
                                      <p:cBhvr>
                                        <p:cTn id="138" dur="3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8 C -0.00156 -0.00208 -0.00234 -0.00208 -0.00234 -0.00162 C -0.00234 -0.00138 -0.00208 -0.00069 -0.00143 -4.07407E-6 C -0.00104 0.00024 -0.00078 0.00047 -0.00052 0.00047 C -0.00039 0.00047 -0.00013 0.00047 -4.58333E-6 0.00047 C 0.00079 0.00047 0.00144 0.00024 0.00144 -0.00023 C 0.00144 -0.00069 0.00079 -0.00092 -4.58333E-6 -0.00092 C -0.00026 -0.00092 -0.00052 -0.00092 -0.00078 -0.00069 C -0.00104 -0.00069 -0.00117 -0.00069 -0.00143 -0.00046 C -0.00208 0.00024 -0.00234 0.00093 -0.00234 0.00116 C -0.00221 0.00162 -0.00156 0.00162 -0.00104 0.00093 C -0.00065 0.0007 -0.00052 0.00047 -0.00039 0.00024 C -0.00013 -4.07407E-6 -4.58333E-6 -0.00023 0.00013 -0.00069 C 0.00053 -0.00162 0.00079 -0.00277 0.00053 -0.00301 C 0.0004 -0.00324 -0.00013 -0.00254 -0.00052 -0.00162 C -0.00065 -0.00115 -0.00078 -0.00069 -0.00091 -0.00046 C -0.00104 -4.07407E-6 -0.00117 0.00024 -0.00117 0.0007 C -0.0013 0.00209 -0.0013 0.00301 -0.00104 0.00301 C -0.00078 0.00301 -0.00052 0.00232 -0.00039 0.00116 C -0.00026 0.00047 -0.00026 -4.07407E-6 -0.00026 -0.00046 C -0.00026 -0.00069 -0.00026 -0.00115 -0.00039 -0.00162 C -0.00052 -0.00277 -0.00078 -0.0037 -0.00104 -0.0037 C -0.0013 -0.0037 -0.00143 -0.00254 -0.00117 -0.00115 C -0.00117 -0.00069 -0.00104 -0.00023 -0.00091 0.00024 C -0.00078 0.00047 -0.00065 0.00093 -0.00052 0.00116 C -0.00013 0.00209 0.0004 0.00278 0.00053 0.00255 C 0.00079 0.00232 0.00053 0.00116 0.00013 0.00024 C -0.00013 -0.00023 -0.00026 -0.00069 -0.00052 -0.00092 Z " pathEditMode="relative" rAng="16200000" ptsTypes="AAAAAAAAAAAAAAAAAAAAAAAAAAAAA">
                                      <p:cBhvr>
                                        <p:cTn id="140" dur="3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023 C 0.00078 -0.00092 0.00065 -0.00069 0.00065 -0.00139 C 0.00091 -0.00301 0.0013 -0.0037 0.00156 -0.0037 C 0.00169 -0.00347 0.00182 -0.00231 0.00169 -0.00092 C 0.00156 -0.00023 0.00143 0.00023 0.0013 0.0007 C 0.00117 0.00047 0.00117 0.00139 0.00104 0.00139 C 0.00065 0.00209 -0.00013 0.00301 -0.00039 0.00255 C -0.00078 0.00209 -0.00013 0.00093 0.00013 -0.00023 C 0.00039 -0.00023 0.00078 -0.00023 0.00078 -0.00092 C 0.00104 -0.00092 0.0013 -0.00092 0.0013 -0.00139 C 0.00221 -0.00162 0.0026 -0.00162 0.00286 -0.00116 C 0.00325 -0.00046 0.0026 -2.22222E-6 0.00169 0.00023 C 0.00143 0.00023 0.0013 0.0007 0.00104 0.00093 C 0.00078 0.0007 0.00039 0.00023 0.00013 0.00047 C -0.00052 0.00047 -0.00117 -0.00069 -0.00131 -0.00092 C -0.00117 -0.00116 -0.00039 -0.00116 0.00039 -0.00092 C 0.00078 -0.00092 0.00104 -0.00092 0.00104 -0.00092 C 0.0013 -0.00092 0.00169 -2.22222E-6 0.00169 -0.00046 C 0.00234 0.0007 0.00299 0.00162 0.00299 0.00232 C 0.00273 0.00232 0.00208 0.00185 0.00143 0.00139 C 0.00104 0.00093 0.00078 0.00023 0.00078 0.00023 C 0.00039 -0.00023 0.00026 -0.00046 0.00026 -0.00069 C -0.00013 -0.00208 -0.00065 -0.00347 3.125E-6 -0.00347 C -0.00013 -0.00347 0.00039 -0.00301 0.00104 -0.00139 C 0.00117 -0.00116 0.0013 -0.00023 0.00156 -0.00023 C 0.00143 0.00023 0.00156 0.00047 0.00169 0.00139 C 0.00195 0.00209 0.00182 0.00347 0.00156 0.00347 C 0.00117 0.00371 0.00078 0.00255 0.00078 0.00139 C 0.00078 0.0007 0.00065 0.00023 0.00078 -0.00023 Z " pathEditMode="relative" rAng="2640000" ptsTypes="AAAAAAAAAAAAAAAAAAAAAAAAAAAAA">
                                      <p:cBhvr>
                                        <p:cTn id="142" dur="3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0347 C 3.33333E-6 -0.00254 0.00026 -0.00254 0.00026 -0.003 C 0.00091 -0.00208 0.00156 -0.00231 0.00156 -0.00138 C 0.00117 -0.00092 0.00026 -0.00092 3.33333E-6 -0.00138 C -0.00039 -0.00138 -0.00065 -0.00138 -0.00131 -0.00208 C -0.00144 -0.00231 -0.00131 -0.00208 -0.00157 -0.00254 C -0.00196 -0.00324 -0.00196 -0.00416 -0.00196 -0.00486 C -0.00157 -0.00486 -0.00104 -0.00462 -0.00065 -0.00393 C -0.00039 -0.00347 -0.00065 -0.0037 3.33333E-6 -0.00254 C -0.00013 -0.00254 3.33333E-6 -0.00208 3.33333E-6 -0.00138 C 0.00026 -0.00069 0.00026 0.0007 0.00026 0.00139 C -0.00065 0.00139 -0.00039 0.00047 -0.00104 -0.00092 C -0.00065 -0.00138 -0.00131 -0.00208 -0.00104 -0.00254 C -0.00065 -0.00254 -0.00065 -0.003 -0.00065 -0.00393 C -0.00065 -0.00532 -0.00039 -0.00601 3.33333E-6 -0.00601 C 0.00026 -0.00625 0.00026 -0.00486 3.33333E-6 -0.0037 C 0.00026 -0.00254 3.33333E-6 -0.00254 -0.00039 -0.00208 C 3.33333E-6 -0.00138 -0.00065 -0.00092 -0.00078 -0.00115 C -0.00131 0.00024 -0.00157 0.00139 -0.00196 0.00093 C -0.00222 0.00047 -0.00196 -0.00069 -0.00131 -0.00138 C -0.00131 -0.00208 -0.00104 -0.00254 -0.00065 -0.003 C -0.00039 -0.00347 -0.00065 -0.00393 3.33333E-6 -0.0037 C 0.00026 -0.00486 0.00156 -0.00486 0.00156 -0.00416 C 0.00143 -0.00439 0.00091 -0.00347 0.00026 -0.00254 C 3.33333E-6 -0.00208 -0.00039 -0.00208 -0.00039 -0.00138 C -0.00065 -0.00138 -0.00131 -0.00138 -0.00131 -0.00138 C -0.00196 -0.00092 -0.00287 -0.00092 -0.00261 -0.00138 C -0.00261 -0.00208 -0.00196 -0.00254 -0.00131 -0.00347 C -0.00065 -0.00254 -0.00065 -0.00324 -0.00039 -0.00347 Z " pathEditMode="relative" rAng="8100000" ptsTypes="AAAAAAAAAAAAAAAAAAAAAAAAAAAAA">
                                      <p:cBhvr>
                                        <p:cTn id="144" dur="3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278 C -0.00117 -0.00278 -0.0013 -0.00255 -0.00156 -0.00278 C -0.00234 -0.00255 -0.00286 -0.00208 -0.00273 -0.00139 C -0.00234 -0.00208 -0.00208 -0.00162 -0.0013 -0.00139 C -0.00091 -0.00139 -0.00078 -0.00139 -0.00052 -0.00208 C -0.00039 -0.00255 -0.00026 -0.00185 -0.00013 -0.00208 C 0.00052 -0.00278 0.00104 -0.0037 0.00078 -0.00417 C 0.00065 -0.0044 -3.125E-6 -0.0044 -0.00052 -0.00324 C -0.00039 -0.00347 -0.00104 -0.00278 -0.00117 -0.00278 C -0.0013 -0.00208 -0.00117 -0.00278 -0.00156 -0.00162 C -0.00195 -0.00046 -0.00195 0.0007 -0.00169 0.0007 C -0.00143 0.00093 -0.00104 0.00023 -0.00104 -0.00093 C -0.00065 -0.00116 -0.00052 -0.00208 -0.00039 -0.00255 C -0.00039 -0.00231 -0.00039 -0.00255 -0.00039 -0.00324 C -0.00039 -0.0044 -0.00052 -0.00555 -0.00091 -0.00555 C -0.00091 -0.00555 -0.00104 -0.00509 -0.0013 -0.0037 C -0.00117 -0.00278 -0.00091 -0.00324 -0.00117 -0.00185 C -0.00117 -0.00139 -0.00104 -0.00162 -0.00104 -0.00069 C -0.00065 0.00046 -0.00013 0.0007 -0.00013 0.00023 C -3.125E-6 0.00093 -3.125E-6 -7.40741E-7 -0.00026 -0.00139 C -0.00052 -0.00208 -0.00052 -0.00208 -0.00065 -0.00255 C -0.00065 -0.00301 -0.00091 -0.00324 -0.0013 -0.0037 C -0.00169 -0.00417 -0.00208 -0.00463 -0.00234 -0.0044 C -0.0026 -0.00463 -0.00221 -0.00324 -0.00156 -0.00231 C -0.0013 -0.00208 -0.00104 -0.00185 -0.00091 -0.00139 C -0.00078 -0.00139 -0.00052 -0.00093 -0.00039 -0.00093 C 0.00026 -0.00069 0.00091 -0.00046 0.00078 -0.00116 C 0.00104 -0.00139 0.00052 -0.00208 -0.00013 -0.00231 C -0.00052 -0.00301 -0.00065 -0.00301 -0.00104 -0.00278 Z " pathEditMode="relative" rAng="14160000" ptsTypes="AAAAAAAAAAAAAAAAAAAAAAAAAAAAA">
                                      <p:cBhvr>
                                        <p:cTn id="146" dur="3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6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3 C -0.00091 -0.00092 -0.00078 -0.00092 -0.00065 -0.00138 C -0.00091 -0.00277 -0.00117 -0.00347 -0.00131 -0.0037 C -0.00157 -0.00347 -0.0017 -0.00254 -0.00157 -0.00162 C -0.00157 -0.00069 -0.0017 -4.81481E-6 -0.00144 0.00024 C -0.00078 0.00024 -0.00117 0.00093 -0.00091 0.00116 C -0.00065 0.00255 -0.00026 0.00278 -0.00013 0.00278 C 0.00026 0.00255 -0.00013 0.00163 -0.00039 0.00024 C -0.00065 -4.81481E-6 -0.00078 -0.00023 -0.00091 -0.00092 C -0.00117 -0.00092 -0.00078 -0.00069 -0.00157 -0.00162 C -0.00209 -0.00231 -0.00248 -0.00254 -0.00274 -0.00185 C -0.00287 -0.00185 -0.00261 -0.00092 -0.00183 -0.00046 C -0.0017 -4.81481E-6 -0.00144 0.00024 -0.00078 0.00024 C -0.00091 0.00047 -0.00078 0.0007 -0.00026 0.00047 C 0.00026 0.0007 0.00078 0.0007 0.00065 -4.81481E-6 C 0.00078 -4.81481E-6 0.00026 -0.00069 -0.00026 -0.00092 C -0.00091 -0.00092 -0.00078 -0.00069 -0.00117 -0.00092 C -0.00117 -0.00092 -0.00131 -0.00046 -0.00183 -0.00046 C -0.00274 -4.81481E-6 -0.00313 0.0007 -0.003 0.00093 C -0.00261 0.00163 -0.00235 0.00116 -0.0017 0.0007 C -0.00117 0.00047 -0.00078 0.00024 -0.00052 0.00047 C -0.00039 0.00047 -0.00065 -4.81481E-6 -0.00026 -0.00069 C 0.00026 -0.00092 0.00039 -0.00185 0.00013 -0.00277 C 0.00026 -0.00277 -0.00026 -0.00277 -0.00078 -0.00092 C -0.00117 -0.00092 -0.00091 -0.00069 -0.00131 -0.00069 C -0.0017 -4.81481E-6 -0.00131 0.00047 -0.0017 0.0007 C -0.00209 0.00186 -0.00209 0.00278 -0.00183 0.00278 C -0.0017 0.00325 -0.00078 0.00209 -0.00078 0.00093 C -0.00091 0.00047 -0.00039 0.00047 -0.00078 -0.00023 Z " pathEditMode="relative" rAng="19800000" ptsTypes="AAAAAAAAAAAAAAAAAAAAAAAAAAAAA">
                                      <p:cBhvr>
                                        <p:cTn id="148" dur="3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3.7037E-6 C -0.00013 0.00047 -0.00013 0.00024 0.00013 0.0007 C 0.00052 0.00232 0.00052 0.00324 0.00039 0.00348 C 0.00013 0.00348 -0.00039 0.00278 -0.00078 0.00162 C -0.00104 0.00093 -0.00104 0.00047 -0.00117 -3.7037E-6 C -0.00104 -3.7037E-6 -0.0013 -0.00069 -0.0013 -0.00092 C -0.0013 -0.00185 -0.00104 -0.00347 -0.00065 -0.00347 C -0.00026 -0.00347 -0.00026 -0.00185 -1.875E-6 -0.00069 C -0.00013 -0.00046 -0.00039 -3.7037E-6 -0.00013 0.00047 C -0.00039 0.00093 -0.00052 0.00116 -0.00039 0.00162 C -0.00091 0.00278 -0.00117 0.00324 -0.00156 0.00324 C -0.00208 0.00324 -0.00182 0.00209 -0.0013 0.00093 C -0.00104 0.00047 -0.00117 -3.7037E-6 -0.00104 -0.00046 C -0.00078 -0.00069 -0.00039 -0.00069 -0.00026 -0.00115 C 0.00026 -0.00208 0.00104 -0.00208 0.00117 -0.00208 C 0.0013 -0.00162 0.00078 -0.00069 0.00013 -3.7037E-6 C -0.00013 0.00047 -0.00039 0.00093 -0.00039 0.0007 C -0.00052 0.00116 -0.00117 0.00093 -0.00104 0.00139 C -0.00195 0.00139 -0.00273 0.00139 -0.00299 0.00093 C -0.00286 0.0007 -0.00221 0.00024 -0.00156 -0.00023 C -0.00104 -0.00046 -0.00065 -0.00023 -0.00065 -0.00046 C -0.00013 -0.00046 -0.00013 -0.00069 0.00013 -0.00023 C 0.00091 0.00024 0.00182 0.0007 0.00143 0.00139 C 0.00143 0.00116 0.00091 0.00162 -0.00013 0.00116 C -0.00039 0.00116 -0.00078 0.0007 -0.00104 0.00093 C -0.00104 0.00047 -0.0013 0.00047 -0.00169 -3.7037E-6 C -0.00221 -0.00023 -0.0026 -0.00139 -0.00247 -0.00162 C -0.00221 -0.00231 -0.00156 -0.00185 -0.00104 -0.00115 C -0.00078 -0.00069 -0.00052 -0.00046 -0.00039 -3.7037E-6 Z " pathEditMode="relative" rAng="10800000" ptsTypes="AAAAAAAAAAAAAAAAAAAAAAAAAAAAA">
                                      <p:cBhvr>
                                        <p:cTn id="150" dur="3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C 0.00026 -0.0007 0.00013 -0.00116 -1.66667E-6 -0.00116 C 0.00026 -0.00255 0.00013 -0.00348 0.00052 -0.00371 C 0.00078 -0.00348 0.00104 -0.00209 0.00078 -0.00093 C 0.00091 -0.00047 0.00104 3.7037E-6 0.00078 0.00069 C 0.00091 0.00092 0.00091 0.00115 0.00065 0.00139 C 0.00052 0.00254 -0.00013 0.00301 -0.00052 0.00324 C -0.00052 0.00254 -0.00052 0.00162 -0.00013 0.00069 C -0.00013 0.00023 -1.66667E-6 3.7037E-6 0.00026 -0.0007 C 0.00026 -0.00047 0.00052 -0.00093 0.00091 -0.00116 C 0.0013 -0.00186 0.00195 -0.00209 0.00222 -0.00232 C 0.00248 -0.00116 0.00195 -0.00093 0.00143 0.00046 C 0.00104 3.7037E-6 0.00078 0.00069 0.00052 0.00092 C 0.00039 0.00046 0.00026 0.00046 -0.00026 0.00069 C -0.00104 0.00115 -0.00156 0.00092 -0.00169 0.00023 C -0.00182 3.7037E-6 -0.00104 -0.00047 -0.00039 -0.00047 C 0.00013 -0.00116 0.00026 -0.0007 0.00065 -0.00047 C 0.00078 -0.00093 0.0013 -0.00024 0.0013 3.7037E-6 C 0.00209 0.00023 0.00274 0.00092 0.00274 0.00162 C 0.00261 0.00185 0.00195 0.00185 0.0013 0.00092 C 0.00091 0.00115 0.00052 0.00092 0.00026 0.00046 C -0.00013 0.00023 -0.00026 0.00069 -0.00039 -0.00047 C -0.00104 -0.00093 -0.00143 -0.00278 -0.00117 -0.00278 C -0.0013 -0.00255 -0.00026 -0.00209 0.00013 -0.00116 C 0.00052 -0.00093 0.00052 -0.00024 0.00091 -0.00047 C 0.00104 3.7037E-6 0.00117 0.00069 0.00117 0.00115 C 0.00169 0.00208 0.00195 0.00347 0.00156 0.00347 C 0.00117 0.00347 0.00078 0.00254 0.00026 0.00162 C 0.00039 0.00046 -1.66667E-6 0.00069 -1.66667E-6 3.7037E-6 Z " pathEditMode="relative" rAng="1680000" ptsTypes="AAAAAAAAAAAAAAAAAAAAAAAAAAAAA">
                                      <p:cBhvr>
                                        <p:cTn id="152" dur="3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2.22222E-6 C -0.00052 -0.00023 -0.00065 -0.00023 -0.00039 -0.00069 C -0.00078 -0.00208 -0.00078 -0.00254 -0.00156 -0.00301 C -0.0013 -0.00231 -0.0013 -0.00116 -0.00156 -0.00069 C -0.0013 0.00047 -0.00143 0.00047 -0.00091 0.00139 C -0.00091 0.00162 -0.00065 0.00185 -0.00039 0.00209 C -0.00026 0.00278 0.00026 0.00347 0.00039 0.00301 C 0.00052 0.00278 0.00039 0.00185 1.66667E-6 0.00116 C 0.00026 0.00139 -0.00065 -2.22222E-6 -0.00052 -0.00023 C -0.00091 -0.00046 -0.00065 -0.00023 -0.0013 -0.00046 C -0.00195 -0.00139 -0.00248 -0.00116 -0.00235 -0.00046 C -0.00261 -2.22222E-6 -0.00235 0.00047 -0.00169 0.00047 C -0.00143 0.00093 -0.00091 0.00139 -0.00091 0.00162 C -0.00078 0.00116 -0.00052 0.00139 1.66667E-6 0.00116 C 0.00039 0.00093 0.00104 0.00047 0.00091 -2.22222E-6 C 0.00117 -2.22222E-6 0.00052 -2.22222E-6 -0.00013 -0.00046 C -0.00052 -0.00023 -0.00039 0.00023 -0.00104 -0.00023 C -0.0013 -2.22222E-6 -0.00117 0.00023 -0.00169 0.00047 C -0.00235 0.00116 -0.00261 0.00209 -0.00235 0.00209 C -0.00208 0.00255 -0.00195 0.00209 -0.00104 0.00185 C -0.00091 0.00139 -0.00065 0.00093 -0.00065 0.0007 C -0.00052 0.0007 -0.00039 0.00023 -0.00013 -0.00046 C 0.00013 -0.00116 0.00052 -0.00208 0.00026 -0.00231 C 0.00026 -0.00278 -0.00039 -0.00185 -0.00091 -0.00092 C -0.00091 -0.00046 -0.00104 -2.22222E-6 -0.0013 0.00047 C -0.00143 0.00047 -0.00143 0.00116 -0.00156 0.00139 C -0.00169 0.00255 -0.00156 0.00394 -0.0013 0.00347 C -0.00117 0.00394 -0.00078 0.00301 -0.00065 0.00162 C 1.66667E-6 0.00116 -0.00052 0.0007 -0.00065 -2.22222E-6 Z " pathEditMode="relative" rAng="19140000" ptsTypes="AAAAAAAAAAAAAAAAAAAAAAAAAAAAA">
                                      <p:cBhvr>
                                        <p:cTn id="154" dur="3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C 0.00013 -0.0007 0.00039 -0.00093 0.00052 -0.00139 C 0.00065 -0.00232 0.00065 -0.00324 0.00065 -0.00348 C 0.00039 -0.00348 -0.00013 -0.00278 -0.00026 -0.00186 C -0.00039 -0.00116 -0.00078 -0.0007 -0.00065 -0.00024 C -0.00026 3.7037E-6 -0.00065 0.00092 -0.00052 0.00046 C -0.00052 0.00185 -0.00039 0.00301 -0.00039 0.00324 C 0.00013 0.00301 0.00026 0.00208 0.00039 0.00069 C 0.00026 3.7037E-6 -1.875E-6 3.7037E-6 0.00013 -0.0007 C -0.00013 -0.00093 -1.875E-6 -0.0007 -0.00026 -0.00186 C -0.00039 -0.00301 -0.00078 -0.00348 -0.00104 -0.00324 C -0.0013 -0.00324 -0.00117 -0.00232 -0.00078 -0.00116 C -0.00078 -0.0007 -0.00065 -0.00024 -0.00026 3.7037E-6 C -0.00026 0.00046 -0.00013 0.00069 0.00013 0.00069 C 0.00052 0.00139 0.00117 0.00208 0.00117 0.00139 C 0.00143 0.00162 0.00104 0.00046 0.00065 -0.00047 C 0.00013 -0.0007 0.00026 -0.00047 -1.875E-6 -0.00116 C -0.00039 -0.00116 -0.00052 -0.00093 -0.00078 -0.00116 C -0.00156 -0.00162 -0.00208 -0.00139 -0.00208 -0.00093 C -0.00195 -0.00047 -0.00169 -0.00024 -0.00091 -0.00024 C -0.00052 3.7037E-6 -0.00026 3.7037E-6 -0.00013 0.00069 C -0.00013 0.00092 0.00026 3.7037E-6 0.00078 3.7037E-6 C 0.0013 0.00023 0.00169 -0.00047 0.00169 -0.00139 C 0.00169 -0.00116 0.00104 -0.00209 0.00013 -0.00093 C -0.00013 -0.00093 -1.875E-6 -0.00116 -0.00026 -0.00093 C -0.00078 -0.0007 -0.00091 -0.00024 -0.00091 0.00023 C -0.00169 0.00069 -0.00182 0.00162 -0.00169 0.00162 C -0.00169 0.00185 -0.00078 0.00162 -0.00013 0.00092 C -0.00026 0.00046 -0.00013 0.00069 -1.875E-6 3.7037E-6 Z " pathEditMode="relative" rAng="0" ptsTypes="AAAAAAAAAAAAAAAAAAAAAAAAAAAAA">
                                      <p:cBhvr>
                                        <p:cTn id="156" dur="3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C -0.00013 -0.00023 -0.00026 -0.00046 -0.00039 -0.00069 C -0.00078 -0.00208 -0.00091 -0.00301 -0.00065 -0.00324 C -0.00039 -0.00324 0.00013 -0.00254 0.00039 -0.00162 C 0.00065 -0.00092 0.00078 -0.00046 0.00078 -1.48148E-6 C 0.00091 0.00023 0.00091 0.0007 0.00091 0.00093 C 0.00091 0.00208 0.00065 0.00347 0.00039 0.00347 C 0.00013 0.00347 -0.00013 0.00208 -0.00013 0.00093 C -0.00013 0.00046 2.91667E-6 -1.48148E-6 2.91667E-6 -0.00046 C 2.91667E-6 -0.00069 0.00013 -0.00116 0.00026 -0.00162 C 0.00065 -0.00254 0.00104 -0.00324 0.0013 -0.00324 C 0.00169 -0.00301 0.00156 -0.00208 0.00117 -0.00069 C 0.00091 -0.00046 0.00078 -1.48148E-6 0.00065 0.00046 C 0.00039 0.0007 0.00026 0.0007 2.91667E-6 0.00116 C -0.00065 0.00208 -0.00117 0.00232 -0.00144 0.00208 C -0.0017 0.00162 -0.00117 0.0007 -0.00052 -1.48148E-6 C -0.00026 -0.00046 2.91667E-6 -0.00069 0.00026 -0.00069 C 0.00039 -0.00092 0.00078 -0.00092 0.00091 -0.00116 C 0.00182 -0.00139 0.0026 -0.00139 0.00273 -0.00069 C 0.00273 -0.00046 0.00208 -1.48148E-6 0.00117 0.00023 C 0.00091 0.00046 0.00052 0.00046 0.00026 0.00046 C 2.91667E-6 0.00046 -0.00013 0.00046 -0.00052 0.00023 C -0.0013 -1.48148E-6 -0.00209 -0.00046 -0.00183 -0.00092 C -0.00183 -0.00139 -0.00104 -0.00139 -0.00026 -0.00116 C 0.00013 -0.00092 0.00039 -0.00069 0.00065 -0.00069 C 0.00091 -0.00046 0.00104 -0.00023 0.0013 -1.48148E-6 C 0.00195 0.0007 0.00234 0.00162 0.00221 0.00208 C 0.00195 0.00232 0.0013 0.00208 0.00065 0.00116 C 0.00039 0.0007 0.00013 0.00046 2.91667E-6 -1.48148E-6 Z " pathEditMode="relative" rAng="0" ptsTypes="AAAAAAAAAAAAAAAAAAAAAAAAAAAAA">
                                      <p:cBhvr>
                                        <p:cTn id="158" dur="3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8 C 0.00156 -0.00208 0.00208 -0.00231 0.00221 -0.00185 C 0.00221 -0.00138 0.00182 -0.00046 0.0013 -4.07407E-6 C 0.00091 0.00047 0.00065 0.0007 0.00039 0.0007 C 0.00026 0.00093 3.125E-6 0.00093 -0.00013 0.00093 C -0.00078 0.00093 -0.00157 0.00047 -0.00157 -4.07407E-6 C -0.00157 -0.00046 -0.00078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3.125E-6 -4.07407E-6 3.125E-6 -0.00023 -0.00026 -0.00069 C -0.00078 -0.00185 -0.00091 -0.00277 -0.00078 -0.00324 C -0.00052 -0.0037 3.125E-6 -0.00277 0.00039 -0.00162 C 0.00065 -0.00115 0.00078 -0.00069 0.00078 -0.00023 C 0.00091 -4.07407E-6 0.00091 0.0007 0.00104 0.00093 C 0.00117 0.00255 0.00117 0.00394 0.00078 0.00417 C 0.00065 0.00417 0.00039 0.00301 0.00026 0.00139 C 0.00013 0.00093 0.00013 0.00024 0.00013 -0.00023 C 0.00013 -0.00069 0.00013 -0.00092 0.00026 -0.00162 C 0.00039 -0.00301 0.00065 -0.00439 0.00091 -0.00393 C 0.00117 -0.00393 0.00117 -0.00254 0.00104 -0.00115 C 0.00091 -0.00046 0.00078 -4.07407E-6 0.00078 0.00047 C 0.00065 0.00093 0.00052 0.00116 0.00039 0.00162 C 3.125E-6 0.00278 -0.00052 0.00348 -0.00078 0.00324 C -0.00091 0.00278 -0.00078 0.00162 -0.00026 0.00047 C 3.125E-6 -4.07407E-6 0.00013 -0.00046 0.00039 -0.00069 Z " pathEditMode="relative" rAng="5400000" ptsTypes="AAAAAAAAAAAAAAAAAAAAAAAAAAAAA">
                                      <p:cBhvr>
                                        <p:cTn id="160" dur="3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 C -0.00091 0.00023 -0.00091 0.00046 -0.00104 0.00093 C -0.00143 0.00185 -0.00143 0.00324 -0.00117 0.00324 C -0.00104 0.00324 -0.00065 0.00278 -0.00026 0.00162 C -0.00013 0.00093 -3.33333E-6 0.00046 -3.33333E-6 0 C -3.33333E-6 -0.00023 -3.33333E-6 -0.00069 -3.33333E-6 -0.00093 C -3.33333E-6 -0.00231 -0.00013 -0.00347 -0.00039 -0.00347 C -0.00065 -0.00347 -0.00078 -0.00231 -0.00078 -0.00093 C -0.00078 -0.00046 -0.00078 0 -0.00065 0.00046 C -0.00065 0.00093 -0.00065 0.00116 -0.00052 0.00162 C -0.00013 0.00278 0.00026 0.00324 0.00039 0.00324 C 0.00065 0.00301 0.00065 0.00185 0.00026 0.00093 C 0.00013 0.00023 -3.33333E-6 0 -0.00013 -0.00023 C -0.00026 -0.00069 -0.00039 -0.00093 -0.00065 -0.00116 C -0.00117 -0.00185 -0.00182 -0.00231 -0.00195 -0.00185 C -0.00208 -0.00162 -0.00169 -0.00069 -0.00117 0 C -0.00091 0.00023 -0.00065 0.00046 -0.00052 0.00069 C -0.00026 0.00093 -0.00013 0.00116 0.00013 0.00116 C 0.00091 0.00139 0.00144 0.00139 0.00144 0.00093 C 0.00144 0.00046 0.00105 0 0.00039 -0.00023 C -3.33333E-6 -0.00046 -0.00026 -0.00046 -0.00052 -0.00046 C -0.00065 -0.00046 -0.00091 -0.00046 -0.00117 -0.00023 C -0.00182 0 -0.00234 0.00046 -0.00234 0.00093 C -0.00234 0.00139 -0.00169 0.00162 -0.00091 0.00116 C -0.00065 0.00116 -0.00039 0.00093 -0.00013 0.00069 C -3.33333E-6 0.00046 0.00026 0.00023 0.00039 0 C 0.00091 -0.00069 0.00131 -0.00162 0.00118 -0.00185 C 0.00105 -0.00231 0.00039 -0.00185 -0.00013 -0.00116 C -0.00039 -0.00069 -0.00065 -0.00046 -0.00078 0 Z " pathEditMode="relative" rAng="10800000" ptsTypes="AAAAAAAAAAAAAAAAAAAAAAAAAAAAA">
                                      <p:cBhvr>
                                        <p:cTn id="162" dur="3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8 C -0.00157 -0.00208 -0.00235 -0.00208 -0.00235 -0.00162 C -0.00235 -0.00138 -0.00209 -0.00069 -0.00144 -4.07407E-6 C -0.00104 0.00024 -0.00078 0.00047 -0.00052 0.00047 C -0.00039 0.00047 -0.00013 0.00047 2.91667E-6 0.00047 C 0.00078 0.00047 0.00143 0.00024 0.00143 -0.00023 C 0.00143 -0.00069 0.00078 -0.00092 2.91667E-6 -0.00092 C -0.00026 -0.00092 -0.00052 -0.00092 -0.00078 -0.00069 C -0.00104 -0.00069 -0.00117 -0.00069 -0.00144 -0.00046 C -0.00209 0.00024 -0.00235 0.00093 -0.00235 0.00116 C -0.00222 0.00162 -0.00157 0.00162 -0.00104 0.00093 C -0.00065 0.0007 -0.00052 0.00047 -0.00039 0.00024 C -0.00013 -4.07407E-6 2.91667E-6 -0.00023 0.00013 -0.00069 C 0.00052 -0.00162 0.00078 -0.00277 0.00052 -0.00301 C 0.00039 -0.00324 -0.00013 -0.00254 -0.00052 -0.00162 C -0.00065 -0.00115 -0.00078 -0.00069 -0.00091 -0.00046 C -0.00104 -4.07407E-6 -0.00117 0.00024 -0.00117 0.0007 C -0.0013 0.00209 -0.0013 0.00301 -0.00104 0.00301 C -0.00078 0.00301 -0.00052 0.00232 -0.00039 0.00116 C -0.00026 0.00047 -0.00026 -4.07407E-6 -0.00026 -0.00046 C -0.00026 -0.00069 -0.00026 -0.00115 -0.00039 -0.00162 C -0.00052 -0.00277 -0.00078 -0.0037 -0.00104 -0.0037 C -0.0013 -0.0037 -0.00144 -0.00254 -0.00117 -0.00115 C -0.00117 -0.00069 -0.00104 -0.00023 -0.00091 0.00024 C -0.00078 0.00047 -0.00065 0.00093 -0.00052 0.00116 C -0.00013 0.00209 0.00039 0.00278 0.00052 0.00255 C 0.00078 0.00232 0.00052 0.00116 0.00013 0.00024 C -0.00013 -0.00023 -0.00026 -0.00069 -0.00052 -0.00092 Z " pathEditMode="relative" rAng="16200000" ptsTypes="AAAAAAAAAAAAAAAAAAAAAAAAAAAAA">
                                      <p:cBhvr>
                                        <p:cTn id="164" dur="30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023 C 0.00091 -0.00092 0.00078 -0.00069 0.00078 -0.00139 C 0.00104 -0.00301 0.00143 -0.0037 0.00169 -0.0037 C 0.00182 -0.00347 0.00195 -0.00231 0.00182 -0.00092 C 0.00169 -0.00023 0.00156 0.00023 0.00143 0.0007 C 0.0013 0.00047 0.0013 0.00139 0.00117 0.00139 C 0.00078 0.00209 4.16667E-7 0.00301 -0.00026 0.00255 C -0.00065 0.00209 4.16667E-7 0.00093 0.00026 -0.00023 C 0.00052 -0.00023 0.00091 -0.00023 0.00091 -0.00092 C 0.00117 -0.00092 0.00143 -0.00092 0.00143 -0.00139 C 0.00234 -0.00162 0.00273 -0.00162 0.00299 -0.00116 C 0.00339 -0.00046 0.00273 -2.22222E-6 0.00182 0.00023 C 0.00156 0.00023 0.00143 0.0007 0.00117 0.00093 C 0.00091 0.0007 0.00052 0.00023 0.00026 0.00047 C -0.00039 0.00047 -0.00104 -0.00069 -0.00117 -0.00092 C -0.00104 -0.00116 -0.00026 -0.00116 0.00052 -0.00092 C 0.00091 -0.00092 0.00117 -0.00092 0.00117 -0.00092 C 0.00143 -0.00092 0.00182 -2.22222E-6 0.00182 -0.00046 C 0.00247 0.0007 0.00312 0.00162 0.00312 0.00232 C 0.00286 0.00232 0.00221 0.00185 0.00156 0.00139 C 0.00117 0.00093 0.00091 0.00023 0.00091 0.00023 C 0.00052 -0.00023 0.00039 -0.00046 0.00039 -0.00069 C 4.16667E-7 -0.00208 -0.00052 -0.00347 0.00013 -0.00347 C 4.16667E-7 -0.00347 0.00052 -0.00301 0.00117 -0.00139 C 0.0013 -0.00116 0.00143 -0.00023 0.00169 -0.00023 C 0.00156 0.00023 0.00169 0.00047 0.00182 0.00139 C 0.00208 0.00209 0.00195 0.00347 0.00169 0.00347 C 0.0013 0.00371 0.00091 0.00255 0.00091 0.00139 C 0.00091 0.0007 0.00078 0.00023 0.00091 -0.00023 Z " pathEditMode="relative" rAng="2640000" ptsTypes="AAAAAAAAAAAAAAAAAAAAAAAAAAAAA">
                                      <p:cBhvr>
                                        <p:cTn id="166" dur="30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37 C -0.00026 -0.00277 6.25E-7 -0.00277 6.25E-7 -0.00324 C 0.00065 -0.00231 0.0013 -0.00254 0.0013 -0.00162 C 0.00091 -0.00115 6.25E-7 -0.00115 -0.00026 -0.00162 C -0.00065 -0.00162 -0.00091 -0.00162 -0.00156 -0.00231 C -0.00169 -0.00254 -0.00156 -0.00231 -0.00182 -0.00277 C -0.00221 -0.00347 -0.00221 -0.00439 -0.00221 -0.00509 C -0.00182 -0.00509 -0.0013 -0.00486 -0.00091 -0.00416 C -0.00065 -0.0037 -0.00091 -0.00393 -0.00026 -0.00277 C -0.00039 -0.00277 -0.00026 -0.00231 -0.00026 -0.00162 C 6.25E-7 -0.00092 6.25E-7 0.00047 6.25E-7 0.00116 C -0.00091 0.00116 -0.00065 0.00024 -0.0013 -0.00115 C -0.00091 -0.00162 -0.00156 -0.00231 -0.0013 -0.00277 C -0.00091 -0.00277 -0.00091 -0.00324 -0.00091 -0.00416 C -0.00091 -0.00555 -0.00065 -0.00625 -0.00026 -0.00625 C 6.25E-7 -0.00648 6.25E-7 -0.00509 -0.00026 -0.00393 C 6.25E-7 -0.00277 -0.00026 -0.00277 -0.00065 -0.00231 C -0.00026 -0.00162 -0.00091 -0.00115 -0.00104 -0.00138 C -0.00156 -4.81481E-6 -0.00182 0.00116 -0.00221 0.0007 C -0.00247 0.00024 -0.00221 -0.00092 -0.00156 -0.00162 C -0.00156 -0.00231 -0.0013 -0.00277 -0.00091 -0.00324 C -0.00065 -0.0037 -0.00091 -0.00416 -0.00026 -0.00393 C 6.25E-7 -0.00509 0.0013 -0.00509 0.0013 -0.00439 C 0.00117 -0.00462 0.00065 -0.0037 6.25E-7 -0.00277 C -0.00026 -0.00231 -0.00065 -0.00231 -0.00065 -0.00162 C -0.00091 -0.00162 -0.00156 -0.00162 -0.00169 -0.00185 C -0.00221 -0.00115 -0.00313 -0.00115 -0.00287 -0.00162 C -0.00287 -0.00231 -0.00221 -0.00277 -0.00156 -0.0037 C -0.00091 -0.00277 -0.00091 -0.00347 -0.00065 -0.0037 Z " pathEditMode="relative" rAng="8100000" ptsTypes="AAAAAAAAAAAAAAAAAAAAAAAAAAAAA">
                                      <p:cBhvr>
                                        <p:cTn id="168" dur="3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-0.00301 C -0.00144 -0.00301 -0.00144 -0.00278 -0.00183 -0.00301 C -0.00248 -0.00278 -0.00313 -0.00231 -0.00287 -0.00162 C -0.00248 -0.00231 -0.00235 -0.00185 -0.00157 -0.00162 C -0.00118 -0.00162 -0.00092 -0.00162 -0.00079 -0.00231 C -0.00066 -0.00278 -0.00052 -0.00208 -0.00026 -0.00231 C 0.00039 -0.00301 0.00078 -0.00393 0.00052 -0.0044 C 0.00039 -0.00463 -0.00026 -0.00463 -0.00079 -0.00347 C -0.00052 -0.0037 -0.00118 -0.00301 -0.00144 -0.00301 C -0.00157 -0.00231 -0.00144 -0.00301 -0.0017 -0.00185 C -0.00222 -0.00069 -0.00209 0.00046 -0.00196 0.00046 C -0.0017 0.0007 -0.00131 -7.40741E-7 -0.00131 -0.00116 C -0.00092 -0.00139 -0.00079 -0.00231 -0.00066 -0.00278 C -0.00052 -0.00255 -0.00066 -0.00278 -0.00052 -0.00347 C -0.00052 -0.00463 -0.00066 -0.00579 -0.00118 -0.00579 C -0.00105 -0.00579 -0.00131 -0.00532 -0.00157 -0.00393 C -0.00144 -0.00301 -0.00105 -0.00347 -0.00131 -0.00208 C -0.00131 -0.00162 -0.00118 -0.00185 -0.00118 -0.00093 C -0.00092 0.00023 -0.00039 0.00046 -0.00039 -7.40741E-7 C -0.00026 0.0007 -0.00013 -0.00023 -0.00052 -0.00162 C -0.00079 -0.00231 -0.00066 -0.00231 -0.00079 -0.00278 C -0.00092 -0.00324 -0.00105 -0.00347 -0.00157 -0.00393 C -0.00183 -0.0044 -0.00222 -0.00486 -0.00261 -0.00463 C -0.00287 -0.00486 -0.00248 -0.00347 -0.00183 -0.00255 C -0.00157 -0.00231 -0.00131 -0.00185 -0.00118 -0.00162 C -0.00092 -0.00162 -0.00066 -0.00116 -0.00066 -0.00116 C 0.00013 -0.00093 0.00078 -0.00069 0.00052 -0.00139 C 0.00091 -0.00162 0.00039 -0.00231 -0.00039 -0.00255 C -0.00066 -0.00324 -0.00092 -0.00324 -0.00118 -0.00301 Z " pathEditMode="relative" rAng="14160000" ptsTypes="AAAAAAAAAAAAAAAAAAAAAAAAAAAAA">
                                      <p:cBhvr>
                                        <p:cTn id="170" dur="3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6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47 C -0.00091 -0.00046 -0.00078 -0.00046 -0.00091 -0.00162 C -0.00091 -0.00254 -0.00104 -0.003 -0.00117 -0.00324 C -0.00169 -0.00254 -0.00169 -0.00208 -0.00143 -0.00092 C -0.00143 -0.00046 -0.00169 0.00024 -0.0013 0.00047 C -0.00117 0.00093 -0.00117 0.00139 -0.0013 0.00093 C -0.00091 0.00255 -0.00013 0.00301 4.16667E-7 0.00348 C 0.00013 0.00301 4.16667E-7 0.00209 -0.00039 0.00024 C -0.00065 0.00047 -0.00065 0.00047 -0.00091 -0.00046 C -0.00117 -0.00046 -0.00104 0.00024 -0.00143 -0.00092 C -0.00208 -0.00208 -0.00234 -0.00185 -0.00273 -0.00162 C -0.00286 -0.00138 -0.00247 -0.00046 -0.00182 -0.00046 C -0.00169 0.00024 -0.0013 0.00047 -0.00117 0.00093 C -0.00091 0.0007 -0.00078 0.00116 -0.00078 0.00093 C 0.00013 0.00116 0.00091 0.00116 0.00065 0.00047 C 0.00065 0.00093 0.00039 -0.00046 -0.00039 -0.00046 C -0.00091 -0.00046 -0.00078 -0.00023 -0.00117 -0.00046 C -0.00143 -0.00046 -0.00156 0.00047 -0.00182 -0.00046 C -0.00273 0.00024 -0.003 0.00116 -0.00286 0.00163 C -0.00273 0.00163 -0.00234 0.00116 -0.00169 0.00116 C -0.00143 0.00116 -0.00117 0.00093 -0.00078 0.0007 C -0.00078 0.00116 -0.00065 0.00047 -0.00026 -4.81481E-6 C 0.00039 -0.00046 0.00052 -0.00138 0.00013 -0.00254 C 0.00026 -0.00254 -0.00039 -0.00231 -0.00091 -0.00046 C -0.00117 -0.00046 -0.00117 -0.00023 -0.00117 -0.00046 C -0.00169 0.00024 -0.00169 0.00116 -0.00156 0.00139 C -0.00221 0.00278 -0.00195 0.00301 -0.00169 0.00301 C -0.00182 0.00348 -0.00117 0.00278 -0.00078 0.00116 C -0.00091 0.0007 -0.00078 0.00116 -0.00065 0.00047 Z " pathEditMode="relative" rAng="19800000" ptsTypes="AAAAAAAAAAAAAAAAAAAAAAAAAAAAA">
                                      <p:cBhvr>
                                        <p:cTn id="172" dur="3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6" grpId="0" animBg="1"/>
      <p:bldP spid="15" grpId="0" animBg="1"/>
      <p:bldP spid="16" grpId="0" animBg="1"/>
      <p:bldP spid="197" grpId="0" animBg="1"/>
      <p:bldP spid="198" grpId="0" animBg="1"/>
      <p:bldP spid="205" grpId="0" animBg="1"/>
      <p:bldP spid="206" grpId="0" animBg="1"/>
      <p:bldP spid="213" grpId="0" animBg="1"/>
      <p:bldP spid="214" grpId="0" animBg="1"/>
      <p:bldP spid="221" grpId="0" animBg="1"/>
      <p:bldP spid="222" grpId="0" animBg="1"/>
      <p:bldP spid="229" grpId="0" animBg="1"/>
      <p:bldP spid="230" grpId="0" animBg="1"/>
      <p:bldP spid="269" grpId="0" animBg="1"/>
      <p:bldP spid="270" grpId="0" animBg="1"/>
      <p:bldP spid="277" grpId="0" animBg="1"/>
      <p:bldP spid="278" grpId="0" animBg="1"/>
      <p:bldP spid="285" grpId="0" animBg="1"/>
      <p:bldP spid="286" grpId="0" animBg="1"/>
      <p:bldP spid="293" grpId="0" animBg="1"/>
      <p:bldP spid="294" grpId="0" animBg="1"/>
      <p:bldP spid="301" grpId="0" animBg="1"/>
      <p:bldP spid="302" grpId="0" animBg="1"/>
      <p:bldP spid="309" grpId="0" animBg="1"/>
      <p:bldP spid="310" grpId="0" animBg="1"/>
      <p:bldP spid="317" grpId="0" animBg="1"/>
      <p:bldP spid="318" grpId="0" animBg="1"/>
      <p:bldP spid="333" grpId="0" animBg="1"/>
      <p:bldP spid="334" grpId="0" animBg="1"/>
      <p:bldP spid="341" grpId="0" animBg="1"/>
      <p:bldP spid="342" grpId="0" animBg="1"/>
      <p:bldP spid="349" grpId="0" animBg="1"/>
      <p:bldP spid="350" grpId="0" animBg="1"/>
      <p:bldP spid="357" grpId="0" animBg="1"/>
      <p:bldP spid="358" grpId="0" animBg="1"/>
      <p:bldP spid="365" grpId="0" animBg="1"/>
      <p:bldP spid="366" grpId="0" animBg="1"/>
      <p:bldP spid="373" grpId="0" animBg="1"/>
      <p:bldP spid="374" grpId="0" animBg="1"/>
      <p:bldP spid="381" grpId="0" animBg="1"/>
      <p:bldP spid="38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162D50E4-E834-BE4D-9433-C749908FEBB0}"/>
    </a:ext>
  </a:extLst>
</a:theme>
</file>

<file path=ppt/theme/theme2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3.xml><?xml version="1.0" encoding="utf-8"?>
<a:theme xmlns:a="http://schemas.openxmlformats.org/drawingml/2006/main" name="2_UP_Praesentation_16_9_KopfSchmal_Vorlage_BF_We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_05_MathNat_Praesentation_16_9_Vorlage_BF_Web" id="{28C10249-6ACE-3245-9CEA-B976E911CD57}" vid="{A2887859-AD57-E04B-9159-6C1FF7DCB27E}"/>
    </a:ext>
  </a:extLst>
</a:theme>
</file>

<file path=ppt/theme/theme4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414</Words>
  <Application>Microsoft Macintosh PowerPoint</Application>
  <PresentationFormat>Breitbild</PresentationFormat>
  <Paragraphs>183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6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Georgia</vt:lpstr>
      <vt:lpstr>Kantumruy Pro</vt:lpstr>
      <vt:lpstr>Kantumruy Pro Medium</vt:lpstr>
      <vt:lpstr>Symbol</vt:lpstr>
      <vt:lpstr>Office</vt:lpstr>
      <vt:lpstr>Kompetenzverbund_Digital</vt:lpstr>
      <vt:lpstr>2_UP_Praesentation_16_9_KopfSchmal_Vorlage_BF_Web</vt:lpstr>
      <vt:lpstr>Animation zum Thema Natriumchlorid-Synthese</vt:lpstr>
      <vt:lpstr>Natriumchlorid-Synthese</vt:lpstr>
      <vt:lpstr>Natriumchlorid-Synthese</vt:lpstr>
      <vt:lpstr>Natriumchlorid-Synthese</vt:lpstr>
      <vt:lpstr>Natriumchlorid-Synthese</vt:lpstr>
      <vt:lpstr>Natriumchlorid-Ionengitter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 zum Thema Natriumchlorid-Synthese</dc:title>
  <dc:creator>Constantin Egerer</dc:creator>
  <cp:lastModifiedBy>Constantin Egerer</cp:lastModifiedBy>
  <cp:revision>4</cp:revision>
  <dcterms:created xsi:type="dcterms:W3CDTF">2024-05-15T07:59:51Z</dcterms:created>
  <dcterms:modified xsi:type="dcterms:W3CDTF">2024-11-15T13:29:29Z</dcterms:modified>
</cp:coreProperties>
</file>