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48" r:id="rId2"/>
    <p:sldMasterId id="2147483690" r:id="rId3"/>
  </p:sldMasterIdLst>
  <p:notesMasterIdLst>
    <p:notesMasterId r:id="rId10"/>
  </p:notesMasterIdLst>
  <p:handoutMasterIdLst>
    <p:handoutMasterId r:id="rId11"/>
  </p:handoutMasterIdLst>
  <p:sldIdLst>
    <p:sldId id="257" r:id="rId4"/>
    <p:sldId id="379" r:id="rId5"/>
    <p:sldId id="380" r:id="rId6"/>
    <p:sldId id="376" r:id="rId7"/>
    <p:sldId id="377" r:id="rId8"/>
    <p:sldId id="38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67" autoAdjust="0"/>
    <p:restoredTop sz="81303"/>
  </p:normalViewPr>
  <p:slideViewPr>
    <p:cSldViewPr showGuides="1">
      <p:cViewPr>
        <p:scale>
          <a:sx n="33" d="100"/>
          <a:sy n="33" d="100"/>
        </p:scale>
        <p:origin x="2512" y="15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>
        <p:scale>
          <a:sx n="125" d="100"/>
          <a:sy n="125" d="100"/>
        </p:scale>
        <p:origin x="20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EFB4DA1-2A27-8657-F75E-5F0583D2AC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B621F3-CC82-D4CF-2D4B-6EEA30557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98AAB-0E9A-4482-A79D-090BAD215C3B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8B4C30-7A2A-9295-10EA-C5F5650FC2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1D804A-AF88-671C-988E-7720616F71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4A4A4-0CCE-43C7-B661-AAB589D35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582686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CD0F5-4E1C-40F8-8CDE-DF970721EC6D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EEDFD-5915-4F7B-B712-75E9BB55AD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67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6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66700" indent="-266700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49263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625475" indent="-176213" algn="l" defTabSz="914400" rtl="0" eaLnBrk="1" latinLnBrk="0" hangingPunct="1">
      <a:spcBef>
        <a:spcPts val="600"/>
      </a:spcBef>
      <a:buFont typeface="Symbol" panose="05050102010706020507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08038" indent="-182563" algn="l" defTabSz="914400" rtl="0" eaLnBrk="1" latinLnBrk="0" hangingPunct="1">
      <a:spcBef>
        <a:spcPts val="600"/>
      </a:spcBef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EEDFD-5915-4F7B-B712-75E9BB55AD1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533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7453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9135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2237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9539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7D708-1463-8C6D-8236-2F5E9572C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555FE41-2644-4B9B-E8AD-82ECB1C2AF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CE89F3D-8DC9-F736-C233-325A1BB42C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590B52C-572A-4023-4BA6-D551F5FB55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2D10BF-3BD8-47A1-BCF1-F5D8D96808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998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63FC6-3EC8-9DD8-A7B7-82B3540BC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BC0F32-5BF6-DC2E-AF25-A6D47174B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2E6275-8F53-1C35-55F0-09B53041D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AE0F44-E8A2-24A8-98AD-83EED8E8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8A569F-0179-7A31-2C25-4F2175B4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389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D505F7-7F14-8C56-3F97-D59F9C59B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DF928A-8338-2E19-6326-3D3B13C2C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0B0242-1A8A-4F0E-9D88-6F0B4014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F7EBFF-9748-BE26-B0FB-17C0DA10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1187AB-9C55-DBA2-D54A-706FBA44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309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F58867D-869A-4B3E-98B8-9BA424D901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497109-B9CC-ED3E-80F8-C8C1E87F1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C71F7B-EA19-BBE5-CB4C-E73FF810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46CE9A-B884-A9AD-D3D2-36C15622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62A8D0-8D08-9249-106C-E11E40EC6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106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h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D2F1EDB-9EFB-82D4-3FFE-141819122D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783" t="20105" r="7121" b="18211"/>
          <a:stretch/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41F2805-583F-76ED-5850-F187B1253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472" y="1844824"/>
            <a:ext cx="7992888" cy="2448271"/>
          </a:xfrm>
        </p:spPr>
        <p:txBody>
          <a:bodyPr anchor="b"/>
          <a:lstStyle>
            <a:lvl1pPr algn="l">
              <a:defRPr sz="5000" spc="0" baseline="0"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EE8ADC-4450-6C7B-A47D-123D8945D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472" y="4653136"/>
            <a:ext cx="7992888" cy="532656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3200" spc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2F077F0-30BC-07CD-E59B-8923D8AE98D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40923" y="5958910"/>
            <a:ext cx="1636417" cy="367735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1E277DD-D1B4-14E1-F392-6E6244ECA30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1492" y="5664540"/>
            <a:ext cx="1267081" cy="90029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937DDD6-8856-DCC6-EC2B-5EB24E57825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51386" y="563467"/>
            <a:ext cx="2520276" cy="58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823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4001" y="1440000"/>
            <a:ext cx="11258036" cy="904240"/>
          </a:xfrm>
        </p:spPr>
        <p:txBody>
          <a:bodyPr anchor="t">
            <a:noAutofit/>
          </a:bodyPr>
          <a:lstStyle>
            <a:lvl1pPr algn="ctr">
              <a:defRPr sz="4267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10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624000" y="2592001"/>
            <a:ext cx="11258037" cy="151255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11" name="Untertitel 3"/>
          <p:cNvSpPr>
            <a:spLocks noGrp="1"/>
          </p:cNvSpPr>
          <p:nvPr>
            <p:ph type="body" sz="half" idx="13" hasCustomPrompt="1"/>
          </p:nvPr>
        </p:nvSpPr>
        <p:spPr>
          <a:xfrm>
            <a:off x="624000" y="4591879"/>
            <a:ext cx="11258037" cy="570176"/>
          </a:xfrm>
        </p:spPr>
        <p:txBody>
          <a:bodyPr>
            <a:noAutofit/>
          </a:bodyPr>
          <a:lstStyle>
            <a:lvl1pPr marL="0" indent="0" algn="ctr">
              <a:buNone/>
              <a:defRPr sz="32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Untertitel durch Klicken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5520000"/>
            <a:ext cx="11258037" cy="493395"/>
          </a:xfrm>
        </p:spPr>
        <p:txBody>
          <a:bodyPr>
            <a:noAutofit/>
          </a:bodyPr>
          <a:lstStyle>
            <a:lvl1pPr marL="0" indent="0" algn="ctr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9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4441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1" y="480000"/>
            <a:ext cx="11235663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960001"/>
            <a:ext cx="11235664" cy="55583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8362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nummerie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44309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8" name="Inhaltsplatzhalter 2"/>
          <p:cNvSpPr>
            <a:spLocks noGrp="1"/>
          </p:cNvSpPr>
          <p:nvPr>
            <p:ph sz="quarter" idx="13" hasCustomPrompt="1"/>
          </p:nvPr>
        </p:nvSpPr>
        <p:spPr>
          <a:xfrm>
            <a:off x="624000" y="960000"/>
            <a:ext cx="11249813" cy="5555051"/>
          </a:xfrm>
        </p:spPr>
        <p:txBody>
          <a:bodyPr/>
          <a:lstStyle>
            <a:lvl1pPr marL="609585" indent="-609585">
              <a:buFont typeface="+mj-lt"/>
              <a:buAutoNum type="arabicPeriod"/>
              <a:defRPr/>
            </a:lvl1pPr>
            <a:lvl2pPr marL="914377" indent="-457189">
              <a:buFont typeface="+mj-lt"/>
              <a:buAutoNum type="alphaLcParenR"/>
              <a:defRPr/>
            </a:lvl2pPr>
            <a:lvl3pPr marL="1371566" indent="-457189">
              <a:buFont typeface="+mj-lt"/>
              <a:buAutoNum type="romanLcPeriod"/>
              <a:defRPr/>
            </a:lvl3pPr>
            <a:lvl4pPr marL="1828754" indent="-457189">
              <a:buFont typeface="+mj-lt"/>
              <a:buAutoNum type="arabicParenBoth"/>
              <a:defRPr/>
            </a:lvl4pPr>
            <a:lvl5pPr marL="2285943" indent="-457189">
              <a:buFont typeface="+mj-lt"/>
              <a:buAutoNum type="alphaLcPeriod"/>
              <a:defRPr/>
            </a:lvl5pPr>
          </a:lstStyle>
          <a:p>
            <a:pPr lvl="0"/>
            <a:r>
              <a:rPr lang="de-DE" dirty="0"/>
              <a:t>Nummerierte 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0100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hemenwechs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2571" y="1440001"/>
            <a:ext cx="11249389" cy="304198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22571" y="4560000"/>
            <a:ext cx="11249389" cy="1757293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261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menwechsel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4001" y="5040000"/>
            <a:ext cx="11258036" cy="584493"/>
          </a:xfrm>
        </p:spPr>
        <p:txBody>
          <a:bodyPr anchor="t">
            <a:noAutofit/>
          </a:bodyPr>
          <a:lstStyle>
            <a:lvl1pPr algn="l">
              <a:defRPr sz="32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5808000"/>
            <a:ext cx="11258037" cy="493395"/>
          </a:xfrm>
        </p:spPr>
        <p:txBody>
          <a:bodyPr>
            <a:no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8" name="Bildplatzhalter 3"/>
          <p:cNvSpPr>
            <a:spLocks noGrp="1" noChangeAspect="1"/>
          </p:cNvSpPr>
          <p:nvPr>
            <p:ph type="pic" idx="1"/>
          </p:nvPr>
        </p:nvSpPr>
        <p:spPr>
          <a:xfrm>
            <a:off x="624001" y="1440001"/>
            <a:ext cx="11258036" cy="343879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0292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79999"/>
            <a:ext cx="11235661" cy="48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624000" y="960000"/>
            <a:ext cx="5388583" cy="55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92001" y="960000"/>
            <a:ext cx="5694679" cy="552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10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54950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40741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624001" y="960000"/>
            <a:ext cx="53663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24001" y="1824001"/>
            <a:ext cx="5366359" cy="4555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2000" y="960000"/>
            <a:ext cx="569976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92000" y="1824001"/>
            <a:ext cx="5699760" cy="4555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0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12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677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6F21A-A9DA-EED1-7FB7-B9475076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5E58F5-E7A6-12D9-DD69-4B05268A5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340119-84D2-3DF5-97D1-D82EE50F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98B4C7-D7DA-2DF3-E88F-C27B3001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389A2D-50B5-0B84-EEEB-3BD9170A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282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pp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35661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half" idx="2"/>
          </p:nvPr>
        </p:nvSpPr>
        <p:spPr>
          <a:xfrm>
            <a:off x="624000" y="2544000"/>
            <a:ext cx="3074181" cy="3795840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21" name="Bildplatzhalter 3"/>
          <p:cNvSpPr>
            <a:spLocks noGrp="1" noChangeAspect="1"/>
          </p:cNvSpPr>
          <p:nvPr>
            <p:ph type="pic" idx="1"/>
          </p:nvPr>
        </p:nvSpPr>
        <p:spPr>
          <a:xfrm>
            <a:off x="624001" y="960000"/>
            <a:ext cx="3074183" cy="1547845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15" name="Textplatzhalter 4"/>
          <p:cNvSpPr>
            <a:spLocks noGrp="1"/>
          </p:cNvSpPr>
          <p:nvPr>
            <p:ph type="body" sz="half" idx="13"/>
          </p:nvPr>
        </p:nvSpPr>
        <p:spPr>
          <a:xfrm>
            <a:off x="4152438" y="2544000"/>
            <a:ext cx="3074181" cy="3795840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2" name="Bildplatzhalter 5"/>
          <p:cNvSpPr>
            <a:spLocks noGrp="1" noChangeAspect="1"/>
          </p:cNvSpPr>
          <p:nvPr>
            <p:ph type="pic" idx="15"/>
          </p:nvPr>
        </p:nvSpPr>
        <p:spPr>
          <a:xfrm>
            <a:off x="4152437" y="960000"/>
            <a:ext cx="3074183" cy="1547845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half" idx="14"/>
          </p:nvPr>
        </p:nvSpPr>
        <p:spPr>
          <a:xfrm>
            <a:off x="8017933" y="2544000"/>
            <a:ext cx="3074181" cy="3795840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3" name="Bildplatzhalter 7"/>
          <p:cNvSpPr>
            <a:spLocks noGrp="1" noChangeAspect="1"/>
          </p:cNvSpPr>
          <p:nvPr>
            <p:ph type="pic" idx="16"/>
          </p:nvPr>
        </p:nvSpPr>
        <p:spPr>
          <a:xfrm>
            <a:off x="8017932" y="960000"/>
            <a:ext cx="3074183" cy="1547845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" name="Datumsplatzhalter 9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7" name="Foliennummernplatzhalter 10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5010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79999"/>
            <a:ext cx="11235661" cy="48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0934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-694976"/>
            <a:ext cx="11235661" cy="4785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de-DE" dirty="0"/>
              <a:t>Nicht sichtbaren Folientitel durch Klicken bearbeiten</a:t>
            </a:r>
            <a:endParaRPr lang="en-US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6901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4123515" cy="159182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2112000"/>
            <a:ext cx="4123515" cy="43680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8" name="Inhaltsplatzhalter 3"/>
          <p:cNvSpPr>
            <a:spLocks noGrp="1"/>
          </p:cNvSpPr>
          <p:nvPr>
            <p:ph sz="half" idx="13" hasCustomPrompt="1"/>
          </p:nvPr>
        </p:nvSpPr>
        <p:spPr>
          <a:xfrm>
            <a:off x="4896001" y="480000"/>
            <a:ext cx="6995161" cy="60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3" name="Datumsplatzhalt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63229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41494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4000" y="2112000"/>
            <a:ext cx="4149455" cy="43680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Text durch Klicken bearbeiten</a:t>
            </a:r>
          </a:p>
        </p:txBody>
      </p:sp>
      <p:sp>
        <p:nvSpPr>
          <p:cNvPr id="3" name="Bildplatzhalter 3"/>
          <p:cNvSpPr>
            <a:spLocks noGrp="1" noChangeAspect="1"/>
          </p:cNvSpPr>
          <p:nvPr>
            <p:ph type="pic" idx="1"/>
          </p:nvPr>
        </p:nvSpPr>
        <p:spPr>
          <a:xfrm>
            <a:off x="4896002" y="480000"/>
            <a:ext cx="6827425" cy="600000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8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5160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edb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2571" y="1488000"/>
            <a:ext cx="11249389" cy="1600200"/>
          </a:xfrm>
        </p:spPr>
        <p:txBody>
          <a:bodyPr anchor="b"/>
          <a:lstStyle>
            <a:lvl1pPr algn="ctr">
              <a:defRPr sz="3200" baseline="0"/>
            </a:lvl1pPr>
          </a:lstStyle>
          <a:p>
            <a:r>
              <a:rPr lang="de-DE" dirty="0"/>
              <a:t>Feedback, Fragen, Diskussion</a:t>
            </a:r>
            <a:br>
              <a:rPr lang="de-DE" dirty="0"/>
            </a:br>
            <a:r>
              <a:rPr lang="de-DE" dirty="0"/>
              <a:t>(durch Klicken bearbeiten)</a:t>
            </a:r>
            <a:endParaRPr lang="en-US" dirty="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24000" y="3216000"/>
            <a:ext cx="11240744" cy="3175656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Bild/Foto durch Klicken auf Symbol hinzufügen</a:t>
            </a:r>
            <a:endParaRPr lang="en-US" dirty="0"/>
          </a:p>
        </p:txBody>
      </p:sp>
      <p:sp>
        <p:nvSpPr>
          <p:cNvPr id="4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2264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2571" y="1488000"/>
            <a:ext cx="8730435" cy="1600200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de-DE" dirty="0"/>
              <a:t>Kontakt</a:t>
            </a:r>
            <a:br>
              <a:rPr lang="de-DE" dirty="0"/>
            </a:br>
            <a:r>
              <a:rPr lang="de-DE" dirty="0"/>
              <a:t>(durch Klicken bearbeiten)</a:t>
            </a:r>
            <a:endParaRPr lang="en-US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half" idx="2" hasCustomPrompt="1"/>
          </p:nvPr>
        </p:nvSpPr>
        <p:spPr>
          <a:xfrm>
            <a:off x="622571" y="3216000"/>
            <a:ext cx="8730435" cy="3182027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 dirty="0"/>
              <a:t>Name</a:t>
            </a:r>
          </a:p>
          <a:p>
            <a:pPr lvl="0"/>
            <a:r>
              <a:rPr lang="de-DE" dirty="0"/>
              <a:t>Adresse</a:t>
            </a:r>
          </a:p>
          <a:p>
            <a:pPr lvl="0"/>
            <a:r>
              <a:rPr lang="de-DE" dirty="0"/>
              <a:t>Mail</a:t>
            </a:r>
          </a:p>
          <a:p>
            <a:pPr lvl="0"/>
            <a:r>
              <a:rPr lang="de-DE" dirty="0"/>
              <a:t>Telefon</a:t>
            </a:r>
            <a:br>
              <a:rPr lang="de-DE" dirty="0"/>
            </a:br>
            <a:r>
              <a:rPr lang="de-DE" dirty="0"/>
              <a:t>(durch Klicken bearbeiten)</a:t>
            </a:r>
          </a:p>
        </p:txBody>
      </p:sp>
      <p:sp>
        <p:nvSpPr>
          <p:cNvPr id="3" name="Bildplatzhalter 3"/>
          <p:cNvSpPr>
            <a:spLocks noGrp="1" noChangeAspect="1"/>
          </p:cNvSpPr>
          <p:nvPr>
            <p:ph type="pic" idx="1" hasCustomPrompt="1"/>
          </p:nvPr>
        </p:nvSpPr>
        <p:spPr>
          <a:xfrm>
            <a:off x="9504001" y="3216000"/>
            <a:ext cx="2414452" cy="3175656"/>
          </a:xfrm>
        </p:spPr>
        <p:txBody>
          <a:bodyPr anchor="t">
            <a:normAutofit/>
          </a:bodyPr>
          <a:lstStyle>
            <a:lvl1pPr marL="0" indent="0">
              <a:buNone/>
              <a:defRPr sz="2667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Bild/Foto durch Klicken auf Symbol hinzufügen</a:t>
            </a:r>
            <a:endParaRPr lang="en-US" dirty="0"/>
          </a:p>
        </p:txBody>
      </p:sp>
      <p:sp>
        <p:nvSpPr>
          <p:cNvPr id="8" name="Bildplatzhalter Logo 4"/>
          <p:cNvSpPr>
            <a:spLocks noGrp="1" noChangeAspect="1"/>
          </p:cNvSpPr>
          <p:nvPr>
            <p:ph type="pic" idx="13" hasCustomPrompt="1"/>
          </p:nvPr>
        </p:nvSpPr>
        <p:spPr>
          <a:xfrm>
            <a:off x="9504001" y="1488000"/>
            <a:ext cx="2405985" cy="1600200"/>
          </a:xfrm>
        </p:spPr>
        <p:txBody>
          <a:bodyPr anchor="t">
            <a:normAutofit/>
          </a:bodyPr>
          <a:lstStyle>
            <a:lvl1pPr marL="0" indent="0">
              <a:buNone/>
              <a:defRPr sz="2400" baseline="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 dirty="0"/>
              <a:t>Logo durch Klicken auf Symbol hinzufügen</a:t>
            </a:r>
            <a:endParaRPr lang="en-US" dirty="0"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11" name="Foliennummernplatzhalt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32515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4000" y="480000"/>
            <a:ext cx="11235661" cy="4785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Vertikal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4001" y="960000"/>
            <a:ext cx="11235663" cy="5520000"/>
          </a:xfrm>
        </p:spPr>
        <p:txBody>
          <a:bodyPr vert="eaVert"/>
          <a:lstStyle>
            <a:lvl1pPr>
              <a:defRPr baseline="0"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76129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 Titel 1"/>
          <p:cNvSpPr>
            <a:spLocks noGrp="1"/>
          </p:cNvSpPr>
          <p:nvPr>
            <p:ph type="title" orient="vert" hasCustomPrompt="1"/>
          </p:nvPr>
        </p:nvSpPr>
        <p:spPr>
          <a:xfrm>
            <a:off x="9805482" y="480000"/>
            <a:ext cx="2066479" cy="6000000"/>
          </a:xfrm>
        </p:spPr>
        <p:txBody>
          <a:bodyPr vert="eaVert" anchor="t"/>
          <a:lstStyle>
            <a:lvl1pPr>
              <a:defRPr/>
            </a:lvl1pPr>
          </a:lstStyle>
          <a:p>
            <a:r>
              <a:rPr lang="de-DE"/>
              <a:t>Folientitel </a:t>
            </a:r>
            <a:r>
              <a:rPr lang="de-DE" dirty="0"/>
              <a:t>durch Klicken bearbeiten</a:t>
            </a:r>
            <a:endParaRPr lang="en-US" dirty="0"/>
          </a:p>
        </p:txBody>
      </p:sp>
      <p:sp>
        <p:nvSpPr>
          <p:cNvPr id="3" name="Vertikal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4000" y="480000"/>
            <a:ext cx="9027269" cy="60000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 dirty="0"/>
              <a:t>Liste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37616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588D9DE-A257-4416-4FAB-E71197E94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342B556-6DE1-C2E0-ABB2-4A3123CEE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679785-8D55-58DB-F676-D8AC5DA9A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78062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4F13A-569D-4845-534A-11BEF372F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8D1279-CED1-789B-78E6-38FF974CE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1ED161-B788-DB98-B1E8-680920BB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2E190E-FF19-C731-9CA3-2330B5D49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5341C2-26A3-69D4-5BD9-0EB27A16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8103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486ED0-F11C-2EAA-9BEB-2FBB6F8F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7D302C-654B-46C2-1DAB-42F3F29C2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7F3CCE7-A618-897F-0D36-731BF5F00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5F8379B-5BD5-8AEA-7D3B-E4A7B541E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79EBD1-FE37-3A77-CAC4-0B9E12B1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B464E3-A0C0-BD5D-D47F-305343F2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554036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8B98D-7F34-F76E-D75D-DD704271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08144E-1483-3121-C05D-6E3872B3C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FAC6E2-5B74-7AB1-9BA3-88DDC6300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C61365-9565-F082-C3B4-95485CC82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30199A-BFEA-0218-629E-A422BF1A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B71590-1307-1507-FCEC-9B7D2931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10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275514-7EBA-4D51-3E13-51DCB0B58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696B6C-1B95-CAE7-3E09-B3415D17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043995-C9B4-B7E3-08FF-6FC444099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A99CCB-7406-0D5E-607F-0C2604AAB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12C030-FF01-2B49-AB1B-661D0D4520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7A77D03-F92B-DEA6-C0D4-821966B5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0BC420C-4E5E-D654-4568-A02834AC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D7694D-60D3-6EB2-B90F-A554DEC7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19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07BA93-11F4-78D5-D6CE-578C56A4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26A4069-43CB-FD4E-ACEB-B4273754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99EFE93-456F-E983-DCA7-20DC17EF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0E689B-EB66-502E-CD03-4D5FD6EE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78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4D57E6-EA9F-FD1D-7FFD-AD50569F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BD52BA-3AAE-267B-C2EB-6F982D705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1D7FC62-1EC2-902D-D855-1969F49FF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80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7E559-4595-98EF-5D6C-4FF74C273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D400F6-1FE0-7030-C59B-5A48C41D2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33238C-835B-6EFF-6580-E3F2BA9C1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DAA1DA-53A8-F649-6485-E9B7D9DD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C77712-1484-7EB8-6017-AE1E897C2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FE1321-6A7D-A7BB-37DB-380B31309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86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DA8DA-DF54-F52D-EBFC-8D519BB1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8ED5E8A-2488-5295-5DD2-C65C2BF6D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E2AD16-98D8-5C62-D172-EC71FD18F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D6D422-0EC0-6F62-2017-0AC2956A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02A5BA-25A9-E466-F643-27A91D12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58DD48-27E3-1F09-D878-FA5EF66C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57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7689D9D-629F-30F4-7A2F-AA71E795D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E1AE48-2657-8CF7-B6C5-4BC42E961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5AFC21-39CC-96C6-5368-3D183CD18D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85B0E4-C893-324D-AD00-DD8C7C140F42}" type="datetimeFigureOut">
              <a:rPr lang="de-DE" smtClean="0"/>
              <a:t>15.11.24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107B4B-406D-5692-4FAC-EB5B66CA0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FC2080-D130-7183-B1E9-C42EFFDB7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FC7391-C82F-9945-8911-F7DF089741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185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9CE3E3E4-74CA-F83A-D7FE-073ED8CBAFD7}"/>
              </a:ext>
            </a:extLst>
          </p:cNvPr>
          <p:cNvSpPr/>
          <p:nvPr userDrawn="1"/>
        </p:nvSpPr>
        <p:spPr>
          <a:xfrm>
            <a:off x="0" y="6309320"/>
            <a:ext cx="12192000" cy="548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7D20C-6BE2-D299-8FEC-BA1FE02A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342" y="561975"/>
            <a:ext cx="10063733" cy="92280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E584FD-412E-2725-3683-7395D6DF5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225040"/>
            <a:ext cx="10082212" cy="3436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Mastertextfeld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77742E-B787-D1A4-0BEA-E49A98D2D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497767"/>
            <a:ext cx="1152649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fld id="{D6532FE3-A7DD-49AA-B4A9-8E4EE9F381C1}" type="datetime1">
              <a:rPr lang="de-DE" smtClean="0"/>
              <a:t>15.11.24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A4020D-D717-E09D-8E62-9CFC5E5E5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1991608" y="6497767"/>
            <a:ext cx="1944151" cy="153888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Name der Präsentation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477157-9A10-6250-33C9-1941620DE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7937" y="6497767"/>
            <a:ext cx="2743200" cy="15388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000" spc="7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Seite </a:t>
            </a:r>
            <a:fld id="{CE6CAF4D-DD0D-4F34-9F3A-F974D54A280A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C88CC7A-9221-FF5F-62E8-2E646494E0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1251183" y="620713"/>
            <a:ext cx="371475" cy="38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30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None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361950" algn="l" defTabSz="914400" rtl="0" eaLnBrk="1" latinLnBrk="0" hangingPunct="1">
        <a:lnSpc>
          <a:spcPct val="114000"/>
        </a:lnSpc>
        <a:spcBef>
          <a:spcPts val="500"/>
        </a:spcBef>
        <a:buFont typeface="Kantumruy Pro" pitchFamily="2" charset="0"/>
        <a:buChar char="—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26670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0" hangingPunct="1">
        <a:lnSpc>
          <a:spcPct val="114000"/>
        </a:lnSpc>
        <a:spcBef>
          <a:spcPts val="500"/>
        </a:spcBef>
        <a:buFont typeface="Symbol" panose="05050102010706020507" pitchFamily="18" charset="2"/>
        <a:buChar char="-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990600" indent="-180975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Char char="•"/>
        <a:defRPr sz="14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47" userDrawn="1">
          <p15:clr>
            <a:srgbClr val="F26B43"/>
          </p15:clr>
        </p15:guide>
        <p15:guide id="4" pos="6698" userDrawn="1">
          <p15:clr>
            <a:srgbClr val="F26B43"/>
          </p15:clr>
        </p15:guide>
        <p15:guide id="5" orient="horz" pos="346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4000" y="480001"/>
            <a:ext cx="11235661" cy="4765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Folientitel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4001" y="960001"/>
            <a:ext cx="11235663" cy="5539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Aufzählung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0" name="Kopfzeilenplatzhalter Grau 3" descr="Kopfbereich Hintergrund Balken grau" title="Kopfbereich Hintergrund Balken grau"/>
          <p:cNvSpPr/>
          <p:nvPr userDrawn="1"/>
        </p:nvSpPr>
        <p:spPr>
          <a:xfrm>
            <a:off x="0" y="0"/>
            <a:ext cx="12192000" cy="4674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sp>
        <p:nvSpPr>
          <p:cNvPr id="13" name="Kopfzeilenplatzhalter BG 4" descr="Background" title="Background"/>
          <p:cNvSpPr/>
          <p:nvPr userDrawn="1"/>
        </p:nvSpPr>
        <p:spPr>
          <a:xfrm>
            <a:off x="-1" y="323496"/>
            <a:ext cx="3480000" cy="144000"/>
          </a:xfrm>
          <a:prstGeom prst="rect">
            <a:avLst/>
          </a:prstGeom>
          <a:solidFill>
            <a:srgbClr val="0080B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4" name="Fußzeilenplatzhalter BG 5" descr="Background" title="Background"/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rgbClr val="0080B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4" name="Datumsplatzhalter 7" descr="Datum" title="Datum"/>
          <p:cNvSpPr>
            <a:spLocks noGrp="1"/>
          </p:cNvSpPr>
          <p:nvPr>
            <p:ph type="dt" sz="half" idx="2"/>
          </p:nvPr>
        </p:nvSpPr>
        <p:spPr>
          <a:xfrm>
            <a:off x="8017933" y="6522759"/>
            <a:ext cx="22385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fld id="{777C7D63-CEFF-4DC6-8D61-6CFF5DE97AA3}" type="datetime1">
              <a:rPr lang="de-DE" smtClean="0"/>
              <a:pPr/>
              <a:t>15.11.24</a:t>
            </a:fld>
            <a:endParaRPr lang="de-DE" dirty="0"/>
          </a:p>
        </p:txBody>
      </p:sp>
      <p:sp>
        <p:nvSpPr>
          <p:cNvPr id="6" name="Foliennummernplatzhalter 8" descr="Foliennummer" title="Foliennummer"/>
          <p:cNvSpPr>
            <a:spLocks noGrp="1"/>
          </p:cNvSpPr>
          <p:nvPr>
            <p:ph type="sldNum" sz="quarter" idx="4"/>
          </p:nvPr>
        </p:nvSpPr>
        <p:spPr>
          <a:xfrm>
            <a:off x="10576560" y="6515438"/>
            <a:ext cx="129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fld id="{061FB26B-0112-4371-8556-14D6961F686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8" descr="Universität Potsdam" title="Universität Potsdam">
            <a:extLst>
              <a:ext uri="{FF2B5EF4-FFF2-40B4-BE49-F238E27FC236}">
                <a16:creationId xmlns:a16="http://schemas.microsoft.com/office/drawing/2014/main" id="{2D515A48-F0BE-955A-499B-EE3EBAFFCE10}"/>
              </a:ext>
            </a:extLst>
          </p:cNvPr>
          <p:cNvSpPr txBox="1">
            <a:spLocks/>
          </p:cNvSpPr>
          <p:nvPr userDrawn="1"/>
        </p:nvSpPr>
        <p:spPr>
          <a:xfrm>
            <a:off x="480000" y="6539575"/>
            <a:ext cx="8250712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bg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33" dirty="0"/>
              <a:t>Universität Potsdam | Constantin Egerer, Prof. Dr. Amitabh Banerji | Chemiedidaktik | </a:t>
            </a:r>
            <a:r>
              <a:rPr lang="de-DE" sz="933" dirty="0" err="1"/>
              <a:t>www.banerji-lab.com</a:t>
            </a:r>
            <a:r>
              <a:rPr lang="de-DE" sz="933" dirty="0"/>
              <a:t> | CC BY-SA (4.0)</a:t>
            </a:r>
          </a:p>
        </p:txBody>
      </p:sp>
    </p:spTree>
    <p:extLst>
      <p:ext uri="{BB962C8B-B14F-4D97-AF65-F5344CB8AC3E}">
        <p14:creationId xmlns:p14="http://schemas.microsoft.com/office/powerpoint/2010/main" val="3536386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lang="en-US" sz="3200" b="1" kern="120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Symbol" panose="05050102010706020507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de/legalco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F8AACF-4C71-B02C-DFE5-C7C69FB09435}"/>
              </a:ext>
            </a:extLst>
          </p:cNvPr>
          <p:cNvSpPr txBox="1"/>
          <p:nvPr/>
        </p:nvSpPr>
        <p:spPr>
          <a:xfrm rot="2700000">
            <a:off x="1759527" y="2768859"/>
            <a:ext cx="85205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>
                <a:solidFill>
                  <a:schemeClr val="bg1">
                    <a:lumMod val="95000"/>
                  </a:schemeClr>
                </a:solidFill>
              </a:rPr>
              <a:t>Diese Folie darf nicht gelöscht werden.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6C3B378-A21C-DEB8-956B-F60B23E61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696" y="343550"/>
            <a:ext cx="8424936" cy="1303186"/>
          </a:xfrm>
        </p:spPr>
        <p:txBody>
          <a:bodyPr anchor="t"/>
          <a:lstStyle/>
          <a:p>
            <a:r>
              <a:rPr lang="de-DE" sz="4000" dirty="0"/>
              <a:t>Animation zum Thema Natriumchlorid-Synthese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8E51DA2-0A11-7CCE-4629-C59E523AC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1649607"/>
            <a:ext cx="5328592" cy="356453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Ersteller*in: 	Constantin Egerer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Datum:		</a:t>
            </a:r>
            <a:fld id="{E2109ED1-EB64-8543-8608-128BBFA96499}" type="datetime4">
              <a:rPr lang="de-DE" sz="1600" smtClean="0"/>
              <a:pPr>
                <a:lnSpc>
                  <a:spcPct val="120000"/>
                </a:lnSpc>
                <a:spcBef>
                  <a:spcPts val="0"/>
                </a:spcBef>
              </a:pPr>
              <a:t>15. November 2024</a:t>
            </a:fld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Fach:		Chemie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Thema:		Natriumchlorid-Synthese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Jahrgangsstufe:	8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Bundesland:	Brandenburg	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Lernbereich:	3.5 Salze – Gegensätze ziehen sich an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Einsatz im Unterricht als: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600" dirty="0"/>
              <a:t>Unterstützung eines Lehrkräftevortrags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de-DE" sz="1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de-DE" sz="1600" dirty="0"/>
              <a:t>Kontakt (optional, für Rückfragen): </a:t>
            </a:r>
            <a:r>
              <a:rPr lang="de-DE" sz="1600" dirty="0" err="1"/>
              <a:t>constantin.egerer@uni-potsdam.de</a:t>
            </a:r>
            <a:r>
              <a:rPr lang="de-DE" sz="1600" dirty="0"/>
              <a:t>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8D417D-1F60-8448-4C1E-F035F5D06AE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312026" y="1646736"/>
            <a:ext cx="5752751" cy="39425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Didaktischer Kommentar: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de-DE" sz="1600" dirty="0"/>
              <a:t>Diese Animation zeigt die Synthese von Natriumchlorid aus Natrium und Chlor. Die Natrium-Atome ist in dieser Animation in einem Metallgitter angeordnet. Ein Chlor-Molekül befindet sich in der Gasphase. Der Mechanismus ist fachwissenschaftlich nicht vollständig geklärt. Daher sollten die </a:t>
            </a:r>
            <a:r>
              <a:rPr lang="de-DE" sz="1600"/>
              <a:t>Ziele eher auf Aspekten </a:t>
            </a:r>
            <a:r>
              <a:rPr lang="de-DE" sz="1600" dirty="0"/>
              <a:t>wie Teilchenbewegung, Stoßtheorie oder Donator-Akzeptor-Prinzip  anstatt auf dem genauen Mechanismus liegen. Bei Kontakt der Teilchen kommt es zur Reaktion. Die Animation wird durch Klicken gesteuert. 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E015291-4D77-5631-E391-2166FF6EE75C}"/>
              </a:ext>
            </a:extLst>
          </p:cNvPr>
          <p:cNvGrpSpPr/>
          <p:nvPr/>
        </p:nvGrpSpPr>
        <p:grpSpPr>
          <a:xfrm>
            <a:off x="-25179" y="5908990"/>
            <a:ext cx="12089956" cy="1077218"/>
            <a:chOff x="-25179" y="5774724"/>
            <a:chExt cx="12089956" cy="1077218"/>
          </a:xfrm>
        </p:grpSpPr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3CA0CF7-BB01-15AB-9690-393B8E4AF5B6}"/>
                </a:ext>
              </a:extLst>
            </p:cNvPr>
            <p:cNvSpPr txBox="1"/>
            <p:nvPr/>
          </p:nvSpPr>
          <p:spPr>
            <a:xfrm>
              <a:off x="-25179" y="5774724"/>
              <a:ext cx="120899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dirty="0"/>
                <a:t>Diese Datei ist lizensiert unter:</a:t>
              </a:r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endParaRPr lang="de-DE" sz="800" dirty="0"/>
            </a:p>
            <a:p>
              <a:r>
                <a:rPr lang="de-DE" sz="800" dirty="0"/>
                <a:t>© 2024. Diese Datei und deren Inhalte sind freigegeben unter der Creative-Commons-Lizenz </a:t>
              </a:r>
            </a:p>
            <a:p>
              <a:r>
                <a:rPr lang="de-DE" sz="800" dirty="0"/>
                <a:t>Namensnennung, Weitergabe unter gleichen Bedingungen, Version 4.0 Deutschland (CC BY-SA 4.0 de). URL: </a:t>
              </a:r>
              <a:r>
                <a:rPr lang="de-DE" sz="800" dirty="0">
                  <a:hlinkClick r:id="rId3"/>
                </a:rPr>
                <a:t>https://creativecommons.org/licenses/by-sa/4.0/de/legalcode</a:t>
              </a:r>
              <a:r>
                <a:rPr lang="de-DE" sz="800" dirty="0"/>
                <a:t> </a:t>
              </a:r>
            </a:p>
            <a:p>
              <a:endParaRPr lang="de-DE" sz="800" dirty="0"/>
            </a:p>
          </p:txBody>
        </p:sp>
        <p:pic>
          <p:nvPicPr>
            <p:cNvPr id="7" name="Bild 3" descr="Ein Bild, das Symbol, Kreis, Screenshot, Grafiken enthält.&#10;&#10;Automatisch generierte Beschreibung">
              <a:extLst>
                <a:ext uri="{FF2B5EF4-FFF2-40B4-BE49-F238E27FC236}">
                  <a16:creationId xmlns:a16="http://schemas.microsoft.com/office/drawing/2014/main" id="{EB7C6B9E-DD7E-2266-2E9A-CEFBD38B6E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628" y="5968330"/>
              <a:ext cx="1276350" cy="449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253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D2C0EC-6DC4-9879-31ED-0A234E5E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2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03FE9A3F-1C70-A516-5BAD-C4B9B73B68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A1462C-1F2F-B8BD-9EC3-135504933296}"/>
              </a:ext>
            </a:extLst>
          </p:cNvPr>
          <p:cNvSpPr/>
          <p:nvPr/>
        </p:nvSpPr>
        <p:spPr>
          <a:xfrm>
            <a:off x="1103689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47B539-0EB2-D1B0-41A5-40E9735CFF50}"/>
              </a:ext>
            </a:extLst>
          </p:cNvPr>
          <p:cNvSpPr/>
          <p:nvPr/>
        </p:nvSpPr>
        <p:spPr>
          <a:xfrm>
            <a:off x="2066857" y="315583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800DC-B5DA-8412-072C-CA09A2A8827A}"/>
              </a:ext>
            </a:extLst>
          </p:cNvPr>
          <p:cNvSpPr/>
          <p:nvPr/>
        </p:nvSpPr>
        <p:spPr>
          <a:xfrm>
            <a:off x="1103689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ED0EFC6-ED99-D7D7-FC18-E30A466C0439}"/>
              </a:ext>
            </a:extLst>
          </p:cNvPr>
          <p:cNvSpPr/>
          <p:nvPr/>
        </p:nvSpPr>
        <p:spPr>
          <a:xfrm>
            <a:off x="1103689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787D6E0-3FFC-EFF7-0A9F-5425A2564C84}"/>
              </a:ext>
            </a:extLst>
          </p:cNvPr>
          <p:cNvSpPr/>
          <p:nvPr/>
        </p:nvSpPr>
        <p:spPr>
          <a:xfrm>
            <a:off x="2066857" y="432247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920D57D-28A0-CC81-00BC-C22CDA82FBF9}"/>
              </a:ext>
            </a:extLst>
          </p:cNvPr>
          <p:cNvSpPr/>
          <p:nvPr/>
        </p:nvSpPr>
        <p:spPr>
          <a:xfrm>
            <a:off x="2066857" y="54891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26074D-9C23-BD19-374E-43C6DA8FC190}"/>
              </a:ext>
            </a:extLst>
          </p:cNvPr>
          <p:cNvSpPr/>
          <p:nvPr/>
        </p:nvSpPr>
        <p:spPr>
          <a:xfrm>
            <a:off x="2066857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F16D4F8-A7A6-41AA-7F8E-BECD90EEFE5B}"/>
              </a:ext>
            </a:extLst>
          </p:cNvPr>
          <p:cNvSpPr/>
          <p:nvPr/>
        </p:nvSpPr>
        <p:spPr>
          <a:xfrm>
            <a:off x="134425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0A4B532-8E26-E7F1-CE1D-1EED7B3BE3C9}"/>
              </a:ext>
            </a:extLst>
          </p:cNvPr>
          <p:cNvSpPr/>
          <p:nvPr/>
        </p:nvSpPr>
        <p:spPr>
          <a:xfrm>
            <a:off x="134425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182B8A4-41F1-BD98-A3E7-9996C766624F}"/>
              </a:ext>
            </a:extLst>
          </p:cNvPr>
          <p:cNvSpPr/>
          <p:nvPr/>
        </p:nvSpPr>
        <p:spPr>
          <a:xfrm>
            <a:off x="134425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CE3B68-1530-53ED-E804-058182ADF3DC}"/>
              </a:ext>
            </a:extLst>
          </p:cNvPr>
          <p:cNvSpPr/>
          <p:nvPr/>
        </p:nvSpPr>
        <p:spPr>
          <a:xfrm>
            <a:off x="157969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E8DBE52C-ED2A-B5D0-598B-A4B6B09611DB}"/>
              </a:ext>
            </a:extLst>
          </p:cNvPr>
          <p:cNvGrpSpPr/>
          <p:nvPr/>
        </p:nvGrpSpPr>
        <p:grpSpPr>
          <a:xfrm>
            <a:off x="12325695" y="1589445"/>
            <a:ext cx="1769319" cy="983068"/>
            <a:chOff x="6533086" y="2363440"/>
            <a:chExt cx="1326989" cy="737301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5EA53DE-8BBA-80DA-54DC-99BFAFBB50DC}"/>
                </a:ext>
              </a:extLst>
            </p:cNvPr>
            <p:cNvSpPr/>
            <p:nvPr/>
          </p:nvSpPr>
          <p:spPr>
            <a:xfrm>
              <a:off x="6533086" y="2378365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8E554B8-03F7-8695-ACEF-6472809CBBE6}"/>
                </a:ext>
              </a:extLst>
            </p:cNvPr>
            <p:cNvSpPr/>
            <p:nvPr/>
          </p:nvSpPr>
          <p:spPr>
            <a:xfrm>
              <a:off x="7137699" y="2363440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7217982"/>
      </p:ext>
    </p:extLst>
  </p:cSld>
  <p:clrMapOvr>
    <a:masterClrMapping/>
  </p:clrMapOvr>
  <p:transition spd="med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66 -0.01173 L 0.00642 -0.01173 C 0.0059 -0.01112 0.00521 -0.01019 0.00434 -0.01019 C 0.00416 -0.01019 0.00451 -0.01112 0.00469 -0.01173 C 0.00503 -0.01204 0.00555 -0.01204 0.00607 -0.01204 C 0.00607 -0.01142 0.00642 -0.00741 0.00712 -0.00741 C 0.00764 -0.00741 0.00816 -0.01019 0.00833 -0.01112 C 0.00816 -0.01173 0.00833 -0.01266 0.00798 -0.01297 C 0.00712 -0.01359 0.00642 -0.01081 0.00625 -0.01019 C 0.00607 -0.01019 0.0059 -0.01389 0.00503 -0.01297 C 0.00469 -0.01266 0.00486 -0.01204 0.00469 -0.01173 C 0.00451 -0.01173 0.00382 -0.01451 0.00382 -0.01482 C 0.00399 -0.01544 0.00416 -0.01605 0.00434 -0.01636 C 0.00451 -0.01544 0.00434 -0.01451 0.00469 -0.01359 C 0.00486 -0.01297 0.00469 -0.01482 0.00503 -0.01482 L 0.00573 -0.01359 C 0.00677 -0.01636 0.0059 -0.01482 0.0066 -0.01297 C 0.00677 -0.01266 0.00712 -0.01235 0.00746 -0.01204 L 0.00712 -0.0105 C 0.00694 -0.01081 0.0066 -0.01142 0.00625 -0.01173 C 0.00607 -0.01173 0.00555 -0.01173 0.00555 -0.01204 C 0.00538 -0.01297 0.00573 -0.01359 0.00573 -0.01451 C 0.00746 -0.01544 0.0059 -0.01482 0.00555 -0.01359 C 0.00521 -0.01266 0.00469 -0.00957 0.00503 -0.0105 L 0.00555 -0.01204 C 0.0059 -0.00926 0.00555 -0.01081 0.00625 -0.01204 C 0.0066 -0.01235 0.00694 -0.01235 0.00712 -0.01266 C 0.00729 -0.01235 0.00833 -0.01019 0.00746 -0.00957 C 0.00712 -0.00926 0.00642 -0.00957 0.00625 -0.01019 C 0.0059 -0.01204 0.00607 -0.0142 0.00607 -0.01636 C 0.00573 -0.01605 0.00538 -0.01605 0.00521 -0.01544 C 0.00503 -0.01513 0.00469 -0.0142 0.00503 -0.01389 C 0.00573 -0.01328 0.0066 -0.01389 0.00746 -0.01359 C 0.00764 -0.01328 0.00798 -0.01328 0.00833 -0.01297 C 0.0085 -0.01297 0.00903 -0.01266 0.0092 -0.01266 C 0.00903 -0.01235 0.00885 -0.01173 0.0085 -0.01173 C 0.00694 -0.01112 0.00677 -0.01173 0.00573 -0.01297 C 0.00503 -0.00926 0.0059 -0.01328 0.00521 -0.01359 C 0.00486 -0.01359 0.00434 -0.01266 0.00416 -0.01204 C 0.00399 -0.01173 0.00382 -0.01019 0.00382 -0.0105 C 0.00382 -0.01112 0.00399 -0.01204 0.00416 -0.01266 C 0.00416 -0.01235 0.00469 -0.00926 0.00503 -0.00957 C 0.00538 -0.00988 0.00521 -0.01081 0.00521 -0.01173 C 0.00538 -0.0105 0.00521 -0.00926 0.00555 -0.00865 C 0.00573 -0.00803 0.00625 -0.00865 0.00625 -0.00926 C 0.00642 -0.00988 0.00607 -0.01081 0.00607 -0.01173 C 0.00555 -0.01142 0.00486 -0.01081 0.00434 -0.01112 C 0.00416 -0.01112 0.00625 -0.01142 0.0066 -0.01173 Z " pathEditMode="relative" rAng="5400000" ptsTypes="AAAAAAAAAAAAAAAAAAAAAAAAAAAAAAAAAAAAAAAAAAAAAAAA">
                                      <p:cBhvr>
                                        <p:cTn id="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12 -0.01266 L -0.00712 -0.01235 C -0.0066 -0.01142 -0.00625 -0.01019 -0.00625 -0.00896 C -0.00625 -0.00834 -0.0066 -0.00896 -0.00712 -0.00926 C -0.00712 -0.01019 -0.00712 -0.01112 -0.00712 -0.01173 C -0.00712 -0.01204 -0.00486 -0.01235 -0.00486 -0.01389 C -0.00486 -0.01482 -0.00625 -0.01544 -0.0066 -0.01575 C -0.00712 -0.01575 -0.00764 -0.01605 -0.00799 -0.01544 C -0.00816 -0.01359 -0.0066 -0.01266 -0.00625 -0.01235 C -0.00625 -0.01204 -0.00816 -0.01142 -0.00799 -0.00988 C -0.00764 -0.00926 -0.00712 -0.00957 -0.00712 -0.00926 C -0.00712 -0.00896 -0.00868 -0.00772 -0.00885 -0.00772 C -0.0092 -0.00803 -0.00955 -0.00834 -0.0099 -0.00896 C -0.0092 -0.00896 -0.00868 -0.00865 -0.00816 -0.00926 C -0.00799 -0.00957 -0.00885 -0.00926 -0.00885 -0.00988 L -0.00816 -0.01142 C -0.00972 -0.01328 -0.00885 -0.01173 -0.00799 -0.01266 C -0.00764 -0.01328 -0.00764 -0.01389 -0.00712 -0.0142 L -0.00625 -0.01389 C -0.0066 -0.01328 -0.00712 -0.01266 -0.00712 -0.01235 C -0.00712 -0.01173 -0.00712 -0.01112 -0.00712 -0.01081 C -0.00764 -0.0105 -0.00816 -0.01112 -0.00868 -0.01142 C -0.0092 -0.01451 -0.00885 -0.01173 -0.00816 -0.01081 C -0.00764 -0.01019 -0.0059 -0.00926 -0.00625 -0.00988 L -0.00712 -0.01081 C -0.0059 -0.01173 -0.0066 -0.01081 -0.00712 -0.01235 C -0.00764 -0.01266 -0.00764 -0.01328 -0.00764 -0.01389 C -0.00764 -0.01359 -0.00625 -0.01605 -0.0059 -0.0142 C -0.0059 -0.01359 -0.0059 -0.01266 -0.00625 -0.01235 C -0.00712 -0.01173 -0.00851 -0.01204 -0.0099 -0.01173 C -0.00955 -0.01142 -0.00955 -0.01081 -0.0092 -0.01019 C -0.00903 -0.00988 -0.00851 -0.00926 -0.00816 -0.00988 C -0.00816 -0.01112 -0.00816 -0.01266 -0.00816 -0.0142 C -0.00816 -0.01482 -0.00816 -0.01544 -0.00799 -0.01575 C -0.00764 -0.01636 -0.00764 -0.01729 -0.00764 -0.0176 C -0.00764 -0.01729 -0.00712 -0.01698 -0.00712 -0.01636 C -0.0066 -0.01359 -0.00712 -0.01328 -0.00799 -0.01142 C -0.0059 -0.01019 -0.00816 -0.01173 -0.00816 -0.01019 C -0.00816 -0.00957 -0.00764 -0.00896 -0.00712 -0.00834 C -0.00712 -0.00803 -0.00625 -0.00772 -0.00625 -0.00741 C -0.0066 -0.00772 -0.00712 -0.00803 -0.00764 -0.00834 C -0.00764 -0.00803 -0.0059 -0.00926 -0.0059 -0.00988 C -0.00625 -0.0105 -0.0066 -0.01019 -0.00712 -0.01019 C -0.00625 -0.0105 -0.0059 -0.01019 -0.00538 -0.01081 C -0.00521 -0.01112 -0.00538 -0.01204 -0.0059 -0.01235 C -0.00625 -0.01266 -0.0066 -0.01204 -0.00712 -0.01173 C -0.00712 -0.01081 -0.0066 -0.00988 -0.0066 -0.00896 C -0.0066 -0.00834 -0.00712 -0.01204 -0.00712 -0.01266 Z " pathEditMode="relative" rAng="0" ptsTypes="AAAAAAAAAAAAAAAAAAAAAAAAAAAAAAAAAAAAAAAAAAAAAAAA">
                                      <p:cBhvr>
                                        <p:cTn id="8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1.7284E-6 L -0.00035 -0.00031 C -0.00069 -0.00123 -0.00121 -0.00247 -0.00121 -0.0037 C -0.00121 -0.00432 -0.00069 -0.0037 -0.00035 -0.00339 C -0.00017 -0.00247 -0.00017 -0.00154 -0.00017 -0.00092 C -0.00052 -0.00062 -0.00278 -0.00031 -0.00278 0.00124 C -0.00278 0.00216 -0.00121 0.00278 -0.00069 0.00309 C -0.00035 0.00309 0.00017 0.0034 0.00035 0.00278 C 0.0007 0.00093 -0.00087 -1.7284E-6 -0.00121 -0.00031 C -0.00121 -0.00062 0.00087 -0.00123 0.00035 -0.00278 C 0.00017 -0.00339 -0.00017 -0.00308 -0.00035 -0.00339 C -0.00035 -0.0037 0.00122 -0.00494 0.00139 -0.00494 C 0.00174 -0.00463 0.00208 -0.00432 0.00226 -0.0037 C 0.00174 -0.0037 0.00122 -0.00401 0.0007 -0.00339 C 0.00035 -0.00308 0.00139 -0.00339 0.00139 -0.00278 L 0.0007 -0.00123 C 0.00226 0.00062 0.00139 -0.00092 0.00035 -1.7284E-6 C 0.00017 0.00062 -1.11111E-6 0.00124 -0.00017 0.00154 L -0.00104 0.00124 C -0.00087 0.00062 -0.00052 -1.7284E-6 -0.00035 -0.00031 C -0.00035 -0.00092 -0.00035 -0.00154 -0.00017 -0.00185 C 0.00035 -0.00216 0.0007 -0.00154 0.00122 -0.00123 C 0.00174 0.00185 0.00139 -0.00092 0.0007 -0.00185 C 0.00017 -0.00247 -0.00156 -0.00339 -0.00104 -0.00278 L -0.00017 -0.00185 C -0.00173 -0.00092 -0.00087 -0.00185 -0.00017 -0.00031 C -1.11111E-6 -1.7284E-6 -1.11111E-6 0.00062 0.00017 0.00124 C -1.11111E-6 0.00124 -0.00121 0.0034 -0.00156 0.00154 C -0.00173 0.00093 -0.00156 -1.7284E-6 -0.00121 -0.00031 C -0.00017 -0.00092 0.00104 -0.00062 0.00226 -0.00092 C 0.00208 -0.00123 0.00208 -0.00185 0.00174 -0.00247 C 0.00156 -0.00278 0.00104 -0.00339 0.00087 -0.00278 C 0.00052 -0.00154 0.00087 -1.7284E-6 0.0007 0.00154 C 0.00052 0.00216 0.00052 0.00278 0.00035 0.00309 C 0.00035 0.00371 0.00017 0.00463 0.00017 0.00494 C -1.11111E-6 0.00463 -0.00035 0.00432 -0.00035 0.00371 C -0.00069 0.00093 -0.00035 0.00062 0.00035 -0.00123 C -0.00173 -0.00247 0.00052 -0.00092 0.0007 -0.00247 C 0.0007 -0.00308 0.00017 -0.0037 -0.00017 -0.00432 C -0.00035 -0.00463 -0.00121 -0.00494 -0.00104 -0.00494 C -0.00069 -0.00494 -0.00017 -0.00463 0.00017 -0.00432 C -1.11111E-6 -0.00432 -0.00173 -0.00339 -0.00156 -0.00278 C -0.00139 -0.00216 -0.00087 -0.00247 -0.00035 -0.00247 C -0.00104 -0.00216 -0.00173 -0.00247 -0.00208 -0.00185 C -0.00243 -0.00154 -0.00208 -0.00062 -0.00173 -0.00031 C -0.00139 -1.7284E-6 -0.00087 -0.00062 -0.00035 -0.00092 C -0.00052 -0.00185 -0.00087 -0.00278 -0.00069 -0.0037 C -0.00069 -0.00432 -0.00052 -0.00062 -0.00035 -1.7284E-6 Z " pathEditMode="relative" rAng="10800000" ptsTypes="AAAAAAAAAAAAAAAAAAAAAAAAAAAAAAAAAAAAAAAAAAAAAAAA">
                                      <p:cBhvr>
                                        <p:cTn id="1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52 0.00031 L -0.00035 0.00031 C 0.00017 -0.00031 0.00087 -0.00124 0.00174 -0.00124 C 0.00191 -0.00124 0.00156 -0.00031 0.00139 0.00031 C 0.00104 0.00061 0.00052 0.00031 -8.33333E-7 0.00061 C -8.33333E-7 0.00031 -0.00035 -0.00371 -0.00104 -0.00371 C -0.00156 -0.00371 -0.00208 -0.00093 -0.00226 -0.00031 C -0.00208 0.00031 -0.00226 0.00123 -0.00191 0.00154 C -0.00104 0.00216 -0.00035 -0.00062 -0.00017 -0.00124 C -0.00017 -0.00093 0.00017 0.00247 0.00104 0.00154 C 0.00139 0.00123 0.00122 0.00061 0.00139 0.00031 C 0.00156 0.00031 0.00226 0.00339 0.00243 0.00339 C 0.00208 0.00401 0.00191 0.00463 0.00174 0.00524 C 0.00156 0.00401 0.00174 0.00339 0.00139 0.00216 C 0.00122 0.00154 0.00139 0.00339 0.00104 0.00339 L 0.00035 0.00216 C -0.00069 0.00494 0.00017 0.00339 -0.00052 0.00154 C -0.00069 0.00123 -0.00104 0.00123 -0.00139 0.00061 L -0.00104 -0.00093 C -0.00087 -0.00062 -0.00052 0.00031 -0.00017 0.00031 C -8.33333E-7 0.00031 0.00052 0.00031 0.00052 0.00061 C 0.0007 0.00123 0.00035 0.00216 0.00035 0.00339 C -0.00139 0.00401 0.00017 0.00339 0.00052 0.00216 C 0.00087 0.00123 0.00139 -0.00185 0.00104 -0.00093 L 0.00052 0.00061 C 0.00017 -0.00216 0.00052 -0.00062 -0.00017 0.00061 C -0.00052 0.00123 -0.00087 0.00123 -0.00104 0.00123 C -0.00121 0.00123 -0.00226 -0.00124 -0.00139 -0.00185 C -0.00104 -0.00216 -0.00035 -0.00185 -0.00017 -0.00124 C 0.00017 0.00061 -8.33333E-7 0.00277 -8.33333E-7 0.00524 C 0.00035 0.00463 0.0007 0.00463 0.00087 0.00401 C 0.00104 0.00339 0.00139 0.00277 0.00104 0.00247 C 0.00035 0.00216 -0.00052 0.00247 -0.00139 0.00216 C -0.00156 0.00216 -0.00191 0.00216 -0.00226 0.00154 C -0.00243 0.00123 -0.00295 0.00123 -0.00312 0.00123 C -0.00295 0.00061 -0.00278 0.00031 -0.00243 0.00031 C -0.00087 -0.00031 -0.00069 0.00031 0.00035 0.00154 C 0.00104 -0.00216 0.00017 0.00216 0.00087 0.00216 C 0.00122 0.00216 0.00174 0.00123 0.00191 0.00061 C 0.00208 0.00031 0.00226 -0.00124 0.00226 -0.00093 C 0.00226 -0.00031 0.00208 0.00031 0.00191 0.00123 C 0.00208 0.00123 0.00139 -0.00216 0.00104 -0.00185 C 0.0007 -0.00124 0.00087 -0.00062 0.00087 0.00031 C 0.0007 -0.00093 0.00087 -0.00216 0.00052 -0.00278 C 0.00035 -0.00309 -0.00017 -0.00278 -0.00017 -0.00216 C -0.00035 -0.00124 -8.33333E-7 -0.00062 -8.33333E-7 0.00031 C 0.00052 0.00031 0.00122 -0.00062 0.00174 -0.00031 C 0.00191 -0.00031 -0.00017 0.00031 -0.00052 0.00031 Z " pathEditMode="relative" rAng="16200000" ptsTypes="AAAAAAAAAAAAAAAAAAAAAAAAAAAAAAAAAAAAAAAAAAAAAAAA">
                                      <p:cBhvr>
                                        <p:cTn id="12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26 -0.01018 L -0.00226 -0.00987 C -0.00243 -0.00926 -0.00347 -0.00771 -0.00417 -0.00586 C -0.00469 -0.00741 -0.00486 -0.00833 -0.00469 -0.00895 C -0.00399 -0.00895 -0.0033 -0.00926 -0.00312 -0.00987 C -0.00278 -0.00957 -0.00191 -0.00679 -0.00121 -0.00771 C -0.00069 -0.00957 -0.00087 -0.01203 -0.00139 -0.01173 C -0.00173 -0.01203 -0.00191 -0.01296 -0.00208 -0.01234 C -0.00295 -0.01358 -0.00226 -0.00987 -0.00278 -0.01142 C -0.00226 -0.00987 -0.00434 -0.01327 -0.00451 -0.01049 C -0.00469 -0.00987 -0.00469 -0.00895 -0.00469 -0.00987 C -0.00469 -0.00895 -0.00677 -0.0108 -0.00694 -0.01203 C -0.00694 -0.01327 -0.00677 -0.01234 -0.00642 -0.01203 C -0.00677 -0.01234 -0.00625 -0.01111 -0.00486 -0.0108 C -0.00469 -0.00987 -0.00608 -0.01173 -0.0059 -0.01234 L -0.00434 -0.01327 C -0.00417 -0.01543 -0.00434 -0.01327 -0.00226 -0.00987 C -0.00208 -0.00926 -0.00226 -0.01142 -0.00226 -0.01173 L -0.00173 -0.01049 C -0.00191 -0.00987 -0.00208 -0.00926 -0.00243 -0.00926 C -0.00312 -0.00895 -0.0033 -0.00926 -0.00364 -0.00864 C -0.00417 -0.00741 -0.00451 -0.01203 -0.00469 -0.01358 C -0.00347 -0.01543 -0.00434 -0.01327 -0.00451 -0.01203 C -0.00417 -0.00741 -0.00382 -0.00555 -0.00382 -0.0071 L -0.00364 -0.00864 C -0.00243 -0.00926 -0.00382 -0.0108 -0.00243 -0.00926 C -0.00312 -0.01296 -0.00208 -0.00926 -0.0026 -0.01234 C -0.00278 -0.01327 -0.00087 -0.01203 -0.00139 -0.01018 C -0.00139 -0.00864 -0.00243 -0.01111 -0.00278 -0.01142 C -0.00312 -0.00987 -0.00417 -0.01389 -0.00469 -0.01512 C -0.00486 -0.0145 -0.00503 -0.01389 -0.00555 -0.01203 C -0.0059 -0.01234 -0.00521 -0.01111 -0.00538 -0.01049 C -0.00382 -0.01049 -0.00243 -0.00926 -0.00295 -0.0142 C -0.00278 -0.01327 -0.00243 -0.0145 -0.00208 -0.01234 C -0.00156 -0.01265 -0.00104 -0.01296 -0.00139 -0.01327 C -0.00104 -0.01296 -0.00121 -0.01296 -0.00121 -0.01234 C -0.00243 -0.01142 -0.00208 -0.00926 -0.00312 -0.00895 C -0.0033 -0.00586 -0.00312 -0.00895 -0.00538 -0.01265 C -0.00486 -0.0108 -0.00503 -0.01018 -0.00521 -0.00864 C -0.00538 -0.00802 -0.00486 -0.00679 -0.00521 -0.0071 C -0.00555 -0.00741 -0.00538 -0.00802 -0.00555 -0.00895 C -0.00555 -0.00987 -0.00382 -0.00555 -0.00364 -0.00617 C -0.00347 -0.00771 -0.00382 -0.0071 -0.00382 -0.00926 C -0.00364 -0.00864 -0.0033 -0.00586 -0.00243 -0.00926 C -0.00295 -0.00926 -0.00226 -0.00987 -0.0026 -0.01049 C -0.00208 -0.00926 -0.00312 -0.01173 -0.00347 -0.01203 C -0.00364 -0.00864 -0.00382 -0.0071 -0.00486 -0.00833 C -0.00503 -0.00771 -0.00278 -0.00957 -0.0026 -0.01018 Z " pathEditMode="relative" rAng="3240000" ptsTypes="AAAAAAAAAAAAAAAAAAAAAAAAAAAAAAAAAAAAAAAAAAAAAAAA">
                                      <p:cBhvr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2.22222E-6 3.08642E-6 L 2.22222E-6 0.00031 C 0.00035 0.00123 0.00087 0.00247 0.00087 0.0037 C 0.00087 0.00432 0.00035 0.0037 2.22222E-6 0.00339 C -0.00018 0.00247 -0.00018 0.00154 -0.00018 0.00092 C 0.00017 0.00061 0.00243 0.00031 0.00243 -0.00124 C 0.00243 -0.00216 0.00087 -0.00278 0.00035 -0.00309 C 2.22222E-6 -0.00309 -0.00052 -0.0034 -0.0007 -0.00278 C -0.00104 -0.00093 0.00052 3.08642E-6 0.00087 0.00031 C 0.00087 0.00061 -0.00122 0.00123 -0.0007 0.00277 C -0.00052 0.00339 -0.00018 0.00308 2.22222E-6 0.00339 C 2.22222E-6 0.0037 -0.00156 0.00494 -0.00174 0.00494 C -0.00209 0.00463 -0.00243 0.00432 -0.00261 0.0037 C -0.00209 0.0037 -0.00156 0.00401 -0.00104 0.00339 C -0.0007 0.00308 -0.00174 0.00339 -0.00174 0.00277 L -0.00104 0.00123 C -0.00261 -0.00062 -0.00174 0.00092 -0.0007 3.08642E-6 C -0.00052 -0.00062 -0.00035 -0.00124 -0.00018 -0.00155 L 0.00069 -0.00124 C 0.00052 -0.00062 0.00017 3.08642E-6 2.22222E-6 0.00031 C 2.22222E-6 0.00092 2.22222E-6 0.00154 -0.00018 0.00185 C -0.0007 0.00216 -0.00104 0.00154 -0.00156 0.00123 C -0.00209 -0.00185 -0.00174 0.00092 -0.00104 0.00185 C -0.00052 0.00247 0.00121 0.00339 0.00069 0.00277 L -0.00018 0.00185 C 0.00139 0.00092 0.00052 0.00185 -0.00018 0.00031 C -0.00035 3.08642E-6 -0.00035 -0.00062 -0.00052 -0.00124 C -0.00035 -0.00124 0.00087 -0.0034 0.00121 -0.00155 C 0.00139 -0.00093 0.00121 3.08642E-6 0.00087 0.00031 C -0.00018 0.00092 -0.00139 0.00061 -0.00261 0.00092 C -0.00243 0.00123 -0.00243 0.00185 -0.00209 0.00247 C -0.00191 0.00277 -0.00139 0.00339 -0.00122 0.00277 C -0.00087 0.00154 -0.00122 3.08642E-6 -0.00104 -0.00155 C -0.00087 -0.00216 -0.00087 -0.00278 -0.0007 -0.00309 C -0.0007 -0.00371 -0.00052 -0.00463 -0.00052 -0.00494 C -0.00035 -0.00463 2.22222E-6 -0.00432 2.22222E-6 -0.00371 C 0.00035 -0.00093 2.22222E-6 -0.00062 -0.0007 0.00123 C 0.00139 0.00247 -0.00087 0.00092 -0.00104 0.00247 C -0.00104 0.00308 -0.00052 0.0037 -0.00018 0.00432 C 2.22222E-6 0.00463 0.00087 0.00494 0.00069 0.00494 C 0.00035 0.00494 -0.00018 0.00463 -0.00052 0.00432 C -0.00035 0.00432 0.00139 0.00339 0.00121 0.00277 C 0.00104 0.00216 0.00052 0.00247 2.22222E-6 0.00247 C 0.00069 0.00216 0.00139 0.00247 0.00173 0.00185 C 0.00208 0.00154 0.00173 0.00061 0.00139 0.00031 C 0.00104 3.08642E-6 0.00052 0.00061 2.22222E-6 0.00092 C 0.00017 0.00185 0.00052 0.00277 0.00035 0.0037 C 0.00035 0.00432 0.00017 0.00061 2.22222E-6 3.08642E-6 Z " pathEditMode="relative" rAng="0" ptsTypes="AAAAAAAAAAAAAAAAAAAAAAAAAAAAAAAAAAAAAAAAAAAAAAAA">
                                      <p:cBhvr>
                                        <p:cTn id="1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0.00031 L -0.00035 -0.00031 C -8.33333E-7 -0.00185 -8.33333E-7 -0.0034 0.00052 -0.00401 C 0.00087 -0.00463 0.00087 -0.00371 0.00087 -0.00278 C 0.0007 -0.00216 0.0007 -0.00093 -8.33333E-7 -0.00093 C -8.33333E-7 -0.00124 -0.00191 -0.0034 -0.00243 -0.00216 C -0.00278 -0.00154 -0.00191 0.00123 -0.00174 0.00154 C -0.00139 0.00185 -0.00104 0.00278 -0.00069 0.00247 C 0.00017 0.00154 -0.00069 -0.00093 -0.00069 -0.00154 C -0.00052 -0.00154 0.00104 1.35802E-6 0.00122 -0.00154 C 0.00139 -0.00247 0.00104 -0.00278 0.00087 -0.00278 C 0.00104 -0.00309 0.00295 -0.00216 0.00295 -0.00247 C 0.00295 -0.00154 0.00313 -0.00093 0.00313 -0.00031 C 0.00261 -0.00062 0.00261 -0.00154 0.00174 -0.00185 C 0.00139 -0.00185 0.00226 -0.00093 0.00208 -0.00062 L 0.00104 1.35802E-6 C 0.00139 0.00309 0.00139 0.00092 0.00035 0.00031 C -0.00017 0.00062 -0.00035 0.00123 -0.00069 0.00092 L -0.00121 -0.00031 C -0.00087 -0.00062 -0.00035 -0.00031 -0.00017 -0.00062 C -8.33333E-7 -0.00124 0.0007 -0.00093 0.00052 -0.00154 C 0.00087 -0.00154 0.00104 -0.00031 0.00156 0.00062 C 0.0007 0.00339 0.00139 0.00092 0.00122 -0.00062 C 0.00104 -0.00154 0.00035 -0.00401 0.00017 -0.0034 L 0.00052 -0.00154 C -0.00087 -0.00247 -8.33333E-7 -0.00247 -8.33333E-7 -0.00031 C 0.00017 0.00031 -0.00017 0.00062 -0.00035 0.00123 C -0.00069 0.00092 -0.00208 0.00123 -0.00156 -0.00031 C -0.00156 -0.00124 -0.00087 -0.00154 -0.00069 -0.00154 C 0.00017 -0.00093 0.00104 0.00062 0.00208 0.00247 C 0.00191 0.00185 0.00226 0.00092 0.00226 0.00031 C 0.00208 -0.00062 0.00191 -0.00124 0.00174 -0.00124 C 0.00104 -0.00031 0.0007 0.00092 -8.33333E-7 0.00185 C -0.00035 0.00247 -0.00052 0.00278 -0.00069 0.00309 C -0.00139 0.00309 -0.00156 0.0037 -0.00174 0.00401 C -0.00191 0.00339 -0.00191 0.00278 -0.00156 0.00247 C -0.00087 1.35802E-6 -0.00052 1.35802E-6 0.0007 -0.00062 C -0.00035 -0.00371 0.00087 1.35802E-6 0.00139 -0.00093 C 0.00174 -0.00154 0.00156 -0.00247 0.00139 -0.0034 C 0.00139 -0.00401 0.00087 -0.00463 0.00104 -0.00494 C 0.00122 -0.00463 0.00139 -0.00401 0.00174 -0.00309 C 0.00191 -0.0034 -8.33333E-7 -0.00432 0.00017 -0.0034 C -0.00017 -0.00309 0.00017 -0.00278 0.00052 -0.00216 C -8.33333E-7 -0.00278 -0.00035 -0.00371 -0.00069 -0.00371 C -0.00121 -0.00371 -0.00139 -0.00247 -0.00104 -0.00216 C -0.00087 -0.00154 -0.00035 -0.00154 -0.00017 -0.00154 C 0.00035 -0.00185 0.00035 -0.00309 0.00087 -0.00371 C 0.00104 -0.00401 -8.33333E-7 -0.00093 -0.00035 -0.00031 Z " pathEditMode="relative" rAng="13260000" ptsTypes="AAAAAAAAAAAAAAAAAAAAAAAAAAAAAAAAAAAAAAAAAAAAAAAA">
                                      <p:cBhvr>
                                        <p:cTn id="18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625 0.00031 L -0.00608 0.0034 C -0.00486 0.00124 -0.00434 0.00155 -0.00399 0.00278 C -0.00364 0.00278 -0.00399 0.00278 -0.00434 0.00309 C -0.00486 0.00309 -0.00503 0.00216 -0.0059 0.00247 C -0.00538 0.00093 -0.00469 -0.00123 -0.00538 -0.00216 C -0.00555 -0.00339 -0.00729 -0.00185 -0.00712 -0.00123 C -0.00764 -0.00154 -0.00851 0.00093 -0.00833 0.00155 C -0.00712 0.00216 -0.0059 0.00062 -0.00555 0.00031 C -0.00555 -0.0003 -0.00642 0.00371 -0.00555 0.00371 C -0.00521 0.0034 -0.00451 0.00247 -0.00434 0.00309 C -0.00469 0.00371 -0.00503 0.00556 -0.00486 0.00649 C -0.00521 0.00679 -0.00625 0.00834 -0.00642 0.00772 C -0.0059 0.00556 -0.00555 0.00525 -0.00538 0.00432 C -0.00555 0.00371 -0.0059 0.00556 -0.00608 0.00494 L -0.00677 0.00432 C -0.00798 0.00432 -0.00677 0.00432 -0.00694 0.00371 C -0.00677 0.00432 -0.00746 0.00155 -0.00677 0.00031 L -0.0066 -0.00092 C -0.00608 0.0034 -0.0059 0.0034 -0.0059 0.00247 C -0.00555 0.00216 -0.00503 0.00216 -0.00521 0.0034 C -0.00503 0.00402 -0.00642 0.00371 -0.00677 0.00432 C -0.00798 0.00278 -0.00677 0.00432 -0.00608 0.0034 C -0.00521 0.0034 -0.00382 0.00216 -0.00417 0.00216 L -0.00503 0.00216 C -0.00503 0.00062 -0.00469 0.00186 -0.00573 0.00124 C -0.00608 0.0034 -0.0059 0.00247 -0.00712 0.00031 C -0.00746 0.00155 -0.00746 -0.00247 -0.00642 -0.00185 C -0.00608 -0.00216 -0.00538 -0.00061 -0.00555 0.00031 C -0.0059 0.00247 -0.00677 0.00432 -0.00729 0.00556 C -0.00712 0.00587 -0.0066 0.00494 -0.00625 0.00463 C -0.00608 0.00525 -0.00573 0.00463 -0.0059 0.00402 C -0.00573 0.00309 -0.00694 0.00371 -0.00746 0.00155 C -0.00816 0.00216 -0.00833 0.00155 -0.00851 0.00093 C -0.00798 -0.00092 -0.00816 -0.00154 -0.00885 -0.00092 C -0.00816 -0.00154 -0.00816 -0.00185 -0.00764 -0.00123 C -0.00608 -3.82716E-6 -0.00625 0.00062 -0.00573 0.00309 C -0.00417 0.00062 -0.00608 0.00278 -0.00608 0.0034 C -0.00555 0.00371 -0.00503 0.00402 -0.00469 0.00371 C -0.00434 0.0034 -0.0033 0.00247 -0.00347 0.0034 C -0.00434 0.0034 -0.00469 0.00371 -0.00451 0.00432 C -0.00469 0.00371 -0.00382 0.00216 -0.00399 0.00124 C -0.00451 0.00093 -0.00451 0.00247 -0.00451 0.00278 C -0.00469 0.00186 -0.00417 0.00062 -0.00399 -0.0003 C -0.00417 -0.00092 -0.00486 -0.0003 -0.00521 -3.82716E-6 C -0.00538 -0.00061 -0.00538 0.00093 -0.00555 0.00216 C -0.00469 0.00186 -0.00417 0.00216 -0.00399 0.00278 C -0.00434 0.0034 -0.00538 0.00093 -0.00625 0.00031 Z " pathEditMode="relative" rAng="18480000" ptsTypes="AAAAAAAAAAAAAAAAAAAAAAAAAAAAAAAAAAAAAAAAAAAAAAAA">
                                      <p:cBhvr>
                                        <p:cTn id="20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5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017 -0.01173 L 0.00035 -0.0105 C 2.22222E-6 -0.00988 2.22222E-6 -0.00833 -0.0007 -0.00803 C -0.00104 -0.00741 -0.00087 -0.00833 -0.00122 -0.00926 C -0.00087 -0.00988 -0.00052 -0.0105 -0.00035 -0.0108 C 0.00017 -0.0105 0.00208 -0.00833 0.00243 -0.00926 C 0.00295 -0.00988 0.00208 -0.01204 0.00156 -0.01296 C 0.00121 -0.01358 0.00121 -0.0142 0.00087 -0.01358 C 2.22222E-6 -0.01358 0.00087 -0.0105 0.00087 -0.00988 C 0.00069 -0.00957 -0.00087 -0.01204 -0.00087 -0.0105 C -0.00122 -0.00988 -0.00122 -0.00926 -0.00122 -0.00926 C -0.00139 -0.00895 -0.00261 -0.00988 -0.00295 -0.00988 C -0.00313 -0.00988 -0.00295 -0.01142 -0.00295 -0.01204 C -0.00278 -0.01173 -0.00209 -0.0105 -0.00174 -0.0105 C -0.00122 -0.00988 -0.00209 -0.01142 -0.00226 -0.01142 L -0.00087 -0.01204 C -0.00122 -0.01512 -0.00122 -0.01296 2.22222E-6 -0.01204 C 0.00035 -0.01204 0.00035 -0.01296 0.00087 -0.01296 L 0.00121 -0.01142 C 0.00087 -0.01142 0.00035 -0.0108 2.22222E-6 -0.01142 C 2.22222E-6 -0.00988 -0.00052 -0.0105 -0.0007 -0.01019 C -0.00087 -0.0105 -0.00122 -0.01142 -0.00122 -0.01204 C -0.0007 -0.01543 -0.00122 -0.01296 -0.00122 -0.01142 C -0.00087 -0.0105 -0.00035 -0.00772 -0.00052 -0.00833 L -0.00052 -0.0105 C 0.00069 -0.00957 2.22222E-6 -0.00926 2.22222E-6 -0.01142 C 2.22222E-6 -0.01204 0.00035 -0.01204 0.00035 -0.01296 C 0.00035 -0.01296 0.00208 -0.01296 0.00156 -0.01142 C 0.00121 -0.0105 0.00104 -0.01019 0.00087 -0.00988 C -0.00035 -0.0108 -0.00087 -0.01296 -0.00209 -0.01389 C -0.00174 -0.01358 -0.00209 -0.01296 -0.00174 -0.01204 C -0.00209 -0.01142 -0.00209 -0.0105 -0.00191 -0.01111 C -0.00104 -0.01173 -0.0007 -0.01327 2.22222E-6 -0.01358 C 0.00035 -0.0142 0.00087 -0.01358 0.00104 -0.0142 C 0.00104 -0.01543 0.00156 -0.01512 0.00208 -0.01574 C 0.00208 -0.01512 0.00208 -0.01358 0.00156 -0.0142 C 0.00087 -0.01142 0.00035 -0.01204 -0.00052 -0.01142 C 0.00035 -0.00772 -0.00087 -0.01204 -0.00122 -0.01142 C -0.00174 -0.0105 -0.00174 -0.00926 -0.00174 -0.00833 C -0.00174 -0.00833 -0.00087 -0.00679 -0.00122 -0.00679 C -0.00122 -0.00772 -0.00174 -0.00833 -0.00191 -0.00895 C -0.00174 -0.00833 2.22222E-6 -0.00679 -0.00018 -0.00803 C 2.22222E-6 -0.00833 -0.00052 -0.00926 -0.00087 -0.00988 C 2.22222E-6 -0.00926 0.00035 -0.00772 0.00087 -0.00772 C 0.00104 -0.00803 0.00104 -0.00895 0.00121 -0.00926 C 0.00087 -0.00988 0.00017 -0.0105 2.22222E-6 -0.00988 C -0.00018 -0.00988 -0.0007 -0.00895 -0.00087 -0.00833 C -0.00122 -0.00772 0.00017 -0.0105 0.00017 -0.01173 Z " pathEditMode="relative" rAng="2700000" ptsTypes="AAAAAAAAAAAAAAAAAAAAAAAAAAAAAAAAAAAAAAAAAAAAAAAA">
                                      <p:cBhvr>
                                        <p:cTn id="2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29 -0.01265 L -0.00729 -0.01235 C -0.00695 -0.01142 -0.00643 -0.01018 -0.00643 -0.00895 C -0.00643 -0.00833 -0.00695 -0.00895 -0.00729 -0.00926 C -0.00747 -0.01018 -0.00747 -0.01111 -0.00747 -0.01173 C -0.00712 -0.01204 -0.00486 -0.01235 -0.00486 -0.01389 C -0.00486 -0.01481 -0.00643 -0.01543 -0.00695 -0.01574 C -0.00729 -0.01574 -0.00781 -0.01605 -0.00799 -0.01543 C -0.00834 -0.01358 -0.00677 -0.01265 -0.00643 -0.01235 C -0.00643 -0.01204 -0.00851 -0.01142 -0.00799 -0.00988 C -0.00781 -0.00926 -0.00747 -0.00957 -0.00729 -0.00926 C -0.00729 -0.00895 -0.00886 -0.00772 -0.00903 -0.00772 C -0.00938 -0.00802 -0.00972 -0.00833 -0.0099 -0.00895 C -0.00938 -0.00895 -0.00886 -0.00864 -0.00834 -0.00926 C -0.00799 -0.00957 -0.00903 -0.00926 -0.00903 -0.00988 L -0.00834 -0.01142 C -0.0099 -0.01327 -0.00903 -0.01173 -0.00799 -0.01265 C -0.00781 -0.01327 -0.00764 -0.01389 -0.00747 -0.0142 L -0.0066 -0.01389 C -0.00677 -0.01327 -0.00712 -0.01265 -0.00729 -0.01235 C -0.00729 -0.01173 -0.00729 -0.01111 -0.00747 -0.0108 C -0.00799 -0.01049 -0.00834 -0.01111 -0.00886 -0.01142 C -0.00938 -0.01451 -0.00903 -0.01173 -0.00834 -0.0108 C -0.00781 -0.01018 -0.00608 -0.00926 -0.0066 -0.00988 L -0.00747 -0.0108 C -0.0059 -0.01173 -0.00677 -0.0108 -0.00747 -0.01235 C -0.00764 -0.01265 -0.00764 -0.01327 -0.00781 -0.01389 C -0.00764 -0.01389 -0.00643 -0.01605 -0.00608 -0.0142 C -0.0059 -0.01358 -0.00608 -0.01265 -0.00643 -0.01235 C -0.00747 -0.01173 -0.00868 -0.01204 -0.0099 -0.01173 C -0.00972 -0.01142 -0.00972 -0.0108 -0.00938 -0.01018 C -0.0092 -0.00988 -0.00868 -0.00926 -0.00851 -0.00988 C -0.00816 -0.01111 -0.00851 -0.01265 -0.00834 -0.0142 C -0.00816 -0.01481 -0.00816 -0.01543 -0.00799 -0.01574 C -0.00799 -0.01636 -0.00781 -0.01728 -0.00781 -0.01759 C -0.00764 -0.01728 -0.00729 -0.01697 -0.00729 -0.01636 C -0.00695 -0.01358 -0.00729 -0.01327 -0.00799 -0.01142 C -0.0059 -0.01018 -0.00816 -0.01173 -0.00834 -0.01018 C -0.00834 -0.00957 -0.00781 -0.00895 -0.00747 -0.00833 C -0.00729 -0.00802 -0.00643 -0.00772 -0.0066 -0.00772 C -0.00695 -0.00772 -0.00747 -0.00802 -0.00781 -0.00833 C -0.00764 -0.00833 -0.0059 -0.00926 -0.00608 -0.00988 C -0.00625 -0.01049 -0.00677 -0.01018 -0.00729 -0.01018 C -0.0066 -0.01049 -0.0059 -0.01018 -0.00556 -0.0108 C -0.00521 -0.01111 -0.00556 -0.01204 -0.0059 -0.01235 C -0.00625 -0.01265 -0.00677 -0.01204 -0.00729 -0.01173 C -0.00712 -0.0108 -0.00677 -0.00988 -0.00695 -0.00895 C -0.00695 -0.00833 -0.00712 -0.01204 -0.00729 -0.01265 Z " pathEditMode="relative" rAng="0" ptsTypes="AAAAAAAAAAAAAAAAAAAAAAAAAAAAAAAAAAAAAAAAAAAAAAAA">
                                      <p:cBhvr>
                                        <p:cTn id="24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3.7037E-7 L -0.00035 -0.00031 C -0.00069 -0.00123 -0.00121 -0.00247 -0.00121 -0.0037 C -0.00121 -0.00432 -0.00069 -0.0037 -0.00035 -0.00339 C -0.00017 -0.00247 -0.00035 -0.00154 -0.00017 -0.00093 C -0.00035 -0.00062 -0.0026 -0.00031 -0.0026 0.00123 C -0.0026 0.00216 -0.00104 0.00278 -0.00069 0.00309 C -0.00035 0.00309 0.00017 0.0034 0.00035 0.00278 C 0.0007 0.00093 -0.00087 -3.7037E-7 -0.00121 -0.00031 C -0.00104 -0.00031 0.00087 -0.00123 0.00035 -0.00278 C 0.00017 -0.00339 -0.00017 -0.00309 -0.00035 -0.00339 C -0.00035 -0.0037 0.00139 -0.00494 0.00139 -0.00525 C 0.00174 -0.00463 0.00208 -0.00432 0.00243 -0.0037 C 0.00174 -0.0037 0.00139 -0.00401 0.0007 -0.00339 C 0.00035 -0.00309 0.00139 -0.00339 0.00139 -0.00278 L 0.0007 -0.00123 C 0.00226 0.00062 0.00139 -0.00093 0.00035 -3.7037E-7 C 0.00017 0.00062 0.00017 0.00123 -0.00017 0.00154 L -0.00104 0.00123 C -0.00087 0.00062 -0.00035 -3.7037E-7 -0.00035 -0.00031 C -0.00035 -0.00093 -0.00035 -0.00154 -0.00017 -0.00185 C 0.00017 -0.00216 0.0007 -0.00154 0.00139 -0.00123 C 0.00174 0.00185 0.00139 -0.00093 0.0007 -0.00185 C 0.00017 -0.00247 -0.00156 -0.00339 -0.00104 -0.00278 L -0.00017 -0.00185 C -0.00174 -0.00093 -0.00087 -0.00185 -0.00017 -0.00031 C 0.00017 -3.7037E-7 0.00017 0.00062 0.00017 0.00123 C 0.00017 0.00093 -0.00121 0.0034 -0.00156 0.00154 C -0.00174 0.00093 -0.00156 -3.7037E-7 -0.00121 -0.00031 C -0.00017 -0.00093 0.00104 -0.00062 0.00243 -0.00093 C 0.00208 -0.00123 0.00208 -0.00185 0.00174 -0.00247 C 0.00139 -0.00278 0.00104 -0.00339 0.00087 -0.00278 C 0.0007 -0.00154 0.00087 -3.7037E-7 0.0007 0.00154 C 0.0007 0.00216 0.0007 0.00278 0.00035 0.00309 C 0.00017 0.0037 0.00017 0.00463 0.00017 0.00494 C -0.00017 0.00463 -0.00035 0.00432 -0.00035 0.0037 C -0.00069 0.00093 -0.00035 0.00062 0.00035 -0.00123 C -0.00174 -0.00247 0.0007 -0.00093 0.0007 -0.00247 C 0.0007 -0.00309 0.00017 -0.0037 -0.00017 -0.00432 C -0.00035 -0.00463 -0.00121 -0.00494 -0.00104 -0.00494 C -0.00069 -0.00494 -0.00035 -0.00463 0.00017 -0.00432 C 0.00017 -0.00463 -0.00174 -0.00339 -0.00156 -0.00278 C -0.00121 -0.00216 -0.00087 -0.00247 -0.00035 -0.00247 C -0.00104 -0.00216 -0.00174 -0.00247 -0.00208 -0.00185 C -0.00226 -0.00154 -0.00208 -0.00062 -0.00174 -0.00031 C -0.00121 -3.7037E-7 -0.00087 -0.00062 -0.00035 -0.00093 C -0.00035 -0.00185 -0.00087 -0.00278 -0.00069 -0.0037 C -0.00069 -0.00432 -0.00035 -0.00062 -0.00035 -3.7037E-7 Z " pathEditMode="relative" rAng="10800000" ptsTypes="AAAAAAAAAAAAAAAAAAAAAAAAAAAAAAAAAAAAAAAAAAAAAAAA">
                                      <p:cBhvr>
                                        <p:cTn id="2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0956 L -0.82014 0.3216 " pathEditMode="relative" rAng="0" ptsTypes="AA">
                                      <p:cBhvr>
                                        <p:cTn id="28" dur="8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94" y="1558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8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8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42" presetClass="path" presetSubtype="0" repeatCount="0" accel="50000" decel="5000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22222E-6 3.08642E-6 L 0.03958 -0.01482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-74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repeatCount="0" accel="50000" decel="5000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22222E-6 1.35802E-6 L 0.03958 0.04722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2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  <p:bldP spid="10" grpId="0" animBg="1"/>
      <p:bldP spid="11" grpId="0" animBg="1"/>
      <p:bldP spid="11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 descr="Down:  Na">
            <a:extLst>
              <a:ext uri="{FF2B5EF4-FFF2-40B4-BE49-F238E27FC236}">
                <a16:creationId xmlns:a16="http://schemas.microsoft.com/office/drawing/2014/main" id="{A52D5510-0932-EFA8-A44F-CC918181468B}"/>
              </a:ext>
            </a:extLst>
          </p:cNvPr>
          <p:cNvSpPr/>
          <p:nvPr/>
        </p:nvSpPr>
        <p:spPr>
          <a:xfrm>
            <a:off x="2549417" y="3057246"/>
            <a:ext cx="963167" cy="963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267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sz="2267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sz="2267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Oval 27" descr="Down:  Na">
            <a:extLst>
              <a:ext uri="{FF2B5EF4-FFF2-40B4-BE49-F238E27FC236}">
                <a16:creationId xmlns:a16="http://schemas.microsoft.com/office/drawing/2014/main" id="{4063C85A-8FB4-160B-B484-C59F021E643A}"/>
              </a:ext>
            </a:extLst>
          </p:cNvPr>
          <p:cNvSpPr/>
          <p:nvPr/>
        </p:nvSpPr>
        <p:spPr>
          <a:xfrm>
            <a:off x="2549417" y="4649358"/>
            <a:ext cx="963167" cy="96316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267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sz="2267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sz="2267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3BBF143-4662-4184-B9DA-1B6A6C1A7843}"/>
              </a:ext>
            </a:extLst>
          </p:cNvPr>
          <p:cNvSpPr/>
          <p:nvPr/>
        </p:nvSpPr>
        <p:spPr>
          <a:xfrm>
            <a:off x="2326548" y="3817925"/>
            <a:ext cx="963167" cy="9631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C7B8B06-7ED4-8C2D-0208-A540141105DD}"/>
              </a:ext>
            </a:extLst>
          </p:cNvPr>
          <p:cNvSpPr/>
          <p:nvPr/>
        </p:nvSpPr>
        <p:spPr>
          <a:xfrm>
            <a:off x="3132699" y="3798025"/>
            <a:ext cx="963167" cy="9631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C28958-BCDE-13B0-CDEC-525EAF0E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D2C0EC-6DC4-9879-31ED-0A234E5E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3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03FE9A3F-1C70-A516-5BAD-C4B9B73B68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8226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A1462C-1F2F-B8BD-9EC3-135504933296}"/>
              </a:ext>
            </a:extLst>
          </p:cNvPr>
          <p:cNvSpPr/>
          <p:nvPr/>
        </p:nvSpPr>
        <p:spPr>
          <a:xfrm>
            <a:off x="1103689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" name="Oval 1" descr="Down:  Na">
            <a:extLst>
              <a:ext uri="{FF2B5EF4-FFF2-40B4-BE49-F238E27FC236}">
                <a16:creationId xmlns:a16="http://schemas.microsoft.com/office/drawing/2014/main" id="{D557940E-17DB-FA21-A684-22DFCC743CF2}"/>
              </a:ext>
            </a:extLst>
          </p:cNvPr>
          <p:cNvSpPr/>
          <p:nvPr/>
        </p:nvSpPr>
        <p:spPr>
          <a:xfrm>
            <a:off x="2549416" y="3054197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800DC-B5DA-8412-072C-CA09A2A8827A}"/>
              </a:ext>
            </a:extLst>
          </p:cNvPr>
          <p:cNvSpPr/>
          <p:nvPr/>
        </p:nvSpPr>
        <p:spPr>
          <a:xfrm>
            <a:off x="1103689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ED0EFC6-ED99-D7D7-FC18-E30A466C0439}"/>
              </a:ext>
            </a:extLst>
          </p:cNvPr>
          <p:cNvSpPr/>
          <p:nvPr/>
        </p:nvSpPr>
        <p:spPr>
          <a:xfrm>
            <a:off x="1103689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3" name="Oval 2" descr="Down:  Na">
            <a:extLst>
              <a:ext uri="{FF2B5EF4-FFF2-40B4-BE49-F238E27FC236}">
                <a16:creationId xmlns:a16="http://schemas.microsoft.com/office/drawing/2014/main" id="{DBD6591F-46AF-7B82-953E-B3E6929DC92E}"/>
              </a:ext>
            </a:extLst>
          </p:cNvPr>
          <p:cNvSpPr/>
          <p:nvPr/>
        </p:nvSpPr>
        <p:spPr>
          <a:xfrm>
            <a:off x="2549416" y="4646310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920D57D-28A0-CC81-00BC-C22CDA82FBF9}"/>
              </a:ext>
            </a:extLst>
          </p:cNvPr>
          <p:cNvSpPr/>
          <p:nvPr/>
        </p:nvSpPr>
        <p:spPr>
          <a:xfrm>
            <a:off x="2066857" y="54891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26074D-9C23-BD19-374E-43C6DA8FC190}"/>
              </a:ext>
            </a:extLst>
          </p:cNvPr>
          <p:cNvSpPr/>
          <p:nvPr/>
        </p:nvSpPr>
        <p:spPr>
          <a:xfrm>
            <a:off x="2066857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F16D4F8-A7A6-41AA-7F8E-BECD90EEFE5B}"/>
              </a:ext>
            </a:extLst>
          </p:cNvPr>
          <p:cNvSpPr/>
          <p:nvPr/>
        </p:nvSpPr>
        <p:spPr>
          <a:xfrm>
            <a:off x="134425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0A4B532-8E26-E7F1-CE1D-1EED7B3BE3C9}"/>
              </a:ext>
            </a:extLst>
          </p:cNvPr>
          <p:cNvSpPr/>
          <p:nvPr/>
        </p:nvSpPr>
        <p:spPr>
          <a:xfrm>
            <a:off x="134425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182B8A4-41F1-BD98-A3E7-9996C766624F}"/>
              </a:ext>
            </a:extLst>
          </p:cNvPr>
          <p:cNvSpPr/>
          <p:nvPr/>
        </p:nvSpPr>
        <p:spPr>
          <a:xfrm>
            <a:off x="134425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CE3B68-1530-53ED-E804-058182ADF3DC}"/>
              </a:ext>
            </a:extLst>
          </p:cNvPr>
          <p:cNvSpPr/>
          <p:nvPr/>
        </p:nvSpPr>
        <p:spPr>
          <a:xfrm>
            <a:off x="157969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grpSp>
        <p:nvGrpSpPr>
          <p:cNvPr id="6" name="Gruppieren 5" descr="Custom:  Gruppieren 19">
            <a:extLst>
              <a:ext uri="{FF2B5EF4-FFF2-40B4-BE49-F238E27FC236}">
                <a16:creationId xmlns:a16="http://schemas.microsoft.com/office/drawing/2014/main" id="{C07CDC8F-60DF-E0C6-BBAF-04E38EE0C9E1}"/>
              </a:ext>
            </a:extLst>
          </p:cNvPr>
          <p:cNvGrpSpPr/>
          <p:nvPr/>
        </p:nvGrpSpPr>
        <p:grpSpPr>
          <a:xfrm>
            <a:off x="2326548" y="3794978"/>
            <a:ext cx="1769319" cy="983068"/>
            <a:chOff x="6533086" y="2363440"/>
            <a:chExt cx="1326989" cy="7373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5C9CE51-439A-B6DD-B405-C1F9631DD1DA}"/>
                </a:ext>
              </a:extLst>
            </p:cNvPr>
            <p:cNvSpPr/>
            <p:nvPr/>
          </p:nvSpPr>
          <p:spPr>
            <a:xfrm>
              <a:off x="6533086" y="2378365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CC9625C-2CC2-B230-1A85-4F6CB28FF275}"/>
                </a:ext>
              </a:extLst>
            </p:cNvPr>
            <p:cNvSpPr/>
            <p:nvPr/>
          </p:nvSpPr>
          <p:spPr>
            <a:xfrm>
              <a:off x="7137699" y="2363440"/>
              <a:ext cx="722376" cy="722376"/>
            </a:xfrm>
            <a:prstGeom prst="ellipse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</a:p>
          </p:txBody>
        </p:sp>
      </p:grpSp>
      <p:sp>
        <p:nvSpPr>
          <p:cNvPr id="24" name="Oval 23">
            <a:extLst>
              <a:ext uri="{FF2B5EF4-FFF2-40B4-BE49-F238E27FC236}">
                <a16:creationId xmlns:a16="http://schemas.microsoft.com/office/drawing/2014/main" id="{023DC81F-359B-26F2-B0F3-090DA0D59E4C}"/>
              </a:ext>
            </a:extLst>
          </p:cNvPr>
          <p:cNvSpPr/>
          <p:nvPr/>
        </p:nvSpPr>
        <p:spPr>
          <a:xfrm>
            <a:off x="2893441" y="5014898"/>
            <a:ext cx="273168" cy="2731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-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D286C07-9506-2AA1-3534-5AAAE09FCA90}"/>
              </a:ext>
            </a:extLst>
          </p:cNvPr>
          <p:cNvSpPr/>
          <p:nvPr/>
        </p:nvSpPr>
        <p:spPr>
          <a:xfrm>
            <a:off x="2893441" y="3403384"/>
            <a:ext cx="273168" cy="2731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0009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6 -0.01173 L 0.00642 -0.01173 C 0.0059 -0.01112 0.00521 -0.01019 0.00434 -0.01019 C 0.00416 -0.01019 0.00451 -0.01112 0.00469 -0.01173 C 0.00503 -0.01204 0.00555 -0.01204 0.00607 -0.01204 C 0.00607 -0.01142 0.00642 -0.00741 0.00712 -0.00741 C 0.00764 -0.00741 0.00816 -0.01019 0.00833 -0.01112 C 0.00816 -0.01173 0.00833 -0.01266 0.00798 -0.01297 C 0.00712 -0.01359 0.00642 -0.01081 0.00625 -0.01019 C 0.00607 -0.01019 0.0059 -0.01389 0.00503 -0.01297 C 0.00469 -0.01266 0.00486 -0.01204 0.00469 -0.01173 C 0.00451 -0.01173 0.00382 -0.01451 0.00382 -0.01482 C 0.00399 -0.01544 0.00416 -0.01605 0.00434 -0.01636 C 0.00451 -0.01544 0.00434 -0.01451 0.00469 -0.01359 C 0.00486 -0.01297 0.00469 -0.01482 0.00503 -0.01482 L 0.00573 -0.01359 C 0.00677 -0.01636 0.0059 -0.01482 0.0066 -0.01297 C 0.00677 -0.01266 0.00712 -0.01235 0.00746 -0.01204 L 0.00712 -0.0105 C 0.00694 -0.01081 0.0066 -0.01142 0.00625 -0.01173 C 0.00607 -0.01173 0.00555 -0.01173 0.00555 -0.01204 C 0.00538 -0.01297 0.00573 -0.01359 0.00573 -0.01451 C 0.00746 -0.01544 0.0059 -0.01482 0.00555 -0.01359 C 0.00521 -0.01266 0.00469 -0.00957 0.00503 -0.0105 L 0.00555 -0.01204 C 0.0059 -0.00926 0.00555 -0.01081 0.00625 -0.01204 C 0.0066 -0.01235 0.00694 -0.01235 0.00712 -0.01266 C 0.00729 -0.01235 0.00833 -0.01019 0.00746 -0.00957 C 0.00712 -0.00926 0.00642 -0.00957 0.00625 -0.01019 C 0.0059 -0.01204 0.00607 -0.0142 0.00607 -0.01636 C 0.00573 -0.01605 0.00538 -0.01605 0.00521 -0.01544 C 0.00503 -0.01513 0.00469 -0.0142 0.00503 -0.01389 C 0.00573 -0.01328 0.0066 -0.01389 0.00746 -0.01359 C 0.00764 -0.01328 0.00798 -0.01328 0.00833 -0.01297 C 0.0085 -0.01297 0.00903 -0.01266 0.0092 -0.01266 C 0.00903 -0.01235 0.00885 -0.01173 0.0085 -0.01173 C 0.00694 -0.01112 0.00677 -0.01173 0.00573 -0.01297 C 0.00503 -0.00926 0.0059 -0.01328 0.00521 -0.01359 C 0.00486 -0.01359 0.00434 -0.01266 0.00416 -0.01204 C 0.00399 -0.01173 0.00382 -0.01019 0.00382 -0.0105 C 0.00382 -0.01112 0.00399 -0.01204 0.00416 -0.01266 C 0.00416 -0.01235 0.00469 -0.00926 0.00503 -0.00957 C 0.00538 -0.00988 0.00521 -0.01081 0.00521 -0.01173 C 0.00538 -0.0105 0.00521 -0.00926 0.00555 -0.00865 C 0.00573 -0.00803 0.00625 -0.00865 0.00625 -0.00926 C 0.00642 -0.00988 0.00607 -0.01081 0.00607 -0.01173 C 0.00555 -0.01142 0.00486 -0.01081 0.00434 -0.01112 C 0.00416 -0.01112 0.00625 -0.01142 0.0066 -0.01173 Z " pathEditMode="relative" rAng="5400000" ptsTypes="AAAAAAAAAAAAAAAAAAAAAAAAAAAAAAAAAAAAAAAAAAAAAAAA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12 -0.01266 L -0.00712 -0.01235 C -0.0066 -0.01142 -0.00625 -0.01019 -0.00625 -0.00896 C -0.00625 -0.00834 -0.0066 -0.00896 -0.00712 -0.00926 C -0.00712 -0.01019 -0.00712 -0.01112 -0.00712 -0.01173 C -0.00712 -0.01204 -0.00486 -0.01235 -0.00486 -0.01389 C -0.00486 -0.01482 -0.00625 -0.01544 -0.0066 -0.01575 C -0.00712 -0.01575 -0.00764 -0.01605 -0.00799 -0.01544 C -0.00816 -0.01359 -0.0066 -0.01266 -0.00625 -0.01235 C -0.00625 -0.01204 -0.00816 -0.01142 -0.00799 -0.00988 C -0.00764 -0.00926 -0.00712 -0.00957 -0.00712 -0.00926 C -0.00712 -0.00896 -0.00868 -0.00772 -0.00885 -0.00772 C -0.0092 -0.00803 -0.00955 -0.00834 -0.0099 -0.00896 C -0.0092 -0.00896 -0.00868 -0.00865 -0.00816 -0.00926 C -0.00799 -0.00957 -0.00885 -0.00926 -0.00885 -0.00988 L -0.00816 -0.01142 C -0.00972 -0.01328 -0.00885 -0.01173 -0.00799 -0.01266 C -0.00764 -0.01328 -0.00764 -0.01389 -0.00712 -0.0142 L -0.00625 -0.01389 C -0.0066 -0.01328 -0.00712 -0.01266 -0.00712 -0.01235 C -0.00712 -0.01173 -0.00712 -0.01112 -0.00712 -0.01081 C -0.00764 -0.0105 -0.00816 -0.01112 -0.00868 -0.01142 C -0.0092 -0.01451 -0.00885 -0.01173 -0.00816 -0.01081 C -0.00764 -0.01019 -0.0059 -0.00926 -0.00625 -0.00988 L -0.00712 -0.01081 C -0.0059 -0.01173 -0.0066 -0.01081 -0.00712 -0.01235 C -0.00764 -0.01266 -0.00764 -0.01328 -0.00764 -0.01389 C -0.00764 -0.01359 -0.00625 -0.01605 -0.0059 -0.0142 C -0.0059 -0.01359 -0.0059 -0.01266 -0.00625 -0.01235 C -0.00712 -0.01173 -0.00851 -0.01204 -0.0099 -0.01173 C -0.00955 -0.01142 -0.00955 -0.01081 -0.0092 -0.01019 C -0.00903 -0.00988 -0.00851 -0.00926 -0.00816 -0.00988 C -0.00816 -0.01112 -0.00816 -0.01266 -0.00816 -0.0142 C -0.00816 -0.01482 -0.00816 -0.01544 -0.00799 -0.01575 C -0.00764 -0.01636 -0.00764 -0.01729 -0.00764 -0.0176 C -0.00764 -0.01729 -0.00712 -0.01698 -0.00712 -0.01636 C -0.0066 -0.01359 -0.00712 -0.01328 -0.00799 -0.01142 C -0.0059 -0.01019 -0.00816 -0.01173 -0.00816 -0.01019 C -0.00816 -0.00957 -0.00764 -0.00896 -0.00712 -0.00834 C -0.00712 -0.00803 -0.00625 -0.00772 -0.00625 -0.00741 C -0.0066 -0.00772 -0.00712 -0.00803 -0.00764 -0.00834 C -0.00764 -0.00803 -0.0059 -0.00926 -0.0059 -0.00988 C -0.00625 -0.0105 -0.0066 -0.01019 -0.00712 -0.01019 C -0.00625 -0.0105 -0.0059 -0.01019 -0.00538 -0.01081 C -0.00521 -0.01112 -0.00538 -0.01204 -0.0059 -0.01235 C -0.00625 -0.01266 -0.0066 -0.01204 -0.00712 -0.01173 C -0.00712 -0.01081 -0.0066 -0.00988 -0.0066 -0.00896 C -0.0066 -0.00834 -0.00712 -0.01204 -0.00712 -0.01266 Z " pathEditMode="relative" rAng="0" ptsTypes="AAAAAAAAAAAAAAAAAAAAAAAAAAAAAAAAAAAAAAAAAAAAAAAA">
                                      <p:cBhvr>
                                        <p:cTn id="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1.7284E-6 L -0.00035 -0.00031 C -0.00069 -0.00123 -0.00121 -0.00247 -0.00121 -0.0037 C -0.00121 -0.00432 -0.00069 -0.0037 -0.00035 -0.00339 C -0.00017 -0.00247 -0.00017 -0.00154 -0.00017 -0.00092 C -0.00052 -0.00062 -0.00278 -0.00031 -0.00278 0.00124 C -0.00278 0.00216 -0.00121 0.00278 -0.00069 0.00309 C -0.00035 0.00309 0.00017 0.0034 0.00035 0.00278 C 0.0007 0.00093 -0.00087 -1.7284E-6 -0.00121 -0.00031 C -0.00121 -0.00062 0.00087 -0.00123 0.00035 -0.00278 C 0.00017 -0.00339 -0.00017 -0.00308 -0.00035 -0.00339 C -0.00035 -0.0037 0.00122 -0.00494 0.00139 -0.00494 C 0.00174 -0.00463 0.00208 -0.00432 0.00226 -0.0037 C 0.00174 -0.0037 0.00122 -0.00401 0.0007 -0.00339 C 0.00035 -0.00308 0.00139 -0.00339 0.00139 -0.00278 L 0.0007 -0.00123 C 0.00226 0.00062 0.00139 -0.00092 0.00035 -1.7284E-6 C 0.00017 0.00062 -1.11111E-6 0.00124 -0.00017 0.00154 L -0.00104 0.00124 C -0.00087 0.00062 -0.00052 -1.7284E-6 -0.00035 -0.00031 C -0.00035 -0.00092 -0.00035 -0.00154 -0.00017 -0.00185 C 0.00035 -0.00216 0.0007 -0.00154 0.00122 -0.00123 C 0.00174 0.00185 0.00139 -0.00092 0.0007 -0.00185 C 0.00017 -0.00247 -0.00156 -0.00339 -0.00104 -0.00278 L -0.00017 -0.00185 C -0.00173 -0.00092 -0.00087 -0.00185 -0.00017 -0.00031 C -1.11111E-6 -1.7284E-6 -1.11111E-6 0.00062 0.00017 0.00124 C -1.11111E-6 0.00124 -0.00121 0.0034 -0.00156 0.00154 C -0.00173 0.00093 -0.00156 -1.7284E-6 -0.00121 -0.00031 C -0.00017 -0.00092 0.00104 -0.00062 0.00226 -0.00092 C 0.00208 -0.00123 0.00208 -0.00185 0.00174 -0.00247 C 0.00156 -0.00278 0.00104 -0.00339 0.00087 -0.00278 C 0.00052 -0.00154 0.00087 -1.7284E-6 0.0007 0.00154 C 0.00052 0.00216 0.00052 0.00278 0.00035 0.00309 C 0.00035 0.00371 0.00017 0.00463 0.00017 0.00494 C -1.11111E-6 0.00463 -0.00035 0.00432 -0.00035 0.00371 C -0.00069 0.00093 -0.00035 0.00062 0.00035 -0.00123 C -0.00173 -0.00247 0.00052 -0.00092 0.0007 -0.00247 C 0.0007 -0.00308 0.00017 -0.0037 -0.00017 -0.00432 C -0.00035 -0.00463 -0.00121 -0.00494 -0.00104 -0.00494 C -0.00069 -0.00494 -0.00017 -0.00463 0.00017 -0.00432 C -1.11111E-6 -0.00432 -0.00173 -0.00339 -0.00156 -0.00278 C -0.00139 -0.00216 -0.00087 -0.00247 -0.00035 -0.00247 C -0.00104 -0.00216 -0.00173 -0.00247 -0.00208 -0.00185 C -0.00243 -0.00154 -0.00208 -0.00062 -0.00173 -0.00031 C -0.00139 -1.7284E-6 -0.00087 -0.00062 -0.00035 -0.00092 C -0.00052 -0.00185 -0.00087 -0.00278 -0.00069 -0.0037 C -0.00069 -0.00432 -0.00052 -0.00062 -0.00035 -1.7284E-6 Z " pathEditMode="relative" rAng="10800000" ptsTypes="AAAAAAAAAAAAAAAAAAAAAAAAAAAAAAAAAAAAAAAAAAAAAAAA">
                                      <p:cBhvr>
                                        <p:cTn id="1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031 L -0.00035 0.00031 C 0.00017 -0.00031 0.00087 -0.00124 0.00174 -0.00124 C 0.00191 -0.00124 0.00156 -0.00031 0.00139 0.00031 C 0.00104 0.00061 0.00052 0.00031 -8.33333E-7 0.00061 C -8.33333E-7 0.00031 -0.00035 -0.00371 -0.00104 -0.00371 C -0.00156 -0.00371 -0.00208 -0.00093 -0.00226 -0.00031 C -0.00208 0.00031 -0.00226 0.00123 -0.00191 0.00154 C -0.00104 0.00216 -0.00035 -0.00062 -0.00017 -0.00124 C -0.00017 -0.00093 0.00017 0.00247 0.00104 0.00154 C 0.00139 0.00123 0.00122 0.00061 0.00139 0.00031 C 0.00156 0.00031 0.00226 0.00339 0.00243 0.00339 C 0.00208 0.00401 0.00191 0.00463 0.00174 0.00524 C 0.00156 0.00401 0.00174 0.00339 0.00139 0.00216 C 0.00122 0.00154 0.00139 0.00339 0.00104 0.00339 L 0.00035 0.00216 C -0.00069 0.00494 0.00017 0.00339 -0.00052 0.00154 C -0.00069 0.00123 -0.00104 0.00123 -0.00139 0.00061 L -0.00104 -0.00093 C -0.00087 -0.00062 -0.00052 0.00031 -0.00017 0.00031 C -8.33333E-7 0.00031 0.00052 0.00031 0.00052 0.00061 C 0.0007 0.00123 0.00035 0.00216 0.00035 0.00339 C -0.00139 0.00401 0.00017 0.00339 0.00052 0.00216 C 0.00087 0.00123 0.00139 -0.00185 0.00104 -0.00093 L 0.00052 0.00061 C 0.00017 -0.00216 0.00052 -0.00062 -0.00017 0.00061 C -0.00052 0.00123 -0.00087 0.00123 -0.00104 0.00123 C -0.00121 0.00123 -0.00226 -0.00124 -0.00139 -0.00185 C -0.00104 -0.00216 -0.00035 -0.00185 -0.00017 -0.00124 C 0.00017 0.00061 -8.33333E-7 0.00277 -8.33333E-7 0.00524 C 0.00035 0.00463 0.0007 0.00463 0.00087 0.00401 C 0.00104 0.00339 0.00139 0.00277 0.00104 0.00247 C 0.00035 0.00216 -0.00052 0.00247 -0.00139 0.00216 C -0.00156 0.00216 -0.00191 0.00216 -0.00226 0.00154 C -0.00243 0.00123 -0.00295 0.00123 -0.00312 0.00123 C -0.00295 0.00061 -0.00278 0.00031 -0.00243 0.00031 C -0.00087 -0.00031 -0.00069 0.00031 0.00035 0.00154 C 0.00104 -0.00216 0.00017 0.00216 0.00087 0.00216 C 0.00122 0.00216 0.00174 0.00123 0.00191 0.00061 C 0.00208 0.00031 0.00226 -0.00124 0.00226 -0.00093 C 0.00226 -0.00031 0.00208 0.00031 0.00191 0.00123 C 0.00208 0.00123 0.00139 -0.00216 0.00104 -0.00185 C 0.0007 -0.00124 0.00087 -0.00062 0.00087 0.00031 C 0.0007 -0.00093 0.00087 -0.00216 0.00052 -0.00278 C 0.00035 -0.00309 -0.00017 -0.00278 -0.00017 -0.00216 C -0.00035 -0.00124 -8.33333E-7 -0.00062 -8.33333E-7 0.00031 C 0.00052 0.00031 0.00122 -0.00062 0.00174 -0.00031 C 0.00191 -0.00031 -0.00017 0.00031 -0.00052 0.00031 Z " pathEditMode="relative" rAng="16200000" ptsTypes="AAAAAAAAAAAAAAAAAAAAAAAAAAAAAAAAAAAAAAAAAAAAAAAA">
                                      <p:cBhvr>
                                        <p:cTn id="1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-0.01018 L -0.00226 -0.00987 C -0.00243 -0.00926 -0.00347 -0.00771 -0.00417 -0.00586 C -0.00469 -0.00741 -0.00486 -0.00833 -0.00469 -0.00895 C -0.00399 -0.00895 -0.0033 -0.00926 -0.00312 -0.00987 C -0.00278 -0.00957 -0.00191 -0.00679 -0.00121 -0.00771 C -0.00069 -0.00957 -0.00087 -0.01203 -0.00139 -0.01173 C -0.00173 -0.01203 -0.00191 -0.01296 -0.00208 -0.01234 C -0.00295 -0.01358 -0.00226 -0.00987 -0.00278 -0.01142 C -0.00226 -0.00987 -0.00434 -0.01327 -0.00451 -0.01049 C -0.00469 -0.00987 -0.00469 -0.00895 -0.00469 -0.00987 C -0.00469 -0.00895 -0.00677 -0.0108 -0.00694 -0.01203 C -0.00694 -0.01327 -0.00677 -0.01234 -0.00642 -0.01203 C -0.00677 -0.01234 -0.00625 -0.01111 -0.00486 -0.0108 C -0.00469 -0.00987 -0.00608 -0.01173 -0.0059 -0.01234 L -0.00434 -0.01327 C -0.00417 -0.01543 -0.00434 -0.01327 -0.00226 -0.00987 C -0.00208 -0.00926 -0.00226 -0.01142 -0.00226 -0.01173 L -0.00173 -0.01049 C -0.00191 -0.00987 -0.00208 -0.00926 -0.00243 -0.00926 C -0.00312 -0.00895 -0.0033 -0.00926 -0.00364 -0.00864 C -0.00417 -0.00741 -0.00451 -0.01203 -0.00469 -0.01358 C -0.00347 -0.01543 -0.00434 -0.01327 -0.00451 -0.01203 C -0.00417 -0.00741 -0.00382 -0.00555 -0.00382 -0.0071 L -0.00364 -0.00864 C -0.00243 -0.00926 -0.00382 -0.0108 -0.00243 -0.00926 C -0.00312 -0.01296 -0.00208 -0.00926 -0.0026 -0.01234 C -0.00278 -0.01327 -0.00087 -0.01203 -0.00139 -0.01018 C -0.00139 -0.00864 -0.00243 -0.01111 -0.00278 -0.01142 C -0.00312 -0.00987 -0.00417 -0.01389 -0.00469 -0.01512 C -0.00486 -0.0145 -0.00503 -0.01389 -0.00555 -0.01203 C -0.0059 -0.01234 -0.00521 -0.01111 -0.00538 -0.01049 C -0.00382 -0.01049 -0.00243 -0.00926 -0.00295 -0.0142 C -0.00278 -0.01327 -0.00243 -0.0145 -0.00208 -0.01234 C -0.00156 -0.01265 -0.00104 -0.01296 -0.00139 -0.01327 C -0.00104 -0.01296 -0.00121 -0.01296 -0.00121 -0.01234 C -0.00243 -0.01142 -0.00208 -0.00926 -0.00312 -0.00895 C -0.0033 -0.00586 -0.00312 -0.00895 -0.00538 -0.01265 C -0.00486 -0.0108 -0.00503 -0.01018 -0.00521 -0.00864 C -0.00538 -0.00802 -0.00486 -0.00679 -0.00521 -0.0071 C -0.00555 -0.00741 -0.00538 -0.00802 -0.00555 -0.00895 C -0.00555 -0.00987 -0.00382 -0.00555 -0.00364 -0.00617 C -0.00347 -0.00771 -0.00382 -0.0071 -0.00382 -0.00926 C -0.00364 -0.00864 -0.0033 -0.00586 -0.00243 -0.00926 C -0.00295 -0.00926 -0.00226 -0.00987 -0.0026 -0.01049 C -0.00208 -0.00926 -0.00312 -0.01173 -0.00347 -0.01203 C -0.00364 -0.00864 -0.00382 -0.0071 -0.00486 -0.00833 C -0.00503 -0.00771 -0.00278 -0.00957 -0.0026 -0.01018 Z " pathEditMode="relative" rAng="3240000" ptsTypes="AAAAAAAAAAAAAAAAAAAAAAAAAAAAAAAAAAAAAAAAAAAAAAAA">
                                      <p:cBhvr>
                                        <p:cTn id="1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31 L -0.00035 -0.00031 C -8.33333E-7 -0.00185 -8.33333E-7 -0.0034 0.00052 -0.00401 C 0.00087 -0.00463 0.00087 -0.00371 0.00087 -0.00278 C 0.0007 -0.00216 0.0007 -0.00093 -8.33333E-7 -0.00093 C -8.33333E-7 -0.00124 -0.00191 -0.0034 -0.00243 -0.00216 C -0.00278 -0.00154 -0.00191 0.00123 -0.00174 0.00154 C -0.00139 0.00185 -0.00104 0.00278 -0.00069 0.00247 C 0.00017 0.00154 -0.00069 -0.00093 -0.00069 -0.00154 C -0.00052 -0.00154 0.00104 1.35802E-6 0.00122 -0.00154 C 0.00139 -0.00247 0.00104 -0.00278 0.00087 -0.00278 C 0.00104 -0.00309 0.00295 -0.00216 0.00295 -0.00247 C 0.00295 -0.00154 0.00313 -0.00093 0.00313 -0.00031 C 0.00261 -0.00062 0.00261 -0.00154 0.00174 -0.00185 C 0.00139 -0.00185 0.00226 -0.00093 0.00208 -0.00062 L 0.00104 1.35802E-6 C 0.00139 0.00309 0.00139 0.00092 0.00035 0.00031 C -0.00017 0.00062 -0.00035 0.00123 -0.00069 0.00092 L -0.00121 -0.00031 C -0.00087 -0.00062 -0.00035 -0.00031 -0.00017 -0.00062 C -8.33333E-7 -0.00124 0.0007 -0.00093 0.00052 -0.00154 C 0.00087 -0.00154 0.00104 -0.00031 0.00156 0.00062 C 0.0007 0.00339 0.00139 0.00092 0.00122 -0.00062 C 0.00104 -0.00154 0.00035 -0.00401 0.00017 -0.0034 L 0.00052 -0.00154 C -0.00087 -0.00247 -8.33333E-7 -0.00247 -8.33333E-7 -0.00031 C 0.00017 0.00031 -0.00017 0.00062 -0.00035 0.00123 C -0.00069 0.00092 -0.00208 0.00123 -0.00156 -0.00031 C -0.00156 -0.00124 -0.00087 -0.00154 -0.00069 -0.00154 C 0.00017 -0.00093 0.00104 0.00062 0.00208 0.00247 C 0.00191 0.00185 0.00226 0.00092 0.00226 0.00031 C 0.00208 -0.00062 0.00191 -0.00124 0.00174 -0.00124 C 0.00104 -0.00031 0.0007 0.00092 -8.33333E-7 0.00185 C -0.00035 0.00247 -0.00052 0.00278 -0.00069 0.00309 C -0.00139 0.00309 -0.00156 0.0037 -0.00174 0.00401 C -0.00191 0.00339 -0.00191 0.00278 -0.00156 0.00247 C -0.00087 1.35802E-6 -0.00052 1.35802E-6 0.0007 -0.00062 C -0.00035 -0.00371 0.00087 1.35802E-6 0.00139 -0.00093 C 0.00174 -0.00154 0.00156 -0.00247 0.00139 -0.0034 C 0.00139 -0.00401 0.00087 -0.00463 0.00104 -0.00494 C 0.00122 -0.00463 0.00139 -0.00401 0.00174 -0.00309 C 0.00191 -0.0034 -8.33333E-7 -0.00432 0.00017 -0.0034 C -0.00017 -0.00309 0.00017 -0.00278 0.00052 -0.00216 C -8.33333E-7 -0.00278 -0.00035 -0.00371 -0.00069 -0.00371 C -0.00121 -0.00371 -0.00139 -0.00247 -0.00104 -0.00216 C -0.00087 -0.00154 -0.00035 -0.00154 -0.00017 -0.00154 C 0.00035 -0.00185 0.00035 -0.00309 0.00087 -0.00371 C 0.00104 -0.00401 -8.33333E-7 -0.00093 -0.00035 -0.00031 Z " pathEditMode="relative" rAng="13260000" ptsTypes="AAAAAAAAAAAAAAAAAAAAAAAAAAAAAAAAAAAAAAAAAAAAAAAA">
                                      <p:cBhvr>
                                        <p:cTn id="1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0031 L -0.00608 0.0034 C -0.00486 0.00124 -0.00434 0.00155 -0.00399 0.00278 C -0.00364 0.00278 -0.00399 0.00278 -0.00434 0.00309 C -0.00486 0.00309 -0.00503 0.00216 -0.0059 0.00247 C -0.00538 0.00093 -0.00469 -0.00123 -0.00538 -0.00216 C -0.00555 -0.00339 -0.00729 -0.00185 -0.00712 -0.00123 C -0.00764 -0.00154 -0.00851 0.00093 -0.00833 0.00155 C -0.00712 0.00216 -0.0059 0.00062 -0.00555 0.00031 C -0.00555 -0.0003 -0.00642 0.00371 -0.00555 0.00371 C -0.00521 0.0034 -0.00451 0.00247 -0.00434 0.00309 C -0.00469 0.00371 -0.00503 0.00556 -0.00486 0.00649 C -0.00521 0.00679 -0.00625 0.00834 -0.00642 0.00772 C -0.0059 0.00556 -0.00555 0.00525 -0.00538 0.00432 C -0.00555 0.00371 -0.0059 0.00556 -0.00608 0.00494 L -0.00677 0.00432 C -0.00798 0.00432 -0.00677 0.00432 -0.00694 0.00371 C -0.00677 0.00432 -0.00746 0.00155 -0.00677 0.00031 L -0.0066 -0.00092 C -0.00608 0.0034 -0.0059 0.0034 -0.0059 0.00247 C -0.00555 0.00216 -0.00503 0.00216 -0.00521 0.0034 C -0.00503 0.00402 -0.00642 0.00371 -0.00677 0.00432 C -0.00798 0.00278 -0.00677 0.00432 -0.00608 0.0034 C -0.00521 0.0034 -0.00382 0.00216 -0.00417 0.00216 L -0.00503 0.00216 C -0.00503 0.00062 -0.00469 0.00186 -0.00573 0.00124 C -0.00608 0.0034 -0.0059 0.00247 -0.00712 0.00031 C -0.00746 0.00155 -0.00746 -0.00247 -0.00642 -0.00185 C -0.00608 -0.00216 -0.00538 -0.00061 -0.00555 0.00031 C -0.0059 0.00247 -0.00677 0.00432 -0.00729 0.00556 C -0.00712 0.00587 -0.0066 0.00494 -0.00625 0.00463 C -0.00608 0.00525 -0.00573 0.00463 -0.0059 0.00402 C -0.00573 0.00309 -0.00694 0.00371 -0.00746 0.00155 C -0.00816 0.00216 -0.00833 0.00155 -0.00851 0.00093 C -0.00798 -0.00092 -0.00816 -0.00154 -0.00885 -0.00092 C -0.00816 -0.00154 -0.00816 -0.00185 -0.00764 -0.00123 C -0.00608 -3.82716E-6 -0.00625 0.00062 -0.00573 0.00309 C -0.00417 0.00062 -0.00608 0.00278 -0.00608 0.0034 C -0.00555 0.00371 -0.00503 0.00402 -0.00469 0.00371 C -0.00434 0.0034 -0.0033 0.00247 -0.00347 0.0034 C -0.00434 0.0034 -0.00469 0.00371 -0.00451 0.00432 C -0.00469 0.00371 -0.00382 0.00216 -0.00399 0.00124 C -0.00451 0.00093 -0.00451 0.00247 -0.00451 0.00278 C -0.00469 0.00186 -0.00417 0.00062 -0.00399 -0.0003 C -0.00417 -0.00092 -0.00486 -0.0003 -0.00521 -3.82716E-6 C -0.00538 -0.00061 -0.00538 0.00093 -0.00555 0.00216 C -0.00469 0.00186 -0.00417 0.00216 -0.00399 0.00278 C -0.00434 0.0034 -0.00538 0.00093 -0.00625 0.00031 Z " pathEditMode="relative" rAng="18480000" ptsTypes="AAAAAAAAAAAAAAAAAAAAAAAAAAAAAAAAAAAAAAAAAAAAAAAA">
                                      <p:cBhvr>
                                        <p:cTn id="1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-0.01265 L -0.00729 -0.01235 C -0.00695 -0.01142 -0.00643 -0.01018 -0.00643 -0.00895 C -0.00643 -0.00833 -0.00695 -0.00895 -0.00729 -0.00926 C -0.00747 -0.01018 -0.00747 -0.01111 -0.00747 -0.01173 C -0.00712 -0.01204 -0.00486 -0.01235 -0.00486 -0.01389 C -0.00486 -0.01481 -0.00643 -0.01543 -0.00695 -0.01574 C -0.00729 -0.01574 -0.00781 -0.01605 -0.00799 -0.01543 C -0.00834 -0.01358 -0.00677 -0.01265 -0.00643 -0.01235 C -0.00643 -0.01204 -0.00851 -0.01142 -0.00799 -0.00988 C -0.00781 -0.00926 -0.00747 -0.00957 -0.00729 -0.00926 C -0.00729 -0.00895 -0.00886 -0.00772 -0.00903 -0.00772 C -0.00938 -0.00802 -0.00972 -0.00833 -0.0099 -0.00895 C -0.00938 -0.00895 -0.00886 -0.00864 -0.00834 -0.00926 C -0.00799 -0.00957 -0.00903 -0.00926 -0.00903 -0.00988 L -0.00834 -0.01142 C -0.0099 -0.01327 -0.00903 -0.01173 -0.00799 -0.01265 C -0.00781 -0.01327 -0.00764 -0.01389 -0.00747 -0.0142 L -0.0066 -0.01389 C -0.00677 -0.01327 -0.00712 -0.01265 -0.00729 -0.01235 C -0.00729 -0.01173 -0.00729 -0.01111 -0.00747 -0.0108 C -0.00799 -0.01049 -0.00834 -0.01111 -0.00886 -0.01142 C -0.00938 -0.01451 -0.00903 -0.01173 -0.00834 -0.0108 C -0.00781 -0.01018 -0.00608 -0.00926 -0.0066 -0.00988 L -0.00747 -0.0108 C -0.0059 -0.01173 -0.00677 -0.0108 -0.00747 -0.01235 C -0.00764 -0.01265 -0.00764 -0.01327 -0.00781 -0.01389 C -0.00764 -0.01389 -0.00643 -0.01605 -0.00608 -0.0142 C -0.0059 -0.01358 -0.00608 -0.01265 -0.00643 -0.01235 C -0.00747 -0.01173 -0.00868 -0.01204 -0.0099 -0.01173 C -0.00972 -0.01142 -0.00972 -0.0108 -0.00938 -0.01018 C -0.0092 -0.00988 -0.00868 -0.00926 -0.00851 -0.00988 C -0.00816 -0.01111 -0.00851 -0.01265 -0.00834 -0.0142 C -0.00816 -0.01481 -0.00816 -0.01543 -0.00799 -0.01574 C -0.00799 -0.01636 -0.00781 -0.01728 -0.00781 -0.01759 C -0.00764 -0.01728 -0.00729 -0.01697 -0.00729 -0.01636 C -0.00695 -0.01358 -0.00729 -0.01327 -0.00799 -0.01142 C -0.0059 -0.01018 -0.00816 -0.01173 -0.00834 -0.01018 C -0.00834 -0.00957 -0.00781 -0.00895 -0.00747 -0.00833 C -0.00729 -0.00802 -0.00643 -0.00772 -0.0066 -0.00772 C -0.00695 -0.00772 -0.00747 -0.00802 -0.00781 -0.00833 C -0.00764 -0.00833 -0.0059 -0.00926 -0.00608 -0.00988 C -0.00625 -0.01049 -0.00677 -0.01018 -0.00729 -0.01018 C -0.0066 -0.01049 -0.0059 -0.01018 -0.00556 -0.0108 C -0.00521 -0.01111 -0.00556 -0.01204 -0.0059 -0.01235 C -0.00625 -0.01265 -0.00677 -0.01204 -0.00729 -0.01173 C -0.00712 -0.0108 -0.00677 -0.00988 -0.00695 -0.00895 C -0.00695 -0.00833 -0.00712 -0.01204 -0.00729 -0.01265 Z " pathEditMode="relative" rAng="0" ptsTypes="AAAAAAAAAAAAAAAAAAAAAAAAAAAAAAAAAAAAAAAAAAAAAAAA">
                                      <p:cBhvr>
                                        <p:cTn id="2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3.7037E-7 L -0.00035 -0.00031 C -0.00069 -0.00123 -0.00121 -0.00247 -0.00121 -0.0037 C -0.00121 -0.00432 -0.00069 -0.0037 -0.00035 -0.00339 C -0.00017 -0.00247 -0.00035 -0.00154 -0.00017 -0.00093 C -0.00035 -0.00062 -0.0026 -0.00031 -0.0026 0.00123 C -0.0026 0.00216 -0.00104 0.00278 -0.00069 0.00309 C -0.00035 0.00309 0.00017 0.0034 0.00035 0.00278 C 0.0007 0.00093 -0.00087 -3.7037E-7 -0.00121 -0.00031 C -0.00104 -0.00031 0.00087 -0.00123 0.00035 -0.00278 C 0.00017 -0.00339 -0.00017 -0.00309 -0.00035 -0.00339 C -0.00035 -0.0037 0.00139 -0.00494 0.00139 -0.00525 C 0.00174 -0.00463 0.00208 -0.00432 0.00243 -0.0037 C 0.00174 -0.0037 0.00139 -0.00401 0.0007 -0.00339 C 0.00035 -0.00309 0.00139 -0.00339 0.00139 -0.00278 L 0.0007 -0.00123 C 0.00226 0.00062 0.00139 -0.00093 0.00035 -3.7037E-7 C 0.00017 0.00062 0.00017 0.00123 -0.00017 0.00154 L -0.00104 0.00123 C -0.00087 0.00062 -0.00035 -3.7037E-7 -0.00035 -0.00031 C -0.00035 -0.00093 -0.00035 -0.00154 -0.00017 -0.00185 C 0.00017 -0.00216 0.0007 -0.00154 0.00139 -0.00123 C 0.00174 0.00185 0.00139 -0.00093 0.0007 -0.00185 C 0.00017 -0.00247 -0.00156 -0.00339 -0.00104 -0.00278 L -0.00017 -0.00185 C -0.00174 -0.00093 -0.00087 -0.00185 -0.00017 -0.00031 C 0.00017 -3.7037E-7 0.00017 0.00062 0.00017 0.00123 C 0.00017 0.00093 -0.00121 0.0034 -0.00156 0.00154 C -0.00174 0.00093 -0.00156 -3.7037E-7 -0.00121 -0.00031 C -0.00017 -0.00093 0.00104 -0.00062 0.00243 -0.00093 C 0.00208 -0.00123 0.00208 -0.00185 0.00174 -0.00247 C 0.00139 -0.00278 0.00104 -0.00339 0.00087 -0.00278 C 0.0007 -0.00154 0.00087 -3.7037E-7 0.0007 0.00154 C 0.0007 0.00216 0.0007 0.00278 0.00035 0.00309 C 0.00017 0.0037 0.00017 0.00463 0.00017 0.00494 C -0.00017 0.00463 -0.00035 0.00432 -0.00035 0.0037 C -0.00069 0.00093 -0.00035 0.00062 0.00035 -0.00123 C -0.00174 -0.00247 0.0007 -0.00093 0.0007 -0.00247 C 0.0007 -0.00309 0.00017 -0.0037 -0.00017 -0.00432 C -0.00035 -0.00463 -0.00121 -0.00494 -0.00104 -0.00494 C -0.00069 -0.00494 -0.00035 -0.00463 0.00017 -0.00432 C 0.00017 -0.00463 -0.00174 -0.00339 -0.00156 -0.00278 C -0.00121 -0.00216 -0.00087 -0.00247 -0.00035 -0.00247 C -0.00104 -0.00216 -0.00174 -0.00247 -0.00208 -0.00185 C -0.00226 -0.00154 -0.00208 -0.00062 -0.00174 -0.00031 C -0.00121 -3.7037E-7 -0.00087 -0.00062 -0.00035 -0.00093 C -0.00035 -0.00185 -0.00087 -0.00278 -0.00069 -0.0037 C -0.00069 -0.00432 -0.00035 -0.00062 -0.00035 -3.7037E-7 Z " pathEditMode="relative" rAng="10800000" ptsTypes="AAAAAAAAAAAAAAAAAAAAAAAAAAAAAAAAAAAAAAAAAAAAAAAA">
                                      <p:cBhvr>
                                        <p:cTn id="22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29167E-6 2.59259E-6 L 0.04948 -0.1291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4" y="-6458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29167E-6 -3.7037E-6 L -0.02005 0.1115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3" y="5579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9" grpId="0" animBg="1"/>
      <p:bldP spid="10" grpId="0" animBg="1"/>
      <p:bldP spid="3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4" grpId="0" animBg="1"/>
      <p:bldP spid="24" grpId="1" animBg="1"/>
      <p:bldP spid="24" grpId="2" animBg="1"/>
      <p:bldP spid="26" grpId="0" animBg="1"/>
      <p:bldP spid="26" grpId="1" animBg="1"/>
      <p:bldP spid="26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C28958-BCDE-13B0-CDEC-525EAF0E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D2C0EC-6DC4-9879-31ED-0A234E5E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4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2FB95938-09EC-3BC8-B06D-B23040EE9F1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6321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A1462C-1F2F-B8BD-9EC3-135504933296}"/>
              </a:ext>
            </a:extLst>
          </p:cNvPr>
          <p:cNvSpPr/>
          <p:nvPr/>
        </p:nvSpPr>
        <p:spPr>
          <a:xfrm>
            <a:off x="1103689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4" name="Oval 23" descr="Down:  Na">
            <a:extLst>
              <a:ext uri="{FF2B5EF4-FFF2-40B4-BE49-F238E27FC236}">
                <a16:creationId xmlns:a16="http://schemas.microsoft.com/office/drawing/2014/main" id="{B7C04B86-7908-AE06-C7A8-EA478EB568BA}"/>
              </a:ext>
            </a:extLst>
          </p:cNvPr>
          <p:cNvSpPr/>
          <p:nvPr/>
        </p:nvSpPr>
        <p:spPr>
          <a:xfrm>
            <a:off x="2549417" y="3054197"/>
            <a:ext cx="963168" cy="96316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267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sz="2267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sz="2267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800DC-B5DA-8412-072C-CA09A2A8827A}"/>
              </a:ext>
            </a:extLst>
          </p:cNvPr>
          <p:cNvSpPr/>
          <p:nvPr/>
        </p:nvSpPr>
        <p:spPr>
          <a:xfrm>
            <a:off x="1103689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ED0EFC6-ED99-D7D7-FC18-E30A466C0439}"/>
              </a:ext>
            </a:extLst>
          </p:cNvPr>
          <p:cNvSpPr/>
          <p:nvPr/>
        </p:nvSpPr>
        <p:spPr>
          <a:xfrm>
            <a:off x="1103689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5" name="Oval 24" descr="Down:  Na">
            <a:extLst>
              <a:ext uri="{FF2B5EF4-FFF2-40B4-BE49-F238E27FC236}">
                <a16:creationId xmlns:a16="http://schemas.microsoft.com/office/drawing/2014/main" id="{1705295D-5133-7B9E-8659-8DB91F8F15FC}"/>
              </a:ext>
            </a:extLst>
          </p:cNvPr>
          <p:cNvSpPr/>
          <p:nvPr/>
        </p:nvSpPr>
        <p:spPr>
          <a:xfrm>
            <a:off x="2549417" y="4646309"/>
            <a:ext cx="963168" cy="96316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267" dirty="0">
                <a:solidFill>
                  <a:prstClr val="white"/>
                </a:solidFill>
                <a:latin typeface="Calibri" panose="020F0502020204030204"/>
              </a:rPr>
              <a:t>Na</a:t>
            </a:r>
            <a:r>
              <a:rPr lang="de-DE" sz="2267" baseline="30000" dirty="0">
                <a:solidFill>
                  <a:prstClr val="white"/>
                </a:solidFill>
                <a:latin typeface="Calibri" panose="020F0502020204030204"/>
              </a:rPr>
              <a:t>+</a:t>
            </a:r>
            <a:endParaRPr lang="de-DE" sz="2267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920D57D-28A0-CC81-00BC-C22CDA82FBF9}"/>
              </a:ext>
            </a:extLst>
          </p:cNvPr>
          <p:cNvSpPr/>
          <p:nvPr/>
        </p:nvSpPr>
        <p:spPr>
          <a:xfrm>
            <a:off x="2066857" y="54891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26074D-9C23-BD19-374E-43C6DA8FC190}"/>
              </a:ext>
            </a:extLst>
          </p:cNvPr>
          <p:cNvSpPr/>
          <p:nvPr/>
        </p:nvSpPr>
        <p:spPr>
          <a:xfrm>
            <a:off x="2066857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F16D4F8-A7A6-41AA-7F8E-BECD90EEFE5B}"/>
              </a:ext>
            </a:extLst>
          </p:cNvPr>
          <p:cNvSpPr/>
          <p:nvPr/>
        </p:nvSpPr>
        <p:spPr>
          <a:xfrm>
            <a:off x="134425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0A4B532-8E26-E7F1-CE1D-1EED7B3BE3C9}"/>
              </a:ext>
            </a:extLst>
          </p:cNvPr>
          <p:cNvSpPr/>
          <p:nvPr/>
        </p:nvSpPr>
        <p:spPr>
          <a:xfrm>
            <a:off x="134425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182B8A4-41F1-BD98-A3E7-9996C766624F}"/>
              </a:ext>
            </a:extLst>
          </p:cNvPr>
          <p:cNvSpPr/>
          <p:nvPr/>
        </p:nvSpPr>
        <p:spPr>
          <a:xfrm>
            <a:off x="134425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CE3B68-1530-53ED-E804-058182ADF3DC}"/>
              </a:ext>
            </a:extLst>
          </p:cNvPr>
          <p:cNvSpPr/>
          <p:nvPr/>
        </p:nvSpPr>
        <p:spPr>
          <a:xfrm>
            <a:off x="157969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65A8C0C-B6EF-5ED1-705C-9C2FDD92E9C1}"/>
              </a:ext>
            </a:extLst>
          </p:cNvPr>
          <p:cNvSpPr/>
          <p:nvPr/>
        </p:nvSpPr>
        <p:spPr>
          <a:xfrm>
            <a:off x="2326548" y="3814876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AD34D75-1929-997B-4EDA-5BFAC70E9288}"/>
              </a:ext>
            </a:extLst>
          </p:cNvPr>
          <p:cNvSpPr/>
          <p:nvPr/>
        </p:nvSpPr>
        <p:spPr>
          <a:xfrm>
            <a:off x="3132699" y="3794976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3862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66 -0.01173 L 0.00642 -0.01173 C 0.0059 -0.01112 0.00521 -0.01019 0.00434 -0.01019 C 0.00416 -0.01019 0.00451 -0.01112 0.00469 -0.01173 C 0.00503 -0.01204 0.00555 -0.01204 0.00607 -0.01204 C 0.00607 -0.01142 0.00642 -0.00741 0.00712 -0.00741 C 0.00764 -0.00741 0.00816 -0.01019 0.00833 -0.01112 C 0.00816 -0.01173 0.00833 -0.01266 0.00798 -0.01297 C 0.00712 -0.01359 0.00642 -0.01081 0.00625 -0.01019 C 0.00607 -0.01019 0.0059 -0.01389 0.00503 -0.01297 C 0.00469 -0.01266 0.00486 -0.01204 0.00469 -0.01173 C 0.00451 -0.01173 0.00382 -0.01451 0.00382 -0.01482 C 0.00399 -0.01544 0.00416 -0.01605 0.00434 -0.01636 C 0.00451 -0.01544 0.00434 -0.01451 0.00469 -0.01359 C 0.00486 -0.01297 0.00469 -0.01482 0.00503 -0.01482 L 0.00573 -0.01359 C 0.00677 -0.01636 0.0059 -0.01482 0.0066 -0.01297 C 0.00677 -0.01266 0.00712 -0.01235 0.00746 -0.01204 L 0.00712 -0.0105 C 0.00694 -0.01081 0.0066 -0.01142 0.00625 -0.01173 C 0.00607 -0.01173 0.00555 -0.01173 0.00555 -0.01204 C 0.00538 -0.01297 0.00573 -0.01359 0.00573 -0.01451 C 0.00746 -0.01544 0.0059 -0.01482 0.00555 -0.01359 C 0.00521 -0.01266 0.00469 -0.00957 0.00503 -0.0105 L 0.00555 -0.01204 C 0.0059 -0.00926 0.00555 -0.01081 0.00625 -0.01204 C 0.0066 -0.01235 0.00694 -0.01235 0.00712 -0.01266 C 0.00729 -0.01235 0.00833 -0.01019 0.00746 -0.00957 C 0.00712 -0.00926 0.00642 -0.00957 0.00625 -0.01019 C 0.0059 -0.01204 0.00607 -0.0142 0.00607 -0.01636 C 0.00573 -0.01605 0.00538 -0.01605 0.00521 -0.01544 C 0.00503 -0.01513 0.00469 -0.0142 0.00503 -0.01389 C 0.00573 -0.01328 0.0066 -0.01389 0.00746 -0.01359 C 0.00764 -0.01328 0.00798 -0.01328 0.00833 -0.01297 C 0.0085 -0.01297 0.00903 -0.01266 0.0092 -0.01266 C 0.00903 -0.01235 0.00885 -0.01173 0.0085 -0.01173 C 0.00694 -0.01112 0.00677 -0.01173 0.00573 -0.01297 C 0.00503 -0.00926 0.0059 -0.01328 0.00521 -0.01359 C 0.00486 -0.01359 0.00434 -0.01266 0.00416 -0.01204 C 0.00399 -0.01173 0.00382 -0.01019 0.00382 -0.0105 C 0.00382 -0.01112 0.00399 -0.01204 0.00416 -0.01266 C 0.00416 -0.01235 0.00469 -0.00926 0.00503 -0.00957 C 0.00538 -0.00988 0.00521 -0.01081 0.00521 -0.01173 C 0.00538 -0.0105 0.00521 -0.00926 0.00555 -0.00865 C 0.00573 -0.00803 0.00625 -0.00865 0.00625 -0.00926 C 0.00642 -0.00988 0.00607 -0.01081 0.00607 -0.01173 C 0.00555 -0.01142 0.00486 -0.01081 0.00434 -0.01112 C 0.00416 -0.01112 0.00625 -0.01142 0.0066 -0.01173 Z " pathEditMode="relative" rAng="5400000" ptsTypes="AAAAAAAAAAAAAAAAAAAAAAAAAAAAAAAAAAAAAAAAAAAAAAAA">
                                      <p:cBhvr>
                                        <p:cTn id="6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12 -0.01266 L -0.00712 -0.01235 C -0.0066 -0.01142 -0.00625 -0.01019 -0.00625 -0.00896 C -0.00625 -0.00834 -0.0066 -0.00896 -0.00712 -0.00926 C -0.00712 -0.01019 -0.00712 -0.01112 -0.00712 -0.01173 C -0.00712 -0.01204 -0.00486 -0.01235 -0.00486 -0.01389 C -0.00486 -0.01482 -0.00625 -0.01544 -0.0066 -0.01575 C -0.00712 -0.01575 -0.00764 -0.01605 -0.00799 -0.01544 C -0.00816 -0.01359 -0.0066 -0.01266 -0.00625 -0.01235 C -0.00625 -0.01204 -0.00816 -0.01142 -0.00799 -0.00988 C -0.00764 -0.00926 -0.00712 -0.00957 -0.00712 -0.00926 C -0.00712 -0.00896 -0.00868 -0.00772 -0.00885 -0.00772 C -0.0092 -0.00803 -0.00955 -0.00834 -0.0099 -0.00896 C -0.0092 -0.00896 -0.00868 -0.00865 -0.00816 -0.00926 C -0.00799 -0.00957 -0.00885 -0.00926 -0.00885 -0.00988 L -0.00816 -0.01142 C -0.00972 -0.01328 -0.00885 -0.01173 -0.00799 -0.01266 C -0.00764 -0.01328 -0.00764 -0.01389 -0.00712 -0.0142 L -0.00625 -0.01389 C -0.0066 -0.01328 -0.00712 -0.01266 -0.00712 -0.01235 C -0.00712 -0.01173 -0.00712 -0.01112 -0.00712 -0.01081 C -0.00764 -0.0105 -0.00816 -0.01112 -0.00868 -0.01142 C -0.0092 -0.01451 -0.00885 -0.01173 -0.00816 -0.01081 C -0.00764 -0.01019 -0.0059 -0.00926 -0.00625 -0.00988 L -0.00712 -0.01081 C -0.0059 -0.01173 -0.0066 -0.01081 -0.00712 -0.01235 C -0.00764 -0.01266 -0.00764 -0.01328 -0.00764 -0.01389 C -0.00764 -0.01359 -0.00625 -0.01605 -0.0059 -0.0142 C -0.0059 -0.01359 -0.0059 -0.01266 -0.00625 -0.01235 C -0.00712 -0.01173 -0.00851 -0.01204 -0.0099 -0.01173 C -0.00955 -0.01142 -0.00955 -0.01081 -0.0092 -0.01019 C -0.00903 -0.00988 -0.00851 -0.00926 -0.00816 -0.00988 C -0.00816 -0.01112 -0.00816 -0.01266 -0.00816 -0.0142 C -0.00816 -0.01482 -0.00816 -0.01544 -0.00799 -0.01575 C -0.00764 -0.01636 -0.00764 -0.01729 -0.00764 -0.0176 C -0.00764 -0.01729 -0.00712 -0.01698 -0.00712 -0.01636 C -0.0066 -0.01359 -0.00712 -0.01328 -0.00799 -0.01142 C -0.0059 -0.01019 -0.00816 -0.01173 -0.00816 -0.01019 C -0.00816 -0.00957 -0.00764 -0.00896 -0.00712 -0.00834 C -0.00712 -0.00803 -0.00625 -0.00772 -0.00625 -0.00741 C -0.0066 -0.00772 -0.00712 -0.00803 -0.00764 -0.00834 C -0.00764 -0.00803 -0.0059 -0.00926 -0.0059 -0.00988 C -0.00625 -0.0105 -0.0066 -0.01019 -0.00712 -0.01019 C -0.00625 -0.0105 -0.0059 -0.01019 -0.00538 -0.01081 C -0.00521 -0.01112 -0.00538 -0.01204 -0.0059 -0.01235 C -0.00625 -0.01266 -0.0066 -0.01204 -0.00712 -0.01173 C -0.00712 -0.01081 -0.0066 -0.00988 -0.0066 -0.00896 C -0.0066 -0.00834 -0.00712 -0.01204 -0.00712 -0.01266 Z " pathEditMode="relative" rAng="0" ptsTypes="AAAAAAAAAAAAAAAAAAAAAAAAAAAAAAAAAAAAAAAAAAAAAAAA">
                                      <p:cBhvr>
                                        <p:cTn id="8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1.7284E-6 L -0.00035 -0.00031 C -0.00069 -0.00123 -0.00121 -0.00247 -0.00121 -0.0037 C -0.00121 -0.00432 -0.00069 -0.0037 -0.00035 -0.00339 C -0.00017 -0.00247 -0.00017 -0.00154 -0.00017 -0.00092 C -0.00052 -0.00062 -0.00278 -0.00031 -0.00278 0.00124 C -0.00278 0.00216 -0.00121 0.00278 -0.00069 0.00309 C -0.00035 0.00309 0.00017 0.0034 0.00035 0.00278 C 0.0007 0.00093 -0.00087 -1.7284E-6 -0.00121 -0.00031 C -0.00121 -0.00062 0.00087 -0.00123 0.00035 -0.00278 C 0.00017 -0.00339 -0.00017 -0.00308 -0.00035 -0.00339 C -0.00035 -0.0037 0.00122 -0.00494 0.00139 -0.00494 C 0.00174 -0.00463 0.00208 -0.00432 0.00226 -0.0037 C 0.00174 -0.0037 0.00122 -0.00401 0.0007 -0.00339 C 0.00035 -0.00308 0.00139 -0.00339 0.00139 -0.00278 L 0.0007 -0.00123 C 0.00226 0.00062 0.00139 -0.00092 0.00035 -1.7284E-6 C 0.00017 0.00062 -1.11111E-6 0.00124 -0.00017 0.00154 L -0.00104 0.00124 C -0.00087 0.00062 -0.00052 -1.7284E-6 -0.00035 -0.00031 C -0.00035 -0.00092 -0.00035 -0.00154 -0.00017 -0.00185 C 0.00035 -0.00216 0.0007 -0.00154 0.00122 -0.00123 C 0.00174 0.00185 0.00139 -0.00092 0.0007 -0.00185 C 0.00017 -0.00247 -0.00156 -0.00339 -0.00104 -0.00278 L -0.00017 -0.00185 C -0.00173 -0.00092 -0.00087 -0.00185 -0.00017 -0.00031 C -1.11111E-6 -1.7284E-6 -1.11111E-6 0.00062 0.00017 0.00124 C -1.11111E-6 0.00124 -0.00121 0.0034 -0.00156 0.00154 C -0.00173 0.00093 -0.00156 -1.7284E-6 -0.00121 -0.00031 C -0.00017 -0.00092 0.00104 -0.00062 0.00226 -0.00092 C 0.00208 -0.00123 0.00208 -0.00185 0.00174 -0.00247 C 0.00156 -0.00278 0.00104 -0.00339 0.00087 -0.00278 C 0.00052 -0.00154 0.00087 -1.7284E-6 0.0007 0.00154 C 0.00052 0.00216 0.00052 0.00278 0.00035 0.00309 C 0.00035 0.00371 0.00017 0.00463 0.00017 0.00494 C -1.11111E-6 0.00463 -0.00035 0.00432 -0.00035 0.00371 C -0.00069 0.00093 -0.00035 0.00062 0.00035 -0.00123 C -0.00173 -0.00247 0.00052 -0.00092 0.0007 -0.00247 C 0.0007 -0.00308 0.00017 -0.0037 -0.00017 -0.00432 C -0.00035 -0.00463 -0.00121 -0.00494 -0.00104 -0.00494 C -0.00069 -0.00494 -0.00017 -0.00463 0.00017 -0.00432 C -1.11111E-6 -0.00432 -0.00173 -0.00339 -0.00156 -0.00278 C -0.00139 -0.00216 -0.00087 -0.00247 -0.00035 -0.00247 C -0.00104 -0.00216 -0.00173 -0.00247 -0.00208 -0.00185 C -0.00243 -0.00154 -0.00208 -0.00062 -0.00173 -0.00031 C -0.00139 -1.7284E-6 -0.00087 -0.00062 -0.00035 -0.00092 C -0.00052 -0.00185 -0.00087 -0.00278 -0.00069 -0.0037 C -0.00069 -0.00432 -0.00052 -0.00062 -0.00035 -1.7284E-6 Z " pathEditMode="relative" rAng="10800000" ptsTypes="AAAAAAAAAAAAAAAAAAAAAAAAAAAAAAAAAAAAAAAAAAAAAAAA">
                                      <p:cBhvr>
                                        <p:cTn id="10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52 0.00031 L -0.00035 0.00031 C 0.00017 -0.00031 0.00087 -0.00124 0.00174 -0.00124 C 0.00191 -0.00124 0.00156 -0.00031 0.00139 0.00031 C 0.00104 0.00061 0.00052 0.00031 -8.33333E-7 0.00061 C -8.33333E-7 0.00031 -0.00035 -0.00371 -0.00104 -0.00371 C -0.00156 -0.00371 -0.00208 -0.00093 -0.00226 -0.00031 C -0.00208 0.00031 -0.00226 0.00123 -0.00191 0.00154 C -0.00104 0.00216 -0.00035 -0.00062 -0.00017 -0.00124 C -0.00017 -0.00093 0.00017 0.00247 0.00104 0.00154 C 0.00139 0.00123 0.00122 0.00061 0.00139 0.00031 C 0.00156 0.00031 0.00226 0.00339 0.00243 0.00339 C 0.00208 0.00401 0.00191 0.00463 0.00174 0.00524 C 0.00156 0.00401 0.00174 0.00339 0.00139 0.00216 C 0.00122 0.00154 0.00139 0.00339 0.00104 0.00339 L 0.00035 0.00216 C -0.00069 0.00494 0.00017 0.00339 -0.00052 0.00154 C -0.00069 0.00123 -0.00104 0.00123 -0.00139 0.00061 L -0.00104 -0.00093 C -0.00087 -0.00062 -0.00052 0.00031 -0.00017 0.00031 C -8.33333E-7 0.00031 0.00052 0.00031 0.00052 0.00061 C 0.0007 0.00123 0.00035 0.00216 0.00035 0.00339 C -0.00139 0.00401 0.00017 0.00339 0.00052 0.00216 C 0.00087 0.00123 0.00139 -0.00185 0.00104 -0.00093 L 0.00052 0.00061 C 0.00017 -0.00216 0.00052 -0.00062 -0.00017 0.00061 C -0.00052 0.00123 -0.00087 0.00123 -0.00104 0.00123 C -0.00121 0.00123 -0.00226 -0.00124 -0.00139 -0.00185 C -0.00104 -0.00216 -0.00035 -0.00185 -0.00017 -0.00124 C 0.00017 0.00061 -8.33333E-7 0.00277 -8.33333E-7 0.00524 C 0.00035 0.00463 0.0007 0.00463 0.00087 0.00401 C 0.00104 0.00339 0.00139 0.00277 0.00104 0.00247 C 0.00035 0.00216 -0.00052 0.00247 -0.00139 0.00216 C -0.00156 0.00216 -0.00191 0.00216 -0.00226 0.00154 C -0.00243 0.00123 -0.00295 0.00123 -0.00312 0.00123 C -0.00295 0.00061 -0.00278 0.00031 -0.00243 0.00031 C -0.00087 -0.00031 -0.00069 0.00031 0.00035 0.00154 C 0.00104 -0.00216 0.00017 0.00216 0.00087 0.00216 C 0.00122 0.00216 0.00174 0.00123 0.00191 0.00061 C 0.00208 0.00031 0.00226 -0.00124 0.00226 -0.00093 C 0.00226 -0.00031 0.00208 0.00031 0.00191 0.00123 C 0.00208 0.00123 0.00139 -0.00216 0.00104 -0.00185 C 0.0007 -0.00124 0.00087 -0.00062 0.00087 0.00031 C 0.0007 -0.00093 0.00087 -0.00216 0.00052 -0.00278 C 0.00035 -0.00309 -0.00017 -0.00278 -0.00017 -0.00216 C -0.00035 -0.00124 -8.33333E-7 -0.00062 -8.33333E-7 0.00031 C 0.00052 0.00031 0.00122 -0.00062 0.00174 -0.00031 C 0.00191 -0.00031 -0.00017 0.00031 -0.00052 0.00031 Z " pathEditMode="relative" rAng="16200000" ptsTypes="AAAAAAAAAAAAAAAAAAAAAAAAAAAAAAAAAAAAAAAAAAAAAAAA">
                                      <p:cBhvr>
                                        <p:cTn id="12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26 -0.01018 L -0.00226 -0.00987 C -0.00243 -0.00926 -0.00347 -0.00771 -0.00417 -0.00586 C -0.00469 -0.00741 -0.00486 -0.00833 -0.00469 -0.00895 C -0.00399 -0.00895 -0.0033 -0.00926 -0.00312 -0.00987 C -0.00278 -0.00957 -0.00191 -0.00679 -0.00121 -0.00771 C -0.00069 -0.00957 -0.00087 -0.01203 -0.00139 -0.01173 C -0.00173 -0.01203 -0.00191 -0.01296 -0.00208 -0.01234 C -0.00295 -0.01358 -0.00226 -0.00987 -0.00278 -0.01142 C -0.00226 -0.00987 -0.00434 -0.01327 -0.00451 -0.01049 C -0.00469 -0.00987 -0.00469 -0.00895 -0.00469 -0.00987 C -0.00469 -0.00895 -0.00677 -0.0108 -0.00694 -0.01203 C -0.00694 -0.01327 -0.00677 -0.01234 -0.00642 -0.01203 C -0.00677 -0.01234 -0.00625 -0.01111 -0.00486 -0.0108 C -0.00469 -0.00987 -0.00608 -0.01173 -0.0059 -0.01234 L -0.00434 -0.01327 C -0.00417 -0.01543 -0.00434 -0.01327 -0.00226 -0.00987 C -0.00208 -0.00926 -0.00226 -0.01142 -0.00226 -0.01173 L -0.00173 -0.01049 C -0.00191 -0.00987 -0.00208 -0.00926 -0.00243 -0.00926 C -0.00312 -0.00895 -0.0033 -0.00926 -0.00364 -0.00864 C -0.00417 -0.00741 -0.00451 -0.01203 -0.00469 -0.01358 C -0.00347 -0.01543 -0.00434 -0.01327 -0.00451 -0.01203 C -0.00417 -0.00741 -0.00382 -0.00555 -0.00382 -0.0071 L -0.00364 -0.00864 C -0.00243 -0.00926 -0.00382 -0.0108 -0.00243 -0.00926 C -0.00312 -0.01296 -0.00208 -0.00926 -0.0026 -0.01234 C -0.00278 -0.01327 -0.00087 -0.01203 -0.00139 -0.01018 C -0.00139 -0.00864 -0.00243 -0.01111 -0.00278 -0.01142 C -0.00312 -0.00987 -0.00417 -0.01389 -0.00469 -0.01512 C -0.00486 -0.0145 -0.00503 -0.01389 -0.00555 -0.01203 C -0.0059 -0.01234 -0.00521 -0.01111 -0.00538 -0.01049 C -0.00382 -0.01049 -0.00243 -0.00926 -0.00295 -0.0142 C -0.00278 -0.01327 -0.00243 -0.0145 -0.00208 -0.01234 C -0.00156 -0.01265 -0.00104 -0.01296 -0.00139 -0.01327 C -0.00104 -0.01296 -0.00121 -0.01296 -0.00121 -0.01234 C -0.00243 -0.01142 -0.00208 -0.00926 -0.00312 -0.00895 C -0.0033 -0.00586 -0.00312 -0.00895 -0.00538 -0.01265 C -0.00486 -0.0108 -0.00503 -0.01018 -0.00521 -0.00864 C -0.00538 -0.00802 -0.00486 -0.00679 -0.00521 -0.0071 C -0.00555 -0.00741 -0.00538 -0.00802 -0.00555 -0.00895 C -0.00555 -0.00987 -0.00382 -0.00555 -0.00364 -0.00617 C -0.00347 -0.00771 -0.00382 -0.0071 -0.00382 -0.00926 C -0.00364 -0.00864 -0.0033 -0.00586 -0.00243 -0.00926 C -0.00295 -0.00926 -0.00226 -0.00987 -0.0026 -0.01049 C -0.00208 -0.00926 -0.00312 -0.01173 -0.00347 -0.01203 C -0.00364 -0.00864 -0.00382 -0.0071 -0.00486 -0.00833 C -0.00503 -0.00771 -0.00278 -0.00957 -0.0026 -0.01018 Z " pathEditMode="relative" rAng="3240000" ptsTypes="AAAAAAAAAAAAAAAAAAAAAAAAAAAAAAAAAAAAAAAAAAAAAAAA">
                                      <p:cBhvr>
                                        <p:cTn id="1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0.00031 L -0.00035 -0.00031 C -8.33333E-7 -0.00185 -8.33333E-7 -0.0034 0.00052 -0.00401 C 0.00087 -0.00463 0.00087 -0.00371 0.00087 -0.00278 C 0.0007 -0.00216 0.0007 -0.00093 -8.33333E-7 -0.00093 C -8.33333E-7 -0.00124 -0.00191 -0.0034 -0.00243 -0.00216 C -0.00278 -0.00154 -0.00191 0.00123 -0.00174 0.00154 C -0.00139 0.00185 -0.00104 0.00278 -0.00069 0.00247 C 0.00017 0.00154 -0.00069 -0.00093 -0.00069 -0.00154 C -0.00052 -0.00154 0.00104 1.35802E-6 0.00122 -0.00154 C 0.00139 -0.00247 0.00104 -0.00278 0.00087 -0.00278 C 0.00104 -0.00309 0.00295 -0.00216 0.00295 -0.00247 C 0.00295 -0.00154 0.00313 -0.00093 0.00313 -0.00031 C 0.00261 -0.00062 0.00261 -0.00154 0.00174 -0.00185 C 0.00139 -0.00185 0.00226 -0.00093 0.00208 -0.00062 L 0.00104 1.35802E-6 C 0.00139 0.00309 0.00139 0.00092 0.00035 0.00031 C -0.00017 0.00062 -0.00035 0.00123 -0.00069 0.00092 L -0.00121 -0.00031 C -0.00087 -0.00062 -0.00035 -0.00031 -0.00017 -0.00062 C -8.33333E-7 -0.00124 0.0007 -0.00093 0.00052 -0.00154 C 0.00087 -0.00154 0.00104 -0.00031 0.00156 0.00062 C 0.0007 0.00339 0.00139 0.00092 0.00122 -0.00062 C 0.00104 -0.00154 0.00035 -0.00401 0.00017 -0.0034 L 0.00052 -0.00154 C -0.00087 -0.00247 -8.33333E-7 -0.00247 -8.33333E-7 -0.00031 C 0.00017 0.00031 -0.00017 0.00062 -0.00035 0.00123 C -0.00069 0.00092 -0.00208 0.00123 -0.00156 -0.00031 C -0.00156 -0.00124 -0.00087 -0.00154 -0.00069 -0.00154 C 0.00017 -0.00093 0.00104 0.00062 0.00208 0.00247 C 0.00191 0.00185 0.00226 0.00092 0.00226 0.00031 C 0.00208 -0.00062 0.00191 -0.00124 0.00174 -0.00124 C 0.00104 -0.00031 0.0007 0.00092 -8.33333E-7 0.00185 C -0.00035 0.00247 -0.00052 0.00278 -0.00069 0.00309 C -0.00139 0.00309 -0.00156 0.0037 -0.00174 0.00401 C -0.00191 0.00339 -0.00191 0.00278 -0.00156 0.00247 C -0.00087 1.35802E-6 -0.00052 1.35802E-6 0.0007 -0.00062 C -0.00035 -0.00371 0.00087 1.35802E-6 0.00139 -0.00093 C 0.00174 -0.00154 0.00156 -0.00247 0.00139 -0.0034 C 0.00139 -0.00401 0.00087 -0.00463 0.00104 -0.00494 C 0.00122 -0.00463 0.00139 -0.00401 0.00174 -0.00309 C 0.00191 -0.0034 -8.33333E-7 -0.00432 0.00017 -0.0034 C -0.00017 -0.00309 0.00017 -0.00278 0.00052 -0.00216 C -8.33333E-7 -0.00278 -0.00035 -0.00371 -0.00069 -0.00371 C -0.00121 -0.00371 -0.00139 -0.00247 -0.00104 -0.00216 C -0.00087 -0.00154 -0.00035 -0.00154 -0.00017 -0.00154 C 0.00035 -0.00185 0.00035 -0.00309 0.00087 -0.00371 C 0.00104 -0.00401 -8.33333E-7 -0.00093 -0.00035 -0.00031 Z " pathEditMode="relative" rAng="13260000" ptsTypes="AAAAAAAAAAAAAAAAAAAAAAAAAAAAAAAAAAAAAAAAAAAAAAAA">
                                      <p:cBhvr>
                                        <p:cTn id="16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625 0.00031 L -0.00608 0.0034 C -0.00486 0.00124 -0.00434 0.00155 -0.00399 0.00278 C -0.00364 0.00278 -0.00399 0.00278 -0.00434 0.00309 C -0.00486 0.00309 -0.00503 0.00216 -0.0059 0.00247 C -0.00538 0.00093 -0.00469 -0.00123 -0.00538 -0.00216 C -0.00555 -0.00339 -0.00729 -0.00185 -0.00712 -0.00123 C -0.00764 -0.00154 -0.00851 0.00093 -0.00833 0.00155 C -0.00712 0.00216 -0.0059 0.00062 -0.00555 0.00031 C -0.00555 -0.0003 -0.00642 0.00371 -0.00555 0.00371 C -0.00521 0.0034 -0.00451 0.00247 -0.00434 0.00309 C -0.00469 0.00371 -0.00503 0.00556 -0.00486 0.00649 C -0.00521 0.00679 -0.00625 0.00834 -0.00642 0.00772 C -0.0059 0.00556 -0.00555 0.00525 -0.00538 0.00432 C -0.00555 0.00371 -0.0059 0.00556 -0.00608 0.00494 L -0.00677 0.00432 C -0.00798 0.00432 -0.00677 0.00432 -0.00694 0.00371 C -0.00677 0.00432 -0.00746 0.00155 -0.00677 0.00031 L -0.0066 -0.00092 C -0.00608 0.0034 -0.0059 0.0034 -0.0059 0.00247 C -0.00555 0.00216 -0.00503 0.00216 -0.00521 0.0034 C -0.00503 0.00402 -0.00642 0.00371 -0.00677 0.00432 C -0.00798 0.00278 -0.00677 0.00432 -0.00608 0.0034 C -0.00521 0.0034 -0.00382 0.00216 -0.00417 0.00216 L -0.00503 0.00216 C -0.00503 0.00062 -0.00469 0.00186 -0.00573 0.00124 C -0.00608 0.0034 -0.0059 0.00247 -0.00712 0.00031 C -0.00746 0.00155 -0.00746 -0.00247 -0.00642 -0.00185 C -0.00608 -0.00216 -0.00538 -0.00061 -0.00555 0.00031 C -0.0059 0.00247 -0.00677 0.00432 -0.00729 0.00556 C -0.00712 0.00587 -0.0066 0.00494 -0.00625 0.00463 C -0.00608 0.00525 -0.00573 0.00463 -0.0059 0.00402 C -0.00573 0.00309 -0.00694 0.00371 -0.00746 0.00155 C -0.00816 0.00216 -0.00833 0.00155 -0.00851 0.00093 C -0.00798 -0.00092 -0.00816 -0.00154 -0.00885 -0.00092 C -0.00816 -0.00154 -0.00816 -0.00185 -0.00764 -0.00123 C -0.00608 -3.82716E-6 -0.00625 0.00062 -0.00573 0.00309 C -0.00417 0.00062 -0.00608 0.00278 -0.00608 0.0034 C -0.00555 0.00371 -0.00503 0.00402 -0.00469 0.00371 C -0.00434 0.0034 -0.0033 0.00247 -0.00347 0.0034 C -0.00434 0.0034 -0.00469 0.00371 -0.00451 0.00432 C -0.00469 0.00371 -0.00382 0.00216 -0.00399 0.00124 C -0.00451 0.00093 -0.00451 0.00247 -0.00451 0.00278 C -0.00469 0.00186 -0.00417 0.00062 -0.00399 -0.0003 C -0.00417 -0.00092 -0.00486 -0.0003 -0.00521 -3.82716E-6 C -0.00538 -0.00061 -0.00538 0.00093 -0.00555 0.00216 C -0.00469 0.00186 -0.00417 0.00216 -0.00399 0.00278 C -0.00434 0.0034 -0.00538 0.00093 -0.00625 0.00031 Z " pathEditMode="relative" rAng="18480000" ptsTypes="AAAAAAAAAAAAAAAAAAAAAAAAAAAAAAAAAAAAAAAAAAAAAAAA">
                                      <p:cBhvr>
                                        <p:cTn id="18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729 -0.01265 L -0.00729 -0.01235 C -0.00695 -0.01142 -0.00643 -0.01018 -0.00643 -0.00895 C -0.00643 -0.00833 -0.00695 -0.00895 -0.00729 -0.00926 C -0.00747 -0.01018 -0.00747 -0.01111 -0.00747 -0.01173 C -0.00712 -0.01204 -0.00486 -0.01235 -0.00486 -0.01389 C -0.00486 -0.01481 -0.00643 -0.01543 -0.00695 -0.01574 C -0.00729 -0.01574 -0.00781 -0.01605 -0.00799 -0.01543 C -0.00834 -0.01358 -0.00677 -0.01265 -0.00643 -0.01235 C -0.00643 -0.01204 -0.00851 -0.01142 -0.00799 -0.00988 C -0.00781 -0.00926 -0.00747 -0.00957 -0.00729 -0.00926 C -0.00729 -0.00895 -0.00886 -0.00772 -0.00903 -0.00772 C -0.00938 -0.00802 -0.00972 -0.00833 -0.0099 -0.00895 C -0.00938 -0.00895 -0.00886 -0.00864 -0.00834 -0.00926 C -0.00799 -0.00957 -0.00903 -0.00926 -0.00903 -0.00988 L -0.00834 -0.01142 C -0.0099 -0.01327 -0.00903 -0.01173 -0.00799 -0.01265 C -0.00781 -0.01327 -0.00764 -0.01389 -0.00747 -0.0142 L -0.0066 -0.01389 C -0.00677 -0.01327 -0.00712 -0.01265 -0.00729 -0.01235 C -0.00729 -0.01173 -0.00729 -0.01111 -0.00747 -0.0108 C -0.00799 -0.01049 -0.00834 -0.01111 -0.00886 -0.01142 C -0.00938 -0.01451 -0.00903 -0.01173 -0.00834 -0.0108 C -0.00781 -0.01018 -0.00608 -0.00926 -0.0066 -0.00988 L -0.00747 -0.0108 C -0.0059 -0.01173 -0.00677 -0.0108 -0.00747 -0.01235 C -0.00764 -0.01265 -0.00764 -0.01327 -0.00781 -0.01389 C -0.00764 -0.01389 -0.00643 -0.01605 -0.00608 -0.0142 C -0.0059 -0.01358 -0.00608 -0.01265 -0.00643 -0.01235 C -0.00747 -0.01173 -0.00868 -0.01204 -0.0099 -0.01173 C -0.00972 -0.01142 -0.00972 -0.0108 -0.00938 -0.01018 C -0.0092 -0.00988 -0.00868 -0.00926 -0.00851 -0.00988 C -0.00816 -0.01111 -0.00851 -0.01265 -0.00834 -0.0142 C -0.00816 -0.01481 -0.00816 -0.01543 -0.00799 -0.01574 C -0.00799 -0.01636 -0.00781 -0.01728 -0.00781 -0.01759 C -0.00764 -0.01728 -0.00729 -0.01697 -0.00729 -0.01636 C -0.00695 -0.01358 -0.00729 -0.01327 -0.00799 -0.01142 C -0.0059 -0.01018 -0.00816 -0.01173 -0.00834 -0.01018 C -0.00834 -0.00957 -0.00781 -0.00895 -0.00747 -0.00833 C -0.00729 -0.00802 -0.00643 -0.00772 -0.0066 -0.00772 C -0.00695 -0.00772 -0.00747 -0.00802 -0.00781 -0.00833 C -0.00764 -0.00833 -0.0059 -0.00926 -0.00608 -0.00988 C -0.00625 -0.01049 -0.00677 -0.01018 -0.00729 -0.01018 C -0.0066 -0.01049 -0.0059 -0.01018 -0.00556 -0.0108 C -0.00521 -0.01111 -0.00556 -0.01204 -0.0059 -0.01235 C -0.00625 -0.01265 -0.00677 -0.01204 -0.00729 -0.01173 C -0.00712 -0.0108 -0.00677 -0.00988 -0.00695 -0.00895 C -0.00695 -0.00833 -0.00712 -0.01204 -0.00729 -0.01265 Z " pathEditMode="relative" rAng="0" ptsTypes="AAAAAAAAAAAAAAAAAAAAAAAAAAAAAAAAAAAAAAAAAAAAAAAA">
                                      <p:cBhvr>
                                        <p:cTn id="20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3.7037E-7 L -0.00035 -0.00031 C -0.00069 -0.00123 -0.00121 -0.00247 -0.00121 -0.0037 C -0.00121 -0.00432 -0.00069 -0.0037 -0.00035 -0.00339 C -0.00017 -0.00247 -0.00035 -0.00154 -0.00017 -0.00093 C -0.00035 -0.00062 -0.0026 -0.00031 -0.0026 0.00123 C -0.0026 0.00216 -0.00104 0.00278 -0.00069 0.00309 C -0.00035 0.00309 0.00017 0.0034 0.00035 0.00278 C 0.0007 0.00093 -0.00087 -3.7037E-7 -0.00121 -0.00031 C -0.00104 -0.00031 0.00087 -0.00123 0.00035 -0.00278 C 0.00017 -0.00339 -0.00017 -0.00309 -0.00035 -0.00339 C -0.00035 -0.0037 0.00139 -0.00494 0.00139 -0.00525 C 0.00174 -0.00463 0.00208 -0.00432 0.00243 -0.0037 C 0.00174 -0.0037 0.00139 -0.00401 0.0007 -0.00339 C 0.00035 -0.00309 0.00139 -0.00339 0.00139 -0.00278 L 0.0007 -0.00123 C 0.00226 0.00062 0.00139 -0.00093 0.00035 -3.7037E-7 C 0.00017 0.00062 0.00017 0.00123 -0.00017 0.00154 L -0.00104 0.00123 C -0.00087 0.00062 -0.00035 -3.7037E-7 -0.00035 -0.00031 C -0.00035 -0.00093 -0.00035 -0.00154 -0.00017 -0.00185 C 0.00017 -0.00216 0.0007 -0.00154 0.00139 -0.00123 C 0.00174 0.00185 0.00139 -0.00093 0.0007 -0.00185 C 0.00017 -0.00247 -0.00156 -0.00339 -0.00104 -0.00278 L -0.00017 -0.00185 C -0.00174 -0.00093 -0.00087 -0.00185 -0.00017 -0.00031 C 0.00017 -3.7037E-7 0.00017 0.00062 0.00017 0.00123 C 0.00017 0.00093 -0.00121 0.0034 -0.00156 0.00154 C -0.00174 0.00093 -0.00156 -3.7037E-7 -0.00121 -0.00031 C -0.00017 -0.00093 0.00104 -0.00062 0.00243 -0.00093 C 0.00208 -0.00123 0.00208 -0.00185 0.00174 -0.00247 C 0.00139 -0.00278 0.00104 -0.00339 0.00087 -0.00278 C 0.0007 -0.00154 0.00087 -3.7037E-7 0.0007 0.00154 C 0.0007 0.00216 0.0007 0.00278 0.00035 0.00309 C 0.00017 0.0037 0.00017 0.00463 0.00017 0.00494 C -0.00017 0.00463 -0.00035 0.00432 -0.00035 0.0037 C -0.00069 0.00093 -0.00035 0.00062 0.00035 -0.00123 C -0.00174 -0.00247 0.0007 -0.00093 0.0007 -0.00247 C 0.0007 -0.00309 0.00017 -0.0037 -0.00017 -0.00432 C -0.00035 -0.00463 -0.00121 -0.00494 -0.00104 -0.00494 C -0.00069 -0.00494 -0.00035 -0.00463 0.00017 -0.00432 C 0.00017 -0.00463 -0.00174 -0.00339 -0.00156 -0.00278 C -0.00121 -0.00216 -0.00087 -0.00247 -0.00035 -0.00247 C -0.00104 -0.00216 -0.00174 -0.00247 -0.00208 -0.00185 C -0.00226 -0.00154 -0.00208 -0.00062 -0.00174 -0.00031 C -0.00121 -3.7037E-7 -0.00087 -0.00062 -0.00035 -0.00093 C -0.00035 -0.00185 -0.00087 -0.00278 -0.00069 -0.0037 C -0.00069 -0.00432 -0.00035 -0.00062 -0.00035 -3.7037E-7 Z " pathEditMode="relative" rAng="10800000" ptsTypes="AAAAAAAAAAAAAAAAAAAAAAAAAAAAAAAAAAAAAAAAAAAAAAAA">
                                      <p:cBhvr>
                                        <p:cTn id="22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20988E-6 L 0.05 0.00679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34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8.64198E-7 L 0.03958 -0.01173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-58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09877E-6 L 0.04427 0.00679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4" grpId="0" animBg="1"/>
      <p:bldP spid="9" grpId="0" animBg="1"/>
      <p:bldP spid="10" grpId="0" animBg="1"/>
      <p:bldP spid="25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C28958-BCDE-13B0-CDEC-525EAF0EF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09585"/>
            <a:r>
              <a:rPr lang="de-DE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D2C0EC-6DC4-9879-31ED-0A234E5E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9585"/>
            <a:fld id="{061FB26B-0112-4371-8556-14D6961F686D}" type="slidenum">
              <a:rPr lang="de-DE">
                <a:solidFill>
                  <a:prstClr val="white"/>
                </a:solidFill>
              </a:rPr>
              <a:pPr defTabSz="609585"/>
              <a:t>5</a:t>
            </a:fld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21" name="Titel 1">
            <a:extLst>
              <a:ext uri="{FF2B5EF4-FFF2-40B4-BE49-F238E27FC236}">
                <a16:creationId xmlns:a16="http://schemas.microsoft.com/office/drawing/2014/main" id="{8F0A61B2-3FB9-1827-6E0D-B5581818045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2511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Natriumchlorid-Synthese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A1462C-1F2F-B8BD-9EC3-135504933296}"/>
              </a:ext>
            </a:extLst>
          </p:cNvPr>
          <p:cNvSpPr/>
          <p:nvPr/>
        </p:nvSpPr>
        <p:spPr>
          <a:xfrm>
            <a:off x="1103689" y="257251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3800DC-B5DA-8412-072C-CA09A2A8827A}"/>
              </a:ext>
            </a:extLst>
          </p:cNvPr>
          <p:cNvSpPr/>
          <p:nvPr/>
        </p:nvSpPr>
        <p:spPr>
          <a:xfrm>
            <a:off x="1103689" y="373915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ED0EFC6-ED99-D7D7-FC18-E30A466C0439}"/>
              </a:ext>
            </a:extLst>
          </p:cNvPr>
          <p:cNvSpPr/>
          <p:nvPr/>
        </p:nvSpPr>
        <p:spPr>
          <a:xfrm>
            <a:off x="1103689" y="490579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920D57D-28A0-CC81-00BC-C22CDA82FBF9}"/>
              </a:ext>
            </a:extLst>
          </p:cNvPr>
          <p:cNvSpPr/>
          <p:nvPr/>
        </p:nvSpPr>
        <p:spPr>
          <a:xfrm>
            <a:off x="2066857" y="5489116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F26074D-9C23-BD19-374E-43C6DA8FC190}"/>
              </a:ext>
            </a:extLst>
          </p:cNvPr>
          <p:cNvSpPr/>
          <p:nvPr/>
        </p:nvSpPr>
        <p:spPr>
          <a:xfrm>
            <a:off x="2066857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F16D4F8-A7A6-41AA-7F8E-BECD90EEFE5B}"/>
              </a:ext>
            </a:extLst>
          </p:cNvPr>
          <p:cNvSpPr/>
          <p:nvPr/>
        </p:nvSpPr>
        <p:spPr>
          <a:xfrm>
            <a:off x="134425" y="3155832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0A4B532-8E26-E7F1-CE1D-1EED7B3BE3C9}"/>
              </a:ext>
            </a:extLst>
          </p:cNvPr>
          <p:cNvSpPr/>
          <p:nvPr/>
        </p:nvSpPr>
        <p:spPr>
          <a:xfrm>
            <a:off x="134425" y="4322473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182B8A4-41F1-BD98-A3E7-9996C766624F}"/>
              </a:ext>
            </a:extLst>
          </p:cNvPr>
          <p:cNvSpPr/>
          <p:nvPr/>
        </p:nvSpPr>
        <p:spPr>
          <a:xfrm>
            <a:off x="134425" y="5489115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CE3B68-1530-53ED-E804-058182ADF3DC}"/>
              </a:ext>
            </a:extLst>
          </p:cNvPr>
          <p:cNvSpPr/>
          <p:nvPr/>
        </p:nvSpPr>
        <p:spPr>
          <a:xfrm>
            <a:off x="157969" y="1989191"/>
            <a:ext cx="963168" cy="963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Na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8F60E4FE-AFB5-0AF9-B25D-F070988D7FD3}"/>
              </a:ext>
            </a:extLst>
          </p:cNvPr>
          <p:cNvGrpSpPr/>
          <p:nvPr/>
        </p:nvGrpSpPr>
        <p:grpSpPr>
          <a:xfrm>
            <a:off x="2326549" y="3100763"/>
            <a:ext cx="2378919" cy="2428271"/>
            <a:chOff x="1744911" y="2325572"/>
            <a:chExt cx="1784189" cy="1821203"/>
          </a:xfrm>
        </p:grpSpPr>
        <p:sp>
          <p:nvSpPr>
            <p:cNvPr id="30" name="Oval 29" descr="Down:  Na+">
              <a:extLst>
                <a:ext uri="{FF2B5EF4-FFF2-40B4-BE49-F238E27FC236}">
                  <a16:creationId xmlns:a16="http://schemas.microsoft.com/office/drawing/2014/main" id="{5B5EAB2C-23D3-C565-CA15-C273EF60E77A}"/>
                </a:ext>
              </a:extLst>
            </p:cNvPr>
            <p:cNvSpPr/>
            <p:nvPr/>
          </p:nvSpPr>
          <p:spPr>
            <a:xfrm>
              <a:off x="2316868" y="2325572"/>
              <a:ext cx="722376" cy="72237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267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267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" name="Oval 28" descr="Down:  Na+">
              <a:extLst>
                <a:ext uri="{FF2B5EF4-FFF2-40B4-BE49-F238E27FC236}">
                  <a16:creationId xmlns:a16="http://schemas.microsoft.com/office/drawing/2014/main" id="{FF475822-B378-D993-061F-0C968DAC3850}"/>
                </a:ext>
              </a:extLst>
            </p:cNvPr>
            <p:cNvSpPr/>
            <p:nvPr/>
          </p:nvSpPr>
          <p:spPr>
            <a:xfrm>
              <a:off x="2273983" y="3424399"/>
              <a:ext cx="722376" cy="72237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267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267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65A8C0C-B6EF-5ED1-705C-9C2FDD92E9C1}"/>
                </a:ext>
              </a:extLst>
            </p:cNvPr>
            <p:cNvSpPr/>
            <p:nvPr/>
          </p:nvSpPr>
          <p:spPr>
            <a:xfrm>
              <a:off x="1744911" y="2861157"/>
              <a:ext cx="722376" cy="72237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-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" name="Oval 27" descr="Down:  Cl-">
              <a:extLst>
                <a:ext uri="{FF2B5EF4-FFF2-40B4-BE49-F238E27FC236}">
                  <a16:creationId xmlns:a16="http://schemas.microsoft.com/office/drawing/2014/main" id="{F0C58A40-0F15-2CF7-914D-BE339967D97F}"/>
                </a:ext>
              </a:extLst>
            </p:cNvPr>
            <p:cNvSpPr/>
            <p:nvPr/>
          </p:nvSpPr>
          <p:spPr>
            <a:xfrm>
              <a:off x="2806724" y="2881157"/>
              <a:ext cx="722376" cy="72237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Cl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-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7906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6 -0.01173 L 0.00642 -0.01173 C 0.0059 -0.01112 0.00521 -0.01019 0.00434 -0.01019 C 0.00416 -0.01019 0.00451 -0.01112 0.00469 -0.01173 C 0.00503 -0.01204 0.00555 -0.01204 0.00607 -0.01204 C 0.00607 -0.01142 0.00642 -0.00741 0.00712 -0.00741 C 0.00764 -0.00741 0.00816 -0.01019 0.00833 -0.01112 C 0.00816 -0.01173 0.00833 -0.01266 0.00798 -0.01297 C 0.00712 -0.01359 0.00642 -0.01081 0.00625 -0.01019 C 0.00607 -0.01019 0.0059 -0.01389 0.00503 -0.01297 C 0.00469 -0.01266 0.00486 -0.01204 0.00469 -0.01173 C 0.00451 -0.01173 0.00382 -0.01451 0.00382 -0.01482 C 0.00399 -0.01544 0.00416 -0.01605 0.00434 -0.01636 C 0.00451 -0.01544 0.00434 -0.01451 0.00469 -0.01359 C 0.00486 -0.01297 0.00469 -0.01482 0.00503 -0.01482 L 0.00573 -0.01359 C 0.00677 -0.01636 0.0059 -0.01482 0.0066 -0.01297 C 0.00677 -0.01266 0.00712 -0.01235 0.00746 -0.01204 L 0.00712 -0.0105 C 0.00694 -0.01081 0.0066 -0.01142 0.00625 -0.01173 C 0.00607 -0.01173 0.00555 -0.01173 0.00555 -0.01204 C 0.00538 -0.01297 0.00573 -0.01359 0.00573 -0.01451 C 0.00746 -0.01544 0.0059 -0.01482 0.00555 -0.01359 C 0.00521 -0.01266 0.00469 -0.00957 0.00503 -0.0105 L 0.00555 -0.01204 C 0.0059 -0.00926 0.00555 -0.01081 0.00625 -0.01204 C 0.0066 -0.01235 0.00694 -0.01235 0.00712 -0.01266 C 0.00729 -0.01235 0.00833 -0.01019 0.00746 -0.00957 C 0.00712 -0.00926 0.00642 -0.00957 0.00625 -0.01019 C 0.0059 -0.01204 0.00607 -0.0142 0.00607 -0.01636 C 0.00573 -0.01605 0.00538 -0.01605 0.00521 -0.01544 C 0.00503 -0.01513 0.00469 -0.0142 0.00503 -0.01389 C 0.00573 -0.01328 0.0066 -0.01389 0.00746 -0.01359 C 0.00764 -0.01328 0.00798 -0.01328 0.00833 -0.01297 C 0.0085 -0.01297 0.00903 -0.01266 0.0092 -0.01266 C 0.00903 -0.01235 0.00885 -0.01173 0.0085 -0.01173 C 0.00694 -0.01112 0.00677 -0.01173 0.00573 -0.01297 C 0.00503 -0.00926 0.0059 -0.01328 0.00521 -0.01359 C 0.00486 -0.01359 0.00434 -0.01266 0.00416 -0.01204 C 0.00399 -0.01173 0.00382 -0.01019 0.00382 -0.0105 C 0.00382 -0.01112 0.00399 -0.01204 0.00416 -0.01266 C 0.00416 -0.01235 0.00469 -0.00926 0.00503 -0.00957 C 0.00538 -0.00988 0.00521 -0.01081 0.00521 -0.01173 C 0.00538 -0.0105 0.00521 -0.00926 0.00555 -0.00865 C 0.00573 -0.00803 0.00625 -0.00865 0.00625 -0.00926 C 0.00642 -0.00988 0.00607 -0.01081 0.00607 -0.01173 C 0.00555 -0.01142 0.00486 -0.01081 0.00434 -0.01112 C 0.00416 -0.01112 0.00625 -0.01142 0.0066 -0.01173 Z " pathEditMode="relative" rAng="5400000" ptsTypes="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12 -0.01266 L -0.00712 -0.01235 C -0.0066 -0.01142 -0.00625 -0.01019 -0.00625 -0.00896 C -0.00625 -0.00834 -0.0066 -0.00896 -0.00712 -0.00926 C -0.00712 -0.01019 -0.00712 -0.01112 -0.00712 -0.01173 C -0.00712 -0.01204 -0.00486 -0.01235 -0.00486 -0.01389 C -0.00486 -0.01482 -0.00625 -0.01544 -0.0066 -0.01575 C -0.00712 -0.01575 -0.00764 -0.01605 -0.00799 -0.01544 C -0.00816 -0.01359 -0.0066 -0.01266 -0.00625 -0.01235 C -0.00625 -0.01204 -0.00816 -0.01142 -0.00799 -0.00988 C -0.00764 -0.00926 -0.00712 -0.00957 -0.00712 -0.00926 C -0.00712 -0.00896 -0.00868 -0.00772 -0.00885 -0.00772 C -0.0092 -0.00803 -0.00955 -0.00834 -0.0099 -0.00896 C -0.0092 -0.00896 -0.00868 -0.00865 -0.00816 -0.00926 C -0.00799 -0.00957 -0.00885 -0.00926 -0.00885 -0.00988 L -0.00816 -0.01142 C -0.00972 -0.01328 -0.00885 -0.01173 -0.00799 -0.01266 C -0.00764 -0.01328 -0.00764 -0.01389 -0.00712 -0.0142 L -0.00625 -0.01389 C -0.0066 -0.01328 -0.00712 -0.01266 -0.00712 -0.01235 C -0.00712 -0.01173 -0.00712 -0.01112 -0.00712 -0.01081 C -0.00764 -0.0105 -0.00816 -0.01112 -0.00868 -0.01142 C -0.0092 -0.01451 -0.00885 -0.01173 -0.00816 -0.01081 C -0.00764 -0.01019 -0.0059 -0.00926 -0.00625 -0.00988 L -0.00712 -0.01081 C -0.0059 -0.01173 -0.0066 -0.01081 -0.00712 -0.01235 C -0.00764 -0.01266 -0.00764 -0.01328 -0.00764 -0.01389 C -0.00764 -0.01359 -0.00625 -0.01605 -0.0059 -0.0142 C -0.0059 -0.01359 -0.0059 -0.01266 -0.00625 -0.01235 C -0.00712 -0.01173 -0.00851 -0.01204 -0.0099 -0.01173 C -0.00955 -0.01142 -0.00955 -0.01081 -0.0092 -0.01019 C -0.00903 -0.00988 -0.00851 -0.00926 -0.00816 -0.00988 C -0.00816 -0.01112 -0.00816 -0.01266 -0.00816 -0.0142 C -0.00816 -0.01482 -0.00816 -0.01544 -0.00799 -0.01575 C -0.00764 -0.01636 -0.00764 -0.01729 -0.00764 -0.0176 C -0.00764 -0.01729 -0.00712 -0.01698 -0.00712 -0.01636 C -0.0066 -0.01359 -0.00712 -0.01328 -0.00799 -0.01142 C -0.0059 -0.01019 -0.00816 -0.01173 -0.00816 -0.01019 C -0.00816 -0.00957 -0.00764 -0.00896 -0.00712 -0.00834 C -0.00712 -0.00803 -0.00625 -0.00772 -0.00625 -0.00741 C -0.0066 -0.00772 -0.00712 -0.00803 -0.00764 -0.00834 C -0.00764 -0.00803 -0.0059 -0.00926 -0.0059 -0.00988 C -0.00625 -0.0105 -0.0066 -0.01019 -0.00712 -0.01019 C -0.00625 -0.0105 -0.0059 -0.01019 -0.00538 -0.01081 C -0.00521 -0.01112 -0.00538 -0.01204 -0.0059 -0.01235 C -0.00625 -0.01266 -0.0066 -0.01204 -0.00712 -0.01173 C -0.00712 -0.01081 -0.0066 -0.00988 -0.0066 -0.00896 C -0.0066 -0.00834 -0.00712 -0.01204 -0.00712 -0.01266 Z " pathEditMode="relative" rAng="0" ptsTypes="AAAAAAAAAAAAAAAAAAAAAAAAAAAAAAAAAAAAAAAAAAAAAA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1.7284E-6 L -0.00035 -0.00031 C -0.00069 -0.00123 -0.00121 -0.00247 -0.00121 -0.0037 C -0.00121 -0.00432 -0.00069 -0.0037 -0.00035 -0.00339 C -0.00017 -0.00247 -0.00017 -0.00154 -0.00017 -0.00092 C -0.00052 -0.00062 -0.00278 -0.00031 -0.00278 0.00124 C -0.00278 0.00216 -0.00121 0.00278 -0.00069 0.00309 C -0.00035 0.00309 0.00017 0.0034 0.00035 0.00278 C 0.0007 0.00093 -0.00087 -1.7284E-6 -0.00121 -0.00031 C -0.00121 -0.00062 0.00087 -0.00123 0.00035 -0.00278 C 0.00017 -0.00339 -0.00017 -0.00308 -0.00035 -0.00339 C -0.00035 -0.0037 0.00122 -0.00494 0.00139 -0.00494 C 0.00174 -0.00463 0.00208 -0.00432 0.00226 -0.0037 C 0.00174 -0.0037 0.00122 -0.00401 0.0007 -0.00339 C 0.00035 -0.00308 0.00139 -0.00339 0.00139 -0.00278 L 0.0007 -0.00123 C 0.00226 0.00062 0.00139 -0.00092 0.00035 -1.7284E-6 C 0.00017 0.00062 -1.11111E-6 0.00124 -0.00017 0.00154 L -0.00104 0.00124 C -0.00087 0.00062 -0.00052 -1.7284E-6 -0.00035 -0.00031 C -0.00035 -0.00092 -0.00035 -0.00154 -0.00017 -0.00185 C 0.00035 -0.00216 0.0007 -0.00154 0.00122 -0.00123 C 0.00174 0.00185 0.00139 -0.00092 0.0007 -0.00185 C 0.00017 -0.00247 -0.00156 -0.00339 -0.00104 -0.00278 L -0.00017 -0.00185 C -0.00173 -0.00092 -0.00087 -0.00185 -0.00017 -0.00031 C -1.11111E-6 -1.7284E-6 -1.11111E-6 0.00062 0.00017 0.00124 C -1.11111E-6 0.00124 -0.00121 0.0034 -0.00156 0.00154 C -0.00173 0.00093 -0.00156 -1.7284E-6 -0.00121 -0.00031 C -0.00017 -0.00092 0.00104 -0.00062 0.00226 -0.00092 C 0.00208 -0.00123 0.00208 -0.00185 0.00174 -0.00247 C 0.00156 -0.00278 0.00104 -0.00339 0.00087 -0.00278 C 0.00052 -0.00154 0.00087 -1.7284E-6 0.0007 0.00154 C 0.00052 0.00216 0.00052 0.00278 0.00035 0.00309 C 0.00035 0.00371 0.00017 0.00463 0.00017 0.00494 C -1.11111E-6 0.00463 -0.00035 0.00432 -0.00035 0.00371 C -0.00069 0.00093 -0.00035 0.00062 0.00035 -0.00123 C -0.00173 -0.00247 0.00052 -0.00092 0.0007 -0.00247 C 0.0007 -0.00308 0.00017 -0.0037 -0.00017 -0.00432 C -0.00035 -0.00463 -0.00121 -0.00494 -0.00104 -0.00494 C -0.00069 -0.00494 -0.00017 -0.00463 0.00017 -0.00432 C -1.11111E-6 -0.00432 -0.00173 -0.00339 -0.00156 -0.00278 C -0.00139 -0.00216 -0.00087 -0.00247 -0.00035 -0.00247 C -0.00104 -0.00216 -0.00173 -0.00247 -0.00208 -0.00185 C -0.00243 -0.00154 -0.00208 -0.00062 -0.00173 -0.00031 C -0.00139 -1.7284E-6 -0.00087 -0.00062 -0.00035 -0.00092 C -0.00052 -0.00185 -0.00087 -0.00278 -0.00069 -0.0037 C -0.00069 -0.00432 -0.00052 -0.00062 -0.00035 -1.7284E-6 Z " pathEditMode="relative" rAng="10800000" ptsTypes="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031 L -0.00035 0.00031 C 0.00017 -0.00031 0.00087 -0.00124 0.00174 -0.00124 C 0.00191 -0.00124 0.00156 -0.00031 0.00139 0.00031 C 0.00104 0.00061 0.00052 0.00031 -8.33333E-7 0.00061 C -8.33333E-7 0.00031 -0.00035 -0.00371 -0.00104 -0.00371 C -0.00156 -0.00371 -0.00208 -0.00093 -0.00226 -0.00031 C -0.00208 0.00031 -0.00226 0.00123 -0.00191 0.00154 C -0.00104 0.00216 -0.00035 -0.00062 -0.00017 -0.00124 C -0.00017 -0.00093 0.00017 0.00247 0.00104 0.00154 C 0.00139 0.00123 0.00122 0.00061 0.00139 0.00031 C 0.00156 0.00031 0.00226 0.00339 0.00243 0.00339 C 0.00208 0.00401 0.00191 0.00463 0.00174 0.00524 C 0.00156 0.00401 0.00174 0.00339 0.00139 0.00216 C 0.00122 0.00154 0.00139 0.00339 0.00104 0.00339 L 0.00035 0.00216 C -0.00069 0.00494 0.00017 0.00339 -0.00052 0.00154 C -0.00069 0.00123 -0.00104 0.00123 -0.00139 0.00061 L -0.00104 -0.00093 C -0.00087 -0.00062 -0.00052 0.00031 -0.00017 0.00031 C -8.33333E-7 0.00031 0.00052 0.00031 0.00052 0.00061 C 0.0007 0.00123 0.00035 0.00216 0.00035 0.00339 C -0.00139 0.00401 0.00017 0.00339 0.00052 0.00216 C 0.00087 0.00123 0.00139 -0.00185 0.00104 -0.00093 L 0.00052 0.00061 C 0.00017 -0.00216 0.00052 -0.00062 -0.00017 0.00061 C -0.00052 0.00123 -0.00087 0.00123 -0.00104 0.00123 C -0.00121 0.00123 -0.00226 -0.00124 -0.00139 -0.00185 C -0.00104 -0.00216 -0.00035 -0.00185 -0.00017 -0.00124 C 0.00017 0.00061 -8.33333E-7 0.00277 -8.33333E-7 0.00524 C 0.00035 0.00463 0.0007 0.00463 0.00087 0.00401 C 0.00104 0.00339 0.00139 0.00277 0.00104 0.00247 C 0.00035 0.00216 -0.00052 0.00247 -0.00139 0.00216 C -0.00156 0.00216 -0.00191 0.00216 -0.00226 0.00154 C -0.00243 0.00123 -0.00295 0.00123 -0.00312 0.00123 C -0.00295 0.00061 -0.00278 0.00031 -0.00243 0.00031 C -0.00087 -0.00031 -0.00069 0.00031 0.00035 0.00154 C 0.00104 -0.00216 0.00017 0.00216 0.00087 0.00216 C 0.00122 0.00216 0.00174 0.00123 0.00191 0.00061 C 0.00208 0.00031 0.00226 -0.00124 0.00226 -0.00093 C 0.00226 -0.00031 0.00208 0.00031 0.00191 0.00123 C 0.00208 0.00123 0.00139 -0.00216 0.00104 -0.00185 C 0.0007 -0.00124 0.00087 -0.00062 0.00087 0.00031 C 0.0007 -0.00093 0.00087 -0.00216 0.00052 -0.00278 C 0.00035 -0.00309 -0.00017 -0.00278 -0.00017 -0.00216 C -0.00035 -0.00124 -8.33333E-7 -0.00062 -8.33333E-7 0.00031 C 0.00052 0.00031 0.00122 -0.00062 0.00174 -0.00031 C 0.00191 -0.00031 -0.00017 0.00031 -0.00052 0.00031 Z " pathEditMode="relative" rAng="16200000" ptsTypes="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-0.01018 L -0.00226 -0.00987 C -0.00243 -0.00926 -0.00347 -0.00771 -0.00417 -0.00586 C -0.00469 -0.00741 -0.00486 -0.00833 -0.00469 -0.00895 C -0.00399 -0.00895 -0.0033 -0.00926 -0.00312 -0.00987 C -0.00278 -0.00957 -0.00191 -0.00679 -0.00121 -0.00771 C -0.00069 -0.00957 -0.00087 -0.01203 -0.00139 -0.01173 C -0.00173 -0.01203 -0.00191 -0.01296 -0.00208 -0.01234 C -0.00295 -0.01358 -0.00226 -0.00987 -0.00278 -0.01142 C -0.00226 -0.00987 -0.00434 -0.01327 -0.00451 -0.01049 C -0.00469 -0.00987 -0.00469 -0.00895 -0.00469 -0.00987 C -0.00469 -0.00895 -0.00677 -0.0108 -0.00694 -0.01203 C -0.00694 -0.01327 -0.00677 -0.01234 -0.00642 -0.01203 C -0.00677 -0.01234 -0.00625 -0.01111 -0.00486 -0.0108 C -0.00469 -0.00987 -0.00608 -0.01173 -0.0059 -0.01234 L -0.00434 -0.01327 C -0.00417 -0.01543 -0.00434 -0.01327 -0.00226 -0.00987 C -0.00208 -0.00926 -0.00226 -0.01142 -0.00226 -0.01173 L -0.00173 -0.01049 C -0.00191 -0.00987 -0.00208 -0.00926 -0.00243 -0.00926 C -0.00312 -0.00895 -0.0033 -0.00926 -0.00364 -0.00864 C -0.00417 -0.00741 -0.00451 -0.01203 -0.00469 -0.01358 C -0.00347 -0.01543 -0.00434 -0.01327 -0.00451 -0.01203 C -0.00417 -0.00741 -0.00382 -0.00555 -0.00382 -0.0071 L -0.00364 -0.00864 C -0.00243 -0.00926 -0.00382 -0.0108 -0.00243 -0.00926 C -0.00312 -0.01296 -0.00208 -0.00926 -0.0026 -0.01234 C -0.00278 -0.01327 -0.00087 -0.01203 -0.00139 -0.01018 C -0.00139 -0.00864 -0.00243 -0.01111 -0.00278 -0.01142 C -0.00312 -0.00987 -0.00417 -0.01389 -0.00469 -0.01512 C -0.00486 -0.0145 -0.00503 -0.01389 -0.00555 -0.01203 C -0.0059 -0.01234 -0.00521 -0.01111 -0.00538 -0.01049 C -0.00382 -0.01049 -0.00243 -0.00926 -0.00295 -0.0142 C -0.00278 -0.01327 -0.00243 -0.0145 -0.00208 -0.01234 C -0.00156 -0.01265 -0.00104 -0.01296 -0.00139 -0.01327 C -0.00104 -0.01296 -0.00121 -0.01296 -0.00121 -0.01234 C -0.00243 -0.01142 -0.00208 -0.00926 -0.00312 -0.00895 C -0.0033 -0.00586 -0.00312 -0.00895 -0.00538 -0.01265 C -0.00486 -0.0108 -0.00503 -0.01018 -0.00521 -0.00864 C -0.00538 -0.00802 -0.00486 -0.00679 -0.00521 -0.0071 C -0.00555 -0.00741 -0.00538 -0.00802 -0.00555 -0.00895 C -0.00555 -0.00987 -0.00382 -0.00555 -0.00364 -0.00617 C -0.00347 -0.00771 -0.00382 -0.0071 -0.00382 -0.00926 C -0.00364 -0.00864 -0.0033 -0.00586 -0.00243 -0.00926 C -0.00295 -0.00926 -0.00226 -0.00987 -0.0026 -0.01049 C -0.00208 -0.00926 -0.00312 -0.01173 -0.00347 -0.01203 C -0.00364 -0.00864 -0.00382 -0.0071 -0.00486 -0.00833 C -0.00503 -0.00771 -0.00278 -0.00957 -0.0026 -0.01018 Z " pathEditMode="relative" rAng="3240000" ptsTypes="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31 L -0.00035 -0.00031 C -8.33333E-7 -0.00185 -8.33333E-7 -0.0034 0.00052 -0.00401 C 0.00087 -0.00463 0.00087 -0.00371 0.00087 -0.00278 C 0.0007 -0.00216 0.0007 -0.00093 -8.33333E-7 -0.00093 C -8.33333E-7 -0.00124 -0.00191 -0.0034 -0.00243 -0.00216 C -0.00278 -0.00154 -0.00191 0.00123 -0.00174 0.00154 C -0.00139 0.00185 -0.00104 0.00278 -0.00069 0.00247 C 0.00017 0.00154 -0.00069 -0.00093 -0.00069 -0.00154 C -0.00052 -0.00154 0.00104 1.35802E-6 0.00122 -0.00154 C 0.00139 -0.00247 0.00104 -0.00278 0.00087 -0.00278 C 0.00104 -0.00309 0.00295 -0.00216 0.00295 -0.00247 C 0.00295 -0.00154 0.00313 -0.00093 0.00313 -0.00031 C 0.00261 -0.00062 0.00261 -0.00154 0.00174 -0.00185 C 0.00139 -0.00185 0.00226 -0.00093 0.00208 -0.00062 L 0.00104 1.35802E-6 C 0.00139 0.00309 0.00139 0.00092 0.00035 0.00031 C -0.00017 0.00062 -0.00035 0.00123 -0.00069 0.00092 L -0.00121 -0.00031 C -0.00087 -0.00062 -0.00035 -0.00031 -0.00017 -0.00062 C -8.33333E-7 -0.00124 0.0007 -0.00093 0.00052 -0.00154 C 0.00087 -0.00154 0.00104 -0.00031 0.00156 0.00062 C 0.0007 0.00339 0.00139 0.00092 0.00122 -0.00062 C 0.00104 -0.00154 0.00035 -0.00401 0.00017 -0.0034 L 0.00052 -0.00154 C -0.00087 -0.00247 -8.33333E-7 -0.00247 -8.33333E-7 -0.00031 C 0.00017 0.00031 -0.00017 0.00062 -0.00035 0.00123 C -0.00069 0.00092 -0.00208 0.00123 -0.00156 -0.00031 C -0.00156 -0.00124 -0.00087 -0.00154 -0.00069 -0.00154 C 0.00017 -0.00093 0.00104 0.00062 0.00208 0.00247 C 0.00191 0.00185 0.00226 0.00092 0.00226 0.00031 C 0.00208 -0.00062 0.00191 -0.00124 0.00174 -0.00124 C 0.00104 -0.00031 0.0007 0.00092 -8.33333E-7 0.00185 C -0.00035 0.00247 -0.00052 0.00278 -0.00069 0.00309 C -0.00139 0.00309 -0.00156 0.0037 -0.00174 0.00401 C -0.00191 0.00339 -0.00191 0.00278 -0.00156 0.00247 C -0.00087 1.35802E-6 -0.00052 1.35802E-6 0.0007 -0.00062 C -0.00035 -0.00371 0.00087 1.35802E-6 0.00139 -0.00093 C 0.00174 -0.00154 0.00156 -0.00247 0.00139 -0.0034 C 0.00139 -0.00401 0.00087 -0.00463 0.00104 -0.00494 C 0.00122 -0.00463 0.00139 -0.00401 0.00174 -0.00309 C 0.00191 -0.0034 -8.33333E-7 -0.00432 0.00017 -0.0034 C -0.00017 -0.00309 0.00017 -0.00278 0.00052 -0.00216 C -8.33333E-7 -0.00278 -0.00035 -0.00371 -0.00069 -0.00371 C -0.00121 -0.00371 -0.00139 -0.00247 -0.00104 -0.00216 C -0.00087 -0.00154 -0.00035 -0.00154 -0.00017 -0.00154 C 0.00035 -0.00185 0.00035 -0.00309 0.00087 -0.00371 C 0.00104 -0.00401 -8.33333E-7 -0.00093 -0.00035 -0.00031 Z " pathEditMode="relative" rAng="13260000" ptsTypes="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0031 L -0.00608 0.0034 C -0.00486 0.00124 -0.00434 0.00155 -0.00399 0.00278 C -0.00364 0.00278 -0.00399 0.00278 -0.00434 0.00309 C -0.00486 0.00309 -0.00503 0.00216 -0.0059 0.00247 C -0.00538 0.00093 -0.00469 -0.00123 -0.00538 -0.00216 C -0.00555 -0.00339 -0.00729 -0.00185 -0.00712 -0.00123 C -0.00764 -0.00154 -0.00851 0.00093 -0.00833 0.00155 C -0.00712 0.00216 -0.0059 0.00062 -0.00555 0.00031 C -0.00555 -0.0003 -0.00642 0.00371 -0.00555 0.00371 C -0.00521 0.0034 -0.00451 0.00247 -0.00434 0.00309 C -0.00469 0.00371 -0.00503 0.00556 -0.00486 0.00649 C -0.00521 0.00679 -0.00625 0.00834 -0.00642 0.00772 C -0.0059 0.00556 -0.00555 0.00525 -0.00538 0.00432 C -0.00555 0.00371 -0.0059 0.00556 -0.00608 0.00494 L -0.00677 0.00432 C -0.00798 0.00432 -0.00677 0.00432 -0.00694 0.00371 C -0.00677 0.00432 -0.00746 0.00155 -0.00677 0.00031 L -0.0066 -0.00092 C -0.00608 0.0034 -0.0059 0.0034 -0.0059 0.00247 C -0.00555 0.00216 -0.00503 0.00216 -0.00521 0.0034 C -0.00503 0.00402 -0.00642 0.00371 -0.00677 0.00432 C -0.00798 0.00278 -0.00677 0.00432 -0.00608 0.0034 C -0.00521 0.0034 -0.00382 0.00216 -0.00417 0.00216 L -0.00503 0.00216 C -0.00503 0.00062 -0.00469 0.00186 -0.00573 0.00124 C -0.00608 0.0034 -0.0059 0.00247 -0.00712 0.00031 C -0.00746 0.00155 -0.00746 -0.00247 -0.00642 -0.00185 C -0.00608 -0.00216 -0.00538 -0.00061 -0.00555 0.00031 C -0.0059 0.00247 -0.00677 0.00432 -0.00729 0.00556 C -0.00712 0.00587 -0.0066 0.00494 -0.00625 0.00463 C -0.00608 0.00525 -0.00573 0.00463 -0.0059 0.00402 C -0.00573 0.00309 -0.00694 0.00371 -0.00746 0.00155 C -0.00816 0.00216 -0.00833 0.00155 -0.00851 0.00093 C -0.00798 -0.00092 -0.00816 -0.00154 -0.00885 -0.00092 C -0.00816 -0.00154 -0.00816 -0.00185 -0.00764 -0.00123 C -0.00608 -3.82716E-6 -0.00625 0.00062 -0.00573 0.00309 C -0.00417 0.00062 -0.00608 0.00278 -0.00608 0.0034 C -0.00555 0.00371 -0.00503 0.00402 -0.00469 0.00371 C -0.00434 0.0034 -0.0033 0.00247 -0.00347 0.0034 C -0.00434 0.0034 -0.00469 0.00371 -0.00451 0.00432 C -0.00469 0.00371 -0.00382 0.00216 -0.00399 0.00124 C -0.00451 0.00093 -0.00451 0.00247 -0.00451 0.00278 C -0.00469 0.00186 -0.00417 0.00062 -0.00399 -0.0003 C -0.00417 -0.00092 -0.00486 -0.0003 -0.00521 -3.82716E-6 C -0.00538 -0.00061 -0.00538 0.00093 -0.00555 0.00216 C -0.00469 0.00186 -0.00417 0.00216 -0.00399 0.00278 C -0.00434 0.0034 -0.00538 0.00093 -0.00625 0.00031 Z " pathEditMode="relative" rAng="18480000" ptsTypes="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8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-0.01265 L -0.00729 -0.01235 C -0.00695 -0.01142 -0.00643 -0.01018 -0.00643 -0.00895 C -0.00643 -0.00833 -0.00695 -0.00895 -0.00729 -0.00926 C -0.00747 -0.01018 -0.00747 -0.01111 -0.00747 -0.01173 C -0.00712 -0.01204 -0.00486 -0.01235 -0.00486 -0.01389 C -0.00486 -0.01481 -0.00643 -0.01543 -0.00695 -0.01574 C -0.00729 -0.01574 -0.00781 -0.01605 -0.00799 -0.01543 C -0.00834 -0.01358 -0.00677 -0.01265 -0.00643 -0.01235 C -0.00643 -0.01204 -0.00851 -0.01142 -0.00799 -0.00988 C -0.00781 -0.00926 -0.00747 -0.00957 -0.00729 -0.00926 C -0.00729 -0.00895 -0.00886 -0.00772 -0.00903 -0.00772 C -0.00938 -0.00802 -0.00972 -0.00833 -0.0099 -0.00895 C -0.00938 -0.00895 -0.00886 -0.00864 -0.00834 -0.00926 C -0.00799 -0.00957 -0.00903 -0.00926 -0.00903 -0.00988 L -0.00834 -0.01142 C -0.0099 -0.01327 -0.00903 -0.01173 -0.00799 -0.01265 C -0.00781 -0.01327 -0.00764 -0.01389 -0.00747 -0.0142 L -0.0066 -0.01389 C -0.00677 -0.01327 -0.00712 -0.01265 -0.00729 -0.01235 C -0.00729 -0.01173 -0.00729 -0.01111 -0.00747 -0.0108 C -0.00799 -0.01049 -0.00834 -0.01111 -0.00886 -0.01142 C -0.00938 -0.01451 -0.00903 -0.01173 -0.00834 -0.0108 C -0.00781 -0.01018 -0.00608 -0.00926 -0.0066 -0.00988 L -0.00747 -0.0108 C -0.0059 -0.01173 -0.00677 -0.0108 -0.00747 -0.01235 C -0.00764 -0.01265 -0.00764 -0.01327 -0.00781 -0.01389 C -0.00764 -0.01389 -0.00643 -0.01605 -0.00608 -0.0142 C -0.0059 -0.01358 -0.00608 -0.01265 -0.00643 -0.01235 C -0.00747 -0.01173 -0.00868 -0.01204 -0.0099 -0.01173 C -0.00972 -0.01142 -0.00972 -0.0108 -0.00938 -0.01018 C -0.0092 -0.00988 -0.00868 -0.00926 -0.00851 -0.00988 C -0.00816 -0.01111 -0.00851 -0.01265 -0.00834 -0.0142 C -0.00816 -0.01481 -0.00816 -0.01543 -0.00799 -0.01574 C -0.00799 -0.01636 -0.00781 -0.01728 -0.00781 -0.01759 C -0.00764 -0.01728 -0.00729 -0.01697 -0.00729 -0.01636 C -0.00695 -0.01358 -0.00729 -0.01327 -0.00799 -0.01142 C -0.0059 -0.01018 -0.00816 -0.01173 -0.00834 -0.01018 C -0.00834 -0.00957 -0.00781 -0.00895 -0.00747 -0.00833 C -0.00729 -0.00802 -0.00643 -0.00772 -0.0066 -0.00772 C -0.00695 -0.00772 -0.00747 -0.00802 -0.00781 -0.00833 C -0.00764 -0.00833 -0.0059 -0.00926 -0.00608 -0.00988 C -0.00625 -0.01049 -0.00677 -0.01018 -0.00729 -0.01018 C -0.0066 -0.01049 -0.0059 -0.01018 -0.00556 -0.0108 C -0.00521 -0.01111 -0.00556 -0.01204 -0.0059 -0.01235 C -0.00625 -0.01265 -0.00677 -0.01204 -0.00729 -0.01173 C -0.00712 -0.0108 -0.00677 -0.00988 -0.00695 -0.00895 C -0.00695 -0.00833 -0.00712 -0.01204 -0.00729 -0.01265 Z " pathEditMode="relative" rAng="0" ptsTypes="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3.7037E-7 L -0.00035 -0.00031 C -0.00069 -0.00123 -0.00121 -0.00247 -0.00121 -0.0037 C -0.00121 -0.00432 -0.00069 -0.0037 -0.00035 -0.00339 C -0.00017 -0.00247 -0.00035 -0.00154 -0.00017 -0.00093 C -0.00035 -0.00062 -0.0026 -0.00031 -0.0026 0.00123 C -0.0026 0.00216 -0.00104 0.00278 -0.00069 0.00309 C -0.00035 0.00309 0.00017 0.0034 0.00035 0.00278 C 0.0007 0.00093 -0.00087 -3.7037E-7 -0.00121 -0.00031 C -0.00104 -0.00031 0.00087 -0.00123 0.00035 -0.00278 C 0.00017 -0.00339 -0.00017 -0.00309 -0.00035 -0.00339 C -0.00035 -0.0037 0.00139 -0.00494 0.00139 -0.00525 C 0.00174 -0.00463 0.00208 -0.00432 0.00243 -0.0037 C 0.00174 -0.0037 0.00139 -0.00401 0.0007 -0.00339 C 0.00035 -0.00309 0.00139 -0.00339 0.00139 -0.00278 L 0.0007 -0.00123 C 0.00226 0.00062 0.00139 -0.00093 0.00035 -3.7037E-7 C 0.00017 0.00062 0.00017 0.00123 -0.00017 0.00154 L -0.00104 0.00123 C -0.00087 0.00062 -0.00035 -3.7037E-7 -0.00035 -0.00031 C -0.00035 -0.00093 -0.00035 -0.00154 -0.00017 -0.00185 C 0.00017 -0.00216 0.0007 -0.00154 0.00139 -0.00123 C 0.00174 0.00185 0.00139 -0.00093 0.0007 -0.00185 C 0.00017 -0.00247 -0.00156 -0.00339 -0.00104 -0.00278 L -0.00017 -0.00185 C -0.00174 -0.00093 -0.00087 -0.00185 -0.00017 -0.00031 C 0.00017 -3.7037E-7 0.00017 0.00062 0.00017 0.00123 C 0.00017 0.00093 -0.00121 0.0034 -0.00156 0.00154 C -0.00174 0.00093 -0.00156 -3.7037E-7 -0.00121 -0.00031 C -0.00017 -0.00093 0.00104 -0.00062 0.00243 -0.00093 C 0.00208 -0.00123 0.00208 -0.00185 0.00174 -0.00247 C 0.00139 -0.00278 0.00104 -0.00339 0.00087 -0.00278 C 0.0007 -0.00154 0.00087 -3.7037E-7 0.0007 0.00154 C 0.0007 0.00216 0.0007 0.00278 0.00035 0.00309 C 0.00017 0.0037 0.00017 0.00463 0.00017 0.00494 C -0.00017 0.00463 -0.00035 0.00432 -0.00035 0.0037 C -0.00069 0.00093 -0.00035 0.00062 0.00035 -0.00123 C -0.00174 -0.00247 0.0007 -0.00093 0.0007 -0.00247 C 0.0007 -0.00309 0.00017 -0.0037 -0.00017 -0.00432 C -0.00035 -0.00463 -0.00121 -0.00494 -0.00104 -0.00494 C -0.00069 -0.00494 -0.00035 -0.00463 0.00017 -0.00432 C 0.00017 -0.00463 -0.00174 -0.00339 -0.00156 -0.00278 C -0.00121 -0.00216 -0.00087 -0.00247 -0.00035 -0.00247 C -0.00104 -0.00216 -0.00174 -0.00247 -0.00208 -0.00185 C -0.00226 -0.00154 -0.00208 -0.00062 -0.00174 -0.00031 C -0.00121 -3.7037E-7 -0.00087 -0.00062 -0.00035 -0.00093 C -0.00035 -0.00185 -0.00087 -0.00278 -0.00069 -0.0037 C -0.00069 -0.00432 -0.00035 -0.00062 -0.00035 -3.7037E-7 Z " pathEditMode="relative" rAng="10800000" ptsTypes="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2.22222E-6 L 0.14922 0.08912 C 0.18151 0.10741 0.21381 0.15416 0.23854 0.21458 C 0.26667 0.28264 0.2806 0.35023 0.28034 0.40926 L 0.28229 0.69004 " pathEditMode="relative" rAng="3240000" ptsTypes="AAAAA">
                                      <p:cBhvr>
                                        <p:cTn id="2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49" y="2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2473E-4CC6-457A-2469-3DC412271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el 1">
            <a:extLst>
              <a:ext uri="{FF2B5EF4-FFF2-40B4-BE49-F238E27FC236}">
                <a16:creationId xmlns:a16="http://schemas.microsoft.com/office/drawing/2014/main" id="{49183F4A-60B9-488D-7BC3-B947F923EB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9425"/>
            <a:ext cx="10425113" cy="649288"/>
          </a:xfrm>
        </p:spPr>
        <p:txBody>
          <a:bodyPr>
            <a:normAutofit fontScale="90000"/>
          </a:bodyPr>
          <a:lstStyle/>
          <a:p>
            <a:r>
              <a:rPr lang="de-DE" dirty="0"/>
              <a:t>Natriumchlorid-Ionengitter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D82ECB86-8B66-340B-B1A1-07C43E1ED98F}"/>
              </a:ext>
            </a:extLst>
          </p:cNvPr>
          <p:cNvGrpSpPr/>
          <p:nvPr/>
        </p:nvGrpSpPr>
        <p:grpSpPr>
          <a:xfrm>
            <a:off x="478160" y="1640798"/>
            <a:ext cx="720080" cy="698824"/>
            <a:chOff x="345988" y="1508626"/>
            <a:chExt cx="720080" cy="698824"/>
          </a:xfrm>
        </p:grpSpPr>
        <p:sp>
          <p:nvSpPr>
            <p:cNvPr id="30" name="Oval 29" descr="Down:  Na+">
              <a:extLst>
                <a:ext uri="{FF2B5EF4-FFF2-40B4-BE49-F238E27FC236}">
                  <a16:creationId xmlns:a16="http://schemas.microsoft.com/office/drawing/2014/main" id="{0A8D3BFE-8B5D-E3FB-D736-AEA696506C31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B20FEB8A-38EE-89DD-62AC-5F6E122390F7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174" name="Oval 173">
            <a:extLst>
              <a:ext uri="{FF2B5EF4-FFF2-40B4-BE49-F238E27FC236}">
                <a16:creationId xmlns:a16="http://schemas.microsoft.com/office/drawing/2014/main" id="{97E86D44-CCE4-0749-B28E-922F447C4922}"/>
              </a:ext>
            </a:extLst>
          </p:cNvPr>
          <p:cNvSpPr/>
          <p:nvPr/>
        </p:nvSpPr>
        <p:spPr>
          <a:xfrm>
            <a:off x="-605526" y="151131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8DF37D9-A08C-E52D-0FAD-E432DC620021}"/>
              </a:ext>
            </a:extLst>
          </p:cNvPr>
          <p:cNvSpPr/>
          <p:nvPr/>
        </p:nvSpPr>
        <p:spPr>
          <a:xfrm>
            <a:off x="383365" y="248870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97301C20-20C7-B8C0-327F-77F9154061EC}"/>
              </a:ext>
            </a:extLst>
          </p:cNvPr>
          <p:cNvGrpSpPr/>
          <p:nvPr/>
        </p:nvGrpSpPr>
        <p:grpSpPr>
          <a:xfrm>
            <a:off x="-483982" y="2620874"/>
            <a:ext cx="720080" cy="698824"/>
            <a:chOff x="345988" y="1508626"/>
            <a:chExt cx="720080" cy="698824"/>
          </a:xfrm>
        </p:grpSpPr>
        <p:sp>
          <p:nvSpPr>
            <p:cNvPr id="9" name="Oval 8" descr="Down:  Na+">
              <a:extLst>
                <a:ext uri="{FF2B5EF4-FFF2-40B4-BE49-F238E27FC236}">
                  <a16:creationId xmlns:a16="http://schemas.microsoft.com/office/drawing/2014/main" id="{14D8CDF3-64FE-A7A4-C910-63C84D676609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92114D23-4E3A-E51E-3329-F24889960ACD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0C4CBB73-293E-9BC6-7653-38CE26536652}"/>
              </a:ext>
            </a:extLst>
          </p:cNvPr>
          <p:cNvGrpSpPr/>
          <p:nvPr/>
        </p:nvGrpSpPr>
        <p:grpSpPr>
          <a:xfrm>
            <a:off x="2401543" y="1662946"/>
            <a:ext cx="720080" cy="698824"/>
            <a:chOff x="345988" y="1508626"/>
            <a:chExt cx="720080" cy="698824"/>
          </a:xfrm>
        </p:grpSpPr>
        <p:sp>
          <p:nvSpPr>
            <p:cNvPr id="13" name="Oval 12" descr="Down:  Na+">
              <a:extLst>
                <a:ext uri="{FF2B5EF4-FFF2-40B4-BE49-F238E27FC236}">
                  <a16:creationId xmlns:a16="http://schemas.microsoft.com/office/drawing/2014/main" id="{0D1FFB42-E6A4-211D-C2A2-7E0BB4F5F07D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5C4629EA-349A-055B-338A-3AC6F9F96775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F7293783-1DFA-7ED3-07E9-6B297452DCCA}"/>
              </a:ext>
            </a:extLst>
          </p:cNvPr>
          <p:cNvSpPr/>
          <p:nvPr/>
        </p:nvSpPr>
        <p:spPr>
          <a:xfrm>
            <a:off x="1317857" y="153346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527881B-D301-2229-903D-5714679A3FA6}"/>
              </a:ext>
            </a:extLst>
          </p:cNvPr>
          <p:cNvSpPr/>
          <p:nvPr/>
        </p:nvSpPr>
        <p:spPr>
          <a:xfrm>
            <a:off x="2306748" y="251085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F53C7BD0-203D-450B-F9DC-3E0445B977CB}"/>
              </a:ext>
            </a:extLst>
          </p:cNvPr>
          <p:cNvGrpSpPr/>
          <p:nvPr/>
        </p:nvGrpSpPr>
        <p:grpSpPr>
          <a:xfrm>
            <a:off x="1439401" y="2643022"/>
            <a:ext cx="720080" cy="698824"/>
            <a:chOff x="345988" y="1508626"/>
            <a:chExt cx="720080" cy="698824"/>
          </a:xfrm>
        </p:grpSpPr>
        <p:sp>
          <p:nvSpPr>
            <p:cNvPr id="28" name="Oval 27" descr="Down:  Na+">
              <a:extLst>
                <a:ext uri="{FF2B5EF4-FFF2-40B4-BE49-F238E27FC236}">
                  <a16:creationId xmlns:a16="http://schemas.microsoft.com/office/drawing/2014/main" id="{F554A6F1-324A-9574-1F97-6BE473FC554D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50FD38DA-B825-ED5D-A491-410F05BE5E69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94" name="Gruppieren 193">
            <a:extLst>
              <a:ext uri="{FF2B5EF4-FFF2-40B4-BE49-F238E27FC236}">
                <a16:creationId xmlns:a16="http://schemas.microsoft.com/office/drawing/2014/main" id="{34161FE0-9AE1-8AA4-12C7-07C9897307FC}"/>
              </a:ext>
            </a:extLst>
          </p:cNvPr>
          <p:cNvGrpSpPr/>
          <p:nvPr/>
        </p:nvGrpSpPr>
        <p:grpSpPr>
          <a:xfrm>
            <a:off x="4344935" y="1664498"/>
            <a:ext cx="720080" cy="698824"/>
            <a:chOff x="345988" y="1508626"/>
            <a:chExt cx="720080" cy="698824"/>
          </a:xfrm>
        </p:grpSpPr>
        <p:sp>
          <p:nvSpPr>
            <p:cNvPr id="195" name="Oval 194" descr="Down:  Na+">
              <a:extLst>
                <a:ext uri="{FF2B5EF4-FFF2-40B4-BE49-F238E27FC236}">
                  <a16:creationId xmlns:a16="http://schemas.microsoft.com/office/drawing/2014/main" id="{1BF33658-7B38-0DA8-3E06-6CE44855A6E6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96" name="Textfeld 195">
              <a:extLst>
                <a:ext uri="{FF2B5EF4-FFF2-40B4-BE49-F238E27FC236}">
                  <a16:creationId xmlns:a16="http://schemas.microsoft.com/office/drawing/2014/main" id="{3BD0D3F0-F0CC-7B04-4EBF-F857D3574B68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197" name="Oval 196">
            <a:extLst>
              <a:ext uri="{FF2B5EF4-FFF2-40B4-BE49-F238E27FC236}">
                <a16:creationId xmlns:a16="http://schemas.microsoft.com/office/drawing/2014/main" id="{E8451F06-EED3-E43B-4A1A-CA4A724201B6}"/>
              </a:ext>
            </a:extLst>
          </p:cNvPr>
          <p:cNvSpPr/>
          <p:nvPr/>
        </p:nvSpPr>
        <p:spPr>
          <a:xfrm>
            <a:off x="3261249" y="153501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FB211BD3-E87F-F096-036C-4FD88C5DE478}"/>
              </a:ext>
            </a:extLst>
          </p:cNvPr>
          <p:cNvSpPr/>
          <p:nvPr/>
        </p:nvSpPr>
        <p:spPr>
          <a:xfrm>
            <a:off x="4250140" y="251240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99" name="Gruppieren 198">
            <a:extLst>
              <a:ext uri="{FF2B5EF4-FFF2-40B4-BE49-F238E27FC236}">
                <a16:creationId xmlns:a16="http://schemas.microsoft.com/office/drawing/2014/main" id="{B39E1DD0-1981-029F-B438-DFBBB8016056}"/>
              </a:ext>
            </a:extLst>
          </p:cNvPr>
          <p:cNvGrpSpPr/>
          <p:nvPr/>
        </p:nvGrpSpPr>
        <p:grpSpPr>
          <a:xfrm>
            <a:off x="3382793" y="2644574"/>
            <a:ext cx="720080" cy="698824"/>
            <a:chOff x="345988" y="1508626"/>
            <a:chExt cx="720080" cy="698824"/>
          </a:xfrm>
        </p:grpSpPr>
        <p:sp>
          <p:nvSpPr>
            <p:cNvPr id="200" name="Oval 199" descr="Down:  Na+">
              <a:extLst>
                <a:ext uri="{FF2B5EF4-FFF2-40B4-BE49-F238E27FC236}">
                  <a16:creationId xmlns:a16="http://schemas.microsoft.com/office/drawing/2014/main" id="{DD40A042-C462-024B-DE6A-9542677AD10A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1" name="Textfeld 200">
              <a:extLst>
                <a:ext uri="{FF2B5EF4-FFF2-40B4-BE49-F238E27FC236}">
                  <a16:creationId xmlns:a16="http://schemas.microsoft.com/office/drawing/2014/main" id="{F194B74A-E91B-D576-0689-B97AE421DB7C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02" name="Gruppieren 201">
            <a:extLst>
              <a:ext uri="{FF2B5EF4-FFF2-40B4-BE49-F238E27FC236}">
                <a16:creationId xmlns:a16="http://schemas.microsoft.com/office/drawing/2014/main" id="{2A60EC3B-EA16-20FB-1742-5E0A4AAC249D}"/>
              </a:ext>
            </a:extLst>
          </p:cNvPr>
          <p:cNvGrpSpPr/>
          <p:nvPr/>
        </p:nvGrpSpPr>
        <p:grpSpPr>
          <a:xfrm>
            <a:off x="6290562" y="1639246"/>
            <a:ext cx="720080" cy="698824"/>
            <a:chOff x="345988" y="1508626"/>
            <a:chExt cx="720080" cy="698824"/>
          </a:xfrm>
        </p:grpSpPr>
        <p:sp>
          <p:nvSpPr>
            <p:cNvPr id="203" name="Oval 202" descr="Down:  Na+">
              <a:extLst>
                <a:ext uri="{FF2B5EF4-FFF2-40B4-BE49-F238E27FC236}">
                  <a16:creationId xmlns:a16="http://schemas.microsoft.com/office/drawing/2014/main" id="{F4A94F43-976E-E30C-1B82-7B1FF2FC1C0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4" name="Textfeld 203">
              <a:extLst>
                <a:ext uri="{FF2B5EF4-FFF2-40B4-BE49-F238E27FC236}">
                  <a16:creationId xmlns:a16="http://schemas.microsoft.com/office/drawing/2014/main" id="{58E664E9-D1BC-A585-53C4-EFC9696B2BA0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05" name="Oval 204">
            <a:extLst>
              <a:ext uri="{FF2B5EF4-FFF2-40B4-BE49-F238E27FC236}">
                <a16:creationId xmlns:a16="http://schemas.microsoft.com/office/drawing/2014/main" id="{370072F0-5C04-81BF-99B0-ABFF06C52246}"/>
              </a:ext>
            </a:extLst>
          </p:cNvPr>
          <p:cNvSpPr/>
          <p:nvPr/>
        </p:nvSpPr>
        <p:spPr>
          <a:xfrm>
            <a:off x="5206876" y="150976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B2D6DBFA-997E-7C36-225E-308BDBF024F6}"/>
              </a:ext>
            </a:extLst>
          </p:cNvPr>
          <p:cNvSpPr/>
          <p:nvPr/>
        </p:nvSpPr>
        <p:spPr>
          <a:xfrm>
            <a:off x="6195767" y="248715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07" name="Gruppieren 206">
            <a:extLst>
              <a:ext uri="{FF2B5EF4-FFF2-40B4-BE49-F238E27FC236}">
                <a16:creationId xmlns:a16="http://schemas.microsoft.com/office/drawing/2014/main" id="{8FD0D20D-92F4-0877-46AC-865BD880E7BA}"/>
              </a:ext>
            </a:extLst>
          </p:cNvPr>
          <p:cNvGrpSpPr/>
          <p:nvPr/>
        </p:nvGrpSpPr>
        <p:grpSpPr>
          <a:xfrm>
            <a:off x="5328420" y="2619322"/>
            <a:ext cx="720080" cy="698824"/>
            <a:chOff x="345988" y="1508626"/>
            <a:chExt cx="720080" cy="698824"/>
          </a:xfrm>
        </p:grpSpPr>
        <p:sp>
          <p:nvSpPr>
            <p:cNvPr id="208" name="Oval 207" descr="Down:  Na+">
              <a:extLst>
                <a:ext uri="{FF2B5EF4-FFF2-40B4-BE49-F238E27FC236}">
                  <a16:creationId xmlns:a16="http://schemas.microsoft.com/office/drawing/2014/main" id="{145F4ADA-8DF5-814F-5A49-2042EA97172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9" name="Textfeld 208">
              <a:extLst>
                <a:ext uri="{FF2B5EF4-FFF2-40B4-BE49-F238E27FC236}">
                  <a16:creationId xmlns:a16="http://schemas.microsoft.com/office/drawing/2014/main" id="{F3852B7B-84AF-0995-B7D4-127C798D0724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10" name="Gruppieren 209">
            <a:extLst>
              <a:ext uri="{FF2B5EF4-FFF2-40B4-BE49-F238E27FC236}">
                <a16:creationId xmlns:a16="http://schemas.microsoft.com/office/drawing/2014/main" id="{3EB0FA7B-BC98-5644-CA23-268CDA30C53E}"/>
              </a:ext>
            </a:extLst>
          </p:cNvPr>
          <p:cNvGrpSpPr/>
          <p:nvPr/>
        </p:nvGrpSpPr>
        <p:grpSpPr>
          <a:xfrm>
            <a:off x="8213945" y="1661394"/>
            <a:ext cx="720080" cy="698824"/>
            <a:chOff x="345988" y="1508626"/>
            <a:chExt cx="720080" cy="698824"/>
          </a:xfrm>
        </p:grpSpPr>
        <p:sp>
          <p:nvSpPr>
            <p:cNvPr id="211" name="Oval 210" descr="Down:  Na+">
              <a:extLst>
                <a:ext uri="{FF2B5EF4-FFF2-40B4-BE49-F238E27FC236}">
                  <a16:creationId xmlns:a16="http://schemas.microsoft.com/office/drawing/2014/main" id="{19335A7F-E1F1-E013-79C5-BEF1BA5948B1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2" name="Textfeld 211">
              <a:extLst>
                <a:ext uri="{FF2B5EF4-FFF2-40B4-BE49-F238E27FC236}">
                  <a16:creationId xmlns:a16="http://schemas.microsoft.com/office/drawing/2014/main" id="{0504373B-1D30-7F11-6548-73672C48D252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13" name="Oval 212">
            <a:extLst>
              <a:ext uri="{FF2B5EF4-FFF2-40B4-BE49-F238E27FC236}">
                <a16:creationId xmlns:a16="http://schemas.microsoft.com/office/drawing/2014/main" id="{863C1281-A866-5AB3-96A4-070F022AF0E3}"/>
              </a:ext>
            </a:extLst>
          </p:cNvPr>
          <p:cNvSpPr/>
          <p:nvPr/>
        </p:nvSpPr>
        <p:spPr>
          <a:xfrm>
            <a:off x="7130259" y="153191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243F1454-E684-6329-B673-4C471A74464B}"/>
              </a:ext>
            </a:extLst>
          </p:cNvPr>
          <p:cNvSpPr/>
          <p:nvPr/>
        </p:nvSpPr>
        <p:spPr>
          <a:xfrm>
            <a:off x="8119150" y="250929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15" name="Gruppieren 214">
            <a:extLst>
              <a:ext uri="{FF2B5EF4-FFF2-40B4-BE49-F238E27FC236}">
                <a16:creationId xmlns:a16="http://schemas.microsoft.com/office/drawing/2014/main" id="{ADD6D8C8-7CFB-C507-B3F2-BCCC2280616E}"/>
              </a:ext>
            </a:extLst>
          </p:cNvPr>
          <p:cNvGrpSpPr/>
          <p:nvPr/>
        </p:nvGrpSpPr>
        <p:grpSpPr>
          <a:xfrm>
            <a:off x="7251803" y="2641470"/>
            <a:ext cx="720080" cy="698824"/>
            <a:chOff x="345988" y="1508626"/>
            <a:chExt cx="720080" cy="698824"/>
          </a:xfrm>
        </p:grpSpPr>
        <p:sp>
          <p:nvSpPr>
            <p:cNvPr id="216" name="Oval 215" descr="Down:  Na+">
              <a:extLst>
                <a:ext uri="{FF2B5EF4-FFF2-40B4-BE49-F238E27FC236}">
                  <a16:creationId xmlns:a16="http://schemas.microsoft.com/office/drawing/2014/main" id="{0283930A-5657-12B8-AE9C-CC0957718EA3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7" name="Textfeld 216">
              <a:extLst>
                <a:ext uri="{FF2B5EF4-FFF2-40B4-BE49-F238E27FC236}">
                  <a16:creationId xmlns:a16="http://schemas.microsoft.com/office/drawing/2014/main" id="{35B04F40-3CEC-455E-A629-DB852264FE93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18" name="Gruppieren 217">
            <a:extLst>
              <a:ext uri="{FF2B5EF4-FFF2-40B4-BE49-F238E27FC236}">
                <a16:creationId xmlns:a16="http://schemas.microsoft.com/office/drawing/2014/main" id="{9D99684D-934D-5867-D894-5B07E934C21C}"/>
              </a:ext>
            </a:extLst>
          </p:cNvPr>
          <p:cNvGrpSpPr/>
          <p:nvPr/>
        </p:nvGrpSpPr>
        <p:grpSpPr>
          <a:xfrm>
            <a:off x="10157337" y="1662946"/>
            <a:ext cx="720080" cy="698824"/>
            <a:chOff x="345988" y="1508626"/>
            <a:chExt cx="720080" cy="698824"/>
          </a:xfrm>
        </p:grpSpPr>
        <p:sp>
          <p:nvSpPr>
            <p:cNvPr id="219" name="Oval 218" descr="Down:  Na+">
              <a:extLst>
                <a:ext uri="{FF2B5EF4-FFF2-40B4-BE49-F238E27FC236}">
                  <a16:creationId xmlns:a16="http://schemas.microsoft.com/office/drawing/2014/main" id="{59A246D0-1F3D-5A77-0865-246563572C97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0" name="Textfeld 219">
              <a:extLst>
                <a:ext uri="{FF2B5EF4-FFF2-40B4-BE49-F238E27FC236}">
                  <a16:creationId xmlns:a16="http://schemas.microsoft.com/office/drawing/2014/main" id="{ADD29BE4-B282-18A2-D59C-684E737599DD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21" name="Oval 220">
            <a:extLst>
              <a:ext uri="{FF2B5EF4-FFF2-40B4-BE49-F238E27FC236}">
                <a16:creationId xmlns:a16="http://schemas.microsoft.com/office/drawing/2014/main" id="{29952AF5-E7DB-54FB-1343-5626D44B0ECC}"/>
              </a:ext>
            </a:extLst>
          </p:cNvPr>
          <p:cNvSpPr/>
          <p:nvPr/>
        </p:nvSpPr>
        <p:spPr>
          <a:xfrm>
            <a:off x="9073651" y="153346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3DA75482-F476-4174-F5A3-1C2716C90EB9}"/>
              </a:ext>
            </a:extLst>
          </p:cNvPr>
          <p:cNvSpPr/>
          <p:nvPr/>
        </p:nvSpPr>
        <p:spPr>
          <a:xfrm>
            <a:off x="10062542" y="251085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23" name="Gruppieren 222">
            <a:extLst>
              <a:ext uri="{FF2B5EF4-FFF2-40B4-BE49-F238E27FC236}">
                <a16:creationId xmlns:a16="http://schemas.microsoft.com/office/drawing/2014/main" id="{B18EC145-5078-DC00-EBEC-E7D4CF21C467}"/>
              </a:ext>
            </a:extLst>
          </p:cNvPr>
          <p:cNvGrpSpPr/>
          <p:nvPr/>
        </p:nvGrpSpPr>
        <p:grpSpPr>
          <a:xfrm>
            <a:off x="9195195" y="2643022"/>
            <a:ext cx="720080" cy="698824"/>
            <a:chOff x="345988" y="1508626"/>
            <a:chExt cx="720080" cy="698824"/>
          </a:xfrm>
        </p:grpSpPr>
        <p:sp>
          <p:nvSpPr>
            <p:cNvPr id="224" name="Oval 223" descr="Down:  Na+">
              <a:extLst>
                <a:ext uri="{FF2B5EF4-FFF2-40B4-BE49-F238E27FC236}">
                  <a16:creationId xmlns:a16="http://schemas.microsoft.com/office/drawing/2014/main" id="{D04F013C-C199-3165-91EC-92E46A192873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5" name="Textfeld 224">
              <a:extLst>
                <a:ext uri="{FF2B5EF4-FFF2-40B4-BE49-F238E27FC236}">
                  <a16:creationId xmlns:a16="http://schemas.microsoft.com/office/drawing/2014/main" id="{90CDF058-10FF-8107-7ED8-75CDD592A68D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26" name="Gruppieren 225">
            <a:extLst>
              <a:ext uri="{FF2B5EF4-FFF2-40B4-BE49-F238E27FC236}">
                <a16:creationId xmlns:a16="http://schemas.microsoft.com/office/drawing/2014/main" id="{DFBEC89B-ABC5-4C8F-2E36-F0926B880FA4}"/>
              </a:ext>
            </a:extLst>
          </p:cNvPr>
          <p:cNvGrpSpPr/>
          <p:nvPr/>
        </p:nvGrpSpPr>
        <p:grpSpPr>
          <a:xfrm>
            <a:off x="12101938" y="1639246"/>
            <a:ext cx="720080" cy="698824"/>
            <a:chOff x="345988" y="1508626"/>
            <a:chExt cx="720080" cy="698824"/>
          </a:xfrm>
        </p:grpSpPr>
        <p:sp>
          <p:nvSpPr>
            <p:cNvPr id="227" name="Oval 226" descr="Down:  Na+">
              <a:extLst>
                <a:ext uri="{FF2B5EF4-FFF2-40B4-BE49-F238E27FC236}">
                  <a16:creationId xmlns:a16="http://schemas.microsoft.com/office/drawing/2014/main" id="{4271EF62-6FC7-2ACA-C7F3-69B77E5F802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8" name="Textfeld 227">
              <a:extLst>
                <a:ext uri="{FF2B5EF4-FFF2-40B4-BE49-F238E27FC236}">
                  <a16:creationId xmlns:a16="http://schemas.microsoft.com/office/drawing/2014/main" id="{D400A6E5-2ED1-835F-D130-D6BA4E248FF5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29" name="Oval 228">
            <a:extLst>
              <a:ext uri="{FF2B5EF4-FFF2-40B4-BE49-F238E27FC236}">
                <a16:creationId xmlns:a16="http://schemas.microsoft.com/office/drawing/2014/main" id="{F85E1998-6EBC-7D83-9DAB-BDF037480517}"/>
              </a:ext>
            </a:extLst>
          </p:cNvPr>
          <p:cNvSpPr/>
          <p:nvPr/>
        </p:nvSpPr>
        <p:spPr>
          <a:xfrm>
            <a:off x="11018252" y="150976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B984D354-29F2-6514-51B7-3A81A6FF2BF3}"/>
              </a:ext>
            </a:extLst>
          </p:cNvPr>
          <p:cNvSpPr/>
          <p:nvPr/>
        </p:nvSpPr>
        <p:spPr>
          <a:xfrm>
            <a:off x="12007143" y="248715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31" name="Gruppieren 230">
            <a:extLst>
              <a:ext uri="{FF2B5EF4-FFF2-40B4-BE49-F238E27FC236}">
                <a16:creationId xmlns:a16="http://schemas.microsoft.com/office/drawing/2014/main" id="{AC2EC224-B850-CA9E-FA8E-F11EF5DBFCFB}"/>
              </a:ext>
            </a:extLst>
          </p:cNvPr>
          <p:cNvGrpSpPr/>
          <p:nvPr/>
        </p:nvGrpSpPr>
        <p:grpSpPr>
          <a:xfrm>
            <a:off x="11139796" y="2619322"/>
            <a:ext cx="720080" cy="698824"/>
            <a:chOff x="345988" y="1508626"/>
            <a:chExt cx="720080" cy="698824"/>
          </a:xfrm>
        </p:grpSpPr>
        <p:sp>
          <p:nvSpPr>
            <p:cNvPr id="232" name="Oval 231" descr="Down:  Na+">
              <a:extLst>
                <a:ext uri="{FF2B5EF4-FFF2-40B4-BE49-F238E27FC236}">
                  <a16:creationId xmlns:a16="http://schemas.microsoft.com/office/drawing/2014/main" id="{C6628E08-235B-2BA7-137D-620F1A009B60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33" name="Textfeld 232">
              <a:extLst>
                <a:ext uri="{FF2B5EF4-FFF2-40B4-BE49-F238E27FC236}">
                  <a16:creationId xmlns:a16="http://schemas.microsoft.com/office/drawing/2014/main" id="{B4594573-7285-4338-1610-7FE30D6FF91E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66" name="Gruppieren 265">
            <a:extLst>
              <a:ext uri="{FF2B5EF4-FFF2-40B4-BE49-F238E27FC236}">
                <a16:creationId xmlns:a16="http://schemas.microsoft.com/office/drawing/2014/main" id="{CE58CDD4-AA1B-B37F-7DC7-13998A586818}"/>
              </a:ext>
            </a:extLst>
          </p:cNvPr>
          <p:cNvGrpSpPr/>
          <p:nvPr/>
        </p:nvGrpSpPr>
        <p:grpSpPr>
          <a:xfrm>
            <a:off x="455916" y="3628991"/>
            <a:ext cx="720080" cy="698824"/>
            <a:chOff x="345988" y="1508626"/>
            <a:chExt cx="720080" cy="698824"/>
          </a:xfrm>
        </p:grpSpPr>
        <p:sp>
          <p:nvSpPr>
            <p:cNvPr id="267" name="Oval 266" descr="Down:  Na+">
              <a:extLst>
                <a:ext uri="{FF2B5EF4-FFF2-40B4-BE49-F238E27FC236}">
                  <a16:creationId xmlns:a16="http://schemas.microsoft.com/office/drawing/2014/main" id="{0391D356-1BAC-52DC-DB0B-5D4FF9A3DEDE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68" name="Textfeld 267">
              <a:extLst>
                <a:ext uri="{FF2B5EF4-FFF2-40B4-BE49-F238E27FC236}">
                  <a16:creationId xmlns:a16="http://schemas.microsoft.com/office/drawing/2014/main" id="{FC2A1F2F-A994-D9F7-294B-46EC954C937F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69" name="Oval 268">
            <a:extLst>
              <a:ext uri="{FF2B5EF4-FFF2-40B4-BE49-F238E27FC236}">
                <a16:creationId xmlns:a16="http://schemas.microsoft.com/office/drawing/2014/main" id="{DD988583-023C-B7A8-EFC3-609D4F882A98}"/>
              </a:ext>
            </a:extLst>
          </p:cNvPr>
          <p:cNvSpPr/>
          <p:nvPr/>
        </p:nvSpPr>
        <p:spPr>
          <a:xfrm>
            <a:off x="-627770" y="349951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A58A43F7-AEE6-D7EC-ED45-9095E37D9485}"/>
              </a:ext>
            </a:extLst>
          </p:cNvPr>
          <p:cNvSpPr/>
          <p:nvPr/>
        </p:nvSpPr>
        <p:spPr>
          <a:xfrm>
            <a:off x="361121" y="447689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71" name="Gruppieren 270">
            <a:extLst>
              <a:ext uri="{FF2B5EF4-FFF2-40B4-BE49-F238E27FC236}">
                <a16:creationId xmlns:a16="http://schemas.microsoft.com/office/drawing/2014/main" id="{0A9C2F19-7814-CF03-35CA-D7D0ADE9FA1C}"/>
              </a:ext>
            </a:extLst>
          </p:cNvPr>
          <p:cNvGrpSpPr/>
          <p:nvPr/>
        </p:nvGrpSpPr>
        <p:grpSpPr>
          <a:xfrm>
            <a:off x="-506226" y="4609067"/>
            <a:ext cx="720080" cy="698824"/>
            <a:chOff x="345988" y="1508626"/>
            <a:chExt cx="720080" cy="698824"/>
          </a:xfrm>
        </p:grpSpPr>
        <p:sp>
          <p:nvSpPr>
            <p:cNvPr id="272" name="Oval 271" descr="Down:  Na+">
              <a:extLst>
                <a:ext uri="{FF2B5EF4-FFF2-40B4-BE49-F238E27FC236}">
                  <a16:creationId xmlns:a16="http://schemas.microsoft.com/office/drawing/2014/main" id="{76641335-3A29-808E-7BEA-79F5999AC89B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73" name="Textfeld 272">
              <a:extLst>
                <a:ext uri="{FF2B5EF4-FFF2-40B4-BE49-F238E27FC236}">
                  <a16:creationId xmlns:a16="http://schemas.microsoft.com/office/drawing/2014/main" id="{A9C64481-2453-C2A1-9408-EC7FEB4F488B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74" name="Gruppieren 273">
            <a:extLst>
              <a:ext uri="{FF2B5EF4-FFF2-40B4-BE49-F238E27FC236}">
                <a16:creationId xmlns:a16="http://schemas.microsoft.com/office/drawing/2014/main" id="{44CA15B1-90B1-C6F0-8F46-3C28A1C7A018}"/>
              </a:ext>
            </a:extLst>
          </p:cNvPr>
          <p:cNvGrpSpPr/>
          <p:nvPr/>
        </p:nvGrpSpPr>
        <p:grpSpPr>
          <a:xfrm>
            <a:off x="2401543" y="3603739"/>
            <a:ext cx="720080" cy="698824"/>
            <a:chOff x="345988" y="1508626"/>
            <a:chExt cx="720080" cy="698824"/>
          </a:xfrm>
        </p:grpSpPr>
        <p:sp>
          <p:nvSpPr>
            <p:cNvPr id="275" name="Oval 274" descr="Down:  Na+">
              <a:extLst>
                <a:ext uri="{FF2B5EF4-FFF2-40B4-BE49-F238E27FC236}">
                  <a16:creationId xmlns:a16="http://schemas.microsoft.com/office/drawing/2014/main" id="{18A5A039-61EA-CC7A-8F18-5400E77A2FFD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76" name="Textfeld 275">
              <a:extLst>
                <a:ext uri="{FF2B5EF4-FFF2-40B4-BE49-F238E27FC236}">
                  <a16:creationId xmlns:a16="http://schemas.microsoft.com/office/drawing/2014/main" id="{0CE1069A-3971-7D15-B0A0-01CA1DD5F63B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77" name="Oval 276">
            <a:extLst>
              <a:ext uri="{FF2B5EF4-FFF2-40B4-BE49-F238E27FC236}">
                <a16:creationId xmlns:a16="http://schemas.microsoft.com/office/drawing/2014/main" id="{FB34BD4D-D6F7-2411-342F-1395D32E69F3}"/>
              </a:ext>
            </a:extLst>
          </p:cNvPr>
          <p:cNvSpPr/>
          <p:nvPr/>
        </p:nvSpPr>
        <p:spPr>
          <a:xfrm>
            <a:off x="1317857" y="347425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id="{1A78D683-7684-5DD1-7CE9-2542022604A6}"/>
              </a:ext>
            </a:extLst>
          </p:cNvPr>
          <p:cNvSpPr/>
          <p:nvPr/>
        </p:nvSpPr>
        <p:spPr>
          <a:xfrm>
            <a:off x="2306748" y="445164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79" name="Gruppieren 278">
            <a:extLst>
              <a:ext uri="{FF2B5EF4-FFF2-40B4-BE49-F238E27FC236}">
                <a16:creationId xmlns:a16="http://schemas.microsoft.com/office/drawing/2014/main" id="{1D4323CA-5D4D-4BA8-4230-13C4053D1CDC}"/>
              </a:ext>
            </a:extLst>
          </p:cNvPr>
          <p:cNvGrpSpPr/>
          <p:nvPr/>
        </p:nvGrpSpPr>
        <p:grpSpPr>
          <a:xfrm>
            <a:off x="1439401" y="4583815"/>
            <a:ext cx="720080" cy="698824"/>
            <a:chOff x="345988" y="1508626"/>
            <a:chExt cx="720080" cy="698824"/>
          </a:xfrm>
        </p:grpSpPr>
        <p:sp>
          <p:nvSpPr>
            <p:cNvPr id="280" name="Oval 279" descr="Down:  Na+">
              <a:extLst>
                <a:ext uri="{FF2B5EF4-FFF2-40B4-BE49-F238E27FC236}">
                  <a16:creationId xmlns:a16="http://schemas.microsoft.com/office/drawing/2014/main" id="{7E87D766-730C-0091-CC63-5EB68604D160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1" name="Textfeld 280">
              <a:extLst>
                <a:ext uri="{FF2B5EF4-FFF2-40B4-BE49-F238E27FC236}">
                  <a16:creationId xmlns:a16="http://schemas.microsoft.com/office/drawing/2014/main" id="{00146594-2F6E-4A9F-5EBE-518687655CD0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82" name="Gruppieren 281">
            <a:extLst>
              <a:ext uri="{FF2B5EF4-FFF2-40B4-BE49-F238E27FC236}">
                <a16:creationId xmlns:a16="http://schemas.microsoft.com/office/drawing/2014/main" id="{06D77487-AE5F-5632-1A9A-E7577967F4C4}"/>
              </a:ext>
            </a:extLst>
          </p:cNvPr>
          <p:cNvGrpSpPr/>
          <p:nvPr/>
        </p:nvGrpSpPr>
        <p:grpSpPr>
          <a:xfrm>
            <a:off x="4324926" y="3625887"/>
            <a:ext cx="720080" cy="698824"/>
            <a:chOff x="345988" y="1508626"/>
            <a:chExt cx="720080" cy="698824"/>
          </a:xfrm>
        </p:grpSpPr>
        <p:sp>
          <p:nvSpPr>
            <p:cNvPr id="283" name="Oval 282" descr="Down:  Na+">
              <a:extLst>
                <a:ext uri="{FF2B5EF4-FFF2-40B4-BE49-F238E27FC236}">
                  <a16:creationId xmlns:a16="http://schemas.microsoft.com/office/drawing/2014/main" id="{679EE0D5-81EA-1D5C-A0C5-4D888A16D4BF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4" name="Textfeld 283">
              <a:extLst>
                <a:ext uri="{FF2B5EF4-FFF2-40B4-BE49-F238E27FC236}">
                  <a16:creationId xmlns:a16="http://schemas.microsoft.com/office/drawing/2014/main" id="{AD7F1D9B-5AEA-79A5-4DE8-3EF8E29F9C47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85" name="Oval 284">
            <a:extLst>
              <a:ext uri="{FF2B5EF4-FFF2-40B4-BE49-F238E27FC236}">
                <a16:creationId xmlns:a16="http://schemas.microsoft.com/office/drawing/2014/main" id="{A815E7F8-3F97-C360-BB16-569B43435ABC}"/>
              </a:ext>
            </a:extLst>
          </p:cNvPr>
          <p:cNvSpPr/>
          <p:nvPr/>
        </p:nvSpPr>
        <p:spPr>
          <a:xfrm>
            <a:off x="3241240" y="3496406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3235D5C2-5AF1-7F97-BE50-B6A920627A94}"/>
              </a:ext>
            </a:extLst>
          </p:cNvPr>
          <p:cNvSpPr/>
          <p:nvPr/>
        </p:nvSpPr>
        <p:spPr>
          <a:xfrm>
            <a:off x="4230131" y="4473791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87" name="Gruppieren 286">
            <a:extLst>
              <a:ext uri="{FF2B5EF4-FFF2-40B4-BE49-F238E27FC236}">
                <a16:creationId xmlns:a16="http://schemas.microsoft.com/office/drawing/2014/main" id="{5CF74565-98E0-9EC0-629E-9492857D11F8}"/>
              </a:ext>
            </a:extLst>
          </p:cNvPr>
          <p:cNvGrpSpPr/>
          <p:nvPr/>
        </p:nvGrpSpPr>
        <p:grpSpPr>
          <a:xfrm>
            <a:off x="3362784" y="4605963"/>
            <a:ext cx="720080" cy="698824"/>
            <a:chOff x="345988" y="1508626"/>
            <a:chExt cx="720080" cy="698824"/>
          </a:xfrm>
        </p:grpSpPr>
        <p:sp>
          <p:nvSpPr>
            <p:cNvPr id="288" name="Oval 287" descr="Down:  Na+">
              <a:extLst>
                <a:ext uri="{FF2B5EF4-FFF2-40B4-BE49-F238E27FC236}">
                  <a16:creationId xmlns:a16="http://schemas.microsoft.com/office/drawing/2014/main" id="{26902760-D657-22E1-EBC1-BA82BFCB5D8C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9" name="Textfeld 288">
              <a:extLst>
                <a:ext uri="{FF2B5EF4-FFF2-40B4-BE49-F238E27FC236}">
                  <a16:creationId xmlns:a16="http://schemas.microsoft.com/office/drawing/2014/main" id="{2F01CC8E-C3A2-C746-810A-C9E8344B39F6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90" name="Gruppieren 289">
            <a:extLst>
              <a:ext uri="{FF2B5EF4-FFF2-40B4-BE49-F238E27FC236}">
                <a16:creationId xmlns:a16="http://schemas.microsoft.com/office/drawing/2014/main" id="{489320A9-0630-A552-5116-9769FD05C970}"/>
              </a:ext>
            </a:extLst>
          </p:cNvPr>
          <p:cNvGrpSpPr/>
          <p:nvPr/>
        </p:nvGrpSpPr>
        <p:grpSpPr>
          <a:xfrm>
            <a:off x="6268318" y="3627439"/>
            <a:ext cx="720080" cy="698824"/>
            <a:chOff x="345988" y="1508626"/>
            <a:chExt cx="720080" cy="698824"/>
          </a:xfrm>
        </p:grpSpPr>
        <p:sp>
          <p:nvSpPr>
            <p:cNvPr id="291" name="Oval 290" descr="Down:  Na+">
              <a:extLst>
                <a:ext uri="{FF2B5EF4-FFF2-40B4-BE49-F238E27FC236}">
                  <a16:creationId xmlns:a16="http://schemas.microsoft.com/office/drawing/2014/main" id="{7AE56EC2-3067-96EC-3553-B90E09EC0360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2" name="Textfeld 291">
              <a:extLst>
                <a:ext uri="{FF2B5EF4-FFF2-40B4-BE49-F238E27FC236}">
                  <a16:creationId xmlns:a16="http://schemas.microsoft.com/office/drawing/2014/main" id="{E52A7167-7C94-8DE6-078D-CDBF5D8696FD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93" name="Oval 292">
            <a:extLst>
              <a:ext uri="{FF2B5EF4-FFF2-40B4-BE49-F238E27FC236}">
                <a16:creationId xmlns:a16="http://schemas.microsoft.com/office/drawing/2014/main" id="{34C23B3F-0F54-4708-CAC7-81873EBDC369}"/>
              </a:ext>
            </a:extLst>
          </p:cNvPr>
          <p:cNvSpPr/>
          <p:nvPr/>
        </p:nvSpPr>
        <p:spPr>
          <a:xfrm>
            <a:off x="5184632" y="349795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4" name="Oval 293">
            <a:extLst>
              <a:ext uri="{FF2B5EF4-FFF2-40B4-BE49-F238E27FC236}">
                <a16:creationId xmlns:a16="http://schemas.microsoft.com/office/drawing/2014/main" id="{7DD42D31-9AB8-9F67-CD53-072C799C6476}"/>
              </a:ext>
            </a:extLst>
          </p:cNvPr>
          <p:cNvSpPr/>
          <p:nvPr/>
        </p:nvSpPr>
        <p:spPr>
          <a:xfrm>
            <a:off x="6173523" y="447534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295" name="Gruppieren 294">
            <a:extLst>
              <a:ext uri="{FF2B5EF4-FFF2-40B4-BE49-F238E27FC236}">
                <a16:creationId xmlns:a16="http://schemas.microsoft.com/office/drawing/2014/main" id="{CFDAD4BB-6C6C-2560-EAB0-2E60F4F5FC89}"/>
              </a:ext>
            </a:extLst>
          </p:cNvPr>
          <p:cNvGrpSpPr/>
          <p:nvPr/>
        </p:nvGrpSpPr>
        <p:grpSpPr>
          <a:xfrm>
            <a:off x="5306176" y="4607515"/>
            <a:ext cx="720080" cy="698824"/>
            <a:chOff x="345988" y="1508626"/>
            <a:chExt cx="720080" cy="698824"/>
          </a:xfrm>
        </p:grpSpPr>
        <p:sp>
          <p:nvSpPr>
            <p:cNvPr id="296" name="Oval 295" descr="Down:  Na+">
              <a:extLst>
                <a:ext uri="{FF2B5EF4-FFF2-40B4-BE49-F238E27FC236}">
                  <a16:creationId xmlns:a16="http://schemas.microsoft.com/office/drawing/2014/main" id="{837FABFD-3B45-A0CA-06C6-9B9D076E63B6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7" name="Textfeld 296">
              <a:extLst>
                <a:ext uri="{FF2B5EF4-FFF2-40B4-BE49-F238E27FC236}">
                  <a16:creationId xmlns:a16="http://schemas.microsoft.com/office/drawing/2014/main" id="{BEF40CEA-FC73-16DF-87F1-26539E0B90F2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98" name="Gruppieren 297">
            <a:extLst>
              <a:ext uri="{FF2B5EF4-FFF2-40B4-BE49-F238E27FC236}">
                <a16:creationId xmlns:a16="http://schemas.microsoft.com/office/drawing/2014/main" id="{4D663F38-58A2-8A86-9EB7-FAFE85E87EE7}"/>
              </a:ext>
            </a:extLst>
          </p:cNvPr>
          <p:cNvGrpSpPr/>
          <p:nvPr/>
        </p:nvGrpSpPr>
        <p:grpSpPr>
          <a:xfrm>
            <a:off x="8212919" y="3603739"/>
            <a:ext cx="720080" cy="698824"/>
            <a:chOff x="345988" y="1508626"/>
            <a:chExt cx="720080" cy="698824"/>
          </a:xfrm>
        </p:grpSpPr>
        <p:sp>
          <p:nvSpPr>
            <p:cNvPr id="299" name="Oval 298" descr="Down:  Na+">
              <a:extLst>
                <a:ext uri="{FF2B5EF4-FFF2-40B4-BE49-F238E27FC236}">
                  <a16:creationId xmlns:a16="http://schemas.microsoft.com/office/drawing/2014/main" id="{4DE2E5B7-7E96-A26F-D7C6-2595B9EC01A6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0" name="Textfeld 299">
              <a:extLst>
                <a:ext uri="{FF2B5EF4-FFF2-40B4-BE49-F238E27FC236}">
                  <a16:creationId xmlns:a16="http://schemas.microsoft.com/office/drawing/2014/main" id="{793CB99B-B2D6-5F0F-BAC1-13BCD7D0DA4A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01" name="Oval 300">
            <a:extLst>
              <a:ext uri="{FF2B5EF4-FFF2-40B4-BE49-F238E27FC236}">
                <a16:creationId xmlns:a16="http://schemas.microsoft.com/office/drawing/2014/main" id="{13A04CBC-CD29-5CC2-AE99-49EC1D44E3C1}"/>
              </a:ext>
            </a:extLst>
          </p:cNvPr>
          <p:cNvSpPr/>
          <p:nvPr/>
        </p:nvSpPr>
        <p:spPr>
          <a:xfrm>
            <a:off x="7129233" y="347425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2" name="Oval 301">
            <a:extLst>
              <a:ext uri="{FF2B5EF4-FFF2-40B4-BE49-F238E27FC236}">
                <a16:creationId xmlns:a16="http://schemas.microsoft.com/office/drawing/2014/main" id="{82E9F84C-00B2-1FB4-68C5-23FEE57E3053}"/>
              </a:ext>
            </a:extLst>
          </p:cNvPr>
          <p:cNvSpPr/>
          <p:nvPr/>
        </p:nvSpPr>
        <p:spPr>
          <a:xfrm>
            <a:off x="8118124" y="445164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03" name="Gruppieren 302">
            <a:extLst>
              <a:ext uri="{FF2B5EF4-FFF2-40B4-BE49-F238E27FC236}">
                <a16:creationId xmlns:a16="http://schemas.microsoft.com/office/drawing/2014/main" id="{2B7C8822-2F87-4EBB-58EB-18EBC56ECECA}"/>
              </a:ext>
            </a:extLst>
          </p:cNvPr>
          <p:cNvGrpSpPr/>
          <p:nvPr/>
        </p:nvGrpSpPr>
        <p:grpSpPr>
          <a:xfrm>
            <a:off x="7250777" y="4583815"/>
            <a:ext cx="720080" cy="698824"/>
            <a:chOff x="345988" y="1508626"/>
            <a:chExt cx="720080" cy="698824"/>
          </a:xfrm>
        </p:grpSpPr>
        <p:sp>
          <p:nvSpPr>
            <p:cNvPr id="304" name="Oval 303" descr="Down:  Na+">
              <a:extLst>
                <a:ext uri="{FF2B5EF4-FFF2-40B4-BE49-F238E27FC236}">
                  <a16:creationId xmlns:a16="http://schemas.microsoft.com/office/drawing/2014/main" id="{C5C87E78-64F6-5DF7-3D38-F212D984F59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5" name="Textfeld 304">
              <a:extLst>
                <a:ext uri="{FF2B5EF4-FFF2-40B4-BE49-F238E27FC236}">
                  <a16:creationId xmlns:a16="http://schemas.microsoft.com/office/drawing/2014/main" id="{C265F0A5-0235-077A-2990-40345CA4BD7E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06" name="Gruppieren 305">
            <a:extLst>
              <a:ext uri="{FF2B5EF4-FFF2-40B4-BE49-F238E27FC236}">
                <a16:creationId xmlns:a16="http://schemas.microsoft.com/office/drawing/2014/main" id="{32492AD8-EF2D-E24D-EF90-931A7D11581E}"/>
              </a:ext>
            </a:extLst>
          </p:cNvPr>
          <p:cNvGrpSpPr/>
          <p:nvPr/>
        </p:nvGrpSpPr>
        <p:grpSpPr>
          <a:xfrm>
            <a:off x="10136302" y="3625887"/>
            <a:ext cx="720080" cy="698824"/>
            <a:chOff x="345988" y="1508626"/>
            <a:chExt cx="720080" cy="698824"/>
          </a:xfrm>
        </p:grpSpPr>
        <p:sp>
          <p:nvSpPr>
            <p:cNvPr id="307" name="Oval 306" descr="Down:  Na+">
              <a:extLst>
                <a:ext uri="{FF2B5EF4-FFF2-40B4-BE49-F238E27FC236}">
                  <a16:creationId xmlns:a16="http://schemas.microsoft.com/office/drawing/2014/main" id="{052B32D4-6362-C11A-ABD6-51B86D621472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8" name="Textfeld 307">
              <a:extLst>
                <a:ext uri="{FF2B5EF4-FFF2-40B4-BE49-F238E27FC236}">
                  <a16:creationId xmlns:a16="http://schemas.microsoft.com/office/drawing/2014/main" id="{B8599EF8-B82E-EB19-A4A9-B178D048CBB5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09" name="Oval 308">
            <a:extLst>
              <a:ext uri="{FF2B5EF4-FFF2-40B4-BE49-F238E27FC236}">
                <a16:creationId xmlns:a16="http://schemas.microsoft.com/office/drawing/2014/main" id="{87B3A798-2DC9-42D3-7AB4-646A12866160}"/>
              </a:ext>
            </a:extLst>
          </p:cNvPr>
          <p:cNvSpPr/>
          <p:nvPr/>
        </p:nvSpPr>
        <p:spPr>
          <a:xfrm>
            <a:off x="9052616" y="3496406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0" name="Oval 309">
            <a:extLst>
              <a:ext uri="{FF2B5EF4-FFF2-40B4-BE49-F238E27FC236}">
                <a16:creationId xmlns:a16="http://schemas.microsoft.com/office/drawing/2014/main" id="{1D37527A-5211-237F-6EBD-B4AB1337E993}"/>
              </a:ext>
            </a:extLst>
          </p:cNvPr>
          <p:cNvSpPr/>
          <p:nvPr/>
        </p:nvSpPr>
        <p:spPr>
          <a:xfrm>
            <a:off x="10041507" y="4473791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11" name="Gruppieren 310">
            <a:extLst>
              <a:ext uri="{FF2B5EF4-FFF2-40B4-BE49-F238E27FC236}">
                <a16:creationId xmlns:a16="http://schemas.microsoft.com/office/drawing/2014/main" id="{9150137B-9285-DCCA-DF68-E53F7C5C054A}"/>
              </a:ext>
            </a:extLst>
          </p:cNvPr>
          <p:cNvGrpSpPr/>
          <p:nvPr/>
        </p:nvGrpSpPr>
        <p:grpSpPr>
          <a:xfrm>
            <a:off x="9174160" y="4605963"/>
            <a:ext cx="720080" cy="698824"/>
            <a:chOff x="345988" y="1508626"/>
            <a:chExt cx="720080" cy="698824"/>
          </a:xfrm>
        </p:grpSpPr>
        <p:sp>
          <p:nvSpPr>
            <p:cNvPr id="312" name="Oval 311" descr="Down:  Na+">
              <a:extLst>
                <a:ext uri="{FF2B5EF4-FFF2-40B4-BE49-F238E27FC236}">
                  <a16:creationId xmlns:a16="http://schemas.microsoft.com/office/drawing/2014/main" id="{8BFBAC61-C2B0-8EF8-207D-EF0368E64BF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13" name="Textfeld 312">
              <a:extLst>
                <a:ext uri="{FF2B5EF4-FFF2-40B4-BE49-F238E27FC236}">
                  <a16:creationId xmlns:a16="http://schemas.microsoft.com/office/drawing/2014/main" id="{7B9DCC17-117B-417A-1327-A620DA0D9CD6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14" name="Gruppieren 313">
            <a:extLst>
              <a:ext uri="{FF2B5EF4-FFF2-40B4-BE49-F238E27FC236}">
                <a16:creationId xmlns:a16="http://schemas.microsoft.com/office/drawing/2014/main" id="{479078B1-6A83-2011-73C5-D7D54D18082B}"/>
              </a:ext>
            </a:extLst>
          </p:cNvPr>
          <p:cNvGrpSpPr/>
          <p:nvPr/>
        </p:nvGrpSpPr>
        <p:grpSpPr>
          <a:xfrm>
            <a:off x="12079694" y="3627439"/>
            <a:ext cx="720080" cy="698824"/>
            <a:chOff x="345988" y="1508626"/>
            <a:chExt cx="720080" cy="698824"/>
          </a:xfrm>
        </p:grpSpPr>
        <p:sp>
          <p:nvSpPr>
            <p:cNvPr id="315" name="Oval 314" descr="Down:  Na+">
              <a:extLst>
                <a:ext uri="{FF2B5EF4-FFF2-40B4-BE49-F238E27FC236}">
                  <a16:creationId xmlns:a16="http://schemas.microsoft.com/office/drawing/2014/main" id="{A0EF0591-7B88-4A58-1775-2D87C0050B72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16" name="Textfeld 315">
              <a:extLst>
                <a:ext uri="{FF2B5EF4-FFF2-40B4-BE49-F238E27FC236}">
                  <a16:creationId xmlns:a16="http://schemas.microsoft.com/office/drawing/2014/main" id="{A90E3D90-7624-B351-8776-073E2E071ED1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17" name="Oval 316">
            <a:extLst>
              <a:ext uri="{FF2B5EF4-FFF2-40B4-BE49-F238E27FC236}">
                <a16:creationId xmlns:a16="http://schemas.microsoft.com/office/drawing/2014/main" id="{C3A7D515-5C5B-BFE7-BB3F-D618735B22C8}"/>
              </a:ext>
            </a:extLst>
          </p:cNvPr>
          <p:cNvSpPr/>
          <p:nvPr/>
        </p:nvSpPr>
        <p:spPr>
          <a:xfrm>
            <a:off x="10996008" y="3497958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18" name="Oval 317">
            <a:extLst>
              <a:ext uri="{FF2B5EF4-FFF2-40B4-BE49-F238E27FC236}">
                <a16:creationId xmlns:a16="http://schemas.microsoft.com/office/drawing/2014/main" id="{B4DE7EC2-14BD-281D-51F5-1DCD455AE3C9}"/>
              </a:ext>
            </a:extLst>
          </p:cNvPr>
          <p:cNvSpPr/>
          <p:nvPr/>
        </p:nvSpPr>
        <p:spPr>
          <a:xfrm>
            <a:off x="11984899" y="4475343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19" name="Gruppieren 318">
            <a:extLst>
              <a:ext uri="{FF2B5EF4-FFF2-40B4-BE49-F238E27FC236}">
                <a16:creationId xmlns:a16="http://schemas.microsoft.com/office/drawing/2014/main" id="{9E579563-ADCE-5BC6-D817-5E8FE5FB6D56}"/>
              </a:ext>
            </a:extLst>
          </p:cNvPr>
          <p:cNvGrpSpPr/>
          <p:nvPr/>
        </p:nvGrpSpPr>
        <p:grpSpPr>
          <a:xfrm>
            <a:off x="11117552" y="4607515"/>
            <a:ext cx="720080" cy="698824"/>
            <a:chOff x="345988" y="1508626"/>
            <a:chExt cx="720080" cy="698824"/>
          </a:xfrm>
        </p:grpSpPr>
        <p:sp>
          <p:nvSpPr>
            <p:cNvPr id="320" name="Oval 319" descr="Down:  Na+">
              <a:extLst>
                <a:ext uri="{FF2B5EF4-FFF2-40B4-BE49-F238E27FC236}">
                  <a16:creationId xmlns:a16="http://schemas.microsoft.com/office/drawing/2014/main" id="{C909FD33-1D54-27AE-8407-C9F639F050E7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21" name="Textfeld 320">
              <a:extLst>
                <a:ext uri="{FF2B5EF4-FFF2-40B4-BE49-F238E27FC236}">
                  <a16:creationId xmlns:a16="http://schemas.microsoft.com/office/drawing/2014/main" id="{E1E1758D-A3D5-6965-1082-4E1EDEB5683B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30" name="Gruppieren 329">
            <a:extLst>
              <a:ext uri="{FF2B5EF4-FFF2-40B4-BE49-F238E27FC236}">
                <a16:creationId xmlns:a16="http://schemas.microsoft.com/office/drawing/2014/main" id="{A0C6B1F1-C6BC-9CC6-8FCF-56E701C4ADFA}"/>
              </a:ext>
            </a:extLst>
          </p:cNvPr>
          <p:cNvGrpSpPr/>
          <p:nvPr/>
        </p:nvGrpSpPr>
        <p:grpSpPr>
          <a:xfrm>
            <a:off x="481639" y="5588828"/>
            <a:ext cx="720080" cy="698824"/>
            <a:chOff x="345988" y="1508626"/>
            <a:chExt cx="720080" cy="698824"/>
          </a:xfrm>
        </p:grpSpPr>
        <p:sp>
          <p:nvSpPr>
            <p:cNvPr id="331" name="Oval 330" descr="Down:  Na+">
              <a:extLst>
                <a:ext uri="{FF2B5EF4-FFF2-40B4-BE49-F238E27FC236}">
                  <a16:creationId xmlns:a16="http://schemas.microsoft.com/office/drawing/2014/main" id="{C6A4A921-5BF9-2DC2-EE48-C049DB21CDF5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32" name="Textfeld 331">
              <a:extLst>
                <a:ext uri="{FF2B5EF4-FFF2-40B4-BE49-F238E27FC236}">
                  <a16:creationId xmlns:a16="http://schemas.microsoft.com/office/drawing/2014/main" id="{351CDA16-C48E-39B6-D62E-02B4839AF0A3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33" name="Oval 332">
            <a:extLst>
              <a:ext uri="{FF2B5EF4-FFF2-40B4-BE49-F238E27FC236}">
                <a16:creationId xmlns:a16="http://schemas.microsoft.com/office/drawing/2014/main" id="{E4B98B67-4C8B-D0FD-48CB-41C875ECD7A1}"/>
              </a:ext>
            </a:extLst>
          </p:cNvPr>
          <p:cNvSpPr/>
          <p:nvPr/>
        </p:nvSpPr>
        <p:spPr>
          <a:xfrm>
            <a:off x="-602047" y="545934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34" name="Oval 333">
            <a:extLst>
              <a:ext uri="{FF2B5EF4-FFF2-40B4-BE49-F238E27FC236}">
                <a16:creationId xmlns:a16="http://schemas.microsoft.com/office/drawing/2014/main" id="{D4758AD0-6C01-2214-C9A4-D921F95966EE}"/>
              </a:ext>
            </a:extLst>
          </p:cNvPr>
          <p:cNvSpPr/>
          <p:nvPr/>
        </p:nvSpPr>
        <p:spPr>
          <a:xfrm>
            <a:off x="386844" y="643673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35" name="Gruppieren 334">
            <a:extLst>
              <a:ext uri="{FF2B5EF4-FFF2-40B4-BE49-F238E27FC236}">
                <a16:creationId xmlns:a16="http://schemas.microsoft.com/office/drawing/2014/main" id="{13F41043-3836-CBCB-1629-38123E36CD85}"/>
              </a:ext>
            </a:extLst>
          </p:cNvPr>
          <p:cNvGrpSpPr/>
          <p:nvPr/>
        </p:nvGrpSpPr>
        <p:grpSpPr>
          <a:xfrm>
            <a:off x="-480503" y="6568904"/>
            <a:ext cx="720080" cy="698824"/>
            <a:chOff x="345988" y="1508626"/>
            <a:chExt cx="720080" cy="698824"/>
          </a:xfrm>
        </p:grpSpPr>
        <p:sp>
          <p:nvSpPr>
            <p:cNvPr id="336" name="Oval 335" descr="Down:  Na+">
              <a:extLst>
                <a:ext uri="{FF2B5EF4-FFF2-40B4-BE49-F238E27FC236}">
                  <a16:creationId xmlns:a16="http://schemas.microsoft.com/office/drawing/2014/main" id="{FA1F6235-FEC6-A67A-6E11-FD499994AA3A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37" name="Textfeld 336">
              <a:extLst>
                <a:ext uri="{FF2B5EF4-FFF2-40B4-BE49-F238E27FC236}">
                  <a16:creationId xmlns:a16="http://schemas.microsoft.com/office/drawing/2014/main" id="{9181B050-C2ED-C8CB-7C4F-7FC87334A983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38" name="Gruppieren 337">
            <a:extLst>
              <a:ext uri="{FF2B5EF4-FFF2-40B4-BE49-F238E27FC236}">
                <a16:creationId xmlns:a16="http://schemas.microsoft.com/office/drawing/2014/main" id="{09C67A6E-1082-BC9D-5F9C-C4167EF355D8}"/>
              </a:ext>
            </a:extLst>
          </p:cNvPr>
          <p:cNvGrpSpPr/>
          <p:nvPr/>
        </p:nvGrpSpPr>
        <p:grpSpPr>
          <a:xfrm>
            <a:off x="2425031" y="5590380"/>
            <a:ext cx="720080" cy="698824"/>
            <a:chOff x="345988" y="1508626"/>
            <a:chExt cx="720080" cy="698824"/>
          </a:xfrm>
        </p:grpSpPr>
        <p:sp>
          <p:nvSpPr>
            <p:cNvPr id="339" name="Oval 338" descr="Down:  Na+">
              <a:extLst>
                <a:ext uri="{FF2B5EF4-FFF2-40B4-BE49-F238E27FC236}">
                  <a16:creationId xmlns:a16="http://schemas.microsoft.com/office/drawing/2014/main" id="{0D9D8498-619F-ADD1-51E7-6F02F761712A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0" name="Textfeld 339">
              <a:extLst>
                <a:ext uri="{FF2B5EF4-FFF2-40B4-BE49-F238E27FC236}">
                  <a16:creationId xmlns:a16="http://schemas.microsoft.com/office/drawing/2014/main" id="{CF86FC4A-5FDF-31EC-3307-A99CC59D660E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41" name="Oval 340">
            <a:extLst>
              <a:ext uri="{FF2B5EF4-FFF2-40B4-BE49-F238E27FC236}">
                <a16:creationId xmlns:a16="http://schemas.microsoft.com/office/drawing/2014/main" id="{73973A8E-DBF0-2484-9DFA-C8D202FC5387}"/>
              </a:ext>
            </a:extLst>
          </p:cNvPr>
          <p:cNvSpPr/>
          <p:nvPr/>
        </p:nvSpPr>
        <p:spPr>
          <a:xfrm>
            <a:off x="1341345" y="5460899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42" name="Oval 341">
            <a:extLst>
              <a:ext uri="{FF2B5EF4-FFF2-40B4-BE49-F238E27FC236}">
                <a16:creationId xmlns:a16="http://schemas.microsoft.com/office/drawing/2014/main" id="{18A3EC44-13D6-9028-6416-773A6EEF89FF}"/>
              </a:ext>
            </a:extLst>
          </p:cNvPr>
          <p:cNvSpPr/>
          <p:nvPr/>
        </p:nvSpPr>
        <p:spPr>
          <a:xfrm>
            <a:off x="2330236" y="6438284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43" name="Gruppieren 342">
            <a:extLst>
              <a:ext uri="{FF2B5EF4-FFF2-40B4-BE49-F238E27FC236}">
                <a16:creationId xmlns:a16="http://schemas.microsoft.com/office/drawing/2014/main" id="{F6FEF6D5-0903-1AC8-E79E-395C7AA2DAAF}"/>
              </a:ext>
            </a:extLst>
          </p:cNvPr>
          <p:cNvGrpSpPr/>
          <p:nvPr/>
        </p:nvGrpSpPr>
        <p:grpSpPr>
          <a:xfrm>
            <a:off x="1462889" y="6570456"/>
            <a:ext cx="720080" cy="698824"/>
            <a:chOff x="345988" y="1508626"/>
            <a:chExt cx="720080" cy="698824"/>
          </a:xfrm>
        </p:grpSpPr>
        <p:sp>
          <p:nvSpPr>
            <p:cNvPr id="344" name="Oval 343" descr="Down:  Na+">
              <a:extLst>
                <a:ext uri="{FF2B5EF4-FFF2-40B4-BE49-F238E27FC236}">
                  <a16:creationId xmlns:a16="http://schemas.microsoft.com/office/drawing/2014/main" id="{7BC7F040-E05C-56E6-D433-556544A4D5E0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5" name="Textfeld 344">
              <a:extLst>
                <a:ext uri="{FF2B5EF4-FFF2-40B4-BE49-F238E27FC236}">
                  <a16:creationId xmlns:a16="http://schemas.microsoft.com/office/drawing/2014/main" id="{A0554775-0B43-76E9-629A-036FA78656AC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46" name="Gruppieren 345">
            <a:extLst>
              <a:ext uri="{FF2B5EF4-FFF2-40B4-BE49-F238E27FC236}">
                <a16:creationId xmlns:a16="http://schemas.microsoft.com/office/drawing/2014/main" id="{676F522A-6B75-3C79-E46C-60917EE0B1A9}"/>
              </a:ext>
            </a:extLst>
          </p:cNvPr>
          <p:cNvGrpSpPr/>
          <p:nvPr/>
        </p:nvGrpSpPr>
        <p:grpSpPr>
          <a:xfrm>
            <a:off x="4370658" y="5565128"/>
            <a:ext cx="720080" cy="698824"/>
            <a:chOff x="345988" y="1508626"/>
            <a:chExt cx="720080" cy="698824"/>
          </a:xfrm>
        </p:grpSpPr>
        <p:sp>
          <p:nvSpPr>
            <p:cNvPr id="347" name="Oval 346" descr="Down:  Na+">
              <a:extLst>
                <a:ext uri="{FF2B5EF4-FFF2-40B4-BE49-F238E27FC236}">
                  <a16:creationId xmlns:a16="http://schemas.microsoft.com/office/drawing/2014/main" id="{C2D7E876-4B31-4BC3-341E-A806B8803CCE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8" name="Textfeld 347">
              <a:extLst>
                <a:ext uri="{FF2B5EF4-FFF2-40B4-BE49-F238E27FC236}">
                  <a16:creationId xmlns:a16="http://schemas.microsoft.com/office/drawing/2014/main" id="{BC16B202-0FE6-E3DA-0A71-98CC7EFF61E0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49" name="Oval 348">
            <a:extLst>
              <a:ext uri="{FF2B5EF4-FFF2-40B4-BE49-F238E27FC236}">
                <a16:creationId xmlns:a16="http://schemas.microsoft.com/office/drawing/2014/main" id="{422376C9-97E9-3D5C-ACEE-3442BA1D7AC2}"/>
              </a:ext>
            </a:extLst>
          </p:cNvPr>
          <p:cNvSpPr/>
          <p:nvPr/>
        </p:nvSpPr>
        <p:spPr>
          <a:xfrm>
            <a:off x="3286972" y="543564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50" name="Oval 349">
            <a:extLst>
              <a:ext uri="{FF2B5EF4-FFF2-40B4-BE49-F238E27FC236}">
                <a16:creationId xmlns:a16="http://schemas.microsoft.com/office/drawing/2014/main" id="{4BD03F9F-9B21-68F5-6C97-F0F623A2247E}"/>
              </a:ext>
            </a:extLst>
          </p:cNvPr>
          <p:cNvSpPr/>
          <p:nvPr/>
        </p:nvSpPr>
        <p:spPr>
          <a:xfrm>
            <a:off x="4275863" y="641303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51" name="Gruppieren 350">
            <a:extLst>
              <a:ext uri="{FF2B5EF4-FFF2-40B4-BE49-F238E27FC236}">
                <a16:creationId xmlns:a16="http://schemas.microsoft.com/office/drawing/2014/main" id="{7B17F76A-5F3E-5D87-67CC-A3C2C0426578}"/>
              </a:ext>
            </a:extLst>
          </p:cNvPr>
          <p:cNvGrpSpPr/>
          <p:nvPr/>
        </p:nvGrpSpPr>
        <p:grpSpPr>
          <a:xfrm>
            <a:off x="3408516" y="6545204"/>
            <a:ext cx="720080" cy="698824"/>
            <a:chOff x="345988" y="1508626"/>
            <a:chExt cx="720080" cy="698824"/>
          </a:xfrm>
        </p:grpSpPr>
        <p:sp>
          <p:nvSpPr>
            <p:cNvPr id="352" name="Oval 351" descr="Down:  Na+">
              <a:extLst>
                <a:ext uri="{FF2B5EF4-FFF2-40B4-BE49-F238E27FC236}">
                  <a16:creationId xmlns:a16="http://schemas.microsoft.com/office/drawing/2014/main" id="{7D481FCE-CFB9-046E-0F9B-8A6D70798294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53" name="Textfeld 352">
              <a:extLst>
                <a:ext uri="{FF2B5EF4-FFF2-40B4-BE49-F238E27FC236}">
                  <a16:creationId xmlns:a16="http://schemas.microsoft.com/office/drawing/2014/main" id="{90AA3848-3C9F-76C0-8661-389B993CD96C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54" name="Gruppieren 353">
            <a:extLst>
              <a:ext uri="{FF2B5EF4-FFF2-40B4-BE49-F238E27FC236}">
                <a16:creationId xmlns:a16="http://schemas.microsoft.com/office/drawing/2014/main" id="{91DF58AE-4555-3A79-BE27-8BD3F692CB8E}"/>
              </a:ext>
            </a:extLst>
          </p:cNvPr>
          <p:cNvGrpSpPr/>
          <p:nvPr/>
        </p:nvGrpSpPr>
        <p:grpSpPr>
          <a:xfrm>
            <a:off x="6294041" y="5587276"/>
            <a:ext cx="720080" cy="698824"/>
            <a:chOff x="345988" y="1508626"/>
            <a:chExt cx="720080" cy="698824"/>
          </a:xfrm>
        </p:grpSpPr>
        <p:sp>
          <p:nvSpPr>
            <p:cNvPr id="355" name="Oval 354" descr="Down:  Na+">
              <a:extLst>
                <a:ext uri="{FF2B5EF4-FFF2-40B4-BE49-F238E27FC236}">
                  <a16:creationId xmlns:a16="http://schemas.microsoft.com/office/drawing/2014/main" id="{2E74DE28-B26F-2023-102A-0CD2D850E892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56" name="Textfeld 355">
              <a:extLst>
                <a:ext uri="{FF2B5EF4-FFF2-40B4-BE49-F238E27FC236}">
                  <a16:creationId xmlns:a16="http://schemas.microsoft.com/office/drawing/2014/main" id="{49AAFF38-8C59-16B8-8E23-32655C216011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57" name="Oval 356">
            <a:extLst>
              <a:ext uri="{FF2B5EF4-FFF2-40B4-BE49-F238E27FC236}">
                <a16:creationId xmlns:a16="http://schemas.microsoft.com/office/drawing/2014/main" id="{E1FCB899-41A3-EA19-5B1B-566AD9724E79}"/>
              </a:ext>
            </a:extLst>
          </p:cNvPr>
          <p:cNvSpPr/>
          <p:nvPr/>
        </p:nvSpPr>
        <p:spPr>
          <a:xfrm>
            <a:off x="5210355" y="545779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58" name="Oval 357">
            <a:extLst>
              <a:ext uri="{FF2B5EF4-FFF2-40B4-BE49-F238E27FC236}">
                <a16:creationId xmlns:a16="http://schemas.microsoft.com/office/drawing/2014/main" id="{4993C9DB-7ED2-42EA-623B-2AD196AF3C0D}"/>
              </a:ext>
            </a:extLst>
          </p:cNvPr>
          <p:cNvSpPr/>
          <p:nvPr/>
        </p:nvSpPr>
        <p:spPr>
          <a:xfrm>
            <a:off x="6199246" y="643518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59" name="Gruppieren 358">
            <a:extLst>
              <a:ext uri="{FF2B5EF4-FFF2-40B4-BE49-F238E27FC236}">
                <a16:creationId xmlns:a16="http://schemas.microsoft.com/office/drawing/2014/main" id="{DC9C27D1-6575-A474-2907-144D8E438FCE}"/>
              </a:ext>
            </a:extLst>
          </p:cNvPr>
          <p:cNvGrpSpPr/>
          <p:nvPr/>
        </p:nvGrpSpPr>
        <p:grpSpPr>
          <a:xfrm>
            <a:off x="5331899" y="6567352"/>
            <a:ext cx="720080" cy="698824"/>
            <a:chOff x="345988" y="1508626"/>
            <a:chExt cx="720080" cy="698824"/>
          </a:xfrm>
        </p:grpSpPr>
        <p:sp>
          <p:nvSpPr>
            <p:cNvPr id="360" name="Oval 359" descr="Down:  Na+">
              <a:extLst>
                <a:ext uri="{FF2B5EF4-FFF2-40B4-BE49-F238E27FC236}">
                  <a16:creationId xmlns:a16="http://schemas.microsoft.com/office/drawing/2014/main" id="{5338D892-68F6-D8BD-BB3F-8416A8F353F8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1" name="Textfeld 360">
              <a:extLst>
                <a:ext uri="{FF2B5EF4-FFF2-40B4-BE49-F238E27FC236}">
                  <a16:creationId xmlns:a16="http://schemas.microsoft.com/office/drawing/2014/main" id="{83F3A415-0DAE-E381-5AF0-8510EC44C820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62" name="Gruppieren 361">
            <a:extLst>
              <a:ext uri="{FF2B5EF4-FFF2-40B4-BE49-F238E27FC236}">
                <a16:creationId xmlns:a16="http://schemas.microsoft.com/office/drawing/2014/main" id="{9C932519-E087-45CE-E842-328B0AC9476C}"/>
              </a:ext>
            </a:extLst>
          </p:cNvPr>
          <p:cNvGrpSpPr/>
          <p:nvPr/>
        </p:nvGrpSpPr>
        <p:grpSpPr>
          <a:xfrm>
            <a:off x="8237433" y="5588828"/>
            <a:ext cx="720080" cy="698824"/>
            <a:chOff x="345988" y="1508626"/>
            <a:chExt cx="720080" cy="698824"/>
          </a:xfrm>
        </p:grpSpPr>
        <p:sp>
          <p:nvSpPr>
            <p:cNvPr id="363" name="Oval 362" descr="Down:  Na+">
              <a:extLst>
                <a:ext uri="{FF2B5EF4-FFF2-40B4-BE49-F238E27FC236}">
                  <a16:creationId xmlns:a16="http://schemas.microsoft.com/office/drawing/2014/main" id="{85A8B3BD-56C8-D84E-61D0-98C8FAD0253A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4" name="Textfeld 363">
              <a:extLst>
                <a:ext uri="{FF2B5EF4-FFF2-40B4-BE49-F238E27FC236}">
                  <a16:creationId xmlns:a16="http://schemas.microsoft.com/office/drawing/2014/main" id="{7B0457B7-CEEB-7024-6F0A-0025FC77B917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65" name="Oval 364">
            <a:extLst>
              <a:ext uri="{FF2B5EF4-FFF2-40B4-BE49-F238E27FC236}">
                <a16:creationId xmlns:a16="http://schemas.microsoft.com/office/drawing/2014/main" id="{997546EB-1C21-4195-399E-482E6A694E1A}"/>
              </a:ext>
            </a:extLst>
          </p:cNvPr>
          <p:cNvSpPr/>
          <p:nvPr/>
        </p:nvSpPr>
        <p:spPr>
          <a:xfrm>
            <a:off x="7153747" y="545934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3DA388B7-B873-664A-8429-5A01CDC94944}"/>
              </a:ext>
            </a:extLst>
          </p:cNvPr>
          <p:cNvSpPr/>
          <p:nvPr/>
        </p:nvSpPr>
        <p:spPr>
          <a:xfrm>
            <a:off x="8142638" y="643673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67" name="Gruppieren 366">
            <a:extLst>
              <a:ext uri="{FF2B5EF4-FFF2-40B4-BE49-F238E27FC236}">
                <a16:creationId xmlns:a16="http://schemas.microsoft.com/office/drawing/2014/main" id="{A0936055-F5EA-12EF-7181-D578BDECD736}"/>
              </a:ext>
            </a:extLst>
          </p:cNvPr>
          <p:cNvGrpSpPr/>
          <p:nvPr/>
        </p:nvGrpSpPr>
        <p:grpSpPr>
          <a:xfrm>
            <a:off x="7275291" y="6568904"/>
            <a:ext cx="720080" cy="698824"/>
            <a:chOff x="345988" y="1508626"/>
            <a:chExt cx="720080" cy="698824"/>
          </a:xfrm>
        </p:grpSpPr>
        <p:sp>
          <p:nvSpPr>
            <p:cNvPr id="368" name="Oval 367" descr="Down:  Na+">
              <a:extLst>
                <a:ext uri="{FF2B5EF4-FFF2-40B4-BE49-F238E27FC236}">
                  <a16:creationId xmlns:a16="http://schemas.microsoft.com/office/drawing/2014/main" id="{0106A4DD-6280-0B4E-E9C7-E04138315634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9" name="Textfeld 368">
              <a:extLst>
                <a:ext uri="{FF2B5EF4-FFF2-40B4-BE49-F238E27FC236}">
                  <a16:creationId xmlns:a16="http://schemas.microsoft.com/office/drawing/2014/main" id="{33CBE74F-BBA4-ED84-C8D0-B4B30AE7B24E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70" name="Gruppieren 369">
            <a:extLst>
              <a:ext uri="{FF2B5EF4-FFF2-40B4-BE49-F238E27FC236}">
                <a16:creationId xmlns:a16="http://schemas.microsoft.com/office/drawing/2014/main" id="{B7E5A01B-7166-A14D-EC43-E06BA4BF9AF5}"/>
              </a:ext>
            </a:extLst>
          </p:cNvPr>
          <p:cNvGrpSpPr/>
          <p:nvPr/>
        </p:nvGrpSpPr>
        <p:grpSpPr>
          <a:xfrm>
            <a:off x="10182034" y="5565128"/>
            <a:ext cx="720080" cy="698824"/>
            <a:chOff x="345988" y="1508626"/>
            <a:chExt cx="720080" cy="698824"/>
          </a:xfrm>
        </p:grpSpPr>
        <p:sp>
          <p:nvSpPr>
            <p:cNvPr id="371" name="Oval 370" descr="Down:  Na+">
              <a:extLst>
                <a:ext uri="{FF2B5EF4-FFF2-40B4-BE49-F238E27FC236}">
                  <a16:creationId xmlns:a16="http://schemas.microsoft.com/office/drawing/2014/main" id="{26BE97A7-7FD2-3A8D-A9E0-D013B4769275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72" name="Textfeld 371">
              <a:extLst>
                <a:ext uri="{FF2B5EF4-FFF2-40B4-BE49-F238E27FC236}">
                  <a16:creationId xmlns:a16="http://schemas.microsoft.com/office/drawing/2014/main" id="{77DAA33E-E6F4-7F07-A7F3-339C682BCDAC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73" name="Oval 372">
            <a:extLst>
              <a:ext uri="{FF2B5EF4-FFF2-40B4-BE49-F238E27FC236}">
                <a16:creationId xmlns:a16="http://schemas.microsoft.com/office/drawing/2014/main" id="{AED919F3-3AB9-19FA-2237-507475731631}"/>
              </a:ext>
            </a:extLst>
          </p:cNvPr>
          <p:cNvSpPr/>
          <p:nvPr/>
        </p:nvSpPr>
        <p:spPr>
          <a:xfrm>
            <a:off x="9098348" y="5435647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7E9C82D0-BA97-CCAC-833F-F21E16F0F9FB}"/>
              </a:ext>
            </a:extLst>
          </p:cNvPr>
          <p:cNvSpPr/>
          <p:nvPr/>
        </p:nvSpPr>
        <p:spPr>
          <a:xfrm>
            <a:off x="10087239" y="6413032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75" name="Gruppieren 374">
            <a:extLst>
              <a:ext uri="{FF2B5EF4-FFF2-40B4-BE49-F238E27FC236}">
                <a16:creationId xmlns:a16="http://schemas.microsoft.com/office/drawing/2014/main" id="{499323F6-7A03-D1AC-B79E-A54B4165E111}"/>
              </a:ext>
            </a:extLst>
          </p:cNvPr>
          <p:cNvGrpSpPr/>
          <p:nvPr/>
        </p:nvGrpSpPr>
        <p:grpSpPr>
          <a:xfrm>
            <a:off x="9219892" y="6545204"/>
            <a:ext cx="720080" cy="698824"/>
            <a:chOff x="345988" y="1508626"/>
            <a:chExt cx="720080" cy="698824"/>
          </a:xfrm>
        </p:grpSpPr>
        <p:sp>
          <p:nvSpPr>
            <p:cNvPr id="376" name="Oval 375" descr="Down:  Na+">
              <a:extLst>
                <a:ext uri="{FF2B5EF4-FFF2-40B4-BE49-F238E27FC236}">
                  <a16:creationId xmlns:a16="http://schemas.microsoft.com/office/drawing/2014/main" id="{7D7F8660-252B-E227-E2BD-73F95CC3A4AF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77" name="Textfeld 376">
              <a:extLst>
                <a:ext uri="{FF2B5EF4-FFF2-40B4-BE49-F238E27FC236}">
                  <a16:creationId xmlns:a16="http://schemas.microsoft.com/office/drawing/2014/main" id="{F4A623FE-C111-13E0-04CE-D4659AD42626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78" name="Gruppieren 377">
            <a:extLst>
              <a:ext uri="{FF2B5EF4-FFF2-40B4-BE49-F238E27FC236}">
                <a16:creationId xmlns:a16="http://schemas.microsoft.com/office/drawing/2014/main" id="{5815E097-9CDE-ADEE-276E-0568FDA74D21}"/>
              </a:ext>
            </a:extLst>
          </p:cNvPr>
          <p:cNvGrpSpPr/>
          <p:nvPr/>
        </p:nvGrpSpPr>
        <p:grpSpPr>
          <a:xfrm>
            <a:off x="12105417" y="5587276"/>
            <a:ext cx="720080" cy="698824"/>
            <a:chOff x="345988" y="1508626"/>
            <a:chExt cx="720080" cy="698824"/>
          </a:xfrm>
        </p:grpSpPr>
        <p:sp>
          <p:nvSpPr>
            <p:cNvPr id="379" name="Oval 378" descr="Down:  Na+">
              <a:extLst>
                <a:ext uri="{FF2B5EF4-FFF2-40B4-BE49-F238E27FC236}">
                  <a16:creationId xmlns:a16="http://schemas.microsoft.com/office/drawing/2014/main" id="{D8F9EB82-5C49-23BB-5675-622CDD128D26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80" name="Textfeld 379">
              <a:extLst>
                <a:ext uri="{FF2B5EF4-FFF2-40B4-BE49-F238E27FC236}">
                  <a16:creationId xmlns:a16="http://schemas.microsoft.com/office/drawing/2014/main" id="{7CD0A110-7B9C-E31B-6A9B-39673DF9A837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81" name="Oval 380">
            <a:extLst>
              <a:ext uri="{FF2B5EF4-FFF2-40B4-BE49-F238E27FC236}">
                <a16:creationId xmlns:a16="http://schemas.microsoft.com/office/drawing/2014/main" id="{811B852E-3DBD-AEE0-9437-F65CA12879FB}"/>
              </a:ext>
            </a:extLst>
          </p:cNvPr>
          <p:cNvSpPr/>
          <p:nvPr/>
        </p:nvSpPr>
        <p:spPr>
          <a:xfrm>
            <a:off x="11021731" y="5457795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6925ADAF-54A0-246F-8B8D-5C687FE05C64}"/>
              </a:ext>
            </a:extLst>
          </p:cNvPr>
          <p:cNvSpPr/>
          <p:nvPr/>
        </p:nvSpPr>
        <p:spPr>
          <a:xfrm>
            <a:off x="12010622" y="6435180"/>
            <a:ext cx="963168" cy="96316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de-DE" sz="2400" dirty="0">
                <a:solidFill>
                  <a:prstClr val="white"/>
                </a:solidFill>
                <a:latin typeface="Calibri" panose="020F0502020204030204"/>
              </a:rPr>
              <a:t>Cl</a:t>
            </a:r>
            <a:r>
              <a:rPr lang="de-DE" sz="2400" baseline="30000" dirty="0">
                <a:solidFill>
                  <a:prstClr val="white"/>
                </a:solidFill>
                <a:latin typeface="Calibri" panose="020F0502020204030204"/>
              </a:rPr>
              <a:t>-</a:t>
            </a:r>
            <a:endParaRPr lang="de-DE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83" name="Gruppieren 382">
            <a:extLst>
              <a:ext uri="{FF2B5EF4-FFF2-40B4-BE49-F238E27FC236}">
                <a16:creationId xmlns:a16="http://schemas.microsoft.com/office/drawing/2014/main" id="{569C8E6A-F72B-FE4D-91DC-2AB10AD3769F}"/>
              </a:ext>
            </a:extLst>
          </p:cNvPr>
          <p:cNvGrpSpPr/>
          <p:nvPr/>
        </p:nvGrpSpPr>
        <p:grpSpPr>
          <a:xfrm>
            <a:off x="11143275" y="6567352"/>
            <a:ext cx="720080" cy="698824"/>
            <a:chOff x="345988" y="1508626"/>
            <a:chExt cx="720080" cy="698824"/>
          </a:xfrm>
        </p:grpSpPr>
        <p:sp>
          <p:nvSpPr>
            <p:cNvPr id="384" name="Oval 383" descr="Down:  Na+">
              <a:extLst>
                <a:ext uri="{FF2B5EF4-FFF2-40B4-BE49-F238E27FC236}">
                  <a16:creationId xmlns:a16="http://schemas.microsoft.com/office/drawing/2014/main" id="{70403C8F-38E4-9834-4875-91BAD7938007}"/>
                </a:ext>
              </a:extLst>
            </p:cNvPr>
            <p:cNvSpPr/>
            <p:nvPr/>
          </p:nvSpPr>
          <p:spPr>
            <a:xfrm>
              <a:off x="356616" y="1508626"/>
              <a:ext cx="698824" cy="6988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85"/>
              <a:endParaRPr lang="de-DE" sz="2267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85" name="Textfeld 384">
              <a:extLst>
                <a:ext uri="{FF2B5EF4-FFF2-40B4-BE49-F238E27FC236}">
                  <a16:creationId xmlns:a16="http://schemas.microsoft.com/office/drawing/2014/main" id="{780F610E-AD0F-B2CF-5F51-5BAA27D79F9A}"/>
                </a:ext>
              </a:extLst>
            </p:cNvPr>
            <p:cNvSpPr txBox="1"/>
            <p:nvPr/>
          </p:nvSpPr>
          <p:spPr>
            <a:xfrm>
              <a:off x="345988" y="1627205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dirty="0">
                  <a:solidFill>
                    <a:prstClr val="white"/>
                  </a:solidFill>
                  <a:latin typeface="Calibri" panose="020F0502020204030204"/>
                </a:rPr>
                <a:t>Na</a:t>
              </a:r>
              <a:r>
                <a:rPr lang="de-DE" sz="2400" baseline="30000" dirty="0">
                  <a:solidFill>
                    <a:prstClr val="white"/>
                  </a:solidFill>
                  <a:latin typeface="Calibri" panose="020F0502020204030204"/>
                </a:rPr>
                <a:t>+</a:t>
              </a:r>
              <a:endParaRPr lang="de-DE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4592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7.40741E-7 C -0.00013 -0.00023 -0.00026 -0.00046 -0.00039 -0.0007 C -0.00078 -0.00208 -0.00091 -0.00301 -0.00065 -0.00324 C -0.00039 -0.00324 0.00013 -0.00255 0.00039 -0.00162 C 0.00065 -0.00093 0.00078 -0.00046 0.00078 7.40741E-7 C 0.00092 0.00023 0.00092 0.00069 0.00092 0.00093 C 0.00092 0.00208 0.00065 0.00347 0.00039 0.00347 C 0.00013 0.00347 -0.00013 0.00208 -0.00013 0.00093 C -0.00013 0.00046 -3.75E-6 7.40741E-7 -3.75E-6 -0.00046 C -3.75E-6 -0.0007 0.00013 -0.00116 0.00026 -0.00162 C 0.00065 -0.00255 0.00105 -0.00324 0.00131 -0.00324 C 0.0017 -0.00301 0.00157 -0.00208 0.00118 -0.0007 C 0.00092 -0.00046 0.00078 7.40741E-7 0.00065 0.00046 C 0.00039 0.00069 0.00026 0.00069 -3.75E-6 0.00116 C -0.00065 0.00208 -0.00117 0.00231 -0.00143 0.00208 C -0.00169 0.00162 -0.00117 0.00069 -0.00052 7.40741E-7 C -0.00026 -0.00046 -3.75E-6 -0.0007 0.00026 -0.0007 C 0.00039 -0.00093 0.00078 -0.00093 0.00092 -0.00116 C 0.00183 -0.00139 0.00261 -0.00139 0.00274 -0.0007 C 0.00274 -0.00046 0.00209 7.40741E-7 0.00118 0.00023 C 0.00092 0.00046 0.00052 0.00046 0.00026 0.00046 C -3.75E-6 0.00046 -0.00013 0.00046 -0.00052 0.00023 C -0.0013 7.40741E-7 -0.00208 -0.00046 -0.00182 -0.00093 C -0.00182 -0.00139 -0.00104 -0.00139 -0.00026 -0.00116 C 0.00013 -0.00093 0.00039 -0.0007 0.00065 -0.0007 C 0.00092 -0.00046 0.00105 -0.00023 0.00131 7.40741E-7 C 0.00196 0.00069 0.00235 0.00162 0.00222 0.00208 C 0.00196 0.00231 0.00131 0.00208 0.00065 0.00116 C 0.00039 0.00069 0.00013 0.00046 -3.75E-6 7.40741E-7 Z " pathEditMode="relative" rAng="0" ptsTypes="AAAAAAAAAAAAAAAAAAAAAAAAAAAAA">
                                      <p:cBhvr>
                                        <p:cTn id="6" dur="3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2 0.00065 -0.00116 0.00078 -0.00139 C 0.00157 -0.00208 0.00209 -0.00231 0.00222 -0.00185 C 0.00222 -0.00139 0.00183 -0.00046 0.00131 -1.85185E-6 C 0.00091 0.00046 0.00065 0.0007 0.00039 0.0007 C 0.00026 0.00093 -3.33333E-6 0.00093 -0.00013 0.00093 C -0.00078 0.00093 -0.00156 0.00046 -0.00156 -1.85185E-6 C -0.00156 -0.00046 -0.00078 -0.00092 -0.00013 -0.00092 C 0.00013 -0.00092 0.00039 -0.00069 0.00065 -0.00069 C 0.00078 -0.00069 0.00105 -0.00046 0.00131 -0.00023 C 0.00183 0.00046 0.00222 0.00116 0.00222 0.00162 C 0.00209 0.00232 0.00157 0.00209 0.00078 0.00139 C 0.00065 0.00093 0.00039 0.0007 0.00013 0.00046 C -3.33333E-6 -1.85185E-6 -3.33333E-6 -0.00023 -0.00026 -0.00069 C -0.00078 -0.00185 -0.00091 -0.00278 -0.00078 -0.00324 C -0.00052 -0.0037 -3.33333E-6 -0.00278 0.00039 -0.00162 C 0.00065 -0.00116 0.00078 -0.00069 0.00078 -0.00023 C 0.00091 -1.85185E-6 0.00091 0.0007 0.00105 0.00093 C 0.00118 0.00255 0.00118 0.00394 0.00078 0.00417 C 0.00065 0.00417 0.00039 0.00301 0.00026 0.00139 C 0.00013 0.00093 0.00013 0.00023 0.00013 -0.00023 C 0.00013 -0.00069 0.00013 -0.00092 0.00026 -0.00162 C 0.00039 -0.00301 0.00065 -0.0044 0.00091 -0.00393 C 0.00118 -0.00393 0.00118 -0.00254 0.00105 -0.00116 C 0.00091 -0.00046 0.00078 -1.85185E-6 0.00078 0.00046 C 0.00065 0.00093 0.00052 0.00116 0.00039 0.00162 C -3.33333E-6 0.00278 -0.00052 0.00347 -0.00078 0.00324 C -0.00091 0.00278 -0.00078 0.00162 -0.00026 0.00046 C -3.33333E-6 -1.85185E-6 0.00013 -0.00046 0.00039 -0.00069 Z " pathEditMode="relative" rAng="5400000" ptsTypes="AAAAAAAAAAAAAAAAAAAAAAAAAAAAA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2.22222E-6 C -0.00091 0.00023 -0.00091 0.00046 -0.00104 0.00092 C -0.00143 0.00185 -0.00143 0.00324 -0.00117 0.00324 C -0.00104 0.00324 -0.00065 0.00278 -0.00026 0.00162 C -0.00013 0.00092 0 0.00046 0 2.22222E-6 C 0 -0.00023 0 -0.0007 0 -0.00093 C 0 -0.00232 -0.00013 -0.00347 -0.00039 -0.00347 C -0.00065 -0.00347 -0.00078 -0.00232 -0.00078 -0.00093 C -0.00078 -0.00047 -0.00078 2.22222E-6 -0.00065 0.00046 C -0.00065 0.00092 -0.00065 0.00116 -0.00052 0.00162 C -0.00013 0.00278 0.00026 0.00324 0.00039 0.00324 C 0.00065 0.00301 0.00065 0.00185 0.00026 0.00092 C 0.00013 0.00023 0 2.22222E-6 -0.00013 -0.00023 C -0.00026 -0.0007 -0.00039 -0.00093 -0.00065 -0.00116 C -0.00117 -0.00185 -0.00182 -0.00232 -0.00195 -0.00185 C -0.00208 -0.00162 -0.00169 -0.0007 -0.00117 2.22222E-6 C -0.00091 0.00023 -0.00065 0.00046 -0.00052 0.00069 C -0.00026 0.00092 -0.00013 0.00116 0.00013 0.00116 C 0.00091 0.00139 0.00143 0.00139 0.00143 0.00092 C 0.00143 0.00046 0.00104 2.22222E-6 0.00039 -0.00023 C 0 -0.00047 -0.00026 -0.00047 -0.00052 -0.00047 C -0.00065 -0.00047 -0.00091 -0.00047 -0.00117 -0.00023 C -0.00182 2.22222E-6 -0.00234 0.00046 -0.00234 0.00092 C -0.00234 0.00139 -0.00169 0.00162 -0.00091 0.00116 C -0.00065 0.00116 -0.00039 0.00092 -0.00013 0.00069 C 0 0.00046 0.00026 0.00023 0.00039 2.22222E-6 C 0.00091 -0.0007 0.0013 -0.00162 0.00117 -0.00185 C 0.00104 -0.00232 0.00039 -0.00185 -0.00013 -0.00116 C -0.00039 -0.0007 -0.00065 -0.00047 -0.00078 2.22222E-6 Z " pathEditMode="relative" rAng="10800000" ptsTypes="AAAAAAAAAAAAAAAAAAAAAAAAAAAAA">
                                      <p:cBhvr>
                                        <p:cTn id="1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00046 C -0.00039 -0.00069 -0.00052 -0.00069 -0.00078 -0.00092 C -0.0013 -0.00162 -0.00208 -0.00162 -0.00208 -0.00116 C -0.00208 -0.00092 -0.00182 -0.00023 -0.00117 0.00046 C -0.00078 0.0007 -0.00052 0.00093 -0.00026 0.00093 C -0.00013 0.00093 0.00013 0.00093 0.00026 0.00093 C 0.00105 0.00093 0.0017 0.0007 0.0017 0.00023 C 0.0017 -0.00023 0.00105 -0.00046 0.00026 -0.00046 C -3.75E-6 -0.00046 -0.00026 -0.00046 -0.00052 -0.00023 C -0.00078 -0.00023 -0.00091 -0.00023 -0.00117 -1.85185E-6 C -0.00182 0.0007 -0.00208 0.00139 -0.00208 0.00162 C -0.00195 0.00209 -0.0013 0.00209 -0.00078 0.00139 C -0.00039 0.00116 -0.00026 0.00093 -0.00013 0.0007 C 0.00013 0.00046 0.00026 0.00023 0.00039 -0.00023 C 0.00078 -0.00116 0.00105 -0.00231 0.00078 -0.00254 C 0.00065 -0.00278 0.00013 -0.00208 -0.00026 -0.00116 C -0.00039 -0.00069 -0.00052 -0.00023 -0.00065 -1.85185E-6 C -0.00078 0.00046 -0.00091 0.0007 -0.00091 0.00116 C -0.00104 0.00255 -0.00104 0.00347 -0.00078 0.00347 C -0.00052 0.00347 -0.00026 0.00278 -0.00013 0.00162 C -3.75E-6 0.00093 -3.75E-6 0.00046 -3.75E-6 -1.85185E-6 C -3.75E-6 -0.00023 -3.75E-6 -0.00069 -0.00013 -0.00116 C -0.00026 -0.00231 -0.00052 -0.00324 -0.00078 -0.00324 C -0.00104 -0.00324 -0.00117 -0.00208 -0.00091 -0.00069 C -0.00091 -0.00023 -0.00078 0.00023 -0.00065 0.0007 C -0.00052 0.00093 -0.00039 0.00139 -0.00026 0.00162 C 0.00013 0.00255 0.00065 0.00324 0.00078 0.00301 C 0.00105 0.00278 0.00078 0.00162 0.00039 0.0007 C 0.00013 0.00023 -3.75E-6 -0.00023 -0.00026 -0.00046 Z " pathEditMode="relative" rAng="16200000" ptsTypes="AAAAAAAAAAAAAAAAAAAAAAAAAAAAA">
                                      <p:cBhvr>
                                        <p:cTn id="1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046 C 0.00013 -0.00069 0.00013 -0.00116 0.00013 -0.00139 C 0.00039 -0.00301 0.00065 -0.0037 0.00091 -0.0037 C 0.00104 -0.00324 0.00117 -0.00208 0.00104 -0.00116 C 0.00091 -0.00023 0.00091 0.00023 0.00065 0.00046 C 0.00065 0.00069 0.00052 0.00116 0.00039 0.00139 C 3.95833E-6 0.00208 -0.00079 0.00278 -0.00092 0.00255 C -0.00118 0.00208 -0.00079 0.00093 -0.00039 0 C -0.00013 -0.00023 0.00013 -0.00046 0.00026 -0.00093 C 0.00039 -0.00093 0.00065 -0.00116 0.00091 -0.00139 C 0.00156 -0.00162 0.00208 -0.00162 0.00234 -0.00116 C 0.00247 -0.00046 0.00208 0 0.00117 0.00046 C 0.00091 0.00023 0.00065 0.00046 0.00039 0.00069 C 0.00013 0.00046 3.95833E-6 0.00023 -0.00039 0.00046 C -0.00118 0.00023 -0.0017 -0.00023 -0.0017 -0.00069 C -0.0017 -0.00139 -0.00105 -0.00139 -0.00026 -0.00116 C 0.00013 -0.00116 0.00039 -0.00093 0.00052 -0.00069 C 0.00078 -0.00069 0.00104 -0.00023 0.00117 -0.00023 C 0.00195 0.00069 0.00247 0.00162 0.00234 0.00231 C 0.00221 0.00255 0.00156 0.00208 0.00091 0.00116 C 0.00052 0.00093 0.00026 0.00046 0.00013 0.00023 C -0.00013 -0.00023 -0.00013 -0.00023 -0.00039 -0.00093 C -0.00079 -0.00208 -0.00118 -0.00347 -0.00079 -0.00347 C -0.00065 -0.0037 -0.00013 -0.00278 0.00039 -0.00162 C 0.00052 -0.00093 0.00065 -0.00046 0.00091 -0.00023 C 0.00091 0.00023 0.00091 0.00069 0.00104 0.00116 C 0.0013 0.00231 0.00117 0.00347 0.00091 0.0037 C 0.00065 0.0037 0.00026 0.00255 0.00013 0.00116 C 0.00013 0.00046 3.95833E-6 0 0.00013 -0.00046 Z " pathEditMode="relative" rAng="2640000" ptsTypes="AAAAAAAAAAAAAAAAAAAAAAAAAAAAA">
                                      <p:cBhvr>
                                        <p:cTn id="14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00046 C 0.00091 -0.00046 0.00104 -0.00046 0.00117 -0.00046 C 0.00208 -2.59259E-6 0.00247 0.00047 0.00247 0.00093 C 0.00221 0.00139 0.00156 0.00139 0.00104 0.00116 C 0.00052 0.00093 0.00026 0.00093 0.00013 0.00047 C -0.00013 0.00047 -0.00026 0.00023 -0.00039 -2.59259E-6 C -0.00079 -0.00092 -0.00118 -0.00208 -0.00105 -0.00254 C -0.00079 -0.00278 -0.00013 -0.00208 0.00039 -0.00139 C 0.00052 -0.00092 0.00065 -0.00046 0.00091 -0.00023 C 0.00091 -2.59259E-6 0.00104 0.00047 0.00117 0.00093 C 0.00117 0.00209 0.00117 0.00301 0.00104 0.00347 C 0.00065 0.00371 0.00039 0.00301 0.00013 0.00139 C 0.00026 0.00093 0.00013 0.00047 4.16667E-6 -2.59259E-6 C 0.00013 -0.00046 0.00026 -0.00069 0.00026 -0.00139 C 0.00026 -0.00278 0.00052 -0.0037 0.00091 -0.0037 C 0.00117 -0.0037 0.00117 -0.00254 0.00104 -0.00115 C 0.00104 -0.00046 0.00091 -2.59259E-6 0.00078 0.00023 C 0.00078 0.0007 0.00052 0.00116 0.00052 0.00139 C -0.00013 0.00278 -0.00066 0.00371 -0.00105 0.00347 C -0.00105 0.00324 -0.00079 0.00209 -0.00026 0.00093 C -0.00013 0.00023 0.00013 -0.00023 0.00026 -0.00046 C 0.00052 -0.00092 0.00052 -0.00092 0.00091 -0.00139 C 0.00156 -0.00208 0.00234 -0.00278 0.00234 -0.00208 C 0.00247 -0.00185 0.00195 -0.00092 0.0013 -2.59259E-6 C 0.00091 0.00023 0.00065 0.00047 0.00052 0.00093 C 0.00026 0.00093 4.16667E-6 0.00093 -0.00026 0.00116 C -0.00105 0.00139 -0.0017 0.00139 -0.0017 0.00093 C -0.0017 0.00023 -0.00105 -0.00023 -0.00026 -0.00046 C 0.00013 -0.00046 0.00039 -0.00069 0.00065 -0.00046 Z " pathEditMode="relative" rAng="8100000" ptsTypes="AAAAAAAAAAAAAAAAAAAAAAAAAAAAA">
                                      <p:cBhvr>
                                        <p:cTn id="16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0046 C -0.00078 -0.0007 -0.00091 -0.00046 -0.00117 -0.00046 C -0.00182 -0.00046 -0.00247 0.00023 -0.00234 0.00069 C -0.00221 0.00092 -0.00182 0.00116 -0.00104 0.00116 C -0.00065 0.00092 -0.00039 0.00092 -0.00013 0.00046 C -2.29167E-6 0.00046 0.00013 0.00023 0.00026 1.48148E-6 C 0.00091 -0.0007 0.00143 -0.00162 0.00117 -0.00185 C 0.00104 -0.00232 0.00052 -0.00185 -0.00013 -0.00116 C -0.00039 -0.00093 -0.00065 -0.00046 -0.00078 -0.00023 C -0.00091 0.00023 -0.00104 0.00023 -0.00117 0.00069 C -0.00156 0.00185 -0.00156 0.00278 -0.00143 0.00301 C -0.00117 0.00324 -0.00065 0.00254 -0.00052 0.00139 C -0.00026 0.00092 -0.00013 0.00046 -0.00013 0.00023 C -2.29167E-6 -0.00023 -2.29167E-6 -0.00046 -2.29167E-6 -0.00093 C -2.29167E-6 -0.00208 -0.00013 -0.00347 -0.00039 -0.00324 C -0.00052 -0.00347 -0.00078 -0.00232 -0.00078 -0.00116 C -0.00078 -0.0007 -0.00078 -0.00023 -0.00078 0.00023 C -0.00078 0.00069 -0.00078 0.00092 -0.00065 0.00139 C -0.00026 0.00278 -2.29167E-6 0.00347 0.00026 0.00324 C 0.00039 0.00301 0.00039 0.00208 0.00013 0.00092 C -2.29167E-6 0.00023 -0.00013 1.48148E-6 -0.00026 -0.00046 C -0.00026 -0.0007 -0.00052 -0.00093 -0.00078 -0.00139 C -0.00117 -0.00208 -0.00169 -0.00255 -0.00195 -0.00232 C -0.00208 -0.00208 -0.00182 -0.00093 -0.00117 -0.00023 C -0.00104 0.00023 -0.00078 0.00046 -0.00052 0.00069 C -0.00039 0.00092 -0.00013 0.00116 -2.29167E-6 0.00116 C 0.00065 0.00162 0.0013 0.00162 0.0013 0.00116 C 0.00143 0.00092 0.00091 0.00023 0.00026 -0.00023 C -0.00013 -0.00046 -0.00026 -0.0007 -0.00065 -0.00046 Z " pathEditMode="relative" rAng="14160000" ptsTypes="AAAAAAAAAAAAAAAAAAAAAAAAAAAAA">
                                      <p:cBhvr>
                                        <p:cTn id="1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00046 C -0.00013 -0.00092 -0.00026 -0.00115 -0.00026 -0.00162 C -0.00013 -0.00278 -0.00052 -0.00393 -0.00079 -0.0037 C -0.00092 -0.0037 -0.00105 -0.00278 -0.00105 -0.00162 C -0.00105 -0.00069 -0.00105 -0.00023 -0.00092 0.00023 C -0.00079 0.00023 -0.00065 0.0007 -0.00065 0.00093 C -0.00026 0.00209 0.00026 0.00301 0.00039 0.00278 C 0.00065 0.00255 0.00052 0.00139 0.00013 0.00023 C 3.95833E-6 -0.00023 -0.00013 -0.00046 -0.00039 -0.00092 C -0.00052 -0.00115 -0.00065 -0.00139 -0.00092 -0.00185 C -0.00157 -0.00231 -0.00196 -0.00254 -0.00209 -0.00231 C -0.00222 -0.00185 -0.00196 -0.00092 -0.00131 -0.00046 C -0.00105 -2.59259E-6 -0.00092 0.00023 -0.00065 0.00023 C -0.00039 0.00047 -0.00026 0.00047 3.95833E-6 0.00047 C 0.00065 0.0007 0.00143 0.00047 0.0013 -2.59259E-6 C 0.00143 -0.00023 0.00078 -0.00069 0.00013 -0.00092 C -0.00013 -0.00092 -0.00039 -0.00092 -0.00065 -0.00092 C -0.00092 -0.00092 -0.00105 -0.00092 -0.00131 -0.00069 C -0.00209 -0.00023 -0.00248 0.00023 -0.00235 0.0007 C -0.00222 0.00093 -0.00183 0.00116 -0.00118 0.0007 C -0.00079 0.00047 -0.00052 0.00023 -0.00026 -2.59259E-6 C -0.00013 -2.59259E-6 3.95833E-6 -0.00023 0.00026 -0.00069 C 0.00078 -0.00139 0.00104 -0.00231 0.00091 -0.00278 C 0.00078 -0.00324 0.00013 -0.00278 -0.00039 -0.00162 C -0.00065 -0.00139 -0.00079 -0.00092 -0.00092 -0.00069 C -0.00105 -0.00023 -0.00118 0.00023 -0.00118 0.00047 C -0.00144 0.00162 -0.00157 0.00278 -0.00131 0.00278 C -0.00118 0.00301 -0.00065 0.00209 -0.00039 0.00093 C -0.00039 0.00047 -0.00013 -2.59259E-6 -0.00013 -0.00046 Z " pathEditMode="relative" rAng="19800000" ptsTypes="AAAAAAAAAAAAAAAAAAAAAAAAAAAAA">
                                      <p:cBhvr>
                                        <p:cTn id="20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1 -1.48148E-6 C 0.00117 0.00046 0.00117 0.00023 0.00143 0.0007 C 0.00182 0.00232 0.00182 0.00324 0.00169 0.00347 C 0.00143 0.00347 0.00091 0.00278 0.00052 0.00162 C 0.00026 0.00093 0.00026 0.00046 0.00013 -1.48148E-6 C 0.00026 -1.48148E-6 -1.04167E-6 -0.00069 -1.04167E-6 -0.00092 C -1.04167E-6 -0.00185 0.00026 -0.00347 0.00065 -0.00347 C 0.00104 -0.00347 0.00104 -0.00185 0.0013 -0.00069 C 0.00117 -0.00046 0.00091 -1.48148E-6 0.00117 0.00046 C 0.00091 0.00093 0.00078 0.00116 0.00091 0.00162 C 0.00039 0.00278 0.00013 0.00324 -0.00026 0.00324 C -0.00078 0.00324 -0.00052 0.00208 -1.04167E-6 0.00093 C 0.00026 0.00046 0.00013 -1.48148E-6 0.00026 -0.00046 C 0.00052 -0.00069 0.00091 -0.00069 0.00104 -0.00116 C 0.00156 -0.00208 0.00234 -0.00208 0.00248 -0.00208 C 0.00261 -0.00162 0.00208 -0.00069 0.00143 -1.48148E-6 C 0.00117 0.00046 0.00091 0.00093 0.00091 0.0007 C 0.00078 0.00116 0.00013 0.00093 0.00026 0.00139 C -0.00065 0.00139 -0.00143 0.00139 -0.00169 0.00093 C -0.00156 0.0007 -0.00091 0.00023 -0.00026 -0.00023 C 0.00026 -0.00046 0.00065 -0.00023 0.00065 -0.00046 C 0.00117 -0.00046 0.00117 -0.00069 0.00143 -0.00023 C 0.00221 0.00023 0.00313 0.0007 0.00274 0.00139 C 0.00274 0.00116 0.00221 0.00162 0.00117 0.00116 C 0.00091 0.00116 0.00052 0.0007 0.00026 0.00093 C 0.00026 0.00046 -1.04167E-6 0.00046 -0.00039 -1.48148E-6 C -0.00091 -0.00023 -0.0013 -0.00139 -0.00117 -0.00162 C -0.00091 -0.00231 -0.00026 -0.00185 0.00026 -0.00116 C 0.00052 -0.00069 0.00078 -0.00046 0.00091 -1.48148E-6 Z " pathEditMode="relative" rAng="10800000" ptsTypes="AAAAAAAAAAAAAAAAAAAAAAAAAAAAA">
                                      <p:cBhvr>
                                        <p:cTn id="22" dur="3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81481E-6 C 0.00026 -0.0007 0.00013 -0.00116 2.08333E-7 -0.00116 C 0.00026 -0.00255 0.00013 -0.00348 0.00052 -0.00371 C 0.00078 -0.00348 0.00104 -0.00209 0.00078 -0.00093 C 0.00091 -0.00047 0.00104 4.81481E-6 0.00078 0.00069 C 0.00091 0.00092 0.00091 0.00115 0.00065 0.00138 C 0.00052 0.00254 -0.00013 0.003 -0.00052 0.00324 C -0.00052 0.00254 -0.00052 0.00162 -0.00013 0.00069 C -0.00013 0.00023 2.08333E-7 4.81481E-6 0.00026 -0.0007 C 0.00026 -0.00047 0.00052 -0.00093 0.00091 -0.00116 C 0.0013 -0.00186 0.00195 -0.00209 0.00221 -0.00232 C 0.00247 -0.00116 0.00195 -0.00093 0.00143 0.00046 C 0.00104 4.81481E-6 0.00078 0.00069 0.00052 0.00092 C 0.00039 0.00046 0.00026 0.00046 -0.00026 0.00069 C -0.00104 0.00115 -0.00156 0.00092 -0.00169 0.00023 C -0.00182 4.81481E-6 -0.00104 -0.00047 -0.00039 -0.00047 C 0.00013 -0.00116 0.00026 -0.0007 0.00065 -0.00047 C 0.00078 -0.00093 0.0013 -0.00024 0.0013 4.81481E-6 C 0.00208 0.00023 0.00273 0.00092 0.00273 0.00162 C 0.0026 0.00185 0.00195 0.00185 0.0013 0.00092 C 0.00091 0.00115 0.00052 0.00092 0.00026 0.00046 C -0.00013 0.00023 -0.00026 0.00069 -0.00039 -0.00047 C -0.00104 -0.00093 -0.00143 -0.00278 -0.00117 -0.00278 C -0.00117 -0.00278 -0.00026 -0.00209 0.00013 -0.00116 C 0.00052 -0.00093 0.00052 -0.00024 0.00091 -0.00047 C 0.00104 4.81481E-6 0.00117 0.00069 0.00117 0.00115 C 0.00169 0.00208 0.00195 0.00347 0.00156 0.00347 C 0.00117 0.00347 0.00078 0.00254 0.00026 0.00162 C 0.00039 0.00046 2.08333E-7 0.00069 2.08333E-7 4.81481E-6 Z " pathEditMode="relative" rAng="1680000" ptsTypes="AAAAAAAAAAAAAAAAAAAAAAAAAAAAA">
                                      <p:cBhvr>
                                        <p:cTn id="24" dur="3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C 0.00013 -0.00023 3.33333E-6 -0.00046 3.33333E-6 -0.00093 C -0.00013 -0.00209 -0.00052 -0.00301 -0.00091 -0.00301 C -0.00065 -0.00255 -0.00078 -0.00139 -0.00091 -0.0007 C -0.00065 0.00046 -0.00078 0.00046 -0.00026 0.00116 C -0.00026 0.00139 -0.00026 0.00139 -0.00013 0.00185 C 0.00026 0.00278 0.00091 0.00347 0.00104 0.00301 C 0.00117 0.00278 0.00104 0.00185 0.00052 0.00092 C 0.00052 0.00116 3.33333E-6 1.85185E-6 0.00013 -0.00023 C -0.00026 -0.00046 3.33333E-6 -0.00023 -0.00065 -0.0007 C -0.00131 -0.00139 -0.00196 -0.00116 -0.00183 -0.0007 C -0.00196 -0.00023 -0.0017 0.00046 -0.00104 0.00046 C -0.00078 0.00092 -0.00026 0.00116 -0.00026 0.00139 C -0.00013 0.00116 0.00013 0.00116 0.00039 0.00092 C 0.00104 0.00092 0.00169 0.00046 0.00156 1.85185E-6 C 0.00169 1.85185E-6 0.00117 1.85185E-6 0.00052 -0.00046 C 0.00013 -0.00023 0.00026 1.85185E-6 -0.00039 -0.00023 C -0.00065 1.85185E-6 -0.00065 1.85185E-6 -0.00104 0.00023 C -0.0017 0.00116 -0.00196 0.00208 -0.0017 0.00208 C -0.00183 0.00231 -0.00131 0.00208 -0.00052 0.00162 C -0.00026 0.00116 -0.00013 0.00092 3.33333E-6 0.00069 C 0.00013 0.00069 0.00026 0.00023 0.00052 -0.00046 C 0.00078 -0.00116 0.00104 -0.00209 0.00091 -0.00255 C 0.00091 -0.00278 0.00026 -0.00209 -0.00026 -0.00093 C -0.00026 -0.00046 -0.00039 1.85185E-6 -0.00065 0.00046 C -0.00078 0.00046 -0.00078 0.00116 -0.00091 0.00139 C -0.00104 0.00254 -0.00091 0.0037 -0.00065 0.00347 C -0.00052 0.00393 -0.00013 0.00278 3.33333E-6 0.00162 C 0.00026 0.00092 0.00013 0.00069 3.33333E-6 1.85185E-6 Z " pathEditMode="relative" rAng="19140000" ptsTypes="AAAAAAAAAAAAAAAAAAAAAAAAAAAAA">
                                      <p:cBhvr>
                                        <p:cTn id="26" dur="3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9713E-17 -2.59259E-6 C 0.00013 -0.00069 0.00039 -0.00092 0.00052 -0.00139 C 0.00065 -0.00231 0.00065 -0.00324 0.00065 -0.00347 C 0.00039 -0.00347 -0.00013 -0.00278 -0.00026 -0.00185 C -0.00039 -0.00115 -0.00078 -0.00069 -0.00065 -0.00023 C -0.00026 -2.59259E-6 -0.00065 0.00093 -0.00052 0.00047 C -0.00052 0.00185 -0.00039 0.00301 -0.00039 0.00324 C 0.00013 0.00301 0.00026 0.00209 0.00039 0.0007 C 0.00026 -2.59259E-6 3.69713E-17 -2.59259E-6 0.00013 -0.00069 C -0.00013 -0.00092 3.69713E-17 -0.00069 -0.00026 -0.00185 C -0.00039 -0.00301 -0.00078 -0.00347 -0.00104 -0.00324 C -0.0013 -0.00324 -0.00117 -0.00231 -0.00078 -0.00115 C -0.00078 -0.00069 -0.00065 -0.00023 -0.00026 -2.59259E-6 C -0.00026 0.00047 -0.00013 0.0007 0.00013 0.0007 C 0.00052 0.00139 0.00117 0.00209 0.00117 0.00139 C 0.00143 0.00162 0.00104 0.00047 0.00065 -0.00046 C 0.00013 -0.00069 0.00026 -0.00046 3.69713E-17 -0.00115 C -0.00039 -0.00115 -0.00052 -0.00092 -0.00078 -0.00115 C -0.00156 -0.00162 -0.00208 -0.00139 -0.00208 -0.00092 C -0.00195 -0.00046 -0.00169 -0.00023 -0.00091 -0.00023 C -0.00052 -2.59259E-6 -0.00026 -2.59259E-6 -0.00013 0.0007 C -0.00013 0.00093 0.00026 -2.59259E-6 0.00078 -2.59259E-6 C 0.0013 0.00023 0.00169 -0.00046 0.00169 -0.00139 C 0.00169 -0.00115 0.00104 -0.00208 0.00013 -0.00092 C -0.00013 -0.00092 3.69713E-17 -0.00115 -0.00026 -0.00092 C -0.00078 -0.00069 -0.00091 -0.00023 -0.00091 0.00023 C -0.00169 0.0007 -0.00182 0.00162 -0.00169 0.00162 C -0.00169 0.00185 -0.00078 0.00162 -0.00013 0.00093 C -0.00026 0.00047 -0.00013 0.0007 3.69713E-17 -2.59259E-6 Z " pathEditMode="relative" rAng="0" ptsTypes="AAAAAAAAAAAAAAAAAAAAAAAAAAAAA">
                                      <p:cBhvr>
                                        <p:cTn id="28" dur="3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22222E-6 C -0.00013 -0.00023 -0.00026 -0.00047 -0.00039 -0.0007 C -0.00078 -0.00209 -0.00091 -0.00301 -0.00065 -0.00324 C -0.00039 -0.00324 0.00013 -0.00255 0.00039 -0.00162 C 0.00065 -0.00093 0.00078 -0.00047 0.00078 2.22222E-6 C 0.00091 0.00023 0.00091 0.00069 0.00091 0.00092 C 0.00091 0.00208 0.00065 0.00347 0.00039 0.00347 C 0.00013 0.00347 -0.00013 0.00208 -0.00013 0.00092 C -0.00013 0.00046 3.54167E-6 2.22222E-6 3.54167E-6 -0.00047 C 3.54167E-6 -0.0007 0.00013 -0.00116 0.00026 -0.00162 C 0.00065 -0.00255 0.00104 -0.00324 0.0013 -0.00324 C 0.00169 -0.00301 0.00156 -0.00209 0.00117 -0.0007 C 0.00091 -0.00047 0.00078 2.22222E-6 0.00065 0.00046 C 0.00039 0.00069 0.00026 0.00069 3.54167E-6 0.00116 C -0.00065 0.00208 -0.00118 0.00231 -0.00144 0.00208 C -0.0017 0.00162 -0.00118 0.00069 -0.00052 2.22222E-6 C -0.00026 -0.00047 3.54167E-6 -0.0007 0.00026 -0.0007 C 0.00039 -0.00093 0.00078 -0.00093 0.00091 -0.00116 C 0.00182 -0.00139 0.0026 -0.00139 0.00273 -0.0007 C 0.00273 -0.00047 0.00208 2.22222E-6 0.00117 0.00023 C 0.00091 0.00046 0.00052 0.00046 0.00026 0.00046 C 3.54167E-6 0.00046 -0.00013 0.00046 -0.00052 0.00023 C -0.00131 2.22222E-6 -0.00209 -0.00047 -0.00183 -0.00093 C -0.00183 -0.00139 -0.00105 -0.00139 -0.00026 -0.00116 C 0.00013 -0.00093 0.00039 -0.0007 0.00065 -0.0007 C 0.00091 -0.00047 0.00104 -0.00023 0.0013 2.22222E-6 C 0.00195 0.00069 0.00234 0.00162 0.00221 0.00208 C 0.00195 0.00231 0.0013 0.00208 0.00065 0.00116 C 0.00039 0.00069 0.00013 0.00046 3.54167E-6 2.22222E-6 Z " pathEditMode="relative" rAng="0" ptsTypes="AAAAAAAAAAAAAAAAAAAAAAAAAAAAA">
                                      <p:cBhvr>
                                        <p:cTn id="30" dur="3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3 0.00065 -0.00116 0.00078 -0.00139 C 0.00156 -0.00208 0.00208 -0.00231 0.00221 -0.00185 C 0.00221 -0.00139 0.00182 -0.00046 0.0013 -3.7037E-7 C 0.00091 0.00046 0.00065 0.00069 0.00039 0.00069 C 0.00026 0.00093 3.75E-6 0.00093 -0.00013 0.00093 C -0.00078 0.00093 -0.00157 0.00046 -0.00157 -3.7037E-7 C -0.00157 -0.00046 -0.00078 -0.00093 -0.00013 -0.00093 C 0.00013 -0.00093 0.00039 -0.00069 0.00065 -0.00069 C 0.00078 -0.00069 0.00104 -0.00046 0.0013 -0.00023 C 0.00182 0.00046 0.00221 0.00116 0.00221 0.00162 C 0.00208 0.00232 0.00156 0.00208 0.00078 0.00139 C 0.00065 0.00093 0.00039 0.00069 0.00013 0.00046 C 3.75E-6 -3.7037E-7 3.75E-6 -0.00023 -0.00026 -0.00069 C -0.00078 -0.00185 -0.00092 -0.00278 -0.00078 -0.00324 C -0.00052 -0.0037 3.75E-6 -0.00278 0.00039 -0.00162 C 0.00065 -0.00116 0.00078 -0.00069 0.00078 -0.00023 C 0.00091 -3.7037E-7 0.00091 0.00069 0.00104 0.00093 C 0.00117 0.00255 0.00117 0.00394 0.00078 0.00417 C 0.00065 0.00417 0.00039 0.00301 0.00026 0.00139 C 0.00013 0.00093 0.00013 0.00023 0.00013 -0.00023 C 0.00013 -0.00069 0.00013 -0.00093 0.00026 -0.00162 C 0.00039 -0.00301 0.00065 -0.0044 0.00091 -0.00393 C 0.00117 -0.00393 0.00117 -0.00255 0.00104 -0.00116 C 0.00091 -0.00046 0.00078 -3.7037E-7 0.00078 0.00046 C 0.00065 0.00093 0.00052 0.00116 0.00039 0.00162 C 3.75E-6 0.00278 -0.00052 0.00347 -0.00078 0.00324 C -0.00092 0.00278 -0.00078 0.00162 -0.00026 0.00046 C 3.75E-6 -3.7037E-7 0.00013 -0.00046 0.00039 -0.00069 Z " pathEditMode="relative" rAng="5400000" ptsTypes="AAAAAAAAAAAAAAAAAAAAAAAAAAAAA">
                                      <p:cBhvr>
                                        <p:cTn id="32" dur="3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3.7037E-6 C -0.00091 0.00023 -0.00091 0.00046 -0.00104 0.00092 C -0.00143 0.00185 -0.00143 0.00324 -0.00117 0.00324 C -0.00104 0.00324 -0.00065 0.00277 -0.00026 0.00162 C -0.00013 0.00092 -2.70833E-6 0.00046 -2.70833E-6 3.7037E-6 C -2.70833E-6 -0.00024 -2.70833E-6 -0.0007 -2.70833E-6 -0.00093 C -2.70833E-6 -0.00232 -0.00013 -0.00348 -0.00039 -0.00348 C -0.00065 -0.00348 -0.00078 -0.00232 -0.00078 -0.00093 C -0.00078 -0.00047 -0.00078 3.7037E-6 -0.00065 0.00046 C -0.00065 0.00092 -0.00065 0.00115 -0.00052 0.00162 C -0.00013 0.00277 0.00026 0.00324 0.00039 0.00324 C 0.00065 0.00301 0.00065 0.00185 0.00026 0.00092 C 0.00013 0.00023 -2.70833E-6 3.7037E-6 -0.00013 -0.00024 C -0.00026 -0.0007 -0.00039 -0.00093 -0.00065 -0.00116 C -0.00117 -0.00186 -0.00182 -0.00232 -0.00195 -0.00186 C -0.00208 -0.00162 -0.00169 -0.0007 -0.00117 3.7037E-6 C -0.00091 0.00023 -0.00065 0.00046 -0.00052 0.00069 C -0.00026 0.00092 -0.00013 0.00115 0.00013 0.00115 C 0.00091 0.00139 0.00144 0.00139 0.00144 0.00092 C 0.00144 0.00046 0.00104 3.7037E-6 0.00039 -0.00024 C -2.70833E-6 -0.00047 -0.00026 -0.00047 -0.00052 -0.00047 C -0.00065 -0.00047 -0.00091 -0.00047 -0.00117 -0.00024 C -0.00182 3.7037E-6 -0.00234 0.00046 -0.00234 0.00092 C -0.00234 0.00139 -0.00169 0.00162 -0.00091 0.00115 C -0.00065 0.00115 -0.00039 0.00092 -0.00013 0.00069 C -2.70833E-6 0.00046 0.00026 0.00023 0.00039 3.7037E-6 C 0.00091 -0.0007 0.0013 -0.00162 0.00117 -0.00186 C 0.00104 -0.00232 0.00039 -0.00186 -0.00013 -0.00116 C -0.00039 -0.0007 -0.00065 -0.00047 -0.00078 3.7037E-6 Z " pathEditMode="relative" rAng="10800000" ptsTypes="AAAAAAAAAAAAAAAAAAAAAAAAAAAAA">
                                      <p:cBhvr>
                                        <p:cTn id="34" dur="3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3 C -0.00065 -0.00116 -0.00078 -0.00116 -0.00105 -0.00139 C -0.00157 -0.00208 -0.00235 -0.00208 -0.00235 -0.00162 C -0.00235 -0.00139 -0.00209 -0.00069 -0.00144 -3.7037E-7 C -0.00105 0.00023 -0.00078 0.00046 -0.00052 0.00046 C -0.00039 0.00046 -0.00013 0.00046 3.54167E-6 0.00046 C 0.00078 0.00046 0.00143 0.00023 0.00143 -0.00023 C 0.00143 -0.00069 0.00078 -0.00093 3.54167E-6 -0.00093 C -0.00026 -0.00093 -0.00052 -0.00093 -0.00078 -0.00069 C -0.00105 -0.00069 -0.00118 -0.00069 -0.00144 -0.00046 C -0.00209 0.00023 -0.00235 0.00093 -0.00235 0.00116 C -0.00222 0.00162 -0.00157 0.00162 -0.00105 0.00093 C -0.00065 0.00069 -0.00052 0.00046 -0.00039 0.00023 C -0.00013 -3.7037E-7 3.54167E-6 -0.00023 0.00013 -0.00069 C 0.00052 -0.00162 0.00078 -0.00278 0.00052 -0.00301 C 0.00039 -0.00324 -0.00013 -0.00255 -0.00052 -0.00162 C -0.00065 -0.00116 -0.00078 -0.00069 -0.00091 -0.00046 C -0.00105 -3.7037E-7 -0.00118 0.00023 -0.00118 0.00069 C -0.00131 0.00208 -0.00131 0.00301 -0.00105 0.00301 C -0.00078 0.00301 -0.00052 0.00232 -0.00039 0.00116 C -0.00026 0.00046 -0.00026 -3.7037E-7 -0.00026 -0.00046 C -0.00026 -0.00069 -0.00026 -0.00116 -0.00039 -0.00162 C -0.00052 -0.00278 -0.00078 -0.0037 -0.00105 -0.0037 C -0.00131 -0.0037 -0.00144 -0.00255 -0.00118 -0.00116 C -0.00118 -0.00069 -0.00105 -0.00023 -0.00091 0.00023 C -0.00078 0.00046 -0.00065 0.00093 -0.00052 0.00116 C -0.00013 0.00208 0.00039 0.00278 0.00052 0.00255 C 0.00078 0.00232 0.00052 0.00116 0.00013 0.00023 C -0.00013 -0.00023 -0.00026 -0.00069 -0.00052 -0.00093 Z " pathEditMode="relative" rAng="16200000" ptsTypes="AAAAAAAAAAAAAAAAAAAAAAAAAAAAA">
                                      <p:cBhvr>
                                        <p:cTn id="36" dur="3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0023 C 0.00026 -0.0007 0.00026 -0.00093 0.00013 -0.00139 C 0.00052 -0.00301 0.00078 -0.00371 0.00104 -0.00371 C 0.00117 -0.00324 0.0013 -0.00208 0.00117 -0.00093 C 0.00104 -0.00023 0.00091 0.00023 0.00078 0.00069 C 0.00065 0.00069 0.00065 0.00139 0.00052 0.00139 C 0.00013 0.00208 -0.00065 0.00301 -0.00091 0.00254 C -0.00117 0.00208 -0.00065 0.00092 -0.00039 1.48148E-6 C -0.00013 -0.00023 0.00026 -0.00023 0.00026 -0.00093 C 0.00052 -0.00093 0.00078 -0.00093 0.00091 -0.00139 C 0.00169 -0.00162 0.00208 -0.00162 0.00234 -0.00116 C 0.0026 -0.00046 0.00208 1.48148E-6 0.00117 0.00046 C 0.00091 0.00023 0.00078 0.00069 0.00052 0.00092 C 0.00026 0.00069 1.04167E-6 0.00023 -0.00026 0.00046 C -0.00104 0.00046 -0.00169 -0.00023 -0.00169 -0.0007 C -0.00169 -0.00116 -0.00091 -0.00116 -0.00013 -0.00093 C 0.00026 -0.00093 0.00052 -0.00093 0.00052 -0.0007 C 0.00091 -0.0007 0.00117 1.48148E-6 0.00117 -0.00023 C 0.00195 0.00069 0.00247 0.00162 0.00247 0.00231 C 0.00221 0.00254 0.00156 0.00208 0.00091 0.00139 C 0.00052 0.00092 0.00026 0.00046 0.00026 0.00023 C -0.00013 -0.00023 -0.00013 1.48148E-6 -0.00026 -0.0007 C -0.00065 -0.00208 -0.00104 -0.00347 -0.00065 -0.00347 C -0.00052 -0.00347 -0.00013 -0.00278 0.00052 -0.00139 C 0.00065 -0.00093 0.00078 -0.00023 0.00104 -0.00023 C 0.00091 0.00023 0.00104 0.00069 0.00117 0.00139 C 0.00143 0.00231 0.0013 0.00347 0.00104 0.0037 C 0.00065 0.0037 0.00039 0.00254 0.00026 0.00139 C 0.00026 0.00069 0.00013 0.00023 0.00026 -0.00023 Z " pathEditMode="relative" rAng="2640000" ptsTypes="AAAAAAAAAAAAAAAAAAAAAAAAAAAAA">
                                      <p:cBhvr>
                                        <p:cTn id="38" dur="3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92 C 0.00078 -0.00069 0.00104 -0.00069 0.00104 -0.00092 C 0.00195 -0.00023 0.00234 -1.11111E-6 0.00234 0.0007 C 0.00221 0.00093 0.00143 0.00093 0.00091 0.0007 C 0.00039 0.00046 0.00013 0.0007 1.45833E-6 -1.11111E-6 C -0.00026 -1.11111E-6 -0.00026 -0.00023 -0.00052 -0.00046 C -0.00091 -0.00139 -0.00117 -0.00231 -0.00117 -0.00301 C -0.00078 -0.00301 -0.00026 -0.00255 0.00026 -0.00185 C 0.00039 -0.00139 0.00052 -0.00092 0.00091 -0.00069 C 0.00078 -0.00046 0.00091 -1.11111E-6 0.00104 0.00046 C 0.00104 0.00162 0.00104 0.00255 0.00104 0.00324 C 0.00052 0.00324 0.00039 0.00255 1.45833E-6 0.00093 C 0.00013 0.0007 1.45833E-6 -1.11111E-6 -0.00013 -0.00046 C 0.00013 -0.00069 0.00013 -0.00092 0.00013 -0.00185 C 0.00013 -0.00324 0.00039 -0.00417 0.00078 -0.00417 C 0.00104 -0.00417 0.00104 -0.00301 0.00091 -0.00162 C 0.00104 -0.00069 0.00078 -0.00046 0.00065 -0.00023 C 0.00078 0.00046 0.00039 0.00093 0.00039 0.00093 C -0.00026 0.00232 -0.00078 0.00324 -0.00117 0.00301 C -0.00117 0.00278 -0.00091 0.00162 -0.00026 0.00046 C -0.00026 -0.00023 1.45833E-6 -0.00069 0.00013 -0.00092 C 0.00039 -0.00139 0.00039 -0.00162 0.00078 -0.00185 C 0.00143 -0.00255 0.00234 -0.00301 0.00234 -0.00231 C 0.00234 -0.00231 0.00182 -0.00139 0.00117 -0.00046 C 0.00078 -0.00023 0.00052 -1.11111E-6 0.00039 0.00046 C 0.00013 0.0007 -0.00013 0.00046 -0.00039 0.0007 C -0.00117 0.00093 -0.00182 0.00093 -0.00182 0.00046 C -0.00182 -0.00023 -0.00117 -0.00069 -0.00039 -0.00092 C 0.00013 -0.00069 0.00026 -0.00116 0.00052 -0.00092 Z " pathEditMode="relative" rAng="8100000" ptsTypes="AAAAAAAAAAAAAAAAAAAAAAAAAAAAA">
                                      <p:cBhvr>
                                        <p:cTn id="40" dur="3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9 -0.00093 C -0.00079 -0.00116 -0.00105 -0.00093 -0.00118 -0.00093 C -0.00196 -0.00093 -0.00248 -0.00023 -0.00248 0.00023 C -0.00235 0.00023 -0.00183 0.00046 -0.00118 0.00069 C -0.00066 0.00023 -0.00053 0.00046 -0.00013 2.96296E-6 C -0.00013 -0.00023 4.79167E-6 -0.00023 0.00026 -0.00047 C 0.00078 -0.00116 0.0013 -0.00209 0.00104 -0.00232 C 0.00091 -0.00278 0.00039 -0.00255 -0.00027 -0.00162 C -0.0004 -0.00139 -0.00079 -0.00093 -0.00092 -0.00093 C -0.00105 -0.00047 -0.00105 -0.00023 -0.00131 0.00023 C -0.0017 0.00115 -0.0017 0.00231 -0.00144 0.00231 C -0.00118 0.00254 -0.00066 0.00208 -0.00066 0.00092 C -0.0004 0.00046 -0.00013 2.96296E-6 -0.00013 -0.00023 C -0.00013 -0.0007 -0.00013 -0.00093 -0.00013 -0.00139 C -0.00013 -0.00255 -0.00027 -0.00394 -0.00053 -0.00371 C -0.00066 -0.00394 -0.00079 -0.00301 -0.00092 -0.00185 C -0.00079 -0.00116 -0.00092 -0.00093 -0.00092 -0.00023 C -0.00092 0.00023 -0.00079 0.00023 -0.00079 0.00092 C -0.0004 0.00208 4.79167E-6 0.00277 0.00013 0.00254 C 0.00026 0.00254 0.00026 0.00162 4.79167E-6 0.00023 C -0.00013 -0.00023 -0.00027 -0.00047 -0.0004 -0.00093 C -0.0004 -0.00116 -0.00066 -0.00139 -0.00092 -0.00185 C -0.00131 -0.00255 -0.00183 -0.00301 -0.00209 -0.00278 C -0.00222 -0.00278 -0.00196 -0.00162 -0.00131 -0.0007 C -0.00105 -0.00023 -0.00079 2.96296E-6 -0.00066 0.00023 C -0.00053 0.00046 -0.00027 0.00069 -0.00013 0.00069 C 0.00052 0.00115 0.00117 0.00115 0.00117 0.00069 C 0.0013 0.00046 0.00078 -0.00023 0.00013 -0.0007 C -0.00027 -0.00116 -0.0004 -0.00116 -0.00079 -0.00093 Z " pathEditMode="relative" rAng="14160000" ptsTypes="AAAAAAAAAAAAAAAAAAAAAAAAAAAAA">
                                      <p:cBhvr>
                                        <p:cTn id="42" dur="3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00046 C -0.00026 -0.00092 -0.00039 -0.00116 -0.00039 -0.00162 C -0.00026 -0.00278 -0.00065 -0.0037 -0.00091 -0.0037 C -0.00104 -0.0037 -0.00117 -0.00278 -0.00104 -0.00162 C -0.00104 -0.00069 -0.00117 -0.00023 -0.00091 0.00023 C -0.00078 0.00023 -0.00065 0.0007 -0.00078 0.00093 C -0.00039 0.00208 0.00026 0.00278 0.00039 0.00278 C 0.00052 0.00255 0.00039 0.00139 0.00013 0.00023 C -0.00013 -0.00023 -0.00026 -0.00046 -0.00039 -0.00092 C -0.00065 -0.00116 -0.00065 -0.00116 -0.00104 -0.00185 C -0.00156 -0.00231 -0.00195 -0.00255 -0.00221 -0.00208 C -0.00221 -0.00185 -0.00208 -0.00092 -0.0013 -0.00046 C -0.00117 -1.11111E-6 -0.00091 0.00023 -0.00065 0.00023 C -0.00039 0.00046 -0.00026 0.00046 -0.00013 0.00046 C 0.00052 0.0007 0.0013 0.00046 0.00117 -1.11111E-6 C 0.0013 -0.00023 0.00078 -0.00069 1.04167E-6 -0.00092 C -0.00026 -0.00092 -0.00039 -0.00092 -0.00078 -0.00092 C -0.00104 -0.00092 -0.00117 -0.00069 -0.0013 -0.00046 C -0.00221 -0.00023 -0.00261 0.00046 -0.00247 0.0007 C -0.00221 0.00093 -0.00182 0.00116 -0.0013 0.0007 C -0.00091 0.00046 -0.00065 0.00023 -0.00026 -1.11111E-6 C -0.00026 0.00023 -0.00013 -0.00023 0.00026 -0.00069 C 0.00078 -0.00139 0.00091 -0.00208 0.00078 -0.00278 C 0.00078 -0.00324 1.04167E-6 -0.00278 -0.00052 -0.00139 C -0.00065 -0.00116 -0.00078 -0.00092 -0.00091 -0.00069 C -0.00117 -0.00023 -0.00117 0.00046 -0.00117 0.00046 C -0.00156 0.00162 -0.00156 0.00278 -0.0013 0.00278 C -0.0013 0.00301 -0.00065 0.00208 -0.00039 0.00093 C -0.00039 0.00046 -0.00026 0.00023 -0.00026 -0.00046 Z " pathEditMode="relative" rAng="19800000" ptsTypes="AAAAAAAAAAAAAAAAAAAAAAAAAAAAA">
                                      <p:cBhvr>
                                        <p:cTn id="44" dur="3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6 0 C 0.00092 0.00046 0.00092 0.00023 0.00118 0.00069 C 0.00157 0.00231 0.00157 0.00324 0.00144 0.00347 C 0.00118 0.00347 0.00066 0.00278 0.00026 0.00162 C -3.95833E-6 0.00093 -3.95833E-6 0.00046 -0.00013 0 C -3.95833E-6 0 -0.00026 -0.00069 -0.00026 -0.00093 C -0.00026 -0.00185 -3.95833E-6 -0.00347 0.00039 -0.00347 C 0.00079 -0.00347 0.00079 -0.00185 0.00105 -0.00069 C 0.00092 -0.00046 0.00066 0 0.00092 0.00046 C 0.00066 0.00093 0.00052 0.00116 0.00066 0.00162 C 0.00013 0.00278 -0.00013 0.00324 -0.00052 0.00324 C -0.00104 0.00324 -0.00078 0.00208 -0.00026 0.00093 C -3.95833E-6 0.00046 -0.00013 0 -3.95833E-6 -0.00046 C 0.00026 -0.00069 0.00066 -0.00069 0.00079 -0.00116 C 0.00131 -0.00208 0.00209 -0.00208 0.00222 -0.00208 C 0.00235 -0.00162 0.00183 -0.00069 0.00118 0 C 0.00092 0.00046 0.00066 0.00093 0.00066 0.00069 C 0.00052 0.00116 -0.00013 0.00093 -3.95833E-6 0.00139 C -0.00091 0.00139 -0.00169 0.00139 -0.00195 0.00093 C -0.00182 0.00069 -0.00117 0.00023 -0.00052 -0.00023 C -3.95833E-6 -0.00046 0.00039 -0.00023 0.00039 -0.00046 C 0.00092 -0.00046 0.00092 -0.00069 0.00118 -0.00023 C 0.00196 0.00023 0.00287 0.00069 0.00248 0.00139 C 0.00248 0.00116 0.00196 0.00162 0.00092 0.00116 C 0.00066 0.00116 0.00026 0.00069 -3.95833E-6 0.00093 C -3.95833E-6 0.00046 -0.00026 0.00046 -0.00065 0 C -0.00117 -0.00023 -0.00156 -0.00139 -0.00143 -0.00162 C -0.00117 -0.00231 -0.00052 -0.00185 -3.95833E-6 -0.00116 C 0.00026 -0.00069 0.00052 -0.00046 0.00066 0 Z " pathEditMode="relative" rAng="10800000" ptsTypes="AAAAAAAAAAAAAAAAAAAAAAAAAAAAA">
                                      <p:cBhvr>
                                        <p:cTn id="46" dur="3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59259E-6 C 0.00026 -0.00069 0.00013 -0.00115 -3.75E-6 -0.00115 C 0.00026 -0.00254 0.00013 -0.00347 0.00052 -0.0037 C 0.00079 -0.00347 0.00105 -0.00208 0.00079 -0.00092 C 0.00092 -0.00046 0.00105 -2.59259E-6 0.00079 0.0007 C 0.00092 0.00093 0.00092 0.00116 0.00065 0.00139 C 0.00052 0.00255 -0.00013 0.00301 -0.00052 0.00324 C -0.00052 0.00255 -0.00052 0.00162 -0.00013 0.0007 C -0.00013 0.00023 -3.75E-6 -2.59259E-6 0.00026 -0.00069 C 0.00026 -0.00046 0.00052 -0.00092 0.00092 -0.00115 C 0.00131 -0.00185 0.00196 -0.00208 0.00222 -0.00231 C 0.00248 -0.00115 0.00196 -0.00092 0.00144 0.00047 C 0.00105 -2.59259E-6 0.00079 0.0007 0.00052 0.00093 C 0.00039 0.00047 0.00026 0.00047 -0.00026 0.0007 C -0.00104 0.00116 -0.00156 0.00093 -0.00169 0.00023 C -0.00182 -2.59259E-6 -0.00104 -0.00046 -0.00039 -0.00046 C 0.00013 -0.00115 0.00026 -0.00069 0.00065 -0.00046 C 0.00079 -0.00092 0.00131 -0.00023 0.00131 -2.59259E-6 C 0.00209 0.00023 0.00274 0.00093 0.00274 0.00162 C 0.00261 0.00185 0.00196 0.00185 0.00131 0.00093 C 0.00092 0.00116 0.00052 0.00093 0.00026 0.00047 C -0.00013 0.00023 -0.00026 0.0007 -0.00039 -0.00046 C -0.00104 -0.00092 -0.00143 -0.00278 -0.00117 -0.00278 C -0.0013 -0.00254 -0.00026 -0.00208 0.00013 -0.00115 C 0.00052 -0.00092 0.00052 -0.00023 0.00092 -0.00046 C 0.00105 -2.59259E-6 0.00118 0.0007 0.00118 0.00116 C 0.0017 0.00209 0.00196 0.00347 0.00157 0.00347 C 0.00118 0.00347 0.00079 0.00255 0.00026 0.00162 C 0.00039 0.00047 -3.75E-6 0.0007 -3.75E-6 -2.59259E-6 Z " pathEditMode="relative" rAng="1680000" ptsTypes="AAAAAAAAAAAAAAAAAAAAAAAAAAAAA">
                                      <p:cBhvr>
                                        <p:cTn id="48" dur="3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1.48148E-6 C -2.08333E-7 -0.00023 -0.00013 -0.00023 -2.08333E-7 -0.00093 C -0.00026 -0.00208 -0.00065 -0.00278 -0.00104 -0.00301 C -0.00078 -0.00232 -0.00091 -0.00116 -0.00104 -0.0007 C -0.00078 0.00046 -0.00091 0.00046 -0.00039 0.00139 C -0.00039 0.00139 -0.00039 0.00162 -0.00013 0.00185 C 0.00026 0.00278 0.00078 0.00347 0.00091 0.00301 C 0.00104 0.00278 0.00091 0.00185 0.00039 0.00116 C 0.00052 0.00116 -0.00013 1.48148E-6 -2.08333E-7 -0.00023 C -0.00039 -0.00046 -0.00013 -0.00023 -0.00078 -0.00046 C -0.00143 -0.00139 -0.00195 -0.00116 -0.00195 -0.00046 C -0.00208 1.48148E-6 -0.00182 0.00046 -0.00117 0.00046 C -0.00091 0.00092 -0.00039 0.00139 -0.00039 0.00139 C -0.00026 0.00116 -2.08333E-7 0.00139 0.00039 0.00092 C 0.00091 0.00092 0.00156 0.00046 0.00143 1.48148E-6 C 0.00169 1.48148E-6 0.00104 1.48148E-6 0.00039 -0.00046 C -2.08333E-7 -0.00023 0.00013 0.00023 -0.00052 -0.00023 C -0.00078 1.48148E-6 -0.00065 0.00023 -0.00117 0.00046 C -0.00182 0.00116 -0.00208 0.00208 -0.00182 0.00208 C -0.00182 0.00231 -0.00143 0.00208 -0.00065 0.00185 C -0.00039 0.00139 -0.00013 0.00092 -0.00013 0.00069 C -2.08333E-7 0.00069 0.00013 0.00023 0.00039 -0.00046 C 0.00065 -0.00116 0.00104 -0.00208 0.00078 -0.00232 C 0.00078 -0.00278 0.00013 -0.00185 -0.00039 -0.00093 C -0.00039 -0.00046 -0.00052 1.48148E-6 -0.00078 0.00046 C -0.00091 0.00046 -0.00091 0.00116 -0.00104 0.00139 C -0.00117 0.00254 -0.00104 0.00393 -0.00078 0.00347 C -0.00065 0.00393 -0.00026 0.00301 -0.00013 0.00162 C 0.00026 0.00092 -2.08333E-7 0.00069 -0.00013 1.48148E-6 Z " pathEditMode="relative" rAng="19140000" ptsTypes="AAAAAAAAAAAAAAAAAAAAAAAAAAAAA">
                                      <p:cBhvr>
                                        <p:cTn id="50" dur="3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2.59259E-6 C 0.00013 -0.00069 0.00039 -0.00092 0.00052 -0.00139 C 0.00066 -0.00231 0.00066 -0.00324 0.00066 -0.00347 C 0.00039 -0.00347 -0.00013 -0.00278 -0.00026 -0.00185 C -0.00039 -0.00115 -0.00078 -0.00069 -0.00065 -0.00023 C -0.00026 -2.59259E-6 -0.00065 0.00093 -0.00052 0.00047 C -0.00052 0.00185 -0.00039 0.00301 -0.00039 0.00324 C 0.00013 0.00301 0.00026 0.00209 0.00039 0.0007 C 0.00026 -2.59259E-6 -3.95833E-6 -2.59259E-6 0.00013 -0.00069 C -0.00013 -0.00092 -3.95833E-6 -0.00069 -0.00026 -0.00185 C -0.00039 -0.00301 -0.00078 -0.00347 -0.00104 -0.00324 C -0.0013 -0.00324 -0.00117 -0.00231 -0.00078 -0.00115 C -0.00078 -0.00069 -0.00065 -0.00023 -0.00026 -2.59259E-6 C -0.00026 0.00047 -0.00013 0.0007 0.00013 0.0007 C 0.00052 0.00139 0.00118 0.00209 0.00118 0.00139 C 0.00144 0.00162 0.00105 0.00047 0.00066 -0.00046 C 0.00013 -0.00069 0.00026 -0.00046 -3.95833E-6 -0.00115 C -0.00039 -0.00115 -0.00052 -0.00092 -0.00078 -0.00115 C -0.00156 -0.00162 -0.00208 -0.00139 -0.00208 -0.00092 C -0.00195 -0.00046 -0.00169 -0.00023 -0.00091 -0.00023 C -0.00052 -2.59259E-6 -0.00026 -2.59259E-6 -0.00013 0.0007 C -0.00013 0.00093 0.00026 -2.59259E-6 0.00079 -2.59259E-6 C 0.00131 0.00023 0.0017 -0.00046 0.0017 -0.00139 C 0.0017 -0.00115 0.00105 -0.00208 0.00013 -0.00092 C -0.00013 -0.00092 -3.95833E-6 -0.00115 -0.00026 -0.00092 C -0.00078 -0.00069 -0.00091 -0.00023 -0.00091 0.00023 C -0.00169 0.0007 -0.00182 0.00162 -0.00169 0.00162 C -0.00169 0.00185 -0.00078 0.00162 -0.00013 0.00093 C -0.00026 0.00047 -0.00013 0.0007 -3.95833E-6 -2.59259E-6 Z " pathEditMode="relative" rAng="0" ptsTypes="AAAAAAAAAAAAAAAAAAAAAAAAAAAAA">
                                      <p:cBhvr>
                                        <p:cTn id="52" dur="3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C -0.00013 -0.00023 -0.00026 -0.00047 -0.00039 -0.0007 C -0.00078 -0.00209 -0.00091 -0.00301 -0.00065 -0.00324 C -0.00039 -0.00324 0.00013 -0.00255 0.00039 -0.00162 C 0.00065 -0.00093 0.00078 -0.00047 0.00078 2.22222E-6 C 0.00091 0.00023 0.00091 0.00069 0.00091 0.00092 C 0.00091 0.00208 0.00065 0.00347 0.00039 0.00347 C 0.00013 0.00347 -0.00013 0.00208 -0.00013 0.00092 C -0.00013 0.00046 8.33333E-7 2.22222E-6 8.33333E-7 -0.00047 C 8.33333E-7 -0.0007 0.00013 -0.00116 0.00026 -0.00162 C 0.00065 -0.00255 0.00104 -0.00324 0.0013 -0.00324 C 0.00169 -0.00301 0.00156 -0.00209 0.00117 -0.0007 C 0.00091 -0.00047 0.00078 2.22222E-6 0.00065 0.00046 C 0.00039 0.00069 0.00026 0.00069 8.33333E-7 0.00116 C -0.00065 0.00208 -0.00117 0.00231 -0.00143 0.00208 C -0.00169 0.00162 -0.00117 0.00069 -0.00052 2.22222E-6 C -0.00026 -0.00047 8.33333E-7 -0.0007 0.00026 -0.0007 C 0.00039 -0.00093 0.00078 -0.00093 0.00091 -0.00116 C 0.00182 -0.00139 0.0026 -0.00139 0.00273 -0.0007 C 0.00273 -0.00047 0.00208 2.22222E-6 0.00117 0.00023 C 0.00091 0.00046 0.00052 0.00046 0.00026 0.00046 C 8.33333E-7 0.00046 -0.00013 0.00046 -0.00052 0.00023 C -0.0013 2.22222E-6 -0.00208 -0.00047 -0.00182 -0.00093 C -0.00182 -0.00139 -0.00104 -0.00139 -0.00026 -0.00116 C 0.00013 -0.00093 0.00039 -0.0007 0.00065 -0.0007 C 0.00091 -0.00047 0.00104 -0.00023 0.0013 2.22222E-6 C 0.00195 0.00069 0.00234 0.00162 0.00221 0.00208 C 0.00195 0.00231 0.0013 0.00208 0.00065 0.00116 C 0.00039 0.00069 0.00013 0.00046 8.33333E-7 2.22222E-6 Z " pathEditMode="relative" rAng="0" ptsTypes="AAAAAAAAAAAAAAAAAAAAAAAAAAAAA">
                                      <p:cBhvr>
                                        <p:cTn id="54" dur="3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3 0.00065 -0.00116 0.00078 -0.00139 C 0.00156 -0.00208 0.00208 -0.00231 0.00221 -0.00185 C 0.00221 -0.00139 0.00182 -0.00046 0.0013 -3.7037E-7 C 0.00091 0.00046 0.00065 0.00069 0.00039 0.00069 C 0.00026 0.00093 1.04167E-6 0.00093 -0.00013 0.00093 C -0.00078 0.00093 -0.00156 0.00046 -0.00156 -3.7037E-7 C -0.00156 -0.00046 -0.00078 -0.00093 -0.00013 -0.00093 C 0.00013 -0.00093 0.00039 -0.00069 0.00065 -0.00069 C 0.00078 -0.00069 0.00104 -0.00046 0.0013 -0.00023 C 0.00182 0.00046 0.00221 0.00116 0.00221 0.00162 C 0.00208 0.00232 0.00156 0.00208 0.00078 0.00139 C 0.00065 0.00093 0.00039 0.00069 0.00013 0.00046 C 1.04167E-6 -3.7037E-7 1.04167E-6 -0.00023 -0.00026 -0.00069 C -0.00078 -0.00185 -0.00091 -0.00278 -0.00078 -0.00324 C -0.00052 -0.0037 1.04167E-6 -0.00278 0.00039 -0.00162 C 0.00065 -0.00116 0.00078 -0.00069 0.00078 -0.00023 C 0.00091 -3.7037E-7 0.00091 0.00069 0.00104 0.00093 C 0.00117 0.00255 0.00117 0.00394 0.00078 0.00417 C 0.00065 0.00417 0.00039 0.00301 0.00026 0.00139 C 0.00013 0.00093 0.00013 0.00023 0.00013 -0.00023 C 0.00013 -0.00069 0.00013 -0.00093 0.00026 -0.00162 C 0.00039 -0.00301 0.00065 -0.0044 0.00091 -0.00393 C 0.00117 -0.00393 0.00117 -0.00255 0.00104 -0.00116 C 0.00091 -0.00046 0.00078 -3.7037E-7 0.00078 0.00046 C 0.00065 0.00093 0.00052 0.00116 0.00039 0.00162 C 1.04167E-6 0.00278 -0.00052 0.00347 -0.00078 0.00324 C -0.00091 0.00278 -0.00078 0.00162 -0.00026 0.00046 C 1.04167E-6 -3.7037E-7 0.00013 -0.00046 0.00039 -0.00069 Z " pathEditMode="relative" rAng="5400000" ptsTypes="AAAAAAAAAAAAAAAAAAAAAAAAAAAAA">
                                      <p:cBhvr>
                                        <p:cTn id="56" dur="3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9 3.7037E-6 C -0.00092 0.00023 -0.00092 0.00046 -0.00105 0.00092 C -0.00144 0.00185 -0.00144 0.00324 -0.00118 0.00324 C -0.00105 0.00324 -0.00066 0.00277 -0.00026 0.00162 C -0.00013 0.00092 4.58333E-6 0.00046 4.58333E-6 3.7037E-6 C 4.58333E-6 -0.00024 4.58333E-6 -0.0007 4.58333E-6 -0.00093 C 4.58333E-6 -0.00232 -0.00013 -0.00348 -0.0004 -0.00348 C -0.00066 -0.00348 -0.00079 -0.00232 -0.00079 -0.00093 C -0.00079 -0.00047 -0.00079 3.7037E-6 -0.00066 0.00046 C -0.00066 0.00092 -0.00066 0.00115 -0.00053 0.00162 C -0.00013 0.00277 0.00026 0.00324 0.00039 0.00324 C 0.00065 0.00301 0.00065 0.00185 0.00026 0.00092 C 0.00013 0.00023 4.58333E-6 3.7037E-6 -0.00013 -0.00024 C -0.00026 -0.0007 -0.0004 -0.00093 -0.00066 -0.00116 C -0.00118 -0.00186 -0.00183 -0.00232 -0.00196 -0.00186 C -0.00209 -0.00162 -0.0017 -0.0007 -0.00118 3.7037E-6 C -0.00092 0.00023 -0.00066 0.00046 -0.00053 0.00069 C -0.00026 0.00092 -0.00013 0.00115 0.00013 0.00115 C 0.00091 0.00139 0.00143 0.00139 0.00143 0.00092 C 0.00143 0.00046 0.00104 3.7037E-6 0.00039 -0.00024 C 4.58333E-6 -0.00047 -0.00026 -0.00047 -0.00053 -0.00047 C -0.00066 -0.00047 -0.00092 -0.00047 -0.00118 -0.00024 C -0.00183 3.7037E-6 -0.00235 0.00046 -0.00235 0.00092 C -0.00235 0.00139 -0.0017 0.00162 -0.00092 0.00115 C -0.00066 0.00115 -0.0004 0.00092 -0.00013 0.00069 C 4.58333E-6 0.00046 0.00026 0.00023 0.00039 3.7037E-6 C 0.00091 -0.0007 0.0013 -0.00162 0.00117 -0.00186 C 0.00104 -0.00232 0.00039 -0.00186 -0.00013 -0.00116 C -0.0004 -0.0007 -0.00066 -0.00047 -0.00079 3.7037E-6 Z " pathEditMode="relative" rAng="10800000" ptsTypes="AAAAAAAAAAAAAAAAAAAAAAAAAAAAA">
                                      <p:cBhvr>
                                        <p:cTn id="58" dur="3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3 C -0.00065 -0.00116 -0.00078 -0.00116 -0.00104 -0.00139 C -0.00156 -0.00208 -0.00234 -0.00208 -0.00234 -0.00162 C -0.00234 -0.00139 -0.00208 -0.00069 -0.00143 -3.7037E-7 C -0.00104 0.00023 -0.00078 0.00046 -0.00052 0.00046 C -0.00039 0.00046 -0.00013 0.00046 8.33333E-7 0.00046 C 0.00078 0.00046 0.00143 0.00023 0.00143 -0.00023 C 0.00143 -0.00069 0.00078 -0.00093 8.33333E-7 -0.00093 C -0.00026 -0.00093 -0.00052 -0.00093 -0.00078 -0.00069 C -0.00104 -0.00069 -0.00117 -0.00069 -0.00143 -0.00046 C -0.00208 0.00023 -0.00234 0.00093 -0.00234 0.00116 C -0.00221 0.00162 -0.00156 0.00162 -0.00104 0.00093 C -0.00065 0.00069 -0.00052 0.00046 -0.00039 0.00023 C -0.00013 -3.7037E-7 8.33333E-7 -0.00023 0.00013 -0.00069 C 0.00052 -0.00162 0.00078 -0.00278 0.00052 -0.00301 C 0.00039 -0.00324 -0.00013 -0.00255 -0.00052 -0.00162 C -0.00065 -0.00116 -0.00078 -0.00069 -0.00091 -0.00046 C -0.00104 -3.7037E-7 -0.00117 0.00023 -0.00117 0.00069 C -0.0013 0.00208 -0.0013 0.00301 -0.00104 0.00301 C -0.00078 0.00301 -0.00052 0.00232 -0.00039 0.00116 C -0.00026 0.00046 -0.00026 -3.7037E-7 -0.00026 -0.00046 C -0.00026 -0.00069 -0.00026 -0.00116 -0.00039 -0.00162 C -0.00052 -0.00278 -0.00078 -0.0037 -0.00104 -0.0037 C -0.0013 -0.0037 -0.00143 -0.00255 -0.00117 -0.00116 C -0.00117 -0.00069 -0.00104 -0.00023 -0.00091 0.00023 C -0.00078 0.00046 -0.00065 0.00093 -0.00052 0.00116 C -0.00013 0.00208 0.00039 0.00278 0.00052 0.00255 C 0.00078 0.00232 0.00052 0.00116 0.00013 0.00023 C -0.00013 -0.00023 -0.00026 -0.00069 -0.00052 -0.00093 Z " pathEditMode="relative" rAng="16200000" ptsTypes="AAAAAAAAAAAAAAAAAAAAAAAAAAAAA">
                                      <p:cBhvr>
                                        <p:cTn id="60" dur="3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4.07407E-6 C 0.00078 0.00047 0.00078 0.00024 0.00117 0.0007 C 0.00156 0.00232 0.00156 0.00324 0.00143 0.00348 C 0.00117 0.00348 0.00065 0.00278 0.00039 0.00162 C 0.00013 0.00093 0.00013 0.00047 -8.33333E-7 -4.07407E-6 C 0.00013 -4.07407E-6 -0.00026 -0.00069 -0.00026 -0.00092 C -0.00026 -0.00185 0.00013 -0.00347 0.00052 -0.00347 C 0.00078 -0.00347 0.00078 -0.00185 0.00104 -0.00069 C 0.00078 -0.00046 0.00065 -4.07407E-6 0.00078 0.00047 C 0.00065 0.00093 0.00065 0.00116 0.00065 0.00162 C 0.00026 0.00278 -8.33333E-7 0.00324 -0.00052 0.00324 C -0.00091 0.00324 -0.00078 0.00209 -0.00026 0.00093 C 0.00013 0.00047 -8.33333E-7 -4.07407E-6 0.00013 -0.00046 C 0.00039 -0.00069 0.00065 -0.00069 0.00078 -0.00115 C 0.0013 -0.00208 0.00208 -0.00208 0.00221 -0.00208 C 0.00234 -0.00162 0.00182 -0.00069 0.00117 -4.07407E-6 C 0.00078 0.00047 0.00065 0.00093 0.00065 0.0007 C 0.00065 0.00116 -8.33333E-7 0.00093 0.00013 0.00139 C -0.00078 0.00139 -0.00169 0.00139 -0.00195 0.00093 C -0.00182 0.0007 -0.00104 0.00024 -0.00052 -0.00023 C 0.00013 -0.00046 0.00052 -0.00023 0.00052 -0.00046 C 0.00078 -0.00046 0.00078 -0.00069 0.00117 -0.00023 C 0.00195 0.00024 0.00287 0.0007 0.00247 0.00139 C 0.00247 0.00116 0.00195 0.00162 0.00078 0.00116 C 0.00065 0.00116 0.00039 0.0007 0.00013 0.00093 C 0.00013 0.00047 -0.00026 0.00047 -0.00065 -4.07407E-6 C -0.00104 -0.00023 -0.00156 -0.00138 -0.0013 -0.00162 C -0.00104 -0.00231 -0.00052 -0.00185 0.00013 -0.00115 C 0.00039 -0.00069 0.00065 -0.00046 0.00065 -4.07407E-6 Z " pathEditMode="relative" rAng="10800000" ptsTypes="AAAAAAAAAAAAAAAAAAAAAAAAAAAAA">
                                      <p:cBhvr>
                                        <p:cTn id="62" dur="3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33333E-6 C 0.00026 -0.0007 0.00013 -0.00116 -4.16667E-7 -0.00116 C 0.00026 -0.00255 0.00013 -0.00348 0.00052 -0.00371 C 0.00078 -0.00348 0.00104 -0.00209 0.00078 -0.00093 C 0.00091 -0.00047 0.00104 3.33333E-6 0.00078 0.00069 C 0.00091 0.00092 0.00091 0.00115 0.00065 0.00139 C 0.00052 0.00254 -0.00013 0.00301 -0.00052 0.00324 C -0.00052 0.00254 -0.00052 0.00162 -0.00013 0.00069 C -0.00013 0.00023 -4.16667E-7 3.33333E-6 0.00026 -0.0007 C 0.00026 -0.00047 0.00052 -0.00093 0.00091 -0.00116 C 0.0013 -0.00186 0.00195 -0.00209 0.00221 -0.00232 C 0.00247 -0.00116 0.00195 -0.00093 0.00143 0.00046 C 0.00104 3.33333E-6 0.00078 0.00069 0.00052 0.00092 C 0.00039 0.00046 0.00026 0.00046 -0.00026 0.00069 C -0.00104 0.00115 -0.00156 0.00092 -0.00169 0.00023 C -0.00182 3.33333E-6 -0.00104 -0.00047 -0.00039 -0.00047 C 0.00013 -0.00116 0.00026 -0.0007 0.00065 -0.00047 C 0.00078 -0.00093 0.0013 -0.00023 0.0013 3.33333E-6 C 0.00208 0.00023 0.00273 0.00092 0.00273 0.00162 C 0.0026 0.00185 0.00195 0.00185 0.0013 0.00092 C 0.00091 0.00115 0.00052 0.00092 0.00026 0.00046 C -0.00013 0.00023 -0.00026 0.00069 -0.00039 -0.00047 C -0.00104 -0.00093 -0.00143 -0.00278 -0.00117 -0.00278 C -0.0013 -0.00255 -0.00026 -0.00209 0.00013 -0.00116 C 0.00052 -0.00093 0.00052 -0.00023 0.00091 -0.00047 C 0.00104 3.33333E-6 0.00117 0.00069 0.00117 0.00115 C 0.00169 0.00208 0.00195 0.00347 0.00156 0.00347 C 0.00117 0.00347 0.00078 0.00254 0.00026 0.00162 C 0.00039 0.00046 -4.16667E-7 0.00069 -4.16667E-7 3.33333E-6 Z " pathEditMode="relative" rAng="1680000" ptsTypes="AAAAAAAAAAAAAAAAAAAAAAAAAAAAA">
                                      <p:cBhvr>
                                        <p:cTn id="64" dur="3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2.59259E-6 C -0.00013 -0.00023 -0.00026 -0.00023 -0.00013 -0.00069 C -0.00039 -0.00208 -0.00065 -0.00278 -0.00117 -0.00301 C -0.00091 -0.00231 -0.00091 -0.00115 -0.00117 -0.00069 C -0.00091 0.00047 -0.00104 0.00047 -0.00052 0.00139 C -0.00052 0.00162 -0.00039 0.00185 -0.00026 0.00185 C 0.00013 0.00278 0.00065 0.00347 0.00078 0.00301 C 0.00091 0.00278 0.00078 0.00185 0.00039 0.00116 C 0.00052 0.00139 -0.00026 -2.59259E-6 -0.00013 -0.00023 C -0.00052 -0.00046 -0.00026 -0.00023 -0.00091 -0.00046 C -0.00157 -0.00139 -0.00209 -0.00115 -0.00196 -0.00046 C -0.00222 -2.59259E-6 -0.00196 0.00047 -0.0013 0.00047 C -0.00104 0.00093 -0.00052 0.00139 -0.00052 0.00162 C -0.00039 0.00116 -0.00013 0.00139 0.00026 0.00116 C 0.00078 0.00093 0.00143 0.00047 0.0013 -2.59259E-6 C 0.00156 -2.59259E-6 0.00091 -2.59259E-6 0.00026 -0.00046 C -0.00013 -0.00023 2.91667E-6 0.00023 -0.00065 -0.00023 C -0.00091 -2.59259E-6 -0.00078 0.00023 -0.0013 0.00047 C -0.00196 0.00116 -0.00222 0.00209 -0.00196 0.00209 C -0.00183 0.00232 -0.00157 0.00209 -0.00065 0.00185 C -0.00052 0.00139 -0.00026 0.00093 -0.00026 0.0007 C -0.00013 0.0007 2.91667E-6 0.00023 0.00026 -0.00046 C 0.00052 -0.00115 0.00091 -0.00208 0.00065 -0.00231 C 0.00065 -0.00278 2.91667E-6 -0.00185 -0.00052 -0.00092 C -0.00052 -0.00046 -0.00065 -2.59259E-6 -0.00091 0.00047 C -0.00104 0.00047 -0.00104 0.00116 -0.00117 0.00139 C -0.0013 0.00255 -0.00117 0.00394 -0.00091 0.00347 C -0.00078 0.00394 -0.00039 0.00301 -0.00026 0.00162 C 0.00026 0.00093 -0.00013 0.0007 -0.00026 -2.59259E-6 Z " pathEditMode="relative" rAng="19140000" ptsTypes="AAAAAAAAAAAAAAAAAAAAAAAAAAAAA">
                                      <p:cBhvr>
                                        <p:cTn id="66" dur="3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C 0.00013 -0.0007 0.00026 -0.00093 0.00052 -0.00139 C 0.00065 -0.00232 0.00065 -0.00324 0.00065 -0.00348 C 0.00026 -0.00348 -8.33333E-7 -0.00278 -0.00026 -0.00186 C -0.00039 -0.00116 -0.00065 -0.0007 -0.00065 -0.00023 C -0.00026 3.33333E-6 -0.00065 0.00092 -0.00052 0.00046 C -0.00052 0.00185 -0.00039 0.00301 -0.00039 0.00324 C 0.00013 0.00301 0.00026 0.00208 0.00026 0.00069 C 0.00026 3.33333E-6 -8.33333E-7 3.33333E-6 0.00013 -0.0007 C -8.33333E-7 -0.00093 -8.33333E-7 -0.0007 -0.00026 -0.00186 C -0.00039 -0.00301 -0.00065 -0.00348 -0.00104 -0.00324 C -0.0013 -0.00324 -0.00117 -0.00232 -0.00065 -0.00116 C -0.00065 -0.0007 -0.00065 -0.00023 -0.00026 3.33333E-6 C -0.00026 0.00046 -8.33333E-7 0.00069 0.00013 0.00069 C 0.00052 0.00139 0.00104 0.00208 0.00104 0.00139 C 0.00143 0.00162 0.00104 0.00046 0.00065 -0.00047 C 0.00013 -0.0007 0.00026 -0.00047 -8.33333E-7 -0.00116 C -0.00039 -0.00116 -0.00052 -0.00093 -0.00065 -0.00116 C -0.00156 -0.00162 -0.00208 -0.00139 -0.00208 -0.00093 C -0.00195 -0.00047 -0.00169 -0.00023 -0.00091 -0.00023 C -0.00052 3.33333E-6 -0.00026 3.33333E-6 -8.33333E-7 0.00069 C -8.33333E-7 0.00092 0.00026 3.33333E-6 0.00065 3.33333E-6 C 0.0013 0.00023 0.00169 -0.00047 0.00169 -0.00139 C 0.00169 -0.00116 0.00104 -0.00209 0.00013 -0.00093 C -8.33333E-7 -0.00093 -8.33333E-7 -0.00116 -0.00026 -0.00093 C -0.00065 -0.0007 -0.00091 -0.00023 -0.00091 0.00023 C -0.00169 0.00069 -0.00182 0.00162 -0.00169 0.00162 C -0.00169 0.00185 -0.00065 0.00162 -8.33333E-7 0.00092 C -0.00026 0.00046 -8.33333E-7 0.00069 -8.33333E-7 3.33333E-6 Z " pathEditMode="relative" rAng="0" ptsTypes="AAAAAAAAAAAAAAAAAAAAAAAAAAAAA">
                                      <p:cBhvr>
                                        <p:cTn id="68" dur="3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3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1.85185E-6 C -0.00013 -0.00023 -0.00026 -0.00046 -0.00039 -0.00069 C -0.00079 -0.00208 -0.00092 -0.00301 -0.00065 -0.00324 C -0.00039 -0.00324 0.00013 -0.00254 0.00039 -0.00162 C 0.00065 -0.00092 0.00078 -0.00046 0.00078 -1.85185E-6 C 0.00091 0.00023 0.00091 0.0007 0.00091 0.00093 C 0.00091 0.00209 0.00065 0.00347 0.00039 0.00347 C 0.00013 0.00347 -0.00013 0.00209 -0.00013 0.00093 C -0.00013 0.00046 3.95833E-6 -1.85185E-6 3.95833E-6 -0.00046 C 3.95833E-6 -0.00069 0.00013 -0.00116 0.00026 -0.00162 C 0.00065 -0.00254 0.00104 -0.00324 0.0013 -0.00324 C 0.00169 -0.00301 0.00156 -0.00208 0.00117 -0.00069 C 0.00091 -0.00046 0.00078 -1.85185E-6 0.00065 0.00046 C 0.00039 0.0007 0.00026 0.0007 3.95833E-6 0.00116 C -0.00065 0.00209 -0.00118 0.00232 -0.00144 0.00209 C -0.0017 0.00162 -0.00118 0.0007 -0.00052 -1.85185E-6 C -0.00026 -0.00046 3.95833E-6 -0.00069 0.00026 -0.00069 C 0.00039 -0.00092 0.00078 -0.00092 0.00091 -0.00116 C 0.00182 -0.00139 0.0026 -0.00139 0.00273 -0.00069 C 0.00273 -0.00046 0.00208 -1.85185E-6 0.00117 0.00023 C 0.00091 0.00046 0.00052 0.00046 0.00026 0.00046 C 3.95833E-6 0.00046 -0.00013 0.00046 -0.00052 0.00023 C -0.00131 -1.85185E-6 -0.00209 -0.00046 -0.00183 -0.00092 C -0.00183 -0.00139 -0.00105 -0.00139 -0.00026 -0.00116 C 0.00013 -0.00092 0.00039 -0.00069 0.00065 -0.00069 C 0.00091 -0.00046 0.00104 -0.00023 0.0013 -1.85185E-6 C 0.00195 0.0007 0.00234 0.00162 0.00221 0.00209 C 0.00195 0.00232 0.0013 0.00209 0.00065 0.00116 C 0.00039 0.0007 0.00013 0.00046 3.95833E-6 -1.85185E-6 Z " pathEditMode="relative" rAng="0" ptsTypes="AAAAAAAAAAAAAAAAAAAAAAAAAAAAA">
                                      <p:cBhvr>
                                        <p:cTn id="70" dur="3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2 0.00065 -0.00115 0.00078 -0.00139 C 0.00156 -0.00208 0.00208 -0.00231 0.00221 -0.00185 C 0.00221 -0.00139 0.00182 -0.00046 0.0013 -2.96296E-6 C 0.00091 0.00047 0.00065 0.0007 0.00039 0.0007 C 0.00026 0.00093 4.16667E-6 0.00093 -0.00013 0.00093 C -0.00079 0.00093 -0.00157 0.00047 -0.00157 -2.96296E-6 C -0.00157 -0.00046 -0.00079 -0.00092 -0.00013 -0.00092 C 0.00013 -0.00092 0.00039 -0.00069 0.00065 -0.00069 C 0.00078 -0.00069 0.00104 -0.00046 0.0013 -0.00023 C 0.00182 0.00047 0.00221 0.00116 0.00221 0.00162 C 0.00208 0.00232 0.00156 0.00209 0.00078 0.00139 C 0.00065 0.00093 0.00039 0.0007 0.00013 0.00047 C 4.16667E-6 -2.96296E-6 4.16667E-6 -0.00023 -0.00026 -0.00069 C -0.00079 -0.00185 -0.00092 -0.00277 -0.00079 -0.00324 C -0.00052 -0.0037 4.16667E-6 -0.00277 0.00039 -0.00162 C 0.00065 -0.00115 0.00078 -0.00069 0.00078 -0.00023 C 0.00091 -2.96296E-6 0.00091 0.0007 0.00104 0.00093 C 0.00117 0.00255 0.00117 0.00394 0.00078 0.00417 C 0.00065 0.00417 0.00039 0.00301 0.00026 0.00139 C 0.00013 0.00093 0.00013 0.00023 0.00013 -0.00023 C 0.00013 -0.00069 0.00013 -0.00092 0.00026 -0.00162 C 0.00039 -0.00301 0.00065 -0.0044 0.00091 -0.00393 C 0.00117 -0.00393 0.00117 -0.00254 0.00104 -0.00115 C 0.00091 -0.00046 0.00078 -2.96296E-6 0.00078 0.00047 C 0.00065 0.00093 0.00052 0.00116 0.00039 0.00162 C 4.16667E-6 0.00278 -0.00052 0.00348 -0.00079 0.00324 C -0.00092 0.00278 -0.00079 0.00162 -0.00026 0.00047 C 4.16667E-6 -2.96296E-6 0.00013 -0.00046 0.00039 -0.00069 Z " pathEditMode="relative" rAng="5400000" ptsTypes="AAAAAAAAAAAAAAAAAAAAAAAAAAAAA">
                                      <p:cBhvr>
                                        <p:cTn id="72" dur="3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1.11111E-6 C -0.00091 0.00023 -0.00091 0.00046 -0.00104 0.00092 C -0.00143 0.00185 -0.00143 0.00324 -0.00117 0.00324 C -0.00104 0.00324 -0.00065 0.00278 -0.00026 0.00162 C -0.00013 0.00092 -2.29167E-6 0.00046 -2.29167E-6 1.11111E-6 C -2.29167E-6 -0.00023 -2.29167E-6 -0.0007 -2.29167E-6 -0.00093 C -2.29167E-6 -0.00232 -0.00013 -0.00347 -0.00039 -0.00347 C -0.00065 -0.00347 -0.00078 -0.00232 -0.00078 -0.00093 C -0.00078 -0.00046 -0.00078 1.11111E-6 -0.00065 0.00046 C -0.00065 0.00092 -0.00065 0.00116 -0.00052 0.00162 C -0.00013 0.00278 0.00026 0.00324 0.00039 0.00324 C 0.00065 0.00301 0.00065 0.00185 0.00026 0.00092 C 0.00013 0.00023 -2.29167E-6 1.11111E-6 -0.00013 -0.00023 C -0.00026 -0.0007 -0.00039 -0.00093 -0.00065 -0.00116 C -0.00117 -0.00185 -0.00182 -0.00232 -0.00195 -0.00185 C -0.00208 -0.00162 -0.00169 -0.0007 -0.00117 1.11111E-6 C -0.00091 0.00023 -0.00065 0.00046 -0.00052 0.00069 C -0.00026 0.00092 -0.00013 0.00116 0.00013 0.00116 C 0.00091 0.00139 0.00143 0.00139 0.00143 0.00092 C 0.00143 0.00046 0.00104 1.11111E-6 0.00039 -0.00023 C -2.29167E-6 -0.00046 -0.00026 -0.00046 -0.00052 -0.00046 C -0.00065 -0.00046 -0.00091 -0.00046 -0.00117 -0.00023 C -0.00182 1.11111E-6 -0.00234 0.00046 -0.00234 0.00092 C -0.00234 0.00139 -0.00169 0.00162 -0.00091 0.00116 C -0.00065 0.00116 -0.00039 0.00092 -0.00013 0.00069 C -2.29167E-6 0.00046 0.00026 0.00023 0.00039 1.11111E-6 C 0.00091 -0.0007 0.0013 -0.00162 0.00117 -0.00185 C 0.00104 -0.00232 0.00039 -0.00185 -0.00013 -0.00116 C -0.00039 -0.0007 -0.00065 -0.00046 -0.00078 1.11111E-6 Z " pathEditMode="relative" rAng="10800000" ptsTypes="AAAAAAAAAAAAAAAAAAAAAAAAAAAAA">
                                      <p:cBhvr>
                                        <p:cTn id="74" dur="3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2 C -0.00065 -0.00115 -0.00079 -0.00115 -0.00105 -0.00139 C -0.00157 -0.00208 -0.00235 -0.00208 -0.00235 -0.00162 C -0.00235 -0.00139 -0.00209 -0.00069 -0.00144 -2.96296E-6 C -0.00105 0.00023 -0.00079 0.00047 -0.00052 0.00047 C -0.00039 0.00047 -0.00013 0.00047 3.95833E-6 0.00047 C 0.00078 0.00047 0.00143 0.00023 0.00143 -0.00023 C 0.00143 -0.00069 0.00078 -0.00092 3.95833E-6 -0.00092 C -0.00026 -0.00092 -0.00052 -0.00092 -0.00079 -0.00069 C -0.00105 -0.00069 -0.00118 -0.00069 -0.00144 -0.00046 C -0.00209 0.00023 -0.00235 0.00093 -0.00235 0.00116 C -0.00222 0.00162 -0.00157 0.00162 -0.00105 0.00093 C -0.00065 0.0007 -0.00052 0.00047 -0.00039 0.00023 C -0.00013 -2.96296E-6 3.95833E-6 -0.00023 0.00013 -0.00069 C 0.00052 -0.00162 0.00078 -0.00277 0.00052 -0.00301 C 0.00039 -0.00324 -0.00013 -0.00254 -0.00052 -0.00162 C -0.00065 -0.00115 -0.00079 -0.00069 -0.00092 -0.00046 C -0.00105 -2.96296E-6 -0.00118 0.00023 -0.00118 0.0007 C -0.00131 0.00209 -0.00131 0.00301 -0.00105 0.00301 C -0.00079 0.00301 -0.00052 0.00232 -0.00039 0.00116 C -0.00026 0.00047 -0.00026 -2.96296E-6 -0.00026 -0.00046 C -0.00026 -0.00069 -0.00026 -0.00115 -0.00039 -0.00162 C -0.00052 -0.00277 -0.00079 -0.0037 -0.00105 -0.0037 C -0.00131 -0.0037 -0.00144 -0.00254 -0.00118 -0.00115 C -0.00118 -0.00069 -0.00105 -0.00023 -0.00092 0.00023 C -0.00079 0.00047 -0.00065 0.00093 -0.00052 0.00116 C -0.00013 0.00209 0.00039 0.00278 0.00052 0.00255 C 0.00078 0.00232 0.00052 0.00116 0.00013 0.00023 C -0.00013 -0.00023 -0.00026 -0.00069 -0.00052 -0.00092 Z " pathEditMode="relative" rAng="16200000" ptsTypes="AAAAAAAAAAAAAAAAAAAAAAAAAAAAA">
                                      <p:cBhvr>
                                        <p:cTn id="76" dur="3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23 C 0.00052 -0.00092 0.00039 -0.00069 0.00039 -0.00139 C 0.00065 -0.00301 0.00104 -0.0037 0.0013 -0.0037 C 0.00143 -0.00347 0.00156 -0.00231 0.00143 -0.00092 C 0.0013 -0.00023 0.00117 0.00023 0.00104 0.0007 C 0.00091 0.00046 0.00091 0.00139 0.00078 0.00139 C 0.00039 0.00208 -0.00039 0.00301 -0.00065 0.00255 C -0.00104 0.00208 -0.00039 0.00093 -0.00013 -0.00023 C 0.00013 -0.00023 0.00052 -0.00023 0.00052 -0.00092 C 0.00078 -0.00092 0.00104 -0.00092 0.00104 -0.00139 C 0.00195 -0.00162 0.00234 -0.00162 0.0026 -0.00116 C 0.00299 -0.00046 0.00234 -1.11111E-6 0.00143 0.00023 C 0.00117 0.00023 0.00104 0.0007 0.00078 0.00093 C 0.00052 0.0007 0.00013 0.00023 -0.00013 0.00046 C -0.00078 0.00046 -0.00143 -0.00069 -0.00143 -0.00069 C -0.00143 -0.00116 -0.00065 -0.00116 0.00013 -0.00092 C 0.00052 -0.00092 0.00078 -0.00092 0.00078 -0.00092 C 0.00104 -0.00092 0.00143 -1.11111E-6 0.00143 -0.00046 C 0.00208 0.0007 0.00273 0.00162 0.00273 0.00232 C 0.00247 0.00232 0.00182 0.00185 0.00117 0.00139 C 0.00078 0.00093 0.00052 0.00023 0.00052 0.00023 C 0.00013 -0.00023 1.45833E-6 -0.00023 1.45833E-6 -0.00069 C -0.00039 -0.00208 -0.00091 -0.00347 -0.00026 -0.00347 C -0.00039 -0.00347 0.00013 -0.00301 0.00078 -0.00139 C 0.00091 -0.00116 0.00104 -0.00023 0.0013 -0.00023 C 0.00117 0.00023 0.0013 0.00046 0.00143 0.00139 C 0.00169 0.00208 0.00156 0.00347 0.0013 0.00347 C 0.00091 0.0037 0.00052 0.00255 0.00052 0.00139 C 0.00052 0.0007 0.00039 0.00023 0.00052 -0.00023 Z " pathEditMode="relative" rAng="2640000" ptsTypes="AAAAAAAAAAAAAAAAAAAAAAAAAAAAA">
                                      <p:cBhvr>
                                        <p:cTn id="78" dur="3000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231 C 0.00039 -0.00162 0.00065 -0.00162 0.00065 -0.00208 C 0.0013 -0.00115 0.00195 -0.00115 0.00195 -0.00046 C 0.00156 -3.7037E-6 0.00091 -3.7037E-6 0.00039 -0.00046 C 1.66667E-6 -0.00046 -0.00026 -0.00046 -0.00065 -0.00115 C -0.00065 -0.00115 -0.00091 -0.00115 -0.00091 -0.00162 C -0.00156 -0.00231 -0.00156 -0.00324 -0.00156 -0.00393 C -0.00117 -0.00393 -0.00065 -0.0037 -0.00026 -0.00277 C 1.66667E-6 -0.00254 1.66667E-6 -0.00231 0.00039 -0.00162 C 0.00026 -0.00162 0.00039 -0.00115 0.00039 -0.00046 C 0.00065 0.00047 0.00065 0.00162 0.00065 0.00232 C 1.66667E-6 0.00232 1.66667E-6 0.00139 -0.00065 -3.7037E-6 C -0.00026 -0.00046 -0.00065 -0.00115 -0.00065 -0.00162 C -0.00026 -0.00162 -0.00026 -0.00208 -0.00026 -0.00301 C -0.00026 -0.00439 1.66667E-6 -0.00509 0.00039 -0.00509 C 0.00065 -0.00532 0.00065 -0.00393 0.00039 -0.00277 C 0.00065 -0.00162 0.00039 -0.00162 1.66667E-6 -0.00115 C 0.00039 -0.00046 -0.00026 -3.7037E-6 -0.00026 -3.7037E-6 C -0.00065 0.00116 -0.00117 0.00232 -0.00156 0.00186 C -0.00182 0.00162 -0.00156 0.00047 -0.00091 -0.00046 C -0.00091 -0.00115 -0.00065 -0.00162 -0.00026 -0.00208 C 1.66667E-6 -0.00254 -0.00026 -0.00277 0.00039 -0.00277 C 0.00078 -0.0037 0.00195 -0.00393 0.00195 -0.00324 C 0.00182 -0.00347 0.0013 -0.00231 0.00065 -0.00162 C 0.00039 -0.00115 1.66667E-6 -0.00115 1.66667E-6 -0.00046 C -0.00026 -0.00046 -0.00065 -0.00046 -0.00091 -0.00046 C -0.00156 -3.7037E-6 -0.00248 -3.7037E-6 -0.00222 -0.00046 C -0.00222 -0.00115 -0.00156 -0.00162 -0.00091 -0.00231 C -0.00026 -0.00162 -0.00026 -0.00231 1.66667E-6 -0.00231 Z " pathEditMode="relative" rAng="8100000" ptsTypes="AAAAAAAAAAAAAAAAAAAAAAAAAAAAA">
                                      <p:cBhvr>
                                        <p:cTn id="80" dur="30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93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185 C -0.00104 -0.00208 -0.0013 -0.00185 -0.00143 -0.00185 C -0.00221 -0.00185 -0.00273 -0.00116 -0.00273 -0.00069 C -0.00247 -0.00093 -0.00195 -0.00069 -0.00143 -0.00023 C -0.00091 -0.00069 -0.00078 -0.00046 -0.00039 -0.00116 C -0.00026 -0.00139 -0.00026 -0.00116 -4.79167E-6 -0.00139 C 0.00053 -0.00208 0.00105 -0.00301 0.00079 -0.00324 C 0.00066 -0.0037 0.00014 -0.00347 -0.00052 -0.00255 C -0.00039 -0.00278 -0.00104 -0.00185 -0.00104 -0.00208 C -0.0013 -0.00139 -0.00117 -0.00185 -0.00156 -0.00069 C -0.00195 0.00023 -0.00195 0.00139 -0.00169 0.00139 C -0.00143 0.00162 -0.00091 0.00116 -0.00091 3.7037E-7 C -0.00065 -0.00046 -0.00039 -0.00116 -0.00026 -0.00139 C -0.00039 -0.00162 -0.00039 -0.00185 -0.00039 -0.00232 C -0.00039 -0.00347 -0.00052 -0.00486 -0.00078 -0.00463 C -0.00091 -0.00486 -0.00091 -0.00417 -0.00117 -0.00278 C -0.00104 -0.00208 -0.00091 -0.00232 -0.00117 -0.00116 C -0.00117 -0.00069 -0.00104 -0.00069 -0.00104 3.7037E-7 C -0.00065 0.00116 -0.00013 0.00162 -4.79167E-6 0.00139 C -4.79167E-6 0.00162 -4.79167E-6 0.00069 -0.00026 -0.00069 C -0.00039 -0.00116 -0.00052 -0.00139 -0.00065 -0.00185 C -0.00065 -0.00208 -0.00091 -0.00232 -0.00117 -0.00278 C -0.00156 -0.00347 -0.00208 -0.00394 -0.00234 -0.0037 C -0.00247 -0.0037 -0.00221 -0.00255 -0.00156 -0.00162 C -0.0013 -0.00139 -0.00104 -0.00116 -0.00091 -0.00069 C -0.00078 -0.00046 -0.00052 -0.00023 -0.00039 -0.00023 C 0.00027 0.00023 0.00092 0.00023 0.00092 -0.00023 C 0.00105 -0.00046 0.00053 -0.00116 -0.00013 -0.00162 C -0.00052 -0.00232 -0.00065 -0.00208 -0.00104 -0.00185 Z " pathEditMode="relative" rAng="14160000" ptsTypes="AAAAAAAAAAAAAAAAAAAAAAAAAAAAA">
                                      <p:cBhvr>
                                        <p:cTn id="82" dur="30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23 C -0.00065 -0.00092 -0.00052 -0.00115 -0.00052 -0.00162 C -0.00065 -0.00277 -0.00091 -0.00347 -0.00104 -0.0037 C -0.0013 -0.00347 -0.00143 -0.00254 -0.0013 -0.00162 C -0.0013 -0.00069 -0.00143 -3.7037E-6 -0.00117 0.00024 C -0.00078 0.00024 -0.00091 0.00093 -0.00091 0.00093 C -0.00052 0.00209 1.45833E-6 0.00278 0.00013 0.00278 C 0.00039 0.00255 0.00013 0.00162 -0.00013 0.00024 C -0.00039 -3.7037E-6 -0.00052 -0.00023 -0.00065 -0.00092 C -0.00091 -0.00092 -0.00078 -0.00069 -0.0013 -0.00162 C -0.00182 -0.00231 -0.00221 -0.00254 -0.00248 -0.00185 C -0.00261 -0.00185 -0.00235 -0.00092 -0.00156 -0.00046 C -0.00143 -3.7037E-6 -0.00117 0.00024 -0.00078 0.00024 C -0.00065 0.00047 -0.00052 0.0007 -0.00026 0.00047 C 0.00039 0.0007 0.00104 0.0007 0.00091 -3.7037E-6 C 0.00104 -3.7037E-6 0.00052 -0.00069 -0.00013 -0.00092 C -0.00065 -0.00092 -0.00052 -0.00069 -0.00091 -0.00092 C -0.00117 -0.00092 -0.0013 -0.00046 -0.00156 -0.00046 C -0.00248 -3.7037E-6 -0.00287 0.0007 -0.00274 0.00093 C -0.00248 0.00139 -0.00208 0.00116 -0.00143 0.0007 C -0.00104 0.00047 -0.00078 0.00024 -0.00052 0.00047 C -0.00039 0.00047 -0.00039 -3.7037E-6 1.45833E-6 -0.00069 C 0.00052 -0.00092 0.00065 -0.00185 0.00039 -0.00277 C 0.00052 -0.00277 -0.00013 -0.00277 -0.00065 -0.00115 C -0.00091 -0.00092 -0.00091 -0.00092 -0.00104 -0.00069 C -0.00143 -3.7037E-6 -0.0013 0.00047 -0.00143 0.0007 C -0.00182 0.00186 -0.00182 0.00278 -0.00156 0.00278 C -0.00143 0.00301 -0.00078 0.00209 -0.00052 0.00093 C -0.00065 0.00047 -0.00039 0.00047 -0.00052 -0.00023 Z " pathEditMode="relative" rAng="19800000" ptsTypes="AAAAAAAAAAAAAAAAAAAAAAAAAAAAA">
                                      <p:cBhvr>
                                        <p:cTn id="84" dur="30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2.59259E-6 C 0.00039 0.00047 0.00039 0.00023 0.00065 0.0007 C 0.00105 0.00232 0.00105 0.00324 0.00092 0.00347 C 0.00065 0.00347 0.00013 0.00278 -0.00026 0.00162 C -0.00052 0.00093 -0.00052 0.00047 -0.00065 -2.59259E-6 C -0.00052 -2.59259E-6 -0.00078 -0.00069 -0.00078 -0.00092 C -0.00078 -0.00185 -0.00052 -0.00347 -0.00013 -0.00347 C 0.00026 -0.00347 0.00026 -0.00185 0.00052 -0.00069 C 0.00039 -0.00046 0.00013 -2.59259E-6 0.00039 0.00047 C 0.00013 0.00093 -3.54167E-6 0.00116 0.00013 0.00162 C -0.00039 0.00278 -0.00065 0.00324 -0.00104 0.00324 C -0.00156 0.00324 -0.0013 0.00209 -0.00078 0.00093 C -0.00052 0.00047 -0.00065 -2.59259E-6 -0.00052 -0.00046 C -0.00026 -0.00069 0.00013 -0.00069 0.00026 -0.00115 C 0.00078 -0.00208 0.00157 -0.00208 0.0017 -0.00208 C 0.00183 -0.00162 0.00131 -0.00069 0.00065 -2.59259E-6 C 0.00039 0.00047 0.00013 0.00093 0.00013 0.0007 C -3.54167E-6 0.00116 -0.00065 0.00093 -0.00052 0.00139 C -0.00143 0.00139 -0.00221 0.00139 -0.00247 0.00093 C -0.00234 0.0007 -0.00169 0.00023 -0.00104 -0.00023 C -0.00052 -0.00046 -0.00013 -0.00023 -0.00013 -0.00046 C 0.00039 -0.00046 0.00039 -0.00069 0.00065 -0.00023 C 0.00144 0.00023 0.00235 0.0007 0.00196 0.00139 C 0.00196 0.00116 0.00144 0.00162 0.00039 0.00116 C 0.00013 0.00116 -0.00026 0.0007 -0.00052 0.00093 C -0.00052 0.00047 -0.00078 0.00047 -0.00117 -2.59259E-6 C -0.00169 -0.00023 -0.00208 -0.00139 -0.00195 -0.00162 C -0.00169 -0.00231 -0.00104 -0.00185 -0.00052 -0.00115 C -0.00026 -0.00069 -3.54167E-6 -0.00046 0.00013 -2.59259E-6 Z " pathEditMode="relative" rAng="10800000" ptsTypes="AAAAAAAAAAAAAAAAAAAAAAAAAAAAA">
                                      <p:cBhvr>
                                        <p:cTn id="86" dur="3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C 0.00026 -0.0007 0.00013 -0.00116 -3.33333E-6 -0.00116 C 0.00026 -0.00255 0.00013 -0.00348 0.00052 -0.00371 C 0.00078 -0.00348 0.00105 -0.00209 0.00078 -0.00093 C 0.00091 -0.00047 0.00105 4.81481E-6 0.00078 0.00069 C 0.00091 0.00092 0.00091 0.00115 0.00065 0.00138 C 0.00052 0.00254 -0.00013 0.003 -0.00052 0.00324 C -0.00052 0.00254 -0.00052 0.00162 -0.00013 0.00069 C -0.00013 0.00023 -3.33333E-6 4.81481E-6 0.00026 -0.0007 C 0.00026 -0.00047 0.00052 -0.00093 0.00091 -0.00116 C 0.00131 -0.00186 0.00196 -0.00209 0.00222 -0.00232 C 0.00248 -0.00116 0.00196 -0.00093 0.00144 0.00046 C 0.00105 4.81481E-6 0.00078 0.00069 0.00052 0.00092 C 0.00039 0.00046 0.00026 0.00046 -0.00026 0.00069 C -0.00104 0.00115 -0.00156 0.00092 -0.00169 0.00023 C -0.00182 4.81481E-6 -0.00104 -0.00047 -0.00039 -0.00047 C 0.00013 -0.00116 0.00026 -0.0007 0.00065 -0.00047 C 0.00078 -0.00093 0.00131 -0.00024 0.00131 4.81481E-6 C 0.00209 0.00023 0.00274 0.00092 0.00274 0.00162 C 0.00261 0.00185 0.00196 0.00185 0.00131 0.00092 C 0.00091 0.00115 0.00052 0.00092 0.00026 0.00046 C -0.00013 0.00023 -0.00026 0.00069 -0.00039 -0.00047 C -0.00104 -0.00093 -0.00143 -0.00278 -0.00117 -0.00278 C -0.0013 -0.00255 -0.00026 -0.00209 0.00013 -0.00116 C 0.00052 -0.00093 0.00052 -0.00024 0.00091 -0.00047 C 0.00105 4.81481E-6 0.00118 0.00069 0.00118 0.00115 C 0.0017 0.00208 0.00196 0.00347 0.00157 0.00347 C 0.00118 0.00347 0.00078 0.00254 0.00026 0.00162 C 0.00039 0.00046 -3.33333E-6 0.00069 -3.33333E-6 4.81481E-6 Z " pathEditMode="relative" rAng="1680000" ptsTypes="AAAAAAAAAAAAAAAAAAAAAAAAAAAAA">
                                      <p:cBhvr>
                                        <p:cTn id="88" dur="30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1.11111E-6 C -0.00026 -0.00023 -0.00039 -0.00023 -0.00013 -0.00069 C -0.00052 -0.00208 -0.00065 -0.00278 -0.0013 -0.00301 C -0.00104 -0.00231 -0.00104 -0.00116 -0.0013 -0.00069 C -0.00104 0.00046 -0.00117 0.00046 -0.00065 0.00139 C -0.00065 0.00162 -0.00039 0.00185 -0.00039 0.00185 C 2.08333E-7 0.00278 0.00052 0.00347 0.00065 0.00301 C 0.00078 0.00278 0.00065 0.00185 0.00026 0.00116 C 0.00052 0.00139 -0.00039 -1.11111E-6 -0.00026 -0.00023 C -0.00065 -0.00046 -0.00039 -0.00023 -0.00104 -0.00046 C -0.00169 -0.00139 -0.00221 -0.00116 -0.00208 -0.00046 C -0.00234 -1.11111E-6 -0.00208 0.00046 -0.00143 0.00046 C -0.00117 0.00093 -0.00065 0.00139 -0.00065 0.00162 C -0.00052 0.00116 -0.00026 0.00139 0.00026 0.00116 C 0.00065 0.00093 0.0013 0.00046 0.00117 -1.11111E-6 C 0.00143 -1.11111E-6 0.00078 -1.11111E-6 0.00013 -0.00046 C -0.00026 -0.00023 -0.00013 0.00023 -0.00078 -0.00023 C -0.00104 -1.11111E-6 -0.00091 0.00023 -0.00143 0.00046 C -0.00208 0.00116 -0.00234 0.00208 -0.00208 0.00208 C -0.00195 0.00255 -0.00169 0.00208 -0.00078 0.00185 C -0.00065 0.00139 -0.00039 0.00093 -0.00039 0.0007 C -0.00026 0.0007 -0.00013 0.00023 0.00013 -0.00046 C 0.00039 -0.00116 0.00078 -0.00208 0.00052 -0.00231 C 0.00052 -0.00278 -0.00013 -0.00185 -0.00065 -0.00092 C -0.00065 -0.00046 -0.00078 -1.11111E-6 -0.00104 0.00046 C -0.00117 0.00046 -0.00117 0.00116 -0.0013 0.00139 C -0.00143 0.00255 -0.0013 0.00394 -0.00104 0.00347 C -0.00091 0.00394 -0.00052 0.00301 -0.00039 0.00162 C 0.00013 0.00116 -0.00026 0.0007 -0.00039 -1.11111E-6 Z " pathEditMode="relative" rAng="19140000" ptsTypes="AAAAAAAAAAAAAAAAAAAAAAAAAAAAA">
                                      <p:cBhvr>
                                        <p:cTn id="90" dur="30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4.81481E-6 C 0.00013 -0.0007 0.00039 -0.00093 0.00052 -0.00139 C 0.00065 -0.00232 0.00065 -0.00325 0.00065 -0.00348 C 0.00039 -0.00348 -0.00013 -0.00278 -0.00026 -0.00186 C -0.00039 -0.00116 -0.00078 -0.0007 -0.00065 -0.00024 C -0.00026 4.81481E-6 -0.00065 0.00092 -0.00052 0.00046 C -0.00052 0.00185 -0.00039 0.003 -0.00039 0.00324 C 0.00013 0.003 0.00026 0.00208 0.00039 0.00069 C 0.00026 4.81481E-6 -3.54167E-6 4.81481E-6 0.00013 -0.0007 C -0.00013 -0.00093 -3.54167E-6 -0.0007 -0.00026 -0.00186 C -0.00039 -0.00301 -0.00078 -0.00348 -0.00104 -0.00325 C -0.0013 -0.00325 -0.00117 -0.00232 -0.00078 -0.00116 C -0.00078 -0.0007 -0.00065 -0.00024 -0.00026 4.81481E-6 C -0.00026 0.00046 -0.00013 0.00069 0.00013 0.00069 C 0.00052 0.00138 0.00118 0.00208 0.00118 0.00138 C 0.00144 0.00162 0.00105 0.00046 0.00065 -0.00047 C 0.00013 -0.0007 0.00026 -0.00047 -3.54167E-6 -0.00116 C -0.00039 -0.00116 -0.00052 -0.00093 -0.00078 -0.00116 C -0.00156 -0.00163 -0.00208 -0.00139 -0.00208 -0.00093 C -0.00195 -0.00047 -0.00169 -0.00024 -0.00091 -0.00024 C -0.00052 4.81481E-6 -0.00026 4.81481E-6 -0.00013 0.00069 C -0.00013 0.00092 0.00026 4.81481E-6 0.00078 4.81481E-6 C 0.00131 0.00023 0.0017 -0.00047 0.0017 -0.00139 C 0.0017 -0.00116 0.00105 -0.00209 0.00013 -0.00093 C -0.00013 -0.00093 -3.54167E-6 -0.00116 -0.00026 -0.00093 C -0.00078 -0.0007 -0.00091 -0.00024 -0.00091 0.00023 C -0.00169 0.00069 -0.00182 0.00162 -0.00169 0.00162 C -0.00169 0.00185 -0.00078 0.00162 -0.00013 0.00092 C -0.00026 0.00046 -0.00013 0.00069 -3.54167E-6 4.81481E-6 Z " pathEditMode="relative" rAng="0" ptsTypes="AAAAAAAAAAAAAAAAAAAAAAAAAAAAA">
                                      <p:cBhvr>
                                        <p:cTn id="92" dur="3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1.85185E-6 C -0.00013 -0.00023 -0.00026 -0.00046 -0.00039 -0.00069 C -0.00078 -0.00208 -0.00091 -0.00301 -0.00065 -0.00324 C -0.00039 -0.00324 0.00013 -0.00254 0.00039 -0.00162 C 0.00065 -0.00092 0.00078 -0.00046 0.00078 -1.85185E-6 C 0.00091 0.00023 0.00091 0.0007 0.00091 0.00093 C 0.00091 0.00209 0.00065 0.00347 0.00039 0.00347 C 0.00013 0.00347 -0.00013 0.00209 -0.00013 0.00093 C -0.00013 0.00046 1.25E-6 -1.85185E-6 1.25E-6 -0.00046 C 1.25E-6 -0.00069 0.00013 -0.00116 0.00026 -0.00162 C 0.00065 -0.00254 0.00104 -0.00324 0.0013 -0.00324 C 0.00169 -0.00301 0.00156 -0.00208 0.00117 -0.00069 C 0.00091 -0.00046 0.00078 -1.85185E-6 0.00065 0.00046 C 0.00039 0.0007 0.00026 0.0007 1.25E-6 0.00116 C -0.00065 0.00209 -0.00117 0.00232 -0.00143 0.00209 C -0.00169 0.00162 -0.00117 0.0007 -0.00052 -1.85185E-6 C -0.00026 -0.00046 1.25E-6 -0.00069 0.00026 -0.00069 C 0.00039 -0.00092 0.00078 -0.00092 0.00091 -0.00116 C 0.00182 -0.00139 0.0026 -0.00139 0.00273 -0.00069 C 0.00273 -0.00046 0.00208 -1.85185E-6 0.00117 0.00023 C 0.00091 0.00046 0.00052 0.00046 0.00026 0.00046 C 1.25E-6 0.00046 -0.00013 0.00046 -0.00052 0.00023 C -0.0013 -1.85185E-6 -0.00208 -0.00046 -0.00182 -0.00092 C -0.00182 -0.00139 -0.00104 -0.00139 -0.00026 -0.00116 C 0.00013 -0.00092 0.00039 -0.00069 0.00065 -0.00069 C 0.00091 -0.00046 0.00104 -0.00023 0.0013 -1.85185E-6 C 0.00195 0.0007 0.00234 0.00162 0.00221 0.00209 C 0.00195 0.00232 0.0013 0.00209 0.00065 0.00116 C 0.00039 0.0007 0.00013 0.00046 1.25E-6 -1.85185E-6 Z " pathEditMode="relative" rAng="0" ptsTypes="AAAAAAAAAAAAAAAAAAAAAAAAAAAAA">
                                      <p:cBhvr>
                                        <p:cTn id="94" dur="3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2 0.00065 -0.00115 0.00078 -0.00139 C 0.00156 -0.00208 0.00208 -0.00231 0.00221 -0.00185 C 0.00221 -0.00139 0.00182 -0.00046 0.0013 -2.96296E-6 C 0.00091 0.00047 0.00065 0.0007 0.00039 0.0007 C 0.00026 0.00093 1.45833E-6 0.00093 -0.00013 0.00093 C -0.00078 0.00093 -0.00156 0.00047 -0.00156 -2.96296E-6 C -0.00156 -0.00046 -0.00078 -0.00092 -0.00013 -0.00092 C 0.00013 -0.00092 0.00039 -0.00069 0.00065 -0.00069 C 0.00078 -0.00069 0.00104 -0.00046 0.0013 -0.00023 C 0.00182 0.00047 0.00221 0.00116 0.00221 0.00162 C 0.00208 0.00232 0.00156 0.00209 0.00078 0.00139 C 0.00065 0.00093 0.00039 0.0007 0.00013 0.00047 C 1.45833E-6 -2.96296E-6 1.45833E-6 -0.00023 -0.00026 -0.00069 C -0.00078 -0.00185 -0.00091 -0.00277 -0.00078 -0.00324 C -0.00052 -0.0037 1.45833E-6 -0.00277 0.00039 -0.00162 C 0.00065 -0.00115 0.00078 -0.00069 0.00078 -0.00023 C 0.00091 -2.96296E-6 0.00091 0.0007 0.00104 0.00093 C 0.00117 0.00255 0.00117 0.00394 0.00078 0.00417 C 0.00065 0.00417 0.00039 0.00301 0.00026 0.00139 C 0.00013 0.00093 0.00013 0.00023 0.00013 -0.00023 C 0.00013 -0.00069 0.00013 -0.00092 0.00026 -0.00162 C 0.00039 -0.00301 0.00065 -0.0044 0.00091 -0.00393 C 0.00117 -0.00393 0.00117 -0.00254 0.00104 -0.00115 C 0.00091 -0.00046 0.00078 -2.96296E-6 0.00078 0.00047 C 0.00065 0.00093 0.00052 0.00116 0.00039 0.00162 C 1.45833E-6 0.00278 -0.00052 0.00348 -0.00078 0.00324 C -0.00091 0.00278 -0.00078 0.00162 -0.00026 0.00047 C 1.45833E-6 -2.96296E-6 0.00013 -0.00046 0.00039 -0.00069 Z " pathEditMode="relative" rAng="5400000" ptsTypes="AAAAAAAAAAAAAAAAAAAAAAAAAAAAA">
                                      <p:cBhvr>
                                        <p:cTn id="96" dur="30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9 1.11111E-6 C -0.00091 0.00023 -0.00091 0.00046 -0.00104 0.00092 C -0.00143 0.00185 -0.00143 0.00324 -0.00118 0.00324 C -0.00104 0.00324 -0.00065 0.00278 -0.00026 0.00162 C -0.00013 0.00092 5E-6 0.00046 5E-6 1.11111E-6 C 5E-6 -0.00023 5E-6 -0.0007 5E-6 -0.00093 C 5E-6 -0.00232 -0.00013 -0.00347 -0.0004 -0.00347 C -0.00065 -0.00347 -0.00079 -0.00232 -0.00079 -0.00093 C -0.00079 -0.00046 -0.00079 1.11111E-6 -0.00065 0.00046 C -0.00065 0.00092 -0.00065 0.00116 -0.00052 0.00162 C -0.00013 0.00278 0.00026 0.00324 0.0004 0.00324 C 0.00065 0.00301 0.00065 0.00185 0.00026 0.00092 C 0.00013 0.00023 5E-6 1.11111E-6 -0.00013 -0.00023 C -0.00026 -0.0007 -0.0004 -0.00093 -0.00065 -0.00116 C -0.00118 -0.00185 -0.00182 -0.00232 -0.00196 -0.00185 C -0.00209 -0.00162 -0.0017 -0.0007 -0.00118 1.11111E-6 C -0.00091 0.00023 -0.00065 0.00046 -0.00052 0.00069 C -0.00026 0.00092 -0.00013 0.00116 0.00013 0.00116 C 0.00091 0.00139 0.00143 0.00139 0.00143 0.00092 C 0.00143 0.00046 0.00104 1.11111E-6 0.0004 -0.00023 C 5E-6 -0.00046 -0.00026 -0.00046 -0.00052 -0.00046 C -0.00065 -0.00046 -0.00091 -0.00046 -0.00118 -0.00023 C -0.00182 1.11111E-6 -0.00235 0.00046 -0.00235 0.00092 C -0.00235 0.00139 -0.0017 0.00162 -0.00091 0.00116 C -0.00065 0.00116 -0.0004 0.00092 -0.00013 0.00069 C 5E-6 0.00046 0.00026 0.00023 0.0004 1.11111E-6 C 0.00091 -0.0007 0.00131 -0.00162 0.00118 -0.00185 C 0.00104 -0.00232 0.0004 -0.00185 -0.00013 -0.00116 C -0.0004 -0.0007 -0.00065 -0.00046 -0.00079 1.11111E-6 Z " pathEditMode="relative" rAng="10800000" ptsTypes="AAAAAAAAAAAAAAAAAAAAAAAAAAAAA">
                                      <p:cBhvr>
                                        <p:cTn id="98" dur="3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2 C -0.00065 -0.00115 -0.00078 -0.00115 -0.00104 -0.00139 C -0.00156 -0.00208 -0.00234 -0.00208 -0.00234 -0.00162 C -0.00234 -0.00139 -0.00208 -0.00069 -0.00143 -2.96296E-6 C -0.00104 0.00023 -0.00078 0.00047 -0.00052 0.00047 C -0.00039 0.00047 -0.00013 0.00047 1.25E-6 0.00047 C 0.00078 0.00047 0.00143 0.00023 0.00143 -0.00023 C 0.00143 -0.00069 0.00078 -0.00092 1.25E-6 -0.00092 C -0.00026 -0.00092 -0.00052 -0.00092 -0.00078 -0.00069 C -0.00104 -0.00069 -0.00117 -0.00069 -0.00143 -0.00046 C -0.00208 0.00023 -0.00234 0.00093 -0.00234 0.00116 C -0.00221 0.00162 -0.00156 0.00162 -0.00104 0.00093 C -0.00065 0.0007 -0.00052 0.00047 -0.00039 0.00023 C -0.00013 -2.96296E-6 1.25E-6 -0.00023 0.00013 -0.00069 C 0.00052 -0.00162 0.00078 -0.00277 0.00052 -0.00301 C 0.00039 -0.00324 -0.00013 -0.00254 -0.00052 -0.00162 C -0.00065 -0.00115 -0.00078 -0.00069 -0.00091 -0.00046 C -0.00104 -2.96296E-6 -0.00117 0.00023 -0.00117 0.0007 C -0.0013 0.00209 -0.0013 0.00301 -0.00104 0.00301 C -0.00078 0.00301 -0.00052 0.00232 -0.00039 0.00116 C -0.00026 0.00047 -0.00026 -2.96296E-6 -0.00026 -0.00046 C -0.00026 -0.00069 -0.00026 -0.00115 -0.00039 -0.00162 C -0.00052 -0.00277 -0.00078 -0.0037 -0.00104 -0.0037 C -0.0013 -0.0037 -0.00143 -0.00254 -0.00117 -0.00115 C -0.00117 -0.00069 -0.00104 -0.00023 -0.00091 0.00023 C -0.00078 0.00047 -0.00065 0.00093 -0.00052 0.00116 C -0.00013 0.00209 0.00039 0.00278 0.00052 0.00255 C 0.00078 0.00232 0.00052 0.00116 0.00013 0.00023 C -0.00013 -0.00023 -0.00026 -0.00069 -0.00052 -0.00092 Z " pathEditMode="relative" rAng="16200000" ptsTypes="AAAAAAAAAAAAAAAAAAAAAAAAAAAAA">
                                      <p:cBhvr>
                                        <p:cTn id="100" dur="3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00023 C 0.00065 -0.00092 0.00052 -0.00069 0.00052 -0.00139 C 0.00078 -0.00301 0.00117 -0.0037 0.00143 -0.0037 C 0.00156 -0.00347 0.00169 -0.00231 0.00156 -0.00092 C 0.00143 -0.00023 0.0013 0.00023 0.00117 0.0007 C 0.00104 0.00046 0.00104 0.00139 0.00091 0.00139 C 0.00052 0.00208 -0.00026 0.00301 -0.00052 0.00255 C -0.00091 0.00208 -0.00026 0.00093 -1.04167E-6 -0.00023 C 0.00026 -0.00023 0.00065 -0.00023 0.00065 -0.00092 C 0.00091 -0.00092 0.00117 -0.00092 0.00117 -0.00139 C 0.00208 -0.00162 0.00248 -0.00162 0.00274 -0.00116 C 0.00313 -0.00046 0.00248 -1.11111E-6 0.00156 0.00023 C 0.0013 0.00023 0.00117 0.0007 0.00091 0.00093 C 0.00065 0.0007 0.00026 0.00023 -1.04167E-6 0.00046 C -0.00065 0.00046 -0.0013 -0.00069 -0.00143 -0.00069 C -0.0013 -0.00116 -0.00052 -0.00116 0.00026 -0.00092 C 0.00065 -0.00092 0.00091 -0.00092 0.00091 -0.00092 C 0.00117 -0.00092 0.00156 -1.11111E-6 0.00156 -0.00046 C 0.00221 0.0007 0.00287 0.00162 0.00287 0.00232 C 0.00261 0.00232 0.00195 0.00185 0.0013 0.00139 C 0.00091 0.00093 0.00065 0.00023 0.00065 0.00023 C 0.00026 -0.00023 0.00013 -0.00046 0.00013 -0.00069 C -0.00026 -0.00208 -0.00078 -0.00347 -0.00013 -0.00347 C -0.00026 -0.00347 0.00026 -0.00301 0.00091 -0.00139 C 0.00104 -0.00116 0.00117 -0.00023 0.00143 -0.00023 C 0.0013 0.00023 0.00143 0.00046 0.00156 0.00139 C 0.00182 0.00208 0.00169 0.00347 0.00143 0.00347 C 0.00104 0.0037 0.00065 0.00255 0.00065 0.00139 C 0.00065 0.0007 0.00052 0.00023 0.00065 -0.00023 Z " pathEditMode="relative" rAng="2640000" ptsTypes="AAAAAAAAAAAAAAAAAAAAAAAAAAAAA">
                                      <p:cBhvr>
                                        <p:cTn id="102" dur="30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00324 C 0.00026 -0.00231 0.00052 -0.00231 0.00052 -0.00277 C 0.00117 -0.00185 0.00182 -0.00208 0.00182 -0.00115 C 0.00143 -0.00069 0.00065 -0.00069 0.00026 -0.00115 C -0.00013 -0.00115 -0.00039 -0.00115 -0.00091 -0.00185 C -0.00104 -0.00208 -0.00104 -0.00185 -0.00117 -0.00231 C -0.00169 -0.00301 -0.00169 -0.00393 -0.00169 -0.00463 C -0.0013 -0.00463 -0.00078 -0.00439 -0.00039 -0.0037 C -0.00013 -0.00324 -0.00026 -0.00347 0.00026 -0.00231 C 0.00013 -0.00231 0.00026 -0.00185 0.00026 -0.00115 C 0.00052 -0.00046 0.00052 0.00093 0.00052 0.00162 C -0.00026 0.00162 -0.00013 0.0007 -0.00078 -0.00069 C -0.00039 -0.00115 -0.00091 -0.00185 -0.00078 -0.00231 C -0.00039 -0.00231 -0.00039 -0.00277 -0.00039 -0.0037 C -0.00039 -0.00509 -0.00013 -0.00578 0.00026 -0.00578 C 0.00052 -0.00601 0.00052 -0.00463 0.00026 -0.00347 C 0.00052 -0.00231 0.00026 -0.00231 -0.00013 -0.00185 C 0.00026 -0.00115 -0.00039 -0.00069 -0.00052 -0.00092 C -0.00091 0.00047 -0.0013 0.00162 -0.00169 0.00116 C -0.00195 0.0007 -0.00169 -0.00046 -0.00104 -0.00115 C -0.00104 -0.00185 -0.00078 -0.00231 -0.00039 -0.00277 C -0.00013 -0.00324 -0.00039 -0.0037 0.00026 -0.00347 C 0.00052 -0.00463 0.00182 -0.00463 0.00182 -0.00393 C 0.00169 -0.00416 0.00117 -0.00324 0.00052 -0.00231 C 0.00026 -0.00185 -0.00013 -0.00185 -0.00013 -0.00115 C -0.00039 -0.00115 -0.00091 -0.00115 -0.00104 -0.00115 C -0.00169 -0.00069 -0.0026 -0.00069 -0.00234 -0.00115 C -0.00234 -0.00185 -0.00169 -0.00231 -0.00104 -0.00324 C -0.00039 -0.00231 -0.00039 -0.00301 -0.00013 -0.00324 Z " pathEditMode="relative" rAng="8100000" ptsTypes="AAAAAAAAAAAAAAAAAAAAAAAAAAAAA">
                                      <p:cBhvr>
                                        <p:cTn id="104" dur="30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16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-0.00232 C -0.00117 -0.00255 -0.00143 -0.00232 -0.00156 -0.00232 C -0.00235 -0.00232 -0.00287 -0.00162 -0.00287 -0.00116 C -0.00248 -0.00162 -0.00209 -0.00116 -0.00143 -0.00093 C -0.00104 -0.00116 -0.00091 -0.00093 -0.00052 -0.00162 C -0.00039 -0.00208 -0.00039 -0.00162 -0.00013 -0.00185 C 0.00039 -0.00255 0.00091 -0.00347 0.00065 -0.0037 C 0.00052 -0.00417 2.5E-6 -0.00394 -0.00065 -0.00301 C -0.00052 -0.00324 -0.00117 -0.00232 -0.00117 -0.00255 C -0.00143 -0.00185 -0.0013 -0.00255 -0.0017 -0.00116 C -0.00209 -0.00023 -0.00209 0.00093 -0.00183 0.00093 C -0.00156 0.00116 -0.00104 0.00069 -0.00104 -0.00046 C -0.00078 -0.00093 -0.00052 -0.00162 -0.00039 -0.00208 C -0.00052 -0.00208 -0.00052 -0.00232 -0.00052 -0.00278 C -0.00052 -0.00394 -0.00065 -0.00532 -0.00091 -0.00509 C -0.00104 -0.00532 -0.00104 -0.00463 -0.0013 -0.00324 C -0.00117 -0.00255 -0.00104 -0.00278 -0.0013 -0.00162 C -0.0013 -0.00116 -0.00117 -0.00116 -0.00117 -0.00046 C -0.00078 0.00069 -0.00026 0.00093 -0.00013 0.00069 C -0.00013 0.00116 -0.00013 0.00023 -0.00039 -0.00116 C -0.00052 -0.00162 -0.00065 -0.00185 -0.00078 -0.00232 C -0.00078 -0.00255 -0.00104 -0.00278 -0.0013 -0.00324 C -0.0017 -0.00394 -0.00222 -0.0044 -0.00248 -0.00417 C -0.00261 -0.00417 -0.00235 -0.00301 -0.0017 -0.00208 C -0.00143 -0.00185 -0.00117 -0.00162 -0.00104 -0.00116 C -0.00091 -0.00093 -0.00065 -0.00069 -0.00052 -0.00069 C 0.00013 -0.00023 0.00078 -0.00023 0.00078 -0.00069 C 0.00091 -0.00093 0.00039 -0.00162 -0.00026 -0.00208 C -0.00065 -0.00278 -0.00078 -0.00255 -0.00117 -0.00232 Z " pathEditMode="relative" rAng="14160000" ptsTypes="AAAAAAAAAAAAAAAAAAAAAAAAAAAAA">
                                      <p:cBhvr>
                                        <p:cTn id="106" dur="3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0.00024 C -0.00065 -0.00092 -0.00078 -0.00092 -0.00078 -0.00162 C -0.00065 -0.00277 -0.00091 -0.00324 -0.00104 -0.00347 C -0.00143 -0.00301 -0.00156 -0.00208 -0.0013 -0.00115 C -0.0013 -0.00069 -0.00156 -3.7037E-6 -0.00117 0.00024 C -0.00104 0.00047 -0.00104 0.00139 -0.00117 0.00093 C -0.00078 0.00209 -1.25E-6 0.00278 0.00013 0.00324 C 0.00026 0.00278 0.00013 0.00186 -0.00013 0.00024 C -0.00052 -3.7037E-6 -0.00065 0.00024 -0.00065 -0.00092 C -0.00104 -0.00046 -0.00091 -0.00023 -0.0013 -0.00115 C -0.00182 -0.00231 -0.00221 -0.00208 -0.0026 -0.00162 C -0.0026 -0.00185 -0.00234 -0.00069 -0.00156 -0.00046 C -0.00156 -3.7037E-6 -0.00117 0.00024 -0.00104 0.00047 C -0.00065 0.00047 -0.00065 0.00093 -0.00052 0.0007 C 0.00026 0.00093 0.00104 0.00093 0.00078 0.00024 C 0.00091 0.00047 0.00052 -0.00069 -0.00026 -0.00069 C -0.00065 -0.00092 -0.00065 -0.00046 -0.00104 -0.00069 C -0.0013 -0.00069 -0.00143 -3.7037E-6 -0.00156 -0.00046 C -0.0026 0.00024 -0.00286 0.00093 -0.00273 0.00139 C -0.0026 0.00162 -0.00208 0.00116 -0.00156 0.00093 C -0.0013 0.0007 -0.00104 0.00047 -0.00065 0.0007 C -0.00052 0.00093 -0.00052 -3.7037E-6 -0.00013 -0.00046 C 0.00052 -0.00069 0.00065 -0.00162 0.00039 -0.00277 C 0.00039 -0.00254 -0.00026 -0.00254 -0.00078 -0.00069 C -0.00104 -0.00046 -0.00104 -0.00069 -0.00104 -0.00046 C -0.00156 -3.7037E-6 -0.00156 0.0007 -0.00143 0.00093 C -0.00195 0.00232 -0.00182 0.00278 -0.00156 0.00278 C -0.00169 0.00301 -0.00104 0.00232 -0.00065 0.00093 C -0.00065 0.00047 -0.00052 0.00093 -0.00065 0.00024 Z " pathEditMode="relative" rAng="19800000" ptsTypes="AAAAAAAAAAAAAAAAAAAAAAAAAAAAA">
                                      <p:cBhvr>
                                        <p:cTn id="108" dur="30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2.59259E-6 C 0.00013 0.00047 0.00013 0.00023 0.00039 0.0007 C 0.00078 0.00232 0.00078 0.00324 0.00065 0.00347 C 0.00039 0.00347 -0.00013 0.00278 -0.00052 0.00162 C -0.00078 0.00093 -0.00078 0.00047 -0.00092 -2.59259E-6 C -0.00078 -2.59259E-6 -0.00105 -0.00069 -0.00105 -0.00092 C -0.00105 -0.00185 -0.00078 -0.00347 -0.00039 -0.00347 C 3.75E-6 -0.00347 3.75E-6 -0.00185 0.00026 -0.00069 C 0.00013 -0.00046 -0.00013 -2.59259E-6 0.00013 0.00047 C -0.00013 0.00093 -0.00026 0.00116 -0.00013 0.00162 C -0.00065 0.00278 -0.00092 0.00324 -0.00131 0.00324 C -0.00183 0.00324 -0.00157 0.00209 -0.00105 0.00093 C -0.00078 0.00047 -0.00092 -2.59259E-6 -0.00078 -0.00046 C -0.00052 -0.00069 -0.00013 -0.00069 3.75E-6 -0.00115 C 0.00052 -0.00208 0.0013 -0.00208 0.00143 -0.00208 C 0.00156 -0.00162 0.00104 -0.00069 0.00039 -2.59259E-6 C 0.00013 0.00047 -0.00013 0.00093 -0.00013 0.0007 C -0.00026 0.00116 -0.00092 0.00093 -0.00078 0.00139 C -0.0017 0.00139 -0.00248 0.00139 -0.00274 0.00093 C -0.00261 0.0007 -0.00196 0.00023 -0.00131 -0.00023 C -0.00078 -0.00046 -0.00039 -0.00023 -0.00039 -0.00046 C 0.00013 -0.00046 0.00013 -0.00069 0.00039 -0.00023 C 0.00117 0.00023 0.00208 0.0007 0.00169 0.00139 C 0.00169 0.00116 0.00117 0.00162 0.00013 0.00116 C -0.00013 0.00116 -0.00052 0.0007 -0.00078 0.00093 C -0.00078 0.00047 -0.00105 0.00047 -0.00144 -2.59259E-6 C -0.00196 -0.00023 -0.00235 -0.00139 -0.00222 -0.00162 C -0.00196 -0.00231 -0.00131 -0.00185 -0.00078 -0.00115 C -0.00052 -0.00069 -0.00026 -0.00046 -0.00013 -2.59259E-6 Z " pathEditMode="relative" rAng="10800000" ptsTypes="AAAAAAAAAAAAAAAAAAAAAAAAAAAAA">
                                      <p:cBhvr>
                                        <p:cTn id="110" dur="30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81481E-6 C 0.00026 -0.0007 0.00013 -0.00116 3.95833E-6 -0.00116 C 0.00026 -0.00255 0.00013 -0.00348 0.00052 -0.00371 C 0.00078 -0.00348 0.00104 -0.00209 0.00078 -0.00093 C 0.00091 -0.00047 0.00104 4.81481E-6 0.00078 0.00069 C 0.00091 0.00092 0.00091 0.00115 0.00065 0.00138 C 0.00052 0.00254 -0.00013 0.003 -0.00052 0.00324 C -0.00052 0.00254 -0.00052 0.00162 -0.00013 0.00069 C -0.00013 0.00023 3.95833E-6 4.81481E-6 0.00026 -0.0007 C 0.00026 -0.00047 0.00052 -0.00093 0.00091 -0.00116 C 0.0013 -0.00186 0.00195 -0.00209 0.00221 -0.00232 C 0.00247 -0.00116 0.00195 -0.00093 0.00143 0.00046 C 0.00104 4.81481E-6 0.00078 0.00069 0.00052 0.00092 C 0.00039 0.00046 0.00026 0.00046 -0.00026 0.00069 C -0.00105 0.00115 -0.00157 0.00092 -0.0017 0.00023 C -0.00183 4.81481E-6 -0.00105 -0.00047 -0.00039 -0.00047 C 0.00013 -0.00116 0.00026 -0.0007 0.00065 -0.00047 C 0.00078 -0.00093 0.0013 -0.00024 0.0013 4.81481E-6 C 0.00208 0.00023 0.00273 0.00092 0.00273 0.00162 C 0.0026 0.00185 0.00195 0.00185 0.0013 0.00092 C 0.00091 0.00115 0.00052 0.00092 0.00026 0.00046 C -0.00013 0.00023 -0.00026 0.00069 -0.00039 -0.00047 C -0.00105 -0.00093 -0.00144 -0.00278 -0.00118 -0.00278 C -0.00131 -0.00255 -0.00026 -0.00209 0.00013 -0.00116 C 0.00052 -0.00093 0.00052 -0.00024 0.00091 -0.00047 C 0.00104 4.81481E-6 0.00117 0.00069 0.00117 0.00115 C 0.00169 0.00208 0.00195 0.00347 0.00156 0.00347 C 0.00117 0.00347 0.00078 0.00254 0.00026 0.00162 C 0.00039 0.00046 3.95833E-6 0.00069 3.95833E-6 4.81481E-6 Z " pathEditMode="relative" rAng="1680000" ptsTypes="AAAAAAAAAAAAAAAAAAAAAAAAAAAAA">
                                      <p:cBhvr>
                                        <p:cTn id="112" dur="30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1.11111E-6 C -0.00039 -0.00023 -0.00052 -0.00023 -0.00026 -0.00069 C -0.00065 -0.00208 -0.00078 -0.00255 -0.00143 -0.00301 C -0.00117 -0.00231 -0.00117 -0.00116 -0.00143 -0.00069 C -0.00117 0.00046 -0.0013 0.00046 -0.00078 0.00139 C -0.00078 0.00162 -0.00052 0.00185 -0.00039 0.00208 C -0.00013 0.00278 0.00039 0.00347 0.00052 0.00301 C 0.00065 0.00278 0.00052 0.00185 0.00013 0.00116 C 0.00039 0.00139 -0.00052 -1.11111E-6 -0.00039 -0.00023 C -0.00078 -0.00046 -0.00052 -0.00023 -0.00117 -0.00046 C -0.00182 -0.00139 -0.00234 -0.00116 -0.00221 -0.00046 C -0.00247 -1.11111E-6 -0.00221 0.00046 -0.00156 0.00046 C -0.0013 0.00093 -0.00078 0.00139 -0.00078 0.00162 C -0.00065 0.00116 -0.00039 0.00139 0.00013 0.00116 C 0.00052 0.00093 0.00117 0.00046 0.00104 -1.11111E-6 C 0.0013 -1.11111E-6 0.00065 -1.11111E-6 -2.5E-6 -0.00046 C -0.00039 -0.00023 -0.00026 0.00023 -0.00091 -0.00023 C -0.00117 -1.11111E-6 -0.00104 0.00023 -0.00156 0.00046 C -0.00221 0.00116 -0.00247 0.00208 -0.00221 0.00208 C -0.00195 0.00255 -0.00182 0.00208 -0.00091 0.00185 C -0.00078 0.00139 -0.00052 0.00093 -0.00052 0.0007 C -0.00039 0.0007 -0.00026 0.00023 -2.5E-6 -0.00046 C 0.00026 -0.00116 0.00065 -0.00208 0.00039 -0.00231 C 0.00039 -0.00278 -0.00026 -0.00185 -0.00078 -0.00092 C -0.00078 -0.00046 -0.00091 -1.11111E-6 -0.00117 0.00046 C -0.0013 0.00046 -0.0013 0.00116 -0.00143 0.00139 C -0.00156 0.00255 -0.00143 0.00394 -0.00117 0.00347 C -0.00104 0.00394 -0.00065 0.00301 -0.00052 0.00162 C 0.00013 0.00116 -0.00039 0.0007 -0.00052 -1.11111E-6 Z " pathEditMode="relative" rAng="19140000" ptsTypes="AAAAAAAAAAAAAAAAAAAAAAAAAAAAA">
                                      <p:cBhvr>
                                        <p:cTn id="114" dur="30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4.81481E-6 C 0.00013 -0.0007 0.00039 -0.00093 0.00052 -0.00139 C 0.00065 -0.00232 0.00065 -0.00325 0.00065 -0.00348 C 0.00039 -0.00348 -0.00013 -0.00278 -0.00026 -0.00186 C -0.00039 -0.00116 -0.00078 -0.0007 -0.00065 -0.00024 C -0.00026 4.81481E-6 -0.00065 0.00092 -0.00052 0.00046 C -0.00052 0.00185 -0.00039 0.003 -0.00039 0.00324 C 0.00013 0.003 0.00026 0.00208 0.00039 0.00069 C 0.00026 4.81481E-6 3.75E-6 4.81481E-6 0.00013 -0.0007 C -0.00013 -0.00093 3.75E-6 -0.0007 -0.00026 -0.00186 C -0.00039 -0.00301 -0.00078 -0.00348 -0.00105 -0.00325 C -0.00131 -0.00325 -0.00118 -0.00232 -0.00078 -0.00116 C -0.00078 -0.0007 -0.00065 -0.00024 -0.00026 4.81481E-6 C -0.00026 0.00046 -0.00013 0.00069 0.00013 0.00069 C 0.00052 0.00138 0.00117 0.00208 0.00117 0.00138 C 0.00143 0.00162 0.00104 0.00046 0.00065 -0.00047 C 0.00013 -0.0007 0.00026 -0.00047 3.75E-6 -0.00116 C -0.00039 -0.00116 -0.00052 -0.00093 -0.00078 -0.00116 C -0.00157 -0.00163 -0.00209 -0.00139 -0.00209 -0.00093 C -0.00196 -0.00047 -0.0017 -0.00024 -0.00092 -0.00024 C -0.00052 4.81481E-6 -0.00026 4.81481E-6 -0.00013 0.00069 C -0.00013 0.00092 0.00026 4.81481E-6 0.00078 4.81481E-6 C 0.0013 0.00023 0.00169 -0.00047 0.00169 -0.00139 C 0.00169 -0.00116 0.00104 -0.00209 0.00013 -0.00093 C -0.00013 -0.00093 3.75E-6 -0.00116 -0.00026 -0.00093 C -0.00078 -0.0007 -0.00092 -0.00024 -0.00092 0.00023 C -0.0017 0.00069 -0.00183 0.00162 -0.0017 0.00162 C -0.0017 0.00185 -0.00078 0.00162 -0.00013 0.00092 C -0.00026 0.00046 -0.00013 0.00069 3.75E-6 4.81481E-6 Z " pathEditMode="relative" rAng="0" ptsTypes="AAAAAAAAAAAAAAAAAAAAAAAAAAAAA">
                                      <p:cBhvr>
                                        <p:cTn id="116" dur="3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6 -0.00046 C 0.00052 -0.00069 0.00066 -0.00115 0.00066 -0.00139 C 0.00092 -0.00301 0.00105 -0.0037 0.00144 -0.00393 C 0.00157 -0.00324 0.0017 -0.00208 0.00157 -0.00115 C 0.00144 -0.00023 0.00144 0.00024 0.00118 0.00047 C 0.00092 0.00093 0.00105 0.00116 0.00079 0.00139 C 0.00052 0.00209 -0.00026 0.00278 -0.00039 0.00255 C -0.00078 0.00209 -0.00039 0.00093 0.00013 -0.00023 C 0.00039 -0.00023 0.00066 -0.00046 0.00079 -0.00092 C 0.00052 -0.00069 0.00118 -0.00115 0.00131 -0.00139 C 0.00209 -0.00185 0.00261 -0.00162 0.00287 -0.00115 C 0.003 -0.00046 0.00261 -3.7037E-6 0.0017 0.00024 C 0.00144 0.00024 0.00118 0.00047 0.00079 0.00093 C 0.00066 0.00047 0.00039 0.00024 0.00013 0.00047 C -0.00065 0.00024 -0.00117 -0.00046 -0.00117 -0.00069 C -0.00117 -0.00139 -0.00052 -0.00115 0.00026 -0.00115 C 0.00066 -0.00115 0.00079 -0.00092 0.00105 -0.00092 C 0.00131 -0.00092 0.00157 -0.00023 0.0017 -0.00046 C 0.00235 0.0007 0.003 0.00162 0.00287 0.00209 C 0.00274 0.00232 0.00209 0.00186 0.00144 0.00116 C 0.00092 0.00093 0.00079 0.00024 0.00052 0.00024 C 0.00039 -0.00023 0.00026 -0.00023 0.00013 -0.00069 C -0.00026 -0.00231 -0.00065 -0.00347 -0.00026 -0.00347 C -0.00013 -0.0037 0.00039 -0.00301 0.00092 -0.00162 C 0.00105 -0.00092 0.00105 -0.00023 0.00144 -0.00023 C 0.00144 0.00024 0.00144 0.0007 0.00144 0.00139 C 0.00183 0.00232 0.0017 0.00324 0.00157 0.00348 C 0.00118 0.00394 0.00079 0.00255 0.00066 0.00116 C 0.00066 0.00047 0.00052 -3.7037E-6 0.00066 -0.00046 Z " pathEditMode="relative" rAng="2640000" ptsTypes="AAAAAAAAAAAAAAAAAAAAAAAAAAAAA">
                                      <p:cBhvr>
                                        <p:cTn id="118" dur="30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6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232 C 0.00079 -0.00186 0.00105 -0.00186 0.00105 -0.00232 C 0.00183 -0.00139 0.00235 -0.00162 0.00235 -0.0007 C 0.00235 -0.00024 0.00118 -0.00024 0.00079 -0.0007 C 0.00039 -0.0007 0.00013 -0.0007 0.00013 -0.00162 C -0.00052 -0.00139 -0.00039 -0.00139 -0.00078 -0.00186 C -0.00078 -0.00255 -0.00117 -0.00348 -0.00117 -0.00417 C -0.00078 -0.00417 -0.00026 -0.00394 0.00013 -0.00348 C 0.00039 -0.00278 0.00039 -0.00232 0.00105 -0.00186 C 0.00079 -0.00186 0.00105 -0.00162 0.00092 -0.0007 C 0.00105 3.7037E-6 0.00105 0.00139 0.00105 0.00208 C 0.00026 0.00208 0.00039 0.00115 0.00013 -0.00024 C 0.00013 -0.0007 0.00013 -0.00162 -0.00026 -0.00186 C 0.00013 -0.00186 0.00013 -0.00232 0.00013 -0.00324 C 0.00013 -0.00463 0.00039 -0.00533 0.00079 -0.00533 C 0.00105 -0.00556 0.00105 -0.00417 0.00079 -0.00301 C 0.00105 -0.00186 0.00079 -0.00186 0.00079 -0.00139 C 0.00079 -0.0007 0.00026 -0.00024 0.00039 -0.00047 C -0.00052 0.00092 -0.00078 0.00208 -0.00117 0.00162 C -0.00117 0.00139 -0.00078 3.7037E-6 -0.00039 -0.0007 C -0.00039 -0.00139 0.00013 -0.00186 0.00013 -0.00232 C 0.00039 -0.00278 0.00039 -0.00301 0.00079 -0.00301 C 0.00131 -0.00394 0.00235 -0.00417 0.00235 -0.00348 C 0.00222 -0.00371 0.0017 -0.00301 0.00105 -0.00186 C 0.00079 -0.00139 0.00039 -0.00139 0.00039 -0.0007 C 0.00013 -0.0007 -0.00039 -0.0007 -0.00052 -0.0007 C -0.00117 -0.00024 -0.00195 -0.00024 -0.00182 -0.0007 C -0.00182 -0.00139 -0.00117 -0.00186 -0.00052 -0.00232 C 0.00013 -0.00186 0.00039 -0.00278 0.00039 -0.00232 Z " pathEditMode="relative" rAng="8100000" ptsTypes="AAAAAAAAAAAAAAAAAAAAAAAAAAAAA">
                                      <p:cBhvr>
                                        <p:cTn id="120" dur="30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69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0208 C -0.00078 -0.00231 -0.00065 -0.00162 -0.00091 -0.00185 C -0.00182 -0.00185 -0.00221 -0.00116 -0.00208 -0.00046 C -0.00221 -0.00069 -0.00169 -0.00046 -0.00117 -0.00046 C -0.00052 -0.00069 -0.00039 -0.00046 -0.00013 -0.00092 C 0.00013 -0.00116 0.00039 -0.00092 0.00026 -0.00162 C 0.00117 -0.00185 0.00156 -0.00301 0.00117 -0.00347 C 0.0013 -0.00347 0.00052 -0.00347 -4.16667E-7 -0.00254 C -0.00039 -0.00231 -0.00065 -0.00208 -0.00078 -0.00185 C -0.00091 -0.00139 -0.00078 -0.00116 -0.00117 -0.00092 C -0.00156 0.00023 -0.0013 0.00162 -0.0013 0.00116 C -0.00104 0.00162 -0.00039 0.00116 -0.00052 -0.00023 C -0.00013 -0.00046 -0.00013 -0.00092 0.00013 -0.00116 C 0.00026 -0.00139 -4.16667E-7 -0.00208 -4.16667E-7 -0.00231 C -4.16667E-7 -0.0037 -4.16667E-7 -0.00509 -0.00039 -0.00486 C -0.00039 -0.00463 -0.00065 -0.00393 -0.00078 -0.00278 C -0.00078 -0.00231 -0.00078 -0.00185 -0.00052 -0.00069 C -0.00078 -0.00069 -0.00065 -0.00069 -0.00039 0.00023 C -0.00026 0.00116 0.00026 0.00185 0.00039 0.00162 C 0.00065 0.00185 0.00052 0.00047 0.00013 -0.00069 C 0.00013 -0.00116 0.00026 -0.00139 -4.16667E-7 -0.00162 C -0.00026 -0.00231 -0.00052 -0.00254 -0.00078 -0.00301 C -0.0013 -0.00347 -0.00156 -0.00393 -0.00182 -0.0037 C -0.00208 -0.00393 -0.00182 -0.00254 -0.00117 -0.00162 C -0.00078 -0.00116 -0.00078 -0.00069 -0.00039 -0.00069 C -0.00039 -0.00046 0.00013 -2.22222E-6 -4.16667E-7 -0.00023 C 0.00065 0.00023 0.00156 0.00093 0.00143 -0.00023 C 0.00143 -0.00069 0.00091 -0.00116 0.00052 -0.00139 C -0.00013 -0.00208 -0.00026 -0.00231 -0.00065 -0.00208 Z " pathEditMode="relative" rAng="14160000" ptsTypes="AAAAAAAAAAAAAAAAAAAAAAAAAAAAA">
                                      <p:cBhvr>
                                        <p:cTn id="122" dur="30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69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047 C 0.00013 -0.00093 -0.00013 -0.00139 -0.00013 -0.00162 C 0.00013 -0.00301 -0.00026 -0.00371 -0.00052 -0.00371 C -0.00078 -0.00394 -0.00078 -0.00324 -0.00078 -0.00209 C -0.00065 -0.0007 -0.00065 -0.00047 -0.00052 0.00023 C -0.00039 3.7037E-6 -0.00026 0.00023 -0.00013 0.00069 C 0.00013 0.00208 0.00066 0.00277 0.00066 0.00231 C 0.00092 0.00208 0.00079 0.00139 0.00052 0.00023 C 0.00026 -0.00024 0.00013 -0.00047 -4.16667E-6 -0.00116 C -0.00026 -0.00139 -0.00013 -0.00116 -0.00078 -0.00209 C -0.00117 -0.00232 -0.00156 -0.00278 -0.00182 -0.00209 C -0.00182 -0.00209 -0.00169 -0.00093 -0.00078 -0.0007 C -0.00078 3.7037E-6 -0.00052 0.00023 -0.00026 0.00023 C -0.00013 0.00023 0.00013 0.00023 0.00026 0.00046 C 0.00092 0.00023 0.0017 0.00046 0.00157 -0.00047 C 0.00183 3.7037E-6 0.00118 -0.0007 0.00039 -0.00116 C 0.00013 -0.00093 -4.16667E-6 -0.00116 -0.00039 -0.00139 C -0.00065 -0.00093 -0.00078 -0.00093 -0.00078 -0.0007 C -0.00182 -0.00024 -0.00208 0.00023 -0.00234 0.00092 C -0.00182 0.00069 -0.00143 0.00115 -0.00091 0.00023 C -0.00065 0.00023 -0.00026 0.00023 0.00013 -0.00024 C 0.00013 3.7037E-6 0.00026 -0.00024 0.00066 -0.0007 C 0.00118 -0.00162 0.00131 -0.00209 0.00118 -0.00301 C 0.00157 -0.00371 0.00039 -0.00324 -0.00013 -0.00162 C -0.00026 -0.00139 -0.00065 -0.00116 -0.00052 -0.00093 C -0.00065 -0.00047 -0.00078 0.00023 -0.00065 0.00046 C -0.0013 0.00139 -0.00117 0.00277 -0.00091 0.00277 C -0.00104 0.00277 -0.00013 0.00208 -4.16667E-6 0.00069 C -0.00013 0.00023 0.00013 3.7037E-6 0.00013 -0.00047 Z " pathEditMode="relative" rAng="19800000" ptsTypes="AAAAAAAAAAAAAAAAAAAAAAAAAAAAA">
                                      <p:cBhvr>
                                        <p:cTn id="124" dur="300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4.81481E-6 C 8.33333E-7 0.00046 8.33333E-7 0.00023 0.00039 0.00069 C 0.00078 0.00231 0.00078 0.00324 0.00065 0.00347 C 0.00039 0.00347 -0.00013 0.00277 -0.00039 0.00162 C -0.00065 0.00092 -0.00065 0.00046 -0.00078 4.81481E-6 C -0.00065 4.81481E-6 -0.00104 -0.0007 -0.00104 -0.00093 C -0.00104 -0.00186 -0.00065 -0.00348 -0.00026 -0.00348 C 8.33333E-7 -0.00348 8.33333E-7 -0.00186 0.00026 -0.0007 C 8.33333E-7 -0.00047 -0.00013 4.81481E-6 8.33333E-7 0.00046 C -0.00013 0.00092 -0.00013 0.00115 -0.00013 0.00162 C -0.00052 0.00277 -0.00078 0.00324 -0.0013 0.00324 C -0.00169 0.00324 -0.00156 0.00208 -0.00104 0.00092 C -0.00065 0.00046 -0.00078 4.81481E-6 -0.00065 -0.00047 C -0.00039 -0.0007 -0.00013 -0.0007 8.33333E-7 -0.00116 C 0.00052 -0.00209 0.0013 -0.00209 0.00143 -0.00209 C 0.00156 -0.00163 0.00104 -0.0007 0.00039 4.81481E-6 C 8.33333E-7 0.00046 -0.00013 0.00092 -0.00013 0.00069 C -0.00013 0.00115 -0.00078 0.00092 -0.00065 0.00138 C -0.00156 0.00138 -0.00247 0.00138 -0.00274 0.00092 C -0.0026 0.00069 -0.00182 0.00023 -0.0013 -0.00024 C -0.00065 -0.00047 -0.00026 -0.00024 -0.00026 -0.00047 C 8.33333E-7 -0.00047 8.33333E-7 -0.0007 0.00039 -0.00024 C 0.00117 0.00023 0.00208 0.00069 0.00169 0.00138 C 0.00169 0.00115 0.00117 0.00162 8.33333E-7 0.00115 C -0.00013 0.00115 -0.00039 0.00069 -0.00065 0.00092 C -0.00065 0.00046 -0.00104 0.00046 -0.00143 4.81481E-6 C -0.00182 -0.00024 -0.00234 -0.00139 -0.00208 -0.00163 C -0.00182 -0.00232 -0.0013 -0.00186 -0.00065 -0.00116 C -0.00039 -0.0007 -0.00013 -0.00047 -0.00013 4.81481E-6 Z " pathEditMode="relative" rAng="10800000" ptsTypes="AAAAAAAAAAAAAAAAAAAAAAAAAAAAA">
                                      <p:cBhvr>
                                        <p:cTn id="126" dur="300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2.22222E-6 C 0.00026 -0.0007 0.00013 -0.00116 1.04167E-6 -0.00116 C 0.00026 -0.00255 0.00013 -0.00347 0.00052 -0.00371 C 0.00078 -0.00347 0.00104 -0.00209 0.00078 -0.00093 C 0.00091 -0.00047 0.00104 2.22222E-6 0.00078 0.00069 C 0.00091 0.00092 0.00091 0.00116 0.00065 0.00139 C 0.00052 0.00254 -0.00013 0.00301 -0.00052 0.00324 C -0.00052 0.00254 -0.00052 0.00162 -0.00013 0.00069 C -0.00013 0.00023 1.04167E-6 2.22222E-6 0.00026 -0.0007 C 0.00026 -0.00047 0.00052 -0.00093 0.00091 -0.00116 C 0.0013 -0.00185 0.00195 -0.00209 0.00221 -0.00232 C 0.00247 -0.00116 0.00195 -0.00093 0.00143 0.00046 C 0.00104 2.22222E-6 0.00078 0.00069 0.00052 0.00092 C 0.00039 0.00046 0.00026 0.00046 -0.00026 0.00069 C -0.00104 0.00116 -0.00156 0.00092 -0.00169 0.00023 C -0.00182 2.22222E-6 -0.00104 -0.00047 -0.00039 -0.00047 C 0.00013 -0.00116 0.00026 -0.0007 0.00065 -0.00047 C 0.00078 -0.00093 0.0013 -0.00023 0.0013 2.22222E-6 C 0.00208 0.00023 0.00273 0.00092 0.00273 0.00162 C 0.0026 0.00185 0.00195 0.00185 0.0013 0.00092 C 0.00091 0.00116 0.00052 0.00092 0.00026 0.00046 C -0.00013 0.00023 -0.00026 0.00069 -0.00039 -0.00047 C -0.00104 -0.00093 -0.00143 -0.00278 -0.00117 -0.00278 C -0.0013 -0.00255 -0.00026 -0.00209 0.00013 -0.00116 C 0.00052 -0.00093 0.00052 -0.00023 0.00091 -0.00047 C 0.00104 2.22222E-6 0.00117 0.00069 0.00117 0.00116 C 0.00169 0.00208 0.00195 0.00347 0.00156 0.00347 C 0.00117 0.00347 0.00078 0.00254 0.00026 0.00162 C 0.00039 0.00046 1.04167E-6 0.00069 1.04167E-6 2.22222E-6 Z " pathEditMode="relative" rAng="1680000" ptsTypes="AAAAAAAAAAAAAAAAAAAAAAAAAAAAA">
                                      <p:cBhvr>
                                        <p:cTn id="128" dur="3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3 -2.22222E-6 C -0.0004 -0.00023 -0.00053 -0.00023 -0.00026 -0.00069 C -0.00066 -0.00208 -0.00079 -0.00254 -0.00144 -0.00301 C -0.00118 -0.00231 -0.00118 -0.00116 -0.00144 -0.00069 C -0.00118 0.00047 -0.00131 0.00047 -0.00079 0.00139 C -0.00079 0.00162 -0.00053 0.00185 -0.0004 0.00209 C -0.00013 0.00278 0.00039 0.00347 0.00052 0.00301 C 0.00065 0.00278 0.00052 0.00185 0.00013 0.00116 C 0.00039 0.00139 -0.00053 -2.22222E-6 -0.0004 -0.00023 C -0.00079 -0.00046 -0.00053 -0.00023 -0.00118 -0.00046 C -0.00183 -0.00139 -0.00235 -0.00116 -0.00222 -0.00046 C -0.00248 -2.22222E-6 -0.00222 0.00047 -0.00157 0.00047 C -0.00131 0.00093 -0.00079 0.00139 -0.00079 0.00162 C -0.00066 0.00116 -0.0004 0.00139 0.00013 0.00116 C 0.00052 0.00093 0.00117 0.00047 0.00104 -2.22222E-6 C 0.0013 -2.22222E-6 0.00065 -2.22222E-6 4.58333E-6 -0.00046 C -0.0004 -0.00023 -0.00026 0.00023 -0.00092 -0.00023 C -0.00118 -2.22222E-6 -0.00105 0.00023 -0.00157 0.00047 C -0.00222 0.00116 -0.00248 0.00209 -0.00222 0.00209 C -0.00196 0.00255 -0.00183 0.00209 -0.00092 0.00185 C -0.00079 0.00139 -0.00053 0.00093 -0.00053 0.0007 C -0.0004 0.0007 -0.00026 0.00023 4.58333E-6 -0.00046 C 0.00026 -0.00116 0.00065 -0.00208 0.00039 -0.00231 C 0.00039 -0.00278 -0.00026 -0.00185 -0.00079 -0.00092 C -0.00079 -0.00046 -0.00092 -2.22222E-6 -0.00118 0.00047 C -0.00131 0.00047 -0.00131 0.00116 -0.00144 0.00139 C -0.00157 0.00255 -0.00144 0.00394 -0.00118 0.00347 C -0.00105 0.00394 -0.00066 0.00301 -0.00053 0.00162 C 0.00013 0.00116 -0.0004 0.0007 -0.00053 -2.22222E-6 Z " pathEditMode="relative" rAng="19140000" ptsTypes="AAAAAAAAAAAAAAAAAAAAAAAAAAAAA">
                                      <p:cBhvr>
                                        <p:cTn id="130" dur="3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C 0.00013 -0.0007 0.00026 -0.00093 0.00052 -0.00139 C 0.00065 -0.00232 0.00065 -0.00324 0.00065 -0.00347 C 0.00026 -0.00347 8.33333E-7 -0.00278 -0.00026 -0.00185 C -0.00039 -0.00116 -0.00065 -0.0007 -0.00065 -0.00023 C -0.00026 2.22222E-6 -0.00065 0.00092 -0.00052 0.00046 C -0.00052 0.00185 -0.00039 0.00301 -0.00039 0.00324 C 0.00013 0.00301 0.00026 0.00208 0.00026 0.00069 C 0.00026 2.22222E-6 8.33333E-7 2.22222E-6 0.00013 -0.0007 C 8.33333E-7 -0.00093 8.33333E-7 -0.0007 -0.00026 -0.00185 C -0.00039 -0.00301 -0.00065 -0.00347 -0.00104 -0.00324 C -0.0013 -0.00324 -0.00117 -0.00232 -0.00065 -0.00116 C -0.00065 -0.0007 -0.00065 -0.00023 -0.00026 2.22222E-6 C -0.00026 0.00046 8.33333E-7 0.00069 0.00013 0.00069 C 0.00052 0.00139 0.00104 0.00208 0.00104 0.00139 C 0.00143 0.00162 0.00104 0.00046 0.00065 -0.00047 C 0.00013 -0.0007 0.00026 -0.00047 8.33333E-7 -0.00116 C -0.00039 -0.00116 -0.00052 -0.00093 -0.00065 -0.00116 C -0.00156 -0.00162 -0.00208 -0.00139 -0.00208 -0.00093 C -0.00195 -0.00047 -0.00169 -0.00023 -0.00091 -0.00023 C -0.00052 2.22222E-6 -0.00026 2.22222E-6 8.33333E-7 0.00069 C 8.33333E-7 0.00092 0.00026 2.22222E-6 0.00065 2.22222E-6 C 0.0013 0.00023 0.00169 -0.00047 0.00169 -0.00139 C 0.00169 -0.00116 0.00104 -0.00209 0.00013 -0.00093 C 8.33333E-7 -0.00093 8.33333E-7 -0.00116 -0.00026 -0.00093 C -0.00065 -0.0007 -0.00091 -0.00023 -0.00091 0.00023 C -0.00169 0.00069 -0.00182 0.00162 -0.00169 0.00162 C -0.00169 0.00185 -0.00065 0.00162 8.33333E-7 0.00092 C -0.00026 0.00046 8.33333E-7 0.00069 8.33333E-7 2.22222E-6 Z " pathEditMode="relative" rAng="0" ptsTypes="AAAAAAAAAAAAAAAAAAAAAAAAAAAAA">
                                      <p:cBhvr>
                                        <p:cTn id="132" dur="30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48148E-6 C -0.00013 -0.00023 -0.00026 -0.00046 -0.00039 -0.00069 C -0.00078 -0.00208 -0.00091 -0.00301 -0.00065 -0.00324 C -0.00039 -0.00324 0.00013 -0.00254 0.0004 -0.00162 C 0.00066 -0.00092 0.00079 -0.00046 0.00079 -1.48148E-6 C 0.00092 0.00023 0.00092 0.0007 0.00092 0.00093 C 0.00092 0.00208 0.00066 0.00347 0.0004 0.00347 C 0.00013 0.00347 -0.00013 0.00208 -0.00013 0.00093 C -0.00013 0.00046 -4.58333E-6 -1.48148E-6 -4.58333E-6 -0.00046 C -4.58333E-6 -0.00069 0.00013 -0.00116 0.00027 -0.00162 C 0.00066 -0.00254 0.00105 -0.00324 0.00131 -0.00324 C 0.0017 -0.00301 0.00157 -0.00208 0.00118 -0.00069 C 0.00092 -0.00046 0.00079 -1.48148E-6 0.00066 0.00046 C 0.0004 0.0007 0.00027 0.0007 -4.58333E-6 0.00116 C -0.00065 0.00208 -0.00117 0.00232 -0.00143 0.00208 C -0.00169 0.00162 -0.00117 0.0007 -0.00052 -1.48148E-6 C -0.00026 -0.00046 -4.58333E-6 -0.00069 0.00027 -0.00069 C 0.0004 -0.00092 0.00079 -0.00092 0.00092 -0.00116 C 0.00183 -0.00139 0.00261 -0.00139 0.00274 -0.00069 C 0.00274 -0.00046 0.00209 -1.48148E-6 0.00118 0.00023 C 0.00092 0.00046 0.00053 0.00046 0.00027 0.00046 C -4.58333E-6 0.00046 -0.00013 0.00046 -0.00052 0.00023 C -0.0013 -1.48148E-6 -0.00208 -0.00046 -0.00182 -0.00092 C -0.00182 -0.00139 -0.00104 -0.00139 -0.00026 -0.00116 C 0.00013 -0.00092 0.0004 -0.00069 0.00066 -0.00069 C 0.00092 -0.00046 0.00105 -0.00023 0.00131 -1.48148E-6 C 0.00196 0.0007 0.00235 0.00162 0.00222 0.00208 C 0.00196 0.00232 0.00131 0.00208 0.00066 0.00116 C 0.0004 0.0007 0.00013 0.00046 -4.58333E-6 -1.48148E-6 Z " pathEditMode="relative" rAng="0" ptsTypes="AAAAAAAAAAAAAAAAAAAAAAAAAAAAA">
                                      <p:cBhvr>
                                        <p:cTn id="134" dur="30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3 -0.00092 0.00066 -0.00115 0.00079 -0.00138 C 0.00157 -0.00208 0.00209 -0.00231 0.00222 -0.00185 C 0.00222 -0.00138 0.00183 -0.00046 0.00131 -4.07407E-6 C 0.00092 0.00047 0.00066 0.0007 0.00039 0.0007 C 0.00026 0.00093 -4.16667E-6 0.00093 -0.00013 0.00093 C -0.00078 0.00093 -0.00156 0.00047 -0.00156 -4.07407E-6 C -0.00156 -0.00046 -0.00078 -0.00092 -0.00013 -0.00092 C 0.00013 -0.00092 0.00039 -0.00069 0.00066 -0.00069 C 0.00079 -0.00069 0.00105 -0.00046 0.00131 -0.00023 C 0.00183 0.00047 0.00222 0.00116 0.00222 0.00162 C 0.00209 0.00232 0.00157 0.00209 0.00079 0.00139 C 0.00066 0.00093 0.00039 0.0007 0.00013 0.00047 C -4.16667E-6 -4.07407E-6 -4.16667E-6 -0.00023 -0.00026 -0.00069 C -0.00078 -0.00185 -0.00091 -0.00277 -0.00078 -0.00324 C -0.00052 -0.0037 -4.16667E-6 -0.00277 0.00039 -0.00162 C 0.00066 -0.00115 0.00079 -0.00069 0.00079 -0.00023 C 0.00092 -4.07407E-6 0.00092 0.0007 0.00105 0.00093 C 0.00118 0.00255 0.00118 0.00394 0.00079 0.00417 C 0.00066 0.00417 0.00039 0.00301 0.00026 0.00139 C 0.00013 0.00093 0.00013 0.00024 0.00013 -0.00023 C 0.00013 -0.00069 0.00013 -0.00092 0.00026 -0.00162 C 0.00039 -0.00301 0.00066 -0.00439 0.00092 -0.00393 C 0.00118 -0.00393 0.00118 -0.00254 0.00105 -0.00115 C 0.00092 -0.00046 0.00079 -4.07407E-6 0.00079 0.00047 C 0.00066 0.00093 0.00053 0.00116 0.00039 0.00162 C -4.16667E-6 0.00278 -0.00052 0.00348 -0.00078 0.00324 C -0.00091 0.00278 -0.00078 0.00162 -0.00026 0.00047 C -4.16667E-6 -4.07407E-6 0.00013 -0.00046 0.00039 -0.00069 Z " pathEditMode="relative" rAng="5400000" ptsTypes="AAAAAAAAAAAAAAAAAAAAAAAAAAAAA">
                                      <p:cBhvr>
                                        <p:cTn id="136" dur="30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0 C -0.00091 0.00023 -0.00091 0.00046 -0.00104 0.00093 C -0.00143 0.00185 -0.00143 0.00324 -0.00117 0.00324 C -0.00104 0.00324 -0.00065 0.00278 -0.00026 0.00162 C -0.00013 0.00093 -8.33333E-7 0.00046 -8.33333E-7 0 C -8.33333E-7 -0.00023 -8.33333E-7 -0.00069 -8.33333E-7 -0.00093 C -8.33333E-7 -0.00231 -0.00013 -0.00347 -0.00039 -0.00347 C -0.00065 -0.00347 -0.00078 -0.00231 -0.00078 -0.00093 C -0.00078 -0.00046 -0.00078 0 -0.00065 0.00046 C -0.00065 0.00093 -0.00065 0.00116 -0.00052 0.00162 C -0.00013 0.00278 0.00026 0.00324 0.00039 0.00324 C 0.00065 0.00301 0.00065 0.00185 0.00026 0.00093 C 0.00013 0.00023 -8.33333E-7 0 -0.00013 -0.00023 C -0.00026 -0.00069 -0.00039 -0.00093 -0.00065 -0.00116 C -0.00117 -0.00185 -0.00182 -0.00231 -0.00195 -0.00185 C -0.00208 -0.00162 -0.00169 -0.00069 -0.00117 0 C -0.00091 0.00023 -0.00065 0.00046 -0.00052 0.00069 C -0.00026 0.00093 -0.00013 0.00116 0.00013 0.00116 C 0.00091 0.00139 0.00143 0.00139 0.00143 0.00093 C 0.00143 0.00046 0.00104 0 0.00039 -0.00023 C -8.33333E-7 -0.00046 -0.00026 -0.00046 -0.00052 -0.00046 C -0.00065 -0.00046 -0.00091 -0.00046 -0.00117 -0.00023 C -0.00182 0 -0.00234 0.00046 -0.00234 0.00093 C -0.00234 0.00139 -0.00169 0.00162 -0.00091 0.00116 C -0.00065 0.00116 -0.00039 0.00093 -0.00013 0.00069 C -8.33333E-7 0.00046 0.00026 0.00023 0.00039 0 C 0.00091 -0.00069 0.0013 -0.00162 0.00117 -0.00185 C 0.00104 -0.00231 0.00039 -0.00185 -0.00013 -0.00116 C -0.00039 -0.00069 -0.00065 -0.00046 -0.00078 0 Z " pathEditMode="relative" rAng="10800000" ptsTypes="AAAAAAAAAAAAAAAAAAAAAAAAAAAAA">
                                      <p:cBhvr>
                                        <p:cTn id="138" dur="300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2 C -0.00065 -0.00115 -0.00078 -0.00115 -0.00104 -0.00138 C -0.00156 -0.00208 -0.00234 -0.00208 -0.00234 -0.00162 C -0.00234 -0.00138 -0.00208 -0.00069 -0.00143 -4.07407E-6 C -0.00104 0.00024 -0.00078 0.00047 -0.00052 0.00047 C -0.00039 0.00047 -0.00013 0.00047 -4.58333E-6 0.00047 C 0.00079 0.00047 0.00144 0.00024 0.00144 -0.00023 C 0.00144 -0.00069 0.00079 -0.00092 -4.58333E-6 -0.00092 C -0.00026 -0.00092 -0.00052 -0.00092 -0.00078 -0.00069 C -0.00104 -0.00069 -0.00117 -0.00069 -0.00143 -0.00046 C -0.00208 0.00024 -0.00234 0.00093 -0.00234 0.00116 C -0.00221 0.00162 -0.00156 0.00162 -0.00104 0.00093 C -0.00065 0.0007 -0.00052 0.00047 -0.00039 0.00024 C -0.00013 -4.07407E-6 -4.58333E-6 -0.00023 0.00013 -0.00069 C 0.00053 -0.00162 0.00079 -0.00277 0.00053 -0.00301 C 0.0004 -0.00324 -0.00013 -0.00254 -0.00052 -0.00162 C -0.00065 -0.00115 -0.00078 -0.00069 -0.00091 -0.00046 C -0.00104 -4.07407E-6 -0.00117 0.00024 -0.00117 0.0007 C -0.0013 0.00209 -0.0013 0.00301 -0.00104 0.00301 C -0.00078 0.00301 -0.00052 0.00232 -0.00039 0.00116 C -0.00026 0.00047 -0.00026 -4.07407E-6 -0.00026 -0.00046 C -0.00026 -0.00069 -0.00026 -0.00115 -0.00039 -0.00162 C -0.00052 -0.00277 -0.00078 -0.0037 -0.00104 -0.0037 C -0.0013 -0.0037 -0.00143 -0.00254 -0.00117 -0.00115 C -0.00117 -0.00069 -0.00104 -0.00023 -0.00091 0.00024 C -0.00078 0.00047 -0.00065 0.00093 -0.00052 0.00116 C -0.00013 0.00209 0.0004 0.00278 0.00053 0.00255 C 0.00079 0.00232 0.00053 0.00116 0.00013 0.00024 C -0.00013 -0.00023 -0.00026 -0.00069 -0.00052 -0.00092 Z " pathEditMode="relative" rAng="16200000" ptsTypes="AAAAAAAAAAAAAAAAAAAAAAAAAAAAA">
                                      <p:cBhvr>
                                        <p:cTn id="140" dur="3000" fill="hold"/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-0.00023 C 0.00078 -0.00092 0.00065 -0.00069 0.00065 -0.00139 C 0.00091 -0.00301 0.0013 -0.0037 0.00156 -0.0037 C 0.00169 -0.00347 0.00182 -0.00231 0.00169 -0.00092 C 0.00156 -0.00023 0.00143 0.00023 0.0013 0.0007 C 0.00117 0.00047 0.00117 0.00139 0.00104 0.00139 C 0.00065 0.00209 -0.00013 0.00301 -0.00039 0.00255 C -0.00078 0.00209 -0.00013 0.00093 0.00013 -0.00023 C 0.00039 -0.00023 0.00078 -0.00023 0.00078 -0.00092 C 0.00104 -0.00092 0.0013 -0.00092 0.0013 -0.00139 C 0.00221 -0.00162 0.0026 -0.00162 0.00286 -0.00116 C 0.00325 -0.00046 0.0026 -2.22222E-6 0.00169 0.00023 C 0.00143 0.00023 0.0013 0.0007 0.00104 0.00093 C 0.00078 0.0007 0.00039 0.00023 0.00013 0.00047 C -0.00052 0.00047 -0.00117 -0.00069 -0.00131 -0.00092 C -0.00117 -0.00116 -0.00039 -0.00116 0.00039 -0.00092 C 0.00078 -0.00092 0.00104 -0.00092 0.00104 -0.00092 C 0.0013 -0.00092 0.00169 -2.22222E-6 0.00169 -0.00046 C 0.00234 0.0007 0.00299 0.00162 0.00299 0.00232 C 0.00273 0.00232 0.00208 0.00185 0.00143 0.00139 C 0.00104 0.00093 0.00078 0.00023 0.00078 0.00023 C 0.00039 -0.00023 0.00026 -0.00046 0.00026 -0.00069 C -0.00013 -0.00208 -0.00065 -0.00347 3.125E-6 -0.00347 C -0.00013 -0.00347 0.00039 -0.00301 0.00104 -0.00139 C 0.00117 -0.00116 0.0013 -0.00023 0.00156 -0.00023 C 0.00143 0.00023 0.00156 0.00047 0.00169 0.00139 C 0.00195 0.00209 0.00182 0.00347 0.00156 0.00347 C 0.00117 0.00371 0.00078 0.00255 0.00078 0.00139 C 0.00078 0.0007 0.00065 0.00023 0.00078 -0.00023 Z " pathEditMode="relative" rAng="2640000" ptsTypes="AAAAAAAAAAAAAAAAAAAAAAAAAAAAA">
                                      <p:cBhvr>
                                        <p:cTn id="142" dur="3000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347 C 3.33333E-6 -0.00254 0.00026 -0.00254 0.00026 -0.003 C 0.00091 -0.00208 0.00156 -0.00231 0.00156 -0.00138 C 0.00117 -0.00092 0.00026 -0.00092 3.33333E-6 -0.00138 C -0.00039 -0.00138 -0.00065 -0.00138 -0.00131 -0.00208 C -0.00144 -0.00231 -0.00131 -0.00208 -0.00157 -0.00254 C -0.00196 -0.00324 -0.00196 -0.00416 -0.00196 -0.00486 C -0.00157 -0.00486 -0.00104 -0.00462 -0.00065 -0.00393 C -0.00039 -0.00347 -0.00065 -0.0037 3.33333E-6 -0.00254 C -0.00013 -0.00254 3.33333E-6 -0.00208 3.33333E-6 -0.00138 C 0.00026 -0.00069 0.00026 0.0007 0.00026 0.00139 C -0.00065 0.00139 -0.00039 0.00047 -0.00104 -0.00092 C -0.00065 -0.00138 -0.00131 -0.00208 -0.00104 -0.00254 C -0.00065 -0.00254 -0.00065 -0.003 -0.00065 -0.00393 C -0.00065 -0.00532 -0.00039 -0.00601 3.33333E-6 -0.00601 C 0.00026 -0.00625 0.00026 -0.00486 3.33333E-6 -0.0037 C 0.00026 -0.00254 3.33333E-6 -0.00254 -0.00039 -0.00208 C 3.33333E-6 -0.00138 -0.00065 -0.00092 -0.00078 -0.00115 C -0.00131 0.00024 -0.00157 0.00139 -0.00196 0.00093 C -0.00222 0.00047 -0.00196 -0.00069 -0.00131 -0.00138 C -0.00131 -0.00208 -0.00104 -0.00254 -0.00065 -0.003 C -0.00039 -0.00347 -0.00065 -0.00393 3.33333E-6 -0.0037 C 0.00026 -0.00486 0.00156 -0.00486 0.00156 -0.00416 C 0.00143 -0.00439 0.00091 -0.00347 0.00026 -0.00254 C 3.33333E-6 -0.00208 -0.00039 -0.00208 -0.00039 -0.00138 C -0.00065 -0.00138 -0.00131 -0.00138 -0.00131 -0.00138 C -0.00196 -0.00092 -0.00287 -0.00092 -0.00261 -0.00138 C -0.00261 -0.00208 -0.00196 -0.00254 -0.00131 -0.00347 C -0.00065 -0.00254 -0.00065 -0.00324 -0.00039 -0.00347 Z " pathEditMode="relative" rAng="8100000" ptsTypes="AAAAAAAAAAAAAAAAAAAAAAAAAAAAA">
                                      <p:cBhvr>
                                        <p:cTn id="144" dur="3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16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278 C -0.00117 -0.00278 -0.0013 -0.00255 -0.00156 -0.00278 C -0.00234 -0.00255 -0.00286 -0.00208 -0.00273 -0.00139 C -0.00234 -0.00208 -0.00208 -0.00162 -0.0013 -0.00139 C -0.00091 -0.00139 -0.00078 -0.00139 -0.00052 -0.00208 C -0.00039 -0.00255 -0.00026 -0.00185 -0.00013 -0.00208 C 0.00052 -0.00278 0.00104 -0.0037 0.00078 -0.00417 C 0.00065 -0.0044 -3.125E-6 -0.0044 -0.00052 -0.00324 C -0.00039 -0.00347 -0.00104 -0.00278 -0.00117 -0.00278 C -0.0013 -0.00208 -0.00117 -0.00278 -0.00156 -0.00162 C -0.00195 -0.00046 -0.00195 0.0007 -0.00169 0.0007 C -0.00143 0.00093 -0.00104 0.00023 -0.00104 -0.00093 C -0.00065 -0.00116 -0.00052 -0.00208 -0.00039 -0.00255 C -0.00039 -0.00231 -0.00039 -0.00255 -0.00039 -0.00324 C -0.00039 -0.0044 -0.00052 -0.00555 -0.00091 -0.00555 C -0.00091 -0.00555 -0.00104 -0.00509 -0.0013 -0.0037 C -0.00117 -0.00278 -0.00091 -0.00324 -0.00117 -0.00185 C -0.00117 -0.00139 -0.00104 -0.00162 -0.00104 -0.00069 C -0.00065 0.00046 -0.00013 0.0007 -0.00013 0.00023 C -3.125E-6 0.00093 -3.125E-6 -7.40741E-7 -0.00026 -0.00139 C -0.00052 -0.00208 -0.00052 -0.00208 -0.00065 -0.00255 C -0.00065 -0.00301 -0.00091 -0.00324 -0.0013 -0.0037 C -0.00169 -0.00417 -0.00208 -0.00463 -0.00234 -0.0044 C -0.0026 -0.00463 -0.00221 -0.00324 -0.00156 -0.00231 C -0.0013 -0.00208 -0.00104 -0.00185 -0.00091 -0.00139 C -0.00078 -0.00139 -0.00052 -0.00093 -0.00039 -0.00093 C 0.00026 -0.00069 0.00091 -0.00046 0.00078 -0.00116 C 0.00104 -0.00139 0.00052 -0.00208 -0.00013 -0.00231 C -0.00052 -0.00301 -0.00065 -0.00301 -0.00104 -0.00278 Z " pathEditMode="relative" rAng="14160000" ptsTypes="AAAAAAAAAAAAAAAAAAAAAAAAAAAAA">
                                      <p:cBhvr>
                                        <p:cTn id="146" dur="30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46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-0.00023 C -0.00091 -0.00092 -0.00078 -0.00092 -0.00065 -0.00138 C -0.00091 -0.00277 -0.00117 -0.00347 -0.00131 -0.0037 C -0.00157 -0.00347 -0.0017 -0.00254 -0.00157 -0.00162 C -0.00157 -0.00069 -0.0017 -4.81481E-6 -0.00144 0.00024 C -0.00078 0.00024 -0.00117 0.00093 -0.00091 0.00116 C -0.00065 0.00255 -0.00026 0.00278 -0.00013 0.00278 C 0.00026 0.00255 -0.00013 0.00163 -0.00039 0.00024 C -0.00065 -4.81481E-6 -0.00078 -0.00023 -0.00091 -0.00092 C -0.00117 -0.00092 -0.00078 -0.00069 -0.00157 -0.00162 C -0.00209 -0.00231 -0.00248 -0.00254 -0.00274 -0.00185 C -0.00287 -0.00185 -0.00261 -0.00092 -0.00183 -0.00046 C -0.0017 -4.81481E-6 -0.00144 0.00024 -0.00078 0.00024 C -0.00091 0.00047 -0.00078 0.0007 -0.00026 0.00047 C 0.00026 0.0007 0.00078 0.0007 0.00065 -4.81481E-6 C 0.00078 -4.81481E-6 0.00026 -0.00069 -0.00026 -0.00092 C -0.00091 -0.00092 -0.00078 -0.00069 -0.00117 -0.00092 C -0.00117 -0.00092 -0.00131 -0.00046 -0.00183 -0.00046 C -0.00274 -4.81481E-6 -0.00313 0.0007 -0.003 0.00093 C -0.00261 0.00163 -0.00235 0.00116 -0.0017 0.0007 C -0.00117 0.00047 -0.00078 0.00024 -0.00052 0.00047 C -0.00039 0.00047 -0.00065 -4.81481E-6 -0.00026 -0.00069 C 0.00026 -0.00092 0.00039 -0.00185 0.00013 -0.00277 C 0.00026 -0.00277 -0.00026 -0.00277 -0.00078 -0.00092 C -0.00117 -0.00092 -0.00091 -0.00069 -0.00131 -0.00069 C -0.0017 -4.81481E-6 -0.00131 0.00047 -0.0017 0.0007 C -0.00209 0.00186 -0.00209 0.00278 -0.00183 0.00278 C -0.0017 0.00325 -0.00078 0.00209 -0.00078 0.00093 C -0.00091 0.00047 -0.00039 0.00047 -0.00078 -0.00023 Z " pathEditMode="relative" rAng="19800000" ptsTypes="AAAAAAAAAAAAAAAAAAAAAAAAAAAAA">
                                      <p:cBhvr>
                                        <p:cTn id="148" dur="30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3.7037E-6 C -0.00013 0.00047 -0.00013 0.00024 0.00013 0.0007 C 0.00052 0.00232 0.00052 0.00324 0.00039 0.00348 C 0.00013 0.00348 -0.00039 0.00278 -0.00078 0.00162 C -0.00104 0.00093 -0.00104 0.00047 -0.00117 -3.7037E-6 C -0.00104 -3.7037E-6 -0.0013 -0.00069 -0.0013 -0.00092 C -0.0013 -0.00185 -0.00104 -0.00347 -0.00065 -0.00347 C -0.00026 -0.00347 -0.00026 -0.00185 -1.875E-6 -0.00069 C -0.00013 -0.00046 -0.00039 -3.7037E-6 -0.00013 0.00047 C -0.00039 0.00093 -0.00052 0.00116 -0.00039 0.00162 C -0.00091 0.00278 -0.00117 0.00324 -0.00156 0.00324 C -0.00208 0.00324 -0.00182 0.00209 -0.0013 0.00093 C -0.00104 0.00047 -0.00117 -3.7037E-6 -0.00104 -0.00046 C -0.00078 -0.00069 -0.00039 -0.00069 -0.00026 -0.00115 C 0.00026 -0.00208 0.00104 -0.00208 0.00117 -0.00208 C 0.0013 -0.00162 0.00078 -0.00069 0.00013 -3.7037E-6 C -0.00013 0.00047 -0.00039 0.00093 -0.00039 0.0007 C -0.00052 0.00116 -0.00117 0.00093 -0.00104 0.00139 C -0.00195 0.00139 -0.00273 0.00139 -0.00299 0.00093 C -0.00286 0.0007 -0.00221 0.00024 -0.00156 -0.00023 C -0.00104 -0.00046 -0.00065 -0.00023 -0.00065 -0.00046 C -0.00013 -0.00046 -0.00013 -0.00069 0.00013 -0.00023 C 0.00091 0.00024 0.00182 0.0007 0.00143 0.00139 C 0.00143 0.00116 0.00091 0.00162 -0.00013 0.00116 C -0.00039 0.00116 -0.00078 0.0007 -0.00104 0.00093 C -0.00104 0.00047 -0.0013 0.00047 -0.00169 -3.7037E-6 C -0.00221 -0.00023 -0.0026 -0.00139 -0.00247 -0.00162 C -0.00221 -0.00231 -0.00156 -0.00185 -0.00104 -0.00115 C -0.00078 -0.00069 -0.00052 -0.00046 -0.00039 -3.7037E-6 Z " pathEditMode="relative" rAng="10800000" ptsTypes="AAAAAAAAAAAAAAAAAAAAAAAAAAAAA">
                                      <p:cBhvr>
                                        <p:cTn id="150" dur="30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0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C 0.00026 -0.0007 0.00013 -0.00116 -1.66667E-6 -0.00116 C 0.00026 -0.00255 0.00013 -0.00348 0.00052 -0.00371 C 0.00078 -0.00348 0.00104 -0.00209 0.00078 -0.00093 C 0.00091 -0.00047 0.00104 3.7037E-6 0.00078 0.00069 C 0.00091 0.00092 0.00091 0.00115 0.00065 0.00139 C 0.00052 0.00254 -0.00013 0.00301 -0.00052 0.00324 C -0.00052 0.00254 -0.00052 0.00162 -0.00013 0.00069 C -0.00013 0.00023 -1.66667E-6 3.7037E-6 0.00026 -0.0007 C 0.00026 -0.00047 0.00052 -0.00093 0.00091 -0.00116 C 0.0013 -0.00186 0.00195 -0.00209 0.00222 -0.00232 C 0.00248 -0.00116 0.00195 -0.00093 0.00143 0.00046 C 0.00104 3.7037E-6 0.00078 0.00069 0.00052 0.00092 C 0.00039 0.00046 0.00026 0.00046 -0.00026 0.00069 C -0.00104 0.00115 -0.00156 0.00092 -0.00169 0.00023 C -0.00182 3.7037E-6 -0.00104 -0.00047 -0.00039 -0.00047 C 0.00013 -0.00116 0.00026 -0.0007 0.00065 -0.00047 C 0.00078 -0.00093 0.0013 -0.00024 0.0013 3.7037E-6 C 0.00209 0.00023 0.00274 0.00092 0.00274 0.00162 C 0.00261 0.00185 0.00195 0.00185 0.0013 0.00092 C 0.00091 0.00115 0.00052 0.00092 0.00026 0.00046 C -0.00013 0.00023 -0.00026 0.00069 -0.00039 -0.00047 C -0.00104 -0.00093 -0.00143 -0.00278 -0.00117 -0.00278 C -0.0013 -0.00255 -0.00026 -0.00209 0.00013 -0.00116 C 0.00052 -0.00093 0.00052 -0.00024 0.00091 -0.00047 C 0.00104 3.7037E-6 0.00117 0.00069 0.00117 0.00115 C 0.00169 0.00208 0.00195 0.00347 0.00156 0.00347 C 0.00117 0.00347 0.00078 0.00254 0.00026 0.00162 C 0.00039 0.00046 -1.66667E-6 0.00069 -1.66667E-6 3.7037E-6 Z " pathEditMode="relative" rAng="1680000" ptsTypes="AAAAAAAAAAAAAAAAAAAAAAAAAAAAA">
                                      <p:cBhvr>
                                        <p:cTn id="152" dur="30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2.22222E-6 C -0.00052 -0.00023 -0.00065 -0.00023 -0.00039 -0.00069 C -0.00078 -0.00208 -0.00078 -0.00254 -0.00156 -0.00301 C -0.0013 -0.00231 -0.0013 -0.00116 -0.00156 -0.00069 C -0.0013 0.00047 -0.00143 0.00047 -0.00091 0.00139 C -0.00091 0.00162 -0.00065 0.00185 -0.00039 0.00209 C -0.00026 0.00278 0.00026 0.00347 0.00039 0.00301 C 0.00052 0.00278 0.00039 0.00185 1.66667E-6 0.00116 C 0.00026 0.00139 -0.00065 -2.22222E-6 -0.00052 -0.00023 C -0.00091 -0.00046 -0.00065 -0.00023 -0.0013 -0.00046 C -0.00195 -0.00139 -0.00248 -0.00116 -0.00235 -0.00046 C -0.00261 -2.22222E-6 -0.00235 0.00047 -0.00169 0.00047 C -0.00143 0.00093 -0.00091 0.00139 -0.00091 0.00162 C -0.00078 0.00116 -0.00052 0.00139 1.66667E-6 0.00116 C 0.00039 0.00093 0.00104 0.00047 0.00091 -2.22222E-6 C 0.00117 -2.22222E-6 0.00052 -2.22222E-6 -0.00013 -0.00046 C -0.00052 -0.00023 -0.00039 0.00023 -0.00104 -0.00023 C -0.0013 -2.22222E-6 -0.00117 0.00023 -0.00169 0.00047 C -0.00235 0.00116 -0.00261 0.00209 -0.00235 0.00209 C -0.00208 0.00255 -0.00195 0.00209 -0.00104 0.00185 C -0.00091 0.00139 -0.00065 0.00093 -0.00065 0.0007 C -0.00052 0.0007 -0.00039 0.00023 -0.00013 -0.00046 C 0.00013 -0.00116 0.00052 -0.00208 0.00026 -0.00231 C 0.00026 -0.00278 -0.00039 -0.00185 -0.00091 -0.00092 C -0.00091 -0.00046 -0.00104 -2.22222E-6 -0.0013 0.00047 C -0.00143 0.00047 -0.00143 0.00116 -0.00156 0.00139 C -0.00169 0.00255 -0.00156 0.00394 -0.0013 0.00347 C -0.00117 0.00394 -0.00078 0.00301 -0.00065 0.00162 C 1.66667E-6 0.00116 -0.00052 0.0007 -0.00065 -2.22222E-6 Z " pathEditMode="relative" rAng="19140000" ptsTypes="AAAAAAAAAAAAAAAAAAAAAAAAAAAAA">
                                      <p:cBhvr>
                                        <p:cTn id="154" dur="30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46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3.7037E-6 C 0.00013 -0.0007 0.00039 -0.00093 0.00052 -0.00139 C 0.00065 -0.00232 0.00065 -0.00324 0.00065 -0.00348 C 0.00039 -0.00348 -0.00013 -0.00278 -0.00026 -0.00186 C -0.00039 -0.00116 -0.00078 -0.0007 -0.00065 -0.00024 C -0.00026 3.7037E-6 -0.00065 0.00092 -0.00052 0.00046 C -0.00052 0.00185 -0.00039 0.00301 -0.00039 0.00324 C 0.00013 0.00301 0.00026 0.00208 0.00039 0.00069 C 0.00026 3.7037E-6 -1.875E-6 3.7037E-6 0.00013 -0.0007 C -0.00013 -0.00093 -1.875E-6 -0.0007 -0.00026 -0.00186 C -0.00039 -0.00301 -0.00078 -0.00348 -0.00104 -0.00324 C -0.0013 -0.00324 -0.00117 -0.00232 -0.00078 -0.00116 C -0.00078 -0.0007 -0.00065 -0.00024 -0.00026 3.7037E-6 C -0.00026 0.00046 -0.00013 0.00069 0.00013 0.00069 C 0.00052 0.00139 0.00117 0.00208 0.00117 0.00139 C 0.00143 0.00162 0.00104 0.00046 0.00065 -0.00047 C 0.00013 -0.0007 0.00026 -0.00047 -1.875E-6 -0.00116 C -0.00039 -0.00116 -0.00052 -0.00093 -0.00078 -0.00116 C -0.00156 -0.00162 -0.00208 -0.00139 -0.00208 -0.00093 C -0.00195 -0.00047 -0.00169 -0.00024 -0.00091 -0.00024 C -0.00052 3.7037E-6 -0.00026 3.7037E-6 -0.00013 0.00069 C -0.00013 0.00092 0.00026 3.7037E-6 0.00078 3.7037E-6 C 0.0013 0.00023 0.00169 -0.00047 0.00169 -0.00139 C 0.00169 -0.00116 0.00104 -0.00209 0.00013 -0.00093 C -0.00013 -0.00093 -1.875E-6 -0.00116 -0.00026 -0.00093 C -0.00078 -0.0007 -0.00091 -0.00024 -0.00091 0.00023 C -0.00169 0.00069 -0.00182 0.00162 -0.00169 0.00162 C -0.00169 0.00185 -0.00078 0.00162 -0.00013 0.00092 C -0.00026 0.00046 -0.00013 0.00069 -1.875E-6 3.7037E-6 Z " pathEditMode="relative" rAng="0" ptsTypes="AAAAAAAAAAAAAAAAAAAAAAAAAAAAA">
                                      <p:cBhvr>
                                        <p:cTn id="156" dur="30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3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1.48148E-6 C -0.00013 -0.00023 -0.00026 -0.00046 -0.00039 -0.00069 C -0.00078 -0.00208 -0.00091 -0.00301 -0.00065 -0.00324 C -0.00039 -0.00324 0.00013 -0.00254 0.00039 -0.00162 C 0.00065 -0.00092 0.00078 -0.00046 0.00078 -1.48148E-6 C 0.00091 0.00023 0.00091 0.0007 0.00091 0.00093 C 0.00091 0.00208 0.00065 0.00347 0.00039 0.00347 C 0.00013 0.00347 -0.00013 0.00208 -0.00013 0.00093 C -0.00013 0.00046 2.91667E-6 -1.48148E-6 2.91667E-6 -0.00046 C 2.91667E-6 -0.00069 0.00013 -0.00116 0.00026 -0.00162 C 0.00065 -0.00254 0.00104 -0.00324 0.0013 -0.00324 C 0.00169 -0.00301 0.00156 -0.00208 0.00117 -0.00069 C 0.00091 -0.00046 0.00078 -1.48148E-6 0.00065 0.00046 C 0.00039 0.0007 0.00026 0.0007 2.91667E-6 0.00116 C -0.00065 0.00208 -0.00117 0.00232 -0.00144 0.00208 C -0.0017 0.00162 -0.00117 0.0007 -0.00052 -1.48148E-6 C -0.00026 -0.00046 2.91667E-6 -0.00069 0.00026 -0.00069 C 0.00039 -0.00092 0.00078 -0.00092 0.00091 -0.00116 C 0.00182 -0.00139 0.0026 -0.00139 0.00273 -0.00069 C 0.00273 -0.00046 0.00208 -1.48148E-6 0.00117 0.00023 C 0.00091 0.00046 0.00052 0.00046 0.00026 0.00046 C 2.91667E-6 0.00046 -0.00013 0.00046 -0.00052 0.00023 C -0.0013 -1.48148E-6 -0.00209 -0.00046 -0.00183 -0.00092 C -0.00183 -0.00139 -0.00104 -0.00139 -0.00026 -0.00116 C 0.00013 -0.00092 0.00039 -0.00069 0.00065 -0.00069 C 0.00091 -0.00046 0.00104 -0.00023 0.0013 -1.48148E-6 C 0.00195 0.0007 0.00234 0.00162 0.00221 0.00208 C 0.00195 0.00232 0.0013 0.00208 0.00065 0.00116 C 0.00039 0.0007 0.00013 0.00046 2.91667E-6 -1.48148E-6 Z " pathEditMode="relative" rAng="0" ptsTypes="AAAAAAAAAAAAAAAAAAAAAAAAAAAAA">
                                      <p:cBhvr>
                                        <p:cTn id="158" dur="300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00069 C 0.00052 -0.00092 0.00065 -0.00115 0.00078 -0.00138 C 0.00156 -0.00208 0.00208 -0.00231 0.00221 -0.00185 C 0.00221 -0.00138 0.00182 -0.00046 0.0013 -4.07407E-6 C 0.00091 0.00047 0.00065 0.0007 0.00039 0.0007 C 0.00026 0.00093 3.125E-6 0.00093 -0.00013 0.00093 C -0.00078 0.00093 -0.00157 0.00047 -0.00157 -4.07407E-6 C -0.00157 -0.00046 -0.00078 -0.00092 -0.00013 -0.00092 C 0.00013 -0.00092 0.00039 -0.00069 0.00065 -0.00069 C 0.00078 -0.00069 0.00104 -0.00046 0.0013 -0.00023 C 0.00182 0.00047 0.00221 0.00116 0.00221 0.00162 C 0.00208 0.00232 0.00156 0.00209 0.00078 0.00139 C 0.00065 0.00093 0.00039 0.0007 0.00013 0.00047 C 3.125E-6 -4.07407E-6 3.125E-6 -0.00023 -0.00026 -0.00069 C -0.00078 -0.00185 -0.00091 -0.00277 -0.00078 -0.00324 C -0.00052 -0.0037 3.125E-6 -0.00277 0.00039 -0.00162 C 0.00065 -0.00115 0.00078 -0.00069 0.00078 -0.00023 C 0.00091 -4.07407E-6 0.00091 0.0007 0.00104 0.00093 C 0.00117 0.00255 0.00117 0.00394 0.00078 0.00417 C 0.00065 0.00417 0.00039 0.00301 0.00026 0.00139 C 0.00013 0.00093 0.00013 0.00024 0.00013 -0.00023 C 0.00013 -0.00069 0.00013 -0.00092 0.00026 -0.00162 C 0.00039 -0.00301 0.00065 -0.00439 0.00091 -0.00393 C 0.00117 -0.00393 0.00117 -0.00254 0.00104 -0.00115 C 0.00091 -0.00046 0.00078 -4.07407E-6 0.00078 0.00047 C 0.00065 0.00093 0.00052 0.00116 0.00039 0.00162 C 3.125E-6 0.00278 -0.00052 0.00348 -0.00078 0.00324 C -0.00091 0.00278 -0.00078 0.00162 -0.00026 0.00047 C 3.125E-6 -4.07407E-6 0.00013 -0.00046 0.00039 -0.00069 Z " pathEditMode="relative" rAng="5400000" ptsTypes="AAAAAAAAAAAAAAAAAAAAAAAAAAAAA">
                                      <p:cBhvr>
                                        <p:cTn id="160" dur="30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0 C -0.00091 0.00023 -0.00091 0.00046 -0.00104 0.00093 C -0.00143 0.00185 -0.00143 0.00324 -0.00117 0.00324 C -0.00104 0.00324 -0.00065 0.00278 -0.00026 0.00162 C -0.00013 0.00093 -3.33333E-6 0.00046 -3.33333E-6 0 C -3.33333E-6 -0.00023 -3.33333E-6 -0.00069 -3.33333E-6 -0.00093 C -3.33333E-6 -0.00231 -0.00013 -0.00347 -0.00039 -0.00347 C -0.00065 -0.00347 -0.00078 -0.00231 -0.00078 -0.00093 C -0.00078 -0.00046 -0.00078 0 -0.00065 0.00046 C -0.00065 0.00093 -0.00065 0.00116 -0.00052 0.00162 C -0.00013 0.00278 0.00026 0.00324 0.00039 0.00324 C 0.00065 0.00301 0.00065 0.00185 0.00026 0.00093 C 0.00013 0.00023 -3.33333E-6 0 -0.00013 -0.00023 C -0.00026 -0.00069 -0.00039 -0.00093 -0.00065 -0.00116 C -0.00117 -0.00185 -0.00182 -0.00231 -0.00195 -0.00185 C -0.00208 -0.00162 -0.00169 -0.00069 -0.00117 0 C -0.00091 0.00023 -0.00065 0.00046 -0.00052 0.00069 C -0.00026 0.00093 -0.00013 0.00116 0.00013 0.00116 C 0.00091 0.00139 0.00144 0.00139 0.00144 0.00093 C 0.00144 0.00046 0.00105 0 0.00039 -0.00023 C -3.33333E-6 -0.00046 -0.00026 -0.00046 -0.00052 -0.00046 C -0.00065 -0.00046 -0.00091 -0.00046 -0.00117 -0.00023 C -0.00182 0 -0.00234 0.00046 -0.00234 0.00093 C -0.00234 0.00139 -0.00169 0.00162 -0.00091 0.00116 C -0.00065 0.00116 -0.00039 0.00093 -0.00013 0.00069 C -3.33333E-6 0.00046 0.00026 0.00023 0.00039 0 C 0.00091 -0.00069 0.00131 -0.00162 0.00118 -0.00185 C 0.00105 -0.00231 0.00039 -0.00185 -0.00013 -0.00116 C -0.00039 -0.00069 -0.00065 -0.00046 -0.00078 0 Z " pathEditMode="relative" rAng="10800000" ptsTypes="AAAAAAAAAAAAAAAAAAAAAAAAAAAAA">
                                      <p:cBhvr>
                                        <p:cTn id="162" dur="300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092 C -0.00065 -0.00115 -0.00078 -0.00115 -0.00104 -0.00138 C -0.00157 -0.00208 -0.00235 -0.00208 -0.00235 -0.00162 C -0.00235 -0.00138 -0.00209 -0.00069 -0.00144 -4.07407E-6 C -0.00104 0.00024 -0.00078 0.00047 -0.00052 0.00047 C -0.00039 0.00047 -0.00013 0.00047 2.91667E-6 0.00047 C 0.00078 0.00047 0.00143 0.00024 0.00143 -0.00023 C 0.00143 -0.00069 0.00078 -0.00092 2.91667E-6 -0.00092 C -0.00026 -0.00092 -0.00052 -0.00092 -0.00078 -0.00069 C -0.00104 -0.00069 -0.00117 -0.00069 -0.00144 -0.00046 C -0.00209 0.00024 -0.00235 0.00093 -0.00235 0.00116 C -0.00222 0.00162 -0.00157 0.00162 -0.00104 0.00093 C -0.00065 0.0007 -0.00052 0.00047 -0.00039 0.00024 C -0.00013 -4.07407E-6 2.91667E-6 -0.00023 0.00013 -0.00069 C 0.00052 -0.00162 0.00078 -0.00277 0.00052 -0.00301 C 0.00039 -0.00324 -0.00013 -0.00254 -0.00052 -0.00162 C -0.00065 -0.00115 -0.00078 -0.00069 -0.00091 -0.00046 C -0.00104 -4.07407E-6 -0.00117 0.00024 -0.00117 0.0007 C -0.0013 0.00209 -0.0013 0.00301 -0.00104 0.00301 C -0.00078 0.00301 -0.00052 0.00232 -0.00039 0.00116 C -0.00026 0.00047 -0.00026 -4.07407E-6 -0.00026 -0.00046 C -0.00026 -0.00069 -0.00026 -0.00115 -0.00039 -0.00162 C -0.00052 -0.00277 -0.00078 -0.0037 -0.00104 -0.0037 C -0.0013 -0.0037 -0.00144 -0.00254 -0.00117 -0.00115 C -0.00117 -0.00069 -0.00104 -0.00023 -0.00091 0.00024 C -0.00078 0.00047 -0.00065 0.00093 -0.00052 0.00116 C -0.00013 0.00209 0.00039 0.00278 0.00052 0.00255 C 0.00078 0.00232 0.00052 0.00116 0.00013 0.00024 C -0.00013 -0.00023 -0.00026 -0.00069 -0.00052 -0.00092 Z " pathEditMode="relative" rAng="16200000" ptsTypes="AAAAAAAAAAAAAAAAAAAAAAAAAAAAA">
                                      <p:cBhvr>
                                        <p:cTn id="164" dur="30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91 -0.00023 C 0.00091 -0.00092 0.00078 -0.00069 0.00078 -0.00139 C 0.00104 -0.00301 0.00143 -0.0037 0.00169 -0.0037 C 0.00182 -0.00347 0.00195 -0.00231 0.00182 -0.00092 C 0.00169 -0.00023 0.00156 0.00023 0.00143 0.0007 C 0.0013 0.00047 0.0013 0.00139 0.00117 0.00139 C 0.00078 0.00209 4.16667E-7 0.00301 -0.00026 0.00255 C -0.00065 0.00209 4.16667E-7 0.00093 0.00026 -0.00023 C 0.00052 -0.00023 0.00091 -0.00023 0.00091 -0.00092 C 0.00117 -0.00092 0.00143 -0.00092 0.00143 -0.00139 C 0.00234 -0.00162 0.00273 -0.00162 0.00299 -0.00116 C 0.00339 -0.00046 0.00273 -2.22222E-6 0.00182 0.00023 C 0.00156 0.00023 0.00143 0.0007 0.00117 0.00093 C 0.00091 0.0007 0.00052 0.00023 0.00026 0.00047 C -0.00039 0.00047 -0.00104 -0.00069 -0.00117 -0.00092 C -0.00104 -0.00116 -0.00026 -0.00116 0.00052 -0.00092 C 0.00091 -0.00092 0.00117 -0.00092 0.00117 -0.00092 C 0.00143 -0.00092 0.00182 -2.22222E-6 0.00182 -0.00046 C 0.00247 0.0007 0.00312 0.00162 0.00312 0.00232 C 0.00286 0.00232 0.00221 0.00185 0.00156 0.00139 C 0.00117 0.00093 0.00091 0.00023 0.00091 0.00023 C 0.00052 -0.00023 0.00039 -0.00046 0.00039 -0.00069 C 4.16667E-7 -0.00208 -0.00052 -0.00347 0.00013 -0.00347 C 4.16667E-7 -0.00347 0.00052 -0.00301 0.00117 -0.00139 C 0.0013 -0.00116 0.00143 -0.00023 0.00169 -0.00023 C 0.00156 0.00023 0.00169 0.00047 0.00182 0.00139 C 0.00208 0.00209 0.00195 0.00347 0.00169 0.00347 C 0.0013 0.00371 0.00091 0.00255 0.00091 0.00139 C 0.00091 0.0007 0.00078 0.00023 0.00091 -0.00023 Z " pathEditMode="relative" rAng="2640000" ptsTypes="AAAAAAAAAAAAAAAAAAAAAAAAAAAAA">
                                      <p:cBhvr>
                                        <p:cTn id="166" dur="30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23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29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037 C -0.00026 -0.00277 6.25E-7 -0.00277 6.25E-7 -0.00324 C 0.00065 -0.00231 0.0013 -0.00254 0.0013 -0.00162 C 0.00091 -0.00115 6.25E-7 -0.00115 -0.00026 -0.00162 C -0.00065 -0.00162 -0.00091 -0.00162 -0.00156 -0.00231 C -0.00169 -0.00254 -0.00156 -0.00231 -0.00182 -0.00277 C -0.00221 -0.00347 -0.00221 -0.00439 -0.00221 -0.00509 C -0.00182 -0.00509 -0.0013 -0.00486 -0.00091 -0.00416 C -0.00065 -0.0037 -0.00091 -0.00393 -0.00026 -0.00277 C -0.00039 -0.00277 -0.00026 -0.00231 -0.00026 -0.00162 C 6.25E-7 -0.00092 6.25E-7 0.00047 6.25E-7 0.00116 C -0.00091 0.00116 -0.00065 0.00024 -0.0013 -0.00115 C -0.00091 -0.00162 -0.00156 -0.00231 -0.0013 -0.00277 C -0.00091 -0.00277 -0.00091 -0.00324 -0.00091 -0.00416 C -0.00091 -0.00555 -0.00065 -0.00625 -0.00026 -0.00625 C 6.25E-7 -0.00648 6.25E-7 -0.00509 -0.00026 -0.00393 C 6.25E-7 -0.00277 -0.00026 -0.00277 -0.00065 -0.00231 C -0.00026 -0.00162 -0.00091 -0.00115 -0.00104 -0.00138 C -0.00156 -4.81481E-6 -0.00182 0.00116 -0.00221 0.0007 C -0.00247 0.00024 -0.00221 -0.00092 -0.00156 -0.00162 C -0.00156 -0.00231 -0.0013 -0.00277 -0.00091 -0.00324 C -0.00065 -0.0037 -0.00091 -0.00416 -0.00026 -0.00393 C 6.25E-7 -0.00509 0.0013 -0.00509 0.0013 -0.00439 C 0.00117 -0.00462 0.00065 -0.0037 6.25E-7 -0.00277 C -0.00026 -0.00231 -0.00065 -0.00231 -0.00065 -0.00162 C -0.00091 -0.00162 -0.00156 -0.00162 -0.00169 -0.00185 C -0.00221 -0.00115 -0.00313 -0.00115 -0.00287 -0.00162 C -0.00287 -0.00231 -0.00221 -0.00277 -0.00156 -0.0037 C -0.00091 -0.00277 -0.00091 -0.00347 -0.00065 -0.0037 Z " pathEditMode="relative" rAng="8100000" ptsTypes="AAAAAAAAAAAAAAAAAAAAAAAAAAAAA">
                                      <p:cBhvr>
                                        <p:cTn id="168" dur="30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16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8 -0.00301 C -0.00144 -0.00301 -0.00144 -0.00278 -0.00183 -0.00301 C -0.00248 -0.00278 -0.00313 -0.00231 -0.00287 -0.00162 C -0.00248 -0.00231 -0.00235 -0.00185 -0.00157 -0.00162 C -0.00118 -0.00162 -0.00092 -0.00162 -0.00079 -0.00231 C -0.00066 -0.00278 -0.00052 -0.00208 -0.00026 -0.00231 C 0.00039 -0.00301 0.00078 -0.00393 0.00052 -0.0044 C 0.00039 -0.00463 -0.00026 -0.00463 -0.00079 -0.00347 C -0.00052 -0.0037 -0.00118 -0.00301 -0.00144 -0.00301 C -0.00157 -0.00231 -0.00144 -0.00301 -0.0017 -0.00185 C -0.00222 -0.00069 -0.00209 0.00046 -0.00196 0.00046 C -0.0017 0.0007 -0.00131 -7.40741E-7 -0.00131 -0.00116 C -0.00092 -0.00139 -0.00079 -0.00231 -0.00066 -0.00278 C -0.00052 -0.00255 -0.00066 -0.00278 -0.00052 -0.00347 C -0.00052 -0.00463 -0.00066 -0.00579 -0.00118 -0.00579 C -0.00105 -0.00579 -0.00131 -0.00532 -0.00157 -0.00393 C -0.00144 -0.00301 -0.00105 -0.00347 -0.00131 -0.00208 C -0.00131 -0.00162 -0.00118 -0.00185 -0.00118 -0.00093 C -0.00092 0.00023 -0.00039 0.00046 -0.00039 -7.40741E-7 C -0.00026 0.0007 -0.00013 -0.00023 -0.00052 -0.00162 C -0.00079 -0.00231 -0.00066 -0.00231 -0.00079 -0.00278 C -0.00092 -0.00324 -0.00105 -0.00347 -0.00157 -0.00393 C -0.00183 -0.0044 -0.00222 -0.00486 -0.00261 -0.00463 C -0.00287 -0.00486 -0.00248 -0.00347 -0.00183 -0.00255 C -0.00157 -0.00231 -0.00131 -0.00185 -0.00118 -0.00162 C -0.00092 -0.00162 -0.00066 -0.00116 -0.00066 -0.00116 C 0.00013 -0.00093 0.00078 -0.00069 0.00052 -0.00139 C 0.00091 -0.00162 0.00039 -0.00231 -0.00039 -0.00255 C -0.00066 -0.00324 -0.00092 -0.00324 -0.00118 -0.00301 Z " pathEditMode="relative" rAng="14160000" ptsTypes="AAAAAAAAAAAAAAAAAAAAAAAAAAAAA">
                                      <p:cBhvr>
                                        <p:cTn id="170" dur="30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46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29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0.00047 C -0.00091 -0.00046 -0.00078 -0.00046 -0.00091 -0.00162 C -0.00091 -0.00254 -0.00104 -0.003 -0.00117 -0.00324 C -0.00169 -0.00254 -0.00169 -0.00208 -0.00143 -0.00092 C -0.00143 -0.00046 -0.00169 0.00024 -0.0013 0.00047 C -0.00117 0.00093 -0.00117 0.00139 -0.0013 0.00093 C -0.00091 0.00255 -0.00013 0.00301 4.16667E-7 0.00348 C 0.00013 0.00301 4.16667E-7 0.00209 -0.00039 0.00024 C -0.00065 0.00047 -0.00065 0.00047 -0.00091 -0.00046 C -0.00117 -0.00046 -0.00104 0.00024 -0.00143 -0.00092 C -0.00208 -0.00208 -0.00234 -0.00185 -0.00273 -0.00162 C -0.00286 -0.00138 -0.00247 -0.00046 -0.00182 -0.00046 C -0.00169 0.00024 -0.0013 0.00047 -0.00117 0.00093 C -0.00091 0.0007 -0.00078 0.00116 -0.00078 0.00093 C 0.00013 0.00116 0.00091 0.00116 0.00065 0.00047 C 0.00065 0.00093 0.00039 -0.00046 -0.00039 -0.00046 C -0.00091 -0.00046 -0.00078 -0.00023 -0.00117 -0.00046 C -0.00143 -0.00046 -0.00156 0.00047 -0.00182 -0.00046 C -0.00273 0.00024 -0.003 0.00116 -0.00286 0.00163 C -0.00273 0.00163 -0.00234 0.00116 -0.00169 0.00116 C -0.00143 0.00116 -0.00117 0.00093 -0.00078 0.0007 C -0.00078 0.00116 -0.00065 0.00047 -0.00026 -4.81481E-6 C 0.00039 -0.00046 0.00052 -0.00138 0.00013 -0.00254 C 0.00026 -0.00254 -0.00039 -0.00231 -0.00091 -0.00046 C -0.00117 -0.00046 -0.00117 -0.00023 -0.00117 -0.00046 C -0.00169 0.00024 -0.00169 0.00116 -0.00156 0.00139 C -0.00221 0.00278 -0.00195 0.00301 -0.00169 0.00301 C -0.00182 0.00348 -0.00117 0.00278 -0.00078 0.00116 C -0.00091 0.0007 -0.00078 0.00116 -0.00065 0.00047 Z " pathEditMode="relative" rAng="19800000" ptsTypes="AAAAAAAAAAAAAAAAAAAAAAAAAAAAA">
                                      <p:cBhvr>
                                        <p:cTn id="172" dur="30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animBg="1"/>
      <p:bldP spid="6" grpId="0" animBg="1"/>
      <p:bldP spid="15" grpId="0" animBg="1"/>
      <p:bldP spid="16" grpId="0" animBg="1"/>
      <p:bldP spid="197" grpId="0" animBg="1"/>
      <p:bldP spid="198" grpId="0" animBg="1"/>
      <p:bldP spid="205" grpId="0" animBg="1"/>
      <p:bldP spid="206" grpId="0" animBg="1"/>
      <p:bldP spid="213" grpId="0" animBg="1"/>
      <p:bldP spid="214" grpId="0" animBg="1"/>
      <p:bldP spid="221" grpId="0" animBg="1"/>
      <p:bldP spid="222" grpId="0" animBg="1"/>
      <p:bldP spid="229" grpId="0" animBg="1"/>
      <p:bldP spid="230" grpId="0" animBg="1"/>
      <p:bldP spid="269" grpId="0" animBg="1"/>
      <p:bldP spid="270" grpId="0" animBg="1"/>
      <p:bldP spid="277" grpId="0" animBg="1"/>
      <p:bldP spid="278" grpId="0" animBg="1"/>
      <p:bldP spid="285" grpId="0" animBg="1"/>
      <p:bldP spid="286" grpId="0" animBg="1"/>
      <p:bldP spid="293" grpId="0" animBg="1"/>
      <p:bldP spid="294" grpId="0" animBg="1"/>
      <p:bldP spid="301" grpId="0" animBg="1"/>
      <p:bldP spid="302" grpId="0" animBg="1"/>
      <p:bldP spid="309" grpId="0" animBg="1"/>
      <p:bldP spid="310" grpId="0" animBg="1"/>
      <p:bldP spid="317" grpId="0" animBg="1"/>
      <p:bldP spid="318" grpId="0" animBg="1"/>
      <p:bldP spid="333" grpId="0" animBg="1"/>
      <p:bldP spid="334" grpId="0" animBg="1"/>
      <p:bldP spid="341" grpId="0" animBg="1"/>
      <p:bldP spid="342" grpId="0" animBg="1"/>
      <p:bldP spid="349" grpId="0" animBg="1"/>
      <p:bldP spid="350" grpId="0" animBg="1"/>
      <p:bldP spid="357" grpId="0" animBg="1"/>
      <p:bldP spid="358" grpId="0" animBg="1"/>
      <p:bldP spid="365" grpId="0" animBg="1"/>
      <p:bldP spid="366" grpId="0" animBg="1"/>
      <p:bldP spid="373" grpId="0" animBg="1"/>
      <p:bldP spid="374" grpId="0" animBg="1"/>
      <p:bldP spid="381" grpId="0" animBg="1"/>
      <p:bldP spid="382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162D50E4-E834-BE4D-9433-C749908FEBB0}"/>
    </a:ext>
  </a:extLst>
</a:theme>
</file>

<file path=ppt/theme/theme2.xml><?xml version="1.0" encoding="utf-8"?>
<a:theme xmlns:a="http://schemas.openxmlformats.org/drawingml/2006/main" name="Kompetenzverbund_Digital">
  <a:themeElements>
    <a:clrScheme name="Lernen Digital MINT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00E5B6"/>
      </a:accent1>
      <a:accent2>
        <a:srgbClr val="FF3859"/>
      </a:accent2>
      <a:accent3>
        <a:srgbClr val="B4E0E8"/>
      </a:accent3>
      <a:accent4>
        <a:srgbClr val="FF98FF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3000"/>
          </a:lnSpc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lnSpc>
            <a:spcPct val="113000"/>
          </a:lnSpc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4" id="{95A436DC-7131-3741-B929-565AA8AE6890}" vid="{09D4B229-8892-F746-A2BD-017F0F93079E}"/>
    </a:ext>
  </a:extLst>
</a:theme>
</file>

<file path=ppt/theme/theme3.xml><?xml version="1.0" encoding="utf-8"?>
<a:theme xmlns:a="http://schemas.openxmlformats.org/drawingml/2006/main" name="2_UP_Praesentation_16_9_KopfSchmal_Vorlage_BF_We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P_05_MathNat_Praesentation_16_9_Vorlage_BF_Web" id="{28C10249-6ACE-3245-9CEA-B976E911CD57}" vid="{A2887859-AD57-E04B-9159-6C1FF7DCB27E}"/>
    </a:ext>
  </a:extLst>
</a:theme>
</file>

<file path=ppt/theme/theme4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Kompetenzverbund">
      <a:dk1>
        <a:sysClr val="windowText" lastClr="000000"/>
      </a:dk1>
      <a:lt1>
        <a:sysClr val="window" lastClr="FFFFFF"/>
      </a:lt1>
      <a:dk2>
        <a:srgbClr val="44546A"/>
      </a:dk2>
      <a:lt2>
        <a:srgbClr val="E8EBF0"/>
      </a:lt2>
      <a:accent1>
        <a:srgbClr val="B4E0E8"/>
      </a:accent1>
      <a:accent2>
        <a:srgbClr val="FF0065"/>
      </a:accent2>
      <a:accent3>
        <a:srgbClr val="FF98FF"/>
      </a:accent3>
      <a:accent4>
        <a:srgbClr val="00E5B6"/>
      </a:accent4>
      <a:accent5>
        <a:srgbClr val="00B3FF"/>
      </a:accent5>
      <a:accent6>
        <a:srgbClr val="FF3BFF"/>
      </a:accent6>
      <a:hlink>
        <a:srgbClr val="00B3FF"/>
      </a:hlink>
      <a:folHlink>
        <a:srgbClr val="008AC8"/>
      </a:folHlink>
    </a:clrScheme>
    <a:fontScheme name="Kompetenzverbund">
      <a:majorFont>
        <a:latin typeface="Kantumruy Pro Medium"/>
        <a:ea typeface=""/>
        <a:cs typeface=""/>
      </a:majorFont>
      <a:minorFont>
        <a:latin typeface="Kantumruy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414</Words>
  <Application>Microsoft Macintosh PowerPoint</Application>
  <PresentationFormat>Breitbild</PresentationFormat>
  <Paragraphs>183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6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Georgia</vt:lpstr>
      <vt:lpstr>Kantumruy Pro</vt:lpstr>
      <vt:lpstr>Kantumruy Pro Medium</vt:lpstr>
      <vt:lpstr>Symbol</vt:lpstr>
      <vt:lpstr>Office</vt:lpstr>
      <vt:lpstr>Kompetenzverbund_Digital</vt:lpstr>
      <vt:lpstr>2_UP_Praesentation_16_9_KopfSchmal_Vorlage_BF_Web</vt:lpstr>
      <vt:lpstr>Animation zum Thema Natriumchlorid-Synthese</vt:lpstr>
      <vt:lpstr>Natriumchlorid-Synthese</vt:lpstr>
      <vt:lpstr>Natriumchlorid-Synthese</vt:lpstr>
      <vt:lpstr>Natriumchlorid-Synthese</vt:lpstr>
      <vt:lpstr>Natriumchlorid-Synthese</vt:lpstr>
      <vt:lpstr>Natriumchlorid-Ionengitter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 zum Thema Natriumchlorid-Synthese</dc:title>
  <dc:creator>Constantin Egerer</dc:creator>
  <cp:lastModifiedBy>Constantin Egerer</cp:lastModifiedBy>
  <cp:revision>4</cp:revision>
  <dcterms:created xsi:type="dcterms:W3CDTF">2024-05-15T07:59:51Z</dcterms:created>
  <dcterms:modified xsi:type="dcterms:W3CDTF">2024-11-15T13:29:29Z</dcterms:modified>
</cp:coreProperties>
</file>