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60" r:id="rId4"/>
    <p:sldId id="272" r:id="rId5"/>
    <p:sldId id="271" r:id="rId6"/>
    <p:sldId id="273" r:id="rId7"/>
    <p:sldId id="276" r:id="rId8"/>
    <p:sldId id="277" r:id="rId9"/>
    <p:sldId id="278" r:id="rId10"/>
    <p:sldId id="268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6" autoAdjust="0"/>
    <p:restoredTop sz="95775"/>
  </p:normalViewPr>
  <p:slideViewPr>
    <p:cSldViewPr showGuides="1">
      <p:cViewPr varScale="1">
        <p:scale>
          <a:sx n="75" d="100"/>
          <a:sy n="75" d="100"/>
        </p:scale>
        <p:origin x="192" y="20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>
        <p:scale>
          <a:sx n="125" d="100"/>
          <a:sy n="125" d="100"/>
        </p:scale>
        <p:origin x="20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EFB4DA1-2A27-8657-F75E-5F0583D2AC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B621F3-CC82-D4CF-2D4B-6EEA30557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98AAB-0E9A-4482-A79D-090BAD215C3B}" type="datetimeFigureOut">
              <a:rPr lang="de-DE" smtClean="0"/>
              <a:t>05.05.25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8B4C30-7A2A-9295-10EA-C5F5650FC2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1D804A-AF88-671C-988E-7720616F71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4A4A4-0CCE-43C7-B661-AAB589D35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582686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CD0F5-4E1C-40F8-8CDE-DF970721EC6D}" type="datetimeFigureOut">
              <a:rPr lang="de-DE" smtClean="0"/>
              <a:t>05.05.25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EEDFD-5915-4F7B-B712-75E9BB55AD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67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6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66700" indent="-266700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49263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625475" indent="-176213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08038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2BD721-64E1-2A43-AB76-F9F6236F2D5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761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h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D2F1EDB-9EFB-82D4-3FFE-141819122D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783" t="20105" r="7121" b="18211"/>
          <a:stretch/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41F2805-583F-76ED-5850-F187B1253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472" y="1844824"/>
            <a:ext cx="7992888" cy="2448271"/>
          </a:xfrm>
        </p:spPr>
        <p:txBody>
          <a:bodyPr anchor="b"/>
          <a:lstStyle>
            <a:lvl1pPr algn="l">
              <a:defRPr sz="5000" spc="0" baseline="0"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EE8ADC-4450-6C7B-A47D-123D8945D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472" y="4653136"/>
            <a:ext cx="7992888" cy="532656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3200" spc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2F077F0-30BC-07CD-E59B-8923D8AE98D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40923" y="5958910"/>
            <a:ext cx="1636417" cy="367735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1E277DD-D1B4-14E1-F392-6E6244ECA30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1492" y="5664540"/>
            <a:ext cx="1267081" cy="90029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937DDD6-8856-DCC6-EC2B-5EB24E57825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51386" y="563467"/>
            <a:ext cx="2520276" cy="58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23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BFEDE9-C475-883D-5100-7DA4CFE48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DED823-6839-0D9A-0713-620D22BCD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EAB579-D579-0F02-C179-C2A3820F9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28DF-A345-BB46-90FA-D671FF03650D}" type="datetimeFigureOut">
              <a:rPr lang="de-DE" smtClean="0"/>
              <a:t>05.05.25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D5DA53-7B8C-24AC-FD8B-A1AF5C388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42C2D0-A02E-66C7-5E6C-26E25264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AF91-83B0-3447-B7CB-7C6B1D46E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831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9CE3E3E4-74CA-F83A-D7FE-073ED8CBAFD7}"/>
              </a:ext>
            </a:extLst>
          </p:cNvPr>
          <p:cNvSpPr/>
          <p:nvPr userDrawn="1"/>
        </p:nvSpPr>
        <p:spPr>
          <a:xfrm>
            <a:off x="0" y="6309320"/>
            <a:ext cx="12192000" cy="548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7D20C-6BE2-D299-8FEC-BA1FE02A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342" y="561975"/>
            <a:ext cx="10063733" cy="92280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E584FD-412E-2725-3683-7395D6DF5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225040"/>
            <a:ext cx="10082212" cy="3436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Mastertextfeld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77742E-B787-D1A4-0BEA-E49A98D2D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497767"/>
            <a:ext cx="1152649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fld id="{D6532FE3-A7DD-49AA-B4A9-8E4EE9F381C1}" type="datetime1">
              <a:rPr lang="de-DE" smtClean="0"/>
              <a:t>05.05.25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A4020D-D717-E09D-8E62-9CFC5E5E5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1991608" y="6497767"/>
            <a:ext cx="1944151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Name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477157-9A10-6250-33C9-1941620DE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7937" y="6497767"/>
            <a:ext cx="2743200" cy="15388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Seite </a:t>
            </a:r>
            <a:fld id="{CE6CAF4D-DD0D-4F34-9F3A-F974D54A280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C88CC7A-9221-FF5F-62E8-2E646494E0B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251183" y="620713"/>
            <a:ext cx="371475" cy="38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0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None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361950" algn="l" defTabSz="914400" rtl="0" eaLnBrk="1" latinLnBrk="0" hangingPunct="1">
        <a:lnSpc>
          <a:spcPct val="114000"/>
        </a:lnSpc>
        <a:spcBef>
          <a:spcPts val="500"/>
        </a:spcBef>
        <a:buFont typeface="Kantumruy Pro" pitchFamily="2" charset="0"/>
        <a:buChar char="—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2667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0" hangingPunct="1">
        <a:lnSpc>
          <a:spcPct val="114000"/>
        </a:lnSpc>
        <a:spcBef>
          <a:spcPts val="500"/>
        </a:spcBef>
        <a:buFont typeface="Symbol" panose="05050102010706020507" pitchFamily="18" charset="2"/>
        <a:buChar char="-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990600" indent="-180975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6698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creativecommons.org/licenses/by-sa/4.0/de/legalcod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F8AACF-4C71-B02C-DFE5-C7C69FB09435}"/>
              </a:ext>
            </a:extLst>
          </p:cNvPr>
          <p:cNvSpPr txBox="1"/>
          <p:nvPr/>
        </p:nvSpPr>
        <p:spPr>
          <a:xfrm rot="2700000">
            <a:off x="1759527" y="2768859"/>
            <a:ext cx="85205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>
                <a:solidFill>
                  <a:schemeClr val="bg1">
                    <a:lumMod val="95000"/>
                  </a:schemeClr>
                </a:solidFill>
              </a:rPr>
              <a:t>Diese Folie darf nicht gelöscht werden.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6C3B378-A21C-DEB8-956B-F60B23E6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696" y="343550"/>
            <a:ext cx="8424936" cy="1303186"/>
          </a:xfrm>
        </p:spPr>
        <p:txBody>
          <a:bodyPr anchor="t"/>
          <a:lstStyle/>
          <a:p>
            <a:r>
              <a:rPr lang="de-DE" sz="4000" dirty="0"/>
              <a:t>Animation zum Thema </a:t>
            </a:r>
            <a:r>
              <a:rPr lang="de-DE" sz="4000" b="0" i="0" u="none" strike="noStrike" dirty="0">
                <a:solidFill>
                  <a:srgbClr val="000000"/>
                </a:solidFill>
                <a:effectLst/>
              </a:rPr>
              <a:t>Dissoziation von Schwefelsäure in Wasser </a:t>
            </a:r>
            <a:endParaRPr lang="de-DE" sz="4000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8E51DA2-0A11-7CCE-4629-C59E523AC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1649607"/>
            <a:ext cx="5328592" cy="356453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Ersteller*in: 	Chiara </a:t>
            </a:r>
            <a:r>
              <a:rPr lang="de-DE" sz="1600" dirty="0" err="1"/>
              <a:t>Strachardt</a:t>
            </a:r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Datum:		</a:t>
            </a:r>
            <a:fld id="{E2109ED1-EB64-8543-8608-128BBFA96499}" type="datetime4">
              <a:rPr lang="de-DE" sz="1600" smtClean="0"/>
              <a:pPr>
                <a:lnSpc>
                  <a:spcPct val="120000"/>
                </a:lnSpc>
                <a:spcBef>
                  <a:spcPts val="0"/>
                </a:spcBef>
              </a:pPr>
              <a:t>5. Mai 2025</a:t>
            </a:fld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Fach:		Chemie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Thema:		3.8 Säuren und Laugen – echt 		ätzend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		3.1.3 Säuren, Basen, Salze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Jahrgangsstufe:	8/9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		gymnasiale Oberstufe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Bundesland:	Berlin/ Brandenburg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	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Einsatz im Unterricht als: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600" dirty="0"/>
              <a:t>Unterstützung eines Lehrkräftevortrags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Kontakt (optional, für Rückfragen):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 err="1"/>
              <a:t>strachardt@uni-potsdam.de</a:t>
            </a:r>
            <a:r>
              <a:rPr lang="de-DE" sz="1600" dirty="0"/>
              <a:t>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8D417D-1F60-8448-4C1E-F035F5D06AE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312026" y="1646736"/>
            <a:ext cx="5752751" cy="394250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Didaktischer Kommentar: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Diese Animation kann durch Klicken der Pfeiltasten oder Mausklick gesteuert werden. Sie dient der Unterstützung eines Lehrkräftevortrages zum Thema Dissoziation von Schwefelsäure in Wasser. Hierbei entstehen die Sulfat- und Oxonium-Ionen. Zudem gibt eine Animation mit einem Unitest-Papier am Ende Aufschluss über den pH-Wert der Lösung. Es wird die Theorie nach </a:t>
            </a:r>
            <a:r>
              <a:rPr lang="de-DE" sz="1600" dirty="0" err="1"/>
              <a:t>Brönsted</a:t>
            </a:r>
            <a:r>
              <a:rPr lang="de-DE" sz="1600" dirty="0"/>
              <a:t> angewendet. Eine Zwischenstufe über ein freies Wasserstoff-Ion soll den Protonenübergang verdeutlichen und eine Anknüpfungsmöglichkeit an die Theorie von Arrhenius darstellen.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de-DE" sz="1600" dirty="0"/>
              <a:t>Die Dissoziationsschritte werden nacheinander dargestellt.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de-DE" sz="1600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E015291-4D77-5631-E391-2166FF6EE75C}"/>
              </a:ext>
            </a:extLst>
          </p:cNvPr>
          <p:cNvGrpSpPr/>
          <p:nvPr/>
        </p:nvGrpSpPr>
        <p:grpSpPr>
          <a:xfrm>
            <a:off x="-25179" y="5908990"/>
            <a:ext cx="12089956" cy="1077218"/>
            <a:chOff x="-25179" y="5774724"/>
            <a:chExt cx="12089956" cy="1077218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3CA0CF7-BB01-15AB-9690-393B8E4AF5B6}"/>
                </a:ext>
              </a:extLst>
            </p:cNvPr>
            <p:cNvSpPr txBox="1"/>
            <p:nvPr/>
          </p:nvSpPr>
          <p:spPr>
            <a:xfrm>
              <a:off x="-25179" y="5774724"/>
              <a:ext cx="120899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/>
                <a:t>Diese Datei ist lizensiert unter:</a:t>
              </a:r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r>
                <a:rPr lang="de-DE" sz="800" dirty="0"/>
                <a:t>© 2024. Diese Datei und deren Inhalte sind freigegeben unter der Creative-Commons-Lizenz </a:t>
              </a:r>
            </a:p>
            <a:p>
              <a:r>
                <a:rPr lang="de-DE" sz="800" dirty="0"/>
                <a:t>Namensnennung, Weitergabe unter gleichen Bedingungen, Version 4.0 Deutschland (CC BY-SA 4.0 de). URL: </a:t>
              </a:r>
              <a:r>
                <a:rPr lang="de-DE" sz="800" dirty="0">
                  <a:hlinkClick r:id="rId2"/>
                </a:rPr>
                <a:t>https://creativecommons.org/licenses/by-sa/4.0/de/legalcode</a:t>
              </a:r>
              <a:r>
                <a:rPr lang="de-DE" sz="800" dirty="0"/>
                <a:t> </a:t>
              </a:r>
            </a:p>
            <a:p>
              <a:endParaRPr lang="de-DE" sz="800" dirty="0"/>
            </a:p>
          </p:txBody>
        </p:sp>
        <p:pic>
          <p:nvPicPr>
            <p:cNvPr id="7" name="Bild 3" descr="Ein Bild, das Symbol, Kreis, Screenshot, Grafiken enthält.&#10;&#10;Automatisch generierte Beschreibung">
              <a:extLst>
                <a:ext uri="{FF2B5EF4-FFF2-40B4-BE49-F238E27FC236}">
                  <a16:creationId xmlns:a16="http://schemas.microsoft.com/office/drawing/2014/main" id="{EB7C6B9E-DD7E-2266-2E9A-CEFBD38B6E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28" y="5968330"/>
              <a:ext cx="1276350" cy="44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2533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A4273-E16D-48FD-B7BD-478BBA31A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7B60A6F3-FF39-3DC0-1ECE-5818C5069991}"/>
              </a:ext>
            </a:extLst>
          </p:cNvPr>
          <p:cNvGrpSpPr/>
          <p:nvPr/>
        </p:nvGrpSpPr>
        <p:grpSpPr>
          <a:xfrm>
            <a:off x="3231715" y="766175"/>
            <a:ext cx="5837129" cy="5121058"/>
            <a:chOff x="3231715" y="766175"/>
            <a:chExt cx="5837129" cy="5121058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DB4AC7A4-4A91-55AC-A082-D39650E52DFE}"/>
                </a:ext>
              </a:extLst>
            </p:cNvPr>
            <p:cNvSpPr/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C5E189CA-22F9-5202-0607-AA8D49408A0F}"/>
                </a:ext>
              </a:extLst>
            </p:cNvPr>
            <p:cNvSpPr/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EB23C464-6431-81D6-7540-57849A34492F}"/>
              </a:ext>
            </a:extLst>
          </p:cNvPr>
          <p:cNvGrpSpPr/>
          <p:nvPr/>
        </p:nvGrpSpPr>
        <p:grpSpPr>
          <a:xfrm>
            <a:off x="8884356" y="4130550"/>
            <a:ext cx="2286000" cy="646331"/>
            <a:chOff x="8884356" y="4130550"/>
            <a:chExt cx="2286000" cy="646331"/>
          </a:xfrm>
        </p:grpSpPr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CB0FC386-CCBB-7347-35A2-65FC3E404723}"/>
                </a:ext>
              </a:extLst>
            </p:cNvPr>
            <p:cNvSpPr txBox="1"/>
            <p:nvPr/>
          </p:nvSpPr>
          <p:spPr>
            <a:xfrm>
              <a:off x="9488311" y="4130550"/>
              <a:ext cx="168204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Wasser + Schwefelsäure</a:t>
              </a:r>
            </a:p>
          </p:txBody>
        </p:sp>
        <p:cxnSp>
          <p:nvCxnSpPr>
            <p:cNvPr id="15" name="Gerade Verbindung mit Pfeil 14">
              <a:extLst>
                <a:ext uri="{FF2B5EF4-FFF2-40B4-BE49-F238E27FC236}">
                  <a16:creationId xmlns:a16="http://schemas.microsoft.com/office/drawing/2014/main" id="{DA3446AE-18A4-79C4-571E-168E7913161C}"/>
                </a:ext>
              </a:extLst>
            </p:cNvPr>
            <p:cNvCxnSpPr>
              <a:cxnSpLocks/>
              <a:stCxn id="10" idx="1"/>
            </p:cNvCxnSpPr>
            <p:nvPr/>
          </p:nvCxnSpPr>
          <p:spPr>
            <a:xfrm flipH="1">
              <a:off x="8884356" y="4453716"/>
              <a:ext cx="603955" cy="4616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hteck 1">
            <a:extLst>
              <a:ext uri="{FF2B5EF4-FFF2-40B4-BE49-F238E27FC236}">
                <a16:creationId xmlns:a16="http://schemas.microsoft.com/office/drawing/2014/main" id="{AD92FD49-A870-DBE6-4A23-9A77F1F0B486}"/>
              </a:ext>
            </a:extLst>
          </p:cNvPr>
          <p:cNvSpPr/>
          <p:nvPr/>
        </p:nvSpPr>
        <p:spPr>
          <a:xfrm>
            <a:off x="5723792" y="1732084"/>
            <a:ext cx="193431" cy="949569"/>
          </a:xfrm>
          <a:prstGeom prst="rect">
            <a:avLst/>
          </a:prstGeom>
          <a:solidFill>
            <a:srgbClr val="FFED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A9E12FAC-6D9A-1F0A-C6CD-E28254219CCE}"/>
              </a:ext>
            </a:extLst>
          </p:cNvPr>
          <p:cNvGrpSpPr/>
          <p:nvPr/>
        </p:nvGrpSpPr>
        <p:grpSpPr>
          <a:xfrm>
            <a:off x="5917223" y="1560537"/>
            <a:ext cx="2286000" cy="369332"/>
            <a:chOff x="8884356" y="4130550"/>
            <a:chExt cx="2286000" cy="369332"/>
          </a:xfrm>
        </p:grpSpPr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156F3E6D-966C-6C23-64B3-E3B05F619D4A}"/>
                </a:ext>
              </a:extLst>
            </p:cNvPr>
            <p:cNvSpPr txBox="1"/>
            <p:nvPr/>
          </p:nvSpPr>
          <p:spPr>
            <a:xfrm>
              <a:off x="9488311" y="4130550"/>
              <a:ext cx="16820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Unitest-Papier</a:t>
              </a:r>
            </a:p>
          </p:txBody>
        </p:sp>
        <p:cxnSp>
          <p:nvCxnSpPr>
            <p:cNvPr id="11" name="Gerade Verbindung mit Pfeil 10">
              <a:extLst>
                <a:ext uri="{FF2B5EF4-FFF2-40B4-BE49-F238E27FC236}">
                  <a16:creationId xmlns:a16="http://schemas.microsoft.com/office/drawing/2014/main" id="{26D25718-2B12-5BAF-00E1-A574660811A4}"/>
                </a:ext>
              </a:extLst>
            </p:cNvPr>
            <p:cNvCxnSpPr>
              <a:cxnSpLocks/>
              <a:stCxn id="7" idx="1"/>
            </p:cNvCxnSpPr>
            <p:nvPr/>
          </p:nvCxnSpPr>
          <p:spPr>
            <a:xfrm flipH="1">
              <a:off x="8884356" y="4315216"/>
              <a:ext cx="603955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18BE61CF-2800-E812-D336-143D9392F713}"/>
              </a:ext>
            </a:extLst>
          </p:cNvPr>
          <p:cNvSpPr/>
          <p:nvPr/>
        </p:nvSpPr>
        <p:spPr>
          <a:xfrm>
            <a:off x="5723791" y="3923795"/>
            <a:ext cx="193431" cy="495080"/>
          </a:xfrm>
          <a:prstGeom prst="rect">
            <a:avLst/>
          </a:prstGeom>
          <a:solidFill>
            <a:srgbClr val="FF61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04242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xit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4931 " pathEditMode="relative" ptsTypes="AA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C567F3D5-5D2F-0BD6-7930-5AA5EEE67028}"/>
              </a:ext>
            </a:extLst>
          </p:cNvPr>
          <p:cNvGrpSpPr/>
          <p:nvPr/>
        </p:nvGrpSpPr>
        <p:grpSpPr>
          <a:xfrm>
            <a:off x="3231715" y="766175"/>
            <a:ext cx="5837129" cy="5121058"/>
            <a:chOff x="3231715" y="766175"/>
            <a:chExt cx="5837129" cy="5121058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5437C916-38A3-19BE-E8ED-93D58572BA0A}"/>
                </a:ext>
              </a:extLst>
            </p:cNvPr>
            <p:cNvSpPr/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95DB5A8E-7193-C4B3-28D2-5EA333106A1A}"/>
                </a:ext>
              </a:extLst>
            </p:cNvPr>
            <p:cNvSpPr/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8" name="Grafik 7" descr="Ein Bild, das Werkzeug enthält.&#10;&#10;KI-generierte Inhalte können fehlerhaft sein.">
            <a:extLst>
              <a:ext uri="{FF2B5EF4-FFF2-40B4-BE49-F238E27FC236}">
                <a16:creationId xmlns:a16="http://schemas.microsoft.com/office/drawing/2014/main" id="{A8366B19-22E1-60FA-5D84-6FADF12068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7001" y="970767"/>
            <a:ext cx="2222500" cy="2082800"/>
          </a:xfrm>
          <a:prstGeom prst="rect">
            <a:avLst/>
          </a:prstGeom>
        </p:spPr>
      </p:pic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41B2E4E5-DFB4-DB54-FFF6-E15D83AF0757}"/>
              </a:ext>
            </a:extLst>
          </p:cNvPr>
          <p:cNvGrpSpPr/>
          <p:nvPr/>
        </p:nvGrpSpPr>
        <p:grpSpPr>
          <a:xfrm>
            <a:off x="5549065" y="798572"/>
            <a:ext cx="1682045" cy="1213595"/>
            <a:chOff x="5549065" y="798572"/>
            <a:chExt cx="1682045" cy="1213595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94AA943D-3201-D983-7161-51B8B921DB0A}"/>
                </a:ext>
              </a:extLst>
            </p:cNvPr>
            <p:cNvSpPr txBox="1"/>
            <p:nvPr/>
          </p:nvSpPr>
          <p:spPr>
            <a:xfrm>
              <a:off x="5549065" y="798572"/>
              <a:ext cx="16820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Schwefelsäure</a:t>
              </a:r>
            </a:p>
          </p:txBody>
        </p:sp>
        <p:cxnSp>
          <p:nvCxnSpPr>
            <p:cNvPr id="12" name="Gerade Verbindung mit Pfeil 11">
              <a:extLst>
                <a:ext uri="{FF2B5EF4-FFF2-40B4-BE49-F238E27FC236}">
                  <a16:creationId xmlns:a16="http://schemas.microsoft.com/office/drawing/2014/main" id="{15603C61-EF5B-651F-308F-D85CB75F426A}"/>
                </a:ext>
              </a:extLst>
            </p:cNvPr>
            <p:cNvCxnSpPr>
              <a:cxnSpLocks/>
              <a:stCxn id="9" idx="2"/>
            </p:cNvCxnSpPr>
            <p:nvPr/>
          </p:nvCxnSpPr>
          <p:spPr>
            <a:xfrm>
              <a:off x="6390088" y="1167904"/>
              <a:ext cx="89734" cy="84426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9906F0A-175C-3569-711D-13D947AE7B63}"/>
              </a:ext>
            </a:extLst>
          </p:cNvPr>
          <p:cNvGrpSpPr/>
          <p:nvPr/>
        </p:nvGrpSpPr>
        <p:grpSpPr>
          <a:xfrm>
            <a:off x="8884356" y="4130550"/>
            <a:ext cx="2286000" cy="369332"/>
            <a:chOff x="8884356" y="4130550"/>
            <a:chExt cx="2286000" cy="369332"/>
          </a:xfrm>
        </p:grpSpPr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61F2B648-0D72-7D22-F91A-0ADFE8559050}"/>
                </a:ext>
              </a:extLst>
            </p:cNvPr>
            <p:cNvSpPr txBox="1"/>
            <p:nvPr/>
          </p:nvSpPr>
          <p:spPr>
            <a:xfrm>
              <a:off x="9488311" y="4130550"/>
              <a:ext cx="16820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Wasser</a:t>
              </a:r>
            </a:p>
          </p:txBody>
        </p:sp>
        <p:cxnSp>
          <p:nvCxnSpPr>
            <p:cNvPr id="15" name="Gerade Verbindung mit Pfeil 14">
              <a:extLst>
                <a:ext uri="{FF2B5EF4-FFF2-40B4-BE49-F238E27FC236}">
                  <a16:creationId xmlns:a16="http://schemas.microsoft.com/office/drawing/2014/main" id="{BBD58FEF-C3F5-EA2E-989E-3FA4274A6D06}"/>
                </a:ext>
              </a:extLst>
            </p:cNvPr>
            <p:cNvCxnSpPr>
              <a:cxnSpLocks/>
              <a:stCxn id="10" idx="1"/>
            </p:cNvCxnSpPr>
            <p:nvPr/>
          </p:nvCxnSpPr>
          <p:spPr>
            <a:xfrm flipH="1">
              <a:off x="8884356" y="4315216"/>
              <a:ext cx="603955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Ovale Legende 1">
            <a:extLst>
              <a:ext uri="{FF2B5EF4-FFF2-40B4-BE49-F238E27FC236}">
                <a16:creationId xmlns:a16="http://schemas.microsoft.com/office/drawing/2014/main" id="{F49B96B3-73CC-313A-1394-74D39D341157}"/>
              </a:ext>
            </a:extLst>
          </p:cNvPr>
          <p:cNvSpPr/>
          <p:nvPr/>
        </p:nvSpPr>
        <p:spPr>
          <a:xfrm rot="9994691">
            <a:off x="6118017" y="2508228"/>
            <a:ext cx="206164" cy="213966"/>
          </a:xfrm>
          <a:prstGeom prst="wedgeEllipseCallout">
            <a:avLst>
              <a:gd name="adj1" fmla="val -18423"/>
              <a:gd name="adj2" fmla="val 63553"/>
            </a:avLst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68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0324 L 3.54167E-6 0.219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1078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xit" presetSubtype="32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7F840-1222-0D79-707F-09CA26BC0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ruppieren 192">
            <a:extLst>
              <a:ext uri="{FF2B5EF4-FFF2-40B4-BE49-F238E27FC236}">
                <a16:creationId xmlns:a16="http://schemas.microsoft.com/office/drawing/2014/main" id="{EEBB6AE4-0B60-91AC-854B-419363A138C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194" name="Rechteck 193">
              <a:extLst>
                <a:ext uri="{FF2B5EF4-FFF2-40B4-BE49-F238E27FC236}">
                  <a16:creationId xmlns:a16="http://schemas.microsoft.com/office/drawing/2014/main" id="{CC1C3987-EC33-A264-2A3B-6FD0638C520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5" name="Rechteck 194">
              <a:extLst>
                <a:ext uri="{FF2B5EF4-FFF2-40B4-BE49-F238E27FC236}">
                  <a16:creationId xmlns:a16="http://schemas.microsoft.com/office/drawing/2014/main" id="{7EE14095-2414-4F5A-3DCB-5C7BD908BC4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80B1E9B0-B9FA-AC2A-04B1-DFE9EA043207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FE33606B-D288-D806-BDE5-39FE59555F50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3CC56468-E77F-5ED7-07CF-631CA7B5B58D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06D1ED54-6E86-F550-C56E-7412F51AD952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E4247A70-7ABD-E42D-34C6-B767A3A62E9E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721A67C2-6276-3348-845B-89F5AD8C8B97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C0480F7D-A40D-18CD-C1DA-526C601051F1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74279DF4-DF72-AC94-288A-566E10FA72A0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9F128AD5-33C5-21F8-BADF-3902BE441B7F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410B4FBB-23B0-3451-A8FF-01F4983AF68B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7BE1E090-2EB3-E4CB-560E-9D6DBA42F1DF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EC5DC797-90E8-2DF6-A857-CAB8BE8E671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42C5C172-B985-929A-70E9-D9F1CC5592A2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8209E16A-EFF1-1000-A508-B286CA201086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023D7234-3CF7-7E48-0E16-DB531AF6A6B6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7C8AE638-5047-D1B9-2ED8-AA999C788FE2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CCF203B4-3D64-8B00-9635-D9E656137AA8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0B14EE6B-4387-CB9A-C795-F8FF977FB299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87CA4894-1108-5C72-8A67-B1CCB348BA1A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701994A8-5A91-19C1-F34D-1132D6F33D4C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71D10A25-41F9-EFE4-C57A-2939D56DB4A2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993BAEEB-F6A9-83E5-5623-D96BC70C863F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35FEA0CF-C5EF-CA65-D57D-831C05ADFD88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6CF574E1-07E1-66B5-CFFB-D13F992F7ABF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4AD7B363-AC6C-E913-2039-FC494A7E3143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1B07AA88-5051-041C-8ED3-F091D4717AD6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B13EE6F0-E820-6B06-8D49-A10BFC66D59D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4C259FF5-4D13-959D-7F60-4BBD871A8E27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1DDD2166-F10B-30C5-A666-30D19AEA2CBD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8230B102-892A-4AD3-A1DE-5E715BB70FFB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809CD2BB-5BDE-1F11-2D21-0958B45483E3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C9E4ADDF-D668-5EB5-8463-2C14227CCE9B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89F6C78B-BA81-12CD-F786-D99D4950EBCD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206B1DF8-4685-D994-1832-1B2831D9020E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27BEBF27-09DD-E734-08EB-B5726A26BC94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1" name="Textfeld 140">
            <a:extLst>
              <a:ext uri="{FF2B5EF4-FFF2-40B4-BE49-F238E27FC236}">
                <a16:creationId xmlns:a16="http://schemas.microsoft.com/office/drawing/2014/main" id="{F4B21C24-6178-0F50-FEE7-D2813E0A4B66}"/>
              </a:ext>
            </a:extLst>
          </p:cNvPr>
          <p:cNvSpPr txBox="1"/>
          <p:nvPr/>
        </p:nvSpPr>
        <p:spPr>
          <a:xfrm>
            <a:off x="7176120" y="342900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2" name="Textfeld 141">
            <a:extLst>
              <a:ext uri="{FF2B5EF4-FFF2-40B4-BE49-F238E27FC236}">
                <a16:creationId xmlns:a16="http://schemas.microsoft.com/office/drawing/2014/main" id="{7E3A01D5-DC23-9556-6552-1CCCA61900B9}"/>
              </a:ext>
            </a:extLst>
          </p:cNvPr>
          <p:cNvSpPr txBox="1"/>
          <p:nvPr/>
        </p:nvSpPr>
        <p:spPr>
          <a:xfrm>
            <a:off x="7817255" y="344033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3" name="Textfeld 142">
            <a:extLst>
              <a:ext uri="{FF2B5EF4-FFF2-40B4-BE49-F238E27FC236}">
                <a16:creationId xmlns:a16="http://schemas.microsoft.com/office/drawing/2014/main" id="{9EFC97F9-D408-725B-99AD-80510A3519D8}"/>
              </a:ext>
            </a:extLst>
          </p:cNvPr>
          <p:cNvSpPr txBox="1"/>
          <p:nvPr/>
        </p:nvSpPr>
        <p:spPr>
          <a:xfrm>
            <a:off x="7491935" y="309586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44" name="Gerade Verbindung 143">
            <a:extLst>
              <a:ext uri="{FF2B5EF4-FFF2-40B4-BE49-F238E27FC236}">
                <a16:creationId xmlns:a16="http://schemas.microsoft.com/office/drawing/2014/main" id="{898B7F7E-734E-3999-A9C7-1722D709610A}"/>
              </a:ext>
            </a:extLst>
          </p:cNvPr>
          <p:cNvCxnSpPr>
            <a:cxnSpLocks/>
          </p:cNvCxnSpPr>
          <p:nvPr/>
        </p:nvCxnSpPr>
        <p:spPr>
          <a:xfrm rot="420000" flipV="1">
            <a:off x="7501177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Gerade Verbindung 144">
            <a:extLst>
              <a:ext uri="{FF2B5EF4-FFF2-40B4-BE49-F238E27FC236}">
                <a16:creationId xmlns:a16="http://schemas.microsoft.com/office/drawing/2014/main" id="{168FF816-8CB7-9722-0E0C-6A0BE6740004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97655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BED64A99-9E1A-F9D9-0A40-F66FABC1B090}"/>
              </a:ext>
            </a:extLst>
          </p:cNvPr>
          <p:cNvCxnSpPr>
            <a:cxnSpLocks/>
          </p:cNvCxnSpPr>
          <p:nvPr/>
        </p:nvCxnSpPr>
        <p:spPr>
          <a:xfrm rot="420000" flipV="1">
            <a:off x="7550612" y="317437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146">
            <a:extLst>
              <a:ext uri="{FF2B5EF4-FFF2-40B4-BE49-F238E27FC236}">
                <a16:creationId xmlns:a16="http://schemas.microsoft.com/office/drawing/2014/main" id="{CC3CEF97-0E03-AD48-1811-3D8B8DCA4D5E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63678" y="317437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1C9BACAC-7394-932C-6EA5-4CFD44949A91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55051865-604C-763A-1680-FEF090E9861B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6446F594-78B0-DE00-C388-A545682BC250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898C3D51-B84F-D4EC-21C0-C85C3DF4F607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0FA82575-D9F1-0C37-BB69-08757D8DB7FF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13ECABE4-187C-41FB-145C-A00B716A86C9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D25155CA-88B3-2462-B7F7-901157BF9945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035F5098-8D18-8027-1566-E9035ED123AB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AF7EEFD0-EC92-AF57-59F1-BE7B3C133DF3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1B0298ED-A9A9-15FF-FD54-3FA8F07A79EE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FA45F2CE-AB2B-76FA-A93B-C23ADD17C6C9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374AC3A9-5390-E787-1A7F-012CAADA0BD7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0CE602A9-2C76-4134-8CA9-35BFC9F51F61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3F4EF680-3862-2D06-1761-84F4CA9904CB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06B6F07F-CAFD-F99F-5A46-D8611CA9EA73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2ABAA2B0-7A16-511D-3676-F93CCE8FD5BF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45B3D732-AF8E-5696-BCA6-F0596227639B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76E39070-82DE-CB66-2C08-5D6049CD4377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89657D6E-1703-B2D7-4DC5-30D44FFBAF08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572E948F-4CAB-A3CB-8A8C-77D294A1E34E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2951AB8D-D75D-DB10-695F-D180E870B0C3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0B07FCBA-6FDA-8C6E-E950-835445BF20FB}"/>
              </a:ext>
            </a:extLst>
          </p:cNvPr>
          <p:cNvSpPr txBox="1"/>
          <p:nvPr/>
        </p:nvSpPr>
        <p:spPr>
          <a:xfrm>
            <a:off x="3839785" y="-4131840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FA005036-F5E9-CA17-C089-FC6E7E37EF0E}"/>
              </a:ext>
            </a:extLst>
          </p:cNvPr>
          <p:cNvSpPr txBox="1"/>
          <p:nvPr/>
        </p:nvSpPr>
        <p:spPr>
          <a:xfrm>
            <a:off x="6005445" y="-4131840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08210EE9-DF30-52AC-6097-0E152408B0E2}"/>
              </a:ext>
            </a:extLst>
          </p:cNvPr>
          <p:cNvSpPr txBox="1"/>
          <p:nvPr/>
        </p:nvSpPr>
        <p:spPr>
          <a:xfrm>
            <a:off x="4912406" y="-4128461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6EF871B3-6360-3871-E079-5705D6D267EA}"/>
              </a:ext>
            </a:extLst>
          </p:cNvPr>
          <p:cNvSpPr txBox="1"/>
          <p:nvPr/>
        </p:nvSpPr>
        <p:spPr>
          <a:xfrm>
            <a:off x="4884894" y="-465506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42E4E5BC-27E0-1145-651C-D915D7E95D32}"/>
              </a:ext>
            </a:extLst>
          </p:cNvPr>
          <p:cNvSpPr txBox="1"/>
          <p:nvPr/>
        </p:nvSpPr>
        <p:spPr>
          <a:xfrm>
            <a:off x="4884894" y="-3594110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7B24C58A-1DBD-DC52-4442-97BE775E264B}"/>
              </a:ext>
            </a:extLst>
          </p:cNvPr>
          <p:cNvSpPr txBox="1"/>
          <p:nvPr/>
        </p:nvSpPr>
        <p:spPr>
          <a:xfrm>
            <a:off x="5451322" y="-4128862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A15C4B51-20A9-18BA-FD9C-5F9497349163}"/>
              </a:ext>
            </a:extLst>
          </p:cNvPr>
          <p:cNvSpPr txBox="1"/>
          <p:nvPr/>
        </p:nvSpPr>
        <p:spPr>
          <a:xfrm>
            <a:off x="4344207" y="-4128461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4BCC7B55-550F-FD5F-1417-C30CEFCFA2ED}"/>
              </a:ext>
            </a:extLst>
          </p:cNvPr>
          <p:cNvCxnSpPr>
            <a:cxnSpLocks/>
          </p:cNvCxnSpPr>
          <p:nvPr/>
        </p:nvCxnSpPr>
        <p:spPr>
          <a:xfrm>
            <a:off x="4195812" y="-3871509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1ECEC443-BB39-81A8-1B35-FCFF863AE03C}"/>
              </a:ext>
            </a:extLst>
          </p:cNvPr>
          <p:cNvCxnSpPr>
            <a:cxnSpLocks/>
          </p:cNvCxnSpPr>
          <p:nvPr/>
        </p:nvCxnSpPr>
        <p:spPr>
          <a:xfrm rot="5400000">
            <a:off x="4956179" y="-4127009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D777E4B2-6152-37B9-825C-ED576C870CC0}"/>
              </a:ext>
            </a:extLst>
          </p:cNvPr>
          <p:cNvCxnSpPr>
            <a:cxnSpLocks/>
          </p:cNvCxnSpPr>
          <p:nvPr/>
        </p:nvCxnSpPr>
        <p:spPr>
          <a:xfrm rot="5400000">
            <a:off x="4999670" y="-3594110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719C6048-1424-BB50-77CD-D1CD784B0010}"/>
              </a:ext>
            </a:extLst>
          </p:cNvPr>
          <p:cNvCxnSpPr>
            <a:cxnSpLocks/>
          </p:cNvCxnSpPr>
          <p:nvPr/>
        </p:nvCxnSpPr>
        <p:spPr>
          <a:xfrm rot="5400000">
            <a:off x="4999671" y="-4127009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94C4AAD8-D3DA-2F88-40E2-9CA32683C361}"/>
              </a:ext>
            </a:extLst>
          </p:cNvPr>
          <p:cNvCxnSpPr>
            <a:cxnSpLocks/>
          </p:cNvCxnSpPr>
          <p:nvPr/>
        </p:nvCxnSpPr>
        <p:spPr>
          <a:xfrm rot="5400000">
            <a:off x="4957824" y="-3594110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F8303B7F-8DD6-9677-58CD-A596CDE59555}"/>
              </a:ext>
            </a:extLst>
          </p:cNvPr>
          <p:cNvCxnSpPr>
            <a:cxnSpLocks/>
          </p:cNvCxnSpPr>
          <p:nvPr/>
        </p:nvCxnSpPr>
        <p:spPr>
          <a:xfrm>
            <a:off x="4443210" y="-4019986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F11BB9A7-2D96-91DA-4256-F3C0AF051B34}"/>
              </a:ext>
            </a:extLst>
          </p:cNvPr>
          <p:cNvCxnSpPr>
            <a:cxnSpLocks/>
          </p:cNvCxnSpPr>
          <p:nvPr/>
        </p:nvCxnSpPr>
        <p:spPr>
          <a:xfrm>
            <a:off x="4445015" y="-37103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E46D36BF-4850-8311-1A9C-EDBBE91C9A0A}"/>
              </a:ext>
            </a:extLst>
          </p:cNvPr>
          <p:cNvCxnSpPr>
            <a:cxnSpLocks/>
          </p:cNvCxnSpPr>
          <p:nvPr/>
        </p:nvCxnSpPr>
        <p:spPr>
          <a:xfrm>
            <a:off x="4727474" y="-386725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417CADED-8011-BBBE-7BB3-D7592F0022A8}"/>
              </a:ext>
            </a:extLst>
          </p:cNvPr>
          <p:cNvCxnSpPr>
            <a:cxnSpLocks/>
          </p:cNvCxnSpPr>
          <p:nvPr/>
        </p:nvCxnSpPr>
        <p:spPr>
          <a:xfrm>
            <a:off x="5254756" y="-3871509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AC34C8DC-E244-50AD-016B-0A829FE37393}"/>
              </a:ext>
            </a:extLst>
          </p:cNvPr>
          <p:cNvCxnSpPr>
            <a:cxnSpLocks/>
          </p:cNvCxnSpPr>
          <p:nvPr/>
        </p:nvCxnSpPr>
        <p:spPr>
          <a:xfrm>
            <a:off x="5851996" y="-3868165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350BF70B-4AD8-AE6F-649F-C92E79DD5867}"/>
              </a:ext>
            </a:extLst>
          </p:cNvPr>
          <p:cNvCxnSpPr>
            <a:cxnSpLocks/>
          </p:cNvCxnSpPr>
          <p:nvPr/>
        </p:nvCxnSpPr>
        <p:spPr>
          <a:xfrm rot="2700000">
            <a:off x="5093251" y="-450565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C872079E-ED9E-8355-7E0C-03C0DFB440F3}"/>
              </a:ext>
            </a:extLst>
          </p:cNvPr>
          <p:cNvCxnSpPr>
            <a:cxnSpLocks/>
          </p:cNvCxnSpPr>
          <p:nvPr/>
        </p:nvCxnSpPr>
        <p:spPr>
          <a:xfrm rot="2700000">
            <a:off x="4873594" y="-32026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C02E3A5C-38F5-8FBE-7B68-E41B45269FC8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-450565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5085C2CB-A736-BCFE-1510-C2B15CBE8908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-320262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829599F0-45B2-367C-7BCD-07C0498F981D}"/>
              </a:ext>
            </a:extLst>
          </p:cNvPr>
          <p:cNvCxnSpPr>
            <a:cxnSpLocks/>
          </p:cNvCxnSpPr>
          <p:nvPr/>
        </p:nvCxnSpPr>
        <p:spPr>
          <a:xfrm>
            <a:off x="5544000" y="-4019986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24B60130-87DE-25B9-6531-E97E8C12A222}"/>
              </a:ext>
            </a:extLst>
          </p:cNvPr>
          <p:cNvCxnSpPr>
            <a:cxnSpLocks/>
          </p:cNvCxnSpPr>
          <p:nvPr/>
        </p:nvCxnSpPr>
        <p:spPr>
          <a:xfrm>
            <a:off x="5544000" y="-37103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5471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DCB24-9BC4-1ABC-8390-B7A5B0533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F8D4A931-0801-8813-4F61-AA808665702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A90F1D7E-2B06-A1E1-576C-7E5A3510C57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06C5870C-4B63-326C-2172-5D44ABAFCF6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0F446B7E-3493-98E5-FF77-7D6EC5C37F6B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3FE81C57-E96A-CD4C-B4F8-8274D538034F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5FAA7CC5-8F4B-C734-1688-56171986886B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BCCEB1E5-9781-77E5-E030-345F87B25AF5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E1547468-9E85-0454-3B54-99EC5681EDAD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6D612CCA-40BE-DD3A-0D9E-DB636F05CF36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C9572070-25F1-BB7F-4960-8611DA52B92C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6177A4B3-C9B7-C260-46C6-F13390C96D9C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6AA9B907-FCAA-68C0-E336-125DD310D5F8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2278366C-A49C-8A8D-5A8E-00B3802A973C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BCA8B638-01A0-2954-F6AC-2D686C0E167A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44218FEA-4FBB-F454-27A4-EE246C646F49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8B73F12F-9EB5-B2AF-2EE3-36A88972B038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010B7F9C-0159-7FBD-4D8A-40EE72C41BBB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EC542BBE-835B-B8F2-3F2A-C501DC4C1E4B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5A07F30F-9019-CB33-603B-D071C700AA4D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5DAEAD1E-E3A4-D06F-F9D0-60AE155DDB24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C7705F7F-5814-9B71-E0E1-6F62B78013A7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8C7BEB9F-552A-30BB-B1AE-EDF480E41318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2127B227-C0E6-9BE2-9527-D65230C7C4F0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29FF285A-783A-7AE9-A5F7-4E2527761F86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9700BBB8-D330-DE9C-F9D8-A01A7D5E31EC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3F101326-13F0-4F17-79AC-C5EBD4605167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61EE3E38-4686-DB72-83B8-F0FA7098EDA9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A4B5B793-5D26-C05E-E93E-F8A9CA5EA077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83F83BDF-9B15-27DF-DD02-595C6BC7898A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B6469AFF-D1A8-F068-0D68-3348AFC86986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2D2C53D9-79F3-BC9F-A0B6-6CB82A183E79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33910D68-6252-EB40-AF54-0FBEEF167E5C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F040C4AB-7527-8365-A27D-FA029268AF64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168493F3-45F1-4424-12B8-F27771185783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972C3C33-D3AB-2360-9923-9BFA9A913420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CD88B5F3-9A7B-AEAE-050E-A56C86F9A465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DD5C8DC7-27A8-49A2-C818-98B35B19B324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EA198144-BF5D-4DE1-8FA7-93AD8637C7E0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1" name="Textfeld 140">
            <a:extLst>
              <a:ext uri="{FF2B5EF4-FFF2-40B4-BE49-F238E27FC236}">
                <a16:creationId xmlns:a16="http://schemas.microsoft.com/office/drawing/2014/main" id="{22814B29-B44D-4CA3-7EEE-80ED1064158D}"/>
              </a:ext>
            </a:extLst>
          </p:cNvPr>
          <p:cNvSpPr txBox="1"/>
          <p:nvPr/>
        </p:nvSpPr>
        <p:spPr>
          <a:xfrm>
            <a:off x="7176120" y="342900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2" name="Textfeld 141">
            <a:extLst>
              <a:ext uri="{FF2B5EF4-FFF2-40B4-BE49-F238E27FC236}">
                <a16:creationId xmlns:a16="http://schemas.microsoft.com/office/drawing/2014/main" id="{DA2776EC-99C5-78B5-B69A-AF3EC849A3A5}"/>
              </a:ext>
            </a:extLst>
          </p:cNvPr>
          <p:cNvSpPr txBox="1"/>
          <p:nvPr/>
        </p:nvSpPr>
        <p:spPr>
          <a:xfrm>
            <a:off x="7817255" y="344033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3" name="Textfeld 142">
            <a:extLst>
              <a:ext uri="{FF2B5EF4-FFF2-40B4-BE49-F238E27FC236}">
                <a16:creationId xmlns:a16="http://schemas.microsoft.com/office/drawing/2014/main" id="{F87CF4F3-E5C5-1871-99F4-1FC196D134F6}"/>
              </a:ext>
            </a:extLst>
          </p:cNvPr>
          <p:cNvSpPr txBox="1"/>
          <p:nvPr/>
        </p:nvSpPr>
        <p:spPr>
          <a:xfrm>
            <a:off x="7491935" y="309586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44" name="Gerade Verbindung 143">
            <a:extLst>
              <a:ext uri="{FF2B5EF4-FFF2-40B4-BE49-F238E27FC236}">
                <a16:creationId xmlns:a16="http://schemas.microsoft.com/office/drawing/2014/main" id="{3BFE2FC7-8E4A-D561-3D1C-B851C23FE899}"/>
              </a:ext>
            </a:extLst>
          </p:cNvPr>
          <p:cNvCxnSpPr>
            <a:cxnSpLocks/>
          </p:cNvCxnSpPr>
          <p:nvPr/>
        </p:nvCxnSpPr>
        <p:spPr>
          <a:xfrm rot="420000" flipV="1">
            <a:off x="7501177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Gerade Verbindung 144">
            <a:extLst>
              <a:ext uri="{FF2B5EF4-FFF2-40B4-BE49-F238E27FC236}">
                <a16:creationId xmlns:a16="http://schemas.microsoft.com/office/drawing/2014/main" id="{C4F5B6BC-8369-D358-9673-99C8D39B4B66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97655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9473A4AA-7402-CCF8-C9DB-58BF9BAC6523}"/>
              </a:ext>
            </a:extLst>
          </p:cNvPr>
          <p:cNvCxnSpPr>
            <a:cxnSpLocks/>
          </p:cNvCxnSpPr>
          <p:nvPr/>
        </p:nvCxnSpPr>
        <p:spPr>
          <a:xfrm rot="420000" flipV="1">
            <a:off x="7550612" y="317437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146">
            <a:extLst>
              <a:ext uri="{FF2B5EF4-FFF2-40B4-BE49-F238E27FC236}">
                <a16:creationId xmlns:a16="http://schemas.microsoft.com/office/drawing/2014/main" id="{279D6044-DDBA-26C4-0B68-39D2CE182058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63678" y="317437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0C202966-EE97-F6E1-6F59-98B3C6A54DCF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E841312F-6FF3-2361-FD56-CF52D9C75D37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8A4A5857-AA77-02FF-B1BA-7C69E51E9F35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B20E2F95-A147-0BB4-8BC4-F5D3C48ABBCE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D4D2F30F-39E1-4234-1F9F-660A582AEE68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74F7BEDB-CD29-C863-612E-DEC678CA83D4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A957DAC3-6AA0-2283-2617-F84E82F6A04E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72EA2AA5-0D35-0F21-8C21-2141437687BB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72E71132-FE8B-0292-47DD-2C3395D50A89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DCF7970C-438C-BDF7-DFFF-933DA8CE5FB6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96C58F66-AD50-9941-56ED-C6FA2A61BAAF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2116E010-C589-6B92-D4BE-9F92FDA7818D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8F714F66-E741-D2C0-5DEE-3983E417816F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4E8BE7B4-6DD7-0776-8F14-E6D0019D5165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C926B4B4-EC9B-4788-C977-23281851FD1C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A5624D54-CD84-B32C-5397-66D994361A4D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DFD66188-2959-FB5F-5A43-6580CF2DD4E7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ED8CA710-5E1A-509F-2705-FA84D927CC14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7A45A855-5010-CCCD-AAFE-F8EBC988A300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5A364D0E-DF5E-33F6-EBA6-DDDB2AA5236E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79EE102F-4887-2C40-02FA-7C71900592D4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317285D1-8585-6F12-9632-A598C4DF1063}"/>
              </a:ext>
            </a:extLst>
          </p:cNvPr>
          <p:cNvSpPr txBox="1"/>
          <p:nvPr/>
        </p:nvSpPr>
        <p:spPr>
          <a:xfrm>
            <a:off x="3839785" y="2872106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4846623B-BC7D-F379-4235-4F9D324BC751}"/>
              </a:ext>
            </a:extLst>
          </p:cNvPr>
          <p:cNvSpPr txBox="1"/>
          <p:nvPr/>
        </p:nvSpPr>
        <p:spPr>
          <a:xfrm>
            <a:off x="6005445" y="287210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21FB7E55-EAB9-5D23-EA48-B936BA1C2C80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86DCCFEC-843C-767A-2B22-DA85A806B45E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7FC9F2E7-A3CC-68FD-F6B7-103E96F07D73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334BA26C-B83B-54E5-C5A1-4C5861A90D7D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9A8E1599-7932-F1C6-52AD-53AC846C1C2D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6E030D8B-9F3A-0165-32A5-1A040B2F1A0E}"/>
              </a:ext>
            </a:extLst>
          </p:cNvPr>
          <p:cNvCxnSpPr>
            <a:cxnSpLocks/>
          </p:cNvCxnSpPr>
          <p:nvPr/>
        </p:nvCxnSpPr>
        <p:spPr>
          <a:xfrm>
            <a:off x="4195812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BFAFB415-102C-6F65-6EA2-3BD8D8B3B458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A6FCEBF5-20D5-0163-607D-DE124AEF71D9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65F51C67-C81E-C60A-DAAA-B0741E35B2C6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2DE48C3F-E69B-5453-B9AD-CEB245ABE190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EFD46A35-4C13-4773-04FA-53F7F09F8A86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97149A6F-0DD0-FB6F-B384-4A4F1834CAB0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84027E24-D0A2-8503-A626-EB71B1A900EB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29FD7E14-C66F-BCA5-DD9E-2ADC5C28DAE5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078DEF98-6EFA-8051-F0B3-5CEFDDD43D4A}"/>
              </a:ext>
            </a:extLst>
          </p:cNvPr>
          <p:cNvCxnSpPr>
            <a:cxnSpLocks/>
          </p:cNvCxnSpPr>
          <p:nvPr/>
        </p:nvCxnSpPr>
        <p:spPr>
          <a:xfrm>
            <a:off x="5851996" y="3135781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ACF4CAB9-BA01-3BD4-80E9-D8E4F8A12E3D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90BD5A1A-B8C2-3925-E6CE-F83A1284986D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3A9D1519-7B88-59B3-4B63-CE24A71C96CA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57C33A39-3BC7-5480-8B7D-6E40BB59A7A3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E1924EDC-956B-6E56-C4C6-DC6A8E3F019B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E54D7C21-96EB-623B-F546-2C45AF7F7F67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4747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07687-7668-0507-1037-63B529824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2AAE32A-0553-EE5A-76CC-B30C0FFECA0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D6A0E4F8-768F-76D8-B8C8-A4922B2D603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191BA7C8-BF69-45E3-85C8-18EFC4A6317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E1A77FA0-00AB-E3C9-3B44-2D25AB99697D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735A46FD-96C5-AD8E-A5EB-E5B1A3DF5366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974ED629-CDDB-ACAB-0D37-0D97EBCD207C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B1C99668-48B9-9854-8F53-D7020C151BA4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D74234B1-F270-A200-5324-28FA81EE2F55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0DAE4928-0E29-2295-D04F-2D87F7F0D6C4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FDF5E3B7-7540-F43C-1D9A-E03C394CBE7E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7368C6ED-E5AA-7FF0-ECCC-006AE54B8478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6605F063-9977-3F6A-22C0-3C6861D1DDA8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A3B58622-1E7C-06A1-F5DB-815342B813EC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B5E9A444-397E-D039-441C-9EF54935FA43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70CE164E-336D-8DD0-059B-70A0C6A86D43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7FFA6E3D-4411-B323-6B74-87605D3E878B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30B799B8-D64A-FEDF-A296-ABF28B76E958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0C23E1B2-E8EF-7FCB-656E-0429CF7AC535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41228120-E149-B6A2-F70E-71D6A5959AD5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E0C7ACF8-CC56-C9BE-2C1D-4B534216C08B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EB3512F9-2A7B-03CC-274D-7C48AC1A4FFC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CB5FB371-D358-77B0-ADD3-A20CF2BB37E5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9918B10F-5F6B-32DB-363D-384C5C89643E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225973BB-6224-7C72-7937-A9DB38974C0F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A2CDA85C-D2A4-9044-739B-D2A709581FF7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A71F2467-C384-994C-DFC5-B35CE6D90852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4C465830-BFD3-9E66-BE74-35AA7DA56DA2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3C0A8F66-394D-757F-8A9E-83C8717A52F8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646548A8-6CCA-53BC-135C-BC3C4C6B256D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5520E65B-2CFE-C3B3-DAEC-3BF4114A1244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D577DD72-6C60-9661-5C9A-464072728ED9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28E95825-0099-7C42-E1D7-F34F1511603F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B5D86DED-E01B-01DD-265B-A605E8729B67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63B6E47B-359A-F7ED-1E23-7C3C2D8B5A37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75B653E7-A785-DE99-55FC-60D94460CA8E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580EAB9B-9D71-6B63-9C15-B71B459663E7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D83FDBBD-C68F-E4AA-C509-75FB07EBEB0B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EE6C60E9-555A-1F58-5636-0669BEE211BA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1" name="Textfeld 140">
            <a:extLst>
              <a:ext uri="{FF2B5EF4-FFF2-40B4-BE49-F238E27FC236}">
                <a16:creationId xmlns:a16="http://schemas.microsoft.com/office/drawing/2014/main" id="{2EB6A002-D81F-B36F-64C6-7F9293296D90}"/>
              </a:ext>
            </a:extLst>
          </p:cNvPr>
          <p:cNvSpPr txBox="1"/>
          <p:nvPr/>
        </p:nvSpPr>
        <p:spPr>
          <a:xfrm>
            <a:off x="7176120" y="342900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2" name="Textfeld 141">
            <a:extLst>
              <a:ext uri="{FF2B5EF4-FFF2-40B4-BE49-F238E27FC236}">
                <a16:creationId xmlns:a16="http://schemas.microsoft.com/office/drawing/2014/main" id="{676CEC74-08F6-B952-0088-2DE2C9B2062F}"/>
              </a:ext>
            </a:extLst>
          </p:cNvPr>
          <p:cNvSpPr txBox="1"/>
          <p:nvPr/>
        </p:nvSpPr>
        <p:spPr>
          <a:xfrm>
            <a:off x="7817255" y="344033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3" name="Textfeld 142">
            <a:extLst>
              <a:ext uri="{FF2B5EF4-FFF2-40B4-BE49-F238E27FC236}">
                <a16:creationId xmlns:a16="http://schemas.microsoft.com/office/drawing/2014/main" id="{A07CED7C-15CE-399B-EFD0-372274A87225}"/>
              </a:ext>
            </a:extLst>
          </p:cNvPr>
          <p:cNvSpPr txBox="1"/>
          <p:nvPr/>
        </p:nvSpPr>
        <p:spPr>
          <a:xfrm>
            <a:off x="7491935" y="309586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44" name="Gerade Verbindung 143">
            <a:extLst>
              <a:ext uri="{FF2B5EF4-FFF2-40B4-BE49-F238E27FC236}">
                <a16:creationId xmlns:a16="http://schemas.microsoft.com/office/drawing/2014/main" id="{4810F475-C1A9-14AF-903A-1052C2EC177A}"/>
              </a:ext>
            </a:extLst>
          </p:cNvPr>
          <p:cNvCxnSpPr>
            <a:cxnSpLocks/>
          </p:cNvCxnSpPr>
          <p:nvPr/>
        </p:nvCxnSpPr>
        <p:spPr>
          <a:xfrm rot="420000" flipV="1">
            <a:off x="7501177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Gerade Verbindung 144">
            <a:extLst>
              <a:ext uri="{FF2B5EF4-FFF2-40B4-BE49-F238E27FC236}">
                <a16:creationId xmlns:a16="http://schemas.microsoft.com/office/drawing/2014/main" id="{D531CE19-7CD7-0295-7C48-BC85785D3AE3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97655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0DD4C704-06BD-F8A7-B326-D49086DC535A}"/>
              </a:ext>
            </a:extLst>
          </p:cNvPr>
          <p:cNvCxnSpPr>
            <a:cxnSpLocks/>
          </p:cNvCxnSpPr>
          <p:nvPr/>
        </p:nvCxnSpPr>
        <p:spPr>
          <a:xfrm rot="420000" flipV="1">
            <a:off x="7550612" y="317437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146">
            <a:extLst>
              <a:ext uri="{FF2B5EF4-FFF2-40B4-BE49-F238E27FC236}">
                <a16:creationId xmlns:a16="http://schemas.microsoft.com/office/drawing/2014/main" id="{D887E7A3-2E99-BAAF-A76B-14D015F4FD1B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63678" y="317437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BABE13E6-5155-62A5-5672-5A90F88E028F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D71186EF-4571-B23E-625B-0BDDE30B2241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0AC1DD64-C883-AD85-0009-459340875E51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35A99B5A-D48E-B4E7-4575-860A6488CE39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6E843A21-3DAF-B615-8D3B-F83A2E6FD6C1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E8C2A832-0691-E035-03CC-901CA570074D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74E1FB38-BBF5-D895-ED5B-8E11FEF500F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1D7F1E88-12AF-9ADA-2ED8-25D1EE40D574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4F8440E8-54A1-F1FF-57FF-A4D01F19B719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5A41827F-C9EA-9146-D6B1-3909C44E53C9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E0CE2B72-0EB9-CA40-FD3E-2BA4B78631C8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C7352E5F-8612-0BD2-7601-E79C53275352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79988F33-0152-3119-9933-7D8DFC1F36F7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787CA0E5-BC9D-423B-C92E-46A1AE16967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11F543A4-2DF6-1EB3-AB4E-7A7FA6D15DE1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9EA02836-85E9-014B-135D-EA40CDE55E4B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2CC838DF-B5EC-409C-9CBD-A0E485E389C1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5E10FD85-0F7D-D3C9-F494-5010FEF42BEF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967F721F-1234-60BE-9004-B4640C9A6372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1DA8BFD4-85C7-D9B6-BB18-E86B35BB657A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A784C19C-293C-EC33-411E-7EC3E587E3A8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C24E2D89-43AB-CEA1-FAFC-307006809F0B}"/>
              </a:ext>
            </a:extLst>
          </p:cNvPr>
          <p:cNvSpPr txBox="1"/>
          <p:nvPr/>
        </p:nvSpPr>
        <p:spPr>
          <a:xfrm>
            <a:off x="3839785" y="2872106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70829D6F-AEF5-5073-45B6-653370D0AC8F}"/>
              </a:ext>
            </a:extLst>
          </p:cNvPr>
          <p:cNvSpPr txBox="1"/>
          <p:nvPr/>
        </p:nvSpPr>
        <p:spPr>
          <a:xfrm>
            <a:off x="6005445" y="287210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3C2EFAFB-84EE-09B7-C83C-BDE54C21A8FD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36EA677D-172E-5160-8BB3-754F8C8FA258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DDDE28A9-A17B-E8BE-DF18-7A5CB934C615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F46DB57B-4C0C-4392-D7E1-EFBEAA932365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B69A79D8-B81D-3680-5751-82D246EFC942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1DE5B294-5614-1701-B512-4A5635A3F1D6}"/>
              </a:ext>
            </a:extLst>
          </p:cNvPr>
          <p:cNvCxnSpPr>
            <a:cxnSpLocks/>
          </p:cNvCxnSpPr>
          <p:nvPr/>
        </p:nvCxnSpPr>
        <p:spPr>
          <a:xfrm>
            <a:off x="4195812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1398D9F2-A6F9-6043-1568-8D38DB9CCCB7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18176C76-3FED-B42E-E2DD-FC0CB13089C2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391E2ED3-D7D4-A2A2-6F5F-7678A00DD11C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F3A074DE-3832-2789-82A2-E281E62A2A59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45B9DDE7-4443-3DD6-C669-7E2F5A2E7F1E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9BF27732-FE77-E017-0E1D-9809E72A68AC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E95F00F3-109B-B307-962D-6B1CFA217A19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AA9D4236-8D5E-B843-36DA-F71E919C0941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F02C52BF-A707-00BF-163D-E6AFED5A8F19}"/>
              </a:ext>
            </a:extLst>
          </p:cNvPr>
          <p:cNvCxnSpPr>
            <a:cxnSpLocks/>
          </p:cNvCxnSpPr>
          <p:nvPr/>
        </p:nvCxnSpPr>
        <p:spPr>
          <a:xfrm>
            <a:off x="5851996" y="3135781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ACDF55BA-60F0-AF94-55CC-065CE0B18234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C081AA81-502D-0B41-8C99-83903B6577F7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BDBC0E30-8A48-DF6E-1DC2-F34F86C5FB8C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C5912EAB-0600-BA8F-2948-203F9D8EFC0F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BBAB7322-0471-6943-8622-3289B5504998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7CC9EA7C-5D31-A35A-EBE6-477A3E9C6D5C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5AF452BA-78EA-B33E-EE69-0C8426B35047}"/>
                  </a:ext>
                </a:extLst>
              </p:cNvPr>
              <p:cNvSpPr txBox="1"/>
              <p:nvPr/>
            </p:nvSpPr>
            <p:spPr>
              <a:xfrm>
                <a:off x="6243148" y="2793883"/>
                <a:ext cx="3067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16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de-DE" sz="16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de-DE" sz="1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5AF452BA-78EA-B33E-EE69-0C8426B35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148" y="2793883"/>
                <a:ext cx="306767" cy="338554"/>
              </a:xfrm>
              <a:prstGeom prst="rect">
                <a:avLst/>
              </a:prstGeom>
              <a:blipFill>
                <a:blip r:embed="rId2"/>
                <a:stretch>
                  <a:fillRect r="-20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7F06F247-8475-4099-E05D-EE6322BB9602}"/>
                  </a:ext>
                </a:extLst>
              </p:cNvPr>
              <p:cNvSpPr txBox="1"/>
              <p:nvPr/>
            </p:nvSpPr>
            <p:spPr>
              <a:xfrm>
                <a:off x="3724712" y="2757306"/>
                <a:ext cx="3067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16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de-DE" sz="16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de-DE" sz="1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7F06F247-8475-4099-E05D-EE6322BB9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712" y="2757306"/>
                <a:ext cx="306767" cy="338554"/>
              </a:xfrm>
              <a:prstGeom prst="rect">
                <a:avLst/>
              </a:prstGeom>
              <a:blipFill>
                <a:blip r:embed="rId3"/>
                <a:stretch>
                  <a:fillRect r="-20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3BCEBF97-64DB-8781-1E99-D52802862156}"/>
                  </a:ext>
                </a:extLst>
              </p:cNvPr>
              <p:cNvSpPr txBox="1"/>
              <p:nvPr/>
            </p:nvSpPr>
            <p:spPr>
              <a:xfrm>
                <a:off x="7328062" y="2983960"/>
                <a:ext cx="3067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de-DE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de-DE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3BCEBF97-64DB-8781-1E99-D528028621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62" y="2983960"/>
                <a:ext cx="306767" cy="338554"/>
              </a:xfrm>
              <a:prstGeom prst="rect">
                <a:avLst/>
              </a:prstGeom>
              <a:blipFill>
                <a:blip r:embed="rId4"/>
                <a:stretch>
                  <a:fillRect r="-16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471D33D7-B74C-CD5D-2DF2-4FD130EBB787}"/>
                  </a:ext>
                </a:extLst>
              </p:cNvPr>
              <p:cNvSpPr txBox="1"/>
              <p:nvPr/>
            </p:nvSpPr>
            <p:spPr>
              <a:xfrm>
                <a:off x="2042420" y="3695015"/>
                <a:ext cx="3067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de-DE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de-DE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471D33D7-B74C-CD5D-2DF2-4FD130EBB7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2420" y="3695015"/>
                <a:ext cx="306767" cy="338554"/>
              </a:xfrm>
              <a:prstGeom prst="rect">
                <a:avLst/>
              </a:prstGeom>
              <a:blipFill>
                <a:blip r:embed="rId5"/>
                <a:stretch>
                  <a:fillRect r="-16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617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B77FD-8CB6-4841-FED8-C270FF491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A0314D0D-7B02-9AD3-6991-42407BB23EA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F1BFA4BC-AB92-A872-CB77-6A76C97ED06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829B6862-A427-783E-51D5-7C309A65500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B8CC8B2F-53B1-0720-A917-3D191808FB85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E9D6B18C-E8B9-814F-1615-1BBCE9D2AE02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B825713F-EAD8-F0A6-3C50-DF41B47317E7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3CFF4656-DFF2-C08B-F14B-66C49298DD5E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554ADE40-AF7C-C379-E1DC-CBFC0F2FE4C5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20A34659-491C-DFCB-9671-30E69DCD44B7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7B8748B6-9194-566D-619D-14459E0B9F45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4657EFD7-8434-1688-5752-2F25F8DBE7AD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DF065139-4C65-46BD-B230-6687A7C0E17E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E05DBE99-F20C-BFA5-B565-37B7205DD27F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D14253C2-15E2-B2F6-716D-7B0069F0FB1F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4374F9D1-5059-E516-1420-999977BA354F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F75DF45A-263B-6B0F-A281-0DAE8703DC46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D67D6217-E3C3-4CC8-5FC2-6ECB39263C0D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EB18D981-32D6-2B26-CB64-F3FF3D2A8995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30613E21-9E16-0D80-0522-129EA5C94588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D4209CFB-035E-A111-C8BD-9CD840E48AAB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D21A46F4-C543-5BE5-EB5C-013BAB50B498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7B98DAF4-0BA9-E0A9-D7BF-555CBAF3B36A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FC0AD64C-38AB-ED89-9E3B-734A50FFA08D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8CCB4F22-3D27-8215-B742-433301942A7B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43BA88E2-B0DF-3159-9272-59F4B3ACBC99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B6F6878D-2797-2E59-C413-23C4E72287B7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0705F96E-8845-6ED7-5114-FB75E74FB1DA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1B7A93B8-B21B-1520-21C6-B3C0253BE6E1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C16D7F18-E29C-EB5A-65DD-369CF7506462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E19E02CE-D840-E5E1-6E81-E900E86CCFEB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847C0DB9-0378-EA14-442F-F5AEEE07C895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B670BC7C-192D-3F61-1574-EF3CF4DBBC51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7387D2B0-0FD5-EECF-5E73-33EB1AED4F83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9C74E36C-076E-1E01-2474-6B1DEF86C087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5A64ADFD-929A-76D2-71AD-85ED6004077A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3D4E4232-B1E0-8AA2-E5B0-94374B6C7F6E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0EC7B7BD-9C49-67AD-C648-4C5D30CEF70E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D10E1906-731B-1499-8B70-6F7A1C981443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438784BE-65A9-E410-4042-BD5763897613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7E78431A-95A9-B27F-C846-5236A9C4C7F5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D49A9E51-EBD9-C97C-2C53-9403535A0666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42B38DD3-BB8D-4947-A10D-C49AD591377C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FDF3D922-B3AF-E017-F470-00B685AAD050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625BF634-56E7-30EB-D112-EF21013A2DB4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A0F6DEFA-AEDF-4BDD-3897-0E9623BD07CC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AC250DEC-3A5F-4E5A-57C3-C73E9F107673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89F17FC1-3EA1-4DE7-E399-B71924B2C15C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813B8F29-C465-55DD-0DC9-45E549DE9AF8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6EBDCA8B-E6C9-17CD-0508-59B46B514236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1E07E1BC-4D84-F92F-C54D-896F86D060E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9CCB3724-0C69-76AE-ECA3-906AAD3499C5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07B1885E-4997-E889-A95C-9978EDF99E23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D06E1490-4D6C-5503-1C49-5C0A40137127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248114ED-6C74-0568-534A-C18DABF5DBB7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5E9E2E79-E2AB-EB57-0E15-CCA042FAFB57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5BF91F99-7405-0D13-550C-4EC4A6840BA9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C753F98E-6E8C-218A-6629-D20D0B7C4DEC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B86E2B3A-FC97-A211-E3FB-1C75814ABEE5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14680573-591C-94EF-EA6C-099742BCF9F5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A77F21DD-6BF9-3B30-C81F-DF3F95198D9D}"/>
              </a:ext>
            </a:extLst>
          </p:cNvPr>
          <p:cNvSpPr txBox="1"/>
          <p:nvPr/>
        </p:nvSpPr>
        <p:spPr>
          <a:xfrm>
            <a:off x="3839785" y="2872106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E3C9E0BB-8B91-2B19-2A72-CC4041B9A718}"/>
              </a:ext>
            </a:extLst>
          </p:cNvPr>
          <p:cNvSpPr txBox="1"/>
          <p:nvPr/>
        </p:nvSpPr>
        <p:spPr>
          <a:xfrm>
            <a:off x="6005445" y="287210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7FAD3907-499D-83CB-D08E-8D164BB0F53B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DD14E18A-6B18-6889-B05B-3DCE371E826A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E5C253B7-05CB-D6F1-64CA-CA00747AE56A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F330803C-1C3D-9BEA-E6BD-F3A9210B4D7F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12703D8F-9CB9-7970-D81E-D4200E94A98B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E8178BA6-B2D4-84D8-04D6-ACE92BBD0B9E}"/>
              </a:ext>
            </a:extLst>
          </p:cNvPr>
          <p:cNvCxnSpPr>
            <a:cxnSpLocks/>
          </p:cNvCxnSpPr>
          <p:nvPr/>
        </p:nvCxnSpPr>
        <p:spPr>
          <a:xfrm>
            <a:off x="4195812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328A25B2-8395-509A-653B-38F836763B36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63794587-3E94-8B4D-6FB9-798633939F67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75F74ECC-3DA7-6CAF-7B22-C1CFA1416CB2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EA276DEB-3714-7D8D-3D14-96181BBE5797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8678612B-C801-8D8C-2A64-8AA3313A4503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8CC10AC7-F3B4-18D5-7889-44ECDF870EC5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1B60DF5E-996B-1E25-8C10-51C601D23141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6EE0ED81-3FBF-EDDD-30C8-EA918613DABC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5C4994B1-9D00-522E-C898-9FD62EB7EBAF}"/>
              </a:ext>
            </a:extLst>
          </p:cNvPr>
          <p:cNvCxnSpPr>
            <a:cxnSpLocks/>
          </p:cNvCxnSpPr>
          <p:nvPr/>
        </p:nvCxnSpPr>
        <p:spPr>
          <a:xfrm>
            <a:off x="5851996" y="3135781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BB78062B-EBFF-6262-F491-85866985B68E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88C13D9E-84B8-D7EF-32DD-4FE917537743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AC6BCDA4-C2C4-5DE7-68A3-9CBA6846E819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E861B29F-CA05-01ED-F6AD-0C195A882DEF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E9B28E47-721A-8DF7-BA89-12DF7720918B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3565BE9D-6219-DDB7-8482-EBBD03AA9137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A3151E71-0C02-E684-589F-7AA05455555B}"/>
              </a:ext>
            </a:extLst>
          </p:cNvPr>
          <p:cNvSpPr txBox="1"/>
          <p:nvPr/>
        </p:nvSpPr>
        <p:spPr>
          <a:xfrm>
            <a:off x="5765236" y="2769913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-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737BED1-F3BE-E8CE-946B-BA03C607E499}"/>
              </a:ext>
            </a:extLst>
          </p:cNvPr>
          <p:cNvSpPr/>
          <p:nvPr/>
        </p:nvSpPr>
        <p:spPr>
          <a:xfrm>
            <a:off x="3795757" y="2113181"/>
            <a:ext cx="2228433" cy="2012723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endParaRPr lang="de-DE" dirty="0" err="1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F8E96C7-E07F-492A-BF5F-88BFF5F31014}"/>
              </a:ext>
            </a:extLst>
          </p:cNvPr>
          <p:cNvSpPr txBox="1"/>
          <p:nvPr/>
        </p:nvSpPr>
        <p:spPr>
          <a:xfrm>
            <a:off x="4790571" y="1712047"/>
            <a:ext cx="200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Hydrogensulfat-Ion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EDD563B-4963-0212-51DB-FFD5AB25E91B}"/>
              </a:ext>
            </a:extLst>
          </p:cNvPr>
          <p:cNvSpPr txBox="1"/>
          <p:nvPr/>
        </p:nvSpPr>
        <p:spPr>
          <a:xfrm>
            <a:off x="7176120" y="342900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99752B3-FBEC-5B9C-9749-3BE0766E7203}"/>
              </a:ext>
            </a:extLst>
          </p:cNvPr>
          <p:cNvSpPr txBox="1"/>
          <p:nvPr/>
        </p:nvSpPr>
        <p:spPr>
          <a:xfrm>
            <a:off x="7817255" y="344033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9DC64A7-658C-B4B1-EBE6-6D311FB19B9E}"/>
              </a:ext>
            </a:extLst>
          </p:cNvPr>
          <p:cNvSpPr txBox="1"/>
          <p:nvPr/>
        </p:nvSpPr>
        <p:spPr>
          <a:xfrm>
            <a:off x="7491935" y="309586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BE37D4A9-28C8-23D6-C27E-C825BFADA0E9}"/>
              </a:ext>
            </a:extLst>
          </p:cNvPr>
          <p:cNvCxnSpPr>
            <a:cxnSpLocks/>
          </p:cNvCxnSpPr>
          <p:nvPr/>
        </p:nvCxnSpPr>
        <p:spPr>
          <a:xfrm rot="420000" flipV="1">
            <a:off x="7501177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F2F40ACB-36D4-BA07-9677-307C81C58A95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63678" y="317437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B5A57B50-D8E7-FEAC-6740-A85ECBAFD60A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97655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78C50B0C-C81A-08AD-49F8-414A3EA6F100}"/>
              </a:ext>
            </a:extLst>
          </p:cNvPr>
          <p:cNvCxnSpPr>
            <a:cxnSpLocks/>
          </p:cNvCxnSpPr>
          <p:nvPr/>
        </p:nvCxnSpPr>
        <p:spPr>
          <a:xfrm rot="420000" flipV="1">
            <a:off x="7550612" y="317437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feld 26">
            <a:extLst>
              <a:ext uri="{FF2B5EF4-FFF2-40B4-BE49-F238E27FC236}">
                <a16:creationId xmlns:a16="http://schemas.microsoft.com/office/drawing/2014/main" id="{EF5E9107-3FBF-1776-FEFC-959FE64F02F6}"/>
              </a:ext>
            </a:extLst>
          </p:cNvPr>
          <p:cNvSpPr txBox="1"/>
          <p:nvPr/>
        </p:nvSpPr>
        <p:spPr>
          <a:xfrm>
            <a:off x="6354293" y="2978548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177643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4.44444E-6 L 0.00899 0.0115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300" y="579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5400000">
                                      <p:cBhvr>
                                        <p:cTn id="11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52 -0.00047 L -0.01224 -0.00047 " pathEditMode="relative" ptsTypes="AA">
                                      <p:cBhvr>
                                        <p:cTn id="13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/>
      <p:bldP spid="7" grpId="0"/>
      <p:bldP spid="8" grpId="0" animBg="1"/>
      <p:bldP spid="8" grpId="1" animBg="1"/>
      <p:bldP spid="9" grpId="0"/>
      <p:bldP spid="9" grpId="1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2AD8B-D0BF-5119-A0FD-514047833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77621787-1DEE-9991-E04F-62F15E28846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BB399C5D-2DAE-ACEF-F67A-5BE684C6535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B2A60AC7-F433-5CFF-67B3-633BFCABFCB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73080AD1-2E16-950F-D8E8-10C395EAA1F6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57D18342-21DC-FB6C-C968-1D72BAF34CF4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2A38C119-4708-D079-885D-0F0AABD73503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74539B18-7FCF-9650-AB3C-7B5BA0EE3CB6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3CA8428E-1896-B584-E920-155983AF08F8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84A4E6B0-BE61-2E4A-83FF-A85B8E933585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3EC56A25-2BE4-32CD-61D5-1955E431EC84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B7BE954D-62A3-ACC0-CB88-483FC3DD3F0A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E86A9F18-C02D-977F-CB53-0FF0044C4783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71D97020-2AF1-ED3A-6566-D1DC0F84E63E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523688CE-B892-A0B0-38CF-0C716EE2C7AC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0C028D46-7CDF-B29C-F15F-BEE904062045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A2DFB1CE-4D11-0A5F-3A3F-EA41A5E80BA7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B24EE13F-2D12-90F5-E6B3-081307380425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649437B9-C5A1-3E5C-9085-9A883EDCBA63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8E3EA629-9940-19EA-8525-D043AF284FB5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DAAC2414-4378-5951-4587-AC68A4614630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7100F544-8020-8F68-ED5A-271BE84B78AA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3D0C8B8E-8B90-41C9-3114-FF0E519139A0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352A6D65-FC13-1256-A51F-F173481979EA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11D248E9-4B78-5A45-43FC-58D84B798677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E75BF4EC-FBBE-C591-B717-C605D7F17916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B50D50E5-C6D8-5CDC-151A-4225AE9E4C59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C389F99B-BFBD-5889-9FE0-D538A2048291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51B0BAEB-0EEA-7054-41E9-22C8E31FF1D1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0CFF3B66-DE27-3CC3-F1AA-CE6F10477BBC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B590D237-1622-0539-C5A4-216A8EC8CCEC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6A4B545E-E44A-93EB-7561-BF42758554A0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C03A2D04-3AF3-DD47-C179-B28D5B7E7CE5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6074BAA9-7DB4-C365-C8C0-A8C13D16FF4B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084DC18A-9DB2-9C04-572E-8FA74C9F25A9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950ADF2A-5430-40FB-9D8E-C0D28FD47F2A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97328123-6497-FDB1-5C27-D0BC3FE0D48F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693858E0-7382-F2FF-7E16-1696F2DED17E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1BF947EB-12C8-6A4C-8BD0-06461462C3DD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86467218-A97F-3F81-B29C-2D2E159B65F7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892C13F4-0E92-8F56-8DE1-07EFDD83130C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9B8DEBA5-3324-104F-2F78-3CD56235E75E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62F0229B-D328-B58D-B68A-FDE607040A01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920D861A-9549-1E9C-E4BB-1600310263B9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0DDC2FD1-0739-5922-6D6F-55B382C25EC4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D8AD5407-A88E-EC5C-3002-7AAD9BAE6D83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C9B980E6-D959-F0B2-095C-AC62FDB57526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284C28C7-265F-ECE0-C025-72FD8556CA74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FF205740-A7B4-93F3-C862-E1B81EBECBE8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FF396358-0AF5-B087-4D4A-DD8A9AC3ED59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68912E67-8B4B-1549-9D0E-CBF18288B2BF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9F1773D5-0C91-FD7B-FE26-DE2AA3E963C7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5D4C6E58-5654-50E2-188B-D76A06C8B6BD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C1291967-0D8A-2961-B121-66EDC661796C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91938E83-8105-400C-ADDA-DE1F895D858D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029E5BDF-D056-02BE-2DCF-CD40119037E1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E3F19CD8-4650-5941-07B4-7B7100528FCA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47F07FE4-5D9C-656E-ADE0-4D04E6B62601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4F543D6A-8DAE-7302-D67C-B54AB2D91EB7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AA6C65F4-A35F-2AEC-D0F1-6F9832ECBBE8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9A3C81E9-19DE-395C-C5D1-C4F16A6136E6}"/>
              </a:ext>
            </a:extLst>
          </p:cNvPr>
          <p:cNvSpPr txBox="1"/>
          <p:nvPr/>
        </p:nvSpPr>
        <p:spPr>
          <a:xfrm>
            <a:off x="3839785" y="2872106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0F4518DC-AAC4-C3E6-9268-53A0414F13EE}"/>
              </a:ext>
            </a:extLst>
          </p:cNvPr>
          <p:cNvSpPr txBox="1"/>
          <p:nvPr/>
        </p:nvSpPr>
        <p:spPr>
          <a:xfrm>
            <a:off x="6114275" y="2963709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9230C0CF-B9BD-A4B9-42AB-65C058D2592C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3DD9D734-0F84-DC7E-A954-4B7CD917CF3C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EC1C527E-8C99-BCEC-1304-1A29236B6BE8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85D5AB4E-82B1-E818-17E4-1E1A43C6A2E5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392A8765-AA57-B581-22FB-2EB650B0E942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FC66D359-9122-84CE-0FBD-0C04C7786998}"/>
              </a:ext>
            </a:extLst>
          </p:cNvPr>
          <p:cNvCxnSpPr>
            <a:cxnSpLocks/>
          </p:cNvCxnSpPr>
          <p:nvPr/>
        </p:nvCxnSpPr>
        <p:spPr>
          <a:xfrm>
            <a:off x="4195812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6A84942F-D766-6B50-CF32-F7292A7BD01A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1059CF56-0DF7-11C9-C9FB-5C52DBCA3E74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B22C9958-370C-5776-FA70-07F6F0FCF0AC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BB0B8100-8495-FB3A-9266-E45AA9F9500F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1AEA30C9-A3A1-3599-6AA4-A5B427C10B79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970E9EC1-CB3B-F596-8B2B-30693003B6A0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5584B0EE-0AA9-30D6-8870-20BEFC220874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880B90F7-F23D-2EFE-459D-A7BD61C1B28A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A15A2089-3123-16AE-9144-C481C6A6DD0B}"/>
              </a:ext>
            </a:extLst>
          </p:cNvPr>
          <p:cNvCxnSpPr>
            <a:cxnSpLocks/>
          </p:cNvCxnSpPr>
          <p:nvPr/>
        </p:nvCxnSpPr>
        <p:spPr>
          <a:xfrm rot="5400000">
            <a:off x="5700907" y="313844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363AF86C-9C0D-25E4-3214-54E897DFAC58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0F1E10E5-1582-FE89-BA79-45AF4870BF23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7F8ED441-2B13-F91F-71C3-8952C3670BE5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41CB60C4-F1FD-EA8D-02BB-D9304D332BEA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4320800B-8EF1-70CA-38C0-EECE18D7B453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5CA7E83F-7ED6-76A8-3E0A-247FD34B810A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A3907847-B9DD-9ED7-34C9-451C364710CC}"/>
              </a:ext>
            </a:extLst>
          </p:cNvPr>
          <p:cNvSpPr txBox="1"/>
          <p:nvPr/>
        </p:nvSpPr>
        <p:spPr>
          <a:xfrm>
            <a:off x="5765236" y="2769913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-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6D72067-C869-D15D-1C80-745F5B90827B}"/>
              </a:ext>
            </a:extLst>
          </p:cNvPr>
          <p:cNvSpPr txBox="1"/>
          <p:nvPr/>
        </p:nvSpPr>
        <p:spPr>
          <a:xfrm>
            <a:off x="6100724" y="36172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B5A313D-ADAF-4E24-86E3-E99680D7519D}"/>
              </a:ext>
            </a:extLst>
          </p:cNvPr>
          <p:cNvSpPr txBox="1"/>
          <p:nvPr/>
        </p:nvSpPr>
        <p:spPr>
          <a:xfrm>
            <a:off x="6741859" y="36285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545146F-4A45-CC83-DFC7-C44491D270EE}"/>
              </a:ext>
            </a:extLst>
          </p:cNvPr>
          <p:cNvSpPr txBox="1"/>
          <p:nvPr/>
        </p:nvSpPr>
        <p:spPr>
          <a:xfrm>
            <a:off x="6416539" y="32840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EF61A960-77BB-80C8-B96E-ECFF6528C6CC}"/>
              </a:ext>
            </a:extLst>
          </p:cNvPr>
          <p:cNvCxnSpPr>
            <a:cxnSpLocks/>
          </p:cNvCxnSpPr>
          <p:nvPr/>
        </p:nvCxnSpPr>
        <p:spPr>
          <a:xfrm rot="420000" flipV="1">
            <a:off x="6425781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3ECB852F-9644-FA24-0850-B0430230A6BA}"/>
              </a:ext>
            </a:extLst>
          </p:cNvPr>
          <p:cNvCxnSpPr>
            <a:cxnSpLocks/>
          </p:cNvCxnSpPr>
          <p:nvPr/>
        </p:nvCxnSpPr>
        <p:spPr>
          <a:xfrm rot="16980000" flipV="1">
            <a:off x="6722259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32B031DB-70FE-AA11-627B-64A620569DD6}"/>
              </a:ext>
            </a:extLst>
          </p:cNvPr>
          <p:cNvCxnSpPr>
            <a:cxnSpLocks/>
          </p:cNvCxnSpPr>
          <p:nvPr/>
        </p:nvCxnSpPr>
        <p:spPr>
          <a:xfrm rot="420000" flipV="1">
            <a:off x="6475216" y="336261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78BCF79F-529F-F8E7-F405-367EA586962B}"/>
              </a:ext>
            </a:extLst>
          </p:cNvPr>
          <p:cNvCxnSpPr>
            <a:cxnSpLocks/>
          </p:cNvCxnSpPr>
          <p:nvPr/>
        </p:nvCxnSpPr>
        <p:spPr>
          <a:xfrm rot="16980000" flipV="1">
            <a:off x="6688282" y="336261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E7C78F44-D217-3B8D-86F9-02F261207C91}"/>
              </a:ext>
            </a:extLst>
          </p:cNvPr>
          <p:cNvSpPr txBox="1"/>
          <p:nvPr/>
        </p:nvSpPr>
        <p:spPr>
          <a:xfrm>
            <a:off x="6691126" y="3409836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ABFD5EE-BC9F-E26C-AD09-7A394E6818FF}"/>
              </a:ext>
            </a:extLst>
          </p:cNvPr>
          <p:cNvSpPr/>
          <p:nvPr/>
        </p:nvSpPr>
        <p:spPr>
          <a:xfrm>
            <a:off x="5834350" y="2769913"/>
            <a:ext cx="1437282" cy="1442705"/>
          </a:xfrm>
          <a:prstGeom prst="ellipse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endParaRPr lang="de-DE" dirty="0" err="1">
              <a:solidFill>
                <a:schemeClr val="tx1"/>
              </a:solidFill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4F565774-E998-8148-7A51-6B4E4A6E4A9E}"/>
              </a:ext>
            </a:extLst>
          </p:cNvPr>
          <p:cNvSpPr txBox="1"/>
          <p:nvPr/>
        </p:nvSpPr>
        <p:spPr>
          <a:xfrm>
            <a:off x="6483138" y="4220873"/>
            <a:ext cx="2028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2"/>
                </a:solidFill>
              </a:rPr>
              <a:t>Oxonium-Ion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EA37A85D-B97C-CFF2-4A9F-D3AF968A632E}"/>
              </a:ext>
            </a:extLst>
          </p:cNvPr>
          <p:cNvSpPr txBox="1"/>
          <p:nvPr/>
        </p:nvSpPr>
        <p:spPr>
          <a:xfrm>
            <a:off x="6354293" y="2978548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7529260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0.00139 L -0.00235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9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3" grpId="1" animBg="1"/>
      <p:bldP spid="24" grpId="0"/>
      <p:bldP spid="24" grpId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CE5E2-9A98-C9C2-3266-708F11A6F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1668A287-6D4A-6E6B-C8E7-8B6387CD3BE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FA5776A7-CEE6-F563-40E7-7EAF0CD2A88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EA530621-BB51-F918-6F8D-E467662D835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B6D45575-C943-7C57-29B1-1F48905619E8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E31FC854-9C74-A631-88E0-B22B560C7F27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A06BC538-5BB7-24BC-EA6D-524B62644DFA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10267494-9CAD-D8D0-966C-778F65CCE373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76570F89-DB38-5D34-D4DC-3A1BA9AC09D5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E659B388-6254-9A2F-CE16-927172FA15BF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1AE53B79-548F-BE81-D0B6-307EF51AB586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1C410EFA-E79F-B6CC-41CB-7CC652B1A15A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9DE8FD41-455E-3C26-6089-B2B70692C7AC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5F12C023-478B-21CE-9C50-F7DCA8871CF1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D4EB4C59-0FC7-AA3E-2266-47686E6DE507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07890FFB-5468-B84D-AD91-AA5FB72C5359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24457433-EFE1-D86F-7FF6-9A6F6A0CF399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787409A0-F7F5-626A-5CF5-A088915F6ACA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B00D91DE-6B71-72BE-35F3-D7442ECFC4C8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0C6BD957-8A31-4E2C-AD48-A1E5EA46D946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A4731C1D-E593-A53A-F6EE-47256E29B283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4CFFF31A-45E9-6401-FD87-9957D1F0435B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304C29D5-3F67-0834-EDEE-A085908F8C4B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489213B3-17D3-4611-8F08-1194D1D98F35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39E431C3-885B-4A3C-B943-15AC807F27C5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EBC6BD91-5047-FDA2-0075-D396D149C69F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28D49B67-D63B-B3B7-8EED-EB4418D23149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BA377BF1-8FD2-4D8F-BBDD-7FDE92C54287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25A7F6EE-EB8E-5188-DA3A-64C4AD4EC231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B67F16E7-ACBA-0A36-513B-9A25CE231408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ED88E690-2848-B50A-AFC7-3F716B76B109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51BB9752-6A37-F386-B89D-446CC7971021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B601CA25-A296-7F37-79B9-EA07B747B2A9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1B572695-0AB3-E8F9-114C-FCD348208570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EB38C118-AA8E-FD4D-8051-474C84372BDB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69F47F12-DE87-AC52-73F4-A7A8A0E3596A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A1A90C91-EDA6-0793-31E0-F20CED1F3252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0FED73F6-1234-94D1-D844-5C9CD76903DE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F43B4293-1475-BA83-C29B-26644E7FCFA1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CA372EFC-21D2-949C-FBCB-B6A934E378DE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53BF2D9C-39A9-5FD5-25DF-D43EB01A8C91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E0B0E14A-1A76-E69E-C846-325623F51C87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3CB70B01-30E4-E5FC-AC96-E0D7852957AF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5653D166-5E55-D925-B99A-661312FFECAC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E84A00BF-4622-3858-1C1C-9C50ADC7D80C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5ABF63E1-0CC9-01CB-0EAF-93F9242AF80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07661764-B7B9-6542-24EA-73F40203A51C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1EBB23BB-0D3E-1632-8C84-A733534EF1AB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B0ECA42D-0FB2-A376-B760-9B77C6451B4F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DF3ECF46-2CAB-8ACC-296F-0A5906C2A665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3562FF81-FBCB-EDF1-448B-8D6E8AEE61A8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BA95CEA3-1DCA-6C7D-8DC0-794DE627A7B4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E1992088-642A-1364-EB8A-480CFCFF5062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952D9CF4-5D90-B1F4-A535-1C836B457F25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9E9BBAF2-3E7D-C74B-F524-18012D39E79C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3E4C5B29-BBDD-23DC-97F2-D5B9738AF881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56D3204A-4B28-2FAD-0F99-3C0C4954B37B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7AE35267-8AEC-A440-C8F7-7CD53F3A24A3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FD7FBAF8-AD1B-30FC-BC20-60E8A90A4380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74D561D1-9D23-ED60-897A-E31E24543775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0" name="Textfeld 169">
            <a:extLst>
              <a:ext uri="{FF2B5EF4-FFF2-40B4-BE49-F238E27FC236}">
                <a16:creationId xmlns:a16="http://schemas.microsoft.com/office/drawing/2014/main" id="{AA0B2D9C-FCBF-503B-F687-8E7AE1B07AD9}"/>
              </a:ext>
            </a:extLst>
          </p:cNvPr>
          <p:cNvSpPr txBox="1"/>
          <p:nvPr/>
        </p:nvSpPr>
        <p:spPr>
          <a:xfrm>
            <a:off x="6114275" y="2963709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2CBE6AF7-ED48-571D-B480-4F69854AAE62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06613711-1C60-0947-660C-50C329400798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C7346183-11D8-8F05-F6C0-7A60E95F58AA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CD1F3AB1-9113-E7AB-5037-D38145703161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2AEBF121-CAF4-8C56-23F2-19FA72E618E8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EFF1AFE0-EA87-FC85-8095-352227DDC5DD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B560F327-F6DA-77DE-97CC-C10ECD597FE4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BA16262F-C336-0EC5-ED9F-4916E6AD45A3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D4FC68F6-BA80-FED3-5DB8-FEBA2CB0E343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171011A9-A608-133A-1505-7E16F4C9B707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783C485B-E7BD-BE1C-7420-F4B07637A45C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5AA5FF29-4945-32BB-0551-8A5F743FA4E1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7327BBC6-5E63-62B0-1CB5-0895DF275A18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3514FBFF-3F67-5BE4-3F1E-200AB4BE0203}"/>
              </a:ext>
            </a:extLst>
          </p:cNvPr>
          <p:cNvCxnSpPr>
            <a:cxnSpLocks/>
          </p:cNvCxnSpPr>
          <p:nvPr/>
        </p:nvCxnSpPr>
        <p:spPr>
          <a:xfrm rot="5400000">
            <a:off x="5700907" y="313844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9EFAF62F-9C77-1521-CF42-E6CC65355B47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10A873D4-CE9A-88DF-233A-1EBB2A5A9BC5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6466E7FF-EE37-2FD0-5498-C1966AA5315B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D2C37D99-894F-1057-8FD7-13C1569C37C5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19BE4AC4-C2AC-5A10-A4B8-5ADCC94356BF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EC12472E-9B7E-EEDD-7653-DE9FABDCC218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32450653-351C-CCCC-7CF7-6315A8300D41}"/>
              </a:ext>
            </a:extLst>
          </p:cNvPr>
          <p:cNvSpPr txBox="1"/>
          <p:nvPr/>
        </p:nvSpPr>
        <p:spPr>
          <a:xfrm>
            <a:off x="5765236" y="2769913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-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CF11F81-EB35-4C37-35E7-28B7B25736E2}"/>
              </a:ext>
            </a:extLst>
          </p:cNvPr>
          <p:cNvSpPr txBox="1"/>
          <p:nvPr/>
        </p:nvSpPr>
        <p:spPr>
          <a:xfrm>
            <a:off x="6100724" y="36172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9CD444-8CE8-6F70-8CB1-149BC0F6F59D}"/>
              </a:ext>
            </a:extLst>
          </p:cNvPr>
          <p:cNvSpPr txBox="1"/>
          <p:nvPr/>
        </p:nvSpPr>
        <p:spPr>
          <a:xfrm>
            <a:off x="6741859" y="36285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751F2BB-9C34-91E4-CFD3-AA1C16B0BF1A}"/>
              </a:ext>
            </a:extLst>
          </p:cNvPr>
          <p:cNvSpPr txBox="1"/>
          <p:nvPr/>
        </p:nvSpPr>
        <p:spPr>
          <a:xfrm>
            <a:off x="6416539" y="32840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BC18AE48-90BC-706B-CE6C-65270097DABB}"/>
              </a:ext>
            </a:extLst>
          </p:cNvPr>
          <p:cNvCxnSpPr>
            <a:cxnSpLocks/>
          </p:cNvCxnSpPr>
          <p:nvPr/>
        </p:nvCxnSpPr>
        <p:spPr>
          <a:xfrm rot="420000" flipV="1">
            <a:off x="6425781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4BA99910-D17B-2D31-84B2-5090CA1054A1}"/>
              </a:ext>
            </a:extLst>
          </p:cNvPr>
          <p:cNvCxnSpPr>
            <a:cxnSpLocks/>
          </p:cNvCxnSpPr>
          <p:nvPr/>
        </p:nvCxnSpPr>
        <p:spPr>
          <a:xfrm rot="16980000" flipV="1">
            <a:off x="6722259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6E27196E-8670-D835-F044-2E19549BC78E}"/>
              </a:ext>
            </a:extLst>
          </p:cNvPr>
          <p:cNvCxnSpPr>
            <a:cxnSpLocks/>
          </p:cNvCxnSpPr>
          <p:nvPr/>
        </p:nvCxnSpPr>
        <p:spPr>
          <a:xfrm rot="5820000" flipV="1">
            <a:off x="6428187" y="333747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38656346-4F4E-45C4-A9A8-A96A65B1F1D3}"/>
              </a:ext>
            </a:extLst>
          </p:cNvPr>
          <p:cNvCxnSpPr>
            <a:cxnSpLocks/>
          </p:cNvCxnSpPr>
          <p:nvPr/>
        </p:nvCxnSpPr>
        <p:spPr>
          <a:xfrm rot="16980000" flipV="1">
            <a:off x="6688282" y="336261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4601757B-42DA-9A9D-665F-0649E92C4C00}"/>
              </a:ext>
            </a:extLst>
          </p:cNvPr>
          <p:cNvSpPr txBox="1"/>
          <p:nvPr/>
        </p:nvSpPr>
        <p:spPr>
          <a:xfrm>
            <a:off x="6691126" y="3409836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B71DEAC-7BB9-4C3F-6401-EE9B806DE3B3}"/>
              </a:ext>
            </a:extLst>
          </p:cNvPr>
          <p:cNvSpPr txBox="1"/>
          <p:nvPr/>
        </p:nvSpPr>
        <p:spPr>
          <a:xfrm>
            <a:off x="3839785" y="2872106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218E454B-409A-B927-E81D-144024B6E2EC}"/>
              </a:ext>
            </a:extLst>
          </p:cNvPr>
          <p:cNvCxnSpPr>
            <a:cxnSpLocks/>
          </p:cNvCxnSpPr>
          <p:nvPr/>
        </p:nvCxnSpPr>
        <p:spPr>
          <a:xfrm>
            <a:off x="4195812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feld 4">
            <a:extLst>
              <a:ext uri="{FF2B5EF4-FFF2-40B4-BE49-F238E27FC236}">
                <a16:creationId xmlns:a16="http://schemas.microsoft.com/office/drawing/2014/main" id="{3881A4B4-5090-273E-1E8C-0F842903012C}"/>
              </a:ext>
            </a:extLst>
          </p:cNvPr>
          <p:cNvSpPr txBox="1"/>
          <p:nvPr/>
        </p:nvSpPr>
        <p:spPr>
          <a:xfrm>
            <a:off x="4168046" y="2811018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-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EF06B8A-606A-1EC4-FB4D-9035E7C8C923}"/>
              </a:ext>
            </a:extLst>
          </p:cNvPr>
          <p:cNvSpPr/>
          <p:nvPr/>
        </p:nvSpPr>
        <p:spPr>
          <a:xfrm>
            <a:off x="4162269" y="2113181"/>
            <a:ext cx="1861921" cy="2012723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endParaRPr lang="de-DE" dirty="0" err="1">
              <a:solidFill>
                <a:schemeClr val="tx1"/>
              </a:solidFill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C7922192-3410-EC41-5BBE-E833BC281BED}"/>
              </a:ext>
            </a:extLst>
          </p:cNvPr>
          <p:cNvSpPr txBox="1"/>
          <p:nvPr/>
        </p:nvSpPr>
        <p:spPr>
          <a:xfrm>
            <a:off x="4790571" y="1712047"/>
            <a:ext cx="200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Sulfat-Ion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23148469-764E-6E10-4708-B91C22AD03EC}"/>
              </a:ext>
            </a:extLst>
          </p:cNvPr>
          <p:cNvSpPr txBox="1"/>
          <p:nvPr/>
        </p:nvSpPr>
        <p:spPr>
          <a:xfrm>
            <a:off x="3544813" y="3012190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9706529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44444E-6 L -0.01484 0.0159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200" y="787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52 0.0007 L 0.00534 0.0007 " pathEditMode="relative" ptsTypes="AA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2" grpId="0" animBg="1"/>
      <p:bldP spid="32" grpId="1" animBg="1"/>
      <p:bldP spid="33" grpId="0"/>
      <p:bldP spid="33" grpId="1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FDC6A-AA78-D2C4-89F4-B8635F3CB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152083F0-18E6-2044-782C-21EFDF22B79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1D13BC-B028-6598-67D6-8AF2AD8CA2E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6803512C-8C8F-632D-CB29-D26F4106107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3" name="Textfeld 112">
            <a:extLst>
              <a:ext uri="{FF2B5EF4-FFF2-40B4-BE49-F238E27FC236}">
                <a16:creationId xmlns:a16="http://schemas.microsoft.com/office/drawing/2014/main" id="{6B40F14E-60B0-A0EE-8CA6-60A358FA6F99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141E64C3-4FB6-525C-B385-A06A63E823FB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A0C7AA51-3C68-5DA5-A95B-02E62161CC42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77A15CF2-1C3A-26C4-64D1-8302506257DF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5F113FDA-CC62-B30D-F108-14CD0DA9DB63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966F790F-F838-6E5A-4780-4F4F8643BA69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7AB1759F-175D-039B-F296-44DCB48DB7E8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2CCF08DB-4153-90C3-AFEC-8F35A0B1435F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1758EFD3-0982-477C-0863-6901CC5F84EF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2F6EBB82-6F0E-AE88-D5E3-5FBE9C894B1C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2754FF8F-A68F-7B16-2EDB-C8EFC8A96136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72A01810-31AA-AF4B-20BC-A07D1E4FAD77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7ADBB6E1-D680-880F-F3D1-8547B504F33E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DA4DB255-A716-0AAE-A5CA-4BACF2A75777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D3B3A960-53FA-4C70-1188-D8077C5284EC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1D7C3174-1075-5DC6-BF7C-171998064D96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33616B69-8F4F-C379-3C0E-EC7AED1FBD22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2DEA8041-7F1C-3EF5-6CFB-E42FF4A95387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FA7BF80F-C585-D818-614A-DE670812EAF9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C6B33852-7570-5984-6EC1-6388888B4B3C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785E13E0-D455-E053-71B1-164833948839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A20404B4-4BDB-CF91-AAA6-98A1A86F7BC5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D34E3D4F-37C1-42B1-D5BC-749DDAF1B887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91F386CD-99FB-A957-23D5-A0A9E95B1B14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F851F14D-05EC-FA4D-3FDA-D4147D76F79C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A0FA692B-F1BF-9912-5E79-22F9E3D02F05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FD95F15B-B9D3-9739-30CD-047F6AAA3DAC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7A0C2F16-9722-099B-D234-310A11B3EFD4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196D847A-BCFE-1B37-7D79-5087D5609A39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0C19F53A-D5FD-BB1A-050A-9C53F5E18934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04ED2572-FFE1-8FF5-D9B2-39F777A2D8AA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B11347D9-0181-41E6-8CEB-3F2938892C2B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D76384A5-4FF2-0AD6-BFB6-D5E4326BEC7C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4526E0C7-BAC1-A12D-9C43-E44EC81EB6EC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0CE81675-EEA6-80EA-56CA-654A823B39D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04FA6547-CE52-1D0B-F5C8-E0C620BCF5FE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57981028-EB1E-149A-B5E8-8ABB7EE450D5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97DFF06E-9B2E-3E70-D0D5-C38B7BE89641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92045908-EC39-0DD3-A41D-FE36A93FE8C4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918ADB9E-6504-7BEC-4E28-2173879B0540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CD046A3A-4D38-B5C0-0904-C4353289159E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E47AA5B5-3E27-8C39-3EA8-BD6951C737BE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847DF1BD-E4B7-9A7A-A152-B0AD0F2F2C52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E974C939-DF0C-0A7C-E549-4A302D9D5F06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636B6186-0F8A-BF90-A9DB-F7582DDD2AA7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293F9A0F-BF2E-D9C0-50E3-C7300C592A8F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53436E41-2C48-D291-8723-88AC2B1CFBEF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C628D691-3926-B1F5-C325-24FC36D91B4C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1F34967F-CFDF-2F37-E3D9-CF0F16DF6A5B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0" name="Textfeld 169">
            <a:extLst>
              <a:ext uri="{FF2B5EF4-FFF2-40B4-BE49-F238E27FC236}">
                <a16:creationId xmlns:a16="http://schemas.microsoft.com/office/drawing/2014/main" id="{50443FC3-39BE-1000-168E-6B48D090F08F}"/>
              </a:ext>
            </a:extLst>
          </p:cNvPr>
          <p:cNvSpPr txBox="1"/>
          <p:nvPr/>
        </p:nvSpPr>
        <p:spPr>
          <a:xfrm>
            <a:off x="6114275" y="2963709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98137905-705F-8600-224D-4782D5FA3E28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72FF08AB-E383-BBA1-9209-EC17E7CFF20B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D58457DB-5109-25C4-B82A-50B691A6BB01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10ECF71C-F67B-EB6C-F7C0-F3D6E7C0E32D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8DDC7FD8-EC1C-BFE1-DE21-C95BB24CA5C8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01614F0D-6ABA-95D8-7738-4DA4EA26EF40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E1ECE8D3-B886-F62F-06F9-C64C1DB89A24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7B7025DD-CA7B-AB40-37BD-A43E496F114F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6E38B330-825A-B2C5-EC6C-CF41E21D4AF0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47152603-E73F-8D99-AF76-5794809981C4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7CEC7277-4C5D-0F17-37F4-97174ED93E2A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947F6EEA-D26D-D077-57F1-C3E2AA787A23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4820A306-49D2-EA33-ACF3-3D0D6850D904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FEF865B9-004E-AD6B-5ECE-3F746D2773E0}"/>
              </a:ext>
            </a:extLst>
          </p:cNvPr>
          <p:cNvCxnSpPr>
            <a:cxnSpLocks/>
          </p:cNvCxnSpPr>
          <p:nvPr/>
        </p:nvCxnSpPr>
        <p:spPr>
          <a:xfrm rot="5400000">
            <a:off x="5700907" y="313844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EE6AF6B2-CA63-0B23-6F5A-4161327DFB1D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4FFD02B6-7B82-B893-61A8-67529787ED00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14ADBDF5-EAB5-E497-A1D9-A47663A56A6F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86A0D33B-749D-70BB-09DE-DCF0E6733A21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C525ECDC-9CDC-36D0-7EDA-40141FADDCC2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292FDD4D-FC7F-35F0-E35D-FD44C650F4BD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C2C73CB9-0609-1C80-AAD7-5F01475E2D52}"/>
              </a:ext>
            </a:extLst>
          </p:cNvPr>
          <p:cNvSpPr txBox="1"/>
          <p:nvPr/>
        </p:nvSpPr>
        <p:spPr>
          <a:xfrm>
            <a:off x="5765236" y="2769913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-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7DD6E10-9A85-2160-0C0A-26C976893116}"/>
              </a:ext>
            </a:extLst>
          </p:cNvPr>
          <p:cNvSpPr txBox="1"/>
          <p:nvPr/>
        </p:nvSpPr>
        <p:spPr>
          <a:xfrm>
            <a:off x="6100724" y="36172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CD5D83A-1FDE-9453-2F39-FDA0EA1D05A7}"/>
              </a:ext>
            </a:extLst>
          </p:cNvPr>
          <p:cNvSpPr txBox="1"/>
          <p:nvPr/>
        </p:nvSpPr>
        <p:spPr>
          <a:xfrm>
            <a:off x="6741859" y="36285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FC53E99-8A91-E079-2F29-E7FFA43D5F9A}"/>
              </a:ext>
            </a:extLst>
          </p:cNvPr>
          <p:cNvSpPr txBox="1"/>
          <p:nvPr/>
        </p:nvSpPr>
        <p:spPr>
          <a:xfrm>
            <a:off x="6416539" y="32840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F63418E8-94CF-2712-0720-1B2BD450FC1F}"/>
              </a:ext>
            </a:extLst>
          </p:cNvPr>
          <p:cNvCxnSpPr>
            <a:cxnSpLocks/>
          </p:cNvCxnSpPr>
          <p:nvPr/>
        </p:nvCxnSpPr>
        <p:spPr>
          <a:xfrm rot="420000" flipV="1">
            <a:off x="6425781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F1919994-7F89-84E9-BB5A-B160190AD623}"/>
              </a:ext>
            </a:extLst>
          </p:cNvPr>
          <p:cNvCxnSpPr>
            <a:cxnSpLocks/>
          </p:cNvCxnSpPr>
          <p:nvPr/>
        </p:nvCxnSpPr>
        <p:spPr>
          <a:xfrm rot="16980000" flipV="1">
            <a:off x="6722259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B47AD2FD-F793-8673-0751-28CD207F9295}"/>
              </a:ext>
            </a:extLst>
          </p:cNvPr>
          <p:cNvCxnSpPr>
            <a:cxnSpLocks/>
          </p:cNvCxnSpPr>
          <p:nvPr/>
        </p:nvCxnSpPr>
        <p:spPr>
          <a:xfrm rot="5820000" flipV="1">
            <a:off x="6428187" y="333747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84433213-49EF-9847-63EE-F2866C253A15}"/>
              </a:ext>
            </a:extLst>
          </p:cNvPr>
          <p:cNvCxnSpPr>
            <a:cxnSpLocks/>
          </p:cNvCxnSpPr>
          <p:nvPr/>
        </p:nvCxnSpPr>
        <p:spPr>
          <a:xfrm rot="16980000" flipV="1">
            <a:off x="6688282" y="336261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8D9AB9E1-1014-A207-02FE-D02A89422266}"/>
              </a:ext>
            </a:extLst>
          </p:cNvPr>
          <p:cNvSpPr txBox="1"/>
          <p:nvPr/>
        </p:nvSpPr>
        <p:spPr>
          <a:xfrm>
            <a:off x="6691126" y="3409836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1945DC4-C3E5-2CCE-37FE-A6D7A4B24FF4}"/>
              </a:ext>
            </a:extLst>
          </p:cNvPr>
          <p:cNvSpPr txBox="1"/>
          <p:nvPr/>
        </p:nvSpPr>
        <p:spPr>
          <a:xfrm>
            <a:off x="3662292" y="2975513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97FA4ECA-E1CE-7370-1828-447E0633E86C}"/>
              </a:ext>
            </a:extLst>
          </p:cNvPr>
          <p:cNvCxnSpPr>
            <a:cxnSpLocks/>
          </p:cNvCxnSpPr>
          <p:nvPr/>
        </p:nvCxnSpPr>
        <p:spPr>
          <a:xfrm rot="5400000">
            <a:off x="4260747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feld 4">
            <a:extLst>
              <a:ext uri="{FF2B5EF4-FFF2-40B4-BE49-F238E27FC236}">
                <a16:creationId xmlns:a16="http://schemas.microsoft.com/office/drawing/2014/main" id="{81EAC790-64F2-6E12-7EE3-6E7E9C518474}"/>
              </a:ext>
            </a:extLst>
          </p:cNvPr>
          <p:cNvSpPr txBox="1"/>
          <p:nvPr/>
        </p:nvSpPr>
        <p:spPr>
          <a:xfrm>
            <a:off x="4168046" y="2811018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-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8E05FE3-740F-BEB4-5600-A76BC8764F22}"/>
              </a:ext>
            </a:extLst>
          </p:cNvPr>
          <p:cNvSpPr txBox="1"/>
          <p:nvPr/>
        </p:nvSpPr>
        <p:spPr>
          <a:xfrm>
            <a:off x="3013499" y="3604087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67D6880-B661-EC78-B590-77F6D0DF1538}"/>
              </a:ext>
            </a:extLst>
          </p:cNvPr>
          <p:cNvSpPr txBox="1"/>
          <p:nvPr/>
        </p:nvSpPr>
        <p:spPr>
          <a:xfrm>
            <a:off x="3654634" y="3615417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C029DCD-2380-94CB-00EF-F5B81184A824}"/>
              </a:ext>
            </a:extLst>
          </p:cNvPr>
          <p:cNvSpPr txBox="1"/>
          <p:nvPr/>
        </p:nvSpPr>
        <p:spPr>
          <a:xfrm>
            <a:off x="3329314" y="3270947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60E951EA-2863-0E0B-0124-FF3195FF7C72}"/>
              </a:ext>
            </a:extLst>
          </p:cNvPr>
          <p:cNvCxnSpPr>
            <a:cxnSpLocks/>
          </p:cNvCxnSpPr>
          <p:nvPr/>
        </p:nvCxnSpPr>
        <p:spPr>
          <a:xfrm rot="420000" flipV="1">
            <a:off x="3338556" y="36736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79CBEFAF-03E1-491B-088C-CD47428839C0}"/>
              </a:ext>
            </a:extLst>
          </p:cNvPr>
          <p:cNvCxnSpPr>
            <a:cxnSpLocks/>
          </p:cNvCxnSpPr>
          <p:nvPr/>
        </p:nvCxnSpPr>
        <p:spPr>
          <a:xfrm rot="16980000" flipV="1">
            <a:off x="3635034" y="36736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9C2956C2-57E4-9139-B228-0BDB491CC6A7}"/>
              </a:ext>
            </a:extLst>
          </p:cNvPr>
          <p:cNvCxnSpPr>
            <a:cxnSpLocks/>
          </p:cNvCxnSpPr>
          <p:nvPr/>
        </p:nvCxnSpPr>
        <p:spPr>
          <a:xfrm rot="420000" flipV="1">
            <a:off x="3387991" y="334946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Gerade Verbindung 22">
            <a:extLst>
              <a:ext uri="{FF2B5EF4-FFF2-40B4-BE49-F238E27FC236}">
                <a16:creationId xmlns:a16="http://schemas.microsoft.com/office/drawing/2014/main" id="{E50E2F0D-8182-8578-3C1C-9B059B0EB35C}"/>
              </a:ext>
            </a:extLst>
          </p:cNvPr>
          <p:cNvCxnSpPr>
            <a:cxnSpLocks/>
          </p:cNvCxnSpPr>
          <p:nvPr/>
        </p:nvCxnSpPr>
        <p:spPr>
          <a:xfrm rot="16980000" flipV="1">
            <a:off x="3601057" y="3349462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B02A6F12-DFB0-26B3-0338-A09C4C304E76}"/>
              </a:ext>
            </a:extLst>
          </p:cNvPr>
          <p:cNvSpPr txBox="1"/>
          <p:nvPr/>
        </p:nvSpPr>
        <p:spPr>
          <a:xfrm>
            <a:off x="3142931" y="3393707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73DCF0A-F430-5A9B-17F6-82C696B47875}"/>
              </a:ext>
            </a:extLst>
          </p:cNvPr>
          <p:cNvSpPr/>
          <p:nvPr/>
        </p:nvSpPr>
        <p:spPr>
          <a:xfrm>
            <a:off x="2849020" y="2907216"/>
            <a:ext cx="1437282" cy="1442705"/>
          </a:xfrm>
          <a:prstGeom prst="ellipse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endParaRPr lang="de-DE" dirty="0" err="1">
              <a:solidFill>
                <a:schemeClr val="tx1"/>
              </a:solidFill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445CF11-EE84-57A4-443C-F0DECEC9C3BA}"/>
              </a:ext>
            </a:extLst>
          </p:cNvPr>
          <p:cNvSpPr txBox="1"/>
          <p:nvPr/>
        </p:nvSpPr>
        <p:spPr>
          <a:xfrm>
            <a:off x="3172236" y="4477535"/>
            <a:ext cx="2028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2"/>
                </a:solidFill>
              </a:rPr>
              <a:t>Oxonium-Ion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920493D7-1AE6-968D-1095-75AD2AB4C0FE}"/>
              </a:ext>
            </a:extLst>
          </p:cNvPr>
          <p:cNvSpPr txBox="1"/>
          <p:nvPr/>
        </p:nvSpPr>
        <p:spPr>
          <a:xfrm>
            <a:off x="3544813" y="3012190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4599143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2.22222E-6 L 0.00338 -0.006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00" y="-324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 animBg="1"/>
      <p:bldP spid="25" grpId="1" animBg="1"/>
      <p:bldP spid="26" grpId="0"/>
      <p:bldP spid="26" grpId="1"/>
      <p:bldP spid="27" grpId="1"/>
    </p:bldLst>
  </p:timing>
</p:sld>
</file>

<file path=ppt/theme/theme1.xml><?xml version="1.0" encoding="utf-8"?>
<a:theme xmlns:a="http://schemas.openxmlformats.org/drawingml/2006/main" name="Kompetenzverbund_Digital">
  <a:themeElements>
    <a:clrScheme name="Lernen Digital MINT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00E5B6"/>
      </a:accent1>
      <a:accent2>
        <a:srgbClr val="FF3859"/>
      </a:accent2>
      <a:accent3>
        <a:srgbClr val="B4E0E8"/>
      </a:accent3>
      <a:accent4>
        <a:srgbClr val="FF98FF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3000"/>
          </a:lnSpc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lnSpc>
            <a:spcPct val="113000"/>
          </a:lnSpc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09D4B229-8892-F746-A2BD-017F0F93079E}"/>
    </a:ext>
  </a:extLst>
</a:theme>
</file>

<file path=ppt/theme/theme2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496</Words>
  <Application>Microsoft Macintosh PowerPoint</Application>
  <PresentationFormat>Breitbild</PresentationFormat>
  <Paragraphs>291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Cambria Math</vt:lpstr>
      <vt:lpstr>Kantumruy Pro</vt:lpstr>
      <vt:lpstr>Kantumruy Pro Medium</vt:lpstr>
      <vt:lpstr>Symbol</vt:lpstr>
      <vt:lpstr>Kompetenzverbund_Digital</vt:lpstr>
      <vt:lpstr>Animation zum Thema Dissoziation von Schwefelsäure in Wasser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Chiara  Strachardt</dc:creator>
  <cp:lastModifiedBy>Constantin Egerer</cp:lastModifiedBy>
  <cp:revision>6</cp:revision>
  <dcterms:created xsi:type="dcterms:W3CDTF">2025-04-15T07:33:05Z</dcterms:created>
  <dcterms:modified xsi:type="dcterms:W3CDTF">2025-05-05T08:32:56Z</dcterms:modified>
</cp:coreProperties>
</file>